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1" r:id="rId16"/>
    <p:sldId id="272" r:id="rId17"/>
    <p:sldId id="273" r:id="rId18"/>
    <p:sldId id="261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17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54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E7314-2C78-4C11-A42F-AAF654EE4F4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55B44-307F-4907-945D-5481FFE783D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image" Target="../media/image4.png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image" Target="../media/image2.jpeg"/><Relationship Id="rId2" Type="http://schemas.openxmlformats.org/officeDocument/2006/relationships/tags" Target="../tags/tag18.xml"/><Relationship Id="rId16" Type="http://schemas.openxmlformats.org/officeDocument/2006/relationships/image" Target="../media/image7.png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15" Type="http://schemas.openxmlformats.org/officeDocument/2006/relationships/image" Target="../media/image6.png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8560335" y="4348480"/>
            <a:ext cx="2696946" cy="2174240"/>
          </a:xfrm>
          <a:custGeom>
            <a:avLst/>
            <a:gdLst>
              <a:gd name="T0" fmla="*/ 180 w 228"/>
              <a:gd name="T1" fmla="*/ 36 h 184"/>
              <a:gd name="T2" fmla="*/ 172 w 228"/>
              <a:gd name="T3" fmla="*/ 60 h 184"/>
              <a:gd name="T4" fmla="*/ 161 w 228"/>
              <a:gd name="T5" fmla="*/ 86 h 184"/>
              <a:gd name="T6" fmla="*/ 225 w 228"/>
              <a:gd name="T7" fmla="*/ 105 h 184"/>
              <a:gd name="T8" fmla="*/ 211 w 228"/>
              <a:gd name="T9" fmla="*/ 132 h 184"/>
              <a:gd name="T10" fmla="*/ 218 w 228"/>
              <a:gd name="T11" fmla="*/ 158 h 184"/>
              <a:gd name="T12" fmla="*/ 158 w 228"/>
              <a:gd name="T13" fmla="*/ 177 h 184"/>
              <a:gd name="T14" fmla="*/ 179 w 228"/>
              <a:gd name="T15" fmla="*/ 152 h 184"/>
              <a:gd name="T16" fmla="*/ 130 w 228"/>
              <a:gd name="T17" fmla="*/ 137 h 184"/>
              <a:gd name="T18" fmla="*/ 169 w 228"/>
              <a:gd name="T19" fmla="*/ 118 h 184"/>
              <a:gd name="T20" fmla="*/ 139 w 228"/>
              <a:gd name="T21" fmla="*/ 94 h 184"/>
              <a:gd name="T22" fmla="*/ 93 w 228"/>
              <a:gd name="T23" fmla="*/ 113 h 184"/>
              <a:gd name="T24" fmla="*/ 49 w 228"/>
              <a:gd name="T25" fmla="*/ 107 h 184"/>
              <a:gd name="T26" fmla="*/ 9 w 228"/>
              <a:gd name="T27" fmla="*/ 87 h 184"/>
              <a:gd name="T28" fmla="*/ 87 w 228"/>
              <a:gd name="T29" fmla="*/ 83 h 184"/>
              <a:gd name="T30" fmla="*/ 96 w 228"/>
              <a:gd name="T31" fmla="*/ 92 h 184"/>
              <a:gd name="T32" fmla="*/ 138 w 228"/>
              <a:gd name="T33" fmla="*/ 62 h 184"/>
              <a:gd name="T34" fmla="*/ 131 w 228"/>
              <a:gd name="T35" fmla="*/ 31 h 184"/>
              <a:gd name="T36" fmla="*/ 123 w 228"/>
              <a:gd name="T37" fmla="*/ 16 h 184"/>
              <a:gd name="T38" fmla="*/ 155 w 228"/>
              <a:gd name="T39" fmla="*/ 11 h 184"/>
              <a:gd name="T40" fmla="*/ 134 w 228"/>
              <a:gd name="T41" fmla="*/ 16 h 184"/>
              <a:gd name="T42" fmla="*/ 188 w 228"/>
              <a:gd name="T43" fmla="*/ 31 h 184"/>
              <a:gd name="T44" fmla="*/ 173 w 228"/>
              <a:gd name="T45" fmla="*/ 24 h 184"/>
              <a:gd name="T46" fmla="*/ 157 w 228"/>
              <a:gd name="T47" fmla="*/ 28 h 184"/>
              <a:gd name="T48" fmla="*/ 176 w 228"/>
              <a:gd name="T49" fmla="*/ 48 h 184"/>
              <a:gd name="T50" fmla="*/ 157 w 228"/>
              <a:gd name="T51" fmla="*/ 58 h 184"/>
              <a:gd name="T52" fmla="*/ 160 w 228"/>
              <a:gd name="T53" fmla="*/ 72 h 184"/>
              <a:gd name="T54" fmla="*/ 184 w 228"/>
              <a:gd name="T55" fmla="*/ 95 h 184"/>
              <a:gd name="T56" fmla="*/ 205 w 228"/>
              <a:gd name="T57" fmla="*/ 115 h 184"/>
              <a:gd name="T58" fmla="*/ 199 w 228"/>
              <a:gd name="T59" fmla="*/ 109 h 184"/>
              <a:gd name="T60" fmla="*/ 179 w 228"/>
              <a:gd name="T61" fmla="*/ 114 h 184"/>
              <a:gd name="T62" fmla="*/ 164 w 228"/>
              <a:gd name="T63" fmla="*/ 108 h 184"/>
              <a:gd name="T64" fmla="*/ 123 w 228"/>
              <a:gd name="T65" fmla="*/ 96 h 184"/>
              <a:gd name="T66" fmla="*/ 112 w 228"/>
              <a:gd name="T67" fmla="*/ 102 h 184"/>
              <a:gd name="T68" fmla="*/ 42 w 228"/>
              <a:gd name="T69" fmla="*/ 122 h 184"/>
              <a:gd name="T70" fmla="*/ 62 w 228"/>
              <a:gd name="T71" fmla="*/ 104 h 184"/>
              <a:gd name="T72" fmla="*/ 75 w 228"/>
              <a:gd name="T73" fmla="*/ 111 h 184"/>
              <a:gd name="T74" fmla="*/ 43 w 228"/>
              <a:gd name="T75" fmla="*/ 97 h 184"/>
              <a:gd name="T76" fmla="*/ 45 w 228"/>
              <a:gd name="T77" fmla="*/ 93 h 184"/>
              <a:gd name="T78" fmla="*/ 30 w 228"/>
              <a:gd name="T79" fmla="*/ 89 h 184"/>
              <a:gd name="T80" fmla="*/ 59 w 228"/>
              <a:gd name="T81" fmla="*/ 89 h 184"/>
              <a:gd name="T82" fmla="*/ 94 w 228"/>
              <a:gd name="T83" fmla="*/ 97 h 184"/>
              <a:gd name="T84" fmla="*/ 124 w 228"/>
              <a:gd name="T85" fmla="*/ 67 h 184"/>
              <a:gd name="T86" fmla="*/ 103 w 228"/>
              <a:gd name="T87" fmla="*/ 69 h 184"/>
              <a:gd name="T88" fmla="*/ 112 w 228"/>
              <a:gd name="T89" fmla="*/ 53 h 184"/>
              <a:gd name="T90" fmla="*/ 126 w 228"/>
              <a:gd name="T91" fmla="*/ 47 h 184"/>
              <a:gd name="T92" fmla="*/ 114 w 228"/>
              <a:gd name="T93" fmla="*/ 22 h 184"/>
              <a:gd name="T94" fmla="*/ 98 w 228"/>
              <a:gd name="T95" fmla="*/ 19 h 184"/>
              <a:gd name="T96" fmla="*/ 138 w 228"/>
              <a:gd name="T97" fmla="*/ 5 h 184"/>
              <a:gd name="T98" fmla="*/ 66 w 228"/>
              <a:gd name="T99" fmla="*/ 82 h 184"/>
              <a:gd name="T100" fmla="*/ 3 w 228"/>
              <a:gd name="T101" fmla="*/ 105 h 184"/>
              <a:gd name="T102" fmla="*/ 43 w 228"/>
              <a:gd name="T103" fmla="*/ 77 h 184"/>
              <a:gd name="T104" fmla="*/ 151 w 228"/>
              <a:gd name="T105" fmla="*/ 112 h 184"/>
              <a:gd name="T106" fmla="*/ 219 w 228"/>
              <a:gd name="T107" fmla="*/ 135 h 184"/>
              <a:gd name="T108" fmla="*/ 193 w 228"/>
              <a:gd name="T109" fmla="*/ 134 h 184"/>
              <a:gd name="T110" fmla="*/ 220 w 228"/>
              <a:gd name="T111" fmla="*/ 165 h 184"/>
              <a:gd name="T112" fmla="*/ 205 w 228"/>
              <a:gd name="T113" fmla="*/ 166 h 184"/>
              <a:gd name="T114" fmla="*/ 175 w 228"/>
              <a:gd name="T115" fmla="*/ 177 h 184"/>
              <a:gd name="T116" fmla="*/ 166 w 228"/>
              <a:gd name="T117" fmla="*/ 152 h 184"/>
              <a:gd name="T118" fmla="*/ 137 w 228"/>
              <a:gd name="T119" fmla="*/ 138 h 184"/>
              <a:gd name="T120" fmla="*/ 167 w 228"/>
              <a:gd name="T121" fmla="*/ 138 h 184"/>
              <a:gd name="T122" fmla="*/ 153 w 228"/>
              <a:gd name="T123" fmla="*/ 1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4">
                <a:moveTo>
                  <a:pt x="151" y="3"/>
                </a:moveTo>
                <a:cubicBezTo>
                  <a:pt x="151" y="4"/>
                  <a:pt x="151" y="4"/>
                  <a:pt x="152" y="5"/>
                </a:cubicBezTo>
                <a:cubicBezTo>
                  <a:pt x="152" y="5"/>
                  <a:pt x="154" y="5"/>
                  <a:pt x="154" y="7"/>
                </a:cubicBezTo>
                <a:cubicBezTo>
                  <a:pt x="154" y="8"/>
                  <a:pt x="154" y="8"/>
                  <a:pt x="154" y="8"/>
                </a:cubicBezTo>
                <a:cubicBezTo>
                  <a:pt x="156" y="9"/>
                  <a:pt x="156" y="11"/>
                  <a:pt x="156" y="13"/>
                </a:cubicBezTo>
                <a:cubicBezTo>
                  <a:pt x="158" y="13"/>
                  <a:pt x="159" y="12"/>
                  <a:pt x="160" y="11"/>
                </a:cubicBezTo>
                <a:cubicBezTo>
                  <a:pt x="162" y="11"/>
                  <a:pt x="166" y="11"/>
                  <a:pt x="168" y="12"/>
                </a:cubicBezTo>
                <a:cubicBezTo>
                  <a:pt x="168" y="13"/>
                  <a:pt x="169" y="14"/>
                  <a:pt x="170" y="15"/>
                </a:cubicBezTo>
                <a:cubicBezTo>
                  <a:pt x="173" y="14"/>
                  <a:pt x="177" y="13"/>
                  <a:pt x="180" y="14"/>
                </a:cubicBezTo>
                <a:cubicBezTo>
                  <a:pt x="182" y="15"/>
                  <a:pt x="184" y="16"/>
                  <a:pt x="184" y="19"/>
                </a:cubicBezTo>
                <a:cubicBezTo>
                  <a:pt x="186" y="19"/>
                  <a:pt x="187" y="19"/>
                  <a:pt x="189" y="19"/>
                </a:cubicBezTo>
                <a:cubicBezTo>
                  <a:pt x="192" y="19"/>
                  <a:pt x="196" y="19"/>
                  <a:pt x="198" y="23"/>
                </a:cubicBezTo>
                <a:cubicBezTo>
                  <a:pt x="199" y="26"/>
                  <a:pt x="198" y="28"/>
                  <a:pt x="196" y="30"/>
                </a:cubicBezTo>
                <a:cubicBezTo>
                  <a:pt x="194" y="31"/>
                  <a:pt x="192" y="32"/>
                  <a:pt x="189" y="32"/>
                </a:cubicBezTo>
                <a:cubicBezTo>
                  <a:pt x="188" y="36"/>
                  <a:pt x="183" y="35"/>
                  <a:pt x="180" y="36"/>
                </a:cubicBezTo>
                <a:cubicBezTo>
                  <a:pt x="179" y="35"/>
                  <a:pt x="178" y="35"/>
                  <a:pt x="177" y="35"/>
                </a:cubicBezTo>
                <a:cubicBezTo>
                  <a:pt x="174" y="37"/>
                  <a:pt x="168" y="36"/>
                  <a:pt x="165" y="36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0" y="37"/>
                  <a:pt x="158" y="36"/>
                  <a:pt x="157" y="35"/>
                </a:cubicBezTo>
                <a:cubicBezTo>
                  <a:pt x="156" y="35"/>
                  <a:pt x="156" y="35"/>
                  <a:pt x="156" y="36"/>
                </a:cubicBezTo>
                <a:cubicBezTo>
                  <a:pt x="154" y="39"/>
                  <a:pt x="150" y="41"/>
                  <a:pt x="147" y="41"/>
                </a:cubicBezTo>
                <a:cubicBezTo>
                  <a:pt x="145" y="42"/>
                  <a:pt x="144" y="43"/>
                  <a:pt x="144" y="44"/>
                </a:cubicBezTo>
                <a:cubicBezTo>
                  <a:pt x="144" y="45"/>
                  <a:pt x="145" y="46"/>
                  <a:pt x="146" y="47"/>
                </a:cubicBezTo>
                <a:cubicBezTo>
                  <a:pt x="150" y="49"/>
                  <a:pt x="154" y="45"/>
                  <a:pt x="159" y="46"/>
                </a:cubicBezTo>
                <a:cubicBezTo>
                  <a:pt x="161" y="45"/>
                  <a:pt x="163" y="46"/>
                  <a:pt x="166" y="46"/>
                </a:cubicBezTo>
                <a:cubicBezTo>
                  <a:pt x="166" y="47"/>
                  <a:pt x="168" y="47"/>
                  <a:pt x="168" y="48"/>
                </a:cubicBezTo>
                <a:cubicBezTo>
                  <a:pt x="170" y="47"/>
                  <a:pt x="171" y="46"/>
                  <a:pt x="173" y="46"/>
                </a:cubicBezTo>
                <a:cubicBezTo>
                  <a:pt x="176" y="46"/>
                  <a:pt x="178" y="47"/>
                  <a:pt x="179" y="49"/>
                </a:cubicBezTo>
                <a:cubicBezTo>
                  <a:pt x="180" y="51"/>
                  <a:pt x="179" y="53"/>
                  <a:pt x="179" y="55"/>
                </a:cubicBezTo>
                <a:cubicBezTo>
                  <a:pt x="178" y="57"/>
                  <a:pt x="175" y="60"/>
                  <a:pt x="172" y="60"/>
                </a:cubicBezTo>
                <a:cubicBezTo>
                  <a:pt x="170" y="60"/>
                  <a:pt x="171" y="62"/>
                  <a:pt x="170" y="62"/>
                </a:cubicBezTo>
                <a:cubicBezTo>
                  <a:pt x="168" y="64"/>
                  <a:pt x="165" y="67"/>
                  <a:pt x="162" y="66"/>
                </a:cubicBezTo>
                <a:cubicBezTo>
                  <a:pt x="160" y="66"/>
                  <a:pt x="157" y="65"/>
                  <a:pt x="157" y="63"/>
                </a:cubicBezTo>
                <a:cubicBezTo>
                  <a:pt x="156" y="64"/>
                  <a:pt x="155" y="63"/>
                  <a:pt x="154" y="64"/>
                </a:cubicBezTo>
                <a:cubicBezTo>
                  <a:pt x="151" y="65"/>
                  <a:pt x="148" y="65"/>
                  <a:pt x="146" y="68"/>
                </a:cubicBezTo>
                <a:cubicBezTo>
                  <a:pt x="147" y="69"/>
                  <a:pt x="148" y="70"/>
                  <a:pt x="150" y="70"/>
                </a:cubicBezTo>
                <a:cubicBezTo>
                  <a:pt x="152" y="70"/>
                  <a:pt x="155" y="70"/>
                  <a:pt x="158" y="70"/>
                </a:cubicBezTo>
                <a:cubicBezTo>
                  <a:pt x="159" y="70"/>
                  <a:pt x="161" y="71"/>
                  <a:pt x="162" y="72"/>
                </a:cubicBezTo>
                <a:cubicBezTo>
                  <a:pt x="162" y="74"/>
                  <a:pt x="162" y="75"/>
                  <a:pt x="161" y="76"/>
                </a:cubicBezTo>
                <a:cubicBezTo>
                  <a:pt x="160" y="78"/>
                  <a:pt x="158" y="79"/>
                  <a:pt x="156" y="79"/>
                </a:cubicBezTo>
                <a:cubicBezTo>
                  <a:pt x="155" y="79"/>
                  <a:pt x="154" y="78"/>
                  <a:pt x="153" y="79"/>
                </a:cubicBezTo>
                <a:cubicBezTo>
                  <a:pt x="151" y="81"/>
                  <a:pt x="149" y="82"/>
                  <a:pt x="147" y="84"/>
                </a:cubicBezTo>
                <a:cubicBezTo>
                  <a:pt x="146" y="84"/>
                  <a:pt x="146" y="84"/>
                  <a:pt x="145" y="84"/>
                </a:cubicBezTo>
                <a:cubicBezTo>
                  <a:pt x="148" y="86"/>
                  <a:pt x="151" y="87"/>
                  <a:pt x="155" y="87"/>
                </a:cubicBezTo>
                <a:cubicBezTo>
                  <a:pt x="157" y="87"/>
                  <a:pt x="159" y="86"/>
                  <a:pt x="161" y="86"/>
                </a:cubicBezTo>
                <a:cubicBezTo>
                  <a:pt x="163" y="86"/>
                  <a:pt x="164" y="87"/>
                  <a:pt x="166" y="87"/>
                </a:cubicBezTo>
                <a:cubicBezTo>
                  <a:pt x="168" y="87"/>
                  <a:pt x="170" y="88"/>
                  <a:pt x="171" y="90"/>
                </a:cubicBezTo>
                <a:cubicBezTo>
                  <a:pt x="171" y="91"/>
                  <a:pt x="171" y="92"/>
                  <a:pt x="171" y="93"/>
                </a:cubicBezTo>
                <a:cubicBezTo>
                  <a:pt x="170" y="93"/>
                  <a:pt x="170" y="94"/>
                  <a:pt x="170" y="95"/>
                </a:cubicBezTo>
                <a:cubicBezTo>
                  <a:pt x="170" y="95"/>
                  <a:pt x="171" y="94"/>
                  <a:pt x="172" y="95"/>
                </a:cubicBezTo>
                <a:cubicBezTo>
                  <a:pt x="174" y="94"/>
                  <a:pt x="176" y="95"/>
                  <a:pt x="177" y="95"/>
                </a:cubicBezTo>
                <a:cubicBezTo>
                  <a:pt x="180" y="94"/>
                  <a:pt x="182" y="94"/>
                  <a:pt x="184" y="94"/>
                </a:cubicBezTo>
                <a:cubicBezTo>
                  <a:pt x="188" y="94"/>
                  <a:pt x="192" y="94"/>
                  <a:pt x="196" y="94"/>
                </a:cubicBezTo>
                <a:cubicBezTo>
                  <a:pt x="197" y="95"/>
                  <a:pt x="197" y="95"/>
                  <a:pt x="198" y="96"/>
                </a:cubicBezTo>
                <a:cubicBezTo>
                  <a:pt x="201" y="94"/>
                  <a:pt x="204" y="94"/>
                  <a:pt x="208" y="95"/>
                </a:cubicBezTo>
                <a:cubicBezTo>
                  <a:pt x="210" y="95"/>
                  <a:pt x="210" y="98"/>
                  <a:pt x="212" y="97"/>
                </a:cubicBezTo>
                <a:cubicBezTo>
                  <a:pt x="215" y="97"/>
                  <a:pt x="217" y="99"/>
                  <a:pt x="218" y="101"/>
                </a:cubicBezTo>
                <a:cubicBezTo>
                  <a:pt x="219" y="102"/>
                  <a:pt x="220" y="103"/>
                  <a:pt x="220" y="104"/>
                </a:cubicBezTo>
                <a:cubicBezTo>
                  <a:pt x="221" y="104"/>
                  <a:pt x="222" y="104"/>
                  <a:pt x="223" y="104"/>
                </a:cubicBezTo>
                <a:cubicBezTo>
                  <a:pt x="224" y="105"/>
                  <a:pt x="225" y="105"/>
                  <a:pt x="225" y="105"/>
                </a:cubicBezTo>
                <a:cubicBezTo>
                  <a:pt x="227" y="107"/>
                  <a:pt x="228" y="109"/>
                  <a:pt x="227" y="112"/>
                </a:cubicBezTo>
                <a:cubicBezTo>
                  <a:pt x="224" y="114"/>
                  <a:pt x="220" y="117"/>
                  <a:pt x="216" y="116"/>
                </a:cubicBezTo>
                <a:cubicBezTo>
                  <a:pt x="213" y="118"/>
                  <a:pt x="210" y="118"/>
                  <a:pt x="207" y="118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0" y="119"/>
                  <a:pt x="196" y="119"/>
                  <a:pt x="192" y="118"/>
                </a:cubicBezTo>
                <a:cubicBezTo>
                  <a:pt x="192" y="119"/>
                  <a:pt x="192" y="119"/>
                  <a:pt x="192" y="120"/>
                </a:cubicBezTo>
                <a:cubicBezTo>
                  <a:pt x="192" y="121"/>
                  <a:pt x="192" y="122"/>
                  <a:pt x="191" y="123"/>
                </a:cubicBezTo>
                <a:cubicBezTo>
                  <a:pt x="189" y="125"/>
                  <a:pt x="187" y="126"/>
                  <a:pt x="184" y="127"/>
                </a:cubicBezTo>
                <a:cubicBezTo>
                  <a:pt x="184" y="127"/>
                  <a:pt x="183" y="128"/>
                  <a:pt x="184" y="128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7" y="129"/>
                  <a:pt x="191" y="128"/>
                  <a:pt x="193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9" y="128"/>
                  <a:pt x="199" y="128"/>
                  <a:pt x="199" y="128"/>
                </a:cubicBezTo>
                <a:cubicBezTo>
                  <a:pt x="201" y="128"/>
                  <a:pt x="203" y="127"/>
                  <a:pt x="205" y="128"/>
                </a:cubicBezTo>
                <a:cubicBezTo>
                  <a:pt x="207" y="129"/>
                  <a:pt x="209" y="130"/>
                  <a:pt x="211" y="132"/>
                </a:cubicBezTo>
                <a:cubicBezTo>
                  <a:pt x="213" y="132"/>
                  <a:pt x="216" y="132"/>
                  <a:pt x="218" y="132"/>
                </a:cubicBezTo>
                <a:cubicBezTo>
                  <a:pt x="219" y="133"/>
                  <a:pt x="221" y="134"/>
                  <a:pt x="221" y="137"/>
                </a:cubicBezTo>
                <a:cubicBezTo>
                  <a:pt x="220" y="139"/>
                  <a:pt x="219" y="142"/>
                  <a:pt x="216" y="143"/>
                </a:cubicBezTo>
                <a:cubicBezTo>
                  <a:pt x="213" y="145"/>
                  <a:pt x="208" y="145"/>
                  <a:pt x="205" y="143"/>
                </a:cubicBezTo>
                <a:cubicBezTo>
                  <a:pt x="204" y="141"/>
                  <a:pt x="202" y="143"/>
                  <a:pt x="201" y="143"/>
                </a:cubicBezTo>
                <a:cubicBezTo>
                  <a:pt x="200" y="144"/>
                  <a:pt x="198" y="144"/>
                  <a:pt x="196" y="144"/>
                </a:cubicBezTo>
                <a:cubicBezTo>
                  <a:pt x="196" y="144"/>
                  <a:pt x="197" y="145"/>
                  <a:pt x="196" y="145"/>
                </a:cubicBezTo>
                <a:cubicBezTo>
                  <a:pt x="195" y="145"/>
                  <a:pt x="195" y="146"/>
                  <a:pt x="194" y="145"/>
                </a:cubicBezTo>
                <a:cubicBezTo>
                  <a:pt x="192" y="146"/>
                  <a:pt x="189" y="148"/>
                  <a:pt x="188" y="150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92" y="152"/>
                  <a:pt x="194" y="152"/>
                  <a:pt x="196" y="152"/>
                </a:cubicBezTo>
                <a:cubicBezTo>
                  <a:pt x="198" y="152"/>
                  <a:pt x="201" y="152"/>
                  <a:pt x="204" y="154"/>
                </a:cubicBezTo>
                <a:cubicBezTo>
                  <a:pt x="205" y="152"/>
                  <a:pt x="208" y="151"/>
                  <a:pt x="210" y="152"/>
                </a:cubicBezTo>
                <a:cubicBezTo>
                  <a:pt x="212" y="152"/>
                  <a:pt x="215" y="153"/>
                  <a:pt x="216" y="155"/>
                </a:cubicBezTo>
                <a:cubicBezTo>
                  <a:pt x="217" y="156"/>
                  <a:pt x="216" y="158"/>
                  <a:pt x="218" y="158"/>
                </a:cubicBezTo>
                <a:cubicBezTo>
                  <a:pt x="219" y="158"/>
                  <a:pt x="220" y="159"/>
                  <a:pt x="221" y="159"/>
                </a:cubicBezTo>
                <a:cubicBezTo>
                  <a:pt x="223" y="161"/>
                  <a:pt x="223" y="163"/>
                  <a:pt x="222" y="164"/>
                </a:cubicBezTo>
                <a:cubicBezTo>
                  <a:pt x="222" y="166"/>
                  <a:pt x="219" y="167"/>
                  <a:pt x="217" y="168"/>
                </a:cubicBezTo>
                <a:cubicBezTo>
                  <a:pt x="216" y="170"/>
                  <a:pt x="213" y="171"/>
                  <a:pt x="210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5" y="172"/>
                  <a:pt x="203" y="174"/>
                  <a:pt x="200" y="173"/>
                </a:cubicBezTo>
                <a:cubicBezTo>
                  <a:pt x="198" y="173"/>
                  <a:pt x="197" y="172"/>
                  <a:pt x="196" y="171"/>
                </a:cubicBezTo>
                <a:cubicBezTo>
                  <a:pt x="195" y="170"/>
                  <a:pt x="195" y="169"/>
                  <a:pt x="195" y="168"/>
                </a:cubicBezTo>
                <a:cubicBezTo>
                  <a:pt x="194" y="167"/>
                  <a:pt x="193" y="168"/>
                  <a:pt x="192" y="167"/>
                </a:cubicBezTo>
                <a:cubicBezTo>
                  <a:pt x="191" y="167"/>
                  <a:pt x="190" y="165"/>
                  <a:pt x="189" y="165"/>
                </a:cubicBezTo>
                <a:cubicBezTo>
                  <a:pt x="189" y="165"/>
                  <a:pt x="188" y="165"/>
                  <a:pt x="188" y="165"/>
                </a:cubicBezTo>
                <a:cubicBezTo>
                  <a:pt x="189" y="168"/>
                  <a:pt x="189" y="170"/>
                  <a:pt x="188" y="172"/>
                </a:cubicBezTo>
                <a:cubicBezTo>
                  <a:pt x="185" y="177"/>
                  <a:pt x="179" y="177"/>
                  <a:pt x="174" y="178"/>
                </a:cubicBezTo>
                <a:cubicBezTo>
                  <a:pt x="171" y="179"/>
                  <a:pt x="168" y="178"/>
                  <a:pt x="165" y="177"/>
                </a:cubicBezTo>
                <a:cubicBezTo>
                  <a:pt x="162" y="178"/>
                  <a:pt x="161" y="177"/>
                  <a:pt x="158" y="177"/>
                </a:cubicBezTo>
                <a:cubicBezTo>
                  <a:pt x="155" y="178"/>
                  <a:pt x="152" y="178"/>
                  <a:pt x="150" y="179"/>
                </a:cubicBezTo>
                <a:cubicBezTo>
                  <a:pt x="148" y="180"/>
                  <a:pt x="147" y="180"/>
                  <a:pt x="145" y="181"/>
                </a:cubicBezTo>
                <a:cubicBezTo>
                  <a:pt x="141" y="183"/>
                  <a:pt x="137" y="184"/>
                  <a:pt x="132" y="183"/>
                </a:cubicBezTo>
                <a:cubicBezTo>
                  <a:pt x="131" y="183"/>
                  <a:pt x="130" y="183"/>
                  <a:pt x="130" y="182"/>
                </a:cubicBezTo>
                <a:cubicBezTo>
                  <a:pt x="130" y="181"/>
                  <a:pt x="131" y="182"/>
                  <a:pt x="132" y="182"/>
                </a:cubicBezTo>
                <a:cubicBezTo>
                  <a:pt x="134" y="182"/>
                  <a:pt x="137" y="182"/>
                  <a:pt x="139" y="181"/>
                </a:cubicBezTo>
                <a:cubicBezTo>
                  <a:pt x="144" y="180"/>
                  <a:pt x="148" y="178"/>
                  <a:pt x="151" y="175"/>
                </a:cubicBezTo>
                <a:cubicBezTo>
                  <a:pt x="153" y="173"/>
                  <a:pt x="154" y="170"/>
                  <a:pt x="157" y="169"/>
                </a:cubicBezTo>
                <a:cubicBezTo>
                  <a:pt x="160" y="167"/>
                  <a:pt x="163" y="166"/>
                  <a:pt x="167" y="166"/>
                </a:cubicBezTo>
                <a:cubicBezTo>
                  <a:pt x="168" y="166"/>
                  <a:pt x="170" y="165"/>
                  <a:pt x="172" y="165"/>
                </a:cubicBezTo>
                <a:cubicBezTo>
                  <a:pt x="173" y="165"/>
                  <a:pt x="175" y="165"/>
                  <a:pt x="176" y="163"/>
                </a:cubicBezTo>
                <a:cubicBezTo>
                  <a:pt x="177" y="163"/>
                  <a:pt x="177" y="162"/>
                  <a:pt x="177" y="161"/>
                </a:cubicBezTo>
                <a:cubicBezTo>
                  <a:pt x="176" y="159"/>
                  <a:pt x="174" y="160"/>
                  <a:pt x="173" y="158"/>
                </a:cubicBezTo>
                <a:cubicBezTo>
                  <a:pt x="173" y="157"/>
                  <a:pt x="173" y="156"/>
                  <a:pt x="173" y="155"/>
                </a:cubicBezTo>
                <a:cubicBezTo>
                  <a:pt x="175" y="153"/>
                  <a:pt x="179" y="155"/>
                  <a:pt x="179" y="152"/>
                </a:cubicBezTo>
                <a:cubicBezTo>
                  <a:pt x="179" y="150"/>
                  <a:pt x="177" y="151"/>
                  <a:pt x="175" y="151"/>
                </a:cubicBezTo>
                <a:cubicBezTo>
                  <a:pt x="173" y="151"/>
                  <a:pt x="171" y="152"/>
                  <a:pt x="169" y="153"/>
                </a:cubicBezTo>
                <a:cubicBezTo>
                  <a:pt x="168" y="154"/>
                  <a:pt x="165" y="154"/>
                  <a:pt x="164" y="153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1" y="153"/>
                  <a:pt x="160" y="152"/>
                  <a:pt x="159" y="153"/>
                </a:cubicBezTo>
                <a:cubicBezTo>
                  <a:pt x="157" y="153"/>
                  <a:pt x="155" y="152"/>
                  <a:pt x="154" y="151"/>
                </a:cubicBezTo>
                <a:cubicBezTo>
                  <a:pt x="153" y="151"/>
                  <a:pt x="152" y="150"/>
                  <a:pt x="152" y="150"/>
                </a:cubicBezTo>
                <a:cubicBezTo>
                  <a:pt x="151" y="151"/>
                  <a:pt x="150" y="150"/>
                  <a:pt x="149" y="151"/>
                </a:cubicBezTo>
                <a:cubicBezTo>
                  <a:pt x="147" y="152"/>
                  <a:pt x="145" y="152"/>
                  <a:pt x="142" y="152"/>
                </a:cubicBezTo>
                <a:cubicBezTo>
                  <a:pt x="141" y="152"/>
                  <a:pt x="139" y="151"/>
                  <a:pt x="137" y="151"/>
                </a:cubicBezTo>
                <a:cubicBezTo>
                  <a:pt x="136" y="150"/>
                  <a:pt x="135" y="149"/>
                  <a:pt x="134" y="147"/>
                </a:cubicBezTo>
                <a:cubicBezTo>
                  <a:pt x="134" y="146"/>
                  <a:pt x="133" y="147"/>
                  <a:pt x="132" y="147"/>
                </a:cubicBezTo>
                <a:cubicBezTo>
                  <a:pt x="130" y="147"/>
                  <a:pt x="127" y="148"/>
                  <a:pt x="124" y="146"/>
                </a:cubicBezTo>
                <a:cubicBezTo>
                  <a:pt x="123" y="145"/>
                  <a:pt x="123" y="143"/>
                  <a:pt x="124" y="142"/>
                </a:cubicBezTo>
                <a:cubicBezTo>
                  <a:pt x="126" y="140"/>
                  <a:pt x="128" y="139"/>
                  <a:pt x="130" y="137"/>
                </a:cubicBezTo>
                <a:cubicBezTo>
                  <a:pt x="132" y="137"/>
                  <a:pt x="135" y="136"/>
                  <a:pt x="137" y="136"/>
                </a:cubicBezTo>
                <a:cubicBezTo>
                  <a:pt x="139" y="136"/>
                  <a:pt x="141" y="134"/>
                  <a:pt x="143" y="134"/>
                </a:cubicBezTo>
                <a:cubicBezTo>
                  <a:pt x="144" y="131"/>
                  <a:pt x="147" y="131"/>
                  <a:pt x="149" y="130"/>
                </a:cubicBezTo>
                <a:cubicBezTo>
                  <a:pt x="151" y="130"/>
                  <a:pt x="152" y="131"/>
                  <a:pt x="154" y="131"/>
                </a:cubicBezTo>
                <a:cubicBezTo>
                  <a:pt x="155" y="128"/>
                  <a:pt x="158" y="128"/>
                  <a:pt x="161" y="127"/>
                </a:cubicBezTo>
                <a:cubicBezTo>
                  <a:pt x="163" y="128"/>
                  <a:pt x="165" y="128"/>
                  <a:pt x="167" y="129"/>
                </a:cubicBezTo>
                <a:cubicBezTo>
                  <a:pt x="169" y="130"/>
                  <a:pt x="170" y="131"/>
                  <a:pt x="171" y="131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5" y="131"/>
                  <a:pt x="176" y="131"/>
                  <a:pt x="177" y="130"/>
                </a:cubicBezTo>
                <a:cubicBezTo>
                  <a:pt x="177" y="128"/>
                  <a:pt x="174" y="128"/>
                  <a:pt x="173" y="127"/>
                </a:cubicBezTo>
                <a:cubicBezTo>
                  <a:pt x="172" y="126"/>
                  <a:pt x="172" y="125"/>
                  <a:pt x="172" y="124"/>
                </a:cubicBezTo>
                <a:cubicBezTo>
                  <a:pt x="174" y="122"/>
                  <a:pt x="177" y="122"/>
                  <a:pt x="178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6" y="116"/>
                  <a:pt x="172" y="117"/>
                  <a:pt x="170" y="117"/>
                </a:cubicBezTo>
                <a:cubicBezTo>
                  <a:pt x="169" y="118"/>
                  <a:pt x="170" y="118"/>
                  <a:pt x="169" y="118"/>
                </a:cubicBezTo>
                <a:cubicBezTo>
                  <a:pt x="165" y="119"/>
                  <a:pt x="162" y="120"/>
                  <a:pt x="159" y="119"/>
                </a:cubicBezTo>
                <a:cubicBezTo>
                  <a:pt x="156" y="119"/>
                  <a:pt x="153" y="118"/>
                  <a:pt x="151" y="116"/>
                </a:cubicBezTo>
                <a:cubicBezTo>
                  <a:pt x="150" y="115"/>
                  <a:pt x="150" y="113"/>
                  <a:pt x="150" y="112"/>
                </a:cubicBezTo>
                <a:cubicBezTo>
                  <a:pt x="152" y="109"/>
                  <a:pt x="155" y="108"/>
                  <a:pt x="158" y="107"/>
                </a:cubicBezTo>
                <a:cubicBezTo>
                  <a:pt x="160" y="107"/>
                  <a:pt x="162" y="107"/>
                  <a:pt x="163" y="107"/>
                </a:cubicBezTo>
                <a:cubicBezTo>
                  <a:pt x="166" y="107"/>
                  <a:pt x="168" y="107"/>
                  <a:pt x="170" y="107"/>
                </a:cubicBezTo>
                <a:cubicBezTo>
                  <a:pt x="171" y="106"/>
                  <a:pt x="173" y="106"/>
                  <a:pt x="173" y="105"/>
                </a:cubicBezTo>
                <a:cubicBezTo>
                  <a:pt x="172" y="104"/>
                  <a:pt x="171" y="104"/>
                  <a:pt x="170" y="104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2" y="102"/>
                  <a:pt x="160" y="103"/>
                  <a:pt x="159" y="101"/>
                </a:cubicBezTo>
                <a:cubicBezTo>
                  <a:pt x="158" y="102"/>
                  <a:pt x="157" y="101"/>
                  <a:pt x="157" y="100"/>
                </a:cubicBezTo>
                <a:cubicBezTo>
                  <a:pt x="157" y="99"/>
                  <a:pt x="155" y="99"/>
                  <a:pt x="157" y="98"/>
                </a:cubicBezTo>
                <a:cubicBezTo>
                  <a:pt x="157" y="97"/>
                  <a:pt x="160" y="96"/>
                  <a:pt x="159" y="95"/>
                </a:cubicBezTo>
                <a:cubicBezTo>
                  <a:pt x="156" y="93"/>
                  <a:pt x="152" y="94"/>
                  <a:pt x="149" y="95"/>
                </a:cubicBezTo>
                <a:cubicBezTo>
                  <a:pt x="145" y="95"/>
                  <a:pt x="142" y="94"/>
                  <a:pt x="139" y="94"/>
                </a:cubicBezTo>
                <a:cubicBezTo>
                  <a:pt x="137" y="94"/>
                  <a:pt x="137" y="92"/>
                  <a:pt x="135" y="93"/>
                </a:cubicBezTo>
                <a:cubicBezTo>
                  <a:pt x="135" y="92"/>
                  <a:pt x="135" y="92"/>
                  <a:pt x="134" y="93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97"/>
                  <a:pt x="127" y="97"/>
                  <a:pt x="124" y="97"/>
                </a:cubicBezTo>
                <a:cubicBezTo>
                  <a:pt x="122" y="97"/>
                  <a:pt x="120" y="96"/>
                  <a:pt x="119" y="95"/>
                </a:cubicBezTo>
                <a:cubicBezTo>
                  <a:pt x="118" y="93"/>
                  <a:pt x="119" y="91"/>
                  <a:pt x="120" y="89"/>
                </a:cubicBezTo>
                <a:cubicBezTo>
                  <a:pt x="120" y="88"/>
                  <a:pt x="119" y="88"/>
                  <a:pt x="118" y="88"/>
                </a:cubicBezTo>
                <a:cubicBezTo>
                  <a:pt x="115" y="87"/>
                  <a:pt x="115" y="91"/>
                  <a:pt x="112" y="92"/>
                </a:cubicBezTo>
                <a:cubicBezTo>
                  <a:pt x="113" y="93"/>
                  <a:pt x="113" y="93"/>
                  <a:pt x="114" y="94"/>
                </a:cubicBezTo>
                <a:cubicBezTo>
                  <a:pt x="115" y="96"/>
                  <a:pt x="115" y="98"/>
                  <a:pt x="115" y="10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3"/>
                  <a:pt x="111" y="104"/>
                  <a:pt x="110" y="105"/>
                </a:cubicBezTo>
                <a:cubicBezTo>
                  <a:pt x="104" y="107"/>
                  <a:pt x="98" y="106"/>
                  <a:pt x="92" y="105"/>
                </a:cubicBezTo>
                <a:cubicBezTo>
                  <a:pt x="91" y="105"/>
                  <a:pt x="90" y="106"/>
                  <a:pt x="90" y="107"/>
                </a:cubicBezTo>
                <a:cubicBezTo>
                  <a:pt x="91" y="108"/>
                  <a:pt x="94" y="110"/>
                  <a:pt x="93" y="113"/>
                </a:cubicBezTo>
                <a:cubicBezTo>
                  <a:pt x="93" y="114"/>
                  <a:pt x="93" y="114"/>
                  <a:pt x="93" y="115"/>
                </a:cubicBezTo>
                <a:cubicBezTo>
                  <a:pt x="91" y="117"/>
                  <a:pt x="89" y="119"/>
                  <a:pt x="86" y="119"/>
                </a:cubicBezTo>
                <a:cubicBezTo>
                  <a:pt x="86" y="120"/>
                  <a:pt x="86" y="121"/>
                  <a:pt x="85" y="121"/>
                </a:cubicBezTo>
                <a:cubicBezTo>
                  <a:pt x="83" y="124"/>
                  <a:pt x="80" y="125"/>
                  <a:pt x="77" y="125"/>
                </a:cubicBezTo>
                <a:cubicBezTo>
                  <a:pt x="74" y="125"/>
                  <a:pt x="72" y="125"/>
                  <a:pt x="70" y="124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64" y="126"/>
                  <a:pt x="61" y="127"/>
                  <a:pt x="58" y="126"/>
                </a:cubicBezTo>
                <a:cubicBezTo>
                  <a:pt x="55" y="126"/>
                  <a:pt x="52" y="125"/>
                  <a:pt x="50" y="124"/>
                </a:cubicBezTo>
                <a:cubicBezTo>
                  <a:pt x="49" y="124"/>
                  <a:pt x="47" y="123"/>
                  <a:pt x="46" y="123"/>
                </a:cubicBezTo>
                <a:cubicBezTo>
                  <a:pt x="43" y="124"/>
                  <a:pt x="40" y="122"/>
                  <a:pt x="37" y="122"/>
                </a:cubicBezTo>
                <a:cubicBezTo>
                  <a:pt x="36" y="121"/>
                  <a:pt x="34" y="121"/>
                  <a:pt x="34" y="120"/>
                </a:cubicBezTo>
                <a:cubicBezTo>
                  <a:pt x="33" y="118"/>
                  <a:pt x="33" y="117"/>
                  <a:pt x="34" y="115"/>
                </a:cubicBezTo>
                <a:cubicBezTo>
                  <a:pt x="35" y="114"/>
                  <a:pt x="37" y="112"/>
                  <a:pt x="39" y="113"/>
                </a:cubicBezTo>
                <a:cubicBezTo>
                  <a:pt x="40" y="111"/>
                  <a:pt x="41" y="110"/>
                  <a:pt x="43" y="110"/>
                </a:cubicBezTo>
                <a:cubicBezTo>
                  <a:pt x="45" y="110"/>
                  <a:pt x="47" y="109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7" y="102"/>
                  <a:pt x="45" y="102"/>
                  <a:pt x="42" y="102"/>
                </a:cubicBezTo>
                <a:cubicBezTo>
                  <a:pt x="41" y="103"/>
                  <a:pt x="38" y="104"/>
                  <a:pt x="36" y="103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4" y="104"/>
                  <a:pt x="33" y="104"/>
                  <a:pt x="31" y="104"/>
                </a:cubicBezTo>
                <a:cubicBezTo>
                  <a:pt x="30" y="103"/>
                  <a:pt x="29" y="103"/>
                  <a:pt x="28" y="102"/>
                </a:cubicBezTo>
                <a:cubicBezTo>
                  <a:pt x="26" y="103"/>
                  <a:pt x="25" y="103"/>
                  <a:pt x="23" y="104"/>
                </a:cubicBezTo>
                <a:cubicBezTo>
                  <a:pt x="22" y="106"/>
                  <a:pt x="19" y="109"/>
                  <a:pt x="16" y="109"/>
                </a:cubicBezTo>
                <a:cubicBezTo>
                  <a:pt x="14" y="109"/>
                  <a:pt x="11" y="109"/>
                  <a:pt x="9" y="107"/>
                </a:cubicBezTo>
                <a:cubicBezTo>
                  <a:pt x="9" y="106"/>
                  <a:pt x="7" y="107"/>
                  <a:pt x="6" y="107"/>
                </a:cubicBezTo>
                <a:cubicBezTo>
                  <a:pt x="5" y="107"/>
                  <a:pt x="4" y="106"/>
                  <a:pt x="3" y="106"/>
                </a:cubicBezTo>
                <a:cubicBezTo>
                  <a:pt x="2" y="105"/>
                  <a:pt x="1" y="105"/>
                  <a:pt x="1" y="104"/>
                </a:cubicBezTo>
                <a:cubicBezTo>
                  <a:pt x="0" y="102"/>
                  <a:pt x="1" y="100"/>
                  <a:pt x="2" y="98"/>
                </a:cubicBezTo>
                <a:cubicBezTo>
                  <a:pt x="3" y="97"/>
                  <a:pt x="4" y="96"/>
                  <a:pt x="5" y="95"/>
                </a:cubicBezTo>
                <a:cubicBezTo>
                  <a:pt x="6" y="92"/>
                  <a:pt x="7" y="89"/>
                  <a:pt x="9" y="87"/>
                </a:cubicBezTo>
                <a:cubicBezTo>
                  <a:pt x="11" y="86"/>
                  <a:pt x="13" y="84"/>
                  <a:pt x="15" y="84"/>
                </a:cubicBezTo>
                <a:cubicBezTo>
                  <a:pt x="16" y="83"/>
                  <a:pt x="17" y="84"/>
                  <a:pt x="18" y="83"/>
                </a:cubicBezTo>
                <a:cubicBezTo>
                  <a:pt x="20" y="84"/>
                  <a:pt x="22" y="83"/>
                  <a:pt x="23" y="85"/>
                </a:cubicBezTo>
                <a:cubicBezTo>
                  <a:pt x="24" y="85"/>
                  <a:pt x="24" y="83"/>
                  <a:pt x="25" y="83"/>
                </a:cubicBezTo>
                <a:cubicBezTo>
                  <a:pt x="26" y="81"/>
                  <a:pt x="28" y="81"/>
                  <a:pt x="29" y="81"/>
                </a:cubicBezTo>
                <a:cubicBezTo>
                  <a:pt x="31" y="79"/>
                  <a:pt x="33" y="79"/>
                  <a:pt x="35" y="78"/>
                </a:cubicBezTo>
                <a:cubicBezTo>
                  <a:pt x="36" y="78"/>
                  <a:pt x="37" y="78"/>
                  <a:pt x="3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7"/>
                  <a:pt x="42" y="76"/>
                  <a:pt x="44" y="75"/>
                </a:cubicBezTo>
                <a:cubicBezTo>
                  <a:pt x="47" y="73"/>
                  <a:pt x="51" y="71"/>
                  <a:pt x="55" y="70"/>
                </a:cubicBezTo>
                <a:cubicBezTo>
                  <a:pt x="59" y="69"/>
                  <a:pt x="63" y="70"/>
                  <a:pt x="67" y="70"/>
                </a:cubicBezTo>
                <a:cubicBezTo>
                  <a:pt x="71" y="70"/>
                  <a:pt x="73" y="72"/>
                  <a:pt x="76" y="74"/>
                </a:cubicBezTo>
                <a:cubicBezTo>
                  <a:pt x="79" y="73"/>
                  <a:pt x="82" y="71"/>
                  <a:pt x="85" y="72"/>
                </a:cubicBezTo>
                <a:cubicBezTo>
                  <a:pt x="87" y="73"/>
                  <a:pt x="89" y="75"/>
                  <a:pt x="90" y="78"/>
                </a:cubicBezTo>
                <a:cubicBezTo>
                  <a:pt x="90" y="80"/>
                  <a:pt x="89" y="81"/>
                  <a:pt x="87" y="83"/>
                </a:cubicBezTo>
                <a:cubicBezTo>
                  <a:pt x="85" y="84"/>
                  <a:pt x="83" y="86"/>
                  <a:pt x="81" y="86"/>
                </a:cubicBezTo>
                <a:cubicBezTo>
                  <a:pt x="80" y="86"/>
                  <a:pt x="78" y="87"/>
                  <a:pt x="77" y="86"/>
                </a:cubicBezTo>
                <a:cubicBezTo>
                  <a:pt x="76" y="89"/>
                  <a:pt x="72" y="90"/>
                  <a:pt x="69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3" y="94"/>
                  <a:pt x="60" y="96"/>
                  <a:pt x="56" y="95"/>
                </a:cubicBezTo>
                <a:cubicBezTo>
                  <a:pt x="55" y="95"/>
                  <a:pt x="54" y="94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2" y="96"/>
                  <a:pt x="53" y="97"/>
                </a:cubicBezTo>
                <a:cubicBezTo>
                  <a:pt x="54" y="99"/>
                  <a:pt x="57" y="98"/>
                  <a:pt x="59" y="99"/>
                </a:cubicBezTo>
                <a:cubicBezTo>
                  <a:pt x="62" y="99"/>
                  <a:pt x="64" y="97"/>
                  <a:pt x="66" y="97"/>
                </a:cubicBezTo>
                <a:cubicBezTo>
                  <a:pt x="72" y="97"/>
                  <a:pt x="77" y="98"/>
                  <a:pt x="81" y="100"/>
                </a:cubicBezTo>
                <a:cubicBezTo>
                  <a:pt x="84" y="95"/>
                  <a:pt x="90" y="96"/>
                  <a:pt x="95" y="96"/>
                </a:cubicBezTo>
                <a:cubicBezTo>
                  <a:pt x="96" y="96"/>
                  <a:pt x="97" y="95"/>
                  <a:pt x="98" y="94"/>
                </a:cubicBezTo>
                <a:cubicBezTo>
                  <a:pt x="98" y="93"/>
                  <a:pt x="97" y="93"/>
                  <a:pt x="96" y="92"/>
                </a:cubicBezTo>
                <a:cubicBezTo>
                  <a:pt x="95" y="90"/>
                  <a:pt x="94" y="89"/>
                  <a:pt x="95" y="87"/>
                </a:cubicBezTo>
                <a:cubicBezTo>
                  <a:pt x="96" y="84"/>
                  <a:pt x="99" y="82"/>
                  <a:pt x="102" y="81"/>
                </a:cubicBezTo>
                <a:cubicBezTo>
                  <a:pt x="104" y="81"/>
                  <a:pt x="105" y="81"/>
                  <a:pt x="106" y="81"/>
                </a:cubicBezTo>
                <a:cubicBezTo>
                  <a:pt x="107" y="81"/>
                  <a:pt x="107" y="80"/>
                  <a:pt x="107" y="80"/>
                </a:cubicBezTo>
                <a:cubicBezTo>
                  <a:pt x="109" y="78"/>
                  <a:pt x="111" y="78"/>
                  <a:pt x="113" y="77"/>
                </a:cubicBezTo>
                <a:cubicBezTo>
                  <a:pt x="112" y="76"/>
                  <a:pt x="111" y="76"/>
                  <a:pt x="110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5" y="72"/>
                  <a:pt x="103" y="73"/>
                  <a:pt x="102" y="70"/>
                </a:cubicBezTo>
                <a:cubicBezTo>
                  <a:pt x="101" y="69"/>
                  <a:pt x="101" y="68"/>
                  <a:pt x="102" y="68"/>
                </a:cubicBezTo>
                <a:cubicBezTo>
                  <a:pt x="103" y="66"/>
                  <a:pt x="105" y="65"/>
                  <a:pt x="107" y="65"/>
                </a:cubicBezTo>
                <a:cubicBezTo>
                  <a:pt x="108" y="65"/>
                  <a:pt x="109" y="65"/>
                  <a:pt x="110" y="65"/>
                </a:cubicBezTo>
                <a:cubicBezTo>
                  <a:pt x="111" y="63"/>
                  <a:pt x="112" y="61"/>
                  <a:pt x="113" y="60"/>
                </a:cubicBezTo>
                <a:cubicBezTo>
                  <a:pt x="117" y="59"/>
                  <a:pt x="121" y="59"/>
                  <a:pt x="124" y="6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9" y="60"/>
                  <a:pt x="134" y="62"/>
                  <a:pt x="138" y="62"/>
                </a:cubicBezTo>
                <a:cubicBezTo>
                  <a:pt x="140" y="62"/>
                  <a:pt x="141" y="60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1" y="55"/>
                  <a:pt x="139" y="54"/>
                  <a:pt x="137" y="54"/>
                </a:cubicBezTo>
                <a:cubicBezTo>
                  <a:pt x="134" y="55"/>
                  <a:pt x="131" y="57"/>
                  <a:pt x="128" y="58"/>
                </a:cubicBezTo>
                <a:cubicBezTo>
                  <a:pt x="124" y="58"/>
                  <a:pt x="120" y="59"/>
                  <a:pt x="116" y="57"/>
                </a:cubicBezTo>
                <a:cubicBezTo>
                  <a:pt x="116" y="56"/>
                  <a:pt x="116" y="55"/>
                  <a:pt x="115" y="55"/>
                </a:cubicBezTo>
                <a:cubicBezTo>
                  <a:pt x="113" y="55"/>
                  <a:pt x="111" y="54"/>
                  <a:pt x="110" y="53"/>
                </a:cubicBezTo>
                <a:cubicBezTo>
                  <a:pt x="109" y="51"/>
                  <a:pt x="110" y="49"/>
                  <a:pt x="110" y="47"/>
                </a:cubicBezTo>
                <a:cubicBezTo>
                  <a:pt x="112" y="44"/>
                  <a:pt x="116" y="43"/>
                  <a:pt x="119" y="44"/>
                </a:cubicBezTo>
                <a:cubicBezTo>
                  <a:pt x="121" y="42"/>
                  <a:pt x="122" y="40"/>
                  <a:pt x="125" y="39"/>
                </a:cubicBezTo>
                <a:cubicBezTo>
                  <a:pt x="127" y="38"/>
                  <a:pt x="131" y="38"/>
                  <a:pt x="133" y="40"/>
                </a:cubicBezTo>
                <a:cubicBezTo>
                  <a:pt x="134" y="39"/>
                  <a:pt x="134" y="40"/>
                  <a:pt x="135" y="40"/>
                </a:cubicBezTo>
                <a:cubicBezTo>
                  <a:pt x="136" y="39"/>
                  <a:pt x="139" y="38"/>
                  <a:pt x="139" y="36"/>
                </a:cubicBezTo>
                <a:cubicBezTo>
                  <a:pt x="140" y="34"/>
                  <a:pt x="139" y="32"/>
                  <a:pt x="138" y="31"/>
                </a:cubicBezTo>
                <a:cubicBezTo>
                  <a:pt x="136" y="30"/>
                  <a:pt x="133" y="30"/>
                  <a:pt x="131" y="31"/>
                </a:cubicBezTo>
                <a:cubicBezTo>
                  <a:pt x="129" y="33"/>
                  <a:pt x="125" y="34"/>
                  <a:pt x="122" y="33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4"/>
                  <a:pt x="112" y="33"/>
                  <a:pt x="110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5" y="31"/>
                </a:cubicBezTo>
                <a:cubicBezTo>
                  <a:pt x="93" y="30"/>
                  <a:pt x="90" y="28"/>
                  <a:pt x="90" y="25"/>
                </a:cubicBezTo>
                <a:cubicBezTo>
                  <a:pt x="90" y="24"/>
                  <a:pt x="90" y="22"/>
                  <a:pt x="92" y="21"/>
                </a:cubicBezTo>
                <a:cubicBezTo>
                  <a:pt x="93" y="19"/>
                  <a:pt x="95" y="19"/>
                  <a:pt x="97" y="19"/>
                </a:cubicBezTo>
                <a:cubicBezTo>
                  <a:pt x="98" y="16"/>
                  <a:pt x="101" y="14"/>
                  <a:pt x="104" y="14"/>
                </a:cubicBezTo>
                <a:cubicBezTo>
                  <a:pt x="106" y="13"/>
                  <a:pt x="108" y="14"/>
                  <a:pt x="109" y="15"/>
                </a:cubicBezTo>
                <a:cubicBezTo>
                  <a:pt x="110" y="15"/>
                  <a:pt x="111" y="14"/>
                  <a:pt x="112" y="13"/>
                </a:cubicBezTo>
                <a:cubicBezTo>
                  <a:pt x="115" y="12"/>
                  <a:pt x="118" y="12"/>
                  <a:pt x="121" y="13"/>
                </a:cubicBezTo>
                <a:cubicBezTo>
                  <a:pt x="122" y="14"/>
                  <a:pt x="122" y="15"/>
                  <a:pt x="123" y="16"/>
                </a:cubicBezTo>
                <a:cubicBezTo>
                  <a:pt x="124" y="15"/>
                  <a:pt x="125" y="15"/>
                  <a:pt x="126" y="14"/>
                </a:cubicBezTo>
                <a:cubicBezTo>
                  <a:pt x="126" y="13"/>
                  <a:pt x="125" y="13"/>
                  <a:pt x="124" y="12"/>
                </a:cubicBezTo>
                <a:cubicBezTo>
                  <a:pt x="124" y="10"/>
                  <a:pt x="124" y="8"/>
                  <a:pt x="125" y="7"/>
                </a:cubicBezTo>
                <a:cubicBezTo>
                  <a:pt x="126" y="5"/>
                  <a:pt x="128" y="5"/>
                  <a:pt x="130" y="6"/>
                </a:cubicBezTo>
                <a:cubicBezTo>
                  <a:pt x="132" y="4"/>
                  <a:pt x="132" y="2"/>
                  <a:pt x="135" y="2"/>
                </a:cubicBezTo>
                <a:cubicBezTo>
                  <a:pt x="136" y="2"/>
                  <a:pt x="137" y="3"/>
                  <a:pt x="139" y="3"/>
                </a:cubicBezTo>
                <a:cubicBezTo>
                  <a:pt x="141" y="1"/>
                  <a:pt x="144" y="0"/>
                  <a:pt x="148" y="1"/>
                </a:cubicBezTo>
                <a:cubicBezTo>
                  <a:pt x="149" y="2"/>
                  <a:pt x="150" y="2"/>
                  <a:pt x="151" y="3"/>
                </a:cubicBezTo>
                <a:close/>
                <a:moveTo>
                  <a:pt x="150" y="5"/>
                </a:moveTo>
                <a:cubicBezTo>
                  <a:pt x="150" y="5"/>
                  <a:pt x="150" y="6"/>
                  <a:pt x="150" y="7"/>
                </a:cubicBezTo>
                <a:cubicBezTo>
                  <a:pt x="150" y="7"/>
                  <a:pt x="151" y="7"/>
                  <a:pt x="151" y="7"/>
                </a:cubicBezTo>
                <a:cubicBezTo>
                  <a:pt x="151" y="6"/>
                  <a:pt x="152" y="6"/>
                  <a:pt x="152" y="6"/>
                </a:cubicBezTo>
                <a:cubicBezTo>
                  <a:pt x="152" y="6"/>
                  <a:pt x="153" y="7"/>
                  <a:pt x="153" y="7"/>
                </a:cubicBezTo>
                <a:cubicBezTo>
                  <a:pt x="153" y="8"/>
                  <a:pt x="152" y="9"/>
                  <a:pt x="153" y="10"/>
                </a:cubicBezTo>
                <a:cubicBezTo>
                  <a:pt x="154" y="9"/>
                  <a:pt x="155" y="10"/>
                  <a:pt x="155" y="11"/>
                </a:cubicBezTo>
                <a:cubicBezTo>
                  <a:pt x="155" y="12"/>
                  <a:pt x="155" y="14"/>
                  <a:pt x="154" y="15"/>
                </a:cubicBezTo>
                <a:cubicBezTo>
                  <a:pt x="154" y="16"/>
                  <a:pt x="153" y="16"/>
                  <a:pt x="152" y="17"/>
                </a:cubicBezTo>
                <a:cubicBezTo>
                  <a:pt x="151" y="17"/>
                  <a:pt x="150" y="17"/>
                  <a:pt x="150" y="16"/>
                </a:cubicBezTo>
                <a:cubicBezTo>
                  <a:pt x="149" y="16"/>
                  <a:pt x="149" y="15"/>
                  <a:pt x="148" y="16"/>
                </a:cubicBezTo>
                <a:cubicBezTo>
                  <a:pt x="148" y="17"/>
                  <a:pt x="148" y="18"/>
                  <a:pt x="147" y="18"/>
                </a:cubicBezTo>
                <a:cubicBezTo>
                  <a:pt x="145" y="21"/>
                  <a:pt x="141" y="21"/>
                  <a:pt x="138" y="20"/>
                </a:cubicBezTo>
                <a:cubicBezTo>
                  <a:pt x="137" y="19"/>
                  <a:pt x="136" y="18"/>
                  <a:pt x="136" y="17"/>
                </a:cubicBezTo>
                <a:cubicBezTo>
                  <a:pt x="135" y="16"/>
                  <a:pt x="136" y="14"/>
                  <a:pt x="137" y="13"/>
                </a:cubicBezTo>
                <a:cubicBezTo>
                  <a:pt x="139" y="13"/>
                  <a:pt x="140" y="12"/>
                  <a:pt x="142" y="12"/>
                </a:cubicBezTo>
                <a:cubicBezTo>
                  <a:pt x="142" y="12"/>
                  <a:pt x="144" y="13"/>
                  <a:pt x="144" y="14"/>
                </a:cubicBezTo>
                <a:cubicBezTo>
                  <a:pt x="145" y="16"/>
                  <a:pt x="141" y="16"/>
                  <a:pt x="143" y="17"/>
                </a:cubicBezTo>
                <a:cubicBezTo>
                  <a:pt x="144" y="17"/>
                  <a:pt x="145" y="16"/>
                  <a:pt x="145" y="15"/>
                </a:cubicBezTo>
                <a:cubicBezTo>
                  <a:pt x="146" y="14"/>
                  <a:pt x="145" y="13"/>
                  <a:pt x="145" y="12"/>
                </a:cubicBezTo>
                <a:cubicBezTo>
                  <a:pt x="143" y="11"/>
                  <a:pt x="141" y="10"/>
                  <a:pt x="139" y="11"/>
                </a:cubicBezTo>
                <a:cubicBezTo>
                  <a:pt x="137" y="11"/>
                  <a:pt x="135" y="13"/>
                  <a:pt x="134" y="16"/>
                </a:cubicBezTo>
                <a:cubicBezTo>
                  <a:pt x="134" y="17"/>
                  <a:pt x="134" y="18"/>
                  <a:pt x="135" y="20"/>
                </a:cubicBezTo>
                <a:cubicBezTo>
                  <a:pt x="137" y="22"/>
                  <a:pt x="140" y="22"/>
                  <a:pt x="143" y="22"/>
                </a:cubicBezTo>
                <a:cubicBezTo>
                  <a:pt x="145" y="21"/>
                  <a:pt x="148" y="20"/>
                  <a:pt x="149" y="18"/>
                </a:cubicBezTo>
                <a:cubicBezTo>
                  <a:pt x="151" y="18"/>
                  <a:pt x="153" y="18"/>
                  <a:pt x="155" y="16"/>
                </a:cubicBezTo>
                <a:cubicBezTo>
                  <a:pt x="156" y="14"/>
                  <a:pt x="158" y="13"/>
                  <a:pt x="161" y="12"/>
                </a:cubicBezTo>
                <a:cubicBezTo>
                  <a:pt x="163" y="12"/>
                  <a:pt x="165" y="12"/>
                  <a:pt x="167" y="13"/>
                </a:cubicBezTo>
                <a:cubicBezTo>
                  <a:pt x="167" y="14"/>
                  <a:pt x="169" y="15"/>
                  <a:pt x="169" y="17"/>
                </a:cubicBezTo>
                <a:cubicBezTo>
                  <a:pt x="170" y="17"/>
                  <a:pt x="170" y="16"/>
                  <a:pt x="171" y="16"/>
                </a:cubicBezTo>
                <a:cubicBezTo>
                  <a:pt x="174" y="15"/>
                  <a:pt x="179" y="13"/>
                  <a:pt x="182" y="16"/>
                </a:cubicBezTo>
                <a:cubicBezTo>
                  <a:pt x="183" y="17"/>
                  <a:pt x="183" y="18"/>
                  <a:pt x="183" y="19"/>
                </a:cubicBezTo>
                <a:cubicBezTo>
                  <a:pt x="183" y="19"/>
                  <a:pt x="182" y="21"/>
                  <a:pt x="183" y="21"/>
                </a:cubicBezTo>
                <a:cubicBezTo>
                  <a:pt x="187" y="19"/>
                  <a:pt x="191" y="19"/>
                  <a:pt x="195" y="21"/>
                </a:cubicBezTo>
                <a:cubicBezTo>
                  <a:pt x="196" y="22"/>
                  <a:pt x="197" y="24"/>
                  <a:pt x="197" y="25"/>
                </a:cubicBezTo>
                <a:cubicBezTo>
                  <a:pt x="197" y="27"/>
                  <a:pt x="196" y="29"/>
                  <a:pt x="194" y="30"/>
                </a:cubicBezTo>
                <a:cubicBezTo>
                  <a:pt x="192" y="31"/>
                  <a:pt x="190" y="31"/>
                  <a:pt x="188" y="31"/>
                </a:cubicBezTo>
                <a:cubicBezTo>
                  <a:pt x="187" y="31"/>
                  <a:pt x="188" y="32"/>
                  <a:pt x="188" y="33"/>
                </a:cubicBezTo>
                <a:cubicBezTo>
                  <a:pt x="186" y="35"/>
                  <a:pt x="183" y="34"/>
                  <a:pt x="181" y="35"/>
                </a:cubicBezTo>
                <a:cubicBezTo>
                  <a:pt x="180" y="35"/>
                  <a:pt x="179" y="34"/>
                  <a:pt x="178" y="34"/>
                </a:cubicBezTo>
                <a:cubicBezTo>
                  <a:pt x="178" y="33"/>
                  <a:pt x="177" y="33"/>
                  <a:pt x="177" y="33"/>
                </a:cubicBezTo>
                <a:cubicBezTo>
                  <a:pt x="175" y="34"/>
                  <a:pt x="174" y="35"/>
                  <a:pt x="172" y="35"/>
                </a:cubicBezTo>
                <a:cubicBezTo>
                  <a:pt x="170" y="35"/>
                  <a:pt x="168" y="36"/>
                  <a:pt x="167" y="34"/>
                </a:cubicBezTo>
                <a:cubicBezTo>
                  <a:pt x="168" y="33"/>
                  <a:pt x="169" y="32"/>
                  <a:pt x="169" y="30"/>
                </a:cubicBezTo>
                <a:cubicBezTo>
                  <a:pt x="171" y="29"/>
                  <a:pt x="173" y="28"/>
                  <a:pt x="174" y="26"/>
                </a:cubicBezTo>
                <a:cubicBezTo>
                  <a:pt x="174" y="25"/>
                  <a:pt x="175" y="23"/>
                  <a:pt x="174" y="22"/>
                </a:cubicBezTo>
                <a:cubicBezTo>
                  <a:pt x="172" y="21"/>
                  <a:pt x="170" y="20"/>
                  <a:pt x="168" y="20"/>
                </a:cubicBezTo>
                <a:cubicBezTo>
                  <a:pt x="167" y="21"/>
                  <a:pt x="165" y="22"/>
                  <a:pt x="165" y="2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2"/>
                  <a:pt x="169" y="21"/>
                  <a:pt x="171" y="21"/>
                </a:cubicBezTo>
                <a:cubicBezTo>
                  <a:pt x="172" y="22"/>
                  <a:pt x="173" y="23"/>
                  <a:pt x="173" y="24"/>
                </a:cubicBezTo>
                <a:cubicBezTo>
                  <a:pt x="173" y="25"/>
                  <a:pt x="173" y="25"/>
                  <a:pt x="173" y="26"/>
                </a:cubicBezTo>
                <a:cubicBezTo>
                  <a:pt x="172" y="28"/>
                  <a:pt x="170" y="29"/>
                  <a:pt x="168" y="28"/>
                </a:cubicBezTo>
                <a:cubicBezTo>
                  <a:pt x="166" y="29"/>
                  <a:pt x="168" y="31"/>
                  <a:pt x="167" y="32"/>
                </a:cubicBezTo>
                <a:cubicBezTo>
                  <a:pt x="166" y="34"/>
                  <a:pt x="164" y="35"/>
                  <a:pt x="162" y="35"/>
                </a:cubicBezTo>
                <a:cubicBezTo>
                  <a:pt x="160" y="35"/>
                  <a:pt x="159" y="35"/>
                  <a:pt x="158" y="34"/>
                </a:cubicBezTo>
                <a:cubicBezTo>
                  <a:pt x="158" y="33"/>
                  <a:pt x="158" y="33"/>
                  <a:pt x="157" y="33"/>
                </a:cubicBezTo>
                <a:cubicBezTo>
                  <a:pt x="156" y="33"/>
                  <a:pt x="156" y="34"/>
                  <a:pt x="155" y="34"/>
                </a:cubicBezTo>
                <a:cubicBezTo>
                  <a:pt x="153" y="34"/>
                  <a:pt x="151" y="34"/>
                  <a:pt x="150" y="34"/>
                </a:cubicBezTo>
                <a:cubicBezTo>
                  <a:pt x="149" y="32"/>
                  <a:pt x="148" y="31"/>
                  <a:pt x="149" y="30"/>
                </a:cubicBezTo>
                <a:cubicBezTo>
                  <a:pt x="149" y="28"/>
                  <a:pt x="151" y="27"/>
                  <a:pt x="152" y="26"/>
                </a:cubicBezTo>
                <a:cubicBezTo>
                  <a:pt x="154" y="26"/>
                  <a:pt x="155" y="26"/>
                  <a:pt x="156" y="27"/>
                </a:cubicBezTo>
                <a:cubicBezTo>
                  <a:pt x="156" y="28"/>
                  <a:pt x="156" y="30"/>
                  <a:pt x="155" y="30"/>
                </a:cubicBezTo>
                <a:cubicBezTo>
                  <a:pt x="154" y="32"/>
                  <a:pt x="151" y="29"/>
                  <a:pt x="152" y="31"/>
                </a:cubicBezTo>
                <a:cubicBezTo>
                  <a:pt x="153" y="32"/>
                  <a:pt x="154" y="33"/>
                  <a:pt x="155" y="32"/>
                </a:cubicBezTo>
                <a:cubicBezTo>
                  <a:pt x="157" y="31"/>
                  <a:pt x="157" y="29"/>
                  <a:pt x="157" y="28"/>
                </a:cubicBezTo>
                <a:cubicBezTo>
                  <a:pt x="157" y="27"/>
                  <a:pt x="156" y="25"/>
                  <a:pt x="155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0" y="25"/>
                  <a:pt x="148" y="27"/>
                  <a:pt x="147" y="29"/>
                </a:cubicBezTo>
                <a:cubicBezTo>
                  <a:pt x="147" y="31"/>
                  <a:pt x="148" y="33"/>
                  <a:pt x="149" y="35"/>
                </a:cubicBezTo>
                <a:cubicBezTo>
                  <a:pt x="151" y="35"/>
                  <a:pt x="152" y="36"/>
                  <a:pt x="154" y="35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3" y="38"/>
                  <a:pt x="149" y="40"/>
                  <a:pt x="146" y="40"/>
                </a:cubicBezTo>
                <a:cubicBezTo>
                  <a:pt x="146" y="40"/>
                  <a:pt x="146" y="40"/>
                  <a:pt x="145" y="40"/>
                </a:cubicBezTo>
                <a:cubicBezTo>
                  <a:pt x="144" y="42"/>
                  <a:pt x="143" y="43"/>
                  <a:pt x="143" y="45"/>
                </a:cubicBezTo>
                <a:cubicBezTo>
                  <a:pt x="143" y="46"/>
                  <a:pt x="144" y="47"/>
                  <a:pt x="145" y="48"/>
                </a:cubicBezTo>
                <a:cubicBezTo>
                  <a:pt x="148" y="49"/>
                  <a:pt x="151" y="48"/>
                  <a:pt x="154" y="47"/>
                </a:cubicBezTo>
                <a:cubicBezTo>
                  <a:pt x="158" y="47"/>
                  <a:pt x="162" y="46"/>
                  <a:pt x="165" y="47"/>
                </a:cubicBezTo>
                <a:cubicBezTo>
                  <a:pt x="166" y="48"/>
                  <a:pt x="167" y="49"/>
                  <a:pt x="168" y="50"/>
                </a:cubicBezTo>
                <a:cubicBezTo>
                  <a:pt x="169" y="50"/>
                  <a:pt x="169" y="49"/>
                  <a:pt x="170" y="48"/>
                </a:cubicBezTo>
                <a:cubicBezTo>
                  <a:pt x="172" y="47"/>
                  <a:pt x="174" y="48"/>
                  <a:pt x="176" y="48"/>
                </a:cubicBezTo>
                <a:cubicBezTo>
                  <a:pt x="177" y="48"/>
                  <a:pt x="178" y="49"/>
                  <a:pt x="178" y="51"/>
                </a:cubicBezTo>
                <a:cubicBezTo>
                  <a:pt x="179" y="53"/>
                  <a:pt x="178" y="56"/>
                  <a:pt x="175" y="57"/>
                </a:cubicBezTo>
                <a:cubicBezTo>
                  <a:pt x="174" y="58"/>
                  <a:pt x="173" y="59"/>
                  <a:pt x="172" y="59"/>
                </a:cubicBezTo>
                <a:cubicBezTo>
                  <a:pt x="171" y="60"/>
                  <a:pt x="169" y="58"/>
                  <a:pt x="169" y="60"/>
                </a:cubicBezTo>
                <a:cubicBezTo>
                  <a:pt x="169" y="61"/>
                  <a:pt x="169" y="62"/>
                  <a:pt x="169" y="62"/>
                </a:cubicBezTo>
                <a:cubicBezTo>
                  <a:pt x="166" y="64"/>
                  <a:pt x="163" y="66"/>
                  <a:pt x="159" y="65"/>
                </a:cubicBezTo>
                <a:cubicBezTo>
                  <a:pt x="159" y="64"/>
                  <a:pt x="158" y="64"/>
                  <a:pt x="158" y="63"/>
                </a:cubicBezTo>
                <a:cubicBezTo>
                  <a:pt x="158" y="62"/>
                  <a:pt x="158" y="61"/>
                  <a:pt x="157" y="61"/>
                </a:cubicBezTo>
                <a:cubicBezTo>
                  <a:pt x="156" y="62"/>
                  <a:pt x="155" y="61"/>
                  <a:pt x="154" y="61"/>
                </a:cubicBezTo>
                <a:cubicBezTo>
                  <a:pt x="154" y="60"/>
                  <a:pt x="153" y="60"/>
                  <a:pt x="153" y="59"/>
                </a:cubicBezTo>
                <a:cubicBezTo>
                  <a:pt x="153" y="57"/>
                  <a:pt x="153" y="54"/>
                  <a:pt x="155" y="53"/>
                </a:cubicBezTo>
                <a:cubicBezTo>
                  <a:pt x="157" y="53"/>
                  <a:pt x="160" y="52"/>
                  <a:pt x="161" y="54"/>
                </a:cubicBezTo>
                <a:cubicBezTo>
                  <a:pt x="162" y="55"/>
                  <a:pt x="161" y="56"/>
                  <a:pt x="161" y="57"/>
                </a:cubicBezTo>
                <a:cubicBezTo>
                  <a:pt x="161" y="58"/>
                  <a:pt x="160" y="58"/>
                  <a:pt x="159" y="58"/>
                </a:cubicBezTo>
                <a:cubicBezTo>
                  <a:pt x="159" y="58"/>
                  <a:pt x="158" y="58"/>
                  <a:pt x="157" y="58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7"/>
                  <a:pt x="156" y="57"/>
                </a:cubicBezTo>
                <a:cubicBezTo>
                  <a:pt x="156" y="58"/>
                  <a:pt x="157" y="59"/>
                  <a:pt x="157" y="59"/>
                </a:cubicBezTo>
                <a:cubicBezTo>
                  <a:pt x="159" y="60"/>
                  <a:pt x="161" y="59"/>
                  <a:pt x="162" y="58"/>
                </a:cubicBezTo>
                <a:cubicBezTo>
                  <a:pt x="163" y="57"/>
                  <a:pt x="163" y="55"/>
                  <a:pt x="162" y="53"/>
                </a:cubicBezTo>
                <a:cubicBezTo>
                  <a:pt x="161" y="52"/>
                  <a:pt x="159" y="51"/>
                  <a:pt x="156" y="52"/>
                </a:cubicBezTo>
                <a:cubicBezTo>
                  <a:pt x="154" y="52"/>
                  <a:pt x="152" y="54"/>
                  <a:pt x="152" y="57"/>
                </a:cubicBezTo>
                <a:cubicBezTo>
                  <a:pt x="151" y="59"/>
                  <a:pt x="152" y="61"/>
                  <a:pt x="153" y="6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0" y="64"/>
                  <a:pt x="146" y="65"/>
                  <a:pt x="145" y="68"/>
                </a:cubicBezTo>
                <a:cubicBezTo>
                  <a:pt x="144" y="69"/>
                  <a:pt x="145" y="69"/>
                  <a:pt x="145" y="69"/>
                </a:cubicBezTo>
                <a:cubicBezTo>
                  <a:pt x="146" y="69"/>
                  <a:pt x="146" y="70"/>
                  <a:pt x="147" y="70"/>
                </a:cubicBezTo>
                <a:cubicBezTo>
                  <a:pt x="147" y="71"/>
                  <a:pt x="148" y="71"/>
                  <a:pt x="149" y="71"/>
                </a:cubicBezTo>
                <a:cubicBezTo>
                  <a:pt x="153" y="71"/>
                  <a:pt x="156" y="71"/>
                  <a:pt x="160" y="72"/>
                </a:cubicBezTo>
                <a:cubicBezTo>
                  <a:pt x="161" y="72"/>
                  <a:pt x="161" y="73"/>
                  <a:pt x="161" y="75"/>
                </a:cubicBezTo>
                <a:cubicBezTo>
                  <a:pt x="161" y="76"/>
                  <a:pt x="159" y="77"/>
                  <a:pt x="157" y="78"/>
                </a:cubicBezTo>
                <a:cubicBezTo>
                  <a:pt x="156" y="78"/>
                  <a:pt x="154" y="77"/>
                  <a:pt x="153" y="77"/>
                </a:cubicBezTo>
                <a:cubicBezTo>
                  <a:pt x="151" y="79"/>
                  <a:pt x="149" y="81"/>
                  <a:pt x="146" y="83"/>
                </a:cubicBezTo>
                <a:cubicBezTo>
                  <a:pt x="145" y="83"/>
                  <a:pt x="144" y="83"/>
                  <a:pt x="143" y="84"/>
                </a:cubicBezTo>
                <a:cubicBezTo>
                  <a:pt x="142" y="85"/>
                  <a:pt x="144" y="84"/>
                  <a:pt x="144" y="85"/>
                </a:cubicBezTo>
                <a:cubicBezTo>
                  <a:pt x="146" y="86"/>
                  <a:pt x="147" y="87"/>
                  <a:pt x="149" y="88"/>
                </a:cubicBezTo>
                <a:cubicBezTo>
                  <a:pt x="152" y="88"/>
                  <a:pt x="155" y="88"/>
                  <a:pt x="158" y="88"/>
                </a:cubicBezTo>
                <a:cubicBezTo>
                  <a:pt x="159" y="88"/>
                  <a:pt x="160" y="87"/>
                  <a:pt x="161" y="87"/>
                </a:cubicBezTo>
                <a:cubicBezTo>
                  <a:pt x="163" y="87"/>
                  <a:pt x="166" y="88"/>
                  <a:pt x="169" y="90"/>
                </a:cubicBezTo>
                <a:cubicBezTo>
                  <a:pt x="169" y="90"/>
                  <a:pt x="170" y="91"/>
                  <a:pt x="170" y="92"/>
                </a:cubicBezTo>
                <a:cubicBezTo>
                  <a:pt x="169" y="93"/>
                  <a:pt x="167" y="94"/>
                  <a:pt x="168" y="95"/>
                </a:cubicBezTo>
                <a:cubicBezTo>
                  <a:pt x="169" y="96"/>
                  <a:pt x="170" y="96"/>
                  <a:pt x="171" y="96"/>
                </a:cubicBezTo>
                <a:cubicBezTo>
                  <a:pt x="174" y="96"/>
                  <a:pt x="176" y="96"/>
                  <a:pt x="179" y="96"/>
                </a:cubicBezTo>
                <a:cubicBezTo>
                  <a:pt x="181" y="96"/>
                  <a:pt x="182" y="95"/>
                  <a:pt x="184" y="95"/>
                </a:cubicBezTo>
                <a:cubicBezTo>
                  <a:pt x="188" y="95"/>
                  <a:pt x="192" y="95"/>
                  <a:pt x="195" y="96"/>
                </a:cubicBezTo>
                <a:cubicBezTo>
                  <a:pt x="197" y="96"/>
                  <a:pt x="197" y="98"/>
                  <a:pt x="198" y="97"/>
                </a:cubicBezTo>
                <a:cubicBezTo>
                  <a:pt x="200" y="95"/>
                  <a:pt x="204" y="95"/>
                  <a:pt x="207" y="96"/>
                </a:cubicBezTo>
                <a:cubicBezTo>
                  <a:pt x="208" y="97"/>
                  <a:pt x="209" y="98"/>
                  <a:pt x="210" y="99"/>
                </a:cubicBezTo>
                <a:cubicBezTo>
                  <a:pt x="211" y="100"/>
                  <a:pt x="212" y="98"/>
                  <a:pt x="213" y="99"/>
                </a:cubicBezTo>
                <a:cubicBezTo>
                  <a:pt x="215" y="99"/>
                  <a:pt x="217" y="100"/>
                  <a:pt x="218" y="102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5"/>
                  <a:pt x="217" y="105"/>
                  <a:pt x="217" y="106"/>
                </a:cubicBezTo>
                <a:cubicBezTo>
                  <a:pt x="218" y="106"/>
                  <a:pt x="219" y="105"/>
                  <a:pt x="220" y="105"/>
                </a:cubicBezTo>
                <a:cubicBezTo>
                  <a:pt x="222" y="105"/>
                  <a:pt x="223" y="106"/>
                  <a:pt x="225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24" y="113"/>
                  <a:pt x="221" y="115"/>
                  <a:pt x="217" y="115"/>
                </a:cubicBezTo>
                <a:cubicBezTo>
                  <a:pt x="216" y="114"/>
                  <a:pt x="216" y="114"/>
                  <a:pt x="215" y="115"/>
                </a:cubicBezTo>
                <a:cubicBezTo>
                  <a:pt x="214" y="116"/>
                  <a:pt x="212" y="116"/>
                  <a:pt x="211" y="117"/>
                </a:cubicBezTo>
                <a:cubicBezTo>
                  <a:pt x="209" y="116"/>
                  <a:pt x="207" y="117"/>
                  <a:pt x="205" y="115"/>
                </a:cubicBezTo>
                <a:cubicBezTo>
                  <a:pt x="205" y="115"/>
                  <a:pt x="204" y="115"/>
                  <a:pt x="203" y="115"/>
                </a:cubicBezTo>
                <a:cubicBezTo>
                  <a:pt x="201" y="118"/>
                  <a:pt x="197" y="118"/>
                  <a:pt x="193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9" y="115"/>
                  <a:pt x="186" y="114"/>
                  <a:pt x="183" y="114"/>
                </a:cubicBezTo>
                <a:cubicBezTo>
                  <a:pt x="182" y="114"/>
                  <a:pt x="181" y="114"/>
                  <a:pt x="181" y="113"/>
                </a:cubicBezTo>
                <a:cubicBezTo>
                  <a:pt x="181" y="111"/>
                  <a:pt x="184" y="113"/>
                  <a:pt x="183" y="111"/>
                </a:cubicBezTo>
                <a:cubicBezTo>
                  <a:pt x="183" y="110"/>
                  <a:pt x="181" y="109"/>
                  <a:pt x="181" y="107"/>
                </a:cubicBezTo>
                <a:cubicBezTo>
                  <a:pt x="180" y="106"/>
                  <a:pt x="181" y="105"/>
                  <a:pt x="182" y="103"/>
                </a:cubicBezTo>
                <a:cubicBezTo>
                  <a:pt x="183" y="102"/>
                  <a:pt x="184" y="102"/>
                  <a:pt x="186" y="102"/>
                </a:cubicBezTo>
                <a:cubicBezTo>
                  <a:pt x="188" y="102"/>
                  <a:pt x="190" y="102"/>
                  <a:pt x="191" y="103"/>
                </a:cubicBezTo>
                <a:cubicBezTo>
                  <a:pt x="192" y="103"/>
                  <a:pt x="192" y="104"/>
                  <a:pt x="193" y="104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198" y="103"/>
                  <a:pt x="200" y="103"/>
                  <a:pt x="202" y="103"/>
                </a:cubicBezTo>
                <a:cubicBezTo>
                  <a:pt x="202" y="104"/>
                  <a:pt x="204" y="104"/>
                  <a:pt x="204" y="105"/>
                </a:cubicBezTo>
                <a:cubicBezTo>
                  <a:pt x="203" y="107"/>
                  <a:pt x="201" y="109"/>
                  <a:pt x="199" y="109"/>
                </a:cubicBezTo>
                <a:cubicBezTo>
                  <a:pt x="198" y="110"/>
                  <a:pt x="196" y="109"/>
                  <a:pt x="195" y="109"/>
                </a:cubicBezTo>
                <a:cubicBezTo>
                  <a:pt x="195" y="108"/>
                  <a:pt x="195" y="107"/>
                  <a:pt x="196" y="107"/>
                </a:cubicBezTo>
                <a:cubicBezTo>
                  <a:pt x="196" y="107"/>
                  <a:pt x="197" y="108"/>
                  <a:pt x="197" y="107"/>
                </a:cubicBezTo>
                <a:cubicBezTo>
                  <a:pt x="198" y="107"/>
                  <a:pt x="198" y="107"/>
                  <a:pt x="197" y="107"/>
                </a:cubicBezTo>
                <a:cubicBezTo>
                  <a:pt x="197" y="106"/>
                  <a:pt x="195" y="106"/>
                  <a:pt x="194" y="107"/>
                </a:cubicBezTo>
                <a:cubicBezTo>
                  <a:pt x="194" y="107"/>
                  <a:pt x="193" y="108"/>
                  <a:pt x="193" y="108"/>
                </a:cubicBezTo>
                <a:cubicBezTo>
                  <a:pt x="194" y="111"/>
                  <a:pt x="196" y="110"/>
                  <a:pt x="198" y="111"/>
                </a:cubicBezTo>
                <a:cubicBezTo>
                  <a:pt x="201" y="110"/>
                  <a:pt x="204" y="109"/>
                  <a:pt x="205" y="106"/>
                </a:cubicBezTo>
                <a:cubicBezTo>
                  <a:pt x="205" y="105"/>
                  <a:pt x="205" y="105"/>
                  <a:pt x="205" y="104"/>
                </a:cubicBezTo>
                <a:cubicBezTo>
                  <a:pt x="203" y="102"/>
                  <a:pt x="201" y="102"/>
                  <a:pt x="199" y="101"/>
                </a:cubicBezTo>
                <a:cubicBezTo>
                  <a:pt x="197" y="101"/>
                  <a:pt x="195" y="102"/>
                  <a:pt x="193" y="102"/>
                </a:cubicBezTo>
                <a:cubicBezTo>
                  <a:pt x="192" y="100"/>
                  <a:pt x="189" y="101"/>
                  <a:pt x="188" y="101"/>
                </a:cubicBezTo>
                <a:cubicBezTo>
                  <a:pt x="185" y="101"/>
                  <a:pt x="181" y="100"/>
                  <a:pt x="180" y="104"/>
                </a:cubicBezTo>
                <a:cubicBezTo>
                  <a:pt x="179" y="106"/>
                  <a:pt x="180" y="109"/>
                  <a:pt x="181" y="111"/>
                </a:cubicBezTo>
                <a:cubicBezTo>
                  <a:pt x="180" y="112"/>
                  <a:pt x="178" y="112"/>
                  <a:pt x="179" y="114"/>
                </a:cubicBezTo>
                <a:cubicBezTo>
                  <a:pt x="180" y="115"/>
                  <a:pt x="182" y="115"/>
                  <a:pt x="183" y="115"/>
                </a:cubicBezTo>
                <a:cubicBezTo>
                  <a:pt x="186" y="115"/>
                  <a:pt x="189" y="116"/>
                  <a:pt x="191" y="118"/>
                </a:cubicBezTo>
                <a:cubicBezTo>
                  <a:pt x="191" y="119"/>
                  <a:pt x="191" y="121"/>
                  <a:pt x="191" y="122"/>
                </a:cubicBezTo>
                <a:cubicBezTo>
                  <a:pt x="189" y="125"/>
                  <a:pt x="186" y="125"/>
                  <a:pt x="183" y="126"/>
                </a:cubicBezTo>
                <a:cubicBezTo>
                  <a:pt x="181" y="127"/>
                  <a:pt x="183" y="130"/>
                  <a:pt x="180" y="129"/>
                </a:cubicBezTo>
                <a:cubicBezTo>
                  <a:pt x="180" y="130"/>
                  <a:pt x="179" y="130"/>
                  <a:pt x="178" y="130"/>
                </a:cubicBezTo>
                <a:cubicBezTo>
                  <a:pt x="179" y="127"/>
                  <a:pt x="175" y="127"/>
                  <a:pt x="174" y="126"/>
                </a:cubicBezTo>
                <a:cubicBezTo>
                  <a:pt x="173" y="125"/>
                  <a:pt x="174" y="124"/>
                  <a:pt x="175" y="124"/>
                </a:cubicBezTo>
                <a:cubicBezTo>
                  <a:pt x="177" y="123"/>
                  <a:pt x="177" y="122"/>
                  <a:pt x="179" y="121"/>
                </a:cubicBezTo>
                <a:cubicBezTo>
                  <a:pt x="179" y="120"/>
                  <a:pt x="180" y="119"/>
                  <a:pt x="180" y="119"/>
                </a:cubicBezTo>
                <a:cubicBezTo>
                  <a:pt x="179" y="117"/>
                  <a:pt x="177" y="116"/>
                  <a:pt x="175" y="116"/>
                </a:cubicBezTo>
                <a:cubicBezTo>
                  <a:pt x="171" y="115"/>
                  <a:pt x="167" y="117"/>
                  <a:pt x="162" y="116"/>
                </a:cubicBezTo>
                <a:cubicBezTo>
                  <a:pt x="161" y="115"/>
                  <a:pt x="161" y="115"/>
                  <a:pt x="161" y="115"/>
                </a:cubicBezTo>
                <a:cubicBezTo>
                  <a:pt x="160" y="114"/>
                  <a:pt x="157" y="114"/>
                  <a:pt x="158" y="112"/>
                </a:cubicBezTo>
                <a:cubicBezTo>
                  <a:pt x="159" y="109"/>
                  <a:pt x="162" y="109"/>
                  <a:pt x="164" y="108"/>
                </a:cubicBezTo>
                <a:cubicBezTo>
                  <a:pt x="165" y="109"/>
                  <a:pt x="167" y="109"/>
                  <a:pt x="167" y="108"/>
                </a:cubicBezTo>
                <a:cubicBezTo>
                  <a:pt x="170" y="108"/>
                  <a:pt x="173" y="108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2" y="102"/>
                  <a:pt x="170" y="103"/>
                  <a:pt x="168" y="102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2" y="101"/>
                  <a:pt x="160" y="101"/>
                  <a:pt x="159" y="100"/>
                </a:cubicBezTo>
                <a:cubicBezTo>
                  <a:pt x="159" y="99"/>
                  <a:pt x="159" y="99"/>
                  <a:pt x="158" y="98"/>
                </a:cubicBezTo>
                <a:cubicBezTo>
                  <a:pt x="159" y="97"/>
                  <a:pt x="161" y="96"/>
                  <a:pt x="160" y="94"/>
                </a:cubicBezTo>
                <a:cubicBezTo>
                  <a:pt x="159" y="92"/>
                  <a:pt x="156" y="92"/>
                  <a:pt x="154" y="93"/>
                </a:cubicBezTo>
                <a:cubicBezTo>
                  <a:pt x="152" y="93"/>
                  <a:pt x="150" y="93"/>
                  <a:pt x="148" y="94"/>
                </a:cubicBezTo>
                <a:cubicBezTo>
                  <a:pt x="147" y="94"/>
                  <a:pt x="146" y="94"/>
                  <a:pt x="145" y="94"/>
                </a:cubicBezTo>
                <a:cubicBezTo>
                  <a:pt x="142" y="93"/>
                  <a:pt x="139" y="94"/>
                  <a:pt x="137" y="92"/>
                </a:cubicBezTo>
                <a:cubicBezTo>
                  <a:pt x="136" y="91"/>
                  <a:pt x="135" y="91"/>
                  <a:pt x="135" y="90"/>
                </a:cubicBezTo>
                <a:cubicBezTo>
                  <a:pt x="134" y="90"/>
                  <a:pt x="134" y="92"/>
                  <a:pt x="133" y="93"/>
                </a:cubicBezTo>
                <a:cubicBezTo>
                  <a:pt x="131" y="95"/>
                  <a:pt x="127" y="96"/>
                  <a:pt x="123" y="96"/>
                </a:cubicBezTo>
                <a:cubicBezTo>
                  <a:pt x="122" y="95"/>
                  <a:pt x="120" y="95"/>
                  <a:pt x="120" y="94"/>
                </a:cubicBezTo>
                <a:cubicBezTo>
                  <a:pt x="119" y="92"/>
                  <a:pt x="120" y="90"/>
                  <a:pt x="121" y="89"/>
                </a:cubicBezTo>
                <a:cubicBezTo>
                  <a:pt x="121" y="87"/>
                  <a:pt x="120" y="87"/>
                  <a:pt x="119" y="86"/>
                </a:cubicBezTo>
                <a:cubicBezTo>
                  <a:pt x="117" y="86"/>
                  <a:pt x="116" y="86"/>
                  <a:pt x="115" y="88"/>
                </a:cubicBezTo>
                <a:cubicBezTo>
                  <a:pt x="113" y="89"/>
                  <a:pt x="113" y="90"/>
                  <a:pt x="111" y="91"/>
                </a:cubicBezTo>
                <a:cubicBezTo>
                  <a:pt x="110" y="91"/>
                  <a:pt x="109" y="89"/>
                  <a:pt x="107" y="90"/>
                </a:cubicBezTo>
                <a:cubicBezTo>
                  <a:pt x="106" y="90"/>
                  <a:pt x="105" y="91"/>
                  <a:pt x="104" y="92"/>
                </a:cubicBezTo>
                <a:cubicBezTo>
                  <a:pt x="103" y="93"/>
                  <a:pt x="103" y="95"/>
                  <a:pt x="104" y="96"/>
                </a:cubicBezTo>
                <a:cubicBezTo>
                  <a:pt x="106" y="97"/>
                  <a:pt x="107" y="98"/>
                  <a:pt x="109" y="97"/>
                </a:cubicBezTo>
                <a:cubicBezTo>
                  <a:pt x="109" y="96"/>
                  <a:pt x="107" y="96"/>
                  <a:pt x="106" y="96"/>
                </a:cubicBezTo>
                <a:cubicBezTo>
                  <a:pt x="105" y="95"/>
                  <a:pt x="105" y="94"/>
                  <a:pt x="105" y="93"/>
                </a:cubicBezTo>
                <a:cubicBezTo>
                  <a:pt x="105" y="92"/>
                  <a:pt x="106" y="92"/>
                  <a:pt x="107" y="91"/>
                </a:cubicBezTo>
                <a:cubicBezTo>
                  <a:pt x="108" y="91"/>
                  <a:pt x="109" y="92"/>
                  <a:pt x="110" y="92"/>
                </a:cubicBezTo>
                <a:cubicBezTo>
                  <a:pt x="111" y="93"/>
                  <a:pt x="113" y="94"/>
                  <a:pt x="113" y="95"/>
                </a:cubicBezTo>
                <a:cubicBezTo>
                  <a:pt x="114" y="98"/>
                  <a:pt x="114" y="100"/>
                  <a:pt x="112" y="102"/>
                </a:cubicBezTo>
                <a:cubicBezTo>
                  <a:pt x="110" y="104"/>
                  <a:pt x="108" y="105"/>
                  <a:pt x="106" y="105"/>
                </a:cubicBezTo>
                <a:cubicBezTo>
                  <a:pt x="102" y="106"/>
                  <a:pt x="98" y="104"/>
                  <a:pt x="94" y="104"/>
                </a:cubicBezTo>
                <a:cubicBezTo>
                  <a:pt x="93" y="104"/>
                  <a:pt x="92" y="102"/>
                  <a:pt x="91" y="103"/>
                </a:cubicBezTo>
                <a:cubicBezTo>
                  <a:pt x="90" y="104"/>
                  <a:pt x="89" y="105"/>
                  <a:pt x="88" y="106"/>
                </a:cubicBezTo>
                <a:cubicBezTo>
                  <a:pt x="87" y="107"/>
                  <a:pt x="84" y="105"/>
                  <a:pt x="85" y="107"/>
                </a:cubicBezTo>
                <a:cubicBezTo>
                  <a:pt x="86" y="108"/>
                  <a:pt x="87" y="108"/>
                  <a:pt x="88" y="108"/>
                </a:cubicBezTo>
                <a:cubicBezTo>
                  <a:pt x="89" y="109"/>
                  <a:pt x="92" y="109"/>
                  <a:pt x="92" y="111"/>
                </a:cubicBezTo>
                <a:cubicBezTo>
                  <a:pt x="93" y="113"/>
                  <a:pt x="91" y="114"/>
                  <a:pt x="91" y="116"/>
                </a:cubicBezTo>
                <a:cubicBezTo>
                  <a:pt x="89" y="117"/>
                  <a:pt x="88" y="118"/>
                  <a:pt x="85" y="118"/>
                </a:cubicBezTo>
                <a:cubicBezTo>
                  <a:pt x="85" y="119"/>
                  <a:pt x="85" y="119"/>
                  <a:pt x="85" y="120"/>
                </a:cubicBezTo>
                <a:cubicBezTo>
                  <a:pt x="84" y="122"/>
                  <a:pt x="82" y="123"/>
                  <a:pt x="79" y="124"/>
                </a:cubicBezTo>
                <a:cubicBezTo>
                  <a:pt x="76" y="125"/>
                  <a:pt x="73" y="124"/>
                  <a:pt x="70" y="122"/>
                </a:cubicBezTo>
                <a:cubicBezTo>
                  <a:pt x="68" y="123"/>
                  <a:pt x="66" y="125"/>
                  <a:pt x="64" y="125"/>
                </a:cubicBezTo>
                <a:cubicBezTo>
                  <a:pt x="58" y="127"/>
                  <a:pt x="52" y="124"/>
                  <a:pt x="47" y="121"/>
                </a:cubicBezTo>
                <a:cubicBezTo>
                  <a:pt x="45" y="122"/>
                  <a:pt x="44" y="122"/>
                  <a:pt x="42" y="122"/>
                </a:cubicBezTo>
                <a:cubicBezTo>
                  <a:pt x="40" y="121"/>
                  <a:pt x="37" y="121"/>
                  <a:pt x="35" y="119"/>
                </a:cubicBezTo>
                <a:cubicBezTo>
                  <a:pt x="34" y="119"/>
                  <a:pt x="34" y="118"/>
                  <a:pt x="34" y="117"/>
                </a:cubicBezTo>
                <a:cubicBezTo>
                  <a:pt x="35" y="115"/>
                  <a:pt x="37" y="114"/>
                  <a:pt x="39" y="114"/>
                </a:cubicBezTo>
                <a:cubicBezTo>
                  <a:pt x="39" y="115"/>
                  <a:pt x="41" y="115"/>
                  <a:pt x="41" y="116"/>
                </a:cubicBezTo>
                <a:cubicBezTo>
                  <a:pt x="42" y="116"/>
                  <a:pt x="42" y="116"/>
                  <a:pt x="43" y="117"/>
                </a:cubicBezTo>
                <a:cubicBezTo>
                  <a:pt x="45" y="117"/>
                  <a:pt x="47" y="117"/>
                  <a:pt x="49" y="116"/>
                </a:cubicBezTo>
                <a:cubicBezTo>
                  <a:pt x="50" y="117"/>
                  <a:pt x="50" y="118"/>
                  <a:pt x="51" y="118"/>
                </a:cubicBezTo>
                <a:cubicBezTo>
                  <a:pt x="53" y="119"/>
                  <a:pt x="55" y="120"/>
                  <a:pt x="58" y="121"/>
                </a:cubicBezTo>
                <a:cubicBezTo>
                  <a:pt x="60" y="120"/>
                  <a:pt x="62" y="119"/>
                  <a:pt x="63" y="117"/>
                </a:cubicBezTo>
                <a:cubicBezTo>
                  <a:pt x="64" y="117"/>
                  <a:pt x="64" y="118"/>
                  <a:pt x="65" y="118"/>
                </a:cubicBezTo>
                <a:cubicBezTo>
                  <a:pt x="69" y="118"/>
                  <a:pt x="73" y="119"/>
                  <a:pt x="76" y="117"/>
                </a:cubicBezTo>
                <a:cubicBezTo>
                  <a:pt x="77" y="116"/>
                  <a:pt x="78" y="115"/>
                  <a:pt x="79" y="113"/>
                </a:cubicBezTo>
                <a:cubicBezTo>
                  <a:pt x="78" y="112"/>
                  <a:pt x="76" y="110"/>
                  <a:pt x="75" y="109"/>
                </a:cubicBezTo>
                <a:cubicBezTo>
                  <a:pt x="75" y="107"/>
                  <a:pt x="73" y="106"/>
                  <a:pt x="72" y="105"/>
                </a:cubicBezTo>
                <a:cubicBezTo>
                  <a:pt x="69" y="103"/>
                  <a:pt x="65" y="102"/>
                  <a:pt x="62" y="104"/>
                </a:cubicBezTo>
                <a:cubicBezTo>
                  <a:pt x="61" y="105"/>
                  <a:pt x="60" y="107"/>
                  <a:pt x="61" y="108"/>
                </a:cubicBezTo>
                <a:cubicBezTo>
                  <a:pt x="61" y="109"/>
                  <a:pt x="61" y="110"/>
                  <a:pt x="62" y="111"/>
                </a:cubicBezTo>
                <a:cubicBezTo>
                  <a:pt x="64" y="112"/>
                  <a:pt x="66" y="112"/>
                  <a:pt x="68" y="111"/>
                </a:cubicBezTo>
                <a:cubicBezTo>
                  <a:pt x="69" y="111"/>
                  <a:pt x="69" y="109"/>
                  <a:pt x="69" y="108"/>
                </a:cubicBezTo>
                <a:cubicBezTo>
                  <a:pt x="68" y="108"/>
                  <a:pt x="68" y="107"/>
                  <a:pt x="67" y="107"/>
                </a:cubicBezTo>
                <a:cubicBezTo>
                  <a:pt x="67" y="107"/>
                  <a:pt x="66" y="107"/>
                  <a:pt x="66" y="108"/>
                </a:cubicBezTo>
                <a:cubicBezTo>
                  <a:pt x="66" y="109"/>
                  <a:pt x="68" y="108"/>
                  <a:pt x="68" y="109"/>
                </a:cubicBezTo>
                <a:cubicBezTo>
                  <a:pt x="68" y="110"/>
                  <a:pt x="67" y="111"/>
                  <a:pt x="66" y="111"/>
                </a:cubicBezTo>
                <a:cubicBezTo>
                  <a:pt x="65" y="111"/>
                  <a:pt x="63" y="110"/>
                  <a:pt x="62" y="110"/>
                </a:cubicBezTo>
                <a:cubicBezTo>
                  <a:pt x="62" y="108"/>
                  <a:pt x="61" y="108"/>
                  <a:pt x="62" y="106"/>
                </a:cubicBezTo>
                <a:cubicBezTo>
                  <a:pt x="63" y="105"/>
                  <a:pt x="65" y="104"/>
                  <a:pt x="67" y="104"/>
                </a:cubicBezTo>
                <a:cubicBezTo>
                  <a:pt x="68" y="105"/>
                  <a:pt x="69" y="104"/>
                  <a:pt x="70" y="105"/>
                </a:cubicBezTo>
                <a:cubicBezTo>
                  <a:pt x="72" y="106"/>
                  <a:pt x="73" y="107"/>
                  <a:pt x="73" y="109"/>
                </a:cubicBezTo>
                <a:cubicBezTo>
                  <a:pt x="73" y="109"/>
                  <a:pt x="73" y="110"/>
                  <a:pt x="73" y="110"/>
                </a:cubicBezTo>
                <a:cubicBezTo>
                  <a:pt x="73" y="111"/>
                  <a:pt x="74" y="111"/>
                  <a:pt x="75" y="111"/>
                </a:cubicBezTo>
                <a:cubicBezTo>
                  <a:pt x="76" y="112"/>
                  <a:pt x="77" y="112"/>
                  <a:pt x="77" y="113"/>
                </a:cubicBezTo>
                <a:cubicBezTo>
                  <a:pt x="76" y="115"/>
                  <a:pt x="74" y="117"/>
                  <a:pt x="72" y="117"/>
                </a:cubicBezTo>
                <a:cubicBezTo>
                  <a:pt x="69" y="118"/>
                  <a:pt x="67" y="117"/>
                  <a:pt x="64" y="116"/>
                </a:cubicBezTo>
                <a:cubicBezTo>
                  <a:pt x="64" y="116"/>
                  <a:pt x="63" y="115"/>
                  <a:pt x="63" y="115"/>
                </a:cubicBezTo>
                <a:cubicBezTo>
                  <a:pt x="62" y="118"/>
                  <a:pt x="59" y="119"/>
                  <a:pt x="57" y="119"/>
                </a:cubicBezTo>
                <a:cubicBezTo>
                  <a:pt x="54" y="119"/>
                  <a:pt x="52" y="117"/>
                  <a:pt x="49" y="115"/>
                </a:cubicBezTo>
                <a:cubicBezTo>
                  <a:pt x="49" y="114"/>
                  <a:pt x="48" y="115"/>
                  <a:pt x="47" y="116"/>
                </a:cubicBezTo>
                <a:cubicBezTo>
                  <a:pt x="45" y="116"/>
                  <a:pt x="43" y="116"/>
                  <a:pt x="41" y="115"/>
                </a:cubicBezTo>
                <a:cubicBezTo>
                  <a:pt x="41" y="114"/>
                  <a:pt x="40" y="113"/>
                  <a:pt x="40" y="113"/>
                </a:cubicBezTo>
                <a:cubicBezTo>
                  <a:pt x="42" y="111"/>
                  <a:pt x="44" y="111"/>
                  <a:pt x="45" y="111"/>
                </a:cubicBezTo>
                <a:cubicBezTo>
                  <a:pt x="47" y="110"/>
                  <a:pt x="50" y="109"/>
                  <a:pt x="50" y="106"/>
                </a:cubicBezTo>
                <a:cubicBezTo>
                  <a:pt x="50" y="105"/>
                  <a:pt x="50" y="104"/>
                  <a:pt x="49" y="103"/>
                </a:cubicBezTo>
                <a:cubicBezTo>
                  <a:pt x="48" y="102"/>
                  <a:pt x="46" y="101"/>
                  <a:pt x="44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100"/>
                  <a:pt x="44" y="99"/>
                  <a:pt x="43" y="97"/>
                </a:cubicBezTo>
                <a:cubicBezTo>
                  <a:pt x="44" y="97"/>
                  <a:pt x="46" y="96"/>
                  <a:pt x="46" y="95"/>
                </a:cubicBezTo>
                <a:cubicBezTo>
                  <a:pt x="46" y="94"/>
                  <a:pt x="46" y="93"/>
                  <a:pt x="46" y="93"/>
                </a:cubicBezTo>
                <a:cubicBezTo>
                  <a:pt x="45" y="92"/>
                  <a:pt x="44" y="92"/>
                  <a:pt x="43" y="91"/>
                </a:cubicBezTo>
                <a:cubicBezTo>
                  <a:pt x="42" y="92"/>
                  <a:pt x="41" y="91"/>
                  <a:pt x="40" y="92"/>
                </a:cubicBezTo>
                <a:cubicBezTo>
                  <a:pt x="38" y="92"/>
                  <a:pt x="37" y="92"/>
                  <a:pt x="36" y="93"/>
                </a:cubicBezTo>
                <a:cubicBezTo>
                  <a:pt x="36" y="93"/>
                  <a:pt x="35" y="94"/>
                  <a:pt x="35" y="95"/>
                </a:cubicBezTo>
                <a:cubicBezTo>
                  <a:pt x="35" y="95"/>
                  <a:pt x="36" y="96"/>
                  <a:pt x="37" y="97"/>
                </a:cubicBezTo>
                <a:cubicBezTo>
                  <a:pt x="37" y="97"/>
                  <a:pt x="38" y="97"/>
                  <a:pt x="38" y="96"/>
                </a:cubicBezTo>
                <a:cubicBezTo>
                  <a:pt x="39" y="96"/>
                  <a:pt x="38" y="96"/>
                  <a:pt x="38" y="96"/>
                </a:cubicBezTo>
                <a:cubicBezTo>
                  <a:pt x="37" y="96"/>
                  <a:pt x="37" y="95"/>
                  <a:pt x="36" y="95"/>
                </a:cubicBezTo>
                <a:cubicBezTo>
                  <a:pt x="36" y="94"/>
                  <a:pt x="37" y="94"/>
                  <a:pt x="37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93"/>
                  <a:pt x="41" y="93"/>
                  <a:pt x="42" y="93"/>
                </a:cubicBezTo>
                <a:cubicBezTo>
                  <a:pt x="43" y="92"/>
                  <a:pt x="44" y="93"/>
                  <a:pt x="45" y="93"/>
                </a:cubicBezTo>
                <a:cubicBezTo>
                  <a:pt x="45" y="94"/>
                  <a:pt x="45" y="94"/>
                  <a:pt x="45" y="95"/>
                </a:cubicBezTo>
                <a:cubicBezTo>
                  <a:pt x="44" y="96"/>
                  <a:pt x="43" y="97"/>
                  <a:pt x="42" y="97"/>
                </a:cubicBezTo>
                <a:cubicBezTo>
                  <a:pt x="41" y="97"/>
                  <a:pt x="41" y="97"/>
                  <a:pt x="41" y="98"/>
                </a:cubicBezTo>
                <a:cubicBezTo>
                  <a:pt x="42" y="98"/>
                  <a:pt x="42" y="99"/>
                  <a:pt x="42" y="99"/>
                </a:cubicBezTo>
                <a:cubicBezTo>
                  <a:pt x="42" y="101"/>
                  <a:pt x="40" y="102"/>
                  <a:pt x="39" y="102"/>
                </a:cubicBezTo>
                <a:cubicBezTo>
                  <a:pt x="38" y="102"/>
                  <a:pt x="37" y="101"/>
                  <a:pt x="36" y="101"/>
                </a:cubicBezTo>
                <a:cubicBezTo>
                  <a:pt x="35" y="102"/>
                  <a:pt x="34" y="102"/>
                  <a:pt x="32" y="103"/>
                </a:cubicBezTo>
                <a:cubicBezTo>
                  <a:pt x="31" y="102"/>
                  <a:pt x="29" y="102"/>
                  <a:pt x="28" y="100"/>
                </a:cubicBezTo>
                <a:cubicBezTo>
                  <a:pt x="27" y="100"/>
                  <a:pt x="27" y="101"/>
                  <a:pt x="26" y="102"/>
                </a:cubicBezTo>
                <a:cubicBezTo>
                  <a:pt x="24" y="103"/>
                  <a:pt x="21" y="103"/>
                  <a:pt x="19" y="102"/>
                </a:cubicBezTo>
                <a:cubicBezTo>
                  <a:pt x="18" y="101"/>
                  <a:pt x="18" y="100"/>
                  <a:pt x="18" y="99"/>
                </a:cubicBezTo>
                <a:cubicBezTo>
                  <a:pt x="19" y="98"/>
                  <a:pt x="20" y="96"/>
                  <a:pt x="21" y="96"/>
                </a:cubicBezTo>
                <a:cubicBezTo>
                  <a:pt x="23" y="95"/>
                  <a:pt x="26" y="95"/>
                  <a:pt x="28" y="95"/>
                </a:cubicBezTo>
                <a:cubicBezTo>
                  <a:pt x="29" y="95"/>
                  <a:pt x="29" y="94"/>
                  <a:pt x="29" y="94"/>
                </a:cubicBezTo>
                <a:cubicBezTo>
                  <a:pt x="28" y="92"/>
                  <a:pt x="30" y="91"/>
                  <a:pt x="30" y="89"/>
                </a:cubicBezTo>
                <a:cubicBezTo>
                  <a:pt x="32" y="88"/>
                  <a:pt x="35" y="88"/>
                  <a:pt x="38" y="88"/>
                </a:cubicBezTo>
                <a:cubicBezTo>
                  <a:pt x="38" y="88"/>
                  <a:pt x="39" y="89"/>
                  <a:pt x="39" y="88"/>
                </a:cubicBezTo>
                <a:cubicBezTo>
                  <a:pt x="40" y="88"/>
                  <a:pt x="39" y="87"/>
                  <a:pt x="40" y="87"/>
                </a:cubicBezTo>
                <a:cubicBezTo>
                  <a:pt x="41" y="85"/>
                  <a:pt x="43" y="83"/>
                  <a:pt x="46" y="82"/>
                </a:cubicBezTo>
                <a:cubicBezTo>
                  <a:pt x="49" y="82"/>
                  <a:pt x="51" y="83"/>
                  <a:pt x="53" y="84"/>
                </a:cubicBezTo>
                <a:cubicBezTo>
                  <a:pt x="56" y="82"/>
                  <a:pt x="59" y="82"/>
                  <a:pt x="62" y="82"/>
                </a:cubicBezTo>
                <a:cubicBezTo>
                  <a:pt x="64" y="82"/>
                  <a:pt x="65" y="82"/>
                  <a:pt x="66" y="83"/>
                </a:cubicBezTo>
                <a:cubicBezTo>
                  <a:pt x="68" y="83"/>
                  <a:pt x="69" y="82"/>
                  <a:pt x="70" y="82"/>
                </a:cubicBezTo>
                <a:cubicBezTo>
                  <a:pt x="72" y="81"/>
                  <a:pt x="74" y="82"/>
                  <a:pt x="75" y="83"/>
                </a:cubicBezTo>
                <a:cubicBezTo>
                  <a:pt x="76" y="83"/>
                  <a:pt x="76" y="84"/>
                  <a:pt x="76" y="85"/>
                </a:cubicBezTo>
                <a:cubicBezTo>
                  <a:pt x="75" y="88"/>
                  <a:pt x="72" y="89"/>
                  <a:pt x="69" y="88"/>
                </a:cubicBezTo>
                <a:cubicBezTo>
                  <a:pt x="67" y="88"/>
                  <a:pt x="67" y="90"/>
                  <a:pt x="66" y="91"/>
                </a:cubicBezTo>
                <a:cubicBezTo>
                  <a:pt x="63" y="93"/>
                  <a:pt x="60" y="95"/>
                  <a:pt x="56" y="94"/>
                </a:cubicBezTo>
                <a:cubicBezTo>
                  <a:pt x="55" y="93"/>
                  <a:pt x="55" y="93"/>
                  <a:pt x="55" y="92"/>
                </a:cubicBezTo>
                <a:cubicBezTo>
                  <a:pt x="55" y="90"/>
                  <a:pt x="57" y="90"/>
                  <a:pt x="59" y="89"/>
                </a:cubicBezTo>
                <a:cubicBezTo>
                  <a:pt x="60" y="89"/>
                  <a:pt x="60" y="90"/>
                  <a:pt x="60" y="90"/>
                </a:cubicBezTo>
                <a:cubicBezTo>
                  <a:pt x="60" y="91"/>
                  <a:pt x="59" y="91"/>
                  <a:pt x="60" y="92"/>
                </a:cubicBezTo>
                <a:cubicBezTo>
                  <a:pt x="61" y="92"/>
                  <a:pt x="61" y="92"/>
                  <a:pt x="61" y="91"/>
                </a:cubicBezTo>
                <a:cubicBezTo>
                  <a:pt x="62" y="91"/>
                  <a:pt x="62" y="90"/>
                  <a:pt x="62" y="89"/>
                </a:cubicBezTo>
                <a:cubicBezTo>
                  <a:pt x="61" y="89"/>
                  <a:pt x="60" y="88"/>
                  <a:pt x="59" y="88"/>
                </a:cubicBezTo>
                <a:cubicBezTo>
                  <a:pt x="56" y="88"/>
                  <a:pt x="54" y="90"/>
                  <a:pt x="5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2" y="93"/>
                  <a:pt x="52" y="93"/>
                </a:cubicBezTo>
                <a:cubicBezTo>
                  <a:pt x="52" y="94"/>
                  <a:pt x="51" y="96"/>
                  <a:pt x="52" y="98"/>
                </a:cubicBezTo>
                <a:cubicBezTo>
                  <a:pt x="55" y="100"/>
                  <a:pt x="60" y="100"/>
                  <a:pt x="63" y="99"/>
                </a:cubicBezTo>
                <a:cubicBezTo>
                  <a:pt x="68" y="98"/>
                  <a:pt x="73" y="98"/>
                  <a:pt x="78" y="100"/>
                </a:cubicBezTo>
                <a:cubicBezTo>
                  <a:pt x="79" y="100"/>
                  <a:pt x="80" y="101"/>
                  <a:pt x="81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82" y="101"/>
                  <a:pt x="83" y="99"/>
                  <a:pt x="84" y="99"/>
                </a:cubicBezTo>
                <a:cubicBezTo>
                  <a:pt x="87" y="97"/>
                  <a:pt x="91" y="97"/>
                  <a:pt x="94" y="97"/>
                </a:cubicBezTo>
                <a:cubicBezTo>
                  <a:pt x="97" y="97"/>
                  <a:pt x="99" y="96"/>
                  <a:pt x="101" y="94"/>
                </a:cubicBezTo>
                <a:cubicBezTo>
                  <a:pt x="101" y="93"/>
                  <a:pt x="99" y="93"/>
                  <a:pt x="99" y="93"/>
                </a:cubicBezTo>
                <a:cubicBezTo>
                  <a:pt x="97" y="92"/>
                  <a:pt x="97" y="90"/>
                  <a:pt x="96" y="89"/>
                </a:cubicBezTo>
                <a:cubicBezTo>
                  <a:pt x="96" y="86"/>
                  <a:pt x="99" y="83"/>
                  <a:pt x="102" y="82"/>
                </a:cubicBezTo>
                <a:cubicBezTo>
                  <a:pt x="104" y="82"/>
                  <a:pt x="106" y="82"/>
                  <a:pt x="107" y="83"/>
                </a:cubicBezTo>
                <a:cubicBezTo>
                  <a:pt x="108" y="83"/>
                  <a:pt x="108" y="83"/>
                  <a:pt x="108" y="82"/>
                </a:cubicBezTo>
                <a:cubicBezTo>
                  <a:pt x="107" y="81"/>
                  <a:pt x="109" y="81"/>
                  <a:pt x="109" y="80"/>
                </a:cubicBezTo>
                <a:cubicBezTo>
                  <a:pt x="112" y="78"/>
                  <a:pt x="115" y="79"/>
                  <a:pt x="118" y="79"/>
                </a:cubicBezTo>
                <a:cubicBezTo>
                  <a:pt x="121" y="79"/>
                  <a:pt x="125" y="78"/>
                  <a:pt x="128" y="78"/>
                </a:cubicBezTo>
                <a:cubicBezTo>
                  <a:pt x="130" y="78"/>
                  <a:pt x="132" y="77"/>
                  <a:pt x="133" y="75"/>
                </a:cubicBezTo>
                <a:cubicBezTo>
                  <a:pt x="134" y="73"/>
                  <a:pt x="133" y="72"/>
                  <a:pt x="132" y="71"/>
                </a:cubicBezTo>
                <a:cubicBezTo>
                  <a:pt x="131" y="71"/>
                  <a:pt x="132" y="70"/>
                  <a:pt x="132" y="70"/>
                </a:cubicBezTo>
                <a:cubicBezTo>
                  <a:pt x="132" y="68"/>
                  <a:pt x="131" y="67"/>
                  <a:pt x="130" y="67"/>
                </a:cubicBezTo>
                <a:cubicBezTo>
                  <a:pt x="129" y="65"/>
                  <a:pt x="127" y="66"/>
                  <a:pt x="126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3" y="65"/>
                  <a:pt x="121" y="65"/>
                  <a:pt x="119" y="65"/>
                </a:cubicBezTo>
                <a:cubicBezTo>
                  <a:pt x="118" y="66"/>
                  <a:pt x="117" y="68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8"/>
                  <a:pt x="119" y="67"/>
                  <a:pt x="120" y="67"/>
                </a:cubicBezTo>
                <a:cubicBezTo>
                  <a:pt x="121" y="66"/>
                  <a:pt x="122" y="66"/>
                  <a:pt x="122" y="67"/>
                </a:cubicBezTo>
                <a:cubicBezTo>
                  <a:pt x="123" y="67"/>
                  <a:pt x="123" y="68"/>
                  <a:pt x="124" y="68"/>
                </a:cubicBezTo>
                <a:cubicBezTo>
                  <a:pt x="125" y="68"/>
                  <a:pt x="127" y="66"/>
                  <a:pt x="129" y="67"/>
                </a:cubicBezTo>
                <a:cubicBezTo>
                  <a:pt x="130" y="67"/>
                  <a:pt x="130" y="68"/>
                  <a:pt x="131" y="69"/>
                </a:cubicBezTo>
                <a:cubicBezTo>
                  <a:pt x="131" y="70"/>
                  <a:pt x="130" y="70"/>
                  <a:pt x="130" y="71"/>
                </a:cubicBezTo>
                <a:cubicBezTo>
                  <a:pt x="129" y="72"/>
                  <a:pt x="127" y="72"/>
                  <a:pt x="126" y="72"/>
                </a:cubicBezTo>
                <a:cubicBezTo>
                  <a:pt x="125" y="71"/>
                  <a:pt x="125" y="71"/>
                  <a:pt x="124" y="71"/>
                </a:cubicBezTo>
                <a:cubicBezTo>
                  <a:pt x="123" y="74"/>
                  <a:pt x="121" y="76"/>
                  <a:pt x="118" y="77"/>
                </a:cubicBezTo>
                <a:cubicBezTo>
                  <a:pt x="115" y="77"/>
                  <a:pt x="112" y="75"/>
                  <a:pt x="110" y="73"/>
                </a:cubicBezTo>
                <a:cubicBezTo>
                  <a:pt x="108" y="73"/>
                  <a:pt x="106" y="72"/>
                  <a:pt x="104" y="71"/>
                </a:cubicBezTo>
                <a:cubicBezTo>
                  <a:pt x="103" y="71"/>
                  <a:pt x="103" y="70"/>
                  <a:pt x="103" y="69"/>
                </a:cubicBezTo>
                <a:cubicBezTo>
                  <a:pt x="103" y="68"/>
                  <a:pt x="104" y="67"/>
                  <a:pt x="105" y="67"/>
                </a:cubicBezTo>
                <a:cubicBezTo>
                  <a:pt x="106" y="66"/>
                  <a:pt x="109" y="66"/>
                  <a:pt x="110" y="67"/>
                </a:cubicBezTo>
                <a:cubicBezTo>
                  <a:pt x="111" y="67"/>
                  <a:pt x="111" y="66"/>
                  <a:pt x="111" y="66"/>
                </a:cubicBezTo>
                <a:cubicBezTo>
                  <a:pt x="111" y="65"/>
                  <a:pt x="112" y="64"/>
                  <a:pt x="113" y="62"/>
                </a:cubicBezTo>
                <a:cubicBezTo>
                  <a:pt x="115" y="61"/>
                  <a:pt x="118" y="60"/>
                  <a:pt x="120" y="61"/>
                </a:cubicBezTo>
                <a:cubicBezTo>
                  <a:pt x="122" y="61"/>
                  <a:pt x="123" y="63"/>
                  <a:pt x="124" y="63"/>
                </a:cubicBezTo>
                <a:cubicBezTo>
                  <a:pt x="124" y="63"/>
                  <a:pt x="125" y="64"/>
                  <a:pt x="125" y="64"/>
                </a:cubicBezTo>
                <a:cubicBezTo>
                  <a:pt x="129" y="60"/>
                  <a:pt x="134" y="64"/>
                  <a:pt x="139" y="63"/>
                </a:cubicBezTo>
                <a:cubicBezTo>
                  <a:pt x="142" y="63"/>
                  <a:pt x="144" y="60"/>
                  <a:pt x="144" y="57"/>
                </a:cubicBezTo>
                <a:cubicBezTo>
                  <a:pt x="144" y="56"/>
                  <a:pt x="143" y="55"/>
                  <a:pt x="142" y="54"/>
                </a:cubicBezTo>
                <a:cubicBezTo>
                  <a:pt x="140" y="53"/>
                  <a:pt x="137" y="53"/>
                  <a:pt x="134" y="54"/>
                </a:cubicBezTo>
                <a:cubicBezTo>
                  <a:pt x="130" y="57"/>
                  <a:pt x="124" y="58"/>
                  <a:pt x="118" y="56"/>
                </a:cubicBezTo>
                <a:cubicBezTo>
                  <a:pt x="118" y="56"/>
                  <a:pt x="117" y="56"/>
                  <a:pt x="117" y="55"/>
                </a:cubicBezTo>
                <a:cubicBezTo>
                  <a:pt x="116" y="54"/>
                  <a:pt x="117" y="53"/>
                  <a:pt x="116" y="53"/>
                </a:cubicBezTo>
                <a:cubicBezTo>
                  <a:pt x="115" y="53"/>
                  <a:pt x="113" y="54"/>
                  <a:pt x="112" y="53"/>
                </a:cubicBezTo>
                <a:cubicBezTo>
                  <a:pt x="111" y="52"/>
                  <a:pt x="111" y="51"/>
                  <a:pt x="111" y="51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3" y="45"/>
                  <a:pt x="116" y="45"/>
                  <a:pt x="118" y="45"/>
                </a:cubicBezTo>
                <a:cubicBezTo>
                  <a:pt x="119" y="45"/>
                  <a:pt x="120" y="46"/>
                  <a:pt x="120" y="46"/>
                </a:cubicBezTo>
                <a:cubicBezTo>
                  <a:pt x="120" y="44"/>
                  <a:pt x="121" y="44"/>
                  <a:pt x="122" y="43"/>
                </a:cubicBezTo>
                <a:cubicBezTo>
                  <a:pt x="123" y="41"/>
                  <a:pt x="127" y="39"/>
                  <a:pt x="130" y="40"/>
                </a:cubicBezTo>
                <a:cubicBezTo>
                  <a:pt x="132" y="40"/>
                  <a:pt x="134" y="41"/>
                  <a:pt x="134" y="43"/>
                </a:cubicBezTo>
                <a:cubicBezTo>
                  <a:pt x="134" y="44"/>
                  <a:pt x="134" y="45"/>
                  <a:pt x="133" y="46"/>
                </a:cubicBezTo>
                <a:cubicBezTo>
                  <a:pt x="133" y="47"/>
                  <a:pt x="131" y="47"/>
                  <a:pt x="130" y="47"/>
                </a:cubicBezTo>
                <a:cubicBezTo>
                  <a:pt x="129" y="47"/>
                  <a:pt x="128" y="48"/>
                  <a:pt x="128" y="46"/>
                </a:cubicBezTo>
                <a:cubicBezTo>
                  <a:pt x="127" y="46"/>
                  <a:pt x="128" y="45"/>
                  <a:pt x="128" y="45"/>
                </a:cubicBezTo>
                <a:cubicBezTo>
                  <a:pt x="129" y="44"/>
                  <a:pt x="130" y="45"/>
                  <a:pt x="130" y="44"/>
                </a:cubicBezTo>
                <a:cubicBezTo>
                  <a:pt x="130" y="43"/>
                  <a:pt x="130" y="43"/>
                  <a:pt x="129" y="43"/>
                </a:cubicBezTo>
                <a:cubicBezTo>
                  <a:pt x="128" y="43"/>
                  <a:pt x="127" y="44"/>
                  <a:pt x="126" y="45"/>
                </a:cubicBezTo>
                <a:cubicBezTo>
                  <a:pt x="126" y="45"/>
                  <a:pt x="126" y="46"/>
                  <a:pt x="126" y="47"/>
                </a:cubicBezTo>
                <a:cubicBezTo>
                  <a:pt x="127" y="49"/>
                  <a:pt x="129" y="48"/>
                  <a:pt x="131" y="49"/>
                </a:cubicBezTo>
                <a:cubicBezTo>
                  <a:pt x="132" y="48"/>
                  <a:pt x="134" y="47"/>
                  <a:pt x="135" y="46"/>
                </a:cubicBezTo>
                <a:cubicBezTo>
                  <a:pt x="135" y="45"/>
                  <a:pt x="136" y="43"/>
                  <a:pt x="135" y="42"/>
                </a:cubicBezTo>
                <a:cubicBezTo>
                  <a:pt x="135" y="42"/>
                  <a:pt x="135" y="41"/>
                  <a:pt x="135" y="41"/>
                </a:cubicBezTo>
                <a:cubicBezTo>
                  <a:pt x="137" y="40"/>
                  <a:pt x="140" y="38"/>
                  <a:pt x="141" y="35"/>
                </a:cubicBezTo>
                <a:cubicBezTo>
                  <a:pt x="141" y="34"/>
                  <a:pt x="140" y="32"/>
                  <a:pt x="139" y="31"/>
                </a:cubicBezTo>
                <a:cubicBezTo>
                  <a:pt x="138" y="30"/>
                  <a:pt x="137" y="29"/>
                  <a:pt x="136" y="29"/>
                </a:cubicBezTo>
                <a:cubicBezTo>
                  <a:pt x="133" y="28"/>
                  <a:pt x="130" y="30"/>
                  <a:pt x="128" y="31"/>
                </a:cubicBezTo>
                <a:cubicBezTo>
                  <a:pt x="126" y="32"/>
                  <a:pt x="123" y="32"/>
                  <a:pt x="121" y="31"/>
                </a:cubicBezTo>
                <a:cubicBezTo>
                  <a:pt x="121" y="30"/>
                  <a:pt x="120" y="30"/>
                  <a:pt x="119" y="30"/>
                </a:cubicBezTo>
                <a:cubicBezTo>
                  <a:pt x="117" y="32"/>
                  <a:pt x="115" y="33"/>
                  <a:pt x="112" y="32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3" y="31"/>
                  <a:pt x="113" y="30"/>
                  <a:pt x="114" y="30"/>
                </a:cubicBezTo>
                <a:cubicBezTo>
                  <a:pt x="115" y="29"/>
                  <a:pt x="116" y="27"/>
                  <a:pt x="116" y="25"/>
                </a:cubicBezTo>
                <a:cubicBezTo>
                  <a:pt x="116" y="24"/>
                  <a:pt x="116" y="23"/>
                  <a:pt x="114" y="22"/>
                </a:cubicBezTo>
                <a:cubicBezTo>
                  <a:pt x="113" y="21"/>
                  <a:pt x="112" y="21"/>
                  <a:pt x="110" y="21"/>
                </a:cubicBezTo>
                <a:cubicBezTo>
                  <a:pt x="110" y="22"/>
                  <a:pt x="109" y="22"/>
                  <a:pt x="109" y="23"/>
                </a:cubicBezTo>
                <a:cubicBezTo>
                  <a:pt x="110" y="24"/>
                  <a:pt x="110" y="23"/>
                  <a:pt x="111" y="22"/>
                </a:cubicBezTo>
                <a:cubicBezTo>
                  <a:pt x="112" y="22"/>
                  <a:pt x="113" y="22"/>
                  <a:pt x="114" y="23"/>
                </a:cubicBezTo>
                <a:cubicBezTo>
                  <a:pt x="115" y="24"/>
                  <a:pt x="115" y="25"/>
                  <a:pt x="115" y="26"/>
                </a:cubicBezTo>
                <a:cubicBezTo>
                  <a:pt x="115" y="28"/>
                  <a:pt x="113" y="29"/>
                  <a:pt x="112" y="30"/>
                </a:cubicBezTo>
                <a:cubicBezTo>
                  <a:pt x="110" y="30"/>
                  <a:pt x="107" y="31"/>
                  <a:pt x="105" y="29"/>
                </a:cubicBezTo>
                <a:cubicBezTo>
                  <a:pt x="105" y="29"/>
                  <a:pt x="105" y="28"/>
                  <a:pt x="104" y="28"/>
                </a:cubicBezTo>
                <a:cubicBezTo>
                  <a:pt x="103" y="29"/>
                  <a:pt x="101" y="31"/>
                  <a:pt x="99" y="31"/>
                </a:cubicBezTo>
                <a:cubicBezTo>
                  <a:pt x="96" y="31"/>
                  <a:pt x="93" y="29"/>
                  <a:pt x="92" y="27"/>
                </a:cubicBezTo>
                <a:cubicBezTo>
                  <a:pt x="91" y="26"/>
                  <a:pt x="91" y="24"/>
                  <a:pt x="91" y="23"/>
                </a:cubicBezTo>
                <a:cubicBezTo>
                  <a:pt x="92" y="22"/>
                  <a:pt x="93" y="21"/>
                  <a:pt x="95" y="20"/>
                </a:cubicBezTo>
                <a:cubicBezTo>
                  <a:pt x="96" y="20"/>
                  <a:pt x="97" y="20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9" y="20"/>
                  <a:pt x="98" y="20"/>
                  <a:pt x="98" y="19"/>
                </a:cubicBezTo>
                <a:cubicBezTo>
                  <a:pt x="99" y="17"/>
                  <a:pt x="101" y="16"/>
                  <a:pt x="103" y="15"/>
                </a:cubicBezTo>
                <a:cubicBezTo>
                  <a:pt x="105" y="15"/>
                  <a:pt x="108" y="14"/>
                  <a:pt x="109" y="17"/>
                </a:cubicBezTo>
                <a:cubicBezTo>
                  <a:pt x="109" y="17"/>
                  <a:pt x="109" y="17"/>
                  <a:pt x="109" y="18"/>
                </a:cubicBezTo>
                <a:cubicBezTo>
                  <a:pt x="110" y="17"/>
                  <a:pt x="110" y="16"/>
                  <a:pt x="111" y="15"/>
                </a:cubicBezTo>
                <a:cubicBezTo>
                  <a:pt x="113" y="14"/>
                  <a:pt x="114" y="14"/>
                  <a:pt x="116" y="13"/>
                </a:cubicBezTo>
                <a:cubicBezTo>
                  <a:pt x="118" y="13"/>
                  <a:pt x="119" y="14"/>
                  <a:pt x="121" y="15"/>
                </a:cubicBezTo>
                <a:cubicBezTo>
                  <a:pt x="121" y="16"/>
                  <a:pt x="122" y="17"/>
                  <a:pt x="124" y="17"/>
                </a:cubicBezTo>
                <a:cubicBezTo>
                  <a:pt x="125" y="17"/>
                  <a:pt x="126" y="16"/>
                  <a:pt x="126" y="16"/>
                </a:cubicBezTo>
                <a:cubicBezTo>
                  <a:pt x="127" y="15"/>
                  <a:pt x="127" y="14"/>
                  <a:pt x="127" y="13"/>
                </a:cubicBezTo>
                <a:cubicBezTo>
                  <a:pt x="126" y="12"/>
                  <a:pt x="125" y="11"/>
                  <a:pt x="125" y="9"/>
                </a:cubicBezTo>
                <a:cubicBezTo>
                  <a:pt x="126" y="8"/>
                  <a:pt x="126" y="7"/>
                  <a:pt x="128" y="7"/>
                </a:cubicBezTo>
                <a:cubicBezTo>
                  <a:pt x="129" y="7"/>
                  <a:pt x="130" y="7"/>
                  <a:pt x="131" y="7"/>
                </a:cubicBezTo>
                <a:cubicBezTo>
                  <a:pt x="132" y="6"/>
                  <a:pt x="132" y="5"/>
                  <a:pt x="133" y="4"/>
                </a:cubicBezTo>
                <a:cubicBezTo>
                  <a:pt x="134" y="3"/>
                  <a:pt x="135" y="3"/>
                  <a:pt x="135" y="3"/>
                </a:cubicBezTo>
                <a:cubicBezTo>
                  <a:pt x="136" y="4"/>
                  <a:pt x="138" y="4"/>
                  <a:pt x="138" y="5"/>
                </a:cubicBezTo>
                <a:cubicBezTo>
                  <a:pt x="138" y="6"/>
                  <a:pt x="139" y="6"/>
                  <a:pt x="139" y="6"/>
                </a:cubicBezTo>
                <a:cubicBezTo>
                  <a:pt x="139" y="5"/>
                  <a:pt x="140" y="4"/>
                  <a:pt x="140" y="3"/>
                </a:cubicBezTo>
                <a:cubicBezTo>
                  <a:pt x="143" y="2"/>
                  <a:pt x="145" y="1"/>
                  <a:pt x="147" y="2"/>
                </a:cubicBezTo>
                <a:cubicBezTo>
                  <a:pt x="149" y="3"/>
                  <a:pt x="150" y="3"/>
                  <a:pt x="150" y="5"/>
                </a:cubicBezTo>
                <a:close/>
                <a:moveTo>
                  <a:pt x="61" y="71"/>
                </a:moveTo>
                <a:cubicBezTo>
                  <a:pt x="65" y="71"/>
                  <a:pt x="68" y="71"/>
                  <a:pt x="71" y="73"/>
                </a:cubicBezTo>
                <a:cubicBezTo>
                  <a:pt x="73" y="74"/>
                  <a:pt x="74" y="75"/>
                  <a:pt x="76" y="76"/>
                </a:cubicBezTo>
                <a:cubicBezTo>
                  <a:pt x="78" y="76"/>
                  <a:pt x="79" y="74"/>
                  <a:pt x="81" y="73"/>
                </a:cubicBezTo>
                <a:cubicBezTo>
                  <a:pt x="83" y="73"/>
                  <a:pt x="86" y="73"/>
                  <a:pt x="87" y="75"/>
                </a:cubicBezTo>
                <a:cubicBezTo>
                  <a:pt x="88" y="76"/>
                  <a:pt x="89" y="78"/>
                  <a:pt x="89" y="79"/>
                </a:cubicBezTo>
                <a:cubicBezTo>
                  <a:pt x="88" y="82"/>
                  <a:pt x="85" y="83"/>
                  <a:pt x="83" y="84"/>
                </a:cubicBezTo>
                <a:cubicBezTo>
                  <a:pt x="81" y="85"/>
                  <a:pt x="79" y="86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2"/>
                  <a:pt x="75" y="81"/>
                  <a:pt x="73" y="80"/>
                </a:cubicBezTo>
                <a:cubicBezTo>
                  <a:pt x="70" y="80"/>
                  <a:pt x="68" y="81"/>
                  <a:pt x="66" y="82"/>
                </a:cubicBezTo>
                <a:cubicBezTo>
                  <a:pt x="65" y="81"/>
                  <a:pt x="63" y="80"/>
                  <a:pt x="61" y="80"/>
                </a:cubicBezTo>
                <a:cubicBezTo>
                  <a:pt x="58" y="81"/>
                  <a:pt x="56" y="81"/>
                  <a:pt x="54" y="82"/>
                </a:cubicBezTo>
                <a:cubicBezTo>
                  <a:pt x="52" y="83"/>
                  <a:pt x="51" y="81"/>
                  <a:pt x="49" y="81"/>
                </a:cubicBezTo>
                <a:cubicBezTo>
                  <a:pt x="46" y="81"/>
                  <a:pt x="44" y="82"/>
                  <a:pt x="41" y="83"/>
                </a:cubicBezTo>
                <a:cubicBezTo>
                  <a:pt x="40" y="84"/>
                  <a:pt x="39" y="85"/>
                  <a:pt x="38" y="87"/>
                </a:cubicBezTo>
                <a:cubicBezTo>
                  <a:pt x="37" y="86"/>
                  <a:pt x="36" y="87"/>
                  <a:pt x="35" y="87"/>
                </a:cubicBezTo>
                <a:cubicBezTo>
                  <a:pt x="33" y="87"/>
                  <a:pt x="30" y="87"/>
                  <a:pt x="29" y="89"/>
                </a:cubicBezTo>
                <a:cubicBezTo>
                  <a:pt x="28" y="90"/>
                  <a:pt x="28" y="92"/>
                  <a:pt x="27" y="93"/>
                </a:cubicBezTo>
                <a:cubicBezTo>
                  <a:pt x="24" y="93"/>
                  <a:pt x="20" y="94"/>
                  <a:pt x="18" y="96"/>
                </a:cubicBezTo>
                <a:cubicBezTo>
                  <a:pt x="17" y="98"/>
                  <a:pt x="16" y="99"/>
                  <a:pt x="17" y="101"/>
                </a:cubicBezTo>
                <a:cubicBezTo>
                  <a:pt x="17" y="104"/>
                  <a:pt x="20" y="104"/>
                  <a:pt x="22" y="104"/>
                </a:cubicBezTo>
                <a:cubicBezTo>
                  <a:pt x="21" y="106"/>
                  <a:pt x="18" y="108"/>
                  <a:pt x="16" y="108"/>
                </a:cubicBezTo>
                <a:cubicBezTo>
                  <a:pt x="14" y="108"/>
                  <a:pt x="10" y="108"/>
                  <a:pt x="9" y="106"/>
                </a:cubicBezTo>
                <a:cubicBezTo>
                  <a:pt x="9" y="105"/>
                  <a:pt x="9" y="105"/>
                  <a:pt x="9" y="105"/>
                </a:cubicBezTo>
                <a:cubicBezTo>
                  <a:pt x="7" y="106"/>
                  <a:pt x="5" y="106"/>
                  <a:pt x="3" y="105"/>
                </a:cubicBezTo>
                <a:cubicBezTo>
                  <a:pt x="2" y="104"/>
                  <a:pt x="1" y="103"/>
                  <a:pt x="2" y="101"/>
                </a:cubicBezTo>
                <a:cubicBezTo>
                  <a:pt x="3" y="98"/>
                  <a:pt x="3" y="98"/>
                  <a:pt x="3" y="98"/>
                </a:cubicBezTo>
                <a:cubicBezTo>
                  <a:pt x="4" y="98"/>
                  <a:pt x="5" y="96"/>
                  <a:pt x="7" y="96"/>
                </a:cubicBezTo>
                <a:cubicBezTo>
                  <a:pt x="7" y="95"/>
                  <a:pt x="7" y="95"/>
                  <a:pt x="7" y="94"/>
                </a:cubicBezTo>
                <a:cubicBezTo>
                  <a:pt x="7" y="93"/>
                  <a:pt x="8" y="91"/>
                  <a:pt x="8" y="90"/>
                </a:cubicBezTo>
                <a:cubicBezTo>
                  <a:pt x="10" y="88"/>
                  <a:pt x="11" y="86"/>
                  <a:pt x="14" y="86"/>
                </a:cubicBezTo>
                <a:cubicBezTo>
                  <a:pt x="16" y="85"/>
                  <a:pt x="18" y="85"/>
                  <a:pt x="21" y="85"/>
                </a:cubicBezTo>
                <a:cubicBezTo>
                  <a:pt x="22" y="85"/>
                  <a:pt x="22" y="86"/>
                  <a:pt x="23" y="87"/>
                </a:cubicBezTo>
                <a:cubicBezTo>
                  <a:pt x="24" y="87"/>
                  <a:pt x="24" y="85"/>
                  <a:pt x="25" y="85"/>
                </a:cubicBezTo>
                <a:cubicBezTo>
                  <a:pt x="26" y="84"/>
                  <a:pt x="26" y="83"/>
                  <a:pt x="27" y="83"/>
                </a:cubicBezTo>
                <a:cubicBezTo>
                  <a:pt x="29" y="82"/>
                  <a:pt x="31" y="80"/>
                  <a:pt x="33" y="80"/>
                </a:cubicBezTo>
                <a:cubicBezTo>
                  <a:pt x="35" y="79"/>
                  <a:pt x="37" y="79"/>
                  <a:pt x="38" y="79"/>
                </a:cubicBezTo>
                <a:cubicBezTo>
                  <a:pt x="39" y="79"/>
                  <a:pt x="40" y="79"/>
                  <a:pt x="41" y="80"/>
                </a:cubicBezTo>
                <a:cubicBezTo>
                  <a:pt x="42" y="80"/>
                  <a:pt x="42" y="79"/>
                  <a:pt x="42" y="79"/>
                </a:cubicBezTo>
                <a:cubicBezTo>
                  <a:pt x="43" y="77"/>
                  <a:pt x="43" y="77"/>
                  <a:pt x="43" y="77"/>
                </a:cubicBezTo>
                <a:cubicBezTo>
                  <a:pt x="45" y="76"/>
                  <a:pt x="46" y="75"/>
                  <a:pt x="47" y="74"/>
                </a:cubicBezTo>
                <a:cubicBezTo>
                  <a:pt x="50" y="73"/>
                  <a:pt x="53" y="71"/>
                  <a:pt x="57" y="71"/>
                </a:cubicBezTo>
                <a:cubicBezTo>
                  <a:pt x="58" y="70"/>
                  <a:pt x="60" y="71"/>
                  <a:pt x="61" y="71"/>
                </a:cubicBezTo>
                <a:close/>
                <a:moveTo>
                  <a:pt x="132" y="73"/>
                </a:moveTo>
                <a:cubicBezTo>
                  <a:pt x="133" y="75"/>
                  <a:pt x="131" y="75"/>
                  <a:pt x="130" y="76"/>
                </a:cubicBezTo>
                <a:cubicBezTo>
                  <a:pt x="127" y="77"/>
                  <a:pt x="124" y="77"/>
                  <a:pt x="120" y="77"/>
                </a:cubicBezTo>
                <a:cubicBezTo>
                  <a:pt x="122" y="76"/>
                  <a:pt x="124" y="75"/>
                  <a:pt x="125" y="73"/>
                </a:cubicBezTo>
                <a:cubicBezTo>
                  <a:pt x="127" y="73"/>
                  <a:pt x="128" y="74"/>
                  <a:pt x="130" y="73"/>
                </a:cubicBezTo>
                <a:cubicBezTo>
                  <a:pt x="130" y="73"/>
                  <a:pt x="132" y="71"/>
                  <a:pt x="132" y="73"/>
                </a:cubicBezTo>
                <a:close/>
                <a:moveTo>
                  <a:pt x="159" y="109"/>
                </a:moveTo>
                <a:cubicBezTo>
                  <a:pt x="158" y="110"/>
                  <a:pt x="156" y="111"/>
                  <a:pt x="157" y="112"/>
                </a:cubicBezTo>
                <a:cubicBezTo>
                  <a:pt x="157" y="114"/>
                  <a:pt x="159" y="115"/>
                  <a:pt x="160" y="116"/>
                </a:cubicBezTo>
                <a:cubicBezTo>
                  <a:pt x="162" y="117"/>
                  <a:pt x="164" y="117"/>
                  <a:pt x="165" y="117"/>
                </a:cubicBezTo>
                <a:cubicBezTo>
                  <a:pt x="161" y="119"/>
                  <a:pt x="154" y="118"/>
                  <a:pt x="151" y="115"/>
                </a:cubicBezTo>
                <a:cubicBezTo>
                  <a:pt x="151" y="114"/>
                  <a:pt x="151" y="113"/>
                  <a:pt x="151" y="112"/>
                </a:cubicBezTo>
                <a:cubicBezTo>
                  <a:pt x="152" y="111"/>
                  <a:pt x="154" y="110"/>
                  <a:pt x="155" y="109"/>
                </a:cubicBezTo>
                <a:cubicBezTo>
                  <a:pt x="156" y="109"/>
                  <a:pt x="157" y="108"/>
                  <a:pt x="159" y="109"/>
                </a:cubicBezTo>
                <a:close/>
                <a:moveTo>
                  <a:pt x="166" y="130"/>
                </a:moveTo>
                <a:cubicBezTo>
                  <a:pt x="169" y="132"/>
                  <a:pt x="169" y="132"/>
                  <a:pt x="169" y="132"/>
                </a:cubicBezTo>
                <a:cubicBezTo>
                  <a:pt x="171" y="132"/>
                  <a:pt x="173" y="133"/>
                  <a:pt x="175" y="133"/>
                </a:cubicBezTo>
                <a:cubicBezTo>
                  <a:pt x="175" y="134"/>
                  <a:pt x="176" y="134"/>
                  <a:pt x="177" y="134"/>
                </a:cubicBezTo>
                <a:cubicBezTo>
                  <a:pt x="180" y="130"/>
                  <a:pt x="185" y="131"/>
                  <a:pt x="189" y="130"/>
                </a:cubicBezTo>
                <a:cubicBezTo>
                  <a:pt x="190" y="130"/>
                  <a:pt x="192" y="130"/>
                  <a:pt x="193" y="131"/>
                </a:cubicBezTo>
                <a:cubicBezTo>
                  <a:pt x="193" y="132"/>
                  <a:pt x="194" y="132"/>
                  <a:pt x="194" y="132"/>
                </a:cubicBezTo>
                <a:cubicBezTo>
                  <a:pt x="197" y="130"/>
                  <a:pt x="200" y="129"/>
                  <a:pt x="203" y="129"/>
                </a:cubicBezTo>
                <a:cubicBezTo>
                  <a:pt x="205" y="130"/>
                  <a:pt x="208" y="131"/>
                  <a:pt x="209" y="132"/>
                </a:cubicBezTo>
                <a:cubicBezTo>
                  <a:pt x="209" y="133"/>
                  <a:pt x="209" y="133"/>
                  <a:pt x="209" y="134"/>
                </a:cubicBezTo>
                <a:cubicBezTo>
                  <a:pt x="210" y="134"/>
                  <a:pt x="210" y="134"/>
                  <a:pt x="211" y="133"/>
                </a:cubicBezTo>
                <a:cubicBezTo>
                  <a:pt x="211" y="133"/>
                  <a:pt x="211" y="133"/>
                  <a:pt x="211" y="133"/>
                </a:cubicBezTo>
                <a:cubicBezTo>
                  <a:pt x="214" y="133"/>
                  <a:pt x="217" y="133"/>
                  <a:pt x="219" y="135"/>
                </a:cubicBezTo>
                <a:cubicBezTo>
                  <a:pt x="221" y="137"/>
                  <a:pt x="219" y="139"/>
                  <a:pt x="218" y="140"/>
                </a:cubicBezTo>
                <a:cubicBezTo>
                  <a:pt x="217" y="142"/>
                  <a:pt x="215" y="142"/>
                  <a:pt x="214" y="143"/>
                </a:cubicBezTo>
                <a:cubicBezTo>
                  <a:pt x="212" y="143"/>
                  <a:pt x="210" y="143"/>
                  <a:pt x="209" y="143"/>
                </a:cubicBezTo>
                <a:cubicBezTo>
                  <a:pt x="207" y="142"/>
                  <a:pt x="205" y="141"/>
                  <a:pt x="204" y="140"/>
                </a:cubicBezTo>
                <a:cubicBezTo>
                  <a:pt x="203" y="140"/>
                  <a:pt x="202" y="141"/>
                  <a:pt x="202" y="142"/>
                </a:cubicBezTo>
                <a:cubicBezTo>
                  <a:pt x="200" y="142"/>
                  <a:pt x="198" y="143"/>
                  <a:pt x="197" y="143"/>
                </a:cubicBezTo>
                <a:cubicBezTo>
                  <a:pt x="195" y="142"/>
                  <a:pt x="193" y="142"/>
                  <a:pt x="192" y="140"/>
                </a:cubicBezTo>
                <a:cubicBezTo>
                  <a:pt x="191" y="139"/>
                  <a:pt x="192" y="137"/>
                  <a:pt x="192" y="136"/>
                </a:cubicBezTo>
                <a:cubicBezTo>
                  <a:pt x="193" y="135"/>
                  <a:pt x="195" y="135"/>
                  <a:pt x="196" y="135"/>
                </a:cubicBezTo>
                <a:cubicBezTo>
                  <a:pt x="197" y="135"/>
                  <a:pt x="198" y="136"/>
                  <a:pt x="198" y="137"/>
                </a:cubicBezTo>
                <a:cubicBezTo>
                  <a:pt x="198" y="138"/>
                  <a:pt x="197" y="139"/>
                  <a:pt x="196" y="140"/>
                </a:cubicBezTo>
                <a:cubicBezTo>
                  <a:pt x="196" y="140"/>
                  <a:pt x="196" y="140"/>
                  <a:pt x="197" y="140"/>
                </a:cubicBezTo>
                <a:cubicBezTo>
                  <a:pt x="198" y="140"/>
                  <a:pt x="199" y="139"/>
                  <a:pt x="199" y="138"/>
                </a:cubicBezTo>
                <a:cubicBezTo>
                  <a:pt x="199" y="137"/>
                  <a:pt x="200" y="136"/>
                  <a:pt x="199" y="135"/>
                </a:cubicBezTo>
                <a:cubicBezTo>
                  <a:pt x="198" y="134"/>
                  <a:pt x="195" y="134"/>
                  <a:pt x="193" y="134"/>
                </a:cubicBezTo>
                <a:cubicBezTo>
                  <a:pt x="192" y="134"/>
                  <a:pt x="191" y="135"/>
                  <a:pt x="191" y="136"/>
                </a:cubicBezTo>
                <a:cubicBezTo>
                  <a:pt x="190" y="138"/>
                  <a:pt x="190" y="139"/>
                  <a:pt x="191" y="141"/>
                </a:cubicBezTo>
                <a:cubicBezTo>
                  <a:pt x="192" y="142"/>
                  <a:pt x="193" y="143"/>
                  <a:pt x="195" y="144"/>
                </a:cubicBezTo>
                <a:cubicBezTo>
                  <a:pt x="192" y="145"/>
                  <a:pt x="189" y="146"/>
                  <a:pt x="187" y="149"/>
                </a:cubicBezTo>
                <a:cubicBezTo>
                  <a:pt x="187" y="150"/>
                  <a:pt x="187" y="151"/>
                  <a:pt x="188" y="152"/>
                </a:cubicBezTo>
                <a:cubicBezTo>
                  <a:pt x="190" y="155"/>
                  <a:pt x="195" y="152"/>
                  <a:pt x="198" y="153"/>
                </a:cubicBezTo>
                <a:cubicBezTo>
                  <a:pt x="199" y="153"/>
                  <a:pt x="201" y="153"/>
                  <a:pt x="202" y="155"/>
                </a:cubicBezTo>
                <a:cubicBezTo>
                  <a:pt x="203" y="155"/>
                  <a:pt x="202" y="156"/>
                  <a:pt x="203" y="156"/>
                </a:cubicBezTo>
                <a:cubicBezTo>
                  <a:pt x="204" y="156"/>
                  <a:pt x="204" y="155"/>
                  <a:pt x="205" y="155"/>
                </a:cubicBezTo>
                <a:cubicBezTo>
                  <a:pt x="206" y="154"/>
                  <a:pt x="207" y="153"/>
                  <a:pt x="208" y="153"/>
                </a:cubicBezTo>
                <a:cubicBezTo>
                  <a:pt x="210" y="153"/>
                  <a:pt x="213" y="153"/>
                  <a:pt x="215" y="155"/>
                </a:cubicBezTo>
                <a:cubicBezTo>
                  <a:pt x="215" y="156"/>
                  <a:pt x="216" y="157"/>
                  <a:pt x="215" y="159"/>
                </a:cubicBezTo>
                <a:cubicBezTo>
                  <a:pt x="216" y="160"/>
                  <a:pt x="217" y="159"/>
                  <a:pt x="218" y="159"/>
                </a:cubicBezTo>
                <a:cubicBezTo>
                  <a:pt x="220" y="160"/>
                  <a:pt x="221" y="160"/>
                  <a:pt x="221" y="162"/>
                </a:cubicBezTo>
                <a:cubicBezTo>
                  <a:pt x="221" y="163"/>
                  <a:pt x="221" y="164"/>
                  <a:pt x="220" y="165"/>
                </a:cubicBezTo>
                <a:cubicBezTo>
                  <a:pt x="219" y="166"/>
                  <a:pt x="218" y="167"/>
                  <a:pt x="217" y="166"/>
                </a:cubicBezTo>
                <a:cubicBezTo>
                  <a:pt x="216" y="167"/>
                  <a:pt x="216" y="169"/>
                  <a:pt x="214" y="169"/>
                </a:cubicBezTo>
                <a:cubicBezTo>
                  <a:pt x="212" y="169"/>
                  <a:pt x="209" y="170"/>
                  <a:pt x="208" y="169"/>
                </a:cubicBezTo>
                <a:cubicBezTo>
                  <a:pt x="206" y="168"/>
                  <a:pt x="206" y="170"/>
                  <a:pt x="206" y="170"/>
                </a:cubicBezTo>
                <a:cubicBezTo>
                  <a:pt x="203" y="172"/>
                  <a:pt x="200" y="172"/>
                  <a:pt x="198" y="171"/>
                </a:cubicBezTo>
                <a:cubicBezTo>
                  <a:pt x="197" y="170"/>
                  <a:pt x="195" y="169"/>
                  <a:pt x="196" y="167"/>
                </a:cubicBezTo>
                <a:cubicBezTo>
                  <a:pt x="196" y="166"/>
                  <a:pt x="194" y="167"/>
                  <a:pt x="193" y="166"/>
                </a:cubicBezTo>
                <a:cubicBezTo>
                  <a:pt x="192" y="166"/>
                  <a:pt x="191" y="165"/>
                  <a:pt x="191" y="163"/>
                </a:cubicBezTo>
                <a:cubicBezTo>
                  <a:pt x="191" y="162"/>
                  <a:pt x="191" y="161"/>
                  <a:pt x="191" y="160"/>
                </a:cubicBezTo>
                <a:cubicBezTo>
                  <a:pt x="193" y="160"/>
                  <a:pt x="195" y="160"/>
                  <a:pt x="196" y="160"/>
                </a:cubicBezTo>
                <a:cubicBezTo>
                  <a:pt x="197" y="161"/>
                  <a:pt x="197" y="162"/>
                  <a:pt x="197" y="162"/>
                </a:cubicBezTo>
                <a:cubicBezTo>
                  <a:pt x="197" y="163"/>
                  <a:pt x="197" y="163"/>
                  <a:pt x="197" y="164"/>
                </a:cubicBezTo>
                <a:cubicBezTo>
                  <a:pt x="198" y="164"/>
                  <a:pt x="199" y="163"/>
                  <a:pt x="199" y="163"/>
                </a:cubicBezTo>
                <a:cubicBezTo>
                  <a:pt x="201" y="162"/>
                  <a:pt x="203" y="161"/>
                  <a:pt x="204" y="162"/>
                </a:cubicBezTo>
                <a:cubicBezTo>
                  <a:pt x="205" y="163"/>
                  <a:pt x="205" y="165"/>
                  <a:pt x="205" y="166"/>
                </a:cubicBezTo>
                <a:cubicBezTo>
                  <a:pt x="204" y="167"/>
                  <a:pt x="203" y="167"/>
                  <a:pt x="202" y="167"/>
                </a:cubicBezTo>
                <a:cubicBezTo>
                  <a:pt x="201" y="167"/>
                  <a:pt x="202" y="165"/>
                  <a:pt x="201" y="165"/>
                </a:cubicBezTo>
                <a:cubicBezTo>
                  <a:pt x="200" y="165"/>
                  <a:pt x="200" y="166"/>
                  <a:pt x="199" y="166"/>
                </a:cubicBezTo>
                <a:cubicBezTo>
                  <a:pt x="200" y="167"/>
                  <a:pt x="200" y="168"/>
                  <a:pt x="201" y="168"/>
                </a:cubicBezTo>
                <a:cubicBezTo>
                  <a:pt x="202" y="168"/>
                  <a:pt x="204" y="168"/>
                  <a:pt x="205" y="166"/>
                </a:cubicBezTo>
                <a:cubicBezTo>
                  <a:pt x="206" y="166"/>
                  <a:pt x="206" y="164"/>
                  <a:pt x="206" y="163"/>
                </a:cubicBezTo>
                <a:cubicBezTo>
                  <a:pt x="206" y="162"/>
                  <a:pt x="206" y="162"/>
                  <a:pt x="205" y="161"/>
                </a:cubicBezTo>
                <a:cubicBezTo>
                  <a:pt x="204" y="160"/>
                  <a:pt x="202" y="160"/>
                  <a:pt x="201" y="161"/>
                </a:cubicBezTo>
                <a:cubicBezTo>
                  <a:pt x="200" y="161"/>
                  <a:pt x="199" y="162"/>
                  <a:pt x="199" y="162"/>
                </a:cubicBezTo>
                <a:cubicBezTo>
                  <a:pt x="198" y="160"/>
                  <a:pt x="197" y="159"/>
                  <a:pt x="195" y="159"/>
                </a:cubicBezTo>
                <a:cubicBezTo>
                  <a:pt x="193" y="158"/>
                  <a:pt x="191" y="158"/>
                  <a:pt x="190" y="160"/>
                </a:cubicBezTo>
                <a:cubicBezTo>
                  <a:pt x="189" y="162"/>
                  <a:pt x="190" y="164"/>
                  <a:pt x="187" y="164"/>
                </a:cubicBezTo>
                <a:cubicBezTo>
                  <a:pt x="187" y="164"/>
                  <a:pt x="186" y="165"/>
                  <a:pt x="187" y="166"/>
                </a:cubicBezTo>
                <a:cubicBezTo>
                  <a:pt x="188" y="167"/>
                  <a:pt x="188" y="169"/>
                  <a:pt x="188" y="170"/>
                </a:cubicBezTo>
                <a:cubicBezTo>
                  <a:pt x="186" y="176"/>
                  <a:pt x="180" y="176"/>
                  <a:pt x="175" y="177"/>
                </a:cubicBezTo>
                <a:cubicBezTo>
                  <a:pt x="171" y="178"/>
                  <a:pt x="168" y="176"/>
                  <a:pt x="165" y="176"/>
                </a:cubicBezTo>
                <a:cubicBezTo>
                  <a:pt x="164" y="177"/>
                  <a:pt x="163" y="176"/>
                  <a:pt x="161" y="176"/>
                </a:cubicBezTo>
                <a:cubicBezTo>
                  <a:pt x="157" y="176"/>
                  <a:pt x="153" y="177"/>
                  <a:pt x="149" y="178"/>
                </a:cubicBezTo>
                <a:cubicBezTo>
                  <a:pt x="151" y="176"/>
                  <a:pt x="153" y="174"/>
                  <a:pt x="155" y="171"/>
                </a:cubicBezTo>
                <a:cubicBezTo>
                  <a:pt x="157" y="170"/>
                  <a:pt x="160" y="168"/>
                  <a:pt x="162" y="168"/>
                </a:cubicBezTo>
                <a:cubicBezTo>
                  <a:pt x="164" y="167"/>
                  <a:pt x="166" y="167"/>
                  <a:pt x="168" y="167"/>
                </a:cubicBezTo>
                <a:cubicBezTo>
                  <a:pt x="171" y="166"/>
                  <a:pt x="175" y="167"/>
                  <a:pt x="177" y="165"/>
                </a:cubicBezTo>
                <a:cubicBezTo>
                  <a:pt x="178" y="164"/>
                  <a:pt x="178" y="162"/>
                  <a:pt x="178" y="161"/>
                </a:cubicBezTo>
                <a:cubicBezTo>
                  <a:pt x="178" y="160"/>
                  <a:pt x="176" y="159"/>
                  <a:pt x="175" y="158"/>
                </a:cubicBezTo>
                <a:cubicBezTo>
                  <a:pt x="174" y="158"/>
                  <a:pt x="174" y="157"/>
                  <a:pt x="175" y="156"/>
                </a:cubicBezTo>
                <a:cubicBezTo>
                  <a:pt x="176" y="155"/>
                  <a:pt x="178" y="156"/>
                  <a:pt x="179" y="154"/>
                </a:cubicBezTo>
                <a:cubicBezTo>
                  <a:pt x="180" y="154"/>
                  <a:pt x="181" y="153"/>
                  <a:pt x="181" y="151"/>
                </a:cubicBezTo>
                <a:cubicBezTo>
                  <a:pt x="181" y="150"/>
                  <a:pt x="180" y="150"/>
                  <a:pt x="179" y="150"/>
                </a:cubicBezTo>
                <a:cubicBezTo>
                  <a:pt x="176" y="149"/>
                  <a:pt x="173" y="149"/>
                  <a:pt x="170" y="151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65" y="152"/>
                  <a:pt x="164" y="150"/>
                  <a:pt x="163" y="150"/>
                </a:cubicBezTo>
                <a:cubicBezTo>
                  <a:pt x="162" y="151"/>
                  <a:pt x="161" y="151"/>
                  <a:pt x="161" y="151"/>
                </a:cubicBezTo>
                <a:cubicBezTo>
                  <a:pt x="160" y="151"/>
                  <a:pt x="159" y="151"/>
                  <a:pt x="158" y="151"/>
                </a:cubicBezTo>
                <a:cubicBezTo>
                  <a:pt x="156" y="151"/>
                  <a:pt x="154" y="150"/>
                  <a:pt x="153" y="149"/>
                </a:cubicBezTo>
                <a:cubicBezTo>
                  <a:pt x="152" y="148"/>
                  <a:pt x="152" y="148"/>
                  <a:pt x="151" y="148"/>
                </a:cubicBezTo>
                <a:cubicBezTo>
                  <a:pt x="151" y="150"/>
                  <a:pt x="150" y="149"/>
                  <a:pt x="150" y="149"/>
                </a:cubicBezTo>
                <a:cubicBezTo>
                  <a:pt x="147" y="151"/>
                  <a:pt x="143" y="151"/>
                  <a:pt x="140" y="150"/>
                </a:cubicBezTo>
                <a:cubicBezTo>
                  <a:pt x="138" y="150"/>
                  <a:pt x="136" y="149"/>
                  <a:pt x="135" y="147"/>
                </a:cubicBezTo>
                <a:cubicBezTo>
                  <a:pt x="135" y="146"/>
                  <a:pt x="136" y="146"/>
                  <a:pt x="135" y="145"/>
                </a:cubicBezTo>
                <a:cubicBezTo>
                  <a:pt x="134" y="145"/>
                  <a:pt x="133" y="146"/>
                  <a:pt x="132" y="146"/>
                </a:cubicBezTo>
                <a:cubicBezTo>
                  <a:pt x="130" y="146"/>
                  <a:pt x="127" y="147"/>
                  <a:pt x="125" y="145"/>
                </a:cubicBezTo>
                <a:cubicBezTo>
                  <a:pt x="125" y="144"/>
                  <a:pt x="125" y="143"/>
                  <a:pt x="125" y="142"/>
                </a:cubicBezTo>
                <a:cubicBezTo>
                  <a:pt x="126" y="141"/>
                  <a:pt x="128" y="140"/>
                  <a:pt x="130" y="13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6" y="137"/>
                  <a:pt x="137" y="137"/>
                  <a:pt x="137" y="138"/>
                </a:cubicBezTo>
                <a:cubicBezTo>
                  <a:pt x="137" y="139"/>
                  <a:pt x="137" y="141"/>
                  <a:pt x="137" y="142"/>
                </a:cubicBezTo>
                <a:cubicBezTo>
                  <a:pt x="139" y="144"/>
                  <a:pt x="141" y="144"/>
                  <a:pt x="143" y="145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45"/>
                  <a:pt x="148" y="145"/>
                  <a:pt x="149" y="145"/>
                </a:cubicBezTo>
                <a:cubicBezTo>
                  <a:pt x="151" y="148"/>
                  <a:pt x="154" y="148"/>
                  <a:pt x="157" y="148"/>
                </a:cubicBezTo>
                <a:cubicBezTo>
                  <a:pt x="159" y="148"/>
                  <a:pt x="161" y="147"/>
                  <a:pt x="162" y="146"/>
                </a:cubicBezTo>
                <a:cubicBezTo>
                  <a:pt x="163" y="146"/>
                  <a:pt x="164" y="147"/>
                  <a:pt x="165" y="147"/>
                </a:cubicBezTo>
                <a:cubicBezTo>
                  <a:pt x="167" y="147"/>
                  <a:pt x="170" y="147"/>
                  <a:pt x="172" y="144"/>
                </a:cubicBezTo>
                <a:cubicBezTo>
                  <a:pt x="172" y="143"/>
                  <a:pt x="173" y="142"/>
                  <a:pt x="173" y="141"/>
                </a:cubicBezTo>
                <a:cubicBezTo>
                  <a:pt x="173" y="140"/>
                  <a:pt x="173" y="139"/>
                  <a:pt x="172" y="138"/>
                </a:cubicBezTo>
                <a:cubicBezTo>
                  <a:pt x="169" y="136"/>
                  <a:pt x="166" y="136"/>
                  <a:pt x="164" y="138"/>
                </a:cubicBezTo>
                <a:cubicBezTo>
                  <a:pt x="163" y="138"/>
                  <a:pt x="163" y="139"/>
                  <a:pt x="163" y="13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9" y="138"/>
                  <a:pt x="170" y="138"/>
                  <a:pt x="171" y="139"/>
                </a:cubicBezTo>
                <a:cubicBezTo>
                  <a:pt x="172" y="141"/>
                  <a:pt x="171" y="142"/>
                  <a:pt x="171" y="144"/>
                </a:cubicBezTo>
                <a:cubicBezTo>
                  <a:pt x="169" y="145"/>
                  <a:pt x="167" y="145"/>
                  <a:pt x="166" y="145"/>
                </a:cubicBezTo>
                <a:cubicBezTo>
                  <a:pt x="164" y="145"/>
                  <a:pt x="163" y="145"/>
                  <a:pt x="163" y="144"/>
                </a:cubicBezTo>
                <a:cubicBezTo>
                  <a:pt x="162" y="144"/>
                  <a:pt x="161" y="145"/>
                  <a:pt x="160" y="146"/>
                </a:cubicBezTo>
                <a:cubicBezTo>
                  <a:pt x="158" y="147"/>
                  <a:pt x="155" y="147"/>
                  <a:pt x="153" y="146"/>
                </a:cubicBezTo>
                <a:cubicBezTo>
                  <a:pt x="152" y="146"/>
                  <a:pt x="151" y="145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8" y="144"/>
                  <a:pt x="147" y="144"/>
                  <a:pt x="145" y="144"/>
                </a:cubicBezTo>
                <a:cubicBezTo>
                  <a:pt x="143" y="144"/>
                  <a:pt x="142" y="143"/>
                  <a:pt x="140" y="142"/>
                </a:cubicBezTo>
                <a:cubicBezTo>
                  <a:pt x="139" y="142"/>
                  <a:pt x="139" y="141"/>
                  <a:pt x="138" y="140"/>
                </a:cubicBezTo>
                <a:cubicBezTo>
                  <a:pt x="138" y="139"/>
                  <a:pt x="138" y="139"/>
                  <a:pt x="138" y="138"/>
                </a:cubicBezTo>
                <a:cubicBezTo>
                  <a:pt x="140" y="136"/>
                  <a:pt x="142" y="135"/>
                  <a:pt x="145" y="135"/>
                </a:cubicBezTo>
                <a:cubicBezTo>
                  <a:pt x="145" y="134"/>
                  <a:pt x="145" y="133"/>
                  <a:pt x="146" y="132"/>
                </a:cubicBezTo>
                <a:cubicBezTo>
                  <a:pt x="148" y="131"/>
                  <a:pt x="150" y="132"/>
                  <a:pt x="153" y="132"/>
                </a:cubicBezTo>
                <a:cubicBezTo>
                  <a:pt x="153" y="132"/>
                  <a:pt x="155" y="133"/>
                  <a:pt x="155" y="132"/>
                </a:cubicBezTo>
                <a:cubicBezTo>
                  <a:pt x="156" y="129"/>
                  <a:pt x="158" y="129"/>
                  <a:pt x="160" y="129"/>
                </a:cubicBezTo>
                <a:cubicBezTo>
                  <a:pt x="162" y="129"/>
                  <a:pt x="164" y="129"/>
                  <a:pt x="166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39"/>
          <p:cNvSpPr>
            <a:spLocks noEditPoints="1"/>
          </p:cNvSpPr>
          <p:nvPr/>
        </p:nvSpPr>
        <p:spPr bwMode="auto">
          <a:xfrm>
            <a:off x="540171" y="416481"/>
            <a:ext cx="2528150" cy="2038159"/>
          </a:xfrm>
          <a:custGeom>
            <a:avLst/>
            <a:gdLst>
              <a:gd name="T0" fmla="*/ 180 w 228"/>
              <a:gd name="T1" fmla="*/ 36 h 184"/>
              <a:gd name="T2" fmla="*/ 172 w 228"/>
              <a:gd name="T3" fmla="*/ 60 h 184"/>
              <a:gd name="T4" fmla="*/ 161 w 228"/>
              <a:gd name="T5" fmla="*/ 86 h 184"/>
              <a:gd name="T6" fmla="*/ 225 w 228"/>
              <a:gd name="T7" fmla="*/ 105 h 184"/>
              <a:gd name="T8" fmla="*/ 211 w 228"/>
              <a:gd name="T9" fmla="*/ 132 h 184"/>
              <a:gd name="T10" fmla="*/ 218 w 228"/>
              <a:gd name="T11" fmla="*/ 158 h 184"/>
              <a:gd name="T12" fmla="*/ 158 w 228"/>
              <a:gd name="T13" fmla="*/ 177 h 184"/>
              <a:gd name="T14" fmla="*/ 179 w 228"/>
              <a:gd name="T15" fmla="*/ 152 h 184"/>
              <a:gd name="T16" fmla="*/ 130 w 228"/>
              <a:gd name="T17" fmla="*/ 137 h 184"/>
              <a:gd name="T18" fmla="*/ 169 w 228"/>
              <a:gd name="T19" fmla="*/ 118 h 184"/>
              <a:gd name="T20" fmla="*/ 139 w 228"/>
              <a:gd name="T21" fmla="*/ 94 h 184"/>
              <a:gd name="T22" fmla="*/ 93 w 228"/>
              <a:gd name="T23" fmla="*/ 113 h 184"/>
              <a:gd name="T24" fmla="*/ 49 w 228"/>
              <a:gd name="T25" fmla="*/ 107 h 184"/>
              <a:gd name="T26" fmla="*/ 9 w 228"/>
              <a:gd name="T27" fmla="*/ 87 h 184"/>
              <a:gd name="T28" fmla="*/ 87 w 228"/>
              <a:gd name="T29" fmla="*/ 83 h 184"/>
              <a:gd name="T30" fmla="*/ 96 w 228"/>
              <a:gd name="T31" fmla="*/ 92 h 184"/>
              <a:gd name="T32" fmla="*/ 138 w 228"/>
              <a:gd name="T33" fmla="*/ 62 h 184"/>
              <a:gd name="T34" fmla="*/ 131 w 228"/>
              <a:gd name="T35" fmla="*/ 31 h 184"/>
              <a:gd name="T36" fmla="*/ 123 w 228"/>
              <a:gd name="T37" fmla="*/ 16 h 184"/>
              <a:gd name="T38" fmla="*/ 155 w 228"/>
              <a:gd name="T39" fmla="*/ 11 h 184"/>
              <a:gd name="T40" fmla="*/ 134 w 228"/>
              <a:gd name="T41" fmla="*/ 16 h 184"/>
              <a:gd name="T42" fmla="*/ 188 w 228"/>
              <a:gd name="T43" fmla="*/ 31 h 184"/>
              <a:gd name="T44" fmla="*/ 173 w 228"/>
              <a:gd name="T45" fmla="*/ 24 h 184"/>
              <a:gd name="T46" fmla="*/ 157 w 228"/>
              <a:gd name="T47" fmla="*/ 28 h 184"/>
              <a:gd name="T48" fmla="*/ 176 w 228"/>
              <a:gd name="T49" fmla="*/ 48 h 184"/>
              <a:gd name="T50" fmla="*/ 157 w 228"/>
              <a:gd name="T51" fmla="*/ 58 h 184"/>
              <a:gd name="T52" fmla="*/ 160 w 228"/>
              <a:gd name="T53" fmla="*/ 72 h 184"/>
              <a:gd name="T54" fmla="*/ 184 w 228"/>
              <a:gd name="T55" fmla="*/ 95 h 184"/>
              <a:gd name="T56" fmla="*/ 205 w 228"/>
              <a:gd name="T57" fmla="*/ 115 h 184"/>
              <a:gd name="T58" fmla="*/ 199 w 228"/>
              <a:gd name="T59" fmla="*/ 109 h 184"/>
              <a:gd name="T60" fmla="*/ 179 w 228"/>
              <a:gd name="T61" fmla="*/ 114 h 184"/>
              <a:gd name="T62" fmla="*/ 164 w 228"/>
              <a:gd name="T63" fmla="*/ 108 h 184"/>
              <a:gd name="T64" fmla="*/ 123 w 228"/>
              <a:gd name="T65" fmla="*/ 96 h 184"/>
              <a:gd name="T66" fmla="*/ 112 w 228"/>
              <a:gd name="T67" fmla="*/ 102 h 184"/>
              <a:gd name="T68" fmla="*/ 42 w 228"/>
              <a:gd name="T69" fmla="*/ 122 h 184"/>
              <a:gd name="T70" fmla="*/ 62 w 228"/>
              <a:gd name="T71" fmla="*/ 104 h 184"/>
              <a:gd name="T72" fmla="*/ 75 w 228"/>
              <a:gd name="T73" fmla="*/ 111 h 184"/>
              <a:gd name="T74" fmla="*/ 43 w 228"/>
              <a:gd name="T75" fmla="*/ 97 h 184"/>
              <a:gd name="T76" fmla="*/ 45 w 228"/>
              <a:gd name="T77" fmla="*/ 93 h 184"/>
              <a:gd name="T78" fmla="*/ 30 w 228"/>
              <a:gd name="T79" fmla="*/ 89 h 184"/>
              <a:gd name="T80" fmla="*/ 59 w 228"/>
              <a:gd name="T81" fmla="*/ 89 h 184"/>
              <a:gd name="T82" fmla="*/ 94 w 228"/>
              <a:gd name="T83" fmla="*/ 97 h 184"/>
              <a:gd name="T84" fmla="*/ 124 w 228"/>
              <a:gd name="T85" fmla="*/ 67 h 184"/>
              <a:gd name="T86" fmla="*/ 103 w 228"/>
              <a:gd name="T87" fmla="*/ 69 h 184"/>
              <a:gd name="T88" fmla="*/ 112 w 228"/>
              <a:gd name="T89" fmla="*/ 53 h 184"/>
              <a:gd name="T90" fmla="*/ 126 w 228"/>
              <a:gd name="T91" fmla="*/ 47 h 184"/>
              <a:gd name="T92" fmla="*/ 114 w 228"/>
              <a:gd name="T93" fmla="*/ 22 h 184"/>
              <a:gd name="T94" fmla="*/ 98 w 228"/>
              <a:gd name="T95" fmla="*/ 19 h 184"/>
              <a:gd name="T96" fmla="*/ 138 w 228"/>
              <a:gd name="T97" fmla="*/ 5 h 184"/>
              <a:gd name="T98" fmla="*/ 66 w 228"/>
              <a:gd name="T99" fmla="*/ 82 h 184"/>
              <a:gd name="T100" fmla="*/ 3 w 228"/>
              <a:gd name="T101" fmla="*/ 105 h 184"/>
              <a:gd name="T102" fmla="*/ 43 w 228"/>
              <a:gd name="T103" fmla="*/ 77 h 184"/>
              <a:gd name="T104" fmla="*/ 151 w 228"/>
              <a:gd name="T105" fmla="*/ 112 h 184"/>
              <a:gd name="T106" fmla="*/ 219 w 228"/>
              <a:gd name="T107" fmla="*/ 135 h 184"/>
              <a:gd name="T108" fmla="*/ 193 w 228"/>
              <a:gd name="T109" fmla="*/ 134 h 184"/>
              <a:gd name="T110" fmla="*/ 220 w 228"/>
              <a:gd name="T111" fmla="*/ 165 h 184"/>
              <a:gd name="T112" fmla="*/ 205 w 228"/>
              <a:gd name="T113" fmla="*/ 166 h 184"/>
              <a:gd name="T114" fmla="*/ 175 w 228"/>
              <a:gd name="T115" fmla="*/ 177 h 184"/>
              <a:gd name="T116" fmla="*/ 166 w 228"/>
              <a:gd name="T117" fmla="*/ 152 h 184"/>
              <a:gd name="T118" fmla="*/ 137 w 228"/>
              <a:gd name="T119" fmla="*/ 138 h 184"/>
              <a:gd name="T120" fmla="*/ 167 w 228"/>
              <a:gd name="T121" fmla="*/ 138 h 184"/>
              <a:gd name="T122" fmla="*/ 153 w 228"/>
              <a:gd name="T123" fmla="*/ 1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4">
                <a:moveTo>
                  <a:pt x="151" y="3"/>
                </a:moveTo>
                <a:cubicBezTo>
                  <a:pt x="151" y="4"/>
                  <a:pt x="151" y="4"/>
                  <a:pt x="152" y="5"/>
                </a:cubicBezTo>
                <a:cubicBezTo>
                  <a:pt x="152" y="5"/>
                  <a:pt x="154" y="5"/>
                  <a:pt x="154" y="7"/>
                </a:cubicBezTo>
                <a:cubicBezTo>
                  <a:pt x="154" y="8"/>
                  <a:pt x="154" y="8"/>
                  <a:pt x="154" y="8"/>
                </a:cubicBezTo>
                <a:cubicBezTo>
                  <a:pt x="156" y="9"/>
                  <a:pt x="156" y="11"/>
                  <a:pt x="156" y="13"/>
                </a:cubicBezTo>
                <a:cubicBezTo>
                  <a:pt x="158" y="13"/>
                  <a:pt x="159" y="12"/>
                  <a:pt x="160" y="11"/>
                </a:cubicBezTo>
                <a:cubicBezTo>
                  <a:pt x="162" y="11"/>
                  <a:pt x="166" y="11"/>
                  <a:pt x="168" y="12"/>
                </a:cubicBezTo>
                <a:cubicBezTo>
                  <a:pt x="168" y="13"/>
                  <a:pt x="169" y="14"/>
                  <a:pt x="170" y="15"/>
                </a:cubicBezTo>
                <a:cubicBezTo>
                  <a:pt x="173" y="14"/>
                  <a:pt x="177" y="13"/>
                  <a:pt x="180" y="14"/>
                </a:cubicBezTo>
                <a:cubicBezTo>
                  <a:pt x="182" y="15"/>
                  <a:pt x="184" y="16"/>
                  <a:pt x="184" y="19"/>
                </a:cubicBezTo>
                <a:cubicBezTo>
                  <a:pt x="186" y="19"/>
                  <a:pt x="187" y="19"/>
                  <a:pt x="189" y="19"/>
                </a:cubicBezTo>
                <a:cubicBezTo>
                  <a:pt x="192" y="19"/>
                  <a:pt x="196" y="19"/>
                  <a:pt x="198" y="23"/>
                </a:cubicBezTo>
                <a:cubicBezTo>
                  <a:pt x="199" y="26"/>
                  <a:pt x="198" y="28"/>
                  <a:pt x="196" y="30"/>
                </a:cubicBezTo>
                <a:cubicBezTo>
                  <a:pt x="194" y="31"/>
                  <a:pt x="192" y="32"/>
                  <a:pt x="189" y="32"/>
                </a:cubicBezTo>
                <a:cubicBezTo>
                  <a:pt x="188" y="36"/>
                  <a:pt x="183" y="35"/>
                  <a:pt x="180" y="36"/>
                </a:cubicBezTo>
                <a:cubicBezTo>
                  <a:pt x="179" y="35"/>
                  <a:pt x="178" y="35"/>
                  <a:pt x="177" y="35"/>
                </a:cubicBezTo>
                <a:cubicBezTo>
                  <a:pt x="174" y="37"/>
                  <a:pt x="168" y="36"/>
                  <a:pt x="165" y="36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0" y="37"/>
                  <a:pt x="158" y="36"/>
                  <a:pt x="157" y="35"/>
                </a:cubicBezTo>
                <a:cubicBezTo>
                  <a:pt x="156" y="35"/>
                  <a:pt x="156" y="35"/>
                  <a:pt x="156" y="36"/>
                </a:cubicBezTo>
                <a:cubicBezTo>
                  <a:pt x="154" y="39"/>
                  <a:pt x="150" y="41"/>
                  <a:pt x="147" y="41"/>
                </a:cubicBezTo>
                <a:cubicBezTo>
                  <a:pt x="145" y="42"/>
                  <a:pt x="144" y="43"/>
                  <a:pt x="144" y="44"/>
                </a:cubicBezTo>
                <a:cubicBezTo>
                  <a:pt x="144" y="45"/>
                  <a:pt x="145" y="46"/>
                  <a:pt x="146" y="47"/>
                </a:cubicBezTo>
                <a:cubicBezTo>
                  <a:pt x="150" y="49"/>
                  <a:pt x="154" y="45"/>
                  <a:pt x="159" y="46"/>
                </a:cubicBezTo>
                <a:cubicBezTo>
                  <a:pt x="161" y="45"/>
                  <a:pt x="163" y="46"/>
                  <a:pt x="166" y="46"/>
                </a:cubicBezTo>
                <a:cubicBezTo>
                  <a:pt x="166" y="47"/>
                  <a:pt x="168" y="47"/>
                  <a:pt x="168" y="48"/>
                </a:cubicBezTo>
                <a:cubicBezTo>
                  <a:pt x="170" y="47"/>
                  <a:pt x="171" y="46"/>
                  <a:pt x="173" y="46"/>
                </a:cubicBezTo>
                <a:cubicBezTo>
                  <a:pt x="176" y="46"/>
                  <a:pt x="178" y="47"/>
                  <a:pt x="179" y="49"/>
                </a:cubicBezTo>
                <a:cubicBezTo>
                  <a:pt x="180" y="51"/>
                  <a:pt x="179" y="53"/>
                  <a:pt x="179" y="55"/>
                </a:cubicBezTo>
                <a:cubicBezTo>
                  <a:pt x="178" y="57"/>
                  <a:pt x="175" y="60"/>
                  <a:pt x="172" y="60"/>
                </a:cubicBezTo>
                <a:cubicBezTo>
                  <a:pt x="170" y="60"/>
                  <a:pt x="171" y="62"/>
                  <a:pt x="170" y="62"/>
                </a:cubicBezTo>
                <a:cubicBezTo>
                  <a:pt x="168" y="64"/>
                  <a:pt x="165" y="67"/>
                  <a:pt x="162" y="66"/>
                </a:cubicBezTo>
                <a:cubicBezTo>
                  <a:pt x="160" y="66"/>
                  <a:pt x="157" y="65"/>
                  <a:pt x="157" y="63"/>
                </a:cubicBezTo>
                <a:cubicBezTo>
                  <a:pt x="156" y="64"/>
                  <a:pt x="155" y="63"/>
                  <a:pt x="154" y="64"/>
                </a:cubicBezTo>
                <a:cubicBezTo>
                  <a:pt x="151" y="65"/>
                  <a:pt x="148" y="65"/>
                  <a:pt x="146" y="68"/>
                </a:cubicBezTo>
                <a:cubicBezTo>
                  <a:pt x="147" y="69"/>
                  <a:pt x="148" y="70"/>
                  <a:pt x="150" y="70"/>
                </a:cubicBezTo>
                <a:cubicBezTo>
                  <a:pt x="152" y="70"/>
                  <a:pt x="155" y="70"/>
                  <a:pt x="158" y="70"/>
                </a:cubicBezTo>
                <a:cubicBezTo>
                  <a:pt x="159" y="70"/>
                  <a:pt x="161" y="71"/>
                  <a:pt x="162" y="72"/>
                </a:cubicBezTo>
                <a:cubicBezTo>
                  <a:pt x="162" y="74"/>
                  <a:pt x="162" y="75"/>
                  <a:pt x="161" y="76"/>
                </a:cubicBezTo>
                <a:cubicBezTo>
                  <a:pt x="160" y="78"/>
                  <a:pt x="158" y="79"/>
                  <a:pt x="156" y="79"/>
                </a:cubicBezTo>
                <a:cubicBezTo>
                  <a:pt x="155" y="79"/>
                  <a:pt x="154" y="78"/>
                  <a:pt x="153" y="79"/>
                </a:cubicBezTo>
                <a:cubicBezTo>
                  <a:pt x="151" y="81"/>
                  <a:pt x="149" y="82"/>
                  <a:pt x="147" y="84"/>
                </a:cubicBezTo>
                <a:cubicBezTo>
                  <a:pt x="146" y="84"/>
                  <a:pt x="146" y="84"/>
                  <a:pt x="145" y="84"/>
                </a:cubicBezTo>
                <a:cubicBezTo>
                  <a:pt x="148" y="86"/>
                  <a:pt x="151" y="87"/>
                  <a:pt x="155" y="87"/>
                </a:cubicBezTo>
                <a:cubicBezTo>
                  <a:pt x="157" y="87"/>
                  <a:pt x="159" y="86"/>
                  <a:pt x="161" y="86"/>
                </a:cubicBezTo>
                <a:cubicBezTo>
                  <a:pt x="163" y="86"/>
                  <a:pt x="164" y="87"/>
                  <a:pt x="166" y="87"/>
                </a:cubicBezTo>
                <a:cubicBezTo>
                  <a:pt x="168" y="87"/>
                  <a:pt x="170" y="88"/>
                  <a:pt x="171" y="90"/>
                </a:cubicBezTo>
                <a:cubicBezTo>
                  <a:pt x="171" y="91"/>
                  <a:pt x="171" y="92"/>
                  <a:pt x="171" y="93"/>
                </a:cubicBezTo>
                <a:cubicBezTo>
                  <a:pt x="170" y="93"/>
                  <a:pt x="170" y="94"/>
                  <a:pt x="170" y="95"/>
                </a:cubicBezTo>
                <a:cubicBezTo>
                  <a:pt x="170" y="95"/>
                  <a:pt x="171" y="94"/>
                  <a:pt x="172" y="95"/>
                </a:cubicBezTo>
                <a:cubicBezTo>
                  <a:pt x="174" y="94"/>
                  <a:pt x="176" y="95"/>
                  <a:pt x="177" y="95"/>
                </a:cubicBezTo>
                <a:cubicBezTo>
                  <a:pt x="180" y="94"/>
                  <a:pt x="182" y="94"/>
                  <a:pt x="184" y="94"/>
                </a:cubicBezTo>
                <a:cubicBezTo>
                  <a:pt x="188" y="94"/>
                  <a:pt x="192" y="94"/>
                  <a:pt x="196" y="94"/>
                </a:cubicBezTo>
                <a:cubicBezTo>
                  <a:pt x="197" y="95"/>
                  <a:pt x="197" y="95"/>
                  <a:pt x="198" y="96"/>
                </a:cubicBezTo>
                <a:cubicBezTo>
                  <a:pt x="201" y="94"/>
                  <a:pt x="204" y="94"/>
                  <a:pt x="208" y="95"/>
                </a:cubicBezTo>
                <a:cubicBezTo>
                  <a:pt x="210" y="95"/>
                  <a:pt x="210" y="98"/>
                  <a:pt x="212" y="97"/>
                </a:cubicBezTo>
                <a:cubicBezTo>
                  <a:pt x="215" y="97"/>
                  <a:pt x="217" y="99"/>
                  <a:pt x="218" y="101"/>
                </a:cubicBezTo>
                <a:cubicBezTo>
                  <a:pt x="219" y="102"/>
                  <a:pt x="220" y="103"/>
                  <a:pt x="220" y="104"/>
                </a:cubicBezTo>
                <a:cubicBezTo>
                  <a:pt x="221" y="104"/>
                  <a:pt x="222" y="104"/>
                  <a:pt x="223" y="104"/>
                </a:cubicBezTo>
                <a:cubicBezTo>
                  <a:pt x="224" y="105"/>
                  <a:pt x="225" y="105"/>
                  <a:pt x="225" y="105"/>
                </a:cubicBezTo>
                <a:cubicBezTo>
                  <a:pt x="227" y="107"/>
                  <a:pt x="228" y="109"/>
                  <a:pt x="227" y="112"/>
                </a:cubicBezTo>
                <a:cubicBezTo>
                  <a:pt x="224" y="114"/>
                  <a:pt x="220" y="117"/>
                  <a:pt x="216" y="116"/>
                </a:cubicBezTo>
                <a:cubicBezTo>
                  <a:pt x="213" y="118"/>
                  <a:pt x="210" y="118"/>
                  <a:pt x="207" y="118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0" y="119"/>
                  <a:pt x="196" y="119"/>
                  <a:pt x="192" y="118"/>
                </a:cubicBezTo>
                <a:cubicBezTo>
                  <a:pt x="192" y="119"/>
                  <a:pt x="192" y="119"/>
                  <a:pt x="192" y="120"/>
                </a:cubicBezTo>
                <a:cubicBezTo>
                  <a:pt x="192" y="121"/>
                  <a:pt x="192" y="122"/>
                  <a:pt x="191" y="123"/>
                </a:cubicBezTo>
                <a:cubicBezTo>
                  <a:pt x="189" y="125"/>
                  <a:pt x="187" y="126"/>
                  <a:pt x="184" y="127"/>
                </a:cubicBezTo>
                <a:cubicBezTo>
                  <a:pt x="184" y="127"/>
                  <a:pt x="183" y="128"/>
                  <a:pt x="184" y="128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7" y="129"/>
                  <a:pt x="191" y="128"/>
                  <a:pt x="193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9" y="128"/>
                  <a:pt x="199" y="128"/>
                  <a:pt x="199" y="128"/>
                </a:cubicBezTo>
                <a:cubicBezTo>
                  <a:pt x="201" y="128"/>
                  <a:pt x="203" y="127"/>
                  <a:pt x="205" y="128"/>
                </a:cubicBezTo>
                <a:cubicBezTo>
                  <a:pt x="207" y="129"/>
                  <a:pt x="209" y="130"/>
                  <a:pt x="211" y="132"/>
                </a:cubicBezTo>
                <a:cubicBezTo>
                  <a:pt x="213" y="132"/>
                  <a:pt x="216" y="132"/>
                  <a:pt x="218" y="132"/>
                </a:cubicBezTo>
                <a:cubicBezTo>
                  <a:pt x="219" y="133"/>
                  <a:pt x="221" y="134"/>
                  <a:pt x="221" y="137"/>
                </a:cubicBezTo>
                <a:cubicBezTo>
                  <a:pt x="220" y="139"/>
                  <a:pt x="219" y="142"/>
                  <a:pt x="216" y="143"/>
                </a:cubicBezTo>
                <a:cubicBezTo>
                  <a:pt x="213" y="145"/>
                  <a:pt x="208" y="145"/>
                  <a:pt x="205" y="143"/>
                </a:cubicBezTo>
                <a:cubicBezTo>
                  <a:pt x="204" y="141"/>
                  <a:pt x="202" y="143"/>
                  <a:pt x="201" y="143"/>
                </a:cubicBezTo>
                <a:cubicBezTo>
                  <a:pt x="200" y="144"/>
                  <a:pt x="198" y="144"/>
                  <a:pt x="196" y="144"/>
                </a:cubicBezTo>
                <a:cubicBezTo>
                  <a:pt x="196" y="144"/>
                  <a:pt x="197" y="145"/>
                  <a:pt x="196" y="145"/>
                </a:cubicBezTo>
                <a:cubicBezTo>
                  <a:pt x="195" y="145"/>
                  <a:pt x="195" y="146"/>
                  <a:pt x="194" y="145"/>
                </a:cubicBezTo>
                <a:cubicBezTo>
                  <a:pt x="192" y="146"/>
                  <a:pt x="189" y="148"/>
                  <a:pt x="188" y="150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92" y="152"/>
                  <a:pt x="194" y="152"/>
                  <a:pt x="196" y="152"/>
                </a:cubicBezTo>
                <a:cubicBezTo>
                  <a:pt x="198" y="152"/>
                  <a:pt x="201" y="152"/>
                  <a:pt x="204" y="154"/>
                </a:cubicBezTo>
                <a:cubicBezTo>
                  <a:pt x="205" y="152"/>
                  <a:pt x="208" y="151"/>
                  <a:pt x="210" y="152"/>
                </a:cubicBezTo>
                <a:cubicBezTo>
                  <a:pt x="212" y="152"/>
                  <a:pt x="215" y="153"/>
                  <a:pt x="216" y="155"/>
                </a:cubicBezTo>
                <a:cubicBezTo>
                  <a:pt x="217" y="156"/>
                  <a:pt x="216" y="158"/>
                  <a:pt x="218" y="158"/>
                </a:cubicBezTo>
                <a:cubicBezTo>
                  <a:pt x="219" y="158"/>
                  <a:pt x="220" y="159"/>
                  <a:pt x="221" y="159"/>
                </a:cubicBezTo>
                <a:cubicBezTo>
                  <a:pt x="223" y="161"/>
                  <a:pt x="223" y="163"/>
                  <a:pt x="222" y="164"/>
                </a:cubicBezTo>
                <a:cubicBezTo>
                  <a:pt x="222" y="166"/>
                  <a:pt x="219" y="167"/>
                  <a:pt x="217" y="168"/>
                </a:cubicBezTo>
                <a:cubicBezTo>
                  <a:pt x="216" y="170"/>
                  <a:pt x="213" y="171"/>
                  <a:pt x="210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5" y="172"/>
                  <a:pt x="203" y="174"/>
                  <a:pt x="200" y="173"/>
                </a:cubicBezTo>
                <a:cubicBezTo>
                  <a:pt x="198" y="173"/>
                  <a:pt x="197" y="172"/>
                  <a:pt x="196" y="171"/>
                </a:cubicBezTo>
                <a:cubicBezTo>
                  <a:pt x="195" y="170"/>
                  <a:pt x="195" y="169"/>
                  <a:pt x="195" y="168"/>
                </a:cubicBezTo>
                <a:cubicBezTo>
                  <a:pt x="194" y="167"/>
                  <a:pt x="193" y="168"/>
                  <a:pt x="192" y="167"/>
                </a:cubicBezTo>
                <a:cubicBezTo>
                  <a:pt x="191" y="167"/>
                  <a:pt x="190" y="165"/>
                  <a:pt x="189" y="165"/>
                </a:cubicBezTo>
                <a:cubicBezTo>
                  <a:pt x="189" y="165"/>
                  <a:pt x="188" y="165"/>
                  <a:pt x="188" y="165"/>
                </a:cubicBezTo>
                <a:cubicBezTo>
                  <a:pt x="189" y="168"/>
                  <a:pt x="189" y="170"/>
                  <a:pt x="188" y="172"/>
                </a:cubicBezTo>
                <a:cubicBezTo>
                  <a:pt x="185" y="177"/>
                  <a:pt x="179" y="177"/>
                  <a:pt x="174" y="178"/>
                </a:cubicBezTo>
                <a:cubicBezTo>
                  <a:pt x="171" y="179"/>
                  <a:pt x="168" y="178"/>
                  <a:pt x="165" y="177"/>
                </a:cubicBezTo>
                <a:cubicBezTo>
                  <a:pt x="162" y="178"/>
                  <a:pt x="161" y="177"/>
                  <a:pt x="158" y="177"/>
                </a:cubicBezTo>
                <a:cubicBezTo>
                  <a:pt x="155" y="178"/>
                  <a:pt x="152" y="178"/>
                  <a:pt x="150" y="179"/>
                </a:cubicBezTo>
                <a:cubicBezTo>
                  <a:pt x="148" y="180"/>
                  <a:pt x="147" y="180"/>
                  <a:pt x="145" y="181"/>
                </a:cubicBezTo>
                <a:cubicBezTo>
                  <a:pt x="141" y="183"/>
                  <a:pt x="137" y="184"/>
                  <a:pt x="132" y="183"/>
                </a:cubicBezTo>
                <a:cubicBezTo>
                  <a:pt x="131" y="183"/>
                  <a:pt x="130" y="183"/>
                  <a:pt x="130" y="182"/>
                </a:cubicBezTo>
                <a:cubicBezTo>
                  <a:pt x="130" y="181"/>
                  <a:pt x="131" y="182"/>
                  <a:pt x="132" y="182"/>
                </a:cubicBezTo>
                <a:cubicBezTo>
                  <a:pt x="134" y="182"/>
                  <a:pt x="137" y="182"/>
                  <a:pt x="139" y="181"/>
                </a:cubicBezTo>
                <a:cubicBezTo>
                  <a:pt x="144" y="180"/>
                  <a:pt x="148" y="178"/>
                  <a:pt x="151" y="175"/>
                </a:cubicBezTo>
                <a:cubicBezTo>
                  <a:pt x="153" y="173"/>
                  <a:pt x="154" y="170"/>
                  <a:pt x="157" y="169"/>
                </a:cubicBezTo>
                <a:cubicBezTo>
                  <a:pt x="160" y="167"/>
                  <a:pt x="163" y="166"/>
                  <a:pt x="167" y="166"/>
                </a:cubicBezTo>
                <a:cubicBezTo>
                  <a:pt x="168" y="166"/>
                  <a:pt x="170" y="165"/>
                  <a:pt x="172" y="165"/>
                </a:cubicBezTo>
                <a:cubicBezTo>
                  <a:pt x="173" y="165"/>
                  <a:pt x="175" y="165"/>
                  <a:pt x="176" y="163"/>
                </a:cubicBezTo>
                <a:cubicBezTo>
                  <a:pt x="177" y="163"/>
                  <a:pt x="177" y="162"/>
                  <a:pt x="177" y="161"/>
                </a:cubicBezTo>
                <a:cubicBezTo>
                  <a:pt x="176" y="159"/>
                  <a:pt x="174" y="160"/>
                  <a:pt x="173" y="158"/>
                </a:cubicBezTo>
                <a:cubicBezTo>
                  <a:pt x="173" y="157"/>
                  <a:pt x="173" y="156"/>
                  <a:pt x="173" y="155"/>
                </a:cubicBezTo>
                <a:cubicBezTo>
                  <a:pt x="175" y="153"/>
                  <a:pt x="179" y="155"/>
                  <a:pt x="179" y="152"/>
                </a:cubicBezTo>
                <a:cubicBezTo>
                  <a:pt x="179" y="150"/>
                  <a:pt x="177" y="151"/>
                  <a:pt x="175" y="151"/>
                </a:cubicBezTo>
                <a:cubicBezTo>
                  <a:pt x="173" y="151"/>
                  <a:pt x="171" y="152"/>
                  <a:pt x="169" y="153"/>
                </a:cubicBezTo>
                <a:cubicBezTo>
                  <a:pt x="168" y="154"/>
                  <a:pt x="165" y="154"/>
                  <a:pt x="164" y="153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1" y="153"/>
                  <a:pt x="160" y="152"/>
                  <a:pt x="159" y="153"/>
                </a:cubicBezTo>
                <a:cubicBezTo>
                  <a:pt x="157" y="153"/>
                  <a:pt x="155" y="152"/>
                  <a:pt x="154" y="151"/>
                </a:cubicBezTo>
                <a:cubicBezTo>
                  <a:pt x="153" y="151"/>
                  <a:pt x="152" y="150"/>
                  <a:pt x="152" y="150"/>
                </a:cubicBezTo>
                <a:cubicBezTo>
                  <a:pt x="151" y="151"/>
                  <a:pt x="150" y="150"/>
                  <a:pt x="149" y="151"/>
                </a:cubicBezTo>
                <a:cubicBezTo>
                  <a:pt x="147" y="152"/>
                  <a:pt x="145" y="152"/>
                  <a:pt x="142" y="152"/>
                </a:cubicBezTo>
                <a:cubicBezTo>
                  <a:pt x="141" y="152"/>
                  <a:pt x="139" y="151"/>
                  <a:pt x="137" y="151"/>
                </a:cubicBezTo>
                <a:cubicBezTo>
                  <a:pt x="136" y="150"/>
                  <a:pt x="135" y="149"/>
                  <a:pt x="134" y="147"/>
                </a:cubicBezTo>
                <a:cubicBezTo>
                  <a:pt x="134" y="146"/>
                  <a:pt x="133" y="147"/>
                  <a:pt x="132" y="147"/>
                </a:cubicBezTo>
                <a:cubicBezTo>
                  <a:pt x="130" y="147"/>
                  <a:pt x="127" y="148"/>
                  <a:pt x="124" y="146"/>
                </a:cubicBezTo>
                <a:cubicBezTo>
                  <a:pt x="123" y="145"/>
                  <a:pt x="123" y="143"/>
                  <a:pt x="124" y="142"/>
                </a:cubicBezTo>
                <a:cubicBezTo>
                  <a:pt x="126" y="140"/>
                  <a:pt x="128" y="139"/>
                  <a:pt x="130" y="137"/>
                </a:cubicBezTo>
                <a:cubicBezTo>
                  <a:pt x="132" y="137"/>
                  <a:pt x="135" y="136"/>
                  <a:pt x="137" y="136"/>
                </a:cubicBezTo>
                <a:cubicBezTo>
                  <a:pt x="139" y="136"/>
                  <a:pt x="141" y="134"/>
                  <a:pt x="143" y="134"/>
                </a:cubicBezTo>
                <a:cubicBezTo>
                  <a:pt x="144" y="131"/>
                  <a:pt x="147" y="131"/>
                  <a:pt x="149" y="130"/>
                </a:cubicBezTo>
                <a:cubicBezTo>
                  <a:pt x="151" y="130"/>
                  <a:pt x="152" y="131"/>
                  <a:pt x="154" y="131"/>
                </a:cubicBezTo>
                <a:cubicBezTo>
                  <a:pt x="155" y="128"/>
                  <a:pt x="158" y="128"/>
                  <a:pt x="161" y="127"/>
                </a:cubicBezTo>
                <a:cubicBezTo>
                  <a:pt x="163" y="128"/>
                  <a:pt x="165" y="128"/>
                  <a:pt x="167" y="129"/>
                </a:cubicBezTo>
                <a:cubicBezTo>
                  <a:pt x="169" y="130"/>
                  <a:pt x="170" y="131"/>
                  <a:pt x="171" y="131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5" y="131"/>
                  <a:pt x="176" y="131"/>
                  <a:pt x="177" y="130"/>
                </a:cubicBezTo>
                <a:cubicBezTo>
                  <a:pt x="177" y="128"/>
                  <a:pt x="174" y="128"/>
                  <a:pt x="173" y="127"/>
                </a:cubicBezTo>
                <a:cubicBezTo>
                  <a:pt x="172" y="126"/>
                  <a:pt x="172" y="125"/>
                  <a:pt x="172" y="124"/>
                </a:cubicBezTo>
                <a:cubicBezTo>
                  <a:pt x="174" y="122"/>
                  <a:pt x="177" y="122"/>
                  <a:pt x="178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6" y="116"/>
                  <a:pt x="172" y="117"/>
                  <a:pt x="170" y="117"/>
                </a:cubicBezTo>
                <a:cubicBezTo>
                  <a:pt x="169" y="118"/>
                  <a:pt x="170" y="118"/>
                  <a:pt x="169" y="118"/>
                </a:cubicBezTo>
                <a:cubicBezTo>
                  <a:pt x="165" y="119"/>
                  <a:pt x="162" y="120"/>
                  <a:pt x="159" y="119"/>
                </a:cubicBezTo>
                <a:cubicBezTo>
                  <a:pt x="156" y="119"/>
                  <a:pt x="153" y="118"/>
                  <a:pt x="151" y="116"/>
                </a:cubicBezTo>
                <a:cubicBezTo>
                  <a:pt x="150" y="115"/>
                  <a:pt x="150" y="113"/>
                  <a:pt x="150" y="112"/>
                </a:cubicBezTo>
                <a:cubicBezTo>
                  <a:pt x="152" y="109"/>
                  <a:pt x="155" y="108"/>
                  <a:pt x="158" y="107"/>
                </a:cubicBezTo>
                <a:cubicBezTo>
                  <a:pt x="160" y="107"/>
                  <a:pt x="162" y="107"/>
                  <a:pt x="163" y="107"/>
                </a:cubicBezTo>
                <a:cubicBezTo>
                  <a:pt x="166" y="107"/>
                  <a:pt x="168" y="107"/>
                  <a:pt x="170" y="107"/>
                </a:cubicBezTo>
                <a:cubicBezTo>
                  <a:pt x="171" y="106"/>
                  <a:pt x="173" y="106"/>
                  <a:pt x="173" y="105"/>
                </a:cubicBezTo>
                <a:cubicBezTo>
                  <a:pt x="172" y="104"/>
                  <a:pt x="171" y="104"/>
                  <a:pt x="170" y="104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2" y="102"/>
                  <a:pt x="160" y="103"/>
                  <a:pt x="159" y="101"/>
                </a:cubicBezTo>
                <a:cubicBezTo>
                  <a:pt x="158" y="102"/>
                  <a:pt x="157" y="101"/>
                  <a:pt x="157" y="100"/>
                </a:cubicBezTo>
                <a:cubicBezTo>
                  <a:pt x="157" y="99"/>
                  <a:pt x="155" y="99"/>
                  <a:pt x="157" y="98"/>
                </a:cubicBezTo>
                <a:cubicBezTo>
                  <a:pt x="157" y="97"/>
                  <a:pt x="160" y="96"/>
                  <a:pt x="159" y="95"/>
                </a:cubicBezTo>
                <a:cubicBezTo>
                  <a:pt x="156" y="93"/>
                  <a:pt x="152" y="94"/>
                  <a:pt x="149" y="95"/>
                </a:cubicBezTo>
                <a:cubicBezTo>
                  <a:pt x="145" y="95"/>
                  <a:pt x="142" y="94"/>
                  <a:pt x="139" y="94"/>
                </a:cubicBezTo>
                <a:cubicBezTo>
                  <a:pt x="137" y="94"/>
                  <a:pt x="137" y="92"/>
                  <a:pt x="135" y="93"/>
                </a:cubicBezTo>
                <a:cubicBezTo>
                  <a:pt x="135" y="92"/>
                  <a:pt x="135" y="92"/>
                  <a:pt x="134" y="93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97"/>
                  <a:pt x="127" y="97"/>
                  <a:pt x="124" y="97"/>
                </a:cubicBezTo>
                <a:cubicBezTo>
                  <a:pt x="122" y="97"/>
                  <a:pt x="120" y="96"/>
                  <a:pt x="119" y="95"/>
                </a:cubicBezTo>
                <a:cubicBezTo>
                  <a:pt x="118" y="93"/>
                  <a:pt x="119" y="91"/>
                  <a:pt x="120" y="89"/>
                </a:cubicBezTo>
                <a:cubicBezTo>
                  <a:pt x="120" y="88"/>
                  <a:pt x="119" y="88"/>
                  <a:pt x="118" y="88"/>
                </a:cubicBezTo>
                <a:cubicBezTo>
                  <a:pt x="115" y="87"/>
                  <a:pt x="115" y="91"/>
                  <a:pt x="112" y="92"/>
                </a:cubicBezTo>
                <a:cubicBezTo>
                  <a:pt x="113" y="93"/>
                  <a:pt x="113" y="93"/>
                  <a:pt x="114" y="94"/>
                </a:cubicBezTo>
                <a:cubicBezTo>
                  <a:pt x="115" y="96"/>
                  <a:pt x="115" y="98"/>
                  <a:pt x="115" y="10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3"/>
                  <a:pt x="111" y="104"/>
                  <a:pt x="110" y="105"/>
                </a:cubicBezTo>
                <a:cubicBezTo>
                  <a:pt x="104" y="107"/>
                  <a:pt x="98" y="106"/>
                  <a:pt x="92" y="105"/>
                </a:cubicBezTo>
                <a:cubicBezTo>
                  <a:pt x="91" y="105"/>
                  <a:pt x="90" y="106"/>
                  <a:pt x="90" y="107"/>
                </a:cubicBezTo>
                <a:cubicBezTo>
                  <a:pt x="91" y="108"/>
                  <a:pt x="94" y="110"/>
                  <a:pt x="93" y="113"/>
                </a:cubicBezTo>
                <a:cubicBezTo>
                  <a:pt x="93" y="114"/>
                  <a:pt x="93" y="114"/>
                  <a:pt x="93" y="115"/>
                </a:cubicBezTo>
                <a:cubicBezTo>
                  <a:pt x="91" y="117"/>
                  <a:pt x="89" y="119"/>
                  <a:pt x="86" y="119"/>
                </a:cubicBezTo>
                <a:cubicBezTo>
                  <a:pt x="86" y="120"/>
                  <a:pt x="86" y="121"/>
                  <a:pt x="85" y="121"/>
                </a:cubicBezTo>
                <a:cubicBezTo>
                  <a:pt x="83" y="124"/>
                  <a:pt x="80" y="125"/>
                  <a:pt x="77" y="125"/>
                </a:cubicBezTo>
                <a:cubicBezTo>
                  <a:pt x="74" y="125"/>
                  <a:pt x="72" y="125"/>
                  <a:pt x="70" y="124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64" y="126"/>
                  <a:pt x="61" y="127"/>
                  <a:pt x="58" y="126"/>
                </a:cubicBezTo>
                <a:cubicBezTo>
                  <a:pt x="55" y="126"/>
                  <a:pt x="52" y="125"/>
                  <a:pt x="50" y="124"/>
                </a:cubicBezTo>
                <a:cubicBezTo>
                  <a:pt x="49" y="124"/>
                  <a:pt x="47" y="123"/>
                  <a:pt x="46" y="123"/>
                </a:cubicBezTo>
                <a:cubicBezTo>
                  <a:pt x="43" y="124"/>
                  <a:pt x="40" y="122"/>
                  <a:pt x="37" y="122"/>
                </a:cubicBezTo>
                <a:cubicBezTo>
                  <a:pt x="36" y="121"/>
                  <a:pt x="34" y="121"/>
                  <a:pt x="34" y="120"/>
                </a:cubicBezTo>
                <a:cubicBezTo>
                  <a:pt x="33" y="118"/>
                  <a:pt x="33" y="117"/>
                  <a:pt x="34" y="115"/>
                </a:cubicBezTo>
                <a:cubicBezTo>
                  <a:pt x="35" y="114"/>
                  <a:pt x="37" y="112"/>
                  <a:pt x="39" y="113"/>
                </a:cubicBezTo>
                <a:cubicBezTo>
                  <a:pt x="40" y="111"/>
                  <a:pt x="41" y="110"/>
                  <a:pt x="43" y="110"/>
                </a:cubicBezTo>
                <a:cubicBezTo>
                  <a:pt x="45" y="110"/>
                  <a:pt x="47" y="109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7" y="102"/>
                  <a:pt x="45" y="102"/>
                  <a:pt x="42" y="102"/>
                </a:cubicBezTo>
                <a:cubicBezTo>
                  <a:pt x="41" y="103"/>
                  <a:pt x="38" y="104"/>
                  <a:pt x="36" y="103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4" y="104"/>
                  <a:pt x="33" y="104"/>
                  <a:pt x="31" y="104"/>
                </a:cubicBezTo>
                <a:cubicBezTo>
                  <a:pt x="30" y="103"/>
                  <a:pt x="29" y="103"/>
                  <a:pt x="28" y="102"/>
                </a:cubicBezTo>
                <a:cubicBezTo>
                  <a:pt x="26" y="103"/>
                  <a:pt x="25" y="103"/>
                  <a:pt x="23" y="104"/>
                </a:cubicBezTo>
                <a:cubicBezTo>
                  <a:pt x="22" y="106"/>
                  <a:pt x="19" y="109"/>
                  <a:pt x="16" y="109"/>
                </a:cubicBezTo>
                <a:cubicBezTo>
                  <a:pt x="14" y="109"/>
                  <a:pt x="11" y="109"/>
                  <a:pt x="9" y="107"/>
                </a:cubicBezTo>
                <a:cubicBezTo>
                  <a:pt x="9" y="106"/>
                  <a:pt x="7" y="107"/>
                  <a:pt x="6" y="107"/>
                </a:cubicBezTo>
                <a:cubicBezTo>
                  <a:pt x="5" y="107"/>
                  <a:pt x="4" y="106"/>
                  <a:pt x="3" y="106"/>
                </a:cubicBezTo>
                <a:cubicBezTo>
                  <a:pt x="2" y="105"/>
                  <a:pt x="1" y="105"/>
                  <a:pt x="1" y="104"/>
                </a:cubicBezTo>
                <a:cubicBezTo>
                  <a:pt x="0" y="102"/>
                  <a:pt x="1" y="100"/>
                  <a:pt x="2" y="98"/>
                </a:cubicBezTo>
                <a:cubicBezTo>
                  <a:pt x="3" y="97"/>
                  <a:pt x="4" y="96"/>
                  <a:pt x="5" y="95"/>
                </a:cubicBezTo>
                <a:cubicBezTo>
                  <a:pt x="6" y="92"/>
                  <a:pt x="7" y="89"/>
                  <a:pt x="9" y="87"/>
                </a:cubicBezTo>
                <a:cubicBezTo>
                  <a:pt x="11" y="86"/>
                  <a:pt x="13" y="84"/>
                  <a:pt x="15" y="84"/>
                </a:cubicBezTo>
                <a:cubicBezTo>
                  <a:pt x="16" y="83"/>
                  <a:pt x="17" y="84"/>
                  <a:pt x="18" y="83"/>
                </a:cubicBezTo>
                <a:cubicBezTo>
                  <a:pt x="20" y="84"/>
                  <a:pt x="22" y="83"/>
                  <a:pt x="23" y="85"/>
                </a:cubicBezTo>
                <a:cubicBezTo>
                  <a:pt x="24" y="85"/>
                  <a:pt x="24" y="83"/>
                  <a:pt x="25" y="83"/>
                </a:cubicBezTo>
                <a:cubicBezTo>
                  <a:pt x="26" y="81"/>
                  <a:pt x="28" y="81"/>
                  <a:pt x="29" y="81"/>
                </a:cubicBezTo>
                <a:cubicBezTo>
                  <a:pt x="31" y="79"/>
                  <a:pt x="33" y="79"/>
                  <a:pt x="35" y="78"/>
                </a:cubicBezTo>
                <a:cubicBezTo>
                  <a:pt x="36" y="78"/>
                  <a:pt x="37" y="78"/>
                  <a:pt x="3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7"/>
                  <a:pt x="42" y="76"/>
                  <a:pt x="44" y="75"/>
                </a:cubicBezTo>
                <a:cubicBezTo>
                  <a:pt x="47" y="73"/>
                  <a:pt x="51" y="71"/>
                  <a:pt x="55" y="70"/>
                </a:cubicBezTo>
                <a:cubicBezTo>
                  <a:pt x="59" y="69"/>
                  <a:pt x="63" y="70"/>
                  <a:pt x="67" y="70"/>
                </a:cubicBezTo>
                <a:cubicBezTo>
                  <a:pt x="71" y="70"/>
                  <a:pt x="73" y="72"/>
                  <a:pt x="76" y="74"/>
                </a:cubicBezTo>
                <a:cubicBezTo>
                  <a:pt x="79" y="73"/>
                  <a:pt x="82" y="71"/>
                  <a:pt x="85" y="72"/>
                </a:cubicBezTo>
                <a:cubicBezTo>
                  <a:pt x="87" y="73"/>
                  <a:pt x="89" y="75"/>
                  <a:pt x="90" y="78"/>
                </a:cubicBezTo>
                <a:cubicBezTo>
                  <a:pt x="90" y="80"/>
                  <a:pt x="89" y="81"/>
                  <a:pt x="87" y="83"/>
                </a:cubicBezTo>
                <a:cubicBezTo>
                  <a:pt x="85" y="84"/>
                  <a:pt x="83" y="86"/>
                  <a:pt x="81" y="86"/>
                </a:cubicBezTo>
                <a:cubicBezTo>
                  <a:pt x="80" y="86"/>
                  <a:pt x="78" y="87"/>
                  <a:pt x="77" y="86"/>
                </a:cubicBezTo>
                <a:cubicBezTo>
                  <a:pt x="76" y="89"/>
                  <a:pt x="72" y="90"/>
                  <a:pt x="69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3" y="94"/>
                  <a:pt x="60" y="96"/>
                  <a:pt x="56" y="95"/>
                </a:cubicBezTo>
                <a:cubicBezTo>
                  <a:pt x="55" y="95"/>
                  <a:pt x="54" y="94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2" y="96"/>
                  <a:pt x="53" y="97"/>
                </a:cubicBezTo>
                <a:cubicBezTo>
                  <a:pt x="54" y="99"/>
                  <a:pt x="57" y="98"/>
                  <a:pt x="59" y="99"/>
                </a:cubicBezTo>
                <a:cubicBezTo>
                  <a:pt x="62" y="99"/>
                  <a:pt x="64" y="97"/>
                  <a:pt x="66" y="97"/>
                </a:cubicBezTo>
                <a:cubicBezTo>
                  <a:pt x="72" y="97"/>
                  <a:pt x="77" y="98"/>
                  <a:pt x="81" y="100"/>
                </a:cubicBezTo>
                <a:cubicBezTo>
                  <a:pt x="84" y="95"/>
                  <a:pt x="90" y="96"/>
                  <a:pt x="95" y="96"/>
                </a:cubicBezTo>
                <a:cubicBezTo>
                  <a:pt x="96" y="96"/>
                  <a:pt x="97" y="95"/>
                  <a:pt x="98" y="94"/>
                </a:cubicBezTo>
                <a:cubicBezTo>
                  <a:pt x="98" y="93"/>
                  <a:pt x="97" y="93"/>
                  <a:pt x="96" y="92"/>
                </a:cubicBezTo>
                <a:cubicBezTo>
                  <a:pt x="95" y="90"/>
                  <a:pt x="94" y="89"/>
                  <a:pt x="95" y="87"/>
                </a:cubicBezTo>
                <a:cubicBezTo>
                  <a:pt x="96" y="84"/>
                  <a:pt x="99" y="82"/>
                  <a:pt x="102" y="81"/>
                </a:cubicBezTo>
                <a:cubicBezTo>
                  <a:pt x="104" y="81"/>
                  <a:pt x="105" y="81"/>
                  <a:pt x="106" y="81"/>
                </a:cubicBezTo>
                <a:cubicBezTo>
                  <a:pt x="107" y="81"/>
                  <a:pt x="107" y="80"/>
                  <a:pt x="107" y="80"/>
                </a:cubicBezTo>
                <a:cubicBezTo>
                  <a:pt x="109" y="78"/>
                  <a:pt x="111" y="78"/>
                  <a:pt x="113" y="77"/>
                </a:cubicBezTo>
                <a:cubicBezTo>
                  <a:pt x="112" y="76"/>
                  <a:pt x="111" y="76"/>
                  <a:pt x="110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5" y="72"/>
                  <a:pt x="103" y="73"/>
                  <a:pt x="102" y="70"/>
                </a:cubicBezTo>
                <a:cubicBezTo>
                  <a:pt x="101" y="69"/>
                  <a:pt x="101" y="68"/>
                  <a:pt x="102" y="68"/>
                </a:cubicBezTo>
                <a:cubicBezTo>
                  <a:pt x="103" y="66"/>
                  <a:pt x="105" y="65"/>
                  <a:pt x="107" y="65"/>
                </a:cubicBezTo>
                <a:cubicBezTo>
                  <a:pt x="108" y="65"/>
                  <a:pt x="109" y="65"/>
                  <a:pt x="110" y="65"/>
                </a:cubicBezTo>
                <a:cubicBezTo>
                  <a:pt x="111" y="63"/>
                  <a:pt x="112" y="61"/>
                  <a:pt x="113" y="60"/>
                </a:cubicBezTo>
                <a:cubicBezTo>
                  <a:pt x="117" y="59"/>
                  <a:pt x="121" y="59"/>
                  <a:pt x="124" y="6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9" y="60"/>
                  <a:pt x="134" y="62"/>
                  <a:pt x="138" y="62"/>
                </a:cubicBezTo>
                <a:cubicBezTo>
                  <a:pt x="140" y="62"/>
                  <a:pt x="141" y="60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1" y="55"/>
                  <a:pt x="139" y="54"/>
                  <a:pt x="137" y="54"/>
                </a:cubicBezTo>
                <a:cubicBezTo>
                  <a:pt x="134" y="55"/>
                  <a:pt x="131" y="57"/>
                  <a:pt x="128" y="58"/>
                </a:cubicBezTo>
                <a:cubicBezTo>
                  <a:pt x="124" y="58"/>
                  <a:pt x="120" y="59"/>
                  <a:pt x="116" y="57"/>
                </a:cubicBezTo>
                <a:cubicBezTo>
                  <a:pt x="116" y="56"/>
                  <a:pt x="116" y="55"/>
                  <a:pt x="115" y="55"/>
                </a:cubicBezTo>
                <a:cubicBezTo>
                  <a:pt x="113" y="55"/>
                  <a:pt x="111" y="54"/>
                  <a:pt x="110" y="53"/>
                </a:cubicBezTo>
                <a:cubicBezTo>
                  <a:pt x="109" y="51"/>
                  <a:pt x="110" y="49"/>
                  <a:pt x="110" y="47"/>
                </a:cubicBezTo>
                <a:cubicBezTo>
                  <a:pt x="112" y="44"/>
                  <a:pt x="116" y="43"/>
                  <a:pt x="119" y="44"/>
                </a:cubicBezTo>
                <a:cubicBezTo>
                  <a:pt x="121" y="42"/>
                  <a:pt x="122" y="40"/>
                  <a:pt x="125" y="39"/>
                </a:cubicBezTo>
                <a:cubicBezTo>
                  <a:pt x="127" y="38"/>
                  <a:pt x="131" y="38"/>
                  <a:pt x="133" y="40"/>
                </a:cubicBezTo>
                <a:cubicBezTo>
                  <a:pt x="134" y="39"/>
                  <a:pt x="134" y="40"/>
                  <a:pt x="135" y="40"/>
                </a:cubicBezTo>
                <a:cubicBezTo>
                  <a:pt x="136" y="39"/>
                  <a:pt x="139" y="38"/>
                  <a:pt x="139" y="36"/>
                </a:cubicBezTo>
                <a:cubicBezTo>
                  <a:pt x="140" y="34"/>
                  <a:pt x="139" y="32"/>
                  <a:pt x="138" y="31"/>
                </a:cubicBezTo>
                <a:cubicBezTo>
                  <a:pt x="136" y="30"/>
                  <a:pt x="133" y="30"/>
                  <a:pt x="131" y="31"/>
                </a:cubicBezTo>
                <a:cubicBezTo>
                  <a:pt x="129" y="33"/>
                  <a:pt x="125" y="34"/>
                  <a:pt x="122" y="33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4"/>
                  <a:pt x="112" y="33"/>
                  <a:pt x="110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5" y="31"/>
                </a:cubicBezTo>
                <a:cubicBezTo>
                  <a:pt x="93" y="30"/>
                  <a:pt x="90" y="28"/>
                  <a:pt x="90" y="25"/>
                </a:cubicBezTo>
                <a:cubicBezTo>
                  <a:pt x="90" y="24"/>
                  <a:pt x="90" y="22"/>
                  <a:pt x="92" y="21"/>
                </a:cubicBezTo>
                <a:cubicBezTo>
                  <a:pt x="93" y="19"/>
                  <a:pt x="95" y="19"/>
                  <a:pt x="97" y="19"/>
                </a:cubicBezTo>
                <a:cubicBezTo>
                  <a:pt x="98" y="16"/>
                  <a:pt x="101" y="14"/>
                  <a:pt x="104" y="14"/>
                </a:cubicBezTo>
                <a:cubicBezTo>
                  <a:pt x="106" y="13"/>
                  <a:pt x="108" y="14"/>
                  <a:pt x="109" y="15"/>
                </a:cubicBezTo>
                <a:cubicBezTo>
                  <a:pt x="110" y="15"/>
                  <a:pt x="111" y="14"/>
                  <a:pt x="112" y="13"/>
                </a:cubicBezTo>
                <a:cubicBezTo>
                  <a:pt x="115" y="12"/>
                  <a:pt x="118" y="12"/>
                  <a:pt x="121" y="13"/>
                </a:cubicBezTo>
                <a:cubicBezTo>
                  <a:pt x="122" y="14"/>
                  <a:pt x="122" y="15"/>
                  <a:pt x="123" y="16"/>
                </a:cubicBezTo>
                <a:cubicBezTo>
                  <a:pt x="124" y="15"/>
                  <a:pt x="125" y="15"/>
                  <a:pt x="126" y="14"/>
                </a:cubicBezTo>
                <a:cubicBezTo>
                  <a:pt x="126" y="13"/>
                  <a:pt x="125" y="13"/>
                  <a:pt x="124" y="12"/>
                </a:cubicBezTo>
                <a:cubicBezTo>
                  <a:pt x="124" y="10"/>
                  <a:pt x="124" y="8"/>
                  <a:pt x="125" y="7"/>
                </a:cubicBezTo>
                <a:cubicBezTo>
                  <a:pt x="126" y="5"/>
                  <a:pt x="128" y="5"/>
                  <a:pt x="130" y="6"/>
                </a:cubicBezTo>
                <a:cubicBezTo>
                  <a:pt x="132" y="4"/>
                  <a:pt x="132" y="2"/>
                  <a:pt x="135" y="2"/>
                </a:cubicBezTo>
                <a:cubicBezTo>
                  <a:pt x="136" y="2"/>
                  <a:pt x="137" y="3"/>
                  <a:pt x="139" y="3"/>
                </a:cubicBezTo>
                <a:cubicBezTo>
                  <a:pt x="141" y="1"/>
                  <a:pt x="144" y="0"/>
                  <a:pt x="148" y="1"/>
                </a:cubicBezTo>
                <a:cubicBezTo>
                  <a:pt x="149" y="2"/>
                  <a:pt x="150" y="2"/>
                  <a:pt x="151" y="3"/>
                </a:cubicBezTo>
                <a:close/>
                <a:moveTo>
                  <a:pt x="150" y="5"/>
                </a:moveTo>
                <a:cubicBezTo>
                  <a:pt x="150" y="5"/>
                  <a:pt x="150" y="6"/>
                  <a:pt x="150" y="7"/>
                </a:cubicBezTo>
                <a:cubicBezTo>
                  <a:pt x="150" y="7"/>
                  <a:pt x="151" y="7"/>
                  <a:pt x="151" y="7"/>
                </a:cubicBezTo>
                <a:cubicBezTo>
                  <a:pt x="151" y="6"/>
                  <a:pt x="152" y="6"/>
                  <a:pt x="152" y="6"/>
                </a:cubicBezTo>
                <a:cubicBezTo>
                  <a:pt x="152" y="6"/>
                  <a:pt x="153" y="7"/>
                  <a:pt x="153" y="7"/>
                </a:cubicBezTo>
                <a:cubicBezTo>
                  <a:pt x="153" y="8"/>
                  <a:pt x="152" y="9"/>
                  <a:pt x="153" y="10"/>
                </a:cubicBezTo>
                <a:cubicBezTo>
                  <a:pt x="154" y="9"/>
                  <a:pt x="155" y="10"/>
                  <a:pt x="155" y="11"/>
                </a:cubicBezTo>
                <a:cubicBezTo>
                  <a:pt x="155" y="12"/>
                  <a:pt x="155" y="14"/>
                  <a:pt x="154" y="15"/>
                </a:cubicBezTo>
                <a:cubicBezTo>
                  <a:pt x="154" y="16"/>
                  <a:pt x="153" y="16"/>
                  <a:pt x="152" y="17"/>
                </a:cubicBezTo>
                <a:cubicBezTo>
                  <a:pt x="151" y="17"/>
                  <a:pt x="150" y="17"/>
                  <a:pt x="150" y="16"/>
                </a:cubicBezTo>
                <a:cubicBezTo>
                  <a:pt x="149" y="16"/>
                  <a:pt x="149" y="15"/>
                  <a:pt x="148" y="16"/>
                </a:cubicBezTo>
                <a:cubicBezTo>
                  <a:pt x="148" y="17"/>
                  <a:pt x="148" y="18"/>
                  <a:pt x="147" y="18"/>
                </a:cubicBezTo>
                <a:cubicBezTo>
                  <a:pt x="145" y="21"/>
                  <a:pt x="141" y="21"/>
                  <a:pt x="138" y="20"/>
                </a:cubicBezTo>
                <a:cubicBezTo>
                  <a:pt x="137" y="19"/>
                  <a:pt x="136" y="18"/>
                  <a:pt x="136" y="17"/>
                </a:cubicBezTo>
                <a:cubicBezTo>
                  <a:pt x="135" y="16"/>
                  <a:pt x="136" y="14"/>
                  <a:pt x="137" y="13"/>
                </a:cubicBezTo>
                <a:cubicBezTo>
                  <a:pt x="139" y="13"/>
                  <a:pt x="140" y="12"/>
                  <a:pt x="142" y="12"/>
                </a:cubicBezTo>
                <a:cubicBezTo>
                  <a:pt x="142" y="12"/>
                  <a:pt x="144" y="13"/>
                  <a:pt x="144" y="14"/>
                </a:cubicBezTo>
                <a:cubicBezTo>
                  <a:pt x="145" y="16"/>
                  <a:pt x="141" y="16"/>
                  <a:pt x="143" y="17"/>
                </a:cubicBezTo>
                <a:cubicBezTo>
                  <a:pt x="144" y="17"/>
                  <a:pt x="145" y="16"/>
                  <a:pt x="145" y="15"/>
                </a:cubicBezTo>
                <a:cubicBezTo>
                  <a:pt x="146" y="14"/>
                  <a:pt x="145" y="13"/>
                  <a:pt x="145" y="12"/>
                </a:cubicBezTo>
                <a:cubicBezTo>
                  <a:pt x="143" y="11"/>
                  <a:pt x="141" y="10"/>
                  <a:pt x="139" y="11"/>
                </a:cubicBezTo>
                <a:cubicBezTo>
                  <a:pt x="137" y="11"/>
                  <a:pt x="135" y="13"/>
                  <a:pt x="134" y="16"/>
                </a:cubicBezTo>
                <a:cubicBezTo>
                  <a:pt x="134" y="17"/>
                  <a:pt x="134" y="18"/>
                  <a:pt x="135" y="20"/>
                </a:cubicBezTo>
                <a:cubicBezTo>
                  <a:pt x="137" y="22"/>
                  <a:pt x="140" y="22"/>
                  <a:pt x="143" y="22"/>
                </a:cubicBezTo>
                <a:cubicBezTo>
                  <a:pt x="145" y="21"/>
                  <a:pt x="148" y="20"/>
                  <a:pt x="149" y="18"/>
                </a:cubicBezTo>
                <a:cubicBezTo>
                  <a:pt x="151" y="18"/>
                  <a:pt x="153" y="18"/>
                  <a:pt x="155" y="16"/>
                </a:cubicBezTo>
                <a:cubicBezTo>
                  <a:pt x="156" y="14"/>
                  <a:pt x="158" y="13"/>
                  <a:pt x="161" y="12"/>
                </a:cubicBezTo>
                <a:cubicBezTo>
                  <a:pt x="163" y="12"/>
                  <a:pt x="165" y="12"/>
                  <a:pt x="167" y="13"/>
                </a:cubicBezTo>
                <a:cubicBezTo>
                  <a:pt x="167" y="14"/>
                  <a:pt x="169" y="15"/>
                  <a:pt x="169" y="17"/>
                </a:cubicBezTo>
                <a:cubicBezTo>
                  <a:pt x="170" y="17"/>
                  <a:pt x="170" y="16"/>
                  <a:pt x="171" y="16"/>
                </a:cubicBezTo>
                <a:cubicBezTo>
                  <a:pt x="174" y="15"/>
                  <a:pt x="179" y="13"/>
                  <a:pt x="182" y="16"/>
                </a:cubicBezTo>
                <a:cubicBezTo>
                  <a:pt x="183" y="17"/>
                  <a:pt x="183" y="18"/>
                  <a:pt x="183" y="19"/>
                </a:cubicBezTo>
                <a:cubicBezTo>
                  <a:pt x="183" y="19"/>
                  <a:pt x="182" y="21"/>
                  <a:pt x="183" y="21"/>
                </a:cubicBezTo>
                <a:cubicBezTo>
                  <a:pt x="187" y="19"/>
                  <a:pt x="191" y="19"/>
                  <a:pt x="195" y="21"/>
                </a:cubicBezTo>
                <a:cubicBezTo>
                  <a:pt x="196" y="22"/>
                  <a:pt x="197" y="24"/>
                  <a:pt x="197" y="25"/>
                </a:cubicBezTo>
                <a:cubicBezTo>
                  <a:pt x="197" y="27"/>
                  <a:pt x="196" y="29"/>
                  <a:pt x="194" y="30"/>
                </a:cubicBezTo>
                <a:cubicBezTo>
                  <a:pt x="192" y="31"/>
                  <a:pt x="190" y="31"/>
                  <a:pt x="188" y="31"/>
                </a:cubicBezTo>
                <a:cubicBezTo>
                  <a:pt x="187" y="31"/>
                  <a:pt x="188" y="32"/>
                  <a:pt x="188" y="33"/>
                </a:cubicBezTo>
                <a:cubicBezTo>
                  <a:pt x="186" y="35"/>
                  <a:pt x="183" y="34"/>
                  <a:pt x="181" y="35"/>
                </a:cubicBezTo>
                <a:cubicBezTo>
                  <a:pt x="180" y="35"/>
                  <a:pt x="179" y="34"/>
                  <a:pt x="178" y="34"/>
                </a:cubicBezTo>
                <a:cubicBezTo>
                  <a:pt x="178" y="33"/>
                  <a:pt x="177" y="33"/>
                  <a:pt x="177" y="33"/>
                </a:cubicBezTo>
                <a:cubicBezTo>
                  <a:pt x="175" y="34"/>
                  <a:pt x="174" y="35"/>
                  <a:pt x="172" y="35"/>
                </a:cubicBezTo>
                <a:cubicBezTo>
                  <a:pt x="170" y="35"/>
                  <a:pt x="168" y="36"/>
                  <a:pt x="167" y="34"/>
                </a:cubicBezTo>
                <a:cubicBezTo>
                  <a:pt x="168" y="33"/>
                  <a:pt x="169" y="32"/>
                  <a:pt x="169" y="30"/>
                </a:cubicBezTo>
                <a:cubicBezTo>
                  <a:pt x="171" y="29"/>
                  <a:pt x="173" y="28"/>
                  <a:pt x="174" y="26"/>
                </a:cubicBezTo>
                <a:cubicBezTo>
                  <a:pt x="174" y="25"/>
                  <a:pt x="175" y="23"/>
                  <a:pt x="174" y="22"/>
                </a:cubicBezTo>
                <a:cubicBezTo>
                  <a:pt x="172" y="21"/>
                  <a:pt x="170" y="20"/>
                  <a:pt x="168" y="20"/>
                </a:cubicBezTo>
                <a:cubicBezTo>
                  <a:pt x="167" y="21"/>
                  <a:pt x="165" y="22"/>
                  <a:pt x="165" y="2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2"/>
                  <a:pt x="169" y="21"/>
                  <a:pt x="171" y="21"/>
                </a:cubicBezTo>
                <a:cubicBezTo>
                  <a:pt x="172" y="22"/>
                  <a:pt x="173" y="23"/>
                  <a:pt x="173" y="24"/>
                </a:cubicBezTo>
                <a:cubicBezTo>
                  <a:pt x="173" y="25"/>
                  <a:pt x="173" y="25"/>
                  <a:pt x="173" y="26"/>
                </a:cubicBezTo>
                <a:cubicBezTo>
                  <a:pt x="172" y="28"/>
                  <a:pt x="170" y="29"/>
                  <a:pt x="168" y="28"/>
                </a:cubicBezTo>
                <a:cubicBezTo>
                  <a:pt x="166" y="29"/>
                  <a:pt x="168" y="31"/>
                  <a:pt x="167" y="32"/>
                </a:cubicBezTo>
                <a:cubicBezTo>
                  <a:pt x="166" y="34"/>
                  <a:pt x="164" y="35"/>
                  <a:pt x="162" y="35"/>
                </a:cubicBezTo>
                <a:cubicBezTo>
                  <a:pt x="160" y="35"/>
                  <a:pt x="159" y="35"/>
                  <a:pt x="158" y="34"/>
                </a:cubicBezTo>
                <a:cubicBezTo>
                  <a:pt x="158" y="33"/>
                  <a:pt x="158" y="33"/>
                  <a:pt x="157" y="33"/>
                </a:cubicBezTo>
                <a:cubicBezTo>
                  <a:pt x="156" y="33"/>
                  <a:pt x="156" y="34"/>
                  <a:pt x="155" y="34"/>
                </a:cubicBezTo>
                <a:cubicBezTo>
                  <a:pt x="153" y="34"/>
                  <a:pt x="151" y="34"/>
                  <a:pt x="150" y="34"/>
                </a:cubicBezTo>
                <a:cubicBezTo>
                  <a:pt x="149" y="32"/>
                  <a:pt x="148" y="31"/>
                  <a:pt x="149" y="30"/>
                </a:cubicBezTo>
                <a:cubicBezTo>
                  <a:pt x="149" y="28"/>
                  <a:pt x="151" y="27"/>
                  <a:pt x="152" y="26"/>
                </a:cubicBezTo>
                <a:cubicBezTo>
                  <a:pt x="154" y="26"/>
                  <a:pt x="155" y="26"/>
                  <a:pt x="156" y="27"/>
                </a:cubicBezTo>
                <a:cubicBezTo>
                  <a:pt x="156" y="28"/>
                  <a:pt x="156" y="30"/>
                  <a:pt x="155" y="30"/>
                </a:cubicBezTo>
                <a:cubicBezTo>
                  <a:pt x="154" y="32"/>
                  <a:pt x="151" y="29"/>
                  <a:pt x="152" y="31"/>
                </a:cubicBezTo>
                <a:cubicBezTo>
                  <a:pt x="153" y="32"/>
                  <a:pt x="154" y="33"/>
                  <a:pt x="155" y="32"/>
                </a:cubicBezTo>
                <a:cubicBezTo>
                  <a:pt x="157" y="31"/>
                  <a:pt x="157" y="29"/>
                  <a:pt x="157" y="28"/>
                </a:cubicBezTo>
                <a:cubicBezTo>
                  <a:pt x="157" y="27"/>
                  <a:pt x="156" y="25"/>
                  <a:pt x="155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0" y="25"/>
                  <a:pt x="148" y="27"/>
                  <a:pt x="147" y="29"/>
                </a:cubicBezTo>
                <a:cubicBezTo>
                  <a:pt x="147" y="31"/>
                  <a:pt x="148" y="33"/>
                  <a:pt x="149" y="35"/>
                </a:cubicBezTo>
                <a:cubicBezTo>
                  <a:pt x="151" y="35"/>
                  <a:pt x="152" y="36"/>
                  <a:pt x="154" y="35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3" y="38"/>
                  <a:pt x="149" y="40"/>
                  <a:pt x="146" y="40"/>
                </a:cubicBezTo>
                <a:cubicBezTo>
                  <a:pt x="146" y="40"/>
                  <a:pt x="146" y="40"/>
                  <a:pt x="145" y="40"/>
                </a:cubicBezTo>
                <a:cubicBezTo>
                  <a:pt x="144" y="42"/>
                  <a:pt x="143" y="43"/>
                  <a:pt x="143" y="45"/>
                </a:cubicBezTo>
                <a:cubicBezTo>
                  <a:pt x="143" y="46"/>
                  <a:pt x="144" y="47"/>
                  <a:pt x="145" y="48"/>
                </a:cubicBezTo>
                <a:cubicBezTo>
                  <a:pt x="148" y="49"/>
                  <a:pt x="151" y="48"/>
                  <a:pt x="154" y="47"/>
                </a:cubicBezTo>
                <a:cubicBezTo>
                  <a:pt x="158" y="47"/>
                  <a:pt x="162" y="46"/>
                  <a:pt x="165" y="47"/>
                </a:cubicBezTo>
                <a:cubicBezTo>
                  <a:pt x="166" y="48"/>
                  <a:pt x="167" y="49"/>
                  <a:pt x="168" y="50"/>
                </a:cubicBezTo>
                <a:cubicBezTo>
                  <a:pt x="169" y="50"/>
                  <a:pt x="169" y="49"/>
                  <a:pt x="170" y="48"/>
                </a:cubicBezTo>
                <a:cubicBezTo>
                  <a:pt x="172" y="47"/>
                  <a:pt x="174" y="48"/>
                  <a:pt x="176" y="48"/>
                </a:cubicBezTo>
                <a:cubicBezTo>
                  <a:pt x="177" y="48"/>
                  <a:pt x="178" y="49"/>
                  <a:pt x="178" y="51"/>
                </a:cubicBezTo>
                <a:cubicBezTo>
                  <a:pt x="179" y="53"/>
                  <a:pt x="178" y="56"/>
                  <a:pt x="175" y="57"/>
                </a:cubicBezTo>
                <a:cubicBezTo>
                  <a:pt x="174" y="58"/>
                  <a:pt x="173" y="59"/>
                  <a:pt x="172" y="59"/>
                </a:cubicBezTo>
                <a:cubicBezTo>
                  <a:pt x="171" y="60"/>
                  <a:pt x="169" y="58"/>
                  <a:pt x="169" y="60"/>
                </a:cubicBezTo>
                <a:cubicBezTo>
                  <a:pt x="169" y="61"/>
                  <a:pt x="169" y="62"/>
                  <a:pt x="169" y="62"/>
                </a:cubicBezTo>
                <a:cubicBezTo>
                  <a:pt x="166" y="64"/>
                  <a:pt x="163" y="66"/>
                  <a:pt x="159" y="65"/>
                </a:cubicBezTo>
                <a:cubicBezTo>
                  <a:pt x="159" y="64"/>
                  <a:pt x="158" y="64"/>
                  <a:pt x="158" y="63"/>
                </a:cubicBezTo>
                <a:cubicBezTo>
                  <a:pt x="158" y="62"/>
                  <a:pt x="158" y="61"/>
                  <a:pt x="157" y="61"/>
                </a:cubicBezTo>
                <a:cubicBezTo>
                  <a:pt x="156" y="62"/>
                  <a:pt x="155" y="61"/>
                  <a:pt x="154" y="61"/>
                </a:cubicBezTo>
                <a:cubicBezTo>
                  <a:pt x="154" y="60"/>
                  <a:pt x="153" y="60"/>
                  <a:pt x="153" y="59"/>
                </a:cubicBezTo>
                <a:cubicBezTo>
                  <a:pt x="153" y="57"/>
                  <a:pt x="153" y="54"/>
                  <a:pt x="155" y="53"/>
                </a:cubicBezTo>
                <a:cubicBezTo>
                  <a:pt x="157" y="53"/>
                  <a:pt x="160" y="52"/>
                  <a:pt x="161" y="54"/>
                </a:cubicBezTo>
                <a:cubicBezTo>
                  <a:pt x="162" y="55"/>
                  <a:pt x="161" y="56"/>
                  <a:pt x="161" y="57"/>
                </a:cubicBezTo>
                <a:cubicBezTo>
                  <a:pt x="161" y="58"/>
                  <a:pt x="160" y="58"/>
                  <a:pt x="159" y="58"/>
                </a:cubicBezTo>
                <a:cubicBezTo>
                  <a:pt x="159" y="58"/>
                  <a:pt x="158" y="58"/>
                  <a:pt x="157" y="58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7"/>
                  <a:pt x="156" y="57"/>
                </a:cubicBezTo>
                <a:cubicBezTo>
                  <a:pt x="156" y="58"/>
                  <a:pt x="157" y="59"/>
                  <a:pt x="157" y="59"/>
                </a:cubicBezTo>
                <a:cubicBezTo>
                  <a:pt x="159" y="60"/>
                  <a:pt x="161" y="59"/>
                  <a:pt x="162" y="58"/>
                </a:cubicBezTo>
                <a:cubicBezTo>
                  <a:pt x="163" y="57"/>
                  <a:pt x="163" y="55"/>
                  <a:pt x="162" y="53"/>
                </a:cubicBezTo>
                <a:cubicBezTo>
                  <a:pt x="161" y="52"/>
                  <a:pt x="159" y="51"/>
                  <a:pt x="156" y="52"/>
                </a:cubicBezTo>
                <a:cubicBezTo>
                  <a:pt x="154" y="52"/>
                  <a:pt x="152" y="54"/>
                  <a:pt x="152" y="57"/>
                </a:cubicBezTo>
                <a:cubicBezTo>
                  <a:pt x="151" y="59"/>
                  <a:pt x="152" y="61"/>
                  <a:pt x="153" y="6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0" y="64"/>
                  <a:pt x="146" y="65"/>
                  <a:pt x="145" y="68"/>
                </a:cubicBezTo>
                <a:cubicBezTo>
                  <a:pt x="144" y="69"/>
                  <a:pt x="145" y="69"/>
                  <a:pt x="145" y="69"/>
                </a:cubicBezTo>
                <a:cubicBezTo>
                  <a:pt x="146" y="69"/>
                  <a:pt x="146" y="70"/>
                  <a:pt x="147" y="70"/>
                </a:cubicBezTo>
                <a:cubicBezTo>
                  <a:pt x="147" y="71"/>
                  <a:pt x="148" y="71"/>
                  <a:pt x="149" y="71"/>
                </a:cubicBezTo>
                <a:cubicBezTo>
                  <a:pt x="153" y="71"/>
                  <a:pt x="156" y="71"/>
                  <a:pt x="160" y="72"/>
                </a:cubicBezTo>
                <a:cubicBezTo>
                  <a:pt x="161" y="72"/>
                  <a:pt x="161" y="73"/>
                  <a:pt x="161" y="75"/>
                </a:cubicBezTo>
                <a:cubicBezTo>
                  <a:pt x="161" y="76"/>
                  <a:pt x="159" y="77"/>
                  <a:pt x="157" y="78"/>
                </a:cubicBezTo>
                <a:cubicBezTo>
                  <a:pt x="156" y="78"/>
                  <a:pt x="154" y="77"/>
                  <a:pt x="153" y="77"/>
                </a:cubicBezTo>
                <a:cubicBezTo>
                  <a:pt x="151" y="79"/>
                  <a:pt x="149" y="81"/>
                  <a:pt x="146" y="83"/>
                </a:cubicBezTo>
                <a:cubicBezTo>
                  <a:pt x="145" y="83"/>
                  <a:pt x="144" y="83"/>
                  <a:pt x="143" y="84"/>
                </a:cubicBezTo>
                <a:cubicBezTo>
                  <a:pt x="142" y="85"/>
                  <a:pt x="144" y="84"/>
                  <a:pt x="144" y="85"/>
                </a:cubicBezTo>
                <a:cubicBezTo>
                  <a:pt x="146" y="86"/>
                  <a:pt x="147" y="87"/>
                  <a:pt x="149" y="88"/>
                </a:cubicBezTo>
                <a:cubicBezTo>
                  <a:pt x="152" y="88"/>
                  <a:pt x="155" y="88"/>
                  <a:pt x="158" y="88"/>
                </a:cubicBezTo>
                <a:cubicBezTo>
                  <a:pt x="159" y="88"/>
                  <a:pt x="160" y="87"/>
                  <a:pt x="161" y="87"/>
                </a:cubicBezTo>
                <a:cubicBezTo>
                  <a:pt x="163" y="87"/>
                  <a:pt x="166" y="88"/>
                  <a:pt x="169" y="90"/>
                </a:cubicBezTo>
                <a:cubicBezTo>
                  <a:pt x="169" y="90"/>
                  <a:pt x="170" y="91"/>
                  <a:pt x="170" y="92"/>
                </a:cubicBezTo>
                <a:cubicBezTo>
                  <a:pt x="169" y="93"/>
                  <a:pt x="167" y="94"/>
                  <a:pt x="168" y="95"/>
                </a:cubicBezTo>
                <a:cubicBezTo>
                  <a:pt x="169" y="96"/>
                  <a:pt x="170" y="96"/>
                  <a:pt x="171" y="96"/>
                </a:cubicBezTo>
                <a:cubicBezTo>
                  <a:pt x="174" y="96"/>
                  <a:pt x="176" y="96"/>
                  <a:pt x="179" y="96"/>
                </a:cubicBezTo>
                <a:cubicBezTo>
                  <a:pt x="181" y="96"/>
                  <a:pt x="182" y="95"/>
                  <a:pt x="184" y="95"/>
                </a:cubicBezTo>
                <a:cubicBezTo>
                  <a:pt x="188" y="95"/>
                  <a:pt x="192" y="95"/>
                  <a:pt x="195" y="96"/>
                </a:cubicBezTo>
                <a:cubicBezTo>
                  <a:pt x="197" y="96"/>
                  <a:pt x="197" y="98"/>
                  <a:pt x="198" y="97"/>
                </a:cubicBezTo>
                <a:cubicBezTo>
                  <a:pt x="200" y="95"/>
                  <a:pt x="204" y="95"/>
                  <a:pt x="207" y="96"/>
                </a:cubicBezTo>
                <a:cubicBezTo>
                  <a:pt x="208" y="97"/>
                  <a:pt x="209" y="98"/>
                  <a:pt x="210" y="99"/>
                </a:cubicBezTo>
                <a:cubicBezTo>
                  <a:pt x="211" y="100"/>
                  <a:pt x="212" y="98"/>
                  <a:pt x="213" y="99"/>
                </a:cubicBezTo>
                <a:cubicBezTo>
                  <a:pt x="215" y="99"/>
                  <a:pt x="217" y="100"/>
                  <a:pt x="218" y="102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5"/>
                  <a:pt x="217" y="105"/>
                  <a:pt x="217" y="106"/>
                </a:cubicBezTo>
                <a:cubicBezTo>
                  <a:pt x="218" y="106"/>
                  <a:pt x="219" y="105"/>
                  <a:pt x="220" y="105"/>
                </a:cubicBezTo>
                <a:cubicBezTo>
                  <a:pt x="222" y="105"/>
                  <a:pt x="223" y="106"/>
                  <a:pt x="225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24" y="113"/>
                  <a:pt x="221" y="115"/>
                  <a:pt x="217" y="115"/>
                </a:cubicBezTo>
                <a:cubicBezTo>
                  <a:pt x="216" y="114"/>
                  <a:pt x="216" y="114"/>
                  <a:pt x="215" y="115"/>
                </a:cubicBezTo>
                <a:cubicBezTo>
                  <a:pt x="214" y="116"/>
                  <a:pt x="212" y="116"/>
                  <a:pt x="211" y="117"/>
                </a:cubicBezTo>
                <a:cubicBezTo>
                  <a:pt x="209" y="116"/>
                  <a:pt x="207" y="117"/>
                  <a:pt x="205" y="115"/>
                </a:cubicBezTo>
                <a:cubicBezTo>
                  <a:pt x="205" y="115"/>
                  <a:pt x="204" y="115"/>
                  <a:pt x="203" y="115"/>
                </a:cubicBezTo>
                <a:cubicBezTo>
                  <a:pt x="201" y="118"/>
                  <a:pt x="197" y="118"/>
                  <a:pt x="193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9" y="115"/>
                  <a:pt x="186" y="114"/>
                  <a:pt x="183" y="114"/>
                </a:cubicBezTo>
                <a:cubicBezTo>
                  <a:pt x="182" y="114"/>
                  <a:pt x="181" y="114"/>
                  <a:pt x="181" y="113"/>
                </a:cubicBezTo>
                <a:cubicBezTo>
                  <a:pt x="181" y="111"/>
                  <a:pt x="184" y="113"/>
                  <a:pt x="183" y="111"/>
                </a:cubicBezTo>
                <a:cubicBezTo>
                  <a:pt x="183" y="110"/>
                  <a:pt x="181" y="109"/>
                  <a:pt x="181" y="107"/>
                </a:cubicBezTo>
                <a:cubicBezTo>
                  <a:pt x="180" y="106"/>
                  <a:pt x="181" y="105"/>
                  <a:pt x="182" y="103"/>
                </a:cubicBezTo>
                <a:cubicBezTo>
                  <a:pt x="183" y="102"/>
                  <a:pt x="184" y="102"/>
                  <a:pt x="186" y="102"/>
                </a:cubicBezTo>
                <a:cubicBezTo>
                  <a:pt x="188" y="102"/>
                  <a:pt x="190" y="102"/>
                  <a:pt x="191" y="103"/>
                </a:cubicBezTo>
                <a:cubicBezTo>
                  <a:pt x="192" y="103"/>
                  <a:pt x="192" y="104"/>
                  <a:pt x="193" y="104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198" y="103"/>
                  <a:pt x="200" y="103"/>
                  <a:pt x="202" y="103"/>
                </a:cubicBezTo>
                <a:cubicBezTo>
                  <a:pt x="202" y="104"/>
                  <a:pt x="204" y="104"/>
                  <a:pt x="204" y="105"/>
                </a:cubicBezTo>
                <a:cubicBezTo>
                  <a:pt x="203" y="107"/>
                  <a:pt x="201" y="109"/>
                  <a:pt x="199" y="109"/>
                </a:cubicBezTo>
                <a:cubicBezTo>
                  <a:pt x="198" y="110"/>
                  <a:pt x="196" y="109"/>
                  <a:pt x="195" y="109"/>
                </a:cubicBezTo>
                <a:cubicBezTo>
                  <a:pt x="195" y="108"/>
                  <a:pt x="195" y="107"/>
                  <a:pt x="196" y="107"/>
                </a:cubicBezTo>
                <a:cubicBezTo>
                  <a:pt x="196" y="107"/>
                  <a:pt x="197" y="108"/>
                  <a:pt x="197" y="107"/>
                </a:cubicBezTo>
                <a:cubicBezTo>
                  <a:pt x="198" y="107"/>
                  <a:pt x="198" y="107"/>
                  <a:pt x="197" y="107"/>
                </a:cubicBezTo>
                <a:cubicBezTo>
                  <a:pt x="197" y="106"/>
                  <a:pt x="195" y="106"/>
                  <a:pt x="194" y="107"/>
                </a:cubicBezTo>
                <a:cubicBezTo>
                  <a:pt x="194" y="107"/>
                  <a:pt x="193" y="108"/>
                  <a:pt x="193" y="108"/>
                </a:cubicBezTo>
                <a:cubicBezTo>
                  <a:pt x="194" y="111"/>
                  <a:pt x="196" y="110"/>
                  <a:pt x="198" y="111"/>
                </a:cubicBezTo>
                <a:cubicBezTo>
                  <a:pt x="201" y="110"/>
                  <a:pt x="204" y="109"/>
                  <a:pt x="205" y="106"/>
                </a:cubicBezTo>
                <a:cubicBezTo>
                  <a:pt x="205" y="105"/>
                  <a:pt x="205" y="105"/>
                  <a:pt x="205" y="104"/>
                </a:cubicBezTo>
                <a:cubicBezTo>
                  <a:pt x="203" y="102"/>
                  <a:pt x="201" y="102"/>
                  <a:pt x="199" y="101"/>
                </a:cubicBezTo>
                <a:cubicBezTo>
                  <a:pt x="197" y="101"/>
                  <a:pt x="195" y="102"/>
                  <a:pt x="193" y="102"/>
                </a:cubicBezTo>
                <a:cubicBezTo>
                  <a:pt x="192" y="100"/>
                  <a:pt x="189" y="101"/>
                  <a:pt x="188" y="101"/>
                </a:cubicBezTo>
                <a:cubicBezTo>
                  <a:pt x="185" y="101"/>
                  <a:pt x="181" y="100"/>
                  <a:pt x="180" y="104"/>
                </a:cubicBezTo>
                <a:cubicBezTo>
                  <a:pt x="179" y="106"/>
                  <a:pt x="180" y="109"/>
                  <a:pt x="181" y="111"/>
                </a:cubicBezTo>
                <a:cubicBezTo>
                  <a:pt x="180" y="112"/>
                  <a:pt x="178" y="112"/>
                  <a:pt x="179" y="114"/>
                </a:cubicBezTo>
                <a:cubicBezTo>
                  <a:pt x="180" y="115"/>
                  <a:pt x="182" y="115"/>
                  <a:pt x="183" y="115"/>
                </a:cubicBezTo>
                <a:cubicBezTo>
                  <a:pt x="186" y="115"/>
                  <a:pt x="189" y="116"/>
                  <a:pt x="191" y="118"/>
                </a:cubicBezTo>
                <a:cubicBezTo>
                  <a:pt x="191" y="119"/>
                  <a:pt x="191" y="121"/>
                  <a:pt x="191" y="122"/>
                </a:cubicBezTo>
                <a:cubicBezTo>
                  <a:pt x="189" y="125"/>
                  <a:pt x="186" y="125"/>
                  <a:pt x="183" y="126"/>
                </a:cubicBezTo>
                <a:cubicBezTo>
                  <a:pt x="181" y="127"/>
                  <a:pt x="183" y="130"/>
                  <a:pt x="180" y="129"/>
                </a:cubicBezTo>
                <a:cubicBezTo>
                  <a:pt x="180" y="130"/>
                  <a:pt x="179" y="130"/>
                  <a:pt x="178" y="130"/>
                </a:cubicBezTo>
                <a:cubicBezTo>
                  <a:pt x="179" y="127"/>
                  <a:pt x="175" y="127"/>
                  <a:pt x="174" y="126"/>
                </a:cubicBezTo>
                <a:cubicBezTo>
                  <a:pt x="173" y="125"/>
                  <a:pt x="174" y="124"/>
                  <a:pt x="175" y="124"/>
                </a:cubicBezTo>
                <a:cubicBezTo>
                  <a:pt x="177" y="123"/>
                  <a:pt x="177" y="122"/>
                  <a:pt x="179" y="121"/>
                </a:cubicBezTo>
                <a:cubicBezTo>
                  <a:pt x="179" y="120"/>
                  <a:pt x="180" y="119"/>
                  <a:pt x="180" y="119"/>
                </a:cubicBezTo>
                <a:cubicBezTo>
                  <a:pt x="179" y="117"/>
                  <a:pt x="177" y="116"/>
                  <a:pt x="175" y="116"/>
                </a:cubicBezTo>
                <a:cubicBezTo>
                  <a:pt x="171" y="115"/>
                  <a:pt x="167" y="117"/>
                  <a:pt x="162" y="116"/>
                </a:cubicBezTo>
                <a:cubicBezTo>
                  <a:pt x="161" y="115"/>
                  <a:pt x="161" y="115"/>
                  <a:pt x="161" y="115"/>
                </a:cubicBezTo>
                <a:cubicBezTo>
                  <a:pt x="160" y="114"/>
                  <a:pt x="157" y="114"/>
                  <a:pt x="158" y="112"/>
                </a:cubicBezTo>
                <a:cubicBezTo>
                  <a:pt x="159" y="109"/>
                  <a:pt x="162" y="109"/>
                  <a:pt x="164" y="108"/>
                </a:cubicBezTo>
                <a:cubicBezTo>
                  <a:pt x="165" y="109"/>
                  <a:pt x="167" y="109"/>
                  <a:pt x="167" y="108"/>
                </a:cubicBezTo>
                <a:cubicBezTo>
                  <a:pt x="170" y="108"/>
                  <a:pt x="173" y="108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2" y="102"/>
                  <a:pt x="170" y="103"/>
                  <a:pt x="168" y="102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2" y="101"/>
                  <a:pt x="160" y="101"/>
                  <a:pt x="159" y="100"/>
                </a:cubicBezTo>
                <a:cubicBezTo>
                  <a:pt x="159" y="99"/>
                  <a:pt x="159" y="99"/>
                  <a:pt x="158" y="98"/>
                </a:cubicBezTo>
                <a:cubicBezTo>
                  <a:pt x="159" y="97"/>
                  <a:pt x="161" y="96"/>
                  <a:pt x="160" y="94"/>
                </a:cubicBezTo>
                <a:cubicBezTo>
                  <a:pt x="159" y="92"/>
                  <a:pt x="156" y="92"/>
                  <a:pt x="154" y="93"/>
                </a:cubicBezTo>
                <a:cubicBezTo>
                  <a:pt x="152" y="93"/>
                  <a:pt x="150" y="93"/>
                  <a:pt x="148" y="94"/>
                </a:cubicBezTo>
                <a:cubicBezTo>
                  <a:pt x="147" y="94"/>
                  <a:pt x="146" y="94"/>
                  <a:pt x="145" y="94"/>
                </a:cubicBezTo>
                <a:cubicBezTo>
                  <a:pt x="142" y="93"/>
                  <a:pt x="139" y="94"/>
                  <a:pt x="137" y="92"/>
                </a:cubicBezTo>
                <a:cubicBezTo>
                  <a:pt x="136" y="91"/>
                  <a:pt x="135" y="91"/>
                  <a:pt x="135" y="90"/>
                </a:cubicBezTo>
                <a:cubicBezTo>
                  <a:pt x="134" y="90"/>
                  <a:pt x="134" y="92"/>
                  <a:pt x="133" y="93"/>
                </a:cubicBezTo>
                <a:cubicBezTo>
                  <a:pt x="131" y="95"/>
                  <a:pt x="127" y="96"/>
                  <a:pt x="123" y="96"/>
                </a:cubicBezTo>
                <a:cubicBezTo>
                  <a:pt x="122" y="95"/>
                  <a:pt x="120" y="95"/>
                  <a:pt x="120" y="94"/>
                </a:cubicBezTo>
                <a:cubicBezTo>
                  <a:pt x="119" y="92"/>
                  <a:pt x="120" y="90"/>
                  <a:pt x="121" y="89"/>
                </a:cubicBezTo>
                <a:cubicBezTo>
                  <a:pt x="121" y="87"/>
                  <a:pt x="120" y="87"/>
                  <a:pt x="119" y="86"/>
                </a:cubicBezTo>
                <a:cubicBezTo>
                  <a:pt x="117" y="86"/>
                  <a:pt x="116" y="86"/>
                  <a:pt x="115" y="88"/>
                </a:cubicBezTo>
                <a:cubicBezTo>
                  <a:pt x="113" y="89"/>
                  <a:pt x="113" y="90"/>
                  <a:pt x="111" y="91"/>
                </a:cubicBezTo>
                <a:cubicBezTo>
                  <a:pt x="110" y="91"/>
                  <a:pt x="109" y="89"/>
                  <a:pt x="107" y="90"/>
                </a:cubicBezTo>
                <a:cubicBezTo>
                  <a:pt x="106" y="90"/>
                  <a:pt x="105" y="91"/>
                  <a:pt x="104" y="92"/>
                </a:cubicBezTo>
                <a:cubicBezTo>
                  <a:pt x="103" y="93"/>
                  <a:pt x="103" y="95"/>
                  <a:pt x="104" y="96"/>
                </a:cubicBezTo>
                <a:cubicBezTo>
                  <a:pt x="106" y="97"/>
                  <a:pt x="107" y="98"/>
                  <a:pt x="109" y="97"/>
                </a:cubicBezTo>
                <a:cubicBezTo>
                  <a:pt x="109" y="96"/>
                  <a:pt x="107" y="96"/>
                  <a:pt x="106" y="96"/>
                </a:cubicBezTo>
                <a:cubicBezTo>
                  <a:pt x="105" y="95"/>
                  <a:pt x="105" y="94"/>
                  <a:pt x="105" y="93"/>
                </a:cubicBezTo>
                <a:cubicBezTo>
                  <a:pt x="105" y="92"/>
                  <a:pt x="106" y="92"/>
                  <a:pt x="107" y="91"/>
                </a:cubicBezTo>
                <a:cubicBezTo>
                  <a:pt x="108" y="91"/>
                  <a:pt x="109" y="92"/>
                  <a:pt x="110" y="92"/>
                </a:cubicBezTo>
                <a:cubicBezTo>
                  <a:pt x="111" y="93"/>
                  <a:pt x="113" y="94"/>
                  <a:pt x="113" y="95"/>
                </a:cubicBezTo>
                <a:cubicBezTo>
                  <a:pt x="114" y="98"/>
                  <a:pt x="114" y="100"/>
                  <a:pt x="112" y="102"/>
                </a:cubicBezTo>
                <a:cubicBezTo>
                  <a:pt x="110" y="104"/>
                  <a:pt x="108" y="105"/>
                  <a:pt x="106" y="105"/>
                </a:cubicBezTo>
                <a:cubicBezTo>
                  <a:pt x="102" y="106"/>
                  <a:pt x="98" y="104"/>
                  <a:pt x="94" y="104"/>
                </a:cubicBezTo>
                <a:cubicBezTo>
                  <a:pt x="93" y="104"/>
                  <a:pt x="92" y="102"/>
                  <a:pt x="91" y="103"/>
                </a:cubicBezTo>
                <a:cubicBezTo>
                  <a:pt x="90" y="104"/>
                  <a:pt x="89" y="105"/>
                  <a:pt x="88" y="106"/>
                </a:cubicBezTo>
                <a:cubicBezTo>
                  <a:pt x="87" y="107"/>
                  <a:pt x="84" y="105"/>
                  <a:pt x="85" y="107"/>
                </a:cubicBezTo>
                <a:cubicBezTo>
                  <a:pt x="86" y="108"/>
                  <a:pt x="87" y="108"/>
                  <a:pt x="88" y="108"/>
                </a:cubicBezTo>
                <a:cubicBezTo>
                  <a:pt x="89" y="109"/>
                  <a:pt x="92" y="109"/>
                  <a:pt x="92" y="111"/>
                </a:cubicBezTo>
                <a:cubicBezTo>
                  <a:pt x="93" y="113"/>
                  <a:pt x="91" y="114"/>
                  <a:pt x="91" y="116"/>
                </a:cubicBezTo>
                <a:cubicBezTo>
                  <a:pt x="89" y="117"/>
                  <a:pt x="88" y="118"/>
                  <a:pt x="85" y="118"/>
                </a:cubicBezTo>
                <a:cubicBezTo>
                  <a:pt x="85" y="119"/>
                  <a:pt x="85" y="119"/>
                  <a:pt x="85" y="120"/>
                </a:cubicBezTo>
                <a:cubicBezTo>
                  <a:pt x="84" y="122"/>
                  <a:pt x="82" y="123"/>
                  <a:pt x="79" y="124"/>
                </a:cubicBezTo>
                <a:cubicBezTo>
                  <a:pt x="76" y="125"/>
                  <a:pt x="73" y="124"/>
                  <a:pt x="70" y="122"/>
                </a:cubicBezTo>
                <a:cubicBezTo>
                  <a:pt x="68" y="123"/>
                  <a:pt x="66" y="125"/>
                  <a:pt x="64" y="125"/>
                </a:cubicBezTo>
                <a:cubicBezTo>
                  <a:pt x="58" y="127"/>
                  <a:pt x="52" y="124"/>
                  <a:pt x="47" y="121"/>
                </a:cubicBezTo>
                <a:cubicBezTo>
                  <a:pt x="45" y="122"/>
                  <a:pt x="44" y="122"/>
                  <a:pt x="42" y="122"/>
                </a:cubicBezTo>
                <a:cubicBezTo>
                  <a:pt x="40" y="121"/>
                  <a:pt x="37" y="121"/>
                  <a:pt x="35" y="119"/>
                </a:cubicBezTo>
                <a:cubicBezTo>
                  <a:pt x="34" y="119"/>
                  <a:pt x="34" y="118"/>
                  <a:pt x="34" y="117"/>
                </a:cubicBezTo>
                <a:cubicBezTo>
                  <a:pt x="35" y="115"/>
                  <a:pt x="37" y="114"/>
                  <a:pt x="39" y="114"/>
                </a:cubicBezTo>
                <a:cubicBezTo>
                  <a:pt x="39" y="115"/>
                  <a:pt x="41" y="115"/>
                  <a:pt x="41" y="116"/>
                </a:cubicBezTo>
                <a:cubicBezTo>
                  <a:pt x="42" y="116"/>
                  <a:pt x="42" y="116"/>
                  <a:pt x="43" y="117"/>
                </a:cubicBezTo>
                <a:cubicBezTo>
                  <a:pt x="45" y="117"/>
                  <a:pt x="47" y="117"/>
                  <a:pt x="49" y="116"/>
                </a:cubicBezTo>
                <a:cubicBezTo>
                  <a:pt x="50" y="117"/>
                  <a:pt x="50" y="118"/>
                  <a:pt x="51" y="118"/>
                </a:cubicBezTo>
                <a:cubicBezTo>
                  <a:pt x="53" y="119"/>
                  <a:pt x="55" y="120"/>
                  <a:pt x="58" y="121"/>
                </a:cubicBezTo>
                <a:cubicBezTo>
                  <a:pt x="60" y="120"/>
                  <a:pt x="62" y="119"/>
                  <a:pt x="63" y="117"/>
                </a:cubicBezTo>
                <a:cubicBezTo>
                  <a:pt x="64" y="117"/>
                  <a:pt x="64" y="118"/>
                  <a:pt x="65" y="118"/>
                </a:cubicBezTo>
                <a:cubicBezTo>
                  <a:pt x="69" y="118"/>
                  <a:pt x="73" y="119"/>
                  <a:pt x="76" y="117"/>
                </a:cubicBezTo>
                <a:cubicBezTo>
                  <a:pt x="77" y="116"/>
                  <a:pt x="78" y="115"/>
                  <a:pt x="79" y="113"/>
                </a:cubicBezTo>
                <a:cubicBezTo>
                  <a:pt x="78" y="112"/>
                  <a:pt x="76" y="110"/>
                  <a:pt x="75" y="109"/>
                </a:cubicBezTo>
                <a:cubicBezTo>
                  <a:pt x="75" y="107"/>
                  <a:pt x="73" y="106"/>
                  <a:pt x="72" y="105"/>
                </a:cubicBezTo>
                <a:cubicBezTo>
                  <a:pt x="69" y="103"/>
                  <a:pt x="65" y="102"/>
                  <a:pt x="62" y="104"/>
                </a:cubicBezTo>
                <a:cubicBezTo>
                  <a:pt x="61" y="105"/>
                  <a:pt x="60" y="107"/>
                  <a:pt x="61" y="108"/>
                </a:cubicBezTo>
                <a:cubicBezTo>
                  <a:pt x="61" y="109"/>
                  <a:pt x="61" y="110"/>
                  <a:pt x="62" y="111"/>
                </a:cubicBezTo>
                <a:cubicBezTo>
                  <a:pt x="64" y="112"/>
                  <a:pt x="66" y="112"/>
                  <a:pt x="68" y="111"/>
                </a:cubicBezTo>
                <a:cubicBezTo>
                  <a:pt x="69" y="111"/>
                  <a:pt x="69" y="109"/>
                  <a:pt x="69" y="108"/>
                </a:cubicBezTo>
                <a:cubicBezTo>
                  <a:pt x="68" y="108"/>
                  <a:pt x="68" y="107"/>
                  <a:pt x="67" y="107"/>
                </a:cubicBezTo>
                <a:cubicBezTo>
                  <a:pt x="67" y="107"/>
                  <a:pt x="66" y="107"/>
                  <a:pt x="66" y="108"/>
                </a:cubicBezTo>
                <a:cubicBezTo>
                  <a:pt x="66" y="109"/>
                  <a:pt x="68" y="108"/>
                  <a:pt x="68" y="109"/>
                </a:cubicBezTo>
                <a:cubicBezTo>
                  <a:pt x="68" y="110"/>
                  <a:pt x="67" y="111"/>
                  <a:pt x="66" y="111"/>
                </a:cubicBezTo>
                <a:cubicBezTo>
                  <a:pt x="65" y="111"/>
                  <a:pt x="63" y="110"/>
                  <a:pt x="62" y="110"/>
                </a:cubicBezTo>
                <a:cubicBezTo>
                  <a:pt x="62" y="108"/>
                  <a:pt x="61" y="108"/>
                  <a:pt x="62" y="106"/>
                </a:cubicBezTo>
                <a:cubicBezTo>
                  <a:pt x="63" y="105"/>
                  <a:pt x="65" y="104"/>
                  <a:pt x="67" y="104"/>
                </a:cubicBezTo>
                <a:cubicBezTo>
                  <a:pt x="68" y="105"/>
                  <a:pt x="69" y="104"/>
                  <a:pt x="70" y="105"/>
                </a:cubicBezTo>
                <a:cubicBezTo>
                  <a:pt x="72" y="106"/>
                  <a:pt x="73" y="107"/>
                  <a:pt x="73" y="109"/>
                </a:cubicBezTo>
                <a:cubicBezTo>
                  <a:pt x="73" y="109"/>
                  <a:pt x="73" y="110"/>
                  <a:pt x="73" y="110"/>
                </a:cubicBezTo>
                <a:cubicBezTo>
                  <a:pt x="73" y="111"/>
                  <a:pt x="74" y="111"/>
                  <a:pt x="75" y="111"/>
                </a:cubicBezTo>
                <a:cubicBezTo>
                  <a:pt x="76" y="112"/>
                  <a:pt x="77" y="112"/>
                  <a:pt x="77" y="113"/>
                </a:cubicBezTo>
                <a:cubicBezTo>
                  <a:pt x="76" y="115"/>
                  <a:pt x="74" y="117"/>
                  <a:pt x="72" y="117"/>
                </a:cubicBezTo>
                <a:cubicBezTo>
                  <a:pt x="69" y="118"/>
                  <a:pt x="67" y="117"/>
                  <a:pt x="64" y="116"/>
                </a:cubicBezTo>
                <a:cubicBezTo>
                  <a:pt x="64" y="116"/>
                  <a:pt x="63" y="115"/>
                  <a:pt x="63" y="115"/>
                </a:cubicBezTo>
                <a:cubicBezTo>
                  <a:pt x="62" y="118"/>
                  <a:pt x="59" y="119"/>
                  <a:pt x="57" y="119"/>
                </a:cubicBezTo>
                <a:cubicBezTo>
                  <a:pt x="54" y="119"/>
                  <a:pt x="52" y="117"/>
                  <a:pt x="49" y="115"/>
                </a:cubicBezTo>
                <a:cubicBezTo>
                  <a:pt x="49" y="114"/>
                  <a:pt x="48" y="115"/>
                  <a:pt x="47" y="116"/>
                </a:cubicBezTo>
                <a:cubicBezTo>
                  <a:pt x="45" y="116"/>
                  <a:pt x="43" y="116"/>
                  <a:pt x="41" y="115"/>
                </a:cubicBezTo>
                <a:cubicBezTo>
                  <a:pt x="41" y="114"/>
                  <a:pt x="40" y="113"/>
                  <a:pt x="40" y="113"/>
                </a:cubicBezTo>
                <a:cubicBezTo>
                  <a:pt x="42" y="111"/>
                  <a:pt x="44" y="111"/>
                  <a:pt x="45" y="111"/>
                </a:cubicBezTo>
                <a:cubicBezTo>
                  <a:pt x="47" y="110"/>
                  <a:pt x="50" y="109"/>
                  <a:pt x="50" y="106"/>
                </a:cubicBezTo>
                <a:cubicBezTo>
                  <a:pt x="50" y="105"/>
                  <a:pt x="50" y="104"/>
                  <a:pt x="49" y="103"/>
                </a:cubicBezTo>
                <a:cubicBezTo>
                  <a:pt x="48" y="102"/>
                  <a:pt x="46" y="101"/>
                  <a:pt x="44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100"/>
                  <a:pt x="44" y="99"/>
                  <a:pt x="43" y="97"/>
                </a:cubicBezTo>
                <a:cubicBezTo>
                  <a:pt x="44" y="97"/>
                  <a:pt x="46" y="96"/>
                  <a:pt x="46" y="95"/>
                </a:cubicBezTo>
                <a:cubicBezTo>
                  <a:pt x="46" y="94"/>
                  <a:pt x="46" y="93"/>
                  <a:pt x="46" y="93"/>
                </a:cubicBezTo>
                <a:cubicBezTo>
                  <a:pt x="45" y="92"/>
                  <a:pt x="44" y="92"/>
                  <a:pt x="43" y="91"/>
                </a:cubicBezTo>
                <a:cubicBezTo>
                  <a:pt x="42" y="92"/>
                  <a:pt x="41" y="91"/>
                  <a:pt x="40" y="92"/>
                </a:cubicBezTo>
                <a:cubicBezTo>
                  <a:pt x="38" y="92"/>
                  <a:pt x="37" y="92"/>
                  <a:pt x="36" y="93"/>
                </a:cubicBezTo>
                <a:cubicBezTo>
                  <a:pt x="36" y="93"/>
                  <a:pt x="35" y="94"/>
                  <a:pt x="35" y="95"/>
                </a:cubicBezTo>
                <a:cubicBezTo>
                  <a:pt x="35" y="95"/>
                  <a:pt x="36" y="96"/>
                  <a:pt x="37" y="97"/>
                </a:cubicBezTo>
                <a:cubicBezTo>
                  <a:pt x="37" y="97"/>
                  <a:pt x="38" y="97"/>
                  <a:pt x="38" y="96"/>
                </a:cubicBezTo>
                <a:cubicBezTo>
                  <a:pt x="39" y="96"/>
                  <a:pt x="38" y="96"/>
                  <a:pt x="38" y="96"/>
                </a:cubicBezTo>
                <a:cubicBezTo>
                  <a:pt x="37" y="96"/>
                  <a:pt x="37" y="95"/>
                  <a:pt x="36" y="95"/>
                </a:cubicBezTo>
                <a:cubicBezTo>
                  <a:pt x="36" y="94"/>
                  <a:pt x="37" y="94"/>
                  <a:pt x="37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93"/>
                  <a:pt x="41" y="93"/>
                  <a:pt x="42" y="93"/>
                </a:cubicBezTo>
                <a:cubicBezTo>
                  <a:pt x="43" y="92"/>
                  <a:pt x="44" y="93"/>
                  <a:pt x="45" y="93"/>
                </a:cubicBezTo>
                <a:cubicBezTo>
                  <a:pt x="45" y="94"/>
                  <a:pt x="45" y="94"/>
                  <a:pt x="45" y="95"/>
                </a:cubicBezTo>
                <a:cubicBezTo>
                  <a:pt x="44" y="96"/>
                  <a:pt x="43" y="97"/>
                  <a:pt x="42" y="97"/>
                </a:cubicBezTo>
                <a:cubicBezTo>
                  <a:pt x="41" y="97"/>
                  <a:pt x="41" y="97"/>
                  <a:pt x="41" y="98"/>
                </a:cubicBezTo>
                <a:cubicBezTo>
                  <a:pt x="42" y="98"/>
                  <a:pt x="42" y="99"/>
                  <a:pt x="42" y="99"/>
                </a:cubicBezTo>
                <a:cubicBezTo>
                  <a:pt x="42" y="101"/>
                  <a:pt x="40" y="102"/>
                  <a:pt x="39" y="102"/>
                </a:cubicBezTo>
                <a:cubicBezTo>
                  <a:pt x="38" y="102"/>
                  <a:pt x="37" y="101"/>
                  <a:pt x="36" y="101"/>
                </a:cubicBezTo>
                <a:cubicBezTo>
                  <a:pt x="35" y="102"/>
                  <a:pt x="34" y="102"/>
                  <a:pt x="32" y="103"/>
                </a:cubicBezTo>
                <a:cubicBezTo>
                  <a:pt x="31" y="102"/>
                  <a:pt x="29" y="102"/>
                  <a:pt x="28" y="100"/>
                </a:cubicBezTo>
                <a:cubicBezTo>
                  <a:pt x="27" y="100"/>
                  <a:pt x="27" y="101"/>
                  <a:pt x="26" y="102"/>
                </a:cubicBezTo>
                <a:cubicBezTo>
                  <a:pt x="24" y="103"/>
                  <a:pt x="21" y="103"/>
                  <a:pt x="19" y="102"/>
                </a:cubicBezTo>
                <a:cubicBezTo>
                  <a:pt x="18" y="101"/>
                  <a:pt x="18" y="100"/>
                  <a:pt x="18" y="99"/>
                </a:cubicBezTo>
                <a:cubicBezTo>
                  <a:pt x="19" y="98"/>
                  <a:pt x="20" y="96"/>
                  <a:pt x="21" y="96"/>
                </a:cubicBezTo>
                <a:cubicBezTo>
                  <a:pt x="23" y="95"/>
                  <a:pt x="26" y="95"/>
                  <a:pt x="28" y="95"/>
                </a:cubicBezTo>
                <a:cubicBezTo>
                  <a:pt x="29" y="95"/>
                  <a:pt x="29" y="94"/>
                  <a:pt x="29" y="94"/>
                </a:cubicBezTo>
                <a:cubicBezTo>
                  <a:pt x="28" y="92"/>
                  <a:pt x="30" y="91"/>
                  <a:pt x="30" y="89"/>
                </a:cubicBezTo>
                <a:cubicBezTo>
                  <a:pt x="32" y="88"/>
                  <a:pt x="35" y="88"/>
                  <a:pt x="38" y="88"/>
                </a:cubicBezTo>
                <a:cubicBezTo>
                  <a:pt x="38" y="88"/>
                  <a:pt x="39" y="89"/>
                  <a:pt x="39" y="88"/>
                </a:cubicBezTo>
                <a:cubicBezTo>
                  <a:pt x="40" y="88"/>
                  <a:pt x="39" y="87"/>
                  <a:pt x="40" y="87"/>
                </a:cubicBezTo>
                <a:cubicBezTo>
                  <a:pt x="41" y="85"/>
                  <a:pt x="43" y="83"/>
                  <a:pt x="46" y="82"/>
                </a:cubicBezTo>
                <a:cubicBezTo>
                  <a:pt x="49" y="82"/>
                  <a:pt x="51" y="83"/>
                  <a:pt x="53" y="84"/>
                </a:cubicBezTo>
                <a:cubicBezTo>
                  <a:pt x="56" y="82"/>
                  <a:pt x="59" y="82"/>
                  <a:pt x="62" y="82"/>
                </a:cubicBezTo>
                <a:cubicBezTo>
                  <a:pt x="64" y="82"/>
                  <a:pt x="65" y="82"/>
                  <a:pt x="66" y="83"/>
                </a:cubicBezTo>
                <a:cubicBezTo>
                  <a:pt x="68" y="83"/>
                  <a:pt x="69" y="82"/>
                  <a:pt x="70" y="82"/>
                </a:cubicBezTo>
                <a:cubicBezTo>
                  <a:pt x="72" y="81"/>
                  <a:pt x="74" y="82"/>
                  <a:pt x="75" y="83"/>
                </a:cubicBezTo>
                <a:cubicBezTo>
                  <a:pt x="76" y="83"/>
                  <a:pt x="76" y="84"/>
                  <a:pt x="76" y="85"/>
                </a:cubicBezTo>
                <a:cubicBezTo>
                  <a:pt x="75" y="88"/>
                  <a:pt x="72" y="89"/>
                  <a:pt x="69" y="88"/>
                </a:cubicBezTo>
                <a:cubicBezTo>
                  <a:pt x="67" y="88"/>
                  <a:pt x="67" y="90"/>
                  <a:pt x="66" y="91"/>
                </a:cubicBezTo>
                <a:cubicBezTo>
                  <a:pt x="63" y="93"/>
                  <a:pt x="60" y="95"/>
                  <a:pt x="56" y="94"/>
                </a:cubicBezTo>
                <a:cubicBezTo>
                  <a:pt x="55" y="93"/>
                  <a:pt x="55" y="93"/>
                  <a:pt x="55" y="92"/>
                </a:cubicBezTo>
                <a:cubicBezTo>
                  <a:pt x="55" y="90"/>
                  <a:pt x="57" y="90"/>
                  <a:pt x="59" y="89"/>
                </a:cubicBezTo>
                <a:cubicBezTo>
                  <a:pt x="60" y="89"/>
                  <a:pt x="60" y="90"/>
                  <a:pt x="60" y="90"/>
                </a:cubicBezTo>
                <a:cubicBezTo>
                  <a:pt x="60" y="91"/>
                  <a:pt x="59" y="91"/>
                  <a:pt x="60" y="92"/>
                </a:cubicBezTo>
                <a:cubicBezTo>
                  <a:pt x="61" y="92"/>
                  <a:pt x="61" y="92"/>
                  <a:pt x="61" y="91"/>
                </a:cubicBezTo>
                <a:cubicBezTo>
                  <a:pt x="62" y="91"/>
                  <a:pt x="62" y="90"/>
                  <a:pt x="62" y="89"/>
                </a:cubicBezTo>
                <a:cubicBezTo>
                  <a:pt x="61" y="89"/>
                  <a:pt x="60" y="88"/>
                  <a:pt x="59" y="88"/>
                </a:cubicBezTo>
                <a:cubicBezTo>
                  <a:pt x="56" y="88"/>
                  <a:pt x="54" y="90"/>
                  <a:pt x="5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2" y="93"/>
                  <a:pt x="52" y="93"/>
                </a:cubicBezTo>
                <a:cubicBezTo>
                  <a:pt x="52" y="94"/>
                  <a:pt x="51" y="96"/>
                  <a:pt x="52" y="98"/>
                </a:cubicBezTo>
                <a:cubicBezTo>
                  <a:pt x="55" y="100"/>
                  <a:pt x="60" y="100"/>
                  <a:pt x="63" y="99"/>
                </a:cubicBezTo>
                <a:cubicBezTo>
                  <a:pt x="68" y="98"/>
                  <a:pt x="73" y="98"/>
                  <a:pt x="78" y="100"/>
                </a:cubicBezTo>
                <a:cubicBezTo>
                  <a:pt x="79" y="100"/>
                  <a:pt x="80" y="101"/>
                  <a:pt x="81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82" y="101"/>
                  <a:pt x="83" y="99"/>
                  <a:pt x="84" y="99"/>
                </a:cubicBezTo>
                <a:cubicBezTo>
                  <a:pt x="87" y="97"/>
                  <a:pt x="91" y="97"/>
                  <a:pt x="94" y="97"/>
                </a:cubicBezTo>
                <a:cubicBezTo>
                  <a:pt x="97" y="97"/>
                  <a:pt x="99" y="96"/>
                  <a:pt x="101" y="94"/>
                </a:cubicBezTo>
                <a:cubicBezTo>
                  <a:pt x="101" y="93"/>
                  <a:pt x="99" y="93"/>
                  <a:pt x="99" y="93"/>
                </a:cubicBezTo>
                <a:cubicBezTo>
                  <a:pt x="97" y="92"/>
                  <a:pt x="97" y="90"/>
                  <a:pt x="96" y="89"/>
                </a:cubicBezTo>
                <a:cubicBezTo>
                  <a:pt x="96" y="86"/>
                  <a:pt x="99" y="83"/>
                  <a:pt x="102" y="82"/>
                </a:cubicBezTo>
                <a:cubicBezTo>
                  <a:pt x="104" y="82"/>
                  <a:pt x="106" y="82"/>
                  <a:pt x="107" y="83"/>
                </a:cubicBezTo>
                <a:cubicBezTo>
                  <a:pt x="108" y="83"/>
                  <a:pt x="108" y="83"/>
                  <a:pt x="108" y="82"/>
                </a:cubicBezTo>
                <a:cubicBezTo>
                  <a:pt x="107" y="81"/>
                  <a:pt x="109" y="81"/>
                  <a:pt x="109" y="80"/>
                </a:cubicBezTo>
                <a:cubicBezTo>
                  <a:pt x="112" y="78"/>
                  <a:pt x="115" y="79"/>
                  <a:pt x="118" y="79"/>
                </a:cubicBezTo>
                <a:cubicBezTo>
                  <a:pt x="121" y="79"/>
                  <a:pt x="125" y="78"/>
                  <a:pt x="128" y="78"/>
                </a:cubicBezTo>
                <a:cubicBezTo>
                  <a:pt x="130" y="78"/>
                  <a:pt x="132" y="77"/>
                  <a:pt x="133" y="75"/>
                </a:cubicBezTo>
                <a:cubicBezTo>
                  <a:pt x="134" y="73"/>
                  <a:pt x="133" y="72"/>
                  <a:pt x="132" y="71"/>
                </a:cubicBezTo>
                <a:cubicBezTo>
                  <a:pt x="131" y="71"/>
                  <a:pt x="132" y="70"/>
                  <a:pt x="132" y="70"/>
                </a:cubicBezTo>
                <a:cubicBezTo>
                  <a:pt x="132" y="68"/>
                  <a:pt x="131" y="67"/>
                  <a:pt x="130" y="67"/>
                </a:cubicBezTo>
                <a:cubicBezTo>
                  <a:pt x="129" y="65"/>
                  <a:pt x="127" y="66"/>
                  <a:pt x="126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3" y="65"/>
                  <a:pt x="121" y="65"/>
                  <a:pt x="119" y="65"/>
                </a:cubicBezTo>
                <a:cubicBezTo>
                  <a:pt x="118" y="66"/>
                  <a:pt x="117" y="68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8"/>
                  <a:pt x="119" y="67"/>
                  <a:pt x="120" y="67"/>
                </a:cubicBezTo>
                <a:cubicBezTo>
                  <a:pt x="121" y="66"/>
                  <a:pt x="122" y="66"/>
                  <a:pt x="122" y="67"/>
                </a:cubicBezTo>
                <a:cubicBezTo>
                  <a:pt x="123" y="67"/>
                  <a:pt x="123" y="68"/>
                  <a:pt x="124" y="68"/>
                </a:cubicBezTo>
                <a:cubicBezTo>
                  <a:pt x="125" y="68"/>
                  <a:pt x="127" y="66"/>
                  <a:pt x="129" y="67"/>
                </a:cubicBezTo>
                <a:cubicBezTo>
                  <a:pt x="130" y="67"/>
                  <a:pt x="130" y="68"/>
                  <a:pt x="131" y="69"/>
                </a:cubicBezTo>
                <a:cubicBezTo>
                  <a:pt x="131" y="70"/>
                  <a:pt x="130" y="70"/>
                  <a:pt x="130" y="71"/>
                </a:cubicBezTo>
                <a:cubicBezTo>
                  <a:pt x="129" y="72"/>
                  <a:pt x="127" y="72"/>
                  <a:pt x="126" y="72"/>
                </a:cubicBezTo>
                <a:cubicBezTo>
                  <a:pt x="125" y="71"/>
                  <a:pt x="125" y="71"/>
                  <a:pt x="124" y="71"/>
                </a:cubicBezTo>
                <a:cubicBezTo>
                  <a:pt x="123" y="74"/>
                  <a:pt x="121" y="76"/>
                  <a:pt x="118" y="77"/>
                </a:cubicBezTo>
                <a:cubicBezTo>
                  <a:pt x="115" y="77"/>
                  <a:pt x="112" y="75"/>
                  <a:pt x="110" y="73"/>
                </a:cubicBezTo>
                <a:cubicBezTo>
                  <a:pt x="108" y="73"/>
                  <a:pt x="106" y="72"/>
                  <a:pt x="104" y="71"/>
                </a:cubicBezTo>
                <a:cubicBezTo>
                  <a:pt x="103" y="71"/>
                  <a:pt x="103" y="70"/>
                  <a:pt x="103" y="69"/>
                </a:cubicBezTo>
                <a:cubicBezTo>
                  <a:pt x="103" y="68"/>
                  <a:pt x="104" y="67"/>
                  <a:pt x="105" y="67"/>
                </a:cubicBezTo>
                <a:cubicBezTo>
                  <a:pt x="106" y="66"/>
                  <a:pt x="109" y="66"/>
                  <a:pt x="110" y="67"/>
                </a:cubicBezTo>
                <a:cubicBezTo>
                  <a:pt x="111" y="67"/>
                  <a:pt x="111" y="66"/>
                  <a:pt x="111" y="66"/>
                </a:cubicBezTo>
                <a:cubicBezTo>
                  <a:pt x="111" y="65"/>
                  <a:pt x="112" y="64"/>
                  <a:pt x="113" y="62"/>
                </a:cubicBezTo>
                <a:cubicBezTo>
                  <a:pt x="115" y="61"/>
                  <a:pt x="118" y="60"/>
                  <a:pt x="120" y="61"/>
                </a:cubicBezTo>
                <a:cubicBezTo>
                  <a:pt x="122" y="61"/>
                  <a:pt x="123" y="63"/>
                  <a:pt x="124" y="63"/>
                </a:cubicBezTo>
                <a:cubicBezTo>
                  <a:pt x="124" y="63"/>
                  <a:pt x="125" y="64"/>
                  <a:pt x="125" y="64"/>
                </a:cubicBezTo>
                <a:cubicBezTo>
                  <a:pt x="129" y="60"/>
                  <a:pt x="134" y="64"/>
                  <a:pt x="139" y="63"/>
                </a:cubicBezTo>
                <a:cubicBezTo>
                  <a:pt x="142" y="63"/>
                  <a:pt x="144" y="60"/>
                  <a:pt x="144" y="57"/>
                </a:cubicBezTo>
                <a:cubicBezTo>
                  <a:pt x="144" y="56"/>
                  <a:pt x="143" y="55"/>
                  <a:pt x="142" y="54"/>
                </a:cubicBezTo>
                <a:cubicBezTo>
                  <a:pt x="140" y="53"/>
                  <a:pt x="137" y="53"/>
                  <a:pt x="134" y="54"/>
                </a:cubicBezTo>
                <a:cubicBezTo>
                  <a:pt x="130" y="57"/>
                  <a:pt x="124" y="58"/>
                  <a:pt x="118" y="56"/>
                </a:cubicBezTo>
                <a:cubicBezTo>
                  <a:pt x="118" y="56"/>
                  <a:pt x="117" y="56"/>
                  <a:pt x="117" y="55"/>
                </a:cubicBezTo>
                <a:cubicBezTo>
                  <a:pt x="116" y="54"/>
                  <a:pt x="117" y="53"/>
                  <a:pt x="116" y="53"/>
                </a:cubicBezTo>
                <a:cubicBezTo>
                  <a:pt x="115" y="53"/>
                  <a:pt x="113" y="54"/>
                  <a:pt x="112" y="53"/>
                </a:cubicBezTo>
                <a:cubicBezTo>
                  <a:pt x="111" y="52"/>
                  <a:pt x="111" y="51"/>
                  <a:pt x="111" y="51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3" y="45"/>
                  <a:pt x="116" y="45"/>
                  <a:pt x="118" y="45"/>
                </a:cubicBezTo>
                <a:cubicBezTo>
                  <a:pt x="119" y="45"/>
                  <a:pt x="120" y="46"/>
                  <a:pt x="120" y="46"/>
                </a:cubicBezTo>
                <a:cubicBezTo>
                  <a:pt x="120" y="44"/>
                  <a:pt x="121" y="44"/>
                  <a:pt x="122" y="43"/>
                </a:cubicBezTo>
                <a:cubicBezTo>
                  <a:pt x="123" y="41"/>
                  <a:pt x="127" y="39"/>
                  <a:pt x="130" y="40"/>
                </a:cubicBezTo>
                <a:cubicBezTo>
                  <a:pt x="132" y="40"/>
                  <a:pt x="134" y="41"/>
                  <a:pt x="134" y="43"/>
                </a:cubicBezTo>
                <a:cubicBezTo>
                  <a:pt x="134" y="44"/>
                  <a:pt x="134" y="45"/>
                  <a:pt x="133" y="46"/>
                </a:cubicBezTo>
                <a:cubicBezTo>
                  <a:pt x="133" y="47"/>
                  <a:pt x="131" y="47"/>
                  <a:pt x="130" y="47"/>
                </a:cubicBezTo>
                <a:cubicBezTo>
                  <a:pt x="129" y="47"/>
                  <a:pt x="128" y="48"/>
                  <a:pt x="128" y="46"/>
                </a:cubicBezTo>
                <a:cubicBezTo>
                  <a:pt x="127" y="46"/>
                  <a:pt x="128" y="45"/>
                  <a:pt x="128" y="45"/>
                </a:cubicBezTo>
                <a:cubicBezTo>
                  <a:pt x="129" y="44"/>
                  <a:pt x="130" y="45"/>
                  <a:pt x="130" y="44"/>
                </a:cubicBezTo>
                <a:cubicBezTo>
                  <a:pt x="130" y="43"/>
                  <a:pt x="130" y="43"/>
                  <a:pt x="129" y="43"/>
                </a:cubicBezTo>
                <a:cubicBezTo>
                  <a:pt x="128" y="43"/>
                  <a:pt x="127" y="44"/>
                  <a:pt x="126" y="45"/>
                </a:cubicBezTo>
                <a:cubicBezTo>
                  <a:pt x="126" y="45"/>
                  <a:pt x="126" y="46"/>
                  <a:pt x="126" y="47"/>
                </a:cubicBezTo>
                <a:cubicBezTo>
                  <a:pt x="127" y="49"/>
                  <a:pt x="129" y="48"/>
                  <a:pt x="131" y="49"/>
                </a:cubicBezTo>
                <a:cubicBezTo>
                  <a:pt x="132" y="48"/>
                  <a:pt x="134" y="47"/>
                  <a:pt x="135" y="46"/>
                </a:cubicBezTo>
                <a:cubicBezTo>
                  <a:pt x="135" y="45"/>
                  <a:pt x="136" y="43"/>
                  <a:pt x="135" y="42"/>
                </a:cubicBezTo>
                <a:cubicBezTo>
                  <a:pt x="135" y="42"/>
                  <a:pt x="135" y="41"/>
                  <a:pt x="135" y="41"/>
                </a:cubicBezTo>
                <a:cubicBezTo>
                  <a:pt x="137" y="40"/>
                  <a:pt x="140" y="38"/>
                  <a:pt x="141" y="35"/>
                </a:cubicBezTo>
                <a:cubicBezTo>
                  <a:pt x="141" y="34"/>
                  <a:pt x="140" y="32"/>
                  <a:pt x="139" y="31"/>
                </a:cubicBezTo>
                <a:cubicBezTo>
                  <a:pt x="138" y="30"/>
                  <a:pt x="137" y="29"/>
                  <a:pt x="136" y="29"/>
                </a:cubicBezTo>
                <a:cubicBezTo>
                  <a:pt x="133" y="28"/>
                  <a:pt x="130" y="30"/>
                  <a:pt x="128" y="31"/>
                </a:cubicBezTo>
                <a:cubicBezTo>
                  <a:pt x="126" y="32"/>
                  <a:pt x="123" y="32"/>
                  <a:pt x="121" y="31"/>
                </a:cubicBezTo>
                <a:cubicBezTo>
                  <a:pt x="121" y="30"/>
                  <a:pt x="120" y="30"/>
                  <a:pt x="119" y="30"/>
                </a:cubicBezTo>
                <a:cubicBezTo>
                  <a:pt x="117" y="32"/>
                  <a:pt x="115" y="33"/>
                  <a:pt x="112" y="32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3" y="31"/>
                  <a:pt x="113" y="30"/>
                  <a:pt x="114" y="30"/>
                </a:cubicBezTo>
                <a:cubicBezTo>
                  <a:pt x="115" y="29"/>
                  <a:pt x="116" y="27"/>
                  <a:pt x="116" y="25"/>
                </a:cubicBezTo>
                <a:cubicBezTo>
                  <a:pt x="116" y="24"/>
                  <a:pt x="116" y="23"/>
                  <a:pt x="114" y="22"/>
                </a:cubicBezTo>
                <a:cubicBezTo>
                  <a:pt x="113" y="21"/>
                  <a:pt x="112" y="21"/>
                  <a:pt x="110" y="21"/>
                </a:cubicBezTo>
                <a:cubicBezTo>
                  <a:pt x="110" y="22"/>
                  <a:pt x="109" y="22"/>
                  <a:pt x="109" y="23"/>
                </a:cubicBezTo>
                <a:cubicBezTo>
                  <a:pt x="110" y="24"/>
                  <a:pt x="110" y="23"/>
                  <a:pt x="111" y="22"/>
                </a:cubicBezTo>
                <a:cubicBezTo>
                  <a:pt x="112" y="22"/>
                  <a:pt x="113" y="22"/>
                  <a:pt x="114" y="23"/>
                </a:cubicBezTo>
                <a:cubicBezTo>
                  <a:pt x="115" y="24"/>
                  <a:pt x="115" y="25"/>
                  <a:pt x="115" y="26"/>
                </a:cubicBezTo>
                <a:cubicBezTo>
                  <a:pt x="115" y="28"/>
                  <a:pt x="113" y="29"/>
                  <a:pt x="112" y="30"/>
                </a:cubicBezTo>
                <a:cubicBezTo>
                  <a:pt x="110" y="30"/>
                  <a:pt x="107" y="31"/>
                  <a:pt x="105" y="29"/>
                </a:cubicBezTo>
                <a:cubicBezTo>
                  <a:pt x="105" y="29"/>
                  <a:pt x="105" y="28"/>
                  <a:pt x="104" y="28"/>
                </a:cubicBezTo>
                <a:cubicBezTo>
                  <a:pt x="103" y="29"/>
                  <a:pt x="101" y="31"/>
                  <a:pt x="99" y="31"/>
                </a:cubicBezTo>
                <a:cubicBezTo>
                  <a:pt x="96" y="31"/>
                  <a:pt x="93" y="29"/>
                  <a:pt x="92" y="27"/>
                </a:cubicBezTo>
                <a:cubicBezTo>
                  <a:pt x="91" y="26"/>
                  <a:pt x="91" y="24"/>
                  <a:pt x="91" y="23"/>
                </a:cubicBezTo>
                <a:cubicBezTo>
                  <a:pt x="92" y="22"/>
                  <a:pt x="93" y="21"/>
                  <a:pt x="95" y="20"/>
                </a:cubicBezTo>
                <a:cubicBezTo>
                  <a:pt x="96" y="20"/>
                  <a:pt x="97" y="20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9" y="20"/>
                  <a:pt x="98" y="20"/>
                  <a:pt x="98" y="19"/>
                </a:cubicBezTo>
                <a:cubicBezTo>
                  <a:pt x="99" y="17"/>
                  <a:pt x="101" y="16"/>
                  <a:pt x="103" y="15"/>
                </a:cubicBezTo>
                <a:cubicBezTo>
                  <a:pt x="105" y="15"/>
                  <a:pt x="108" y="14"/>
                  <a:pt x="109" y="17"/>
                </a:cubicBezTo>
                <a:cubicBezTo>
                  <a:pt x="109" y="17"/>
                  <a:pt x="109" y="17"/>
                  <a:pt x="109" y="18"/>
                </a:cubicBezTo>
                <a:cubicBezTo>
                  <a:pt x="110" y="17"/>
                  <a:pt x="110" y="16"/>
                  <a:pt x="111" y="15"/>
                </a:cubicBezTo>
                <a:cubicBezTo>
                  <a:pt x="113" y="14"/>
                  <a:pt x="114" y="14"/>
                  <a:pt x="116" y="13"/>
                </a:cubicBezTo>
                <a:cubicBezTo>
                  <a:pt x="118" y="13"/>
                  <a:pt x="119" y="14"/>
                  <a:pt x="121" y="15"/>
                </a:cubicBezTo>
                <a:cubicBezTo>
                  <a:pt x="121" y="16"/>
                  <a:pt x="122" y="17"/>
                  <a:pt x="124" y="17"/>
                </a:cubicBezTo>
                <a:cubicBezTo>
                  <a:pt x="125" y="17"/>
                  <a:pt x="126" y="16"/>
                  <a:pt x="126" y="16"/>
                </a:cubicBezTo>
                <a:cubicBezTo>
                  <a:pt x="127" y="15"/>
                  <a:pt x="127" y="14"/>
                  <a:pt x="127" y="13"/>
                </a:cubicBezTo>
                <a:cubicBezTo>
                  <a:pt x="126" y="12"/>
                  <a:pt x="125" y="11"/>
                  <a:pt x="125" y="9"/>
                </a:cubicBezTo>
                <a:cubicBezTo>
                  <a:pt x="126" y="8"/>
                  <a:pt x="126" y="7"/>
                  <a:pt x="128" y="7"/>
                </a:cubicBezTo>
                <a:cubicBezTo>
                  <a:pt x="129" y="7"/>
                  <a:pt x="130" y="7"/>
                  <a:pt x="131" y="7"/>
                </a:cubicBezTo>
                <a:cubicBezTo>
                  <a:pt x="132" y="6"/>
                  <a:pt x="132" y="5"/>
                  <a:pt x="133" y="4"/>
                </a:cubicBezTo>
                <a:cubicBezTo>
                  <a:pt x="134" y="3"/>
                  <a:pt x="135" y="3"/>
                  <a:pt x="135" y="3"/>
                </a:cubicBezTo>
                <a:cubicBezTo>
                  <a:pt x="136" y="4"/>
                  <a:pt x="138" y="4"/>
                  <a:pt x="138" y="5"/>
                </a:cubicBezTo>
                <a:cubicBezTo>
                  <a:pt x="138" y="6"/>
                  <a:pt x="139" y="6"/>
                  <a:pt x="139" y="6"/>
                </a:cubicBezTo>
                <a:cubicBezTo>
                  <a:pt x="139" y="5"/>
                  <a:pt x="140" y="4"/>
                  <a:pt x="140" y="3"/>
                </a:cubicBezTo>
                <a:cubicBezTo>
                  <a:pt x="143" y="2"/>
                  <a:pt x="145" y="1"/>
                  <a:pt x="147" y="2"/>
                </a:cubicBezTo>
                <a:cubicBezTo>
                  <a:pt x="149" y="3"/>
                  <a:pt x="150" y="3"/>
                  <a:pt x="150" y="5"/>
                </a:cubicBezTo>
                <a:close/>
                <a:moveTo>
                  <a:pt x="61" y="71"/>
                </a:moveTo>
                <a:cubicBezTo>
                  <a:pt x="65" y="71"/>
                  <a:pt x="68" y="71"/>
                  <a:pt x="71" y="73"/>
                </a:cubicBezTo>
                <a:cubicBezTo>
                  <a:pt x="73" y="74"/>
                  <a:pt x="74" y="75"/>
                  <a:pt x="76" y="76"/>
                </a:cubicBezTo>
                <a:cubicBezTo>
                  <a:pt x="78" y="76"/>
                  <a:pt x="79" y="74"/>
                  <a:pt x="81" y="73"/>
                </a:cubicBezTo>
                <a:cubicBezTo>
                  <a:pt x="83" y="73"/>
                  <a:pt x="86" y="73"/>
                  <a:pt x="87" y="75"/>
                </a:cubicBezTo>
                <a:cubicBezTo>
                  <a:pt x="88" y="76"/>
                  <a:pt x="89" y="78"/>
                  <a:pt x="89" y="79"/>
                </a:cubicBezTo>
                <a:cubicBezTo>
                  <a:pt x="88" y="82"/>
                  <a:pt x="85" y="83"/>
                  <a:pt x="83" y="84"/>
                </a:cubicBezTo>
                <a:cubicBezTo>
                  <a:pt x="81" y="85"/>
                  <a:pt x="79" y="86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2"/>
                  <a:pt x="75" y="81"/>
                  <a:pt x="73" y="80"/>
                </a:cubicBezTo>
                <a:cubicBezTo>
                  <a:pt x="70" y="80"/>
                  <a:pt x="68" y="81"/>
                  <a:pt x="66" y="82"/>
                </a:cubicBezTo>
                <a:cubicBezTo>
                  <a:pt x="65" y="81"/>
                  <a:pt x="63" y="80"/>
                  <a:pt x="61" y="80"/>
                </a:cubicBezTo>
                <a:cubicBezTo>
                  <a:pt x="58" y="81"/>
                  <a:pt x="56" y="81"/>
                  <a:pt x="54" y="82"/>
                </a:cubicBezTo>
                <a:cubicBezTo>
                  <a:pt x="52" y="83"/>
                  <a:pt x="51" y="81"/>
                  <a:pt x="49" y="81"/>
                </a:cubicBezTo>
                <a:cubicBezTo>
                  <a:pt x="46" y="81"/>
                  <a:pt x="44" y="82"/>
                  <a:pt x="41" y="83"/>
                </a:cubicBezTo>
                <a:cubicBezTo>
                  <a:pt x="40" y="84"/>
                  <a:pt x="39" y="85"/>
                  <a:pt x="38" y="87"/>
                </a:cubicBezTo>
                <a:cubicBezTo>
                  <a:pt x="37" y="86"/>
                  <a:pt x="36" y="87"/>
                  <a:pt x="35" y="87"/>
                </a:cubicBezTo>
                <a:cubicBezTo>
                  <a:pt x="33" y="87"/>
                  <a:pt x="30" y="87"/>
                  <a:pt x="29" y="89"/>
                </a:cubicBezTo>
                <a:cubicBezTo>
                  <a:pt x="28" y="90"/>
                  <a:pt x="28" y="92"/>
                  <a:pt x="27" y="93"/>
                </a:cubicBezTo>
                <a:cubicBezTo>
                  <a:pt x="24" y="93"/>
                  <a:pt x="20" y="94"/>
                  <a:pt x="18" y="96"/>
                </a:cubicBezTo>
                <a:cubicBezTo>
                  <a:pt x="17" y="98"/>
                  <a:pt x="16" y="99"/>
                  <a:pt x="17" y="101"/>
                </a:cubicBezTo>
                <a:cubicBezTo>
                  <a:pt x="17" y="104"/>
                  <a:pt x="20" y="104"/>
                  <a:pt x="22" y="104"/>
                </a:cubicBezTo>
                <a:cubicBezTo>
                  <a:pt x="21" y="106"/>
                  <a:pt x="18" y="108"/>
                  <a:pt x="16" y="108"/>
                </a:cubicBezTo>
                <a:cubicBezTo>
                  <a:pt x="14" y="108"/>
                  <a:pt x="10" y="108"/>
                  <a:pt x="9" y="106"/>
                </a:cubicBezTo>
                <a:cubicBezTo>
                  <a:pt x="9" y="105"/>
                  <a:pt x="9" y="105"/>
                  <a:pt x="9" y="105"/>
                </a:cubicBezTo>
                <a:cubicBezTo>
                  <a:pt x="7" y="106"/>
                  <a:pt x="5" y="106"/>
                  <a:pt x="3" y="105"/>
                </a:cubicBezTo>
                <a:cubicBezTo>
                  <a:pt x="2" y="104"/>
                  <a:pt x="1" y="103"/>
                  <a:pt x="2" y="101"/>
                </a:cubicBezTo>
                <a:cubicBezTo>
                  <a:pt x="3" y="98"/>
                  <a:pt x="3" y="98"/>
                  <a:pt x="3" y="98"/>
                </a:cubicBezTo>
                <a:cubicBezTo>
                  <a:pt x="4" y="98"/>
                  <a:pt x="5" y="96"/>
                  <a:pt x="7" y="96"/>
                </a:cubicBezTo>
                <a:cubicBezTo>
                  <a:pt x="7" y="95"/>
                  <a:pt x="7" y="95"/>
                  <a:pt x="7" y="94"/>
                </a:cubicBezTo>
                <a:cubicBezTo>
                  <a:pt x="7" y="93"/>
                  <a:pt x="8" y="91"/>
                  <a:pt x="8" y="90"/>
                </a:cubicBezTo>
                <a:cubicBezTo>
                  <a:pt x="10" y="88"/>
                  <a:pt x="11" y="86"/>
                  <a:pt x="14" y="86"/>
                </a:cubicBezTo>
                <a:cubicBezTo>
                  <a:pt x="16" y="85"/>
                  <a:pt x="18" y="85"/>
                  <a:pt x="21" y="85"/>
                </a:cubicBezTo>
                <a:cubicBezTo>
                  <a:pt x="22" y="85"/>
                  <a:pt x="22" y="86"/>
                  <a:pt x="23" y="87"/>
                </a:cubicBezTo>
                <a:cubicBezTo>
                  <a:pt x="24" y="87"/>
                  <a:pt x="24" y="85"/>
                  <a:pt x="25" y="85"/>
                </a:cubicBezTo>
                <a:cubicBezTo>
                  <a:pt x="26" y="84"/>
                  <a:pt x="26" y="83"/>
                  <a:pt x="27" y="83"/>
                </a:cubicBezTo>
                <a:cubicBezTo>
                  <a:pt x="29" y="82"/>
                  <a:pt x="31" y="80"/>
                  <a:pt x="33" y="80"/>
                </a:cubicBezTo>
                <a:cubicBezTo>
                  <a:pt x="35" y="79"/>
                  <a:pt x="37" y="79"/>
                  <a:pt x="38" y="79"/>
                </a:cubicBezTo>
                <a:cubicBezTo>
                  <a:pt x="39" y="79"/>
                  <a:pt x="40" y="79"/>
                  <a:pt x="41" y="80"/>
                </a:cubicBezTo>
                <a:cubicBezTo>
                  <a:pt x="42" y="80"/>
                  <a:pt x="42" y="79"/>
                  <a:pt x="42" y="79"/>
                </a:cubicBezTo>
                <a:cubicBezTo>
                  <a:pt x="43" y="77"/>
                  <a:pt x="43" y="77"/>
                  <a:pt x="43" y="77"/>
                </a:cubicBezTo>
                <a:cubicBezTo>
                  <a:pt x="45" y="76"/>
                  <a:pt x="46" y="75"/>
                  <a:pt x="47" y="74"/>
                </a:cubicBezTo>
                <a:cubicBezTo>
                  <a:pt x="50" y="73"/>
                  <a:pt x="53" y="71"/>
                  <a:pt x="57" y="71"/>
                </a:cubicBezTo>
                <a:cubicBezTo>
                  <a:pt x="58" y="70"/>
                  <a:pt x="60" y="71"/>
                  <a:pt x="61" y="71"/>
                </a:cubicBezTo>
                <a:close/>
                <a:moveTo>
                  <a:pt x="132" y="73"/>
                </a:moveTo>
                <a:cubicBezTo>
                  <a:pt x="133" y="75"/>
                  <a:pt x="131" y="75"/>
                  <a:pt x="130" y="76"/>
                </a:cubicBezTo>
                <a:cubicBezTo>
                  <a:pt x="127" y="77"/>
                  <a:pt x="124" y="77"/>
                  <a:pt x="120" y="77"/>
                </a:cubicBezTo>
                <a:cubicBezTo>
                  <a:pt x="122" y="76"/>
                  <a:pt x="124" y="75"/>
                  <a:pt x="125" y="73"/>
                </a:cubicBezTo>
                <a:cubicBezTo>
                  <a:pt x="127" y="73"/>
                  <a:pt x="128" y="74"/>
                  <a:pt x="130" y="73"/>
                </a:cubicBezTo>
                <a:cubicBezTo>
                  <a:pt x="130" y="73"/>
                  <a:pt x="132" y="71"/>
                  <a:pt x="132" y="73"/>
                </a:cubicBezTo>
                <a:close/>
                <a:moveTo>
                  <a:pt x="159" y="109"/>
                </a:moveTo>
                <a:cubicBezTo>
                  <a:pt x="158" y="110"/>
                  <a:pt x="156" y="111"/>
                  <a:pt x="157" y="112"/>
                </a:cubicBezTo>
                <a:cubicBezTo>
                  <a:pt x="157" y="114"/>
                  <a:pt x="159" y="115"/>
                  <a:pt x="160" y="116"/>
                </a:cubicBezTo>
                <a:cubicBezTo>
                  <a:pt x="162" y="117"/>
                  <a:pt x="164" y="117"/>
                  <a:pt x="165" y="117"/>
                </a:cubicBezTo>
                <a:cubicBezTo>
                  <a:pt x="161" y="119"/>
                  <a:pt x="154" y="118"/>
                  <a:pt x="151" y="115"/>
                </a:cubicBezTo>
                <a:cubicBezTo>
                  <a:pt x="151" y="114"/>
                  <a:pt x="151" y="113"/>
                  <a:pt x="151" y="112"/>
                </a:cubicBezTo>
                <a:cubicBezTo>
                  <a:pt x="152" y="111"/>
                  <a:pt x="154" y="110"/>
                  <a:pt x="155" y="109"/>
                </a:cubicBezTo>
                <a:cubicBezTo>
                  <a:pt x="156" y="109"/>
                  <a:pt x="157" y="108"/>
                  <a:pt x="159" y="109"/>
                </a:cubicBezTo>
                <a:close/>
                <a:moveTo>
                  <a:pt x="166" y="130"/>
                </a:moveTo>
                <a:cubicBezTo>
                  <a:pt x="169" y="132"/>
                  <a:pt x="169" y="132"/>
                  <a:pt x="169" y="132"/>
                </a:cubicBezTo>
                <a:cubicBezTo>
                  <a:pt x="171" y="132"/>
                  <a:pt x="173" y="133"/>
                  <a:pt x="175" y="133"/>
                </a:cubicBezTo>
                <a:cubicBezTo>
                  <a:pt x="175" y="134"/>
                  <a:pt x="176" y="134"/>
                  <a:pt x="177" y="134"/>
                </a:cubicBezTo>
                <a:cubicBezTo>
                  <a:pt x="180" y="130"/>
                  <a:pt x="185" y="131"/>
                  <a:pt x="189" y="130"/>
                </a:cubicBezTo>
                <a:cubicBezTo>
                  <a:pt x="190" y="130"/>
                  <a:pt x="192" y="130"/>
                  <a:pt x="193" y="131"/>
                </a:cubicBezTo>
                <a:cubicBezTo>
                  <a:pt x="193" y="132"/>
                  <a:pt x="194" y="132"/>
                  <a:pt x="194" y="132"/>
                </a:cubicBezTo>
                <a:cubicBezTo>
                  <a:pt x="197" y="130"/>
                  <a:pt x="200" y="129"/>
                  <a:pt x="203" y="129"/>
                </a:cubicBezTo>
                <a:cubicBezTo>
                  <a:pt x="205" y="130"/>
                  <a:pt x="208" y="131"/>
                  <a:pt x="209" y="132"/>
                </a:cubicBezTo>
                <a:cubicBezTo>
                  <a:pt x="209" y="133"/>
                  <a:pt x="209" y="133"/>
                  <a:pt x="209" y="134"/>
                </a:cubicBezTo>
                <a:cubicBezTo>
                  <a:pt x="210" y="134"/>
                  <a:pt x="210" y="134"/>
                  <a:pt x="211" y="133"/>
                </a:cubicBezTo>
                <a:cubicBezTo>
                  <a:pt x="211" y="133"/>
                  <a:pt x="211" y="133"/>
                  <a:pt x="211" y="133"/>
                </a:cubicBezTo>
                <a:cubicBezTo>
                  <a:pt x="214" y="133"/>
                  <a:pt x="217" y="133"/>
                  <a:pt x="219" y="135"/>
                </a:cubicBezTo>
                <a:cubicBezTo>
                  <a:pt x="221" y="137"/>
                  <a:pt x="219" y="139"/>
                  <a:pt x="218" y="140"/>
                </a:cubicBezTo>
                <a:cubicBezTo>
                  <a:pt x="217" y="142"/>
                  <a:pt x="215" y="142"/>
                  <a:pt x="214" y="143"/>
                </a:cubicBezTo>
                <a:cubicBezTo>
                  <a:pt x="212" y="143"/>
                  <a:pt x="210" y="143"/>
                  <a:pt x="209" y="143"/>
                </a:cubicBezTo>
                <a:cubicBezTo>
                  <a:pt x="207" y="142"/>
                  <a:pt x="205" y="141"/>
                  <a:pt x="204" y="140"/>
                </a:cubicBezTo>
                <a:cubicBezTo>
                  <a:pt x="203" y="140"/>
                  <a:pt x="202" y="141"/>
                  <a:pt x="202" y="142"/>
                </a:cubicBezTo>
                <a:cubicBezTo>
                  <a:pt x="200" y="142"/>
                  <a:pt x="198" y="143"/>
                  <a:pt x="197" y="143"/>
                </a:cubicBezTo>
                <a:cubicBezTo>
                  <a:pt x="195" y="142"/>
                  <a:pt x="193" y="142"/>
                  <a:pt x="192" y="140"/>
                </a:cubicBezTo>
                <a:cubicBezTo>
                  <a:pt x="191" y="139"/>
                  <a:pt x="192" y="137"/>
                  <a:pt x="192" y="136"/>
                </a:cubicBezTo>
                <a:cubicBezTo>
                  <a:pt x="193" y="135"/>
                  <a:pt x="195" y="135"/>
                  <a:pt x="196" y="135"/>
                </a:cubicBezTo>
                <a:cubicBezTo>
                  <a:pt x="197" y="135"/>
                  <a:pt x="198" y="136"/>
                  <a:pt x="198" y="137"/>
                </a:cubicBezTo>
                <a:cubicBezTo>
                  <a:pt x="198" y="138"/>
                  <a:pt x="197" y="139"/>
                  <a:pt x="196" y="140"/>
                </a:cubicBezTo>
                <a:cubicBezTo>
                  <a:pt x="196" y="140"/>
                  <a:pt x="196" y="140"/>
                  <a:pt x="197" y="140"/>
                </a:cubicBezTo>
                <a:cubicBezTo>
                  <a:pt x="198" y="140"/>
                  <a:pt x="199" y="139"/>
                  <a:pt x="199" y="138"/>
                </a:cubicBezTo>
                <a:cubicBezTo>
                  <a:pt x="199" y="137"/>
                  <a:pt x="200" y="136"/>
                  <a:pt x="199" y="135"/>
                </a:cubicBezTo>
                <a:cubicBezTo>
                  <a:pt x="198" y="134"/>
                  <a:pt x="195" y="134"/>
                  <a:pt x="193" y="134"/>
                </a:cubicBezTo>
                <a:cubicBezTo>
                  <a:pt x="192" y="134"/>
                  <a:pt x="191" y="135"/>
                  <a:pt x="191" y="136"/>
                </a:cubicBezTo>
                <a:cubicBezTo>
                  <a:pt x="190" y="138"/>
                  <a:pt x="190" y="139"/>
                  <a:pt x="191" y="141"/>
                </a:cubicBezTo>
                <a:cubicBezTo>
                  <a:pt x="192" y="142"/>
                  <a:pt x="193" y="143"/>
                  <a:pt x="195" y="144"/>
                </a:cubicBezTo>
                <a:cubicBezTo>
                  <a:pt x="192" y="145"/>
                  <a:pt x="189" y="146"/>
                  <a:pt x="187" y="149"/>
                </a:cubicBezTo>
                <a:cubicBezTo>
                  <a:pt x="187" y="150"/>
                  <a:pt x="187" y="151"/>
                  <a:pt x="188" y="152"/>
                </a:cubicBezTo>
                <a:cubicBezTo>
                  <a:pt x="190" y="155"/>
                  <a:pt x="195" y="152"/>
                  <a:pt x="198" y="153"/>
                </a:cubicBezTo>
                <a:cubicBezTo>
                  <a:pt x="199" y="153"/>
                  <a:pt x="201" y="153"/>
                  <a:pt x="202" y="155"/>
                </a:cubicBezTo>
                <a:cubicBezTo>
                  <a:pt x="203" y="155"/>
                  <a:pt x="202" y="156"/>
                  <a:pt x="203" y="156"/>
                </a:cubicBezTo>
                <a:cubicBezTo>
                  <a:pt x="204" y="156"/>
                  <a:pt x="204" y="155"/>
                  <a:pt x="205" y="155"/>
                </a:cubicBezTo>
                <a:cubicBezTo>
                  <a:pt x="206" y="154"/>
                  <a:pt x="207" y="153"/>
                  <a:pt x="208" y="153"/>
                </a:cubicBezTo>
                <a:cubicBezTo>
                  <a:pt x="210" y="153"/>
                  <a:pt x="213" y="153"/>
                  <a:pt x="215" y="155"/>
                </a:cubicBezTo>
                <a:cubicBezTo>
                  <a:pt x="215" y="156"/>
                  <a:pt x="216" y="157"/>
                  <a:pt x="215" y="159"/>
                </a:cubicBezTo>
                <a:cubicBezTo>
                  <a:pt x="216" y="160"/>
                  <a:pt x="217" y="159"/>
                  <a:pt x="218" y="159"/>
                </a:cubicBezTo>
                <a:cubicBezTo>
                  <a:pt x="220" y="160"/>
                  <a:pt x="221" y="160"/>
                  <a:pt x="221" y="162"/>
                </a:cubicBezTo>
                <a:cubicBezTo>
                  <a:pt x="221" y="163"/>
                  <a:pt x="221" y="164"/>
                  <a:pt x="220" y="165"/>
                </a:cubicBezTo>
                <a:cubicBezTo>
                  <a:pt x="219" y="166"/>
                  <a:pt x="218" y="167"/>
                  <a:pt x="217" y="166"/>
                </a:cubicBezTo>
                <a:cubicBezTo>
                  <a:pt x="216" y="167"/>
                  <a:pt x="216" y="169"/>
                  <a:pt x="214" y="169"/>
                </a:cubicBezTo>
                <a:cubicBezTo>
                  <a:pt x="212" y="169"/>
                  <a:pt x="209" y="170"/>
                  <a:pt x="208" y="169"/>
                </a:cubicBezTo>
                <a:cubicBezTo>
                  <a:pt x="206" y="168"/>
                  <a:pt x="206" y="170"/>
                  <a:pt x="206" y="170"/>
                </a:cubicBezTo>
                <a:cubicBezTo>
                  <a:pt x="203" y="172"/>
                  <a:pt x="200" y="172"/>
                  <a:pt x="198" y="171"/>
                </a:cubicBezTo>
                <a:cubicBezTo>
                  <a:pt x="197" y="170"/>
                  <a:pt x="195" y="169"/>
                  <a:pt x="196" y="167"/>
                </a:cubicBezTo>
                <a:cubicBezTo>
                  <a:pt x="196" y="166"/>
                  <a:pt x="194" y="167"/>
                  <a:pt x="193" y="166"/>
                </a:cubicBezTo>
                <a:cubicBezTo>
                  <a:pt x="192" y="166"/>
                  <a:pt x="191" y="165"/>
                  <a:pt x="191" y="163"/>
                </a:cubicBezTo>
                <a:cubicBezTo>
                  <a:pt x="191" y="162"/>
                  <a:pt x="191" y="161"/>
                  <a:pt x="191" y="160"/>
                </a:cubicBezTo>
                <a:cubicBezTo>
                  <a:pt x="193" y="160"/>
                  <a:pt x="195" y="160"/>
                  <a:pt x="196" y="160"/>
                </a:cubicBezTo>
                <a:cubicBezTo>
                  <a:pt x="197" y="161"/>
                  <a:pt x="197" y="162"/>
                  <a:pt x="197" y="162"/>
                </a:cubicBezTo>
                <a:cubicBezTo>
                  <a:pt x="197" y="163"/>
                  <a:pt x="197" y="163"/>
                  <a:pt x="197" y="164"/>
                </a:cubicBezTo>
                <a:cubicBezTo>
                  <a:pt x="198" y="164"/>
                  <a:pt x="199" y="163"/>
                  <a:pt x="199" y="163"/>
                </a:cubicBezTo>
                <a:cubicBezTo>
                  <a:pt x="201" y="162"/>
                  <a:pt x="203" y="161"/>
                  <a:pt x="204" y="162"/>
                </a:cubicBezTo>
                <a:cubicBezTo>
                  <a:pt x="205" y="163"/>
                  <a:pt x="205" y="165"/>
                  <a:pt x="205" y="166"/>
                </a:cubicBezTo>
                <a:cubicBezTo>
                  <a:pt x="204" y="167"/>
                  <a:pt x="203" y="167"/>
                  <a:pt x="202" y="167"/>
                </a:cubicBezTo>
                <a:cubicBezTo>
                  <a:pt x="201" y="167"/>
                  <a:pt x="202" y="165"/>
                  <a:pt x="201" y="165"/>
                </a:cubicBezTo>
                <a:cubicBezTo>
                  <a:pt x="200" y="165"/>
                  <a:pt x="200" y="166"/>
                  <a:pt x="199" y="166"/>
                </a:cubicBezTo>
                <a:cubicBezTo>
                  <a:pt x="200" y="167"/>
                  <a:pt x="200" y="168"/>
                  <a:pt x="201" y="168"/>
                </a:cubicBezTo>
                <a:cubicBezTo>
                  <a:pt x="202" y="168"/>
                  <a:pt x="204" y="168"/>
                  <a:pt x="205" y="166"/>
                </a:cubicBezTo>
                <a:cubicBezTo>
                  <a:pt x="206" y="166"/>
                  <a:pt x="206" y="164"/>
                  <a:pt x="206" y="163"/>
                </a:cubicBezTo>
                <a:cubicBezTo>
                  <a:pt x="206" y="162"/>
                  <a:pt x="206" y="162"/>
                  <a:pt x="205" y="161"/>
                </a:cubicBezTo>
                <a:cubicBezTo>
                  <a:pt x="204" y="160"/>
                  <a:pt x="202" y="160"/>
                  <a:pt x="201" y="161"/>
                </a:cubicBezTo>
                <a:cubicBezTo>
                  <a:pt x="200" y="161"/>
                  <a:pt x="199" y="162"/>
                  <a:pt x="199" y="162"/>
                </a:cubicBezTo>
                <a:cubicBezTo>
                  <a:pt x="198" y="160"/>
                  <a:pt x="197" y="159"/>
                  <a:pt x="195" y="159"/>
                </a:cubicBezTo>
                <a:cubicBezTo>
                  <a:pt x="193" y="158"/>
                  <a:pt x="191" y="158"/>
                  <a:pt x="190" y="160"/>
                </a:cubicBezTo>
                <a:cubicBezTo>
                  <a:pt x="189" y="162"/>
                  <a:pt x="190" y="164"/>
                  <a:pt x="187" y="164"/>
                </a:cubicBezTo>
                <a:cubicBezTo>
                  <a:pt x="187" y="164"/>
                  <a:pt x="186" y="165"/>
                  <a:pt x="187" y="166"/>
                </a:cubicBezTo>
                <a:cubicBezTo>
                  <a:pt x="188" y="167"/>
                  <a:pt x="188" y="169"/>
                  <a:pt x="188" y="170"/>
                </a:cubicBezTo>
                <a:cubicBezTo>
                  <a:pt x="186" y="176"/>
                  <a:pt x="180" y="176"/>
                  <a:pt x="175" y="177"/>
                </a:cubicBezTo>
                <a:cubicBezTo>
                  <a:pt x="171" y="178"/>
                  <a:pt x="168" y="176"/>
                  <a:pt x="165" y="176"/>
                </a:cubicBezTo>
                <a:cubicBezTo>
                  <a:pt x="164" y="177"/>
                  <a:pt x="163" y="176"/>
                  <a:pt x="161" y="176"/>
                </a:cubicBezTo>
                <a:cubicBezTo>
                  <a:pt x="157" y="176"/>
                  <a:pt x="153" y="177"/>
                  <a:pt x="149" y="178"/>
                </a:cubicBezTo>
                <a:cubicBezTo>
                  <a:pt x="151" y="176"/>
                  <a:pt x="153" y="174"/>
                  <a:pt x="155" y="171"/>
                </a:cubicBezTo>
                <a:cubicBezTo>
                  <a:pt x="157" y="170"/>
                  <a:pt x="160" y="168"/>
                  <a:pt x="162" y="168"/>
                </a:cubicBezTo>
                <a:cubicBezTo>
                  <a:pt x="164" y="167"/>
                  <a:pt x="166" y="167"/>
                  <a:pt x="168" y="167"/>
                </a:cubicBezTo>
                <a:cubicBezTo>
                  <a:pt x="171" y="166"/>
                  <a:pt x="175" y="167"/>
                  <a:pt x="177" y="165"/>
                </a:cubicBezTo>
                <a:cubicBezTo>
                  <a:pt x="178" y="164"/>
                  <a:pt x="178" y="162"/>
                  <a:pt x="178" y="161"/>
                </a:cubicBezTo>
                <a:cubicBezTo>
                  <a:pt x="178" y="160"/>
                  <a:pt x="176" y="159"/>
                  <a:pt x="175" y="158"/>
                </a:cubicBezTo>
                <a:cubicBezTo>
                  <a:pt x="174" y="158"/>
                  <a:pt x="174" y="157"/>
                  <a:pt x="175" y="156"/>
                </a:cubicBezTo>
                <a:cubicBezTo>
                  <a:pt x="176" y="155"/>
                  <a:pt x="178" y="156"/>
                  <a:pt x="179" y="154"/>
                </a:cubicBezTo>
                <a:cubicBezTo>
                  <a:pt x="180" y="154"/>
                  <a:pt x="181" y="153"/>
                  <a:pt x="181" y="151"/>
                </a:cubicBezTo>
                <a:cubicBezTo>
                  <a:pt x="181" y="150"/>
                  <a:pt x="180" y="150"/>
                  <a:pt x="179" y="150"/>
                </a:cubicBezTo>
                <a:cubicBezTo>
                  <a:pt x="176" y="149"/>
                  <a:pt x="173" y="149"/>
                  <a:pt x="170" y="151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65" y="152"/>
                  <a:pt x="164" y="150"/>
                  <a:pt x="163" y="150"/>
                </a:cubicBezTo>
                <a:cubicBezTo>
                  <a:pt x="162" y="151"/>
                  <a:pt x="161" y="151"/>
                  <a:pt x="161" y="151"/>
                </a:cubicBezTo>
                <a:cubicBezTo>
                  <a:pt x="160" y="151"/>
                  <a:pt x="159" y="151"/>
                  <a:pt x="158" y="151"/>
                </a:cubicBezTo>
                <a:cubicBezTo>
                  <a:pt x="156" y="151"/>
                  <a:pt x="154" y="150"/>
                  <a:pt x="153" y="149"/>
                </a:cubicBezTo>
                <a:cubicBezTo>
                  <a:pt x="152" y="148"/>
                  <a:pt x="152" y="148"/>
                  <a:pt x="151" y="148"/>
                </a:cubicBezTo>
                <a:cubicBezTo>
                  <a:pt x="151" y="150"/>
                  <a:pt x="150" y="149"/>
                  <a:pt x="150" y="149"/>
                </a:cubicBezTo>
                <a:cubicBezTo>
                  <a:pt x="147" y="151"/>
                  <a:pt x="143" y="151"/>
                  <a:pt x="140" y="150"/>
                </a:cubicBezTo>
                <a:cubicBezTo>
                  <a:pt x="138" y="150"/>
                  <a:pt x="136" y="149"/>
                  <a:pt x="135" y="147"/>
                </a:cubicBezTo>
                <a:cubicBezTo>
                  <a:pt x="135" y="146"/>
                  <a:pt x="136" y="146"/>
                  <a:pt x="135" y="145"/>
                </a:cubicBezTo>
                <a:cubicBezTo>
                  <a:pt x="134" y="145"/>
                  <a:pt x="133" y="146"/>
                  <a:pt x="132" y="146"/>
                </a:cubicBezTo>
                <a:cubicBezTo>
                  <a:pt x="130" y="146"/>
                  <a:pt x="127" y="147"/>
                  <a:pt x="125" y="145"/>
                </a:cubicBezTo>
                <a:cubicBezTo>
                  <a:pt x="125" y="144"/>
                  <a:pt x="125" y="143"/>
                  <a:pt x="125" y="142"/>
                </a:cubicBezTo>
                <a:cubicBezTo>
                  <a:pt x="126" y="141"/>
                  <a:pt x="128" y="140"/>
                  <a:pt x="130" y="13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6" y="137"/>
                  <a:pt x="137" y="137"/>
                  <a:pt x="137" y="138"/>
                </a:cubicBezTo>
                <a:cubicBezTo>
                  <a:pt x="137" y="139"/>
                  <a:pt x="137" y="141"/>
                  <a:pt x="137" y="142"/>
                </a:cubicBezTo>
                <a:cubicBezTo>
                  <a:pt x="139" y="144"/>
                  <a:pt x="141" y="144"/>
                  <a:pt x="143" y="145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45"/>
                  <a:pt x="148" y="145"/>
                  <a:pt x="149" y="145"/>
                </a:cubicBezTo>
                <a:cubicBezTo>
                  <a:pt x="151" y="148"/>
                  <a:pt x="154" y="148"/>
                  <a:pt x="157" y="148"/>
                </a:cubicBezTo>
                <a:cubicBezTo>
                  <a:pt x="159" y="148"/>
                  <a:pt x="161" y="147"/>
                  <a:pt x="162" y="146"/>
                </a:cubicBezTo>
                <a:cubicBezTo>
                  <a:pt x="163" y="146"/>
                  <a:pt x="164" y="147"/>
                  <a:pt x="165" y="147"/>
                </a:cubicBezTo>
                <a:cubicBezTo>
                  <a:pt x="167" y="147"/>
                  <a:pt x="170" y="147"/>
                  <a:pt x="172" y="144"/>
                </a:cubicBezTo>
                <a:cubicBezTo>
                  <a:pt x="172" y="143"/>
                  <a:pt x="173" y="142"/>
                  <a:pt x="173" y="141"/>
                </a:cubicBezTo>
                <a:cubicBezTo>
                  <a:pt x="173" y="140"/>
                  <a:pt x="173" y="139"/>
                  <a:pt x="172" y="138"/>
                </a:cubicBezTo>
                <a:cubicBezTo>
                  <a:pt x="169" y="136"/>
                  <a:pt x="166" y="136"/>
                  <a:pt x="164" y="138"/>
                </a:cubicBezTo>
                <a:cubicBezTo>
                  <a:pt x="163" y="138"/>
                  <a:pt x="163" y="139"/>
                  <a:pt x="163" y="13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9" y="138"/>
                  <a:pt x="170" y="138"/>
                  <a:pt x="171" y="139"/>
                </a:cubicBezTo>
                <a:cubicBezTo>
                  <a:pt x="172" y="141"/>
                  <a:pt x="171" y="142"/>
                  <a:pt x="171" y="144"/>
                </a:cubicBezTo>
                <a:cubicBezTo>
                  <a:pt x="169" y="145"/>
                  <a:pt x="167" y="145"/>
                  <a:pt x="166" y="145"/>
                </a:cubicBezTo>
                <a:cubicBezTo>
                  <a:pt x="164" y="145"/>
                  <a:pt x="163" y="145"/>
                  <a:pt x="163" y="144"/>
                </a:cubicBezTo>
                <a:cubicBezTo>
                  <a:pt x="162" y="144"/>
                  <a:pt x="161" y="145"/>
                  <a:pt x="160" y="146"/>
                </a:cubicBezTo>
                <a:cubicBezTo>
                  <a:pt x="158" y="147"/>
                  <a:pt x="155" y="147"/>
                  <a:pt x="153" y="146"/>
                </a:cubicBezTo>
                <a:cubicBezTo>
                  <a:pt x="152" y="146"/>
                  <a:pt x="151" y="145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8" y="144"/>
                  <a:pt x="147" y="144"/>
                  <a:pt x="145" y="144"/>
                </a:cubicBezTo>
                <a:cubicBezTo>
                  <a:pt x="143" y="144"/>
                  <a:pt x="142" y="143"/>
                  <a:pt x="140" y="142"/>
                </a:cubicBezTo>
                <a:cubicBezTo>
                  <a:pt x="139" y="142"/>
                  <a:pt x="139" y="141"/>
                  <a:pt x="138" y="140"/>
                </a:cubicBezTo>
                <a:cubicBezTo>
                  <a:pt x="138" y="139"/>
                  <a:pt x="138" y="139"/>
                  <a:pt x="138" y="138"/>
                </a:cubicBezTo>
                <a:cubicBezTo>
                  <a:pt x="140" y="136"/>
                  <a:pt x="142" y="135"/>
                  <a:pt x="145" y="135"/>
                </a:cubicBezTo>
                <a:cubicBezTo>
                  <a:pt x="145" y="134"/>
                  <a:pt x="145" y="133"/>
                  <a:pt x="146" y="132"/>
                </a:cubicBezTo>
                <a:cubicBezTo>
                  <a:pt x="148" y="131"/>
                  <a:pt x="150" y="132"/>
                  <a:pt x="153" y="132"/>
                </a:cubicBezTo>
                <a:cubicBezTo>
                  <a:pt x="153" y="132"/>
                  <a:pt x="155" y="133"/>
                  <a:pt x="155" y="132"/>
                </a:cubicBezTo>
                <a:cubicBezTo>
                  <a:pt x="156" y="129"/>
                  <a:pt x="158" y="129"/>
                  <a:pt x="160" y="129"/>
                </a:cubicBezTo>
                <a:cubicBezTo>
                  <a:pt x="162" y="129"/>
                  <a:pt x="164" y="129"/>
                  <a:pt x="166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588841" y="3429000"/>
            <a:ext cx="958959" cy="279391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7959588" y="4648890"/>
            <a:ext cx="691092" cy="245289"/>
            <a:chOff x="7694621" y="4265616"/>
            <a:chExt cx="2254252" cy="800100"/>
          </a:xfrm>
          <a:solidFill>
            <a:schemeClr val="bg1"/>
          </a:solidFill>
        </p:grpSpPr>
        <p:sp>
          <p:nvSpPr>
            <p:cNvPr id="15" name="Freeform 14"/>
            <p:cNvSpPr/>
            <p:nvPr/>
          </p:nvSpPr>
          <p:spPr bwMode="auto">
            <a:xfrm>
              <a:off x="8478838" y="4338638"/>
              <a:ext cx="1298575" cy="334963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250241" y="4468811"/>
              <a:ext cx="1298576" cy="334964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694621" y="4265616"/>
              <a:ext cx="2254252" cy="80010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6096000" y="1402080"/>
            <a:ext cx="0" cy="772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773288" y="2474132"/>
            <a:ext cx="46454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颁奖盛典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096000" y="4568334"/>
            <a:ext cx="0" cy="772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09459" y="3832573"/>
            <a:ext cx="337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299044" y="6100549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  时间：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  <p:pic>
        <p:nvPicPr>
          <p:cNvPr id="4" name="纯音乐-中国风(原创 寺 龙泉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87977" y="23295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076446"/>
            <a:ext cx="12192000" cy="4791919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1137645" y="1535350"/>
            <a:ext cx="2657331" cy="3787300"/>
          </a:xfrm>
          <a:custGeom>
            <a:avLst/>
            <a:gdLst>
              <a:gd name="T0" fmla="*/ 0 w 5578"/>
              <a:gd name="T1" fmla="*/ 5606 h 7952"/>
              <a:gd name="T2" fmla="*/ 0 w 5578"/>
              <a:gd name="T3" fmla="*/ 2346 h 7952"/>
              <a:gd name="T4" fmla="*/ 329 w 5578"/>
              <a:gd name="T5" fmla="*/ 1819 h 7952"/>
              <a:gd name="T6" fmla="*/ 329 w 5578"/>
              <a:gd name="T7" fmla="*/ 1359 h 7952"/>
              <a:gd name="T8" fmla="*/ 916 w 5578"/>
              <a:gd name="T9" fmla="*/ 772 h 7952"/>
              <a:gd name="T10" fmla="*/ 1144 w 5578"/>
              <a:gd name="T11" fmla="*/ 772 h 7952"/>
              <a:gd name="T12" fmla="*/ 1144 w 5578"/>
              <a:gd name="T13" fmla="*/ 587 h 7952"/>
              <a:gd name="T14" fmla="*/ 1731 w 5578"/>
              <a:gd name="T15" fmla="*/ 0 h 7952"/>
              <a:gd name="T16" fmla="*/ 3848 w 5578"/>
              <a:gd name="T17" fmla="*/ 0 h 7952"/>
              <a:gd name="T18" fmla="*/ 4435 w 5578"/>
              <a:gd name="T19" fmla="*/ 587 h 7952"/>
              <a:gd name="T20" fmla="*/ 4435 w 5578"/>
              <a:gd name="T21" fmla="*/ 772 h 7952"/>
              <a:gd name="T22" fmla="*/ 4663 w 5578"/>
              <a:gd name="T23" fmla="*/ 772 h 7952"/>
              <a:gd name="T24" fmla="*/ 5250 w 5578"/>
              <a:gd name="T25" fmla="*/ 1359 h 7952"/>
              <a:gd name="T26" fmla="*/ 5250 w 5578"/>
              <a:gd name="T27" fmla="*/ 1819 h 7952"/>
              <a:gd name="T28" fmla="*/ 5578 w 5578"/>
              <a:gd name="T29" fmla="*/ 2346 h 7952"/>
              <a:gd name="T30" fmla="*/ 5578 w 5578"/>
              <a:gd name="T31" fmla="*/ 5606 h 7952"/>
              <a:gd name="T32" fmla="*/ 5250 w 5578"/>
              <a:gd name="T33" fmla="*/ 6132 h 7952"/>
              <a:gd name="T34" fmla="*/ 5250 w 5578"/>
              <a:gd name="T35" fmla="*/ 6593 h 7952"/>
              <a:gd name="T36" fmla="*/ 4663 w 5578"/>
              <a:gd name="T37" fmla="*/ 7180 h 7952"/>
              <a:gd name="T38" fmla="*/ 4435 w 5578"/>
              <a:gd name="T39" fmla="*/ 7180 h 7952"/>
              <a:gd name="T40" fmla="*/ 4435 w 5578"/>
              <a:gd name="T41" fmla="*/ 7365 h 7952"/>
              <a:gd name="T42" fmla="*/ 3848 w 5578"/>
              <a:gd name="T43" fmla="*/ 7952 h 7952"/>
              <a:gd name="T44" fmla="*/ 1731 w 5578"/>
              <a:gd name="T45" fmla="*/ 7952 h 7952"/>
              <a:gd name="T46" fmla="*/ 1144 w 5578"/>
              <a:gd name="T47" fmla="*/ 7365 h 7952"/>
              <a:gd name="T48" fmla="*/ 1144 w 5578"/>
              <a:gd name="T49" fmla="*/ 7180 h 7952"/>
              <a:gd name="T50" fmla="*/ 916 w 5578"/>
              <a:gd name="T51" fmla="*/ 7180 h 7952"/>
              <a:gd name="T52" fmla="*/ 329 w 5578"/>
              <a:gd name="T53" fmla="*/ 6593 h 7952"/>
              <a:gd name="T54" fmla="*/ 329 w 5578"/>
              <a:gd name="T55" fmla="*/ 6132 h 7952"/>
              <a:gd name="T56" fmla="*/ 0 w 5578"/>
              <a:gd name="T57" fmla="*/ 5606 h 7952"/>
              <a:gd name="T58" fmla="*/ 4405 w 5578"/>
              <a:gd name="T59" fmla="*/ 587 h 7952"/>
              <a:gd name="T60" fmla="*/ 3848 w 5578"/>
              <a:gd name="T61" fmla="*/ 30 h 7952"/>
              <a:gd name="T62" fmla="*/ 1731 w 5578"/>
              <a:gd name="T63" fmla="*/ 30 h 7952"/>
              <a:gd name="T64" fmla="*/ 1174 w 5578"/>
              <a:gd name="T65" fmla="*/ 587 h 7952"/>
              <a:gd name="T66" fmla="*/ 1174 w 5578"/>
              <a:gd name="T67" fmla="*/ 802 h 7952"/>
              <a:gd name="T68" fmla="*/ 916 w 5578"/>
              <a:gd name="T69" fmla="*/ 802 h 7952"/>
              <a:gd name="T70" fmla="*/ 359 w 5578"/>
              <a:gd name="T71" fmla="*/ 1359 h 7952"/>
              <a:gd name="T72" fmla="*/ 359 w 5578"/>
              <a:gd name="T73" fmla="*/ 1838 h 7952"/>
              <a:gd name="T74" fmla="*/ 350 w 5578"/>
              <a:gd name="T75" fmla="*/ 1842 h 7952"/>
              <a:gd name="T76" fmla="*/ 30 w 5578"/>
              <a:gd name="T77" fmla="*/ 2346 h 7952"/>
              <a:gd name="T78" fmla="*/ 30 w 5578"/>
              <a:gd name="T79" fmla="*/ 5606 h 7952"/>
              <a:gd name="T80" fmla="*/ 350 w 5578"/>
              <a:gd name="T81" fmla="*/ 6109 h 7952"/>
              <a:gd name="T82" fmla="*/ 359 w 5578"/>
              <a:gd name="T83" fmla="*/ 6113 h 7952"/>
              <a:gd name="T84" fmla="*/ 359 w 5578"/>
              <a:gd name="T85" fmla="*/ 6593 h 7952"/>
              <a:gd name="T86" fmla="*/ 916 w 5578"/>
              <a:gd name="T87" fmla="*/ 7150 h 7952"/>
              <a:gd name="T88" fmla="*/ 1174 w 5578"/>
              <a:gd name="T89" fmla="*/ 7150 h 7952"/>
              <a:gd name="T90" fmla="*/ 1174 w 5578"/>
              <a:gd name="T91" fmla="*/ 7365 h 7952"/>
              <a:gd name="T92" fmla="*/ 1731 w 5578"/>
              <a:gd name="T93" fmla="*/ 7922 h 7952"/>
              <a:gd name="T94" fmla="*/ 3848 w 5578"/>
              <a:gd name="T95" fmla="*/ 7922 h 7952"/>
              <a:gd name="T96" fmla="*/ 4405 w 5578"/>
              <a:gd name="T97" fmla="*/ 7365 h 7952"/>
              <a:gd name="T98" fmla="*/ 4405 w 5578"/>
              <a:gd name="T99" fmla="*/ 7150 h 7952"/>
              <a:gd name="T100" fmla="*/ 4663 w 5578"/>
              <a:gd name="T101" fmla="*/ 7150 h 7952"/>
              <a:gd name="T102" fmla="*/ 5220 w 5578"/>
              <a:gd name="T103" fmla="*/ 6593 h 7952"/>
              <a:gd name="T104" fmla="*/ 5220 w 5578"/>
              <a:gd name="T105" fmla="*/ 6113 h 7952"/>
              <a:gd name="T106" fmla="*/ 5228 w 5578"/>
              <a:gd name="T107" fmla="*/ 6109 h 7952"/>
              <a:gd name="T108" fmla="*/ 5549 w 5578"/>
              <a:gd name="T109" fmla="*/ 5606 h 7952"/>
              <a:gd name="T110" fmla="*/ 5549 w 5578"/>
              <a:gd name="T111" fmla="*/ 2346 h 7952"/>
              <a:gd name="T112" fmla="*/ 5228 w 5578"/>
              <a:gd name="T113" fmla="*/ 1842 h 7952"/>
              <a:gd name="T114" fmla="*/ 5220 w 5578"/>
              <a:gd name="T115" fmla="*/ 1838 h 7952"/>
              <a:gd name="T116" fmla="*/ 5220 w 5578"/>
              <a:gd name="T117" fmla="*/ 1359 h 7952"/>
              <a:gd name="T118" fmla="*/ 4663 w 5578"/>
              <a:gd name="T119" fmla="*/ 802 h 7952"/>
              <a:gd name="T120" fmla="*/ 4405 w 5578"/>
              <a:gd name="T121" fmla="*/ 802 h 7952"/>
              <a:gd name="T122" fmla="*/ 4405 w 5578"/>
              <a:gd name="T123" fmla="*/ 587 h 7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78" h="7952">
                <a:moveTo>
                  <a:pt x="0" y="5606"/>
                </a:moveTo>
                <a:cubicBezTo>
                  <a:pt x="0" y="2346"/>
                  <a:pt x="0" y="2346"/>
                  <a:pt x="0" y="2346"/>
                </a:cubicBezTo>
                <a:cubicBezTo>
                  <a:pt x="0" y="2124"/>
                  <a:pt x="129" y="1918"/>
                  <a:pt x="329" y="1819"/>
                </a:cubicBezTo>
                <a:cubicBezTo>
                  <a:pt x="329" y="1359"/>
                  <a:pt x="329" y="1359"/>
                  <a:pt x="329" y="1359"/>
                </a:cubicBezTo>
                <a:cubicBezTo>
                  <a:pt x="329" y="1035"/>
                  <a:pt x="592" y="772"/>
                  <a:pt x="916" y="772"/>
                </a:cubicBezTo>
                <a:cubicBezTo>
                  <a:pt x="1144" y="772"/>
                  <a:pt x="1144" y="772"/>
                  <a:pt x="1144" y="772"/>
                </a:cubicBezTo>
                <a:cubicBezTo>
                  <a:pt x="1144" y="587"/>
                  <a:pt x="1144" y="587"/>
                  <a:pt x="1144" y="587"/>
                </a:cubicBezTo>
                <a:cubicBezTo>
                  <a:pt x="1144" y="263"/>
                  <a:pt x="1407" y="0"/>
                  <a:pt x="1731" y="0"/>
                </a:cubicBezTo>
                <a:cubicBezTo>
                  <a:pt x="3848" y="0"/>
                  <a:pt x="3848" y="0"/>
                  <a:pt x="3848" y="0"/>
                </a:cubicBezTo>
                <a:cubicBezTo>
                  <a:pt x="4171" y="0"/>
                  <a:pt x="4435" y="263"/>
                  <a:pt x="4435" y="587"/>
                </a:cubicBezTo>
                <a:cubicBezTo>
                  <a:pt x="4435" y="772"/>
                  <a:pt x="4435" y="772"/>
                  <a:pt x="4435" y="772"/>
                </a:cubicBezTo>
                <a:cubicBezTo>
                  <a:pt x="4663" y="772"/>
                  <a:pt x="4663" y="772"/>
                  <a:pt x="4663" y="772"/>
                </a:cubicBezTo>
                <a:cubicBezTo>
                  <a:pt x="4986" y="772"/>
                  <a:pt x="5250" y="1035"/>
                  <a:pt x="5250" y="1359"/>
                </a:cubicBezTo>
                <a:cubicBezTo>
                  <a:pt x="5250" y="1819"/>
                  <a:pt x="5250" y="1819"/>
                  <a:pt x="5250" y="1819"/>
                </a:cubicBezTo>
                <a:cubicBezTo>
                  <a:pt x="5450" y="1918"/>
                  <a:pt x="5578" y="2124"/>
                  <a:pt x="5578" y="2346"/>
                </a:cubicBezTo>
                <a:cubicBezTo>
                  <a:pt x="5578" y="5606"/>
                  <a:pt x="5578" y="5606"/>
                  <a:pt x="5578" y="5606"/>
                </a:cubicBezTo>
                <a:cubicBezTo>
                  <a:pt x="5578" y="5828"/>
                  <a:pt x="5450" y="6033"/>
                  <a:pt x="5250" y="6132"/>
                </a:cubicBezTo>
                <a:cubicBezTo>
                  <a:pt x="5250" y="6593"/>
                  <a:pt x="5250" y="6593"/>
                  <a:pt x="5250" y="6593"/>
                </a:cubicBezTo>
                <a:cubicBezTo>
                  <a:pt x="5250" y="6916"/>
                  <a:pt x="4986" y="7180"/>
                  <a:pt x="4663" y="7180"/>
                </a:cubicBezTo>
                <a:cubicBezTo>
                  <a:pt x="4435" y="7180"/>
                  <a:pt x="4435" y="7180"/>
                  <a:pt x="4435" y="7180"/>
                </a:cubicBezTo>
                <a:cubicBezTo>
                  <a:pt x="4435" y="7365"/>
                  <a:pt x="4435" y="7365"/>
                  <a:pt x="4435" y="7365"/>
                </a:cubicBezTo>
                <a:cubicBezTo>
                  <a:pt x="4435" y="7688"/>
                  <a:pt x="4171" y="7952"/>
                  <a:pt x="3848" y="7952"/>
                </a:cubicBezTo>
                <a:cubicBezTo>
                  <a:pt x="1731" y="7952"/>
                  <a:pt x="1731" y="7952"/>
                  <a:pt x="1731" y="7952"/>
                </a:cubicBezTo>
                <a:cubicBezTo>
                  <a:pt x="1407" y="7952"/>
                  <a:pt x="1144" y="7688"/>
                  <a:pt x="1144" y="7365"/>
                </a:cubicBezTo>
                <a:cubicBezTo>
                  <a:pt x="1144" y="7180"/>
                  <a:pt x="1144" y="7180"/>
                  <a:pt x="1144" y="7180"/>
                </a:cubicBezTo>
                <a:cubicBezTo>
                  <a:pt x="916" y="7180"/>
                  <a:pt x="916" y="7180"/>
                  <a:pt x="916" y="7180"/>
                </a:cubicBezTo>
                <a:cubicBezTo>
                  <a:pt x="592" y="7180"/>
                  <a:pt x="329" y="6916"/>
                  <a:pt x="329" y="6593"/>
                </a:cubicBezTo>
                <a:cubicBezTo>
                  <a:pt x="329" y="6132"/>
                  <a:pt x="329" y="6132"/>
                  <a:pt x="329" y="6132"/>
                </a:cubicBezTo>
                <a:cubicBezTo>
                  <a:pt x="129" y="6033"/>
                  <a:pt x="0" y="5828"/>
                  <a:pt x="0" y="5606"/>
                </a:cubicBezTo>
                <a:moveTo>
                  <a:pt x="4405" y="587"/>
                </a:moveTo>
                <a:cubicBezTo>
                  <a:pt x="4405" y="280"/>
                  <a:pt x="4155" y="30"/>
                  <a:pt x="3848" y="30"/>
                </a:cubicBezTo>
                <a:cubicBezTo>
                  <a:pt x="1731" y="30"/>
                  <a:pt x="1731" y="30"/>
                  <a:pt x="1731" y="30"/>
                </a:cubicBezTo>
                <a:cubicBezTo>
                  <a:pt x="1424" y="30"/>
                  <a:pt x="1174" y="280"/>
                  <a:pt x="1174" y="587"/>
                </a:cubicBezTo>
                <a:cubicBezTo>
                  <a:pt x="1174" y="802"/>
                  <a:pt x="1174" y="802"/>
                  <a:pt x="1174" y="802"/>
                </a:cubicBezTo>
                <a:cubicBezTo>
                  <a:pt x="916" y="802"/>
                  <a:pt x="916" y="802"/>
                  <a:pt x="916" y="802"/>
                </a:cubicBezTo>
                <a:cubicBezTo>
                  <a:pt x="609" y="802"/>
                  <a:pt x="359" y="1052"/>
                  <a:pt x="359" y="1359"/>
                </a:cubicBezTo>
                <a:cubicBezTo>
                  <a:pt x="359" y="1838"/>
                  <a:pt x="359" y="1838"/>
                  <a:pt x="359" y="1838"/>
                </a:cubicBezTo>
                <a:cubicBezTo>
                  <a:pt x="350" y="1842"/>
                  <a:pt x="350" y="1842"/>
                  <a:pt x="350" y="1842"/>
                </a:cubicBezTo>
                <a:cubicBezTo>
                  <a:pt x="156" y="1935"/>
                  <a:pt x="30" y="2132"/>
                  <a:pt x="30" y="2346"/>
                </a:cubicBezTo>
                <a:cubicBezTo>
                  <a:pt x="30" y="5606"/>
                  <a:pt x="30" y="5606"/>
                  <a:pt x="30" y="5606"/>
                </a:cubicBezTo>
                <a:cubicBezTo>
                  <a:pt x="30" y="5820"/>
                  <a:pt x="156" y="6017"/>
                  <a:pt x="350" y="6109"/>
                </a:cubicBezTo>
                <a:cubicBezTo>
                  <a:pt x="359" y="6113"/>
                  <a:pt x="359" y="6113"/>
                  <a:pt x="359" y="6113"/>
                </a:cubicBezTo>
                <a:cubicBezTo>
                  <a:pt x="359" y="6593"/>
                  <a:pt x="359" y="6593"/>
                  <a:pt x="359" y="6593"/>
                </a:cubicBezTo>
                <a:cubicBezTo>
                  <a:pt x="359" y="6900"/>
                  <a:pt x="609" y="7150"/>
                  <a:pt x="916" y="7150"/>
                </a:cubicBezTo>
                <a:cubicBezTo>
                  <a:pt x="1174" y="7150"/>
                  <a:pt x="1174" y="7150"/>
                  <a:pt x="1174" y="7150"/>
                </a:cubicBezTo>
                <a:cubicBezTo>
                  <a:pt x="1174" y="7365"/>
                  <a:pt x="1174" y="7365"/>
                  <a:pt x="1174" y="7365"/>
                </a:cubicBezTo>
                <a:cubicBezTo>
                  <a:pt x="1174" y="7672"/>
                  <a:pt x="1424" y="7922"/>
                  <a:pt x="1731" y="7922"/>
                </a:cubicBezTo>
                <a:cubicBezTo>
                  <a:pt x="3848" y="7922"/>
                  <a:pt x="3848" y="7922"/>
                  <a:pt x="3848" y="7922"/>
                </a:cubicBezTo>
                <a:cubicBezTo>
                  <a:pt x="4155" y="7922"/>
                  <a:pt x="4405" y="7672"/>
                  <a:pt x="4405" y="7365"/>
                </a:cubicBezTo>
                <a:cubicBezTo>
                  <a:pt x="4405" y="7150"/>
                  <a:pt x="4405" y="7150"/>
                  <a:pt x="4405" y="7150"/>
                </a:cubicBezTo>
                <a:cubicBezTo>
                  <a:pt x="4663" y="7150"/>
                  <a:pt x="4663" y="7150"/>
                  <a:pt x="4663" y="7150"/>
                </a:cubicBezTo>
                <a:cubicBezTo>
                  <a:pt x="4970" y="7150"/>
                  <a:pt x="5220" y="6900"/>
                  <a:pt x="5220" y="6593"/>
                </a:cubicBezTo>
                <a:cubicBezTo>
                  <a:pt x="5220" y="6113"/>
                  <a:pt x="5220" y="6113"/>
                  <a:pt x="5220" y="6113"/>
                </a:cubicBezTo>
                <a:cubicBezTo>
                  <a:pt x="5228" y="6109"/>
                  <a:pt x="5228" y="6109"/>
                  <a:pt x="5228" y="6109"/>
                </a:cubicBezTo>
                <a:cubicBezTo>
                  <a:pt x="5423" y="6017"/>
                  <a:pt x="5549" y="5820"/>
                  <a:pt x="5549" y="5606"/>
                </a:cubicBezTo>
                <a:cubicBezTo>
                  <a:pt x="5549" y="2346"/>
                  <a:pt x="5549" y="2346"/>
                  <a:pt x="5549" y="2346"/>
                </a:cubicBezTo>
                <a:cubicBezTo>
                  <a:pt x="5549" y="2132"/>
                  <a:pt x="5423" y="1935"/>
                  <a:pt x="5228" y="1842"/>
                </a:cubicBezTo>
                <a:cubicBezTo>
                  <a:pt x="5220" y="1838"/>
                  <a:pt x="5220" y="1838"/>
                  <a:pt x="5220" y="1838"/>
                </a:cubicBezTo>
                <a:cubicBezTo>
                  <a:pt x="5220" y="1359"/>
                  <a:pt x="5220" y="1359"/>
                  <a:pt x="5220" y="1359"/>
                </a:cubicBezTo>
                <a:cubicBezTo>
                  <a:pt x="5220" y="1052"/>
                  <a:pt x="4970" y="802"/>
                  <a:pt x="4663" y="802"/>
                </a:cubicBezTo>
                <a:cubicBezTo>
                  <a:pt x="4405" y="802"/>
                  <a:pt x="4405" y="802"/>
                  <a:pt x="4405" y="802"/>
                </a:cubicBezTo>
                <a:lnTo>
                  <a:pt x="4405" y="5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4767334" y="1535350"/>
            <a:ext cx="2657331" cy="3787300"/>
          </a:xfrm>
          <a:custGeom>
            <a:avLst/>
            <a:gdLst>
              <a:gd name="T0" fmla="*/ 0 w 5578"/>
              <a:gd name="T1" fmla="*/ 5606 h 7952"/>
              <a:gd name="T2" fmla="*/ 0 w 5578"/>
              <a:gd name="T3" fmla="*/ 2346 h 7952"/>
              <a:gd name="T4" fmla="*/ 329 w 5578"/>
              <a:gd name="T5" fmla="*/ 1819 h 7952"/>
              <a:gd name="T6" fmla="*/ 329 w 5578"/>
              <a:gd name="T7" fmla="*/ 1359 h 7952"/>
              <a:gd name="T8" fmla="*/ 916 w 5578"/>
              <a:gd name="T9" fmla="*/ 772 h 7952"/>
              <a:gd name="T10" fmla="*/ 1144 w 5578"/>
              <a:gd name="T11" fmla="*/ 772 h 7952"/>
              <a:gd name="T12" fmla="*/ 1144 w 5578"/>
              <a:gd name="T13" fmla="*/ 587 h 7952"/>
              <a:gd name="T14" fmla="*/ 1731 w 5578"/>
              <a:gd name="T15" fmla="*/ 0 h 7952"/>
              <a:gd name="T16" fmla="*/ 3848 w 5578"/>
              <a:gd name="T17" fmla="*/ 0 h 7952"/>
              <a:gd name="T18" fmla="*/ 4435 w 5578"/>
              <a:gd name="T19" fmla="*/ 587 h 7952"/>
              <a:gd name="T20" fmla="*/ 4435 w 5578"/>
              <a:gd name="T21" fmla="*/ 772 h 7952"/>
              <a:gd name="T22" fmla="*/ 4663 w 5578"/>
              <a:gd name="T23" fmla="*/ 772 h 7952"/>
              <a:gd name="T24" fmla="*/ 5250 w 5578"/>
              <a:gd name="T25" fmla="*/ 1359 h 7952"/>
              <a:gd name="T26" fmla="*/ 5250 w 5578"/>
              <a:gd name="T27" fmla="*/ 1819 h 7952"/>
              <a:gd name="T28" fmla="*/ 5578 w 5578"/>
              <a:gd name="T29" fmla="*/ 2346 h 7952"/>
              <a:gd name="T30" fmla="*/ 5578 w 5578"/>
              <a:gd name="T31" fmla="*/ 5606 h 7952"/>
              <a:gd name="T32" fmla="*/ 5250 w 5578"/>
              <a:gd name="T33" fmla="*/ 6132 h 7952"/>
              <a:gd name="T34" fmla="*/ 5250 w 5578"/>
              <a:gd name="T35" fmla="*/ 6593 h 7952"/>
              <a:gd name="T36" fmla="*/ 4663 w 5578"/>
              <a:gd name="T37" fmla="*/ 7180 h 7952"/>
              <a:gd name="T38" fmla="*/ 4435 w 5578"/>
              <a:gd name="T39" fmla="*/ 7180 h 7952"/>
              <a:gd name="T40" fmla="*/ 4435 w 5578"/>
              <a:gd name="T41" fmla="*/ 7365 h 7952"/>
              <a:gd name="T42" fmla="*/ 3848 w 5578"/>
              <a:gd name="T43" fmla="*/ 7952 h 7952"/>
              <a:gd name="T44" fmla="*/ 1731 w 5578"/>
              <a:gd name="T45" fmla="*/ 7952 h 7952"/>
              <a:gd name="T46" fmla="*/ 1144 w 5578"/>
              <a:gd name="T47" fmla="*/ 7365 h 7952"/>
              <a:gd name="T48" fmla="*/ 1144 w 5578"/>
              <a:gd name="T49" fmla="*/ 7180 h 7952"/>
              <a:gd name="T50" fmla="*/ 916 w 5578"/>
              <a:gd name="T51" fmla="*/ 7180 h 7952"/>
              <a:gd name="T52" fmla="*/ 329 w 5578"/>
              <a:gd name="T53" fmla="*/ 6593 h 7952"/>
              <a:gd name="T54" fmla="*/ 329 w 5578"/>
              <a:gd name="T55" fmla="*/ 6132 h 7952"/>
              <a:gd name="T56" fmla="*/ 0 w 5578"/>
              <a:gd name="T57" fmla="*/ 5606 h 7952"/>
              <a:gd name="T58" fmla="*/ 4405 w 5578"/>
              <a:gd name="T59" fmla="*/ 587 h 7952"/>
              <a:gd name="T60" fmla="*/ 3848 w 5578"/>
              <a:gd name="T61" fmla="*/ 30 h 7952"/>
              <a:gd name="T62" fmla="*/ 1731 w 5578"/>
              <a:gd name="T63" fmla="*/ 30 h 7952"/>
              <a:gd name="T64" fmla="*/ 1174 w 5578"/>
              <a:gd name="T65" fmla="*/ 587 h 7952"/>
              <a:gd name="T66" fmla="*/ 1174 w 5578"/>
              <a:gd name="T67" fmla="*/ 802 h 7952"/>
              <a:gd name="T68" fmla="*/ 916 w 5578"/>
              <a:gd name="T69" fmla="*/ 802 h 7952"/>
              <a:gd name="T70" fmla="*/ 359 w 5578"/>
              <a:gd name="T71" fmla="*/ 1359 h 7952"/>
              <a:gd name="T72" fmla="*/ 359 w 5578"/>
              <a:gd name="T73" fmla="*/ 1838 h 7952"/>
              <a:gd name="T74" fmla="*/ 350 w 5578"/>
              <a:gd name="T75" fmla="*/ 1842 h 7952"/>
              <a:gd name="T76" fmla="*/ 30 w 5578"/>
              <a:gd name="T77" fmla="*/ 2346 h 7952"/>
              <a:gd name="T78" fmla="*/ 30 w 5578"/>
              <a:gd name="T79" fmla="*/ 5606 h 7952"/>
              <a:gd name="T80" fmla="*/ 350 w 5578"/>
              <a:gd name="T81" fmla="*/ 6109 h 7952"/>
              <a:gd name="T82" fmla="*/ 359 w 5578"/>
              <a:gd name="T83" fmla="*/ 6113 h 7952"/>
              <a:gd name="T84" fmla="*/ 359 w 5578"/>
              <a:gd name="T85" fmla="*/ 6593 h 7952"/>
              <a:gd name="T86" fmla="*/ 916 w 5578"/>
              <a:gd name="T87" fmla="*/ 7150 h 7952"/>
              <a:gd name="T88" fmla="*/ 1174 w 5578"/>
              <a:gd name="T89" fmla="*/ 7150 h 7952"/>
              <a:gd name="T90" fmla="*/ 1174 w 5578"/>
              <a:gd name="T91" fmla="*/ 7365 h 7952"/>
              <a:gd name="T92" fmla="*/ 1731 w 5578"/>
              <a:gd name="T93" fmla="*/ 7922 h 7952"/>
              <a:gd name="T94" fmla="*/ 3848 w 5578"/>
              <a:gd name="T95" fmla="*/ 7922 h 7952"/>
              <a:gd name="T96" fmla="*/ 4405 w 5578"/>
              <a:gd name="T97" fmla="*/ 7365 h 7952"/>
              <a:gd name="T98" fmla="*/ 4405 w 5578"/>
              <a:gd name="T99" fmla="*/ 7150 h 7952"/>
              <a:gd name="T100" fmla="*/ 4663 w 5578"/>
              <a:gd name="T101" fmla="*/ 7150 h 7952"/>
              <a:gd name="T102" fmla="*/ 5220 w 5578"/>
              <a:gd name="T103" fmla="*/ 6593 h 7952"/>
              <a:gd name="T104" fmla="*/ 5220 w 5578"/>
              <a:gd name="T105" fmla="*/ 6113 h 7952"/>
              <a:gd name="T106" fmla="*/ 5228 w 5578"/>
              <a:gd name="T107" fmla="*/ 6109 h 7952"/>
              <a:gd name="T108" fmla="*/ 5549 w 5578"/>
              <a:gd name="T109" fmla="*/ 5606 h 7952"/>
              <a:gd name="T110" fmla="*/ 5549 w 5578"/>
              <a:gd name="T111" fmla="*/ 2346 h 7952"/>
              <a:gd name="T112" fmla="*/ 5228 w 5578"/>
              <a:gd name="T113" fmla="*/ 1842 h 7952"/>
              <a:gd name="T114" fmla="*/ 5220 w 5578"/>
              <a:gd name="T115" fmla="*/ 1838 h 7952"/>
              <a:gd name="T116" fmla="*/ 5220 w 5578"/>
              <a:gd name="T117" fmla="*/ 1359 h 7952"/>
              <a:gd name="T118" fmla="*/ 4663 w 5578"/>
              <a:gd name="T119" fmla="*/ 802 h 7952"/>
              <a:gd name="T120" fmla="*/ 4405 w 5578"/>
              <a:gd name="T121" fmla="*/ 802 h 7952"/>
              <a:gd name="T122" fmla="*/ 4405 w 5578"/>
              <a:gd name="T123" fmla="*/ 587 h 7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78" h="7952">
                <a:moveTo>
                  <a:pt x="0" y="5606"/>
                </a:moveTo>
                <a:cubicBezTo>
                  <a:pt x="0" y="2346"/>
                  <a:pt x="0" y="2346"/>
                  <a:pt x="0" y="2346"/>
                </a:cubicBezTo>
                <a:cubicBezTo>
                  <a:pt x="0" y="2124"/>
                  <a:pt x="129" y="1918"/>
                  <a:pt x="329" y="1819"/>
                </a:cubicBezTo>
                <a:cubicBezTo>
                  <a:pt x="329" y="1359"/>
                  <a:pt x="329" y="1359"/>
                  <a:pt x="329" y="1359"/>
                </a:cubicBezTo>
                <a:cubicBezTo>
                  <a:pt x="329" y="1035"/>
                  <a:pt x="592" y="772"/>
                  <a:pt x="916" y="772"/>
                </a:cubicBezTo>
                <a:cubicBezTo>
                  <a:pt x="1144" y="772"/>
                  <a:pt x="1144" y="772"/>
                  <a:pt x="1144" y="772"/>
                </a:cubicBezTo>
                <a:cubicBezTo>
                  <a:pt x="1144" y="587"/>
                  <a:pt x="1144" y="587"/>
                  <a:pt x="1144" y="587"/>
                </a:cubicBezTo>
                <a:cubicBezTo>
                  <a:pt x="1144" y="263"/>
                  <a:pt x="1407" y="0"/>
                  <a:pt x="1731" y="0"/>
                </a:cubicBezTo>
                <a:cubicBezTo>
                  <a:pt x="3848" y="0"/>
                  <a:pt x="3848" y="0"/>
                  <a:pt x="3848" y="0"/>
                </a:cubicBezTo>
                <a:cubicBezTo>
                  <a:pt x="4171" y="0"/>
                  <a:pt x="4435" y="263"/>
                  <a:pt x="4435" y="587"/>
                </a:cubicBezTo>
                <a:cubicBezTo>
                  <a:pt x="4435" y="772"/>
                  <a:pt x="4435" y="772"/>
                  <a:pt x="4435" y="772"/>
                </a:cubicBezTo>
                <a:cubicBezTo>
                  <a:pt x="4663" y="772"/>
                  <a:pt x="4663" y="772"/>
                  <a:pt x="4663" y="772"/>
                </a:cubicBezTo>
                <a:cubicBezTo>
                  <a:pt x="4986" y="772"/>
                  <a:pt x="5250" y="1035"/>
                  <a:pt x="5250" y="1359"/>
                </a:cubicBezTo>
                <a:cubicBezTo>
                  <a:pt x="5250" y="1819"/>
                  <a:pt x="5250" y="1819"/>
                  <a:pt x="5250" y="1819"/>
                </a:cubicBezTo>
                <a:cubicBezTo>
                  <a:pt x="5450" y="1918"/>
                  <a:pt x="5578" y="2124"/>
                  <a:pt x="5578" y="2346"/>
                </a:cubicBezTo>
                <a:cubicBezTo>
                  <a:pt x="5578" y="5606"/>
                  <a:pt x="5578" y="5606"/>
                  <a:pt x="5578" y="5606"/>
                </a:cubicBezTo>
                <a:cubicBezTo>
                  <a:pt x="5578" y="5828"/>
                  <a:pt x="5450" y="6033"/>
                  <a:pt x="5250" y="6132"/>
                </a:cubicBezTo>
                <a:cubicBezTo>
                  <a:pt x="5250" y="6593"/>
                  <a:pt x="5250" y="6593"/>
                  <a:pt x="5250" y="6593"/>
                </a:cubicBezTo>
                <a:cubicBezTo>
                  <a:pt x="5250" y="6916"/>
                  <a:pt x="4986" y="7180"/>
                  <a:pt x="4663" y="7180"/>
                </a:cubicBezTo>
                <a:cubicBezTo>
                  <a:pt x="4435" y="7180"/>
                  <a:pt x="4435" y="7180"/>
                  <a:pt x="4435" y="7180"/>
                </a:cubicBezTo>
                <a:cubicBezTo>
                  <a:pt x="4435" y="7365"/>
                  <a:pt x="4435" y="7365"/>
                  <a:pt x="4435" y="7365"/>
                </a:cubicBezTo>
                <a:cubicBezTo>
                  <a:pt x="4435" y="7688"/>
                  <a:pt x="4171" y="7952"/>
                  <a:pt x="3848" y="7952"/>
                </a:cubicBezTo>
                <a:cubicBezTo>
                  <a:pt x="1731" y="7952"/>
                  <a:pt x="1731" y="7952"/>
                  <a:pt x="1731" y="7952"/>
                </a:cubicBezTo>
                <a:cubicBezTo>
                  <a:pt x="1407" y="7952"/>
                  <a:pt x="1144" y="7688"/>
                  <a:pt x="1144" y="7365"/>
                </a:cubicBezTo>
                <a:cubicBezTo>
                  <a:pt x="1144" y="7180"/>
                  <a:pt x="1144" y="7180"/>
                  <a:pt x="1144" y="7180"/>
                </a:cubicBezTo>
                <a:cubicBezTo>
                  <a:pt x="916" y="7180"/>
                  <a:pt x="916" y="7180"/>
                  <a:pt x="916" y="7180"/>
                </a:cubicBezTo>
                <a:cubicBezTo>
                  <a:pt x="592" y="7180"/>
                  <a:pt x="329" y="6916"/>
                  <a:pt x="329" y="6593"/>
                </a:cubicBezTo>
                <a:cubicBezTo>
                  <a:pt x="329" y="6132"/>
                  <a:pt x="329" y="6132"/>
                  <a:pt x="329" y="6132"/>
                </a:cubicBezTo>
                <a:cubicBezTo>
                  <a:pt x="129" y="6033"/>
                  <a:pt x="0" y="5828"/>
                  <a:pt x="0" y="5606"/>
                </a:cubicBezTo>
                <a:moveTo>
                  <a:pt x="4405" y="587"/>
                </a:moveTo>
                <a:cubicBezTo>
                  <a:pt x="4405" y="280"/>
                  <a:pt x="4155" y="30"/>
                  <a:pt x="3848" y="30"/>
                </a:cubicBezTo>
                <a:cubicBezTo>
                  <a:pt x="1731" y="30"/>
                  <a:pt x="1731" y="30"/>
                  <a:pt x="1731" y="30"/>
                </a:cubicBezTo>
                <a:cubicBezTo>
                  <a:pt x="1424" y="30"/>
                  <a:pt x="1174" y="280"/>
                  <a:pt x="1174" y="587"/>
                </a:cubicBezTo>
                <a:cubicBezTo>
                  <a:pt x="1174" y="802"/>
                  <a:pt x="1174" y="802"/>
                  <a:pt x="1174" y="802"/>
                </a:cubicBezTo>
                <a:cubicBezTo>
                  <a:pt x="916" y="802"/>
                  <a:pt x="916" y="802"/>
                  <a:pt x="916" y="802"/>
                </a:cubicBezTo>
                <a:cubicBezTo>
                  <a:pt x="609" y="802"/>
                  <a:pt x="359" y="1052"/>
                  <a:pt x="359" y="1359"/>
                </a:cubicBezTo>
                <a:cubicBezTo>
                  <a:pt x="359" y="1838"/>
                  <a:pt x="359" y="1838"/>
                  <a:pt x="359" y="1838"/>
                </a:cubicBezTo>
                <a:cubicBezTo>
                  <a:pt x="350" y="1842"/>
                  <a:pt x="350" y="1842"/>
                  <a:pt x="350" y="1842"/>
                </a:cubicBezTo>
                <a:cubicBezTo>
                  <a:pt x="156" y="1935"/>
                  <a:pt x="30" y="2132"/>
                  <a:pt x="30" y="2346"/>
                </a:cubicBezTo>
                <a:cubicBezTo>
                  <a:pt x="30" y="5606"/>
                  <a:pt x="30" y="5606"/>
                  <a:pt x="30" y="5606"/>
                </a:cubicBezTo>
                <a:cubicBezTo>
                  <a:pt x="30" y="5820"/>
                  <a:pt x="156" y="6017"/>
                  <a:pt x="350" y="6109"/>
                </a:cubicBezTo>
                <a:cubicBezTo>
                  <a:pt x="359" y="6113"/>
                  <a:pt x="359" y="6113"/>
                  <a:pt x="359" y="6113"/>
                </a:cubicBezTo>
                <a:cubicBezTo>
                  <a:pt x="359" y="6593"/>
                  <a:pt x="359" y="6593"/>
                  <a:pt x="359" y="6593"/>
                </a:cubicBezTo>
                <a:cubicBezTo>
                  <a:pt x="359" y="6900"/>
                  <a:pt x="609" y="7150"/>
                  <a:pt x="916" y="7150"/>
                </a:cubicBezTo>
                <a:cubicBezTo>
                  <a:pt x="1174" y="7150"/>
                  <a:pt x="1174" y="7150"/>
                  <a:pt x="1174" y="7150"/>
                </a:cubicBezTo>
                <a:cubicBezTo>
                  <a:pt x="1174" y="7365"/>
                  <a:pt x="1174" y="7365"/>
                  <a:pt x="1174" y="7365"/>
                </a:cubicBezTo>
                <a:cubicBezTo>
                  <a:pt x="1174" y="7672"/>
                  <a:pt x="1424" y="7922"/>
                  <a:pt x="1731" y="7922"/>
                </a:cubicBezTo>
                <a:cubicBezTo>
                  <a:pt x="3848" y="7922"/>
                  <a:pt x="3848" y="7922"/>
                  <a:pt x="3848" y="7922"/>
                </a:cubicBezTo>
                <a:cubicBezTo>
                  <a:pt x="4155" y="7922"/>
                  <a:pt x="4405" y="7672"/>
                  <a:pt x="4405" y="7365"/>
                </a:cubicBezTo>
                <a:cubicBezTo>
                  <a:pt x="4405" y="7150"/>
                  <a:pt x="4405" y="7150"/>
                  <a:pt x="4405" y="7150"/>
                </a:cubicBezTo>
                <a:cubicBezTo>
                  <a:pt x="4663" y="7150"/>
                  <a:pt x="4663" y="7150"/>
                  <a:pt x="4663" y="7150"/>
                </a:cubicBezTo>
                <a:cubicBezTo>
                  <a:pt x="4970" y="7150"/>
                  <a:pt x="5220" y="6900"/>
                  <a:pt x="5220" y="6593"/>
                </a:cubicBezTo>
                <a:cubicBezTo>
                  <a:pt x="5220" y="6113"/>
                  <a:pt x="5220" y="6113"/>
                  <a:pt x="5220" y="6113"/>
                </a:cubicBezTo>
                <a:cubicBezTo>
                  <a:pt x="5228" y="6109"/>
                  <a:pt x="5228" y="6109"/>
                  <a:pt x="5228" y="6109"/>
                </a:cubicBezTo>
                <a:cubicBezTo>
                  <a:pt x="5423" y="6017"/>
                  <a:pt x="5549" y="5820"/>
                  <a:pt x="5549" y="5606"/>
                </a:cubicBezTo>
                <a:cubicBezTo>
                  <a:pt x="5549" y="2346"/>
                  <a:pt x="5549" y="2346"/>
                  <a:pt x="5549" y="2346"/>
                </a:cubicBezTo>
                <a:cubicBezTo>
                  <a:pt x="5549" y="2132"/>
                  <a:pt x="5423" y="1935"/>
                  <a:pt x="5228" y="1842"/>
                </a:cubicBezTo>
                <a:cubicBezTo>
                  <a:pt x="5220" y="1838"/>
                  <a:pt x="5220" y="1838"/>
                  <a:pt x="5220" y="1838"/>
                </a:cubicBezTo>
                <a:cubicBezTo>
                  <a:pt x="5220" y="1359"/>
                  <a:pt x="5220" y="1359"/>
                  <a:pt x="5220" y="1359"/>
                </a:cubicBezTo>
                <a:cubicBezTo>
                  <a:pt x="5220" y="1052"/>
                  <a:pt x="4970" y="802"/>
                  <a:pt x="4663" y="802"/>
                </a:cubicBezTo>
                <a:cubicBezTo>
                  <a:pt x="4405" y="802"/>
                  <a:pt x="4405" y="802"/>
                  <a:pt x="4405" y="802"/>
                </a:cubicBezTo>
                <a:lnTo>
                  <a:pt x="4405" y="5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397023" y="1535350"/>
            <a:ext cx="2657331" cy="3787300"/>
          </a:xfrm>
          <a:custGeom>
            <a:avLst/>
            <a:gdLst>
              <a:gd name="T0" fmla="*/ 0 w 5578"/>
              <a:gd name="T1" fmla="*/ 5606 h 7952"/>
              <a:gd name="T2" fmla="*/ 0 w 5578"/>
              <a:gd name="T3" fmla="*/ 2346 h 7952"/>
              <a:gd name="T4" fmla="*/ 329 w 5578"/>
              <a:gd name="T5" fmla="*/ 1819 h 7952"/>
              <a:gd name="T6" fmla="*/ 329 w 5578"/>
              <a:gd name="T7" fmla="*/ 1359 h 7952"/>
              <a:gd name="T8" fmla="*/ 916 w 5578"/>
              <a:gd name="T9" fmla="*/ 772 h 7952"/>
              <a:gd name="T10" fmla="*/ 1144 w 5578"/>
              <a:gd name="T11" fmla="*/ 772 h 7952"/>
              <a:gd name="T12" fmla="*/ 1144 w 5578"/>
              <a:gd name="T13" fmla="*/ 587 h 7952"/>
              <a:gd name="T14" fmla="*/ 1731 w 5578"/>
              <a:gd name="T15" fmla="*/ 0 h 7952"/>
              <a:gd name="T16" fmla="*/ 3848 w 5578"/>
              <a:gd name="T17" fmla="*/ 0 h 7952"/>
              <a:gd name="T18" fmla="*/ 4435 w 5578"/>
              <a:gd name="T19" fmla="*/ 587 h 7952"/>
              <a:gd name="T20" fmla="*/ 4435 w 5578"/>
              <a:gd name="T21" fmla="*/ 772 h 7952"/>
              <a:gd name="T22" fmla="*/ 4663 w 5578"/>
              <a:gd name="T23" fmla="*/ 772 h 7952"/>
              <a:gd name="T24" fmla="*/ 5250 w 5578"/>
              <a:gd name="T25" fmla="*/ 1359 h 7952"/>
              <a:gd name="T26" fmla="*/ 5250 w 5578"/>
              <a:gd name="T27" fmla="*/ 1819 h 7952"/>
              <a:gd name="T28" fmla="*/ 5578 w 5578"/>
              <a:gd name="T29" fmla="*/ 2346 h 7952"/>
              <a:gd name="T30" fmla="*/ 5578 w 5578"/>
              <a:gd name="T31" fmla="*/ 5606 h 7952"/>
              <a:gd name="T32" fmla="*/ 5250 w 5578"/>
              <a:gd name="T33" fmla="*/ 6132 h 7952"/>
              <a:gd name="T34" fmla="*/ 5250 w 5578"/>
              <a:gd name="T35" fmla="*/ 6593 h 7952"/>
              <a:gd name="T36" fmla="*/ 4663 w 5578"/>
              <a:gd name="T37" fmla="*/ 7180 h 7952"/>
              <a:gd name="T38" fmla="*/ 4435 w 5578"/>
              <a:gd name="T39" fmla="*/ 7180 h 7952"/>
              <a:gd name="T40" fmla="*/ 4435 w 5578"/>
              <a:gd name="T41" fmla="*/ 7365 h 7952"/>
              <a:gd name="T42" fmla="*/ 3848 w 5578"/>
              <a:gd name="T43" fmla="*/ 7952 h 7952"/>
              <a:gd name="T44" fmla="*/ 1731 w 5578"/>
              <a:gd name="T45" fmla="*/ 7952 h 7952"/>
              <a:gd name="T46" fmla="*/ 1144 w 5578"/>
              <a:gd name="T47" fmla="*/ 7365 h 7952"/>
              <a:gd name="T48" fmla="*/ 1144 w 5578"/>
              <a:gd name="T49" fmla="*/ 7180 h 7952"/>
              <a:gd name="T50" fmla="*/ 916 w 5578"/>
              <a:gd name="T51" fmla="*/ 7180 h 7952"/>
              <a:gd name="T52" fmla="*/ 329 w 5578"/>
              <a:gd name="T53" fmla="*/ 6593 h 7952"/>
              <a:gd name="T54" fmla="*/ 329 w 5578"/>
              <a:gd name="T55" fmla="*/ 6132 h 7952"/>
              <a:gd name="T56" fmla="*/ 0 w 5578"/>
              <a:gd name="T57" fmla="*/ 5606 h 7952"/>
              <a:gd name="T58" fmla="*/ 4405 w 5578"/>
              <a:gd name="T59" fmla="*/ 587 h 7952"/>
              <a:gd name="T60" fmla="*/ 3848 w 5578"/>
              <a:gd name="T61" fmla="*/ 30 h 7952"/>
              <a:gd name="T62" fmla="*/ 1731 w 5578"/>
              <a:gd name="T63" fmla="*/ 30 h 7952"/>
              <a:gd name="T64" fmla="*/ 1174 w 5578"/>
              <a:gd name="T65" fmla="*/ 587 h 7952"/>
              <a:gd name="T66" fmla="*/ 1174 w 5578"/>
              <a:gd name="T67" fmla="*/ 802 h 7952"/>
              <a:gd name="T68" fmla="*/ 916 w 5578"/>
              <a:gd name="T69" fmla="*/ 802 h 7952"/>
              <a:gd name="T70" fmla="*/ 359 w 5578"/>
              <a:gd name="T71" fmla="*/ 1359 h 7952"/>
              <a:gd name="T72" fmla="*/ 359 w 5578"/>
              <a:gd name="T73" fmla="*/ 1838 h 7952"/>
              <a:gd name="T74" fmla="*/ 350 w 5578"/>
              <a:gd name="T75" fmla="*/ 1842 h 7952"/>
              <a:gd name="T76" fmla="*/ 30 w 5578"/>
              <a:gd name="T77" fmla="*/ 2346 h 7952"/>
              <a:gd name="T78" fmla="*/ 30 w 5578"/>
              <a:gd name="T79" fmla="*/ 5606 h 7952"/>
              <a:gd name="T80" fmla="*/ 350 w 5578"/>
              <a:gd name="T81" fmla="*/ 6109 h 7952"/>
              <a:gd name="T82" fmla="*/ 359 w 5578"/>
              <a:gd name="T83" fmla="*/ 6113 h 7952"/>
              <a:gd name="T84" fmla="*/ 359 w 5578"/>
              <a:gd name="T85" fmla="*/ 6593 h 7952"/>
              <a:gd name="T86" fmla="*/ 916 w 5578"/>
              <a:gd name="T87" fmla="*/ 7150 h 7952"/>
              <a:gd name="T88" fmla="*/ 1174 w 5578"/>
              <a:gd name="T89" fmla="*/ 7150 h 7952"/>
              <a:gd name="T90" fmla="*/ 1174 w 5578"/>
              <a:gd name="T91" fmla="*/ 7365 h 7952"/>
              <a:gd name="T92" fmla="*/ 1731 w 5578"/>
              <a:gd name="T93" fmla="*/ 7922 h 7952"/>
              <a:gd name="T94" fmla="*/ 3848 w 5578"/>
              <a:gd name="T95" fmla="*/ 7922 h 7952"/>
              <a:gd name="T96" fmla="*/ 4405 w 5578"/>
              <a:gd name="T97" fmla="*/ 7365 h 7952"/>
              <a:gd name="T98" fmla="*/ 4405 w 5578"/>
              <a:gd name="T99" fmla="*/ 7150 h 7952"/>
              <a:gd name="T100" fmla="*/ 4663 w 5578"/>
              <a:gd name="T101" fmla="*/ 7150 h 7952"/>
              <a:gd name="T102" fmla="*/ 5220 w 5578"/>
              <a:gd name="T103" fmla="*/ 6593 h 7952"/>
              <a:gd name="T104" fmla="*/ 5220 w 5578"/>
              <a:gd name="T105" fmla="*/ 6113 h 7952"/>
              <a:gd name="T106" fmla="*/ 5228 w 5578"/>
              <a:gd name="T107" fmla="*/ 6109 h 7952"/>
              <a:gd name="T108" fmla="*/ 5549 w 5578"/>
              <a:gd name="T109" fmla="*/ 5606 h 7952"/>
              <a:gd name="T110" fmla="*/ 5549 w 5578"/>
              <a:gd name="T111" fmla="*/ 2346 h 7952"/>
              <a:gd name="T112" fmla="*/ 5228 w 5578"/>
              <a:gd name="T113" fmla="*/ 1842 h 7952"/>
              <a:gd name="T114" fmla="*/ 5220 w 5578"/>
              <a:gd name="T115" fmla="*/ 1838 h 7952"/>
              <a:gd name="T116" fmla="*/ 5220 w 5578"/>
              <a:gd name="T117" fmla="*/ 1359 h 7952"/>
              <a:gd name="T118" fmla="*/ 4663 w 5578"/>
              <a:gd name="T119" fmla="*/ 802 h 7952"/>
              <a:gd name="T120" fmla="*/ 4405 w 5578"/>
              <a:gd name="T121" fmla="*/ 802 h 7952"/>
              <a:gd name="T122" fmla="*/ 4405 w 5578"/>
              <a:gd name="T123" fmla="*/ 587 h 7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78" h="7952">
                <a:moveTo>
                  <a:pt x="0" y="5606"/>
                </a:moveTo>
                <a:cubicBezTo>
                  <a:pt x="0" y="2346"/>
                  <a:pt x="0" y="2346"/>
                  <a:pt x="0" y="2346"/>
                </a:cubicBezTo>
                <a:cubicBezTo>
                  <a:pt x="0" y="2124"/>
                  <a:pt x="129" y="1918"/>
                  <a:pt x="329" y="1819"/>
                </a:cubicBezTo>
                <a:cubicBezTo>
                  <a:pt x="329" y="1359"/>
                  <a:pt x="329" y="1359"/>
                  <a:pt x="329" y="1359"/>
                </a:cubicBezTo>
                <a:cubicBezTo>
                  <a:pt x="329" y="1035"/>
                  <a:pt x="592" y="772"/>
                  <a:pt x="916" y="772"/>
                </a:cubicBezTo>
                <a:cubicBezTo>
                  <a:pt x="1144" y="772"/>
                  <a:pt x="1144" y="772"/>
                  <a:pt x="1144" y="772"/>
                </a:cubicBezTo>
                <a:cubicBezTo>
                  <a:pt x="1144" y="587"/>
                  <a:pt x="1144" y="587"/>
                  <a:pt x="1144" y="587"/>
                </a:cubicBezTo>
                <a:cubicBezTo>
                  <a:pt x="1144" y="263"/>
                  <a:pt x="1407" y="0"/>
                  <a:pt x="1731" y="0"/>
                </a:cubicBezTo>
                <a:cubicBezTo>
                  <a:pt x="3848" y="0"/>
                  <a:pt x="3848" y="0"/>
                  <a:pt x="3848" y="0"/>
                </a:cubicBezTo>
                <a:cubicBezTo>
                  <a:pt x="4171" y="0"/>
                  <a:pt x="4435" y="263"/>
                  <a:pt x="4435" y="587"/>
                </a:cubicBezTo>
                <a:cubicBezTo>
                  <a:pt x="4435" y="772"/>
                  <a:pt x="4435" y="772"/>
                  <a:pt x="4435" y="772"/>
                </a:cubicBezTo>
                <a:cubicBezTo>
                  <a:pt x="4663" y="772"/>
                  <a:pt x="4663" y="772"/>
                  <a:pt x="4663" y="772"/>
                </a:cubicBezTo>
                <a:cubicBezTo>
                  <a:pt x="4986" y="772"/>
                  <a:pt x="5250" y="1035"/>
                  <a:pt x="5250" y="1359"/>
                </a:cubicBezTo>
                <a:cubicBezTo>
                  <a:pt x="5250" y="1819"/>
                  <a:pt x="5250" y="1819"/>
                  <a:pt x="5250" y="1819"/>
                </a:cubicBezTo>
                <a:cubicBezTo>
                  <a:pt x="5450" y="1918"/>
                  <a:pt x="5578" y="2124"/>
                  <a:pt x="5578" y="2346"/>
                </a:cubicBezTo>
                <a:cubicBezTo>
                  <a:pt x="5578" y="5606"/>
                  <a:pt x="5578" y="5606"/>
                  <a:pt x="5578" y="5606"/>
                </a:cubicBezTo>
                <a:cubicBezTo>
                  <a:pt x="5578" y="5828"/>
                  <a:pt x="5450" y="6033"/>
                  <a:pt x="5250" y="6132"/>
                </a:cubicBezTo>
                <a:cubicBezTo>
                  <a:pt x="5250" y="6593"/>
                  <a:pt x="5250" y="6593"/>
                  <a:pt x="5250" y="6593"/>
                </a:cubicBezTo>
                <a:cubicBezTo>
                  <a:pt x="5250" y="6916"/>
                  <a:pt x="4986" y="7180"/>
                  <a:pt x="4663" y="7180"/>
                </a:cubicBezTo>
                <a:cubicBezTo>
                  <a:pt x="4435" y="7180"/>
                  <a:pt x="4435" y="7180"/>
                  <a:pt x="4435" y="7180"/>
                </a:cubicBezTo>
                <a:cubicBezTo>
                  <a:pt x="4435" y="7365"/>
                  <a:pt x="4435" y="7365"/>
                  <a:pt x="4435" y="7365"/>
                </a:cubicBezTo>
                <a:cubicBezTo>
                  <a:pt x="4435" y="7688"/>
                  <a:pt x="4171" y="7952"/>
                  <a:pt x="3848" y="7952"/>
                </a:cubicBezTo>
                <a:cubicBezTo>
                  <a:pt x="1731" y="7952"/>
                  <a:pt x="1731" y="7952"/>
                  <a:pt x="1731" y="7952"/>
                </a:cubicBezTo>
                <a:cubicBezTo>
                  <a:pt x="1407" y="7952"/>
                  <a:pt x="1144" y="7688"/>
                  <a:pt x="1144" y="7365"/>
                </a:cubicBezTo>
                <a:cubicBezTo>
                  <a:pt x="1144" y="7180"/>
                  <a:pt x="1144" y="7180"/>
                  <a:pt x="1144" y="7180"/>
                </a:cubicBezTo>
                <a:cubicBezTo>
                  <a:pt x="916" y="7180"/>
                  <a:pt x="916" y="7180"/>
                  <a:pt x="916" y="7180"/>
                </a:cubicBezTo>
                <a:cubicBezTo>
                  <a:pt x="592" y="7180"/>
                  <a:pt x="329" y="6916"/>
                  <a:pt x="329" y="6593"/>
                </a:cubicBezTo>
                <a:cubicBezTo>
                  <a:pt x="329" y="6132"/>
                  <a:pt x="329" y="6132"/>
                  <a:pt x="329" y="6132"/>
                </a:cubicBezTo>
                <a:cubicBezTo>
                  <a:pt x="129" y="6033"/>
                  <a:pt x="0" y="5828"/>
                  <a:pt x="0" y="5606"/>
                </a:cubicBezTo>
                <a:moveTo>
                  <a:pt x="4405" y="587"/>
                </a:moveTo>
                <a:cubicBezTo>
                  <a:pt x="4405" y="280"/>
                  <a:pt x="4155" y="30"/>
                  <a:pt x="3848" y="30"/>
                </a:cubicBezTo>
                <a:cubicBezTo>
                  <a:pt x="1731" y="30"/>
                  <a:pt x="1731" y="30"/>
                  <a:pt x="1731" y="30"/>
                </a:cubicBezTo>
                <a:cubicBezTo>
                  <a:pt x="1424" y="30"/>
                  <a:pt x="1174" y="280"/>
                  <a:pt x="1174" y="587"/>
                </a:cubicBezTo>
                <a:cubicBezTo>
                  <a:pt x="1174" y="802"/>
                  <a:pt x="1174" y="802"/>
                  <a:pt x="1174" y="802"/>
                </a:cubicBezTo>
                <a:cubicBezTo>
                  <a:pt x="916" y="802"/>
                  <a:pt x="916" y="802"/>
                  <a:pt x="916" y="802"/>
                </a:cubicBezTo>
                <a:cubicBezTo>
                  <a:pt x="609" y="802"/>
                  <a:pt x="359" y="1052"/>
                  <a:pt x="359" y="1359"/>
                </a:cubicBezTo>
                <a:cubicBezTo>
                  <a:pt x="359" y="1838"/>
                  <a:pt x="359" y="1838"/>
                  <a:pt x="359" y="1838"/>
                </a:cubicBezTo>
                <a:cubicBezTo>
                  <a:pt x="350" y="1842"/>
                  <a:pt x="350" y="1842"/>
                  <a:pt x="350" y="1842"/>
                </a:cubicBezTo>
                <a:cubicBezTo>
                  <a:pt x="156" y="1935"/>
                  <a:pt x="30" y="2132"/>
                  <a:pt x="30" y="2346"/>
                </a:cubicBezTo>
                <a:cubicBezTo>
                  <a:pt x="30" y="5606"/>
                  <a:pt x="30" y="5606"/>
                  <a:pt x="30" y="5606"/>
                </a:cubicBezTo>
                <a:cubicBezTo>
                  <a:pt x="30" y="5820"/>
                  <a:pt x="156" y="6017"/>
                  <a:pt x="350" y="6109"/>
                </a:cubicBezTo>
                <a:cubicBezTo>
                  <a:pt x="359" y="6113"/>
                  <a:pt x="359" y="6113"/>
                  <a:pt x="359" y="6113"/>
                </a:cubicBezTo>
                <a:cubicBezTo>
                  <a:pt x="359" y="6593"/>
                  <a:pt x="359" y="6593"/>
                  <a:pt x="359" y="6593"/>
                </a:cubicBezTo>
                <a:cubicBezTo>
                  <a:pt x="359" y="6900"/>
                  <a:pt x="609" y="7150"/>
                  <a:pt x="916" y="7150"/>
                </a:cubicBezTo>
                <a:cubicBezTo>
                  <a:pt x="1174" y="7150"/>
                  <a:pt x="1174" y="7150"/>
                  <a:pt x="1174" y="7150"/>
                </a:cubicBezTo>
                <a:cubicBezTo>
                  <a:pt x="1174" y="7365"/>
                  <a:pt x="1174" y="7365"/>
                  <a:pt x="1174" y="7365"/>
                </a:cubicBezTo>
                <a:cubicBezTo>
                  <a:pt x="1174" y="7672"/>
                  <a:pt x="1424" y="7922"/>
                  <a:pt x="1731" y="7922"/>
                </a:cubicBezTo>
                <a:cubicBezTo>
                  <a:pt x="3848" y="7922"/>
                  <a:pt x="3848" y="7922"/>
                  <a:pt x="3848" y="7922"/>
                </a:cubicBezTo>
                <a:cubicBezTo>
                  <a:pt x="4155" y="7922"/>
                  <a:pt x="4405" y="7672"/>
                  <a:pt x="4405" y="7365"/>
                </a:cubicBezTo>
                <a:cubicBezTo>
                  <a:pt x="4405" y="7150"/>
                  <a:pt x="4405" y="7150"/>
                  <a:pt x="4405" y="7150"/>
                </a:cubicBezTo>
                <a:cubicBezTo>
                  <a:pt x="4663" y="7150"/>
                  <a:pt x="4663" y="7150"/>
                  <a:pt x="4663" y="7150"/>
                </a:cubicBezTo>
                <a:cubicBezTo>
                  <a:pt x="4970" y="7150"/>
                  <a:pt x="5220" y="6900"/>
                  <a:pt x="5220" y="6593"/>
                </a:cubicBezTo>
                <a:cubicBezTo>
                  <a:pt x="5220" y="6113"/>
                  <a:pt x="5220" y="6113"/>
                  <a:pt x="5220" y="6113"/>
                </a:cubicBezTo>
                <a:cubicBezTo>
                  <a:pt x="5228" y="6109"/>
                  <a:pt x="5228" y="6109"/>
                  <a:pt x="5228" y="6109"/>
                </a:cubicBezTo>
                <a:cubicBezTo>
                  <a:pt x="5423" y="6017"/>
                  <a:pt x="5549" y="5820"/>
                  <a:pt x="5549" y="5606"/>
                </a:cubicBezTo>
                <a:cubicBezTo>
                  <a:pt x="5549" y="2346"/>
                  <a:pt x="5549" y="2346"/>
                  <a:pt x="5549" y="2346"/>
                </a:cubicBezTo>
                <a:cubicBezTo>
                  <a:pt x="5549" y="2132"/>
                  <a:pt x="5423" y="1935"/>
                  <a:pt x="5228" y="1842"/>
                </a:cubicBezTo>
                <a:cubicBezTo>
                  <a:pt x="5220" y="1838"/>
                  <a:pt x="5220" y="1838"/>
                  <a:pt x="5220" y="1838"/>
                </a:cubicBezTo>
                <a:cubicBezTo>
                  <a:pt x="5220" y="1359"/>
                  <a:pt x="5220" y="1359"/>
                  <a:pt x="5220" y="1359"/>
                </a:cubicBezTo>
                <a:cubicBezTo>
                  <a:pt x="5220" y="1052"/>
                  <a:pt x="4970" y="802"/>
                  <a:pt x="4663" y="802"/>
                </a:cubicBezTo>
                <a:cubicBezTo>
                  <a:pt x="4405" y="802"/>
                  <a:pt x="4405" y="802"/>
                  <a:pt x="4405" y="802"/>
                </a:cubicBezTo>
                <a:lnTo>
                  <a:pt x="4405" y="5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Group 42"/>
          <p:cNvGrpSpPr>
            <a:grpSpLocks noChangeAspect="1"/>
          </p:cNvGrpSpPr>
          <p:nvPr/>
        </p:nvGrpSpPr>
        <p:grpSpPr bwMode="auto">
          <a:xfrm>
            <a:off x="2169946" y="1997747"/>
            <a:ext cx="677428" cy="446742"/>
            <a:chOff x="3030" y="1927"/>
            <a:chExt cx="1204" cy="794"/>
          </a:xfrm>
          <a:solidFill>
            <a:schemeClr val="bg1"/>
          </a:solidFill>
        </p:grpSpPr>
        <p:sp>
          <p:nvSpPr>
            <p:cNvPr id="9" name="Freeform 43"/>
            <p:cNvSpPr/>
            <p:nvPr/>
          </p:nvSpPr>
          <p:spPr bwMode="auto">
            <a:xfrm>
              <a:off x="3201" y="2496"/>
              <a:ext cx="912" cy="225"/>
            </a:xfrm>
            <a:custGeom>
              <a:avLst/>
              <a:gdLst>
                <a:gd name="T0" fmla="*/ 0 w 519"/>
                <a:gd name="T1" fmla="*/ 0 h 128"/>
                <a:gd name="T2" fmla="*/ 113 w 519"/>
                <a:gd name="T3" fmla="*/ 66 h 128"/>
                <a:gd name="T4" fmla="*/ 481 w 519"/>
                <a:gd name="T5" fmla="*/ 36 h 128"/>
                <a:gd name="T6" fmla="*/ 519 w 519"/>
                <a:gd name="T7" fmla="*/ 0 h 128"/>
                <a:gd name="T8" fmla="*/ 458 w 519"/>
                <a:gd name="T9" fmla="*/ 0 h 128"/>
                <a:gd name="T10" fmla="*/ 259 w 519"/>
                <a:gd name="T11" fmla="*/ 57 h 128"/>
                <a:gd name="T12" fmla="*/ 34 w 519"/>
                <a:gd name="T13" fmla="*/ 0 h 128"/>
                <a:gd name="T14" fmla="*/ 0 w 519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128">
                  <a:moveTo>
                    <a:pt x="0" y="0"/>
                  </a:moveTo>
                  <a:cubicBezTo>
                    <a:pt x="19" y="22"/>
                    <a:pt x="54" y="51"/>
                    <a:pt x="113" y="66"/>
                  </a:cubicBezTo>
                  <a:cubicBezTo>
                    <a:pt x="113" y="66"/>
                    <a:pt x="289" y="128"/>
                    <a:pt x="481" y="36"/>
                  </a:cubicBezTo>
                  <a:cubicBezTo>
                    <a:pt x="481" y="36"/>
                    <a:pt x="502" y="23"/>
                    <a:pt x="51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30" y="24"/>
                    <a:pt x="369" y="63"/>
                    <a:pt x="259" y="57"/>
                  </a:cubicBezTo>
                  <a:cubicBezTo>
                    <a:pt x="259" y="57"/>
                    <a:pt x="114" y="62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44"/>
            <p:cNvSpPr>
              <a:spLocks noEditPoints="1"/>
            </p:cNvSpPr>
            <p:nvPr/>
          </p:nvSpPr>
          <p:spPr bwMode="auto">
            <a:xfrm>
              <a:off x="3030" y="1927"/>
              <a:ext cx="1204" cy="569"/>
            </a:xfrm>
            <a:custGeom>
              <a:avLst/>
              <a:gdLst>
                <a:gd name="T0" fmla="*/ 92 w 685"/>
                <a:gd name="T1" fmla="*/ 278 h 323"/>
                <a:gd name="T2" fmla="*/ 162 w 685"/>
                <a:gd name="T3" fmla="*/ 233 h 323"/>
                <a:gd name="T4" fmla="*/ 166 w 685"/>
                <a:gd name="T5" fmla="*/ 176 h 323"/>
                <a:gd name="T6" fmla="*/ 108 w 685"/>
                <a:gd name="T7" fmla="*/ 197 h 323"/>
                <a:gd name="T8" fmla="*/ 171 w 685"/>
                <a:gd name="T9" fmla="*/ 166 h 323"/>
                <a:gd name="T10" fmla="*/ 167 w 685"/>
                <a:gd name="T11" fmla="*/ 149 h 323"/>
                <a:gd name="T12" fmla="*/ 357 w 685"/>
                <a:gd name="T13" fmla="*/ 189 h 323"/>
                <a:gd name="T14" fmla="*/ 414 w 685"/>
                <a:gd name="T15" fmla="*/ 68 h 323"/>
                <a:gd name="T16" fmla="*/ 356 w 685"/>
                <a:gd name="T17" fmla="*/ 0 h 323"/>
                <a:gd name="T18" fmla="*/ 309 w 685"/>
                <a:gd name="T19" fmla="*/ 60 h 323"/>
                <a:gd name="T20" fmla="*/ 67 w 685"/>
                <a:gd name="T21" fmla="*/ 81 h 323"/>
                <a:gd name="T22" fmla="*/ 11 w 685"/>
                <a:gd name="T23" fmla="*/ 95 h 323"/>
                <a:gd name="T24" fmla="*/ 31 w 685"/>
                <a:gd name="T25" fmla="*/ 128 h 323"/>
                <a:gd name="T26" fmla="*/ 85 w 685"/>
                <a:gd name="T27" fmla="*/ 207 h 323"/>
                <a:gd name="T28" fmla="*/ 97 w 685"/>
                <a:gd name="T29" fmla="*/ 323 h 323"/>
                <a:gd name="T30" fmla="*/ 616 w 685"/>
                <a:gd name="T31" fmla="*/ 323 h 323"/>
                <a:gd name="T32" fmla="*/ 676 w 685"/>
                <a:gd name="T33" fmla="*/ 152 h 323"/>
                <a:gd name="T34" fmla="*/ 544 w 685"/>
                <a:gd name="T35" fmla="*/ 157 h 323"/>
                <a:gd name="T36" fmla="*/ 512 w 685"/>
                <a:gd name="T37" fmla="*/ 156 h 323"/>
                <a:gd name="T38" fmla="*/ 555 w 685"/>
                <a:gd name="T39" fmla="*/ 323 h 323"/>
                <a:gd name="T40" fmla="*/ 589 w 685"/>
                <a:gd name="T41" fmla="*/ 202 h 323"/>
                <a:gd name="T42" fmla="*/ 610 w 685"/>
                <a:gd name="T43" fmla="*/ 233 h 323"/>
                <a:gd name="T44" fmla="*/ 591 w 685"/>
                <a:gd name="T45" fmla="*/ 319 h 323"/>
                <a:gd name="T46" fmla="*/ 579 w 685"/>
                <a:gd name="T47" fmla="*/ 197 h 323"/>
                <a:gd name="T48" fmla="*/ 577 w 685"/>
                <a:gd name="T49" fmla="*/ 177 h 323"/>
                <a:gd name="T50" fmla="*/ 649 w 685"/>
                <a:gd name="T51" fmla="*/ 184 h 323"/>
                <a:gd name="T52" fmla="*/ 578 w 685"/>
                <a:gd name="T53" fmla="*/ 179 h 323"/>
                <a:gd name="T54" fmla="*/ 190 w 685"/>
                <a:gd name="T55" fmla="*/ 133 h 323"/>
                <a:gd name="T56" fmla="*/ 467 w 685"/>
                <a:gd name="T57" fmla="*/ 149 h 323"/>
                <a:gd name="T58" fmla="*/ 194 w 685"/>
                <a:gd name="T59" fmla="*/ 135 h 323"/>
                <a:gd name="T60" fmla="*/ 363 w 685"/>
                <a:gd name="T61" fmla="*/ 16 h 323"/>
                <a:gd name="T62" fmla="*/ 395 w 685"/>
                <a:gd name="T63" fmla="*/ 62 h 323"/>
                <a:gd name="T64" fmla="*/ 363 w 685"/>
                <a:gd name="T65" fmla="*/ 16 h 323"/>
                <a:gd name="T66" fmla="*/ 137 w 685"/>
                <a:gd name="T67" fmla="*/ 137 h 323"/>
                <a:gd name="T68" fmla="*/ 61 w 685"/>
                <a:gd name="T69" fmla="*/ 123 h 323"/>
                <a:gd name="T70" fmla="*/ 71 w 685"/>
                <a:gd name="T71" fmla="*/ 93 h 323"/>
                <a:gd name="T72" fmla="*/ 54 w 685"/>
                <a:gd name="T73" fmla="*/ 92 h 323"/>
                <a:gd name="T74" fmla="*/ 34 w 685"/>
                <a:gd name="T75" fmla="*/ 1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5" h="323">
                  <a:moveTo>
                    <a:pt x="131" y="323"/>
                  </a:moveTo>
                  <a:cubicBezTo>
                    <a:pt x="115" y="311"/>
                    <a:pt x="101" y="296"/>
                    <a:pt x="92" y="278"/>
                  </a:cubicBezTo>
                  <a:cubicBezTo>
                    <a:pt x="92" y="278"/>
                    <a:pt x="82" y="250"/>
                    <a:pt x="98" y="216"/>
                  </a:cubicBezTo>
                  <a:cubicBezTo>
                    <a:pt x="98" y="216"/>
                    <a:pt x="122" y="238"/>
                    <a:pt x="162" y="233"/>
                  </a:cubicBezTo>
                  <a:cubicBezTo>
                    <a:pt x="162" y="233"/>
                    <a:pt x="179" y="232"/>
                    <a:pt x="183" y="199"/>
                  </a:cubicBezTo>
                  <a:cubicBezTo>
                    <a:pt x="183" y="199"/>
                    <a:pt x="184" y="181"/>
                    <a:pt x="166" y="176"/>
                  </a:cubicBezTo>
                  <a:cubicBezTo>
                    <a:pt x="166" y="176"/>
                    <a:pt x="164" y="215"/>
                    <a:pt x="132" y="210"/>
                  </a:cubicBezTo>
                  <a:cubicBezTo>
                    <a:pt x="132" y="210"/>
                    <a:pt x="110" y="210"/>
                    <a:pt x="108" y="197"/>
                  </a:cubicBezTo>
                  <a:cubicBezTo>
                    <a:pt x="108" y="197"/>
                    <a:pt x="144" y="161"/>
                    <a:pt x="158" y="155"/>
                  </a:cubicBezTo>
                  <a:cubicBezTo>
                    <a:pt x="171" y="166"/>
                    <a:pt x="171" y="166"/>
                    <a:pt x="171" y="16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3" y="145"/>
                    <a:pt x="227" y="182"/>
                    <a:pt x="357" y="189"/>
                  </a:cubicBezTo>
                  <a:cubicBezTo>
                    <a:pt x="357" y="189"/>
                    <a:pt x="485" y="198"/>
                    <a:pt x="511" y="138"/>
                  </a:cubicBezTo>
                  <a:cubicBezTo>
                    <a:pt x="511" y="138"/>
                    <a:pt x="487" y="81"/>
                    <a:pt x="414" y="68"/>
                  </a:cubicBezTo>
                  <a:cubicBezTo>
                    <a:pt x="414" y="68"/>
                    <a:pt x="424" y="26"/>
                    <a:pt x="371" y="9"/>
                  </a:cubicBezTo>
                  <a:cubicBezTo>
                    <a:pt x="371" y="9"/>
                    <a:pt x="365" y="9"/>
                    <a:pt x="356" y="0"/>
                  </a:cubicBezTo>
                  <a:cubicBezTo>
                    <a:pt x="356" y="0"/>
                    <a:pt x="328" y="12"/>
                    <a:pt x="317" y="36"/>
                  </a:cubicBezTo>
                  <a:cubicBezTo>
                    <a:pt x="317" y="36"/>
                    <a:pt x="309" y="50"/>
                    <a:pt x="309" y="60"/>
                  </a:cubicBezTo>
                  <a:cubicBezTo>
                    <a:pt x="309" y="60"/>
                    <a:pt x="237" y="62"/>
                    <a:pt x="152" y="128"/>
                  </a:cubicBezTo>
                  <a:cubicBezTo>
                    <a:pt x="152" y="128"/>
                    <a:pt x="101" y="88"/>
                    <a:pt x="67" y="81"/>
                  </a:cubicBezTo>
                  <a:cubicBezTo>
                    <a:pt x="67" y="81"/>
                    <a:pt x="60" y="70"/>
                    <a:pt x="49" y="70"/>
                  </a:cubicBezTo>
                  <a:cubicBezTo>
                    <a:pt x="49" y="70"/>
                    <a:pt x="29" y="67"/>
                    <a:pt x="11" y="95"/>
                  </a:cubicBezTo>
                  <a:cubicBezTo>
                    <a:pt x="11" y="95"/>
                    <a:pt x="0" y="113"/>
                    <a:pt x="18" y="125"/>
                  </a:cubicBezTo>
                  <a:cubicBezTo>
                    <a:pt x="18" y="125"/>
                    <a:pt x="23" y="128"/>
                    <a:pt x="31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85" y="149"/>
                    <a:pt x="85" y="207"/>
                  </a:cubicBezTo>
                  <a:cubicBezTo>
                    <a:pt x="85" y="207"/>
                    <a:pt x="52" y="253"/>
                    <a:pt x="78" y="294"/>
                  </a:cubicBezTo>
                  <a:cubicBezTo>
                    <a:pt x="78" y="294"/>
                    <a:pt x="83" y="307"/>
                    <a:pt x="97" y="323"/>
                  </a:cubicBezTo>
                  <a:cubicBezTo>
                    <a:pt x="131" y="323"/>
                    <a:pt x="131" y="323"/>
                    <a:pt x="131" y="323"/>
                  </a:cubicBezTo>
                  <a:close/>
                  <a:moveTo>
                    <a:pt x="616" y="323"/>
                  </a:moveTo>
                  <a:cubicBezTo>
                    <a:pt x="630" y="303"/>
                    <a:pt x="641" y="273"/>
                    <a:pt x="629" y="237"/>
                  </a:cubicBezTo>
                  <a:cubicBezTo>
                    <a:pt x="629" y="237"/>
                    <a:pt x="685" y="238"/>
                    <a:pt x="676" y="152"/>
                  </a:cubicBezTo>
                  <a:cubicBezTo>
                    <a:pt x="676" y="152"/>
                    <a:pt x="658" y="84"/>
                    <a:pt x="595" y="108"/>
                  </a:cubicBezTo>
                  <a:cubicBezTo>
                    <a:pt x="595" y="108"/>
                    <a:pt x="557" y="114"/>
                    <a:pt x="544" y="157"/>
                  </a:cubicBezTo>
                  <a:cubicBezTo>
                    <a:pt x="519" y="147"/>
                    <a:pt x="519" y="147"/>
                    <a:pt x="519" y="147"/>
                  </a:cubicBezTo>
                  <a:cubicBezTo>
                    <a:pt x="512" y="156"/>
                    <a:pt x="512" y="156"/>
                    <a:pt x="512" y="156"/>
                  </a:cubicBezTo>
                  <a:cubicBezTo>
                    <a:pt x="512" y="156"/>
                    <a:pt x="623" y="210"/>
                    <a:pt x="572" y="305"/>
                  </a:cubicBezTo>
                  <a:cubicBezTo>
                    <a:pt x="572" y="305"/>
                    <a:pt x="566" y="313"/>
                    <a:pt x="555" y="323"/>
                  </a:cubicBezTo>
                  <a:cubicBezTo>
                    <a:pt x="616" y="323"/>
                    <a:pt x="616" y="323"/>
                    <a:pt x="616" y="323"/>
                  </a:cubicBezTo>
                  <a:close/>
                  <a:moveTo>
                    <a:pt x="589" y="202"/>
                  </a:moveTo>
                  <a:cubicBezTo>
                    <a:pt x="606" y="221"/>
                    <a:pt x="606" y="221"/>
                    <a:pt x="606" y="221"/>
                  </a:cubicBezTo>
                  <a:cubicBezTo>
                    <a:pt x="606" y="221"/>
                    <a:pt x="600" y="232"/>
                    <a:pt x="610" y="233"/>
                  </a:cubicBezTo>
                  <a:cubicBezTo>
                    <a:pt x="610" y="233"/>
                    <a:pt x="632" y="267"/>
                    <a:pt x="601" y="311"/>
                  </a:cubicBezTo>
                  <a:cubicBezTo>
                    <a:pt x="591" y="319"/>
                    <a:pt x="591" y="319"/>
                    <a:pt x="591" y="319"/>
                  </a:cubicBezTo>
                  <a:cubicBezTo>
                    <a:pt x="591" y="319"/>
                    <a:pt x="619" y="266"/>
                    <a:pt x="587" y="207"/>
                  </a:cubicBezTo>
                  <a:cubicBezTo>
                    <a:pt x="579" y="197"/>
                    <a:pt x="579" y="197"/>
                    <a:pt x="579" y="197"/>
                  </a:cubicBezTo>
                  <a:cubicBezTo>
                    <a:pt x="589" y="202"/>
                    <a:pt x="589" y="202"/>
                    <a:pt x="589" y="202"/>
                  </a:cubicBezTo>
                  <a:close/>
                  <a:moveTo>
                    <a:pt x="577" y="177"/>
                  </a:moveTo>
                  <a:cubicBezTo>
                    <a:pt x="577" y="177"/>
                    <a:pt x="613" y="138"/>
                    <a:pt x="643" y="148"/>
                  </a:cubicBezTo>
                  <a:cubicBezTo>
                    <a:pt x="643" y="148"/>
                    <a:pt x="663" y="153"/>
                    <a:pt x="649" y="184"/>
                  </a:cubicBezTo>
                  <a:cubicBezTo>
                    <a:pt x="649" y="184"/>
                    <a:pt x="632" y="210"/>
                    <a:pt x="618" y="215"/>
                  </a:cubicBezTo>
                  <a:cubicBezTo>
                    <a:pt x="618" y="215"/>
                    <a:pt x="591" y="181"/>
                    <a:pt x="578" y="179"/>
                  </a:cubicBezTo>
                  <a:cubicBezTo>
                    <a:pt x="577" y="177"/>
                    <a:pt x="577" y="177"/>
                    <a:pt x="577" y="177"/>
                  </a:cubicBezTo>
                  <a:close/>
                  <a:moveTo>
                    <a:pt x="190" y="133"/>
                  </a:moveTo>
                  <a:cubicBezTo>
                    <a:pt x="190" y="133"/>
                    <a:pt x="299" y="47"/>
                    <a:pt x="411" y="95"/>
                  </a:cubicBezTo>
                  <a:cubicBezTo>
                    <a:pt x="411" y="95"/>
                    <a:pt x="455" y="118"/>
                    <a:pt x="467" y="149"/>
                  </a:cubicBezTo>
                  <a:cubicBezTo>
                    <a:pt x="467" y="149"/>
                    <a:pt x="413" y="179"/>
                    <a:pt x="281" y="153"/>
                  </a:cubicBezTo>
                  <a:cubicBezTo>
                    <a:pt x="281" y="153"/>
                    <a:pt x="204" y="138"/>
                    <a:pt x="194" y="135"/>
                  </a:cubicBezTo>
                  <a:cubicBezTo>
                    <a:pt x="190" y="133"/>
                    <a:pt x="190" y="133"/>
                    <a:pt x="190" y="133"/>
                  </a:cubicBezTo>
                  <a:close/>
                  <a:moveTo>
                    <a:pt x="363" y="16"/>
                  </a:moveTo>
                  <a:cubicBezTo>
                    <a:pt x="363" y="16"/>
                    <a:pt x="336" y="24"/>
                    <a:pt x="330" y="58"/>
                  </a:cubicBezTo>
                  <a:cubicBezTo>
                    <a:pt x="330" y="58"/>
                    <a:pt x="375" y="55"/>
                    <a:pt x="395" y="62"/>
                  </a:cubicBezTo>
                  <a:cubicBezTo>
                    <a:pt x="395" y="62"/>
                    <a:pt x="407" y="26"/>
                    <a:pt x="366" y="16"/>
                  </a:cubicBezTo>
                  <a:cubicBezTo>
                    <a:pt x="363" y="16"/>
                    <a:pt x="363" y="16"/>
                    <a:pt x="363" y="16"/>
                  </a:cubicBezTo>
                  <a:close/>
                  <a:moveTo>
                    <a:pt x="71" y="93"/>
                  </a:moveTo>
                  <a:cubicBezTo>
                    <a:pt x="71" y="93"/>
                    <a:pt x="123" y="115"/>
                    <a:pt x="137" y="137"/>
                  </a:cubicBezTo>
                  <a:cubicBezTo>
                    <a:pt x="137" y="137"/>
                    <a:pt x="107" y="162"/>
                    <a:pt x="93" y="178"/>
                  </a:cubicBezTo>
                  <a:cubicBezTo>
                    <a:pt x="93" y="178"/>
                    <a:pt x="89" y="140"/>
                    <a:pt x="61" y="123"/>
                  </a:cubicBezTo>
                  <a:cubicBezTo>
                    <a:pt x="61" y="123"/>
                    <a:pt x="74" y="117"/>
                    <a:pt x="69" y="95"/>
                  </a:cubicBezTo>
                  <a:cubicBezTo>
                    <a:pt x="71" y="93"/>
                    <a:pt x="71" y="93"/>
                    <a:pt x="71" y="93"/>
                  </a:cubicBezTo>
                  <a:close/>
                  <a:moveTo>
                    <a:pt x="30" y="108"/>
                  </a:moveTo>
                  <a:cubicBezTo>
                    <a:pt x="30" y="108"/>
                    <a:pt x="34" y="90"/>
                    <a:pt x="54" y="92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0" y="110"/>
                    <a:pt x="34" y="110"/>
                  </a:cubicBezTo>
                  <a:cubicBezTo>
                    <a:pt x="30" y="108"/>
                    <a:pt x="30" y="108"/>
                    <a:pt x="3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" name="Group 42"/>
          <p:cNvGrpSpPr>
            <a:grpSpLocks noChangeAspect="1"/>
          </p:cNvGrpSpPr>
          <p:nvPr/>
        </p:nvGrpSpPr>
        <p:grpSpPr bwMode="auto">
          <a:xfrm>
            <a:off x="5757286" y="1997747"/>
            <a:ext cx="677428" cy="446742"/>
            <a:chOff x="3030" y="1927"/>
            <a:chExt cx="1204" cy="794"/>
          </a:xfrm>
          <a:solidFill>
            <a:schemeClr val="bg1"/>
          </a:solidFill>
        </p:grpSpPr>
        <p:sp>
          <p:nvSpPr>
            <p:cNvPr id="12" name="Freeform 43"/>
            <p:cNvSpPr/>
            <p:nvPr/>
          </p:nvSpPr>
          <p:spPr bwMode="auto">
            <a:xfrm>
              <a:off x="3201" y="2496"/>
              <a:ext cx="912" cy="225"/>
            </a:xfrm>
            <a:custGeom>
              <a:avLst/>
              <a:gdLst>
                <a:gd name="T0" fmla="*/ 0 w 519"/>
                <a:gd name="T1" fmla="*/ 0 h 128"/>
                <a:gd name="T2" fmla="*/ 113 w 519"/>
                <a:gd name="T3" fmla="*/ 66 h 128"/>
                <a:gd name="T4" fmla="*/ 481 w 519"/>
                <a:gd name="T5" fmla="*/ 36 h 128"/>
                <a:gd name="T6" fmla="*/ 519 w 519"/>
                <a:gd name="T7" fmla="*/ 0 h 128"/>
                <a:gd name="T8" fmla="*/ 458 w 519"/>
                <a:gd name="T9" fmla="*/ 0 h 128"/>
                <a:gd name="T10" fmla="*/ 259 w 519"/>
                <a:gd name="T11" fmla="*/ 57 h 128"/>
                <a:gd name="T12" fmla="*/ 34 w 519"/>
                <a:gd name="T13" fmla="*/ 0 h 128"/>
                <a:gd name="T14" fmla="*/ 0 w 519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128">
                  <a:moveTo>
                    <a:pt x="0" y="0"/>
                  </a:moveTo>
                  <a:cubicBezTo>
                    <a:pt x="19" y="22"/>
                    <a:pt x="54" y="51"/>
                    <a:pt x="113" y="66"/>
                  </a:cubicBezTo>
                  <a:cubicBezTo>
                    <a:pt x="113" y="66"/>
                    <a:pt x="289" y="128"/>
                    <a:pt x="481" y="36"/>
                  </a:cubicBezTo>
                  <a:cubicBezTo>
                    <a:pt x="481" y="36"/>
                    <a:pt x="502" y="23"/>
                    <a:pt x="51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30" y="24"/>
                    <a:pt x="369" y="63"/>
                    <a:pt x="259" y="57"/>
                  </a:cubicBezTo>
                  <a:cubicBezTo>
                    <a:pt x="259" y="57"/>
                    <a:pt x="114" y="62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44"/>
            <p:cNvSpPr>
              <a:spLocks noEditPoints="1"/>
            </p:cNvSpPr>
            <p:nvPr/>
          </p:nvSpPr>
          <p:spPr bwMode="auto">
            <a:xfrm>
              <a:off x="3030" y="1927"/>
              <a:ext cx="1204" cy="569"/>
            </a:xfrm>
            <a:custGeom>
              <a:avLst/>
              <a:gdLst>
                <a:gd name="T0" fmla="*/ 92 w 685"/>
                <a:gd name="T1" fmla="*/ 278 h 323"/>
                <a:gd name="T2" fmla="*/ 162 w 685"/>
                <a:gd name="T3" fmla="*/ 233 h 323"/>
                <a:gd name="T4" fmla="*/ 166 w 685"/>
                <a:gd name="T5" fmla="*/ 176 h 323"/>
                <a:gd name="T6" fmla="*/ 108 w 685"/>
                <a:gd name="T7" fmla="*/ 197 h 323"/>
                <a:gd name="T8" fmla="*/ 171 w 685"/>
                <a:gd name="T9" fmla="*/ 166 h 323"/>
                <a:gd name="T10" fmla="*/ 167 w 685"/>
                <a:gd name="T11" fmla="*/ 149 h 323"/>
                <a:gd name="T12" fmla="*/ 357 w 685"/>
                <a:gd name="T13" fmla="*/ 189 h 323"/>
                <a:gd name="T14" fmla="*/ 414 w 685"/>
                <a:gd name="T15" fmla="*/ 68 h 323"/>
                <a:gd name="T16" fmla="*/ 356 w 685"/>
                <a:gd name="T17" fmla="*/ 0 h 323"/>
                <a:gd name="T18" fmla="*/ 309 w 685"/>
                <a:gd name="T19" fmla="*/ 60 h 323"/>
                <a:gd name="T20" fmla="*/ 67 w 685"/>
                <a:gd name="T21" fmla="*/ 81 h 323"/>
                <a:gd name="T22" fmla="*/ 11 w 685"/>
                <a:gd name="T23" fmla="*/ 95 h 323"/>
                <a:gd name="T24" fmla="*/ 31 w 685"/>
                <a:gd name="T25" fmla="*/ 128 h 323"/>
                <a:gd name="T26" fmla="*/ 85 w 685"/>
                <a:gd name="T27" fmla="*/ 207 h 323"/>
                <a:gd name="T28" fmla="*/ 97 w 685"/>
                <a:gd name="T29" fmla="*/ 323 h 323"/>
                <a:gd name="T30" fmla="*/ 616 w 685"/>
                <a:gd name="T31" fmla="*/ 323 h 323"/>
                <a:gd name="T32" fmla="*/ 676 w 685"/>
                <a:gd name="T33" fmla="*/ 152 h 323"/>
                <a:gd name="T34" fmla="*/ 544 w 685"/>
                <a:gd name="T35" fmla="*/ 157 h 323"/>
                <a:gd name="T36" fmla="*/ 512 w 685"/>
                <a:gd name="T37" fmla="*/ 156 h 323"/>
                <a:gd name="T38" fmla="*/ 555 w 685"/>
                <a:gd name="T39" fmla="*/ 323 h 323"/>
                <a:gd name="T40" fmla="*/ 589 w 685"/>
                <a:gd name="T41" fmla="*/ 202 h 323"/>
                <a:gd name="T42" fmla="*/ 610 w 685"/>
                <a:gd name="T43" fmla="*/ 233 h 323"/>
                <a:gd name="T44" fmla="*/ 591 w 685"/>
                <a:gd name="T45" fmla="*/ 319 h 323"/>
                <a:gd name="T46" fmla="*/ 579 w 685"/>
                <a:gd name="T47" fmla="*/ 197 h 323"/>
                <a:gd name="T48" fmla="*/ 577 w 685"/>
                <a:gd name="T49" fmla="*/ 177 h 323"/>
                <a:gd name="T50" fmla="*/ 649 w 685"/>
                <a:gd name="T51" fmla="*/ 184 h 323"/>
                <a:gd name="T52" fmla="*/ 578 w 685"/>
                <a:gd name="T53" fmla="*/ 179 h 323"/>
                <a:gd name="T54" fmla="*/ 190 w 685"/>
                <a:gd name="T55" fmla="*/ 133 h 323"/>
                <a:gd name="T56" fmla="*/ 467 w 685"/>
                <a:gd name="T57" fmla="*/ 149 h 323"/>
                <a:gd name="T58" fmla="*/ 194 w 685"/>
                <a:gd name="T59" fmla="*/ 135 h 323"/>
                <a:gd name="T60" fmla="*/ 363 w 685"/>
                <a:gd name="T61" fmla="*/ 16 h 323"/>
                <a:gd name="T62" fmla="*/ 395 w 685"/>
                <a:gd name="T63" fmla="*/ 62 h 323"/>
                <a:gd name="T64" fmla="*/ 363 w 685"/>
                <a:gd name="T65" fmla="*/ 16 h 323"/>
                <a:gd name="T66" fmla="*/ 137 w 685"/>
                <a:gd name="T67" fmla="*/ 137 h 323"/>
                <a:gd name="T68" fmla="*/ 61 w 685"/>
                <a:gd name="T69" fmla="*/ 123 h 323"/>
                <a:gd name="T70" fmla="*/ 71 w 685"/>
                <a:gd name="T71" fmla="*/ 93 h 323"/>
                <a:gd name="T72" fmla="*/ 54 w 685"/>
                <a:gd name="T73" fmla="*/ 92 h 323"/>
                <a:gd name="T74" fmla="*/ 34 w 685"/>
                <a:gd name="T75" fmla="*/ 1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5" h="323">
                  <a:moveTo>
                    <a:pt x="131" y="323"/>
                  </a:moveTo>
                  <a:cubicBezTo>
                    <a:pt x="115" y="311"/>
                    <a:pt x="101" y="296"/>
                    <a:pt x="92" y="278"/>
                  </a:cubicBezTo>
                  <a:cubicBezTo>
                    <a:pt x="92" y="278"/>
                    <a:pt x="82" y="250"/>
                    <a:pt x="98" y="216"/>
                  </a:cubicBezTo>
                  <a:cubicBezTo>
                    <a:pt x="98" y="216"/>
                    <a:pt x="122" y="238"/>
                    <a:pt x="162" y="233"/>
                  </a:cubicBezTo>
                  <a:cubicBezTo>
                    <a:pt x="162" y="233"/>
                    <a:pt x="179" y="232"/>
                    <a:pt x="183" y="199"/>
                  </a:cubicBezTo>
                  <a:cubicBezTo>
                    <a:pt x="183" y="199"/>
                    <a:pt x="184" y="181"/>
                    <a:pt x="166" y="176"/>
                  </a:cubicBezTo>
                  <a:cubicBezTo>
                    <a:pt x="166" y="176"/>
                    <a:pt x="164" y="215"/>
                    <a:pt x="132" y="210"/>
                  </a:cubicBezTo>
                  <a:cubicBezTo>
                    <a:pt x="132" y="210"/>
                    <a:pt x="110" y="210"/>
                    <a:pt x="108" y="197"/>
                  </a:cubicBezTo>
                  <a:cubicBezTo>
                    <a:pt x="108" y="197"/>
                    <a:pt x="144" y="161"/>
                    <a:pt x="158" y="155"/>
                  </a:cubicBezTo>
                  <a:cubicBezTo>
                    <a:pt x="171" y="166"/>
                    <a:pt x="171" y="166"/>
                    <a:pt x="171" y="16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3" y="145"/>
                    <a:pt x="227" y="182"/>
                    <a:pt x="357" y="189"/>
                  </a:cubicBezTo>
                  <a:cubicBezTo>
                    <a:pt x="357" y="189"/>
                    <a:pt x="485" y="198"/>
                    <a:pt x="511" y="138"/>
                  </a:cubicBezTo>
                  <a:cubicBezTo>
                    <a:pt x="511" y="138"/>
                    <a:pt x="487" y="81"/>
                    <a:pt x="414" y="68"/>
                  </a:cubicBezTo>
                  <a:cubicBezTo>
                    <a:pt x="414" y="68"/>
                    <a:pt x="424" y="26"/>
                    <a:pt x="371" y="9"/>
                  </a:cubicBezTo>
                  <a:cubicBezTo>
                    <a:pt x="371" y="9"/>
                    <a:pt x="365" y="9"/>
                    <a:pt x="356" y="0"/>
                  </a:cubicBezTo>
                  <a:cubicBezTo>
                    <a:pt x="356" y="0"/>
                    <a:pt x="328" y="12"/>
                    <a:pt x="317" y="36"/>
                  </a:cubicBezTo>
                  <a:cubicBezTo>
                    <a:pt x="317" y="36"/>
                    <a:pt x="309" y="50"/>
                    <a:pt x="309" y="60"/>
                  </a:cubicBezTo>
                  <a:cubicBezTo>
                    <a:pt x="309" y="60"/>
                    <a:pt x="237" y="62"/>
                    <a:pt x="152" y="128"/>
                  </a:cubicBezTo>
                  <a:cubicBezTo>
                    <a:pt x="152" y="128"/>
                    <a:pt x="101" y="88"/>
                    <a:pt x="67" y="81"/>
                  </a:cubicBezTo>
                  <a:cubicBezTo>
                    <a:pt x="67" y="81"/>
                    <a:pt x="60" y="70"/>
                    <a:pt x="49" y="70"/>
                  </a:cubicBezTo>
                  <a:cubicBezTo>
                    <a:pt x="49" y="70"/>
                    <a:pt x="29" y="67"/>
                    <a:pt x="11" y="95"/>
                  </a:cubicBezTo>
                  <a:cubicBezTo>
                    <a:pt x="11" y="95"/>
                    <a:pt x="0" y="113"/>
                    <a:pt x="18" y="125"/>
                  </a:cubicBezTo>
                  <a:cubicBezTo>
                    <a:pt x="18" y="125"/>
                    <a:pt x="23" y="128"/>
                    <a:pt x="31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85" y="149"/>
                    <a:pt x="85" y="207"/>
                  </a:cubicBezTo>
                  <a:cubicBezTo>
                    <a:pt x="85" y="207"/>
                    <a:pt x="52" y="253"/>
                    <a:pt x="78" y="294"/>
                  </a:cubicBezTo>
                  <a:cubicBezTo>
                    <a:pt x="78" y="294"/>
                    <a:pt x="83" y="307"/>
                    <a:pt x="97" y="323"/>
                  </a:cubicBezTo>
                  <a:cubicBezTo>
                    <a:pt x="131" y="323"/>
                    <a:pt x="131" y="323"/>
                    <a:pt x="131" y="323"/>
                  </a:cubicBezTo>
                  <a:close/>
                  <a:moveTo>
                    <a:pt x="616" y="323"/>
                  </a:moveTo>
                  <a:cubicBezTo>
                    <a:pt x="630" y="303"/>
                    <a:pt x="641" y="273"/>
                    <a:pt x="629" y="237"/>
                  </a:cubicBezTo>
                  <a:cubicBezTo>
                    <a:pt x="629" y="237"/>
                    <a:pt x="685" y="238"/>
                    <a:pt x="676" y="152"/>
                  </a:cubicBezTo>
                  <a:cubicBezTo>
                    <a:pt x="676" y="152"/>
                    <a:pt x="658" y="84"/>
                    <a:pt x="595" y="108"/>
                  </a:cubicBezTo>
                  <a:cubicBezTo>
                    <a:pt x="595" y="108"/>
                    <a:pt x="557" y="114"/>
                    <a:pt x="544" y="157"/>
                  </a:cubicBezTo>
                  <a:cubicBezTo>
                    <a:pt x="519" y="147"/>
                    <a:pt x="519" y="147"/>
                    <a:pt x="519" y="147"/>
                  </a:cubicBezTo>
                  <a:cubicBezTo>
                    <a:pt x="512" y="156"/>
                    <a:pt x="512" y="156"/>
                    <a:pt x="512" y="156"/>
                  </a:cubicBezTo>
                  <a:cubicBezTo>
                    <a:pt x="512" y="156"/>
                    <a:pt x="623" y="210"/>
                    <a:pt x="572" y="305"/>
                  </a:cubicBezTo>
                  <a:cubicBezTo>
                    <a:pt x="572" y="305"/>
                    <a:pt x="566" y="313"/>
                    <a:pt x="555" y="323"/>
                  </a:cubicBezTo>
                  <a:cubicBezTo>
                    <a:pt x="616" y="323"/>
                    <a:pt x="616" y="323"/>
                    <a:pt x="616" y="323"/>
                  </a:cubicBezTo>
                  <a:close/>
                  <a:moveTo>
                    <a:pt x="589" y="202"/>
                  </a:moveTo>
                  <a:cubicBezTo>
                    <a:pt x="606" y="221"/>
                    <a:pt x="606" y="221"/>
                    <a:pt x="606" y="221"/>
                  </a:cubicBezTo>
                  <a:cubicBezTo>
                    <a:pt x="606" y="221"/>
                    <a:pt x="600" y="232"/>
                    <a:pt x="610" y="233"/>
                  </a:cubicBezTo>
                  <a:cubicBezTo>
                    <a:pt x="610" y="233"/>
                    <a:pt x="632" y="267"/>
                    <a:pt x="601" y="311"/>
                  </a:cubicBezTo>
                  <a:cubicBezTo>
                    <a:pt x="591" y="319"/>
                    <a:pt x="591" y="319"/>
                    <a:pt x="591" y="319"/>
                  </a:cubicBezTo>
                  <a:cubicBezTo>
                    <a:pt x="591" y="319"/>
                    <a:pt x="619" y="266"/>
                    <a:pt x="587" y="207"/>
                  </a:cubicBezTo>
                  <a:cubicBezTo>
                    <a:pt x="579" y="197"/>
                    <a:pt x="579" y="197"/>
                    <a:pt x="579" y="197"/>
                  </a:cubicBezTo>
                  <a:cubicBezTo>
                    <a:pt x="589" y="202"/>
                    <a:pt x="589" y="202"/>
                    <a:pt x="589" y="202"/>
                  </a:cubicBezTo>
                  <a:close/>
                  <a:moveTo>
                    <a:pt x="577" y="177"/>
                  </a:moveTo>
                  <a:cubicBezTo>
                    <a:pt x="577" y="177"/>
                    <a:pt x="613" y="138"/>
                    <a:pt x="643" y="148"/>
                  </a:cubicBezTo>
                  <a:cubicBezTo>
                    <a:pt x="643" y="148"/>
                    <a:pt x="663" y="153"/>
                    <a:pt x="649" y="184"/>
                  </a:cubicBezTo>
                  <a:cubicBezTo>
                    <a:pt x="649" y="184"/>
                    <a:pt x="632" y="210"/>
                    <a:pt x="618" y="215"/>
                  </a:cubicBezTo>
                  <a:cubicBezTo>
                    <a:pt x="618" y="215"/>
                    <a:pt x="591" y="181"/>
                    <a:pt x="578" y="179"/>
                  </a:cubicBezTo>
                  <a:cubicBezTo>
                    <a:pt x="577" y="177"/>
                    <a:pt x="577" y="177"/>
                    <a:pt x="577" y="177"/>
                  </a:cubicBezTo>
                  <a:close/>
                  <a:moveTo>
                    <a:pt x="190" y="133"/>
                  </a:moveTo>
                  <a:cubicBezTo>
                    <a:pt x="190" y="133"/>
                    <a:pt x="299" y="47"/>
                    <a:pt x="411" y="95"/>
                  </a:cubicBezTo>
                  <a:cubicBezTo>
                    <a:pt x="411" y="95"/>
                    <a:pt x="455" y="118"/>
                    <a:pt x="467" y="149"/>
                  </a:cubicBezTo>
                  <a:cubicBezTo>
                    <a:pt x="467" y="149"/>
                    <a:pt x="413" y="179"/>
                    <a:pt x="281" y="153"/>
                  </a:cubicBezTo>
                  <a:cubicBezTo>
                    <a:pt x="281" y="153"/>
                    <a:pt x="204" y="138"/>
                    <a:pt x="194" y="135"/>
                  </a:cubicBezTo>
                  <a:cubicBezTo>
                    <a:pt x="190" y="133"/>
                    <a:pt x="190" y="133"/>
                    <a:pt x="190" y="133"/>
                  </a:cubicBezTo>
                  <a:close/>
                  <a:moveTo>
                    <a:pt x="363" y="16"/>
                  </a:moveTo>
                  <a:cubicBezTo>
                    <a:pt x="363" y="16"/>
                    <a:pt x="336" y="24"/>
                    <a:pt x="330" y="58"/>
                  </a:cubicBezTo>
                  <a:cubicBezTo>
                    <a:pt x="330" y="58"/>
                    <a:pt x="375" y="55"/>
                    <a:pt x="395" y="62"/>
                  </a:cubicBezTo>
                  <a:cubicBezTo>
                    <a:pt x="395" y="62"/>
                    <a:pt x="407" y="26"/>
                    <a:pt x="366" y="16"/>
                  </a:cubicBezTo>
                  <a:cubicBezTo>
                    <a:pt x="363" y="16"/>
                    <a:pt x="363" y="16"/>
                    <a:pt x="363" y="16"/>
                  </a:cubicBezTo>
                  <a:close/>
                  <a:moveTo>
                    <a:pt x="71" y="93"/>
                  </a:moveTo>
                  <a:cubicBezTo>
                    <a:pt x="71" y="93"/>
                    <a:pt x="123" y="115"/>
                    <a:pt x="137" y="137"/>
                  </a:cubicBezTo>
                  <a:cubicBezTo>
                    <a:pt x="137" y="137"/>
                    <a:pt x="107" y="162"/>
                    <a:pt x="93" y="178"/>
                  </a:cubicBezTo>
                  <a:cubicBezTo>
                    <a:pt x="93" y="178"/>
                    <a:pt x="89" y="140"/>
                    <a:pt x="61" y="123"/>
                  </a:cubicBezTo>
                  <a:cubicBezTo>
                    <a:pt x="61" y="123"/>
                    <a:pt x="74" y="117"/>
                    <a:pt x="69" y="95"/>
                  </a:cubicBezTo>
                  <a:cubicBezTo>
                    <a:pt x="71" y="93"/>
                    <a:pt x="71" y="93"/>
                    <a:pt x="71" y="93"/>
                  </a:cubicBezTo>
                  <a:close/>
                  <a:moveTo>
                    <a:pt x="30" y="108"/>
                  </a:moveTo>
                  <a:cubicBezTo>
                    <a:pt x="30" y="108"/>
                    <a:pt x="34" y="90"/>
                    <a:pt x="54" y="92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0" y="110"/>
                    <a:pt x="34" y="110"/>
                  </a:cubicBezTo>
                  <a:cubicBezTo>
                    <a:pt x="30" y="108"/>
                    <a:pt x="30" y="108"/>
                    <a:pt x="3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Group 42"/>
          <p:cNvGrpSpPr>
            <a:grpSpLocks noChangeAspect="1"/>
          </p:cNvGrpSpPr>
          <p:nvPr/>
        </p:nvGrpSpPr>
        <p:grpSpPr bwMode="auto">
          <a:xfrm>
            <a:off x="9386974" y="1997747"/>
            <a:ext cx="677428" cy="446742"/>
            <a:chOff x="3030" y="1927"/>
            <a:chExt cx="1204" cy="794"/>
          </a:xfrm>
          <a:solidFill>
            <a:schemeClr val="bg1"/>
          </a:solidFill>
        </p:grpSpPr>
        <p:sp>
          <p:nvSpPr>
            <p:cNvPr id="15" name="Freeform 43"/>
            <p:cNvSpPr/>
            <p:nvPr/>
          </p:nvSpPr>
          <p:spPr bwMode="auto">
            <a:xfrm>
              <a:off x="3201" y="2496"/>
              <a:ext cx="912" cy="225"/>
            </a:xfrm>
            <a:custGeom>
              <a:avLst/>
              <a:gdLst>
                <a:gd name="T0" fmla="*/ 0 w 519"/>
                <a:gd name="T1" fmla="*/ 0 h 128"/>
                <a:gd name="T2" fmla="*/ 113 w 519"/>
                <a:gd name="T3" fmla="*/ 66 h 128"/>
                <a:gd name="T4" fmla="*/ 481 w 519"/>
                <a:gd name="T5" fmla="*/ 36 h 128"/>
                <a:gd name="T6" fmla="*/ 519 w 519"/>
                <a:gd name="T7" fmla="*/ 0 h 128"/>
                <a:gd name="T8" fmla="*/ 458 w 519"/>
                <a:gd name="T9" fmla="*/ 0 h 128"/>
                <a:gd name="T10" fmla="*/ 259 w 519"/>
                <a:gd name="T11" fmla="*/ 57 h 128"/>
                <a:gd name="T12" fmla="*/ 34 w 519"/>
                <a:gd name="T13" fmla="*/ 0 h 128"/>
                <a:gd name="T14" fmla="*/ 0 w 519"/>
                <a:gd name="T1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9" h="128">
                  <a:moveTo>
                    <a:pt x="0" y="0"/>
                  </a:moveTo>
                  <a:cubicBezTo>
                    <a:pt x="19" y="22"/>
                    <a:pt x="54" y="51"/>
                    <a:pt x="113" y="66"/>
                  </a:cubicBezTo>
                  <a:cubicBezTo>
                    <a:pt x="113" y="66"/>
                    <a:pt x="289" y="128"/>
                    <a:pt x="481" y="36"/>
                  </a:cubicBezTo>
                  <a:cubicBezTo>
                    <a:pt x="481" y="36"/>
                    <a:pt x="502" y="23"/>
                    <a:pt x="519" y="0"/>
                  </a:cubicBezTo>
                  <a:cubicBezTo>
                    <a:pt x="458" y="0"/>
                    <a:pt x="458" y="0"/>
                    <a:pt x="458" y="0"/>
                  </a:cubicBezTo>
                  <a:cubicBezTo>
                    <a:pt x="430" y="24"/>
                    <a:pt x="369" y="63"/>
                    <a:pt x="259" y="57"/>
                  </a:cubicBezTo>
                  <a:cubicBezTo>
                    <a:pt x="259" y="57"/>
                    <a:pt x="114" y="62"/>
                    <a:pt x="34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4"/>
            <p:cNvSpPr>
              <a:spLocks noEditPoints="1"/>
            </p:cNvSpPr>
            <p:nvPr/>
          </p:nvSpPr>
          <p:spPr bwMode="auto">
            <a:xfrm>
              <a:off x="3030" y="1927"/>
              <a:ext cx="1204" cy="569"/>
            </a:xfrm>
            <a:custGeom>
              <a:avLst/>
              <a:gdLst>
                <a:gd name="T0" fmla="*/ 92 w 685"/>
                <a:gd name="T1" fmla="*/ 278 h 323"/>
                <a:gd name="T2" fmla="*/ 162 w 685"/>
                <a:gd name="T3" fmla="*/ 233 h 323"/>
                <a:gd name="T4" fmla="*/ 166 w 685"/>
                <a:gd name="T5" fmla="*/ 176 h 323"/>
                <a:gd name="T6" fmla="*/ 108 w 685"/>
                <a:gd name="T7" fmla="*/ 197 h 323"/>
                <a:gd name="T8" fmla="*/ 171 w 685"/>
                <a:gd name="T9" fmla="*/ 166 h 323"/>
                <a:gd name="T10" fmla="*/ 167 w 685"/>
                <a:gd name="T11" fmla="*/ 149 h 323"/>
                <a:gd name="T12" fmla="*/ 357 w 685"/>
                <a:gd name="T13" fmla="*/ 189 h 323"/>
                <a:gd name="T14" fmla="*/ 414 w 685"/>
                <a:gd name="T15" fmla="*/ 68 h 323"/>
                <a:gd name="T16" fmla="*/ 356 w 685"/>
                <a:gd name="T17" fmla="*/ 0 h 323"/>
                <a:gd name="T18" fmla="*/ 309 w 685"/>
                <a:gd name="T19" fmla="*/ 60 h 323"/>
                <a:gd name="T20" fmla="*/ 67 w 685"/>
                <a:gd name="T21" fmla="*/ 81 h 323"/>
                <a:gd name="T22" fmla="*/ 11 w 685"/>
                <a:gd name="T23" fmla="*/ 95 h 323"/>
                <a:gd name="T24" fmla="*/ 31 w 685"/>
                <a:gd name="T25" fmla="*/ 128 h 323"/>
                <a:gd name="T26" fmla="*/ 85 w 685"/>
                <a:gd name="T27" fmla="*/ 207 h 323"/>
                <a:gd name="T28" fmla="*/ 97 w 685"/>
                <a:gd name="T29" fmla="*/ 323 h 323"/>
                <a:gd name="T30" fmla="*/ 616 w 685"/>
                <a:gd name="T31" fmla="*/ 323 h 323"/>
                <a:gd name="T32" fmla="*/ 676 w 685"/>
                <a:gd name="T33" fmla="*/ 152 h 323"/>
                <a:gd name="T34" fmla="*/ 544 w 685"/>
                <a:gd name="T35" fmla="*/ 157 h 323"/>
                <a:gd name="T36" fmla="*/ 512 w 685"/>
                <a:gd name="T37" fmla="*/ 156 h 323"/>
                <a:gd name="T38" fmla="*/ 555 w 685"/>
                <a:gd name="T39" fmla="*/ 323 h 323"/>
                <a:gd name="T40" fmla="*/ 589 w 685"/>
                <a:gd name="T41" fmla="*/ 202 h 323"/>
                <a:gd name="T42" fmla="*/ 610 w 685"/>
                <a:gd name="T43" fmla="*/ 233 h 323"/>
                <a:gd name="T44" fmla="*/ 591 w 685"/>
                <a:gd name="T45" fmla="*/ 319 h 323"/>
                <a:gd name="T46" fmla="*/ 579 w 685"/>
                <a:gd name="T47" fmla="*/ 197 h 323"/>
                <a:gd name="T48" fmla="*/ 577 w 685"/>
                <a:gd name="T49" fmla="*/ 177 h 323"/>
                <a:gd name="T50" fmla="*/ 649 w 685"/>
                <a:gd name="T51" fmla="*/ 184 h 323"/>
                <a:gd name="T52" fmla="*/ 578 w 685"/>
                <a:gd name="T53" fmla="*/ 179 h 323"/>
                <a:gd name="T54" fmla="*/ 190 w 685"/>
                <a:gd name="T55" fmla="*/ 133 h 323"/>
                <a:gd name="T56" fmla="*/ 467 w 685"/>
                <a:gd name="T57" fmla="*/ 149 h 323"/>
                <a:gd name="T58" fmla="*/ 194 w 685"/>
                <a:gd name="T59" fmla="*/ 135 h 323"/>
                <a:gd name="T60" fmla="*/ 363 w 685"/>
                <a:gd name="T61" fmla="*/ 16 h 323"/>
                <a:gd name="T62" fmla="*/ 395 w 685"/>
                <a:gd name="T63" fmla="*/ 62 h 323"/>
                <a:gd name="T64" fmla="*/ 363 w 685"/>
                <a:gd name="T65" fmla="*/ 16 h 323"/>
                <a:gd name="T66" fmla="*/ 137 w 685"/>
                <a:gd name="T67" fmla="*/ 137 h 323"/>
                <a:gd name="T68" fmla="*/ 61 w 685"/>
                <a:gd name="T69" fmla="*/ 123 h 323"/>
                <a:gd name="T70" fmla="*/ 71 w 685"/>
                <a:gd name="T71" fmla="*/ 93 h 323"/>
                <a:gd name="T72" fmla="*/ 54 w 685"/>
                <a:gd name="T73" fmla="*/ 92 h 323"/>
                <a:gd name="T74" fmla="*/ 34 w 685"/>
                <a:gd name="T75" fmla="*/ 11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85" h="323">
                  <a:moveTo>
                    <a:pt x="131" y="323"/>
                  </a:moveTo>
                  <a:cubicBezTo>
                    <a:pt x="115" y="311"/>
                    <a:pt x="101" y="296"/>
                    <a:pt x="92" y="278"/>
                  </a:cubicBezTo>
                  <a:cubicBezTo>
                    <a:pt x="92" y="278"/>
                    <a:pt x="82" y="250"/>
                    <a:pt x="98" y="216"/>
                  </a:cubicBezTo>
                  <a:cubicBezTo>
                    <a:pt x="98" y="216"/>
                    <a:pt x="122" y="238"/>
                    <a:pt x="162" y="233"/>
                  </a:cubicBezTo>
                  <a:cubicBezTo>
                    <a:pt x="162" y="233"/>
                    <a:pt x="179" y="232"/>
                    <a:pt x="183" y="199"/>
                  </a:cubicBezTo>
                  <a:cubicBezTo>
                    <a:pt x="183" y="199"/>
                    <a:pt x="184" y="181"/>
                    <a:pt x="166" y="176"/>
                  </a:cubicBezTo>
                  <a:cubicBezTo>
                    <a:pt x="166" y="176"/>
                    <a:pt x="164" y="215"/>
                    <a:pt x="132" y="210"/>
                  </a:cubicBezTo>
                  <a:cubicBezTo>
                    <a:pt x="132" y="210"/>
                    <a:pt x="110" y="210"/>
                    <a:pt x="108" y="197"/>
                  </a:cubicBezTo>
                  <a:cubicBezTo>
                    <a:pt x="108" y="197"/>
                    <a:pt x="144" y="161"/>
                    <a:pt x="158" y="155"/>
                  </a:cubicBezTo>
                  <a:cubicBezTo>
                    <a:pt x="171" y="166"/>
                    <a:pt x="171" y="166"/>
                    <a:pt x="171" y="166"/>
                  </a:cubicBezTo>
                  <a:cubicBezTo>
                    <a:pt x="177" y="162"/>
                    <a:pt x="177" y="162"/>
                    <a:pt x="177" y="162"/>
                  </a:cubicBezTo>
                  <a:cubicBezTo>
                    <a:pt x="167" y="149"/>
                    <a:pt x="167" y="149"/>
                    <a:pt x="167" y="149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3" y="145"/>
                    <a:pt x="227" y="182"/>
                    <a:pt x="357" y="189"/>
                  </a:cubicBezTo>
                  <a:cubicBezTo>
                    <a:pt x="357" y="189"/>
                    <a:pt x="485" y="198"/>
                    <a:pt x="511" y="138"/>
                  </a:cubicBezTo>
                  <a:cubicBezTo>
                    <a:pt x="511" y="138"/>
                    <a:pt x="487" y="81"/>
                    <a:pt x="414" y="68"/>
                  </a:cubicBezTo>
                  <a:cubicBezTo>
                    <a:pt x="414" y="68"/>
                    <a:pt x="424" y="26"/>
                    <a:pt x="371" y="9"/>
                  </a:cubicBezTo>
                  <a:cubicBezTo>
                    <a:pt x="371" y="9"/>
                    <a:pt x="365" y="9"/>
                    <a:pt x="356" y="0"/>
                  </a:cubicBezTo>
                  <a:cubicBezTo>
                    <a:pt x="356" y="0"/>
                    <a:pt x="328" y="12"/>
                    <a:pt x="317" y="36"/>
                  </a:cubicBezTo>
                  <a:cubicBezTo>
                    <a:pt x="317" y="36"/>
                    <a:pt x="309" y="50"/>
                    <a:pt x="309" y="60"/>
                  </a:cubicBezTo>
                  <a:cubicBezTo>
                    <a:pt x="309" y="60"/>
                    <a:pt x="237" y="62"/>
                    <a:pt x="152" y="128"/>
                  </a:cubicBezTo>
                  <a:cubicBezTo>
                    <a:pt x="152" y="128"/>
                    <a:pt x="101" y="88"/>
                    <a:pt x="67" y="81"/>
                  </a:cubicBezTo>
                  <a:cubicBezTo>
                    <a:pt x="67" y="81"/>
                    <a:pt x="60" y="70"/>
                    <a:pt x="49" y="70"/>
                  </a:cubicBezTo>
                  <a:cubicBezTo>
                    <a:pt x="49" y="70"/>
                    <a:pt x="29" y="67"/>
                    <a:pt x="11" y="95"/>
                  </a:cubicBezTo>
                  <a:cubicBezTo>
                    <a:pt x="11" y="95"/>
                    <a:pt x="0" y="113"/>
                    <a:pt x="18" y="125"/>
                  </a:cubicBezTo>
                  <a:cubicBezTo>
                    <a:pt x="18" y="125"/>
                    <a:pt x="23" y="128"/>
                    <a:pt x="31" y="128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85" y="149"/>
                    <a:pt x="85" y="207"/>
                  </a:cubicBezTo>
                  <a:cubicBezTo>
                    <a:pt x="85" y="207"/>
                    <a:pt x="52" y="253"/>
                    <a:pt x="78" y="294"/>
                  </a:cubicBezTo>
                  <a:cubicBezTo>
                    <a:pt x="78" y="294"/>
                    <a:pt x="83" y="307"/>
                    <a:pt x="97" y="323"/>
                  </a:cubicBezTo>
                  <a:cubicBezTo>
                    <a:pt x="131" y="323"/>
                    <a:pt x="131" y="323"/>
                    <a:pt x="131" y="323"/>
                  </a:cubicBezTo>
                  <a:close/>
                  <a:moveTo>
                    <a:pt x="616" y="323"/>
                  </a:moveTo>
                  <a:cubicBezTo>
                    <a:pt x="630" y="303"/>
                    <a:pt x="641" y="273"/>
                    <a:pt x="629" y="237"/>
                  </a:cubicBezTo>
                  <a:cubicBezTo>
                    <a:pt x="629" y="237"/>
                    <a:pt x="685" y="238"/>
                    <a:pt x="676" y="152"/>
                  </a:cubicBezTo>
                  <a:cubicBezTo>
                    <a:pt x="676" y="152"/>
                    <a:pt x="658" y="84"/>
                    <a:pt x="595" y="108"/>
                  </a:cubicBezTo>
                  <a:cubicBezTo>
                    <a:pt x="595" y="108"/>
                    <a:pt x="557" y="114"/>
                    <a:pt x="544" y="157"/>
                  </a:cubicBezTo>
                  <a:cubicBezTo>
                    <a:pt x="519" y="147"/>
                    <a:pt x="519" y="147"/>
                    <a:pt x="519" y="147"/>
                  </a:cubicBezTo>
                  <a:cubicBezTo>
                    <a:pt x="512" y="156"/>
                    <a:pt x="512" y="156"/>
                    <a:pt x="512" y="156"/>
                  </a:cubicBezTo>
                  <a:cubicBezTo>
                    <a:pt x="512" y="156"/>
                    <a:pt x="623" y="210"/>
                    <a:pt x="572" y="305"/>
                  </a:cubicBezTo>
                  <a:cubicBezTo>
                    <a:pt x="572" y="305"/>
                    <a:pt x="566" y="313"/>
                    <a:pt x="555" y="323"/>
                  </a:cubicBezTo>
                  <a:cubicBezTo>
                    <a:pt x="616" y="323"/>
                    <a:pt x="616" y="323"/>
                    <a:pt x="616" y="323"/>
                  </a:cubicBezTo>
                  <a:close/>
                  <a:moveTo>
                    <a:pt x="589" y="202"/>
                  </a:moveTo>
                  <a:cubicBezTo>
                    <a:pt x="606" y="221"/>
                    <a:pt x="606" y="221"/>
                    <a:pt x="606" y="221"/>
                  </a:cubicBezTo>
                  <a:cubicBezTo>
                    <a:pt x="606" y="221"/>
                    <a:pt x="600" y="232"/>
                    <a:pt x="610" y="233"/>
                  </a:cubicBezTo>
                  <a:cubicBezTo>
                    <a:pt x="610" y="233"/>
                    <a:pt x="632" y="267"/>
                    <a:pt x="601" y="311"/>
                  </a:cubicBezTo>
                  <a:cubicBezTo>
                    <a:pt x="591" y="319"/>
                    <a:pt x="591" y="319"/>
                    <a:pt x="591" y="319"/>
                  </a:cubicBezTo>
                  <a:cubicBezTo>
                    <a:pt x="591" y="319"/>
                    <a:pt x="619" y="266"/>
                    <a:pt x="587" y="207"/>
                  </a:cubicBezTo>
                  <a:cubicBezTo>
                    <a:pt x="579" y="197"/>
                    <a:pt x="579" y="197"/>
                    <a:pt x="579" y="197"/>
                  </a:cubicBezTo>
                  <a:cubicBezTo>
                    <a:pt x="589" y="202"/>
                    <a:pt x="589" y="202"/>
                    <a:pt x="589" y="202"/>
                  </a:cubicBezTo>
                  <a:close/>
                  <a:moveTo>
                    <a:pt x="577" y="177"/>
                  </a:moveTo>
                  <a:cubicBezTo>
                    <a:pt x="577" y="177"/>
                    <a:pt x="613" y="138"/>
                    <a:pt x="643" y="148"/>
                  </a:cubicBezTo>
                  <a:cubicBezTo>
                    <a:pt x="643" y="148"/>
                    <a:pt x="663" y="153"/>
                    <a:pt x="649" y="184"/>
                  </a:cubicBezTo>
                  <a:cubicBezTo>
                    <a:pt x="649" y="184"/>
                    <a:pt x="632" y="210"/>
                    <a:pt x="618" y="215"/>
                  </a:cubicBezTo>
                  <a:cubicBezTo>
                    <a:pt x="618" y="215"/>
                    <a:pt x="591" y="181"/>
                    <a:pt x="578" y="179"/>
                  </a:cubicBezTo>
                  <a:cubicBezTo>
                    <a:pt x="577" y="177"/>
                    <a:pt x="577" y="177"/>
                    <a:pt x="577" y="177"/>
                  </a:cubicBezTo>
                  <a:close/>
                  <a:moveTo>
                    <a:pt x="190" y="133"/>
                  </a:moveTo>
                  <a:cubicBezTo>
                    <a:pt x="190" y="133"/>
                    <a:pt x="299" y="47"/>
                    <a:pt x="411" y="95"/>
                  </a:cubicBezTo>
                  <a:cubicBezTo>
                    <a:pt x="411" y="95"/>
                    <a:pt x="455" y="118"/>
                    <a:pt x="467" y="149"/>
                  </a:cubicBezTo>
                  <a:cubicBezTo>
                    <a:pt x="467" y="149"/>
                    <a:pt x="413" y="179"/>
                    <a:pt x="281" y="153"/>
                  </a:cubicBezTo>
                  <a:cubicBezTo>
                    <a:pt x="281" y="153"/>
                    <a:pt x="204" y="138"/>
                    <a:pt x="194" y="135"/>
                  </a:cubicBezTo>
                  <a:cubicBezTo>
                    <a:pt x="190" y="133"/>
                    <a:pt x="190" y="133"/>
                    <a:pt x="190" y="133"/>
                  </a:cubicBezTo>
                  <a:close/>
                  <a:moveTo>
                    <a:pt x="363" y="16"/>
                  </a:moveTo>
                  <a:cubicBezTo>
                    <a:pt x="363" y="16"/>
                    <a:pt x="336" y="24"/>
                    <a:pt x="330" y="58"/>
                  </a:cubicBezTo>
                  <a:cubicBezTo>
                    <a:pt x="330" y="58"/>
                    <a:pt x="375" y="55"/>
                    <a:pt x="395" y="62"/>
                  </a:cubicBezTo>
                  <a:cubicBezTo>
                    <a:pt x="395" y="62"/>
                    <a:pt x="407" y="26"/>
                    <a:pt x="366" y="16"/>
                  </a:cubicBezTo>
                  <a:cubicBezTo>
                    <a:pt x="363" y="16"/>
                    <a:pt x="363" y="16"/>
                    <a:pt x="363" y="16"/>
                  </a:cubicBezTo>
                  <a:close/>
                  <a:moveTo>
                    <a:pt x="71" y="93"/>
                  </a:moveTo>
                  <a:cubicBezTo>
                    <a:pt x="71" y="93"/>
                    <a:pt x="123" y="115"/>
                    <a:pt x="137" y="137"/>
                  </a:cubicBezTo>
                  <a:cubicBezTo>
                    <a:pt x="137" y="137"/>
                    <a:pt x="107" y="162"/>
                    <a:pt x="93" y="178"/>
                  </a:cubicBezTo>
                  <a:cubicBezTo>
                    <a:pt x="93" y="178"/>
                    <a:pt x="89" y="140"/>
                    <a:pt x="61" y="123"/>
                  </a:cubicBezTo>
                  <a:cubicBezTo>
                    <a:pt x="61" y="123"/>
                    <a:pt x="74" y="117"/>
                    <a:pt x="69" y="95"/>
                  </a:cubicBezTo>
                  <a:cubicBezTo>
                    <a:pt x="71" y="93"/>
                    <a:pt x="71" y="93"/>
                    <a:pt x="71" y="93"/>
                  </a:cubicBezTo>
                  <a:close/>
                  <a:moveTo>
                    <a:pt x="30" y="108"/>
                  </a:moveTo>
                  <a:cubicBezTo>
                    <a:pt x="30" y="108"/>
                    <a:pt x="34" y="90"/>
                    <a:pt x="54" y="92"/>
                  </a:cubicBezTo>
                  <a:cubicBezTo>
                    <a:pt x="56" y="95"/>
                    <a:pt x="56" y="95"/>
                    <a:pt x="56" y="95"/>
                  </a:cubicBezTo>
                  <a:cubicBezTo>
                    <a:pt x="56" y="95"/>
                    <a:pt x="50" y="110"/>
                    <a:pt x="34" y="110"/>
                  </a:cubicBezTo>
                  <a:cubicBezTo>
                    <a:pt x="30" y="108"/>
                    <a:pt x="30" y="108"/>
                    <a:pt x="30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文本框 45"/>
          <p:cNvSpPr txBox="1">
            <a:spLocks noChangeArrowheads="1"/>
          </p:cNvSpPr>
          <p:nvPr/>
        </p:nvSpPr>
        <p:spPr bwMode="auto">
          <a:xfrm>
            <a:off x="1742043" y="2584635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18" name="文本框 49"/>
          <p:cNvSpPr txBox="1">
            <a:spLocks noChangeArrowheads="1"/>
          </p:cNvSpPr>
          <p:nvPr/>
        </p:nvSpPr>
        <p:spPr bwMode="auto">
          <a:xfrm>
            <a:off x="1480137" y="3070261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45"/>
          <p:cNvSpPr txBox="1">
            <a:spLocks noChangeArrowheads="1"/>
          </p:cNvSpPr>
          <p:nvPr/>
        </p:nvSpPr>
        <p:spPr bwMode="auto">
          <a:xfrm>
            <a:off x="5383902" y="2615656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20" name="文本框 49"/>
          <p:cNvSpPr txBox="1">
            <a:spLocks noChangeArrowheads="1"/>
          </p:cNvSpPr>
          <p:nvPr/>
        </p:nvSpPr>
        <p:spPr bwMode="auto">
          <a:xfrm>
            <a:off x="5121996" y="3101282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9013591" y="2615656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22" name="文本框 49"/>
          <p:cNvSpPr txBox="1">
            <a:spLocks noChangeArrowheads="1"/>
          </p:cNvSpPr>
          <p:nvPr/>
        </p:nvSpPr>
        <p:spPr bwMode="auto">
          <a:xfrm>
            <a:off x="8751685" y="3101282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/>
          <p:cNvSpPr>
            <a:spLocks noEditPoints="1"/>
          </p:cNvSpPr>
          <p:nvPr/>
        </p:nvSpPr>
        <p:spPr bwMode="auto">
          <a:xfrm>
            <a:off x="0" y="4291963"/>
            <a:ext cx="12192000" cy="2566038"/>
          </a:xfrm>
          <a:custGeom>
            <a:avLst/>
            <a:gdLst>
              <a:gd name="T0" fmla="*/ 3221 w 3242"/>
              <a:gd name="T1" fmla="*/ 461 h 679"/>
              <a:gd name="T2" fmla="*/ 3201 w 3242"/>
              <a:gd name="T3" fmla="*/ 348 h 679"/>
              <a:gd name="T4" fmla="*/ 2903 w 3242"/>
              <a:gd name="T5" fmla="*/ 286 h 679"/>
              <a:gd name="T6" fmla="*/ 2883 w 3242"/>
              <a:gd name="T7" fmla="*/ 234 h 679"/>
              <a:gd name="T8" fmla="*/ 2585 w 3242"/>
              <a:gd name="T9" fmla="*/ 193 h 679"/>
              <a:gd name="T10" fmla="*/ 2565 w 3242"/>
              <a:gd name="T11" fmla="*/ 141 h 679"/>
              <a:gd name="T12" fmla="*/ 2267 w 3242"/>
              <a:gd name="T13" fmla="*/ 121 h 679"/>
              <a:gd name="T14" fmla="*/ 2247 w 3242"/>
              <a:gd name="T15" fmla="*/ 67 h 679"/>
              <a:gd name="T16" fmla="*/ 1949 w 3242"/>
              <a:gd name="T17" fmla="*/ 73 h 679"/>
              <a:gd name="T18" fmla="*/ 1929 w 3242"/>
              <a:gd name="T19" fmla="*/ 19 h 679"/>
              <a:gd name="T20" fmla="*/ 1631 w 3242"/>
              <a:gd name="T21" fmla="*/ 54 h 679"/>
              <a:gd name="T22" fmla="*/ 1611 w 3242"/>
              <a:gd name="T23" fmla="*/ 0 h 679"/>
              <a:gd name="T24" fmla="*/ 1313 w 3242"/>
              <a:gd name="T25" fmla="*/ 70 h 679"/>
              <a:gd name="T26" fmla="*/ 1293 w 3242"/>
              <a:gd name="T27" fmla="*/ 19 h 679"/>
              <a:gd name="T28" fmla="*/ 995 w 3242"/>
              <a:gd name="T29" fmla="*/ 117 h 679"/>
              <a:gd name="T30" fmla="*/ 975 w 3242"/>
              <a:gd name="T31" fmla="*/ 67 h 679"/>
              <a:gd name="T32" fmla="*/ 677 w 3242"/>
              <a:gd name="T33" fmla="*/ 188 h 679"/>
              <a:gd name="T34" fmla="*/ 657 w 3242"/>
              <a:gd name="T35" fmla="*/ 141 h 679"/>
              <a:gd name="T36" fmla="*/ 358 w 3242"/>
              <a:gd name="T37" fmla="*/ 280 h 679"/>
              <a:gd name="T38" fmla="*/ 339 w 3242"/>
              <a:gd name="T39" fmla="*/ 234 h 679"/>
              <a:gd name="T40" fmla="*/ 40 w 3242"/>
              <a:gd name="T41" fmla="*/ 393 h 679"/>
              <a:gd name="T42" fmla="*/ 20 w 3242"/>
              <a:gd name="T43" fmla="*/ 348 h 679"/>
              <a:gd name="T44" fmla="*/ 32 w 3242"/>
              <a:gd name="T45" fmla="*/ 461 h 679"/>
              <a:gd name="T46" fmla="*/ 0 w 3242"/>
              <a:gd name="T47" fmla="*/ 679 h 679"/>
              <a:gd name="T48" fmla="*/ 760 w 3242"/>
              <a:gd name="T49" fmla="*/ 396 h 679"/>
              <a:gd name="T50" fmla="*/ 1220 w 3242"/>
              <a:gd name="T51" fmla="*/ 679 h 679"/>
              <a:gd name="T52" fmla="*/ 2022 w 3242"/>
              <a:gd name="T53" fmla="*/ 679 h 679"/>
              <a:gd name="T54" fmla="*/ 2481 w 3242"/>
              <a:gd name="T55" fmla="*/ 396 h 679"/>
              <a:gd name="T56" fmla="*/ 3242 w 3242"/>
              <a:gd name="T57" fmla="*/ 679 h 679"/>
              <a:gd name="T58" fmla="*/ 3210 w 3242"/>
              <a:gd name="T59" fmla="*/ 461 h 679"/>
              <a:gd name="T60" fmla="*/ 40 w 3242"/>
              <a:gd name="T61" fmla="*/ 415 h 679"/>
              <a:gd name="T62" fmla="*/ 339 w 3242"/>
              <a:gd name="T63" fmla="*/ 348 h 679"/>
              <a:gd name="T64" fmla="*/ 40 w 3242"/>
              <a:gd name="T65" fmla="*/ 458 h 679"/>
              <a:gd name="T66" fmla="*/ 358 w 3242"/>
              <a:gd name="T67" fmla="*/ 301 h 679"/>
              <a:gd name="T68" fmla="*/ 657 w 3242"/>
              <a:gd name="T69" fmla="*/ 255 h 679"/>
              <a:gd name="T70" fmla="*/ 358 w 3242"/>
              <a:gd name="T71" fmla="*/ 343 h 679"/>
              <a:gd name="T72" fmla="*/ 677 w 3242"/>
              <a:gd name="T73" fmla="*/ 208 h 679"/>
              <a:gd name="T74" fmla="*/ 975 w 3242"/>
              <a:gd name="T75" fmla="*/ 180 h 679"/>
              <a:gd name="T76" fmla="*/ 677 w 3242"/>
              <a:gd name="T77" fmla="*/ 250 h 679"/>
              <a:gd name="T78" fmla="*/ 995 w 3242"/>
              <a:gd name="T79" fmla="*/ 178 h 679"/>
              <a:gd name="T80" fmla="*/ 1293 w 3242"/>
              <a:gd name="T81" fmla="*/ 93 h 679"/>
              <a:gd name="T82" fmla="*/ 1929 w 3242"/>
              <a:gd name="T83" fmla="*/ 131 h 679"/>
              <a:gd name="T84" fmla="*/ 1313 w 3242"/>
              <a:gd name="T85" fmla="*/ 131 h 679"/>
              <a:gd name="T86" fmla="*/ 1611 w 3242"/>
              <a:gd name="T87" fmla="*/ 74 h 679"/>
              <a:gd name="T88" fmla="*/ 1631 w 3242"/>
              <a:gd name="T89" fmla="*/ 114 h 679"/>
              <a:gd name="T90" fmla="*/ 1929 w 3242"/>
              <a:gd name="T91" fmla="*/ 91 h 679"/>
              <a:gd name="T92" fmla="*/ 2247 w 3242"/>
              <a:gd name="T93" fmla="*/ 178 h 679"/>
              <a:gd name="T94" fmla="*/ 1949 w 3242"/>
              <a:gd name="T95" fmla="*/ 93 h 679"/>
              <a:gd name="T96" fmla="*/ 2247 w 3242"/>
              <a:gd name="T97" fmla="*/ 178 h 679"/>
              <a:gd name="T98" fmla="*/ 2258 w 3242"/>
              <a:gd name="T99" fmla="*/ 180 h 679"/>
              <a:gd name="T100" fmla="*/ 2267 w 3242"/>
              <a:gd name="T101" fmla="*/ 141 h 679"/>
              <a:gd name="T102" fmla="*/ 2565 w 3242"/>
              <a:gd name="T103" fmla="*/ 250 h 679"/>
              <a:gd name="T104" fmla="*/ 2582 w 3242"/>
              <a:gd name="T105" fmla="*/ 255 h 679"/>
              <a:gd name="T106" fmla="*/ 2585 w 3242"/>
              <a:gd name="T107" fmla="*/ 213 h 679"/>
              <a:gd name="T108" fmla="*/ 2883 w 3242"/>
              <a:gd name="T109" fmla="*/ 343 h 679"/>
              <a:gd name="T110" fmla="*/ 2895 w 3242"/>
              <a:gd name="T111" fmla="*/ 348 h 679"/>
              <a:gd name="T112" fmla="*/ 2903 w 3242"/>
              <a:gd name="T113" fmla="*/ 307 h 679"/>
              <a:gd name="T114" fmla="*/ 3201 w 3242"/>
              <a:gd name="T115" fmla="*/ 458 h 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242" h="679">
                <a:moveTo>
                  <a:pt x="3210" y="461"/>
                </a:moveTo>
                <a:cubicBezTo>
                  <a:pt x="3221" y="461"/>
                  <a:pt x="3221" y="461"/>
                  <a:pt x="3221" y="461"/>
                </a:cubicBezTo>
                <a:cubicBezTo>
                  <a:pt x="3221" y="348"/>
                  <a:pt x="3221" y="348"/>
                  <a:pt x="3221" y="348"/>
                </a:cubicBezTo>
                <a:cubicBezTo>
                  <a:pt x="3201" y="348"/>
                  <a:pt x="3201" y="348"/>
                  <a:pt x="3201" y="348"/>
                </a:cubicBezTo>
                <a:cubicBezTo>
                  <a:pt x="3201" y="393"/>
                  <a:pt x="3201" y="393"/>
                  <a:pt x="3201" y="393"/>
                </a:cubicBezTo>
                <a:cubicBezTo>
                  <a:pt x="3138" y="368"/>
                  <a:pt x="3034" y="329"/>
                  <a:pt x="2903" y="286"/>
                </a:cubicBezTo>
                <a:cubicBezTo>
                  <a:pt x="2903" y="234"/>
                  <a:pt x="2903" y="234"/>
                  <a:pt x="2903" y="234"/>
                </a:cubicBezTo>
                <a:cubicBezTo>
                  <a:pt x="2883" y="234"/>
                  <a:pt x="2883" y="234"/>
                  <a:pt x="2883" y="234"/>
                </a:cubicBezTo>
                <a:cubicBezTo>
                  <a:pt x="2883" y="280"/>
                  <a:pt x="2883" y="280"/>
                  <a:pt x="2883" y="280"/>
                </a:cubicBezTo>
                <a:cubicBezTo>
                  <a:pt x="2794" y="251"/>
                  <a:pt x="2694" y="221"/>
                  <a:pt x="2585" y="193"/>
                </a:cubicBezTo>
                <a:cubicBezTo>
                  <a:pt x="2585" y="141"/>
                  <a:pt x="2585" y="141"/>
                  <a:pt x="2585" y="141"/>
                </a:cubicBezTo>
                <a:cubicBezTo>
                  <a:pt x="2565" y="141"/>
                  <a:pt x="2565" y="141"/>
                  <a:pt x="2565" y="141"/>
                </a:cubicBezTo>
                <a:cubicBezTo>
                  <a:pt x="2565" y="188"/>
                  <a:pt x="2565" y="188"/>
                  <a:pt x="2565" y="188"/>
                </a:cubicBezTo>
                <a:cubicBezTo>
                  <a:pt x="2471" y="163"/>
                  <a:pt x="2371" y="141"/>
                  <a:pt x="2267" y="121"/>
                </a:cubicBezTo>
                <a:cubicBezTo>
                  <a:pt x="2267" y="67"/>
                  <a:pt x="2267" y="67"/>
                  <a:pt x="2267" y="67"/>
                </a:cubicBezTo>
                <a:cubicBezTo>
                  <a:pt x="2247" y="67"/>
                  <a:pt x="2247" y="67"/>
                  <a:pt x="2247" y="67"/>
                </a:cubicBezTo>
                <a:cubicBezTo>
                  <a:pt x="2247" y="117"/>
                  <a:pt x="2247" y="117"/>
                  <a:pt x="2247" y="117"/>
                </a:cubicBezTo>
                <a:cubicBezTo>
                  <a:pt x="2150" y="99"/>
                  <a:pt x="2050" y="84"/>
                  <a:pt x="1949" y="73"/>
                </a:cubicBezTo>
                <a:cubicBezTo>
                  <a:pt x="1949" y="19"/>
                  <a:pt x="1949" y="19"/>
                  <a:pt x="1949" y="19"/>
                </a:cubicBezTo>
                <a:cubicBezTo>
                  <a:pt x="1929" y="19"/>
                  <a:pt x="1929" y="19"/>
                  <a:pt x="1929" y="19"/>
                </a:cubicBezTo>
                <a:cubicBezTo>
                  <a:pt x="1929" y="70"/>
                  <a:pt x="1929" y="70"/>
                  <a:pt x="1929" y="70"/>
                </a:cubicBezTo>
                <a:cubicBezTo>
                  <a:pt x="1830" y="60"/>
                  <a:pt x="1730" y="54"/>
                  <a:pt x="1631" y="54"/>
                </a:cubicBezTo>
                <a:cubicBezTo>
                  <a:pt x="1631" y="0"/>
                  <a:pt x="1631" y="0"/>
                  <a:pt x="1631" y="0"/>
                </a:cubicBezTo>
                <a:cubicBezTo>
                  <a:pt x="1611" y="0"/>
                  <a:pt x="1611" y="0"/>
                  <a:pt x="1611" y="0"/>
                </a:cubicBezTo>
                <a:cubicBezTo>
                  <a:pt x="1611" y="54"/>
                  <a:pt x="1611" y="54"/>
                  <a:pt x="1611" y="54"/>
                </a:cubicBezTo>
                <a:cubicBezTo>
                  <a:pt x="1511" y="54"/>
                  <a:pt x="1412" y="60"/>
                  <a:pt x="1313" y="70"/>
                </a:cubicBezTo>
                <a:cubicBezTo>
                  <a:pt x="1313" y="19"/>
                  <a:pt x="1313" y="19"/>
                  <a:pt x="1313" y="19"/>
                </a:cubicBezTo>
                <a:cubicBezTo>
                  <a:pt x="1293" y="19"/>
                  <a:pt x="1293" y="19"/>
                  <a:pt x="1293" y="19"/>
                </a:cubicBezTo>
                <a:cubicBezTo>
                  <a:pt x="1293" y="73"/>
                  <a:pt x="1293" y="73"/>
                  <a:pt x="1293" y="73"/>
                </a:cubicBezTo>
                <a:cubicBezTo>
                  <a:pt x="1192" y="84"/>
                  <a:pt x="1092" y="99"/>
                  <a:pt x="995" y="117"/>
                </a:cubicBezTo>
                <a:cubicBezTo>
                  <a:pt x="995" y="67"/>
                  <a:pt x="995" y="67"/>
                  <a:pt x="995" y="67"/>
                </a:cubicBezTo>
                <a:cubicBezTo>
                  <a:pt x="975" y="67"/>
                  <a:pt x="975" y="67"/>
                  <a:pt x="975" y="67"/>
                </a:cubicBezTo>
                <a:cubicBezTo>
                  <a:pt x="975" y="121"/>
                  <a:pt x="975" y="121"/>
                  <a:pt x="975" y="121"/>
                </a:cubicBezTo>
                <a:cubicBezTo>
                  <a:pt x="871" y="141"/>
                  <a:pt x="771" y="163"/>
                  <a:pt x="677" y="188"/>
                </a:cubicBezTo>
                <a:cubicBezTo>
                  <a:pt x="677" y="141"/>
                  <a:pt x="677" y="141"/>
                  <a:pt x="677" y="141"/>
                </a:cubicBezTo>
                <a:cubicBezTo>
                  <a:pt x="657" y="141"/>
                  <a:pt x="657" y="141"/>
                  <a:pt x="657" y="141"/>
                </a:cubicBezTo>
                <a:cubicBezTo>
                  <a:pt x="657" y="193"/>
                  <a:pt x="657" y="193"/>
                  <a:pt x="657" y="193"/>
                </a:cubicBezTo>
                <a:cubicBezTo>
                  <a:pt x="548" y="221"/>
                  <a:pt x="447" y="251"/>
                  <a:pt x="358" y="280"/>
                </a:cubicBezTo>
                <a:cubicBezTo>
                  <a:pt x="358" y="234"/>
                  <a:pt x="358" y="234"/>
                  <a:pt x="358" y="234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86"/>
                  <a:pt x="339" y="286"/>
                  <a:pt x="339" y="286"/>
                </a:cubicBezTo>
                <a:cubicBezTo>
                  <a:pt x="207" y="329"/>
                  <a:pt x="104" y="368"/>
                  <a:pt x="40" y="393"/>
                </a:cubicBezTo>
                <a:cubicBezTo>
                  <a:pt x="40" y="348"/>
                  <a:pt x="40" y="348"/>
                  <a:pt x="40" y="348"/>
                </a:cubicBezTo>
                <a:cubicBezTo>
                  <a:pt x="20" y="348"/>
                  <a:pt x="20" y="348"/>
                  <a:pt x="20" y="348"/>
                </a:cubicBezTo>
                <a:cubicBezTo>
                  <a:pt x="20" y="461"/>
                  <a:pt x="20" y="461"/>
                  <a:pt x="20" y="461"/>
                </a:cubicBezTo>
                <a:cubicBezTo>
                  <a:pt x="32" y="461"/>
                  <a:pt x="32" y="461"/>
                  <a:pt x="32" y="461"/>
                </a:cubicBezTo>
                <a:cubicBezTo>
                  <a:pt x="11" y="470"/>
                  <a:pt x="0" y="475"/>
                  <a:pt x="0" y="475"/>
                </a:cubicBezTo>
                <a:cubicBezTo>
                  <a:pt x="0" y="679"/>
                  <a:pt x="0" y="679"/>
                  <a:pt x="0" y="679"/>
                </a:cubicBezTo>
                <a:cubicBezTo>
                  <a:pt x="441" y="679"/>
                  <a:pt x="441" y="679"/>
                  <a:pt x="441" y="679"/>
                </a:cubicBezTo>
                <a:cubicBezTo>
                  <a:pt x="451" y="521"/>
                  <a:pt x="590" y="396"/>
                  <a:pt x="760" y="396"/>
                </a:cubicBezTo>
                <a:cubicBezTo>
                  <a:pt x="930" y="396"/>
                  <a:pt x="1069" y="521"/>
                  <a:pt x="1079" y="679"/>
                </a:cubicBezTo>
                <a:cubicBezTo>
                  <a:pt x="1220" y="679"/>
                  <a:pt x="1220" y="679"/>
                  <a:pt x="1220" y="679"/>
                </a:cubicBezTo>
                <a:cubicBezTo>
                  <a:pt x="1220" y="475"/>
                  <a:pt x="1338" y="229"/>
                  <a:pt x="1621" y="229"/>
                </a:cubicBezTo>
                <a:cubicBezTo>
                  <a:pt x="1904" y="229"/>
                  <a:pt x="2022" y="475"/>
                  <a:pt x="2022" y="679"/>
                </a:cubicBezTo>
                <a:cubicBezTo>
                  <a:pt x="2162" y="679"/>
                  <a:pt x="2162" y="679"/>
                  <a:pt x="2162" y="679"/>
                </a:cubicBezTo>
                <a:cubicBezTo>
                  <a:pt x="2172" y="521"/>
                  <a:pt x="2311" y="396"/>
                  <a:pt x="2481" y="396"/>
                </a:cubicBezTo>
                <a:cubicBezTo>
                  <a:pt x="2651" y="396"/>
                  <a:pt x="2790" y="521"/>
                  <a:pt x="2800" y="679"/>
                </a:cubicBezTo>
                <a:cubicBezTo>
                  <a:pt x="3242" y="679"/>
                  <a:pt x="3242" y="679"/>
                  <a:pt x="3242" y="679"/>
                </a:cubicBezTo>
                <a:cubicBezTo>
                  <a:pt x="3242" y="475"/>
                  <a:pt x="3242" y="475"/>
                  <a:pt x="3242" y="475"/>
                </a:cubicBezTo>
                <a:cubicBezTo>
                  <a:pt x="3242" y="475"/>
                  <a:pt x="3230" y="470"/>
                  <a:pt x="3210" y="461"/>
                </a:cubicBezTo>
                <a:moveTo>
                  <a:pt x="40" y="458"/>
                </a:moveTo>
                <a:cubicBezTo>
                  <a:pt x="40" y="415"/>
                  <a:pt x="40" y="415"/>
                  <a:pt x="40" y="415"/>
                </a:cubicBezTo>
                <a:cubicBezTo>
                  <a:pt x="102" y="390"/>
                  <a:pt x="206" y="351"/>
                  <a:pt x="339" y="307"/>
                </a:cubicBezTo>
                <a:cubicBezTo>
                  <a:pt x="339" y="348"/>
                  <a:pt x="339" y="348"/>
                  <a:pt x="339" y="348"/>
                </a:cubicBezTo>
                <a:cubicBezTo>
                  <a:pt x="346" y="348"/>
                  <a:pt x="346" y="348"/>
                  <a:pt x="346" y="348"/>
                </a:cubicBezTo>
                <a:cubicBezTo>
                  <a:pt x="203" y="394"/>
                  <a:pt x="95" y="436"/>
                  <a:pt x="40" y="458"/>
                </a:cubicBezTo>
                <a:moveTo>
                  <a:pt x="358" y="343"/>
                </a:moveTo>
                <a:cubicBezTo>
                  <a:pt x="358" y="301"/>
                  <a:pt x="358" y="301"/>
                  <a:pt x="358" y="301"/>
                </a:cubicBezTo>
                <a:cubicBezTo>
                  <a:pt x="447" y="272"/>
                  <a:pt x="548" y="242"/>
                  <a:pt x="657" y="213"/>
                </a:cubicBezTo>
                <a:cubicBezTo>
                  <a:pt x="657" y="255"/>
                  <a:pt x="657" y="255"/>
                  <a:pt x="657" y="255"/>
                </a:cubicBezTo>
                <a:cubicBezTo>
                  <a:pt x="660" y="255"/>
                  <a:pt x="660" y="255"/>
                  <a:pt x="660" y="255"/>
                </a:cubicBezTo>
                <a:cubicBezTo>
                  <a:pt x="549" y="284"/>
                  <a:pt x="447" y="315"/>
                  <a:pt x="358" y="343"/>
                </a:cubicBezTo>
                <a:moveTo>
                  <a:pt x="677" y="250"/>
                </a:moveTo>
                <a:cubicBezTo>
                  <a:pt x="677" y="208"/>
                  <a:pt x="677" y="208"/>
                  <a:pt x="677" y="208"/>
                </a:cubicBezTo>
                <a:cubicBezTo>
                  <a:pt x="771" y="184"/>
                  <a:pt x="871" y="161"/>
                  <a:pt x="975" y="141"/>
                </a:cubicBezTo>
                <a:cubicBezTo>
                  <a:pt x="975" y="180"/>
                  <a:pt x="975" y="180"/>
                  <a:pt x="975" y="180"/>
                </a:cubicBezTo>
                <a:cubicBezTo>
                  <a:pt x="984" y="180"/>
                  <a:pt x="984" y="180"/>
                  <a:pt x="984" y="180"/>
                </a:cubicBezTo>
                <a:cubicBezTo>
                  <a:pt x="877" y="201"/>
                  <a:pt x="773" y="225"/>
                  <a:pt x="677" y="250"/>
                </a:cubicBezTo>
                <a:moveTo>
                  <a:pt x="1293" y="133"/>
                </a:moveTo>
                <a:cubicBezTo>
                  <a:pt x="1192" y="144"/>
                  <a:pt x="1092" y="160"/>
                  <a:pt x="995" y="178"/>
                </a:cubicBezTo>
                <a:cubicBezTo>
                  <a:pt x="995" y="137"/>
                  <a:pt x="995" y="137"/>
                  <a:pt x="995" y="137"/>
                </a:cubicBezTo>
                <a:cubicBezTo>
                  <a:pt x="1092" y="119"/>
                  <a:pt x="1191" y="104"/>
                  <a:pt x="1293" y="93"/>
                </a:cubicBezTo>
                <a:lnTo>
                  <a:pt x="1293" y="133"/>
                </a:lnTo>
                <a:close/>
                <a:moveTo>
                  <a:pt x="1929" y="131"/>
                </a:moveTo>
                <a:cubicBezTo>
                  <a:pt x="1826" y="120"/>
                  <a:pt x="1723" y="114"/>
                  <a:pt x="1621" y="114"/>
                </a:cubicBezTo>
                <a:cubicBezTo>
                  <a:pt x="1518" y="114"/>
                  <a:pt x="1415" y="120"/>
                  <a:pt x="1313" y="131"/>
                </a:cubicBezTo>
                <a:cubicBezTo>
                  <a:pt x="1313" y="91"/>
                  <a:pt x="1313" y="91"/>
                  <a:pt x="1313" y="91"/>
                </a:cubicBezTo>
                <a:cubicBezTo>
                  <a:pt x="1412" y="80"/>
                  <a:pt x="1511" y="74"/>
                  <a:pt x="1611" y="74"/>
                </a:cubicBezTo>
                <a:cubicBezTo>
                  <a:pt x="1611" y="114"/>
                  <a:pt x="1611" y="114"/>
                  <a:pt x="1611" y="114"/>
                </a:cubicBezTo>
                <a:cubicBezTo>
                  <a:pt x="1631" y="114"/>
                  <a:pt x="1631" y="114"/>
                  <a:pt x="1631" y="114"/>
                </a:cubicBezTo>
                <a:cubicBezTo>
                  <a:pt x="1631" y="74"/>
                  <a:pt x="1631" y="74"/>
                  <a:pt x="1631" y="74"/>
                </a:cubicBezTo>
                <a:cubicBezTo>
                  <a:pt x="1730" y="74"/>
                  <a:pt x="1830" y="80"/>
                  <a:pt x="1929" y="91"/>
                </a:cubicBezTo>
                <a:lnTo>
                  <a:pt x="1929" y="131"/>
                </a:lnTo>
                <a:close/>
                <a:moveTo>
                  <a:pt x="2247" y="178"/>
                </a:moveTo>
                <a:cubicBezTo>
                  <a:pt x="2150" y="160"/>
                  <a:pt x="2050" y="144"/>
                  <a:pt x="1949" y="133"/>
                </a:cubicBezTo>
                <a:cubicBezTo>
                  <a:pt x="1949" y="93"/>
                  <a:pt x="1949" y="93"/>
                  <a:pt x="1949" y="93"/>
                </a:cubicBezTo>
                <a:cubicBezTo>
                  <a:pt x="2050" y="104"/>
                  <a:pt x="2150" y="119"/>
                  <a:pt x="2247" y="137"/>
                </a:cubicBezTo>
                <a:lnTo>
                  <a:pt x="2247" y="178"/>
                </a:lnTo>
                <a:close/>
                <a:moveTo>
                  <a:pt x="2565" y="250"/>
                </a:moveTo>
                <a:cubicBezTo>
                  <a:pt x="2468" y="225"/>
                  <a:pt x="2365" y="201"/>
                  <a:pt x="2258" y="180"/>
                </a:cubicBezTo>
                <a:cubicBezTo>
                  <a:pt x="2267" y="180"/>
                  <a:pt x="2267" y="180"/>
                  <a:pt x="2267" y="180"/>
                </a:cubicBezTo>
                <a:cubicBezTo>
                  <a:pt x="2267" y="141"/>
                  <a:pt x="2267" y="141"/>
                  <a:pt x="2267" y="141"/>
                </a:cubicBezTo>
                <a:cubicBezTo>
                  <a:pt x="2371" y="161"/>
                  <a:pt x="2471" y="184"/>
                  <a:pt x="2565" y="208"/>
                </a:cubicBezTo>
                <a:lnTo>
                  <a:pt x="2565" y="250"/>
                </a:lnTo>
                <a:close/>
                <a:moveTo>
                  <a:pt x="2883" y="343"/>
                </a:moveTo>
                <a:cubicBezTo>
                  <a:pt x="2794" y="315"/>
                  <a:pt x="2692" y="284"/>
                  <a:pt x="2582" y="255"/>
                </a:cubicBezTo>
                <a:cubicBezTo>
                  <a:pt x="2585" y="255"/>
                  <a:pt x="2585" y="255"/>
                  <a:pt x="2585" y="255"/>
                </a:cubicBezTo>
                <a:cubicBezTo>
                  <a:pt x="2585" y="213"/>
                  <a:pt x="2585" y="213"/>
                  <a:pt x="2585" y="213"/>
                </a:cubicBezTo>
                <a:cubicBezTo>
                  <a:pt x="2694" y="242"/>
                  <a:pt x="2794" y="272"/>
                  <a:pt x="2883" y="301"/>
                </a:cubicBezTo>
                <a:lnTo>
                  <a:pt x="2883" y="343"/>
                </a:lnTo>
                <a:close/>
                <a:moveTo>
                  <a:pt x="3201" y="458"/>
                </a:moveTo>
                <a:cubicBezTo>
                  <a:pt x="3146" y="436"/>
                  <a:pt x="3038" y="394"/>
                  <a:pt x="2895" y="348"/>
                </a:cubicBezTo>
                <a:cubicBezTo>
                  <a:pt x="2903" y="348"/>
                  <a:pt x="2903" y="348"/>
                  <a:pt x="2903" y="348"/>
                </a:cubicBezTo>
                <a:cubicBezTo>
                  <a:pt x="2903" y="307"/>
                  <a:pt x="2903" y="307"/>
                  <a:pt x="2903" y="307"/>
                </a:cubicBezTo>
                <a:cubicBezTo>
                  <a:pt x="3036" y="351"/>
                  <a:pt x="3140" y="390"/>
                  <a:pt x="3201" y="415"/>
                </a:cubicBezTo>
                <a:lnTo>
                  <a:pt x="3201" y="458"/>
                </a:lnTo>
                <a:close/>
              </a:path>
            </a:pathLst>
          </a:custGeom>
          <a:solidFill>
            <a:srgbClr val="B0171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" name="TextBox 44"/>
          <p:cNvSpPr txBox="1">
            <a:spLocks noChangeArrowheads="1"/>
          </p:cNvSpPr>
          <p:nvPr/>
        </p:nvSpPr>
        <p:spPr bwMode="auto">
          <a:xfrm>
            <a:off x="957378" y="1881337"/>
            <a:ext cx="277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添加优美标题</a:t>
            </a: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4709319" y="1881337"/>
            <a:ext cx="277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添加优美标题</a:t>
            </a:r>
          </a:p>
        </p:txBody>
      </p:sp>
      <p:sp>
        <p:nvSpPr>
          <p:cNvPr id="7" name="TextBox 44"/>
          <p:cNvSpPr txBox="1">
            <a:spLocks noChangeArrowheads="1"/>
          </p:cNvSpPr>
          <p:nvPr/>
        </p:nvSpPr>
        <p:spPr bwMode="auto">
          <a:xfrm>
            <a:off x="8352066" y="1881337"/>
            <a:ext cx="27733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添加优美标题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1215240" y="2600235"/>
            <a:ext cx="2257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967181" y="2600234"/>
            <a:ext cx="2257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572515" y="2600235"/>
            <a:ext cx="22576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12192000" cy="74078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45"/>
          <p:cNvSpPr txBox="1">
            <a:spLocks noChangeArrowheads="1"/>
          </p:cNvSpPr>
          <p:nvPr/>
        </p:nvSpPr>
        <p:spPr bwMode="auto">
          <a:xfrm>
            <a:off x="181690" y="13181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</a:t>
            </a:r>
            <a:r>
              <a:rPr lang="zh-CN" altLang="en-US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优美</a:t>
            </a:r>
            <a:r>
              <a:rPr lang="zh-CN" altLang="zh-CN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882096"/>
            <a:ext cx="12192000" cy="1180618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893" y="2036873"/>
            <a:ext cx="1491834" cy="187569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74766" y="3105834"/>
            <a:ext cx="2158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【</a:t>
            </a:r>
            <a:r>
              <a:rPr lang="zh-CN" altLang="en-US" sz="36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中国风</a:t>
            </a:r>
            <a:r>
              <a:rPr lang="en-US" altLang="zh-CN" sz="36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】</a:t>
            </a:r>
            <a:endParaRPr lang="zh-CN" altLang="en-US" sz="3600">
              <a:solidFill>
                <a:schemeClr val="bg1"/>
              </a:solidFill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 useBgFill="1">
        <p:nvSpPr>
          <p:cNvPr id="7" name="PA_矩形 1"/>
          <p:cNvSpPr/>
          <p:nvPr>
            <p:custDataLst>
              <p:tags r:id="rId1"/>
            </p:custDataLst>
          </p:nvPr>
        </p:nvSpPr>
        <p:spPr>
          <a:xfrm>
            <a:off x="7133128" y="1745822"/>
            <a:ext cx="3747074" cy="37117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107124" y="2489647"/>
            <a:ext cx="2486835" cy="252503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这里是你的精彩本，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尽情添加。这里是你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的精彩文本，尽情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添加。这里是你的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精彩文本，尽情加。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尽情添加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6492" y="0"/>
            <a:ext cx="195901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79086" y="521142"/>
            <a:ext cx="2833826" cy="2833826"/>
            <a:chOff x="4344363" y="620719"/>
            <a:chExt cx="3503272" cy="3503272"/>
          </a:xfrm>
        </p:grpSpPr>
        <p:sp>
          <p:nvSpPr>
            <p:cNvPr id="3" name="椭圆 2"/>
            <p:cNvSpPr/>
            <p:nvPr/>
          </p:nvSpPr>
          <p:spPr>
            <a:xfrm>
              <a:off x="4475999" y="752355"/>
              <a:ext cx="3240000" cy="32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344363" y="620719"/>
              <a:ext cx="3503272" cy="350327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84358" y="755248"/>
            <a:ext cx="1460005" cy="425370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7662109" y="2897379"/>
            <a:ext cx="1358032" cy="482006"/>
            <a:chOff x="7694621" y="4265616"/>
            <a:chExt cx="2254252" cy="800100"/>
          </a:xfrm>
          <a:solidFill>
            <a:schemeClr val="bg1"/>
          </a:solidFill>
        </p:grpSpPr>
        <p:sp>
          <p:nvSpPr>
            <p:cNvPr id="78" name="Freeform 14"/>
            <p:cNvSpPr/>
            <p:nvPr/>
          </p:nvSpPr>
          <p:spPr bwMode="auto">
            <a:xfrm>
              <a:off x="8478838" y="4338638"/>
              <a:ext cx="1298575" cy="334963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8250241" y="4468811"/>
              <a:ext cx="1298576" cy="334964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7694621" y="4265616"/>
              <a:ext cx="2254252" cy="80010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5578975" y="737725"/>
            <a:ext cx="1107996" cy="2400657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第</a:t>
            </a:r>
            <a:r>
              <a:rPr lang="zh-CN" altLang="en-US" sz="6000">
                <a:solidFill>
                  <a:srgbClr val="B0171F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三</a:t>
            </a:r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章</a:t>
            </a:r>
            <a:endParaRPr lang="zh-CN" altLang="en-US" sz="6000" dirty="0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39429" y="385345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5848840" y="461199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5848840" y="534139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角矩形 85"/>
          <p:cNvSpPr/>
          <p:nvPr/>
        </p:nvSpPr>
        <p:spPr>
          <a:xfrm>
            <a:off x="5858251" y="609993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5778810" y="3895849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88221" y="4655074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加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773565" y="5377503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797632" y="6121102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本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/>
        </p:nvSpPr>
        <p:spPr>
          <a:xfrm>
            <a:off x="-12985" y="-2522"/>
            <a:ext cx="4966950" cy="6879555"/>
          </a:xfrm>
          <a:custGeom>
            <a:avLst/>
            <a:gdLst>
              <a:gd name="connsiteX0" fmla="*/ 23150 w 4004841"/>
              <a:gd name="connsiteY0" fmla="*/ 0 h 5555848"/>
              <a:gd name="connsiteX1" fmla="*/ 3321934 w 4004841"/>
              <a:gd name="connsiteY1" fmla="*/ 11575 h 5555848"/>
              <a:gd name="connsiteX2" fmla="*/ 4004841 w 4004841"/>
              <a:gd name="connsiteY2" fmla="*/ 2650603 h 5555848"/>
              <a:gd name="connsiteX3" fmla="*/ 3321934 w 4004841"/>
              <a:gd name="connsiteY3" fmla="*/ 5544274 h 5555848"/>
              <a:gd name="connsiteX4" fmla="*/ 0 w 4004841"/>
              <a:gd name="connsiteY4" fmla="*/ 5555848 h 5555848"/>
              <a:gd name="connsiteX5" fmla="*/ 23150 w 4004841"/>
              <a:gd name="connsiteY5" fmla="*/ 0 h 5555848"/>
              <a:gd name="connsiteX0-1" fmla="*/ 23150 w 4004841"/>
              <a:gd name="connsiteY0-2" fmla="*/ 0 h 5555848"/>
              <a:gd name="connsiteX1-3" fmla="*/ 3321934 w 4004841"/>
              <a:gd name="connsiteY1-4" fmla="*/ 11575 h 5555848"/>
              <a:gd name="connsiteX2-5" fmla="*/ 4004841 w 4004841"/>
              <a:gd name="connsiteY2-6" fmla="*/ 2650603 h 5555848"/>
              <a:gd name="connsiteX3-7" fmla="*/ 3321934 w 4004841"/>
              <a:gd name="connsiteY3-8" fmla="*/ 5544274 h 5555848"/>
              <a:gd name="connsiteX4-9" fmla="*/ 0 w 4004841"/>
              <a:gd name="connsiteY4-10" fmla="*/ 5555848 h 5555848"/>
              <a:gd name="connsiteX5-11" fmla="*/ 23150 w 4004841"/>
              <a:gd name="connsiteY5-12" fmla="*/ 0 h 5555848"/>
              <a:gd name="connsiteX0-13" fmla="*/ 23150 w 4004841"/>
              <a:gd name="connsiteY0-14" fmla="*/ 0 h 5555848"/>
              <a:gd name="connsiteX1-15" fmla="*/ 3321934 w 4004841"/>
              <a:gd name="connsiteY1-16" fmla="*/ 11575 h 5555848"/>
              <a:gd name="connsiteX2-17" fmla="*/ 4004841 w 4004841"/>
              <a:gd name="connsiteY2-18" fmla="*/ 2650603 h 5555848"/>
              <a:gd name="connsiteX3-19" fmla="*/ 3321934 w 4004841"/>
              <a:gd name="connsiteY3-20" fmla="*/ 5544274 h 5555848"/>
              <a:gd name="connsiteX4-21" fmla="*/ 0 w 4004841"/>
              <a:gd name="connsiteY4-22" fmla="*/ 5555848 h 5555848"/>
              <a:gd name="connsiteX5-23" fmla="*/ 23150 w 4004841"/>
              <a:gd name="connsiteY5-24" fmla="*/ 0 h 5555848"/>
              <a:gd name="connsiteX0-25" fmla="*/ 23150 w 4004841"/>
              <a:gd name="connsiteY0-26" fmla="*/ 0 h 5555848"/>
              <a:gd name="connsiteX1-27" fmla="*/ 3321934 w 4004841"/>
              <a:gd name="connsiteY1-28" fmla="*/ 11575 h 5555848"/>
              <a:gd name="connsiteX2-29" fmla="*/ 4004841 w 4004841"/>
              <a:gd name="connsiteY2-30" fmla="*/ 2650603 h 5555848"/>
              <a:gd name="connsiteX3-31" fmla="*/ 3321934 w 4004841"/>
              <a:gd name="connsiteY3-32" fmla="*/ 5544274 h 5555848"/>
              <a:gd name="connsiteX4-33" fmla="*/ 0 w 4004841"/>
              <a:gd name="connsiteY4-34" fmla="*/ 5555848 h 5555848"/>
              <a:gd name="connsiteX5-35" fmla="*/ 23150 w 4004841"/>
              <a:gd name="connsiteY5-36" fmla="*/ 0 h 5555848"/>
              <a:gd name="connsiteX0-37" fmla="*/ 23150 w 4004841"/>
              <a:gd name="connsiteY0-38" fmla="*/ 0 h 5555848"/>
              <a:gd name="connsiteX1-39" fmla="*/ 3321934 w 4004841"/>
              <a:gd name="connsiteY1-40" fmla="*/ 11575 h 5555848"/>
              <a:gd name="connsiteX2-41" fmla="*/ 4004841 w 4004841"/>
              <a:gd name="connsiteY2-42" fmla="*/ 2650603 h 5555848"/>
              <a:gd name="connsiteX3-43" fmla="*/ 3321934 w 4004841"/>
              <a:gd name="connsiteY3-44" fmla="*/ 5544274 h 5555848"/>
              <a:gd name="connsiteX4-45" fmla="*/ 0 w 4004841"/>
              <a:gd name="connsiteY4-46" fmla="*/ 5555848 h 5555848"/>
              <a:gd name="connsiteX5-47" fmla="*/ 23150 w 4004841"/>
              <a:gd name="connsiteY5-48" fmla="*/ 0 h 5555848"/>
              <a:gd name="connsiteX0-49" fmla="*/ 2381 w 4005978"/>
              <a:gd name="connsiteY0-50" fmla="*/ 0 h 5548546"/>
              <a:gd name="connsiteX1-51" fmla="*/ 3323071 w 4005978"/>
              <a:gd name="connsiteY1-52" fmla="*/ 4273 h 5548546"/>
              <a:gd name="connsiteX2-53" fmla="*/ 4005978 w 4005978"/>
              <a:gd name="connsiteY2-54" fmla="*/ 2643301 h 5548546"/>
              <a:gd name="connsiteX3-55" fmla="*/ 3323071 w 4005978"/>
              <a:gd name="connsiteY3-56" fmla="*/ 5536972 h 5548546"/>
              <a:gd name="connsiteX4-57" fmla="*/ 1137 w 4005978"/>
              <a:gd name="connsiteY4-58" fmla="*/ 5548546 h 5548546"/>
              <a:gd name="connsiteX5-59" fmla="*/ 2381 w 4005978"/>
              <a:gd name="connsiteY5-60" fmla="*/ 0 h 55485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4005978" h="5548546">
                <a:moveTo>
                  <a:pt x="2381" y="0"/>
                </a:moveTo>
                <a:lnTo>
                  <a:pt x="3323071" y="4273"/>
                </a:lnTo>
                <a:cubicBezTo>
                  <a:pt x="3710727" y="929669"/>
                  <a:pt x="3984082" y="1435965"/>
                  <a:pt x="4005978" y="2643301"/>
                </a:cubicBezTo>
                <a:cubicBezTo>
                  <a:pt x="3953602" y="4545118"/>
                  <a:pt x="3619287" y="4938175"/>
                  <a:pt x="3323071" y="5536972"/>
                </a:cubicBezTo>
                <a:lnTo>
                  <a:pt x="1137" y="5548546"/>
                </a:lnTo>
                <a:cubicBezTo>
                  <a:pt x="8854" y="3708171"/>
                  <a:pt x="-5336" y="1875099"/>
                  <a:pt x="2381" y="0"/>
                </a:cubicBezTo>
                <a:close/>
              </a:path>
            </a:pathLst>
          </a:cu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5" name="Group 16"/>
          <p:cNvGrpSpPr>
            <a:grpSpLocks noChangeAspect="1"/>
          </p:cNvGrpSpPr>
          <p:nvPr/>
        </p:nvGrpSpPr>
        <p:grpSpPr bwMode="auto">
          <a:xfrm>
            <a:off x="714346" y="2258513"/>
            <a:ext cx="2401447" cy="2348429"/>
            <a:chOff x="0" y="2461"/>
            <a:chExt cx="1223" cy="1196"/>
          </a:xfrm>
          <a:solidFill>
            <a:schemeClr val="bg1"/>
          </a:solidFill>
        </p:grpSpPr>
        <p:sp>
          <p:nvSpPr>
            <p:cNvPr id="16" name="Freeform 17"/>
            <p:cNvSpPr>
              <a:spLocks noEditPoints="1"/>
            </p:cNvSpPr>
            <p:nvPr/>
          </p:nvSpPr>
          <p:spPr bwMode="auto">
            <a:xfrm>
              <a:off x="514" y="2461"/>
              <a:ext cx="619" cy="280"/>
            </a:xfrm>
            <a:custGeom>
              <a:avLst/>
              <a:gdLst>
                <a:gd name="T0" fmla="*/ 1 w 378"/>
                <a:gd name="T1" fmla="*/ 31 h 171"/>
                <a:gd name="T2" fmla="*/ 41 w 378"/>
                <a:gd name="T3" fmla="*/ 0 h 171"/>
                <a:gd name="T4" fmla="*/ 55 w 378"/>
                <a:gd name="T5" fmla="*/ 41 h 171"/>
                <a:gd name="T6" fmla="*/ 98 w 378"/>
                <a:gd name="T7" fmla="*/ 40 h 171"/>
                <a:gd name="T8" fmla="*/ 167 w 378"/>
                <a:gd name="T9" fmla="*/ 15 h 171"/>
                <a:gd name="T10" fmla="*/ 290 w 378"/>
                <a:gd name="T11" fmla="*/ 57 h 171"/>
                <a:gd name="T12" fmla="*/ 283 w 378"/>
                <a:gd name="T13" fmla="*/ 109 h 171"/>
                <a:gd name="T14" fmla="*/ 372 w 378"/>
                <a:gd name="T15" fmla="*/ 120 h 171"/>
                <a:gd name="T16" fmla="*/ 376 w 378"/>
                <a:gd name="T17" fmla="*/ 151 h 171"/>
                <a:gd name="T18" fmla="*/ 363 w 378"/>
                <a:gd name="T19" fmla="*/ 170 h 171"/>
                <a:gd name="T20" fmla="*/ 325 w 378"/>
                <a:gd name="T21" fmla="*/ 167 h 171"/>
                <a:gd name="T22" fmla="*/ 242 w 378"/>
                <a:gd name="T23" fmla="*/ 164 h 171"/>
                <a:gd name="T24" fmla="*/ 221 w 378"/>
                <a:gd name="T25" fmla="*/ 146 h 171"/>
                <a:gd name="T26" fmla="*/ 313 w 378"/>
                <a:gd name="T27" fmla="*/ 153 h 171"/>
                <a:gd name="T28" fmla="*/ 346 w 378"/>
                <a:gd name="T29" fmla="*/ 133 h 171"/>
                <a:gd name="T30" fmla="*/ 337 w 378"/>
                <a:gd name="T31" fmla="*/ 158 h 171"/>
                <a:gd name="T32" fmla="*/ 360 w 378"/>
                <a:gd name="T33" fmla="*/ 153 h 171"/>
                <a:gd name="T34" fmla="*/ 350 w 378"/>
                <a:gd name="T35" fmla="*/ 124 h 171"/>
                <a:gd name="T36" fmla="*/ 295 w 378"/>
                <a:gd name="T37" fmla="*/ 124 h 171"/>
                <a:gd name="T38" fmla="*/ 258 w 378"/>
                <a:gd name="T39" fmla="*/ 142 h 171"/>
                <a:gd name="T40" fmla="*/ 229 w 378"/>
                <a:gd name="T41" fmla="*/ 122 h 171"/>
                <a:gd name="T42" fmla="*/ 231 w 378"/>
                <a:gd name="T43" fmla="*/ 84 h 171"/>
                <a:gd name="T44" fmla="*/ 234 w 378"/>
                <a:gd name="T45" fmla="*/ 63 h 171"/>
                <a:gd name="T46" fmla="*/ 260 w 378"/>
                <a:gd name="T47" fmla="*/ 62 h 171"/>
                <a:gd name="T48" fmla="*/ 263 w 378"/>
                <a:gd name="T49" fmla="*/ 75 h 171"/>
                <a:gd name="T50" fmla="*/ 254 w 378"/>
                <a:gd name="T51" fmla="*/ 82 h 171"/>
                <a:gd name="T52" fmla="*/ 241 w 378"/>
                <a:gd name="T53" fmla="*/ 75 h 171"/>
                <a:gd name="T54" fmla="*/ 257 w 378"/>
                <a:gd name="T55" fmla="*/ 71 h 171"/>
                <a:gd name="T56" fmla="*/ 240 w 378"/>
                <a:gd name="T57" fmla="*/ 64 h 171"/>
                <a:gd name="T58" fmla="*/ 242 w 378"/>
                <a:gd name="T59" fmla="*/ 88 h 171"/>
                <a:gd name="T60" fmla="*/ 271 w 378"/>
                <a:gd name="T61" fmla="*/ 90 h 171"/>
                <a:gd name="T62" fmla="*/ 278 w 378"/>
                <a:gd name="T63" fmla="*/ 66 h 171"/>
                <a:gd name="T64" fmla="*/ 243 w 378"/>
                <a:gd name="T65" fmla="*/ 44 h 171"/>
                <a:gd name="T66" fmla="*/ 159 w 378"/>
                <a:gd name="T67" fmla="*/ 32 h 171"/>
                <a:gd name="T68" fmla="*/ 63 w 378"/>
                <a:gd name="T69" fmla="*/ 56 h 171"/>
                <a:gd name="T70" fmla="*/ 24 w 378"/>
                <a:gd name="T71" fmla="*/ 35 h 171"/>
                <a:gd name="T72" fmla="*/ 28 w 378"/>
                <a:gd name="T73" fmla="*/ 71 h 171"/>
                <a:gd name="T74" fmla="*/ 86 w 378"/>
                <a:gd name="T75" fmla="*/ 79 h 171"/>
                <a:gd name="T76" fmla="*/ 176 w 378"/>
                <a:gd name="T77" fmla="*/ 66 h 171"/>
                <a:gd name="T78" fmla="*/ 108 w 378"/>
                <a:gd name="T79" fmla="*/ 87 h 171"/>
                <a:gd name="T80" fmla="*/ 27 w 378"/>
                <a:gd name="T81" fmla="*/ 92 h 171"/>
                <a:gd name="T82" fmla="*/ 1 w 378"/>
                <a:gd name="T83" fmla="*/ 31 h 171"/>
                <a:gd name="T84" fmla="*/ 248 w 378"/>
                <a:gd name="T85" fmla="*/ 100 h 171"/>
                <a:gd name="T86" fmla="*/ 240 w 378"/>
                <a:gd name="T87" fmla="*/ 122 h 171"/>
                <a:gd name="T88" fmla="*/ 270 w 378"/>
                <a:gd name="T89" fmla="*/ 122 h 171"/>
                <a:gd name="T90" fmla="*/ 248 w 378"/>
                <a:gd name="T91" fmla="*/ 10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8" h="171">
                  <a:moveTo>
                    <a:pt x="1" y="31"/>
                  </a:moveTo>
                  <a:cubicBezTo>
                    <a:pt x="11" y="18"/>
                    <a:pt x="23" y="4"/>
                    <a:pt x="41" y="0"/>
                  </a:cubicBezTo>
                  <a:cubicBezTo>
                    <a:pt x="41" y="15"/>
                    <a:pt x="41" y="32"/>
                    <a:pt x="55" y="41"/>
                  </a:cubicBezTo>
                  <a:cubicBezTo>
                    <a:pt x="70" y="43"/>
                    <a:pt x="84" y="43"/>
                    <a:pt x="98" y="40"/>
                  </a:cubicBezTo>
                  <a:cubicBezTo>
                    <a:pt x="123" y="36"/>
                    <a:pt x="142" y="18"/>
                    <a:pt x="167" y="15"/>
                  </a:cubicBezTo>
                  <a:cubicBezTo>
                    <a:pt x="212" y="7"/>
                    <a:pt x="256" y="30"/>
                    <a:pt x="290" y="57"/>
                  </a:cubicBezTo>
                  <a:cubicBezTo>
                    <a:pt x="300" y="73"/>
                    <a:pt x="294" y="94"/>
                    <a:pt x="283" y="109"/>
                  </a:cubicBezTo>
                  <a:cubicBezTo>
                    <a:pt x="313" y="111"/>
                    <a:pt x="345" y="103"/>
                    <a:pt x="372" y="120"/>
                  </a:cubicBezTo>
                  <a:cubicBezTo>
                    <a:pt x="374" y="130"/>
                    <a:pt x="378" y="141"/>
                    <a:pt x="376" y="151"/>
                  </a:cubicBezTo>
                  <a:cubicBezTo>
                    <a:pt x="372" y="158"/>
                    <a:pt x="367" y="164"/>
                    <a:pt x="363" y="170"/>
                  </a:cubicBezTo>
                  <a:cubicBezTo>
                    <a:pt x="350" y="170"/>
                    <a:pt x="337" y="169"/>
                    <a:pt x="325" y="167"/>
                  </a:cubicBezTo>
                  <a:cubicBezTo>
                    <a:pt x="297" y="162"/>
                    <a:pt x="269" y="171"/>
                    <a:pt x="242" y="164"/>
                  </a:cubicBezTo>
                  <a:cubicBezTo>
                    <a:pt x="232" y="162"/>
                    <a:pt x="227" y="153"/>
                    <a:pt x="221" y="146"/>
                  </a:cubicBezTo>
                  <a:cubicBezTo>
                    <a:pt x="250" y="160"/>
                    <a:pt x="283" y="159"/>
                    <a:pt x="313" y="153"/>
                  </a:cubicBezTo>
                  <a:cubicBezTo>
                    <a:pt x="325" y="148"/>
                    <a:pt x="331" y="130"/>
                    <a:pt x="346" y="133"/>
                  </a:cubicBezTo>
                  <a:cubicBezTo>
                    <a:pt x="360" y="139"/>
                    <a:pt x="342" y="152"/>
                    <a:pt x="337" y="158"/>
                  </a:cubicBezTo>
                  <a:cubicBezTo>
                    <a:pt x="345" y="158"/>
                    <a:pt x="355" y="161"/>
                    <a:pt x="360" y="153"/>
                  </a:cubicBezTo>
                  <a:cubicBezTo>
                    <a:pt x="368" y="144"/>
                    <a:pt x="362" y="127"/>
                    <a:pt x="350" y="124"/>
                  </a:cubicBezTo>
                  <a:cubicBezTo>
                    <a:pt x="332" y="121"/>
                    <a:pt x="313" y="122"/>
                    <a:pt x="295" y="124"/>
                  </a:cubicBezTo>
                  <a:cubicBezTo>
                    <a:pt x="280" y="125"/>
                    <a:pt x="272" y="138"/>
                    <a:pt x="258" y="142"/>
                  </a:cubicBezTo>
                  <a:cubicBezTo>
                    <a:pt x="246" y="144"/>
                    <a:pt x="231" y="136"/>
                    <a:pt x="229" y="122"/>
                  </a:cubicBezTo>
                  <a:cubicBezTo>
                    <a:pt x="228" y="110"/>
                    <a:pt x="233" y="97"/>
                    <a:pt x="231" y="84"/>
                  </a:cubicBezTo>
                  <a:cubicBezTo>
                    <a:pt x="231" y="77"/>
                    <a:pt x="227" y="68"/>
                    <a:pt x="234" y="63"/>
                  </a:cubicBezTo>
                  <a:cubicBezTo>
                    <a:pt x="242" y="57"/>
                    <a:pt x="252" y="61"/>
                    <a:pt x="260" y="62"/>
                  </a:cubicBezTo>
                  <a:cubicBezTo>
                    <a:pt x="261" y="66"/>
                    <a:pt x="262" y="71"/>
                    <a:pt x="263" y="75"/>
                  </a:cubicBezTo>
                  <a:cubicBezTo>
                    <a:pt x="261" y="77"/>
                    <a:pt x="256" y="81"/>
                    <a:pt x="254" y="82"/>
                  </a:cubicBezTo>
                  <a:cubicBezTo>
                    <a:pt x="250" y="80"/>
                    <a:pt x="245" y="77"/>
                    <a:pt x="241" y="75"/>
                  </a:cubicBezTo>
                  <a:cubicBezTo>
                    <a:pt x="246" y="74"/>
                    <a:pt x="252" y="72"/>
                    <a:pt x="257" y="71"/>
                  </a:cubicBezTo>
                  <a:cubicBezTo>
                    <a:pt x="252" y="69"/>
                    <a:pt x="246" y="66"/>
                    <a:pt x="240" y="64"/>
                  </a:cubicBezTo>
                  <a:cubicBezTo>
                    <a:pt x="237" y="72"/>
                    <a:pt x="235" y="81"/>
                    <a:pt x="242" y="88"/>
                  </a:cubicBezTo>
                  <a:cubicBezTo>
                    <a:pt x="251" y="91"/>
                    <a:pt x="261" y="91"/>
                    <a:pt x="271" y="90"/>
                  </a:cubicBezTo>
                  <a:cubicBezTo>
                    <a:pt x="282" y="89"/>
                    <a:pt x="285" y="73"/>
                    <a:pt x="278" y="66"/>
                  </a:cubicBezTo>
                  <a:cubicBezTo>
                    <a:pt x="268" y="56"/>
                    <a:pt x="255" y="50"/>
                    <a:pt x="243" y="44"/>
                  </a:cubicBezTo>
                  <a:cubicBezTo>
                    <a:pt x="218" y="31"/>
                    <a:pt x="187" y="20"/>
                    <a:pt x="159" y="32"/>
                  </a:cubicBezTo>
                  <a:cubicBezTo>
                    <a:pt x="129" y="46"/>
                    <a:pt x="97" y="61"/>
                    <a:pt x="63" y="56"/>
                  </a:cubicBezTo>
                  <a:cubicBezTo>
                    <a:pt x="47" y="55"/>
                    <a:pt x="37" y="42"/>
                    <a:pt x="24" y="35"/>
                  </a:cubicBezTo>
                  <a:cubicBezTo>
                    <a:pt x="19" y="47"/>
                    <a:pt x="17" y="62"/>
                    <a:pt x="28" y="71"/>
                  </a:cubicBezTo>
                  <a:cubicBezTo>
                    <a:pt x="42" y="89"/>
                    <a:pt x="67" y="83"/>
                    <a:pt x="86" y="79"/>
                  </a:cubicBezTo>
                  <a:cubicBezTo>
                    <a:pt x="115" y="72"/>
                    <a:pt x="145" y="62"/>
                    <a:pt x="176" y="66"/>
                  </a:cubicBezTo>
                  <a:cubicBezTo>
                    <a:pt x="153" y="74"/>
                    <a:pt x="130" y="77"/>
                    <a:pt x="108" y="87"/>
                  </a:cubicBezTo>
                  <a:cubicBezTo>
                    <a:pt x="82" y="93"/>
                    <a:pt x="52" y="111"/>
                    <a:pt x="27" y="92"/>
                  </a:cubicBezTo>
                  <a:cubicBezTo>
                    <a:pt x="6" y="79"/>
                    <a:pt x="0" y="54"/>
                    <a:pt x="1" y="31"/>
                  </a:cubicBezTo>
                  <a:close/>
                  <a:moveTo>
                    <a:pt x="248" y="100"/>
                  </a:moveTo>
                  <a:cubicBezTo>
                    <a:pt x="241" y="104"/>
                    <a:pt x="234" y="114"/>
                    <a:pt x="240" y="122"/>
                  </a:cubicBezTo>
                  <a:cubicBezTo>
                    <a:pt x="245" y="134"/>
                    <a:pt x="265" y="134"/>
                    <a:pt x="270" y="122"/>
                  </a:cubicBezTo>
                  <a:cubicBezTo>
                    <a:pt x="278" y="110"/>
                    <a:pt x="261" y="94"/>
                    <a:pt x="248" y="10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676" y="2588"/>
              <a:ext cx="198" cy="120"/>
            </a:xfrm>
            <a:custGeom>
              <a:avLst/>
              <a:gdLst>
                <a:gd name="T0" fmla="*/ 60 w 121"/>
                <a:gd name="T1" fmla="*/ 7 h 73"/>
                <a:gd name="T2" fmla="*/ 121 w 121"/>
                <a:gd name="T3" fmla="*/ 4 h 73"/>
                <a:gd name="T4" fmla="*/ 20 w 121"/>
                <a:gd name="T5" fmla="*/ 26 h 73"/>
                <a:gd name="T6" fmla="*/ 26 w 121"/>
                <a:gd name="T7" fmla="*/ 53 h 73"/>
                <a:gd name="T8" fmla="*/ 45 w 121"/>
                <a:gd name="T9" fmla="*/ 50 h 73"/>
                <a:gd name="T10" fmla="*/ 44 w 121"/>
                <a:gd name="T11" fmla="*/ 34 h 73"/>
                <a:gd name="T12" fmla="*/ 27 w 121"/>
                <a:gd name="T13" fmla="*/ 45 h 73"/>
                <a:gd name="T14" fmla="*/ 27 w 121"/>
                <a:gd name="T15" fmla="*/ 29 h 73"/>
                <a:gd name="T16" fmla="*/ 54 w 121"/>
                <a:gd name="T17" fmla="*/ 36 h 73"/>
                <a:gd name="T18" fmla="*/ 18 w 121"/>
                <a:gd name="T19" fmla="*/ 60 h 73"/>
                <a:gd name="T20" fmla="*/ 10 w 121"/>
                <a:gd name="T21" fmla="*/ 23 h 73"/>
                <a:gd name="T22" fmla="*/ 60 w 121"/>
                <a:gd name="T23" fmla="*/ 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1" h="73">
                  <a:moveTo>
                    <a:pt x="60" y="7"/>
                  </a:moveTo>
                  <a:cubicBezTo>
                    <a:pt x="80" y="9"/>
                    <a:pt x="101" y="6"/>
                    <a:pt x="121" y="4"/>
                  </a:cubicBezTo>
                  <a:cubicBezTo>
                    <a:pt x="94" y="31"/>
                    <a:pt x="48" y="0"/>
                    <a:pt x="20" y="26"/>
                  </a:cubicBezTo>
                  <a:cubicBezTo>
                    <a:pt x="11" y="34"/>
                    <a:pt x="16" y="48"/>
                    <a:pt x="26" y="53"/>
                  </a:cubicBezTo>
                  <a:cubicBezTo>
                    <a:pt x="32" y="58"/>
                    <a:pt x="39" y="53"/>
                    <a:pt x="45" y="50"/>
                  </a:cubicBezTo>
                  <a:cubicBezTo>
                    <a:pt x="45" y="44"/>
                    <a:pt x="44" y="39"/>
                    <a:pt x="44" y="34"/>
                  </a:cubicBezTo>
                  <a:cubicBezTo>
                    <a:pt x="38" y="37"/>
                    <a:pt x="32" y="41"/>
                    <a:pt x="27" y="45"/>
                  </a:cubicBezTo>
                  <a:cubicBezTo>
                    <a:pt x="26" y="40"/>
                    <a:pt x="22" y="34"/>
                    <a:pt x="27" y="29"/>
                  </a:cubicBezTo>
                  <a:cubicBezTo>
                    <a:pt x="36" y="23"/>
                    <a:pt x="50" y="26"/>
                    <a:pt x="54" y="36"/>
                  </a:cubicBezTo>
                  <a:cubicBezTo>
                    <a:pt x="59" y="54"/>
                    <a:pt x="33" y="73"/>
                    <a:pt x="18" y="60"/>
                  </a:cubicBezTo>
                  <a:cubicBezTo>
                    <a:pt x="6" y="53"/>
                    <a:pt x="0" y="35"/>
                    <a:pt x="10" y="23"/>
                  </a:cubicBezTo>
                  <a:cubicBezTo>
                    <a:pt x="21" y="8"/>
                    <a:pt x="42" y="6"/>
                    <a:pt x="6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897" y="2615"/>
              <a:ext cx="72" cy="65"/>
            </a:xfrm>
            <a:custGeom>
              <a:avLst/>
              <a:gdLst>
                <a:gd name="T0" fmla="*/ 14 w 44"/>
                <a:gd name="T1" fmla="*/ 6 h 40"/>
                <a:gd name="T2" fmla="*/ 36 w 44"/>
                <a:gd name="T3" fmla="*/ 28 h 40"/>
                <a:gd name="T4" fmla="*/ 6 w 44"/>
                <a:gd name="T5" fmla="*/ 28 h 40"/>
                <a:gd name="T6" fmla="*/ 14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14" y="6"/>
                  </a:moveTo>
                  <a:cubicBezTo>
                    <a:pt x="27" y="0"/>
                    <a:pt x="44" y="16"/>
                    <a:pt x="36" y="28"/>
                  </a:cubicBezTo>
                  <a:cubicBezTo>
                    <a:pt x="31" y="40"/>
                    <a:pt x="11" y="40"/>
                    <a:pt x="6" y="28"/>
                  </a:cubicBezTo>
                  <a:cubicBezTo>
                    <a:pt x="0" y="20"/>
                    <a:pt x="7" y="10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547" y="2641"/>
              <a:ext cx="129" cy="242"/>
            </a:xfrm>
            <a:custGeom>
              <a:avLst/>
              <a:gdLst>
                <a:gd name="T0" fmla="*/ 67 w 79"/>
                <a:gd name="T1" fmla="*/ 1 h 148"/>
                <a:gd name="T2" fmla="*/ 76 w 79"/>
                <a:gd name="T3" fmla="*/ 0 h 148"/>
                <a:gd name="T4" fmla="*/ 26 w 79"/>
                <a:gd name="T5" fmla="*/ 81 h 148"/>
                <a:gd name="T6" fmla="*/ 22 w 79"/>
                <a:gd name="T7" fmla="*/ 127 h 148"/>
                <a:gd name="T8" fmla="*/ 59 w 79"/>
                <a:gd name="T9" fmla="*/ 129 h 148"/>
                <a:gd name="T10" fmla="*/ 54 w 79"/>
                <a:gd name="T11" fmla="*/ 102 h 148"/>
                <a:gd name="T12" fmla="*/ 42 w 79"/>
                <a:gd name="T13" fmla="*/ 99 h 148"/>
                <a:gd name="T14" fmla="*/ 44 w 79"/>
                <a:gd name="T15" fmla="*/ 124 h 148"/>
                <a:gd name="T16" fmla="*/ 28 w 79"/>
                <a:gd name="T17" fmla="*/ 120 h 148"/>
                <a:gd name="T18" fmla="*/ 47 w 79"/>
                <a:gd name="T19" fmla="*/ 89 h 148"/>
                <a:gd name="T20" fmla="*/ 58 w 79"/>
                <a:gd name="T21" fmla="*/ 141 h 148"/>
                <a:gd name="T22" fmla="*/ 16 w 79"/>
                <a:gd name="T23" fmla="*/ 141 h 148"/>
                <a:gd name="T24" fmla="*/ 7 w 79"/>
                <a:gd name="T25" fmla="*/ 93 h 148"/>
                <a:gd name="T26" fmla="*/ 55 w 79"/>
                <a:gd name="T27" fmla="*/ 26 h 148"/>
                <a:gd name="T28" fmla="*/ 67 w 79"/>
                <a:gd name="T29" fmla="*/ 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9" h="148">
                  <a:moveTo>
                    <a:pt x="67" y="1"/>
                  </a:moveTo>
                  <a:cubicBezTo>
                    <a:pt x="69" y="1"/>
                    <a:pt x="73" y="0"/>
                    <a:pt x="76" y="0"/>
                  </a:cubicBezTo>
                  <a:cubicBezTo>
                    <a:pt x="69" y="33"/>
                    <a:pt x="44" y="55"/>
                    <a:pt x="26" y="81"/>
                  </a:cubicBezTo>
                  <a:cubicBezTo>
                    <a:pt x="16" y="94"/>
                    <a:pt x="10" y="114"/>
                    <a:pt x="22" y="127"/>
                  </a:cubicBezTo>
                  <a:cubicBezTo>
                    <a:pt x="32" y="137"/>
                    <a:pt x="47" y="133"/>
                    <a:pt x="59" y="129"/>
                  </a:cubicBezTo>
                  <a:cubicBezTo>
                    <a:pt x="59" y="120"/>
                    <a:pt x="63" y="108"/>
                    <a:pt x="54" y="102"/>
                  </a:cubicBezTo>
                  <a:cubicBezTo>
                    <a:pt x="51" y="102"/>
                    <a:pt x="45" y="100"/>
                    <a:pt x="42" y="99"/>
                  </a:cubicBezTo>
                  <a:cubicBezTo>
                    <a:pt x="42" y="107"/>
                    <a:pt x="42" y="116"/>
                    <a:pt x="44" y="124"/>
                  </a:cubicBezTo>
                  <a:cubicBezTo>
                    <a:pt x="39" y="122"/>
                    <a:pt x="34" y="121"/>
                    <a:pt x="28" y="120"/>
                  </a:cubicBezTo>
                  <a:cubicBezTo>
                    <a:pt x="22" y="106"/>
                    <a:pt x="31" y="89"/>
                    <a:pt x="47" y="89"/>
                  </a:cubicBezTo>
                  <a:cubicBezTo>
                    <a:pt x="73" y="88"/>
                    <a:pt x="79" y="129"/>
                    <a:pt x="58" y="141"/>
                  </a:cubicBezTo>
                  <a:cubicBezTo>
                    <a:pt x="45" y="147"/>
                    <a:pt x="29" y="148"/>
                    <a:pt x="16" y="141"/>
                  </a:cubicBezTo>
                  <a:cubicBezTo>
                    <a:pt x="0" y="131"/>
                    <a:pt x="2" y="109"/>
                    <a:pt x="7" y="93"/>
                  </a:cubicBezTo>
                  <a:cubicBezTo>
                    <a:pt x="17" y="67"/>
                    <a:pt x="42" y="51"/>
                    <a:pt x="55" y="26"/>
                  </a:cubicBezTo>
                  <a:cubicBezTo>
                    <a:pt x="59" y="18"/>
                    <a:pt x="63" y="9"/>
                    <a:pt x="6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668" y="2670"/>
              <a:ext cx="115" cy="162"/>
            </a:xfrm>
            <a:custGeom>
              <a:avLst/>
              <a:gdLst>
                <a:gd name="T0" fmla="*/ 28 w 70"/>
                <a:gd name="T1" fmla="*/ 32 h 99"/>
                <a:gd name="T2" fmla="*/ 70 w 70"/>
                <a:gd name="T3" fmla="*/ 0 h 99"/>
                <a:gd name="T4" fmla="*/ 13 w 70"/>
                <a:gd name="T5" fmla="*/ 56 h 99"/>
                <a:gd name="T6" fmla="*/ 18 w 70"/>
                <a:gd name="T7" fmla="*/ 80 h 99"/>
                <a:gd name="T8" fmla="*/ 41 w 70"/>
                <a:gd name="T9" fmla="*/ 75 h 99"/>
                <a:gd name="T10" fmla="*/ 36 w 70"/>
                <a:gd name="T11" fmla="*/ 61 h 99"/>
                <a:gd name="T12" fmla="*/ 23 w 70"/>
                <a:gd name="T13" fmla="*/ 74 h 99"/>
                <a:gd name="T14" fmla="*/ 30 w 70"/>
                <a:gd name="T15" fmla="*/ 53 h 99"/>
                <a:gd name="T16" fmla="*/ 43 w 70"/>
                <a:gd name="T17" fmla="*/ 82 h 99"/>
                <a:gd name="T18" fmla="*/ 2 w 70"/>
                <a:gd name="T19" fmla="*/ 68 h 99"/>
                <a:gd name="T20" fmla="*/ 28 w 70"/>
                <a:gd name="T21" fmla="*/ 3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99">
                  <a:moveTo>
                    <a:pt x="28" y="32"/>
                  </a:moveTo>
                  <a:cubicBezTo>
                    <a:pt x="43" y="22"/>
                    <a:pt x="56" y="11"/>
                    <a:pt x="70" y="0"/>
                  </a:cubicBezTo>
                  <a:cubicBezTo>
                    <a:pt x="61" y="28"/>
                    <a:pt x="28" y="34"/>
                    <a:pt x="13" y="56"/>
                  </a:cubicBezTo>
                  <a:cubicBezTo>
                    <a:pt x="8" y="64"/>
                    <a:pt x="9" y="76"/>
                    <a:pt x="18" y="80"/>
                  </a:cubicBezTo>
                  <a:cubicBezTo>
                    <a:pt x="26" y="85"/>
                    <a:pt x="34" y="79"/>
                    <a:pt x="41" y="75"/>
                  </a:cubicBezTo>
                  <a:cubicBezTo>
                    <a:pt x="39" y="70"/>
                    <a:pt x="38" y="66"/>
                    <a:pt x="36" y="61"/>
                  </a:cubicBezTo>
                  <a:cubicBezTo>
                    <a:pt x="28" y="61"/>
                    <a:pt x="27" y="70"/>
                    <a:pt x="23" y="74"/>
                  </a:cubicBezTo>
                  <a:cubicBezTo>
                    <a:pt x="15" y="67"/>
                    <a:pt x="18" y="53"/>
                    <a:pt x="30" y="53"/>
                  </a:cubicBezTo>
                  <a:cubicBezTo>
                    <a:pt x="45" y="50"/>
                    <a:pt x="53" y="72"/>
                    <a:pt x="43" y="82"/>
                  </a:cubicBezTo>
                  <a:cubicBezTo>
                    <a:pt x="32" y="99"/>
                    <a:pt x="0" y="88"/>
                    <a:pt x="2" y="68"/>
                  </a:cubicBezTo>
                  <a:cubicBezTo>
                    <a:pt x="2" y="51"/>
                    <a:pt x="16" y="40"/>
                    <a:pt x="2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792" y="2634"/>
              <a:ext cx="365" cy="648"/>
            </a:xfrm>
            <a:custGeom>
              <a:avLst/>
              <a:gdLst>
                <a:gd name="T0" fmla="*/ 9 w 223"/>
                <a:gd name="T1" fmla="*/ 14 h 396"/>
                <a:gd name="T2" fmla="*/ 50 w 223"/>
                <a:gd name="T3" fmla="*/ 3 h 396"/>
                <a:gd name="T4" fmla="*/ 24 w 223"/>
                <a:gd name="T5" fmla="*/ 22 h 396"/>
                <a:gd name="T6" fmla="*/ 27 w 223"/>
                <a:gd name="T7" fmla="*/ 56 h 396"/>
                <a:gd name="T8" fmla="*/ 34 w 223"/>
                <a:gd name="T9" fmla="*/ 86 h 396"/>
                <a:gd name="T10" fmla="*/ 132 w 223"/>
                <a:gd name="T11" fmla="*/ 101 h 396"/>
                <a:gd name="T12" fmla="*/ 118 w 223"/>
                <a:gd name="T13" fmla="*/ 154 h 396"/>
                <a:gd name="T14" fmla="*/ 143 w 223"/>
                <a:gd name="T15" fmla="*/ 130 h 396"/>
                <a:gd name="T16" fmla="*/ 145 w 223"/>
                <a:gd name="T17" fmla="*/ 106 h 396"/>
                <a:gd name="T18" fmla="*/ 184 w 223"/>
                <a:gd name="T19" fmla="*/ 104 h 396"/>
                <a:gd name="T20" fmla="*/ 176 w 223"/>
                <a:gd name="T21" fmla="*/ 121 h 396"/>
                <a:gd name="T22" fmla="*/ 166 w 223"/>
                <a:gd name="T23" fmla="*/ 107 h 396"/>
                <a:gd name="T24" fmla="*/ 153 w 223"/>
                <a:gd name="T25" fmla="*/ 111 h 396"/>
                <a:gd name="T26" fmla="*/ 164 w 223"/>
                <a:gd name="T27" fmla="*/ 132 h 396"/>
                <a:gd name="T28" fmla="*/ 192 w 223"/>
                <a:gd name="T29" fmla="*/ 99 h 396"/>
                <a:gd name="T30" fmla="*/ 153 w 223"/>
                <a:gd name="T31" fmla="*/ 82 h 396"/>
                <a:gd name="T32" fmla="*/ 71 w 223"/>
                <a:gd name="T33" fmla="*/ 84 h 396"/>
                <a:gd name="T34" fmla="*/ 48 w 223"/>
                <a:gd name="T35" fmla="*/ 67 h 396"/>
                <a:gd name="T36" fmla="*/ 93 w 223"/>
                <a:gd name="T37" fmla="*/ 75 h 396"/>
                <a:gd name="T38" fmla="*/ 153 w 223"/>
                <a:gd name="T39" fmla="*/ 70 h 396"/>
                <a:gd name="T40" fmla="*/ 191 w 223"/>
                <a:gd name="T41" fmla="*/ 78 h 396"/>
                <a:gd name="T42" fmla="*/ 207 w 223"/>
                <a:gd name="T43" fmla="*/ 80 h 396"/>
                <a:gd name="T44" fmla="*/ 223 w 223"/>
                <a:gd name="T45" fmla="*/ 63 h 396"/>
                <a:gd name="T46" fmla="*/ 210 w 223"/>
                <a:gd name="T47" fmla="*/ 112 h 396"/>
                <a:gd name="T48" fmla="*/ 197 w 223"/>
                <a:gd name="T49" fmla="*/ 138 h 396"/>
                <a:gd name="T50" fmla="*/ 151 w 223"/>
                <a:gd name="T51" fmla="*/ 156 h 396"/>
                <a:gd name="T52" fmla="*/ 106 w 223"/>
                <a:gd name="T53" fmla="*/ 197 h 396"/>
                <a:gd name="T54" fmla="*/ 172 w 223"/>
                <a:gd name="T55" fmla="*/ 261 h 396"/>
                <a:gd name="T56" fmla="*/ 180 w 223"/>
                <a:gd name="T57" fmla="*/ 290 h 396"/>
                <a:gd name="T58" fmla="*/ 135 w 223"/>
                <a:gd name="T59" fmla="*/ 396 h 396"/>
                <a:gd name="T60" fmla="*/ 142 w 223"/>
                <a:gd name="T61" fmla="*/ 377 h 396"/>
                <a:gd name="T62" fmla="*/ 160 w 223"/>
                <a:gd name="T63" fmla="*/ 314 h 396"/>
                <a:gd name="T64" fmla="*/ 130 w 223"/>
                <a:gd name="T65" fmla="*/ 237 h 396"/>
                <a:gd name="T66" fmla="*/ 30 w 223"/>
                <a:gd name="T67" fmla="*/ 156 h 396"/>
                <a:gd name="T68" fmla="*/ 42 w 223"/>
                <a:gd name="T69" fmla="*/ 113 h 396"/>
                <a:gd name="T70" fmla="*/ 47 w 223"/>
                <a:gd name="T71" fmla="*/ 152 h 396"/>
                <a:gd name="T72" fmla="*/ 97 w 223"/>
                <a:gd name="T73" fmla="*/ 190 h 396"/>
                <a:gd name="T74" fmla="*/ 111 w 223"/>
                <a:gd name="T75" fmla="*/ 115 h 396"/>
                <a:gd name="T76" fmla="*/ 50 w 223"/>
                <a:gd name="T77" fmla="*/ 109 h 396"/>
                <a:gd name="T78" fmla="*/ 7 w 223"/>
                <a:gd name="T79" fmla="*/ 88 h 396"/>
                <a:gd name="T80" fmla="*/ 2 w 223"/>
                <a:gd name="T81" fmla="*/ 88 h 396"/>
                <a:gd name="T82" fmla="*/ 15 w 223"/>
                <a:gd name="T83" fmla="*/ 48 h 396"/>
                <a:gd name="T84" fmla="*/ 9 w 223"/>
                <a:gd name="T85" fmla="*/ 14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3" h="396">
                  <a:moveTo>
                    <a:pt x="9" y="14"/>
                  </a:moveTo>
                  <a:cubicBezTo>
                    <a:pt x="17" y="0"/>
                    <a:pt x="36" y="2"/>
                    <a:pt x="50" y="3"/>
                  </a:cubicBezTo>
                  <a:cubicBezTo>
                    <a:pt x="42" y="10"/>
                    <a:pt x="31" y="14"/>
                    <a:pt x="24" y="22"/>
                  </a:cubicBezTo>
                  <a:cubicBezTo>
                    <a:pt x="26" y="34"/>
                    <a:pt x="30" y="45"/>
                    <a:pt x="27" y="56"/>
                  </a:cubicBezTo>
                  <a:cubicBezTo>
                    <a:pt x="25" y="66"/>
                    <a:pt x="24" y="79"/>
                    <a:pt x="34" y="86"/>
                  </a:cubicBezTo>
                  <a:cubicBezTo>
                    <a:pt x="62" y="106"/>
                    <a:pt x="99" y="99"/>
                    <a:pt x="132" y="101"/>
                  </a:cubicBezTo>
                  <a:cubicBezTo>
                    <a:pt x="123" y="117"/>
                    <a:pt x="114" y="135"/>
                    <a:pt x="118" y="154"/>
                  </a:cubicBezTo>
                  <a:cubicBezTo>
                    <a:pt x="131" y="153"/>
                    <a:pt x="143" y="143"/>
                    <a:pt x="143" y="130"/>
                  </a:cubicBezTo>
                  <a:cubicBezTo>
                    <a:pt x="144" y="122"/>
                    <a:pt x="143" y="114"/>
                    <a:pt x="145" y="106"/>
                  </a:cubicBezTo>
                  <a:cubicBezTo>
                    <a:pt x="152" y="92"/>
                    <a:pt x="175" y="91"/>
                    <a:pt x="184" y="104"/>
                  </a:cubicBezTo>
                  <a:cubicBezTo>
                    <a:pt x="186" y="111"/>
                    <a:pt x="181" y="117"/>
                    <a:pt x="176" y="121"/>
                  </a:cubicBezTo>
                  <a:cubicBezTo>
                    <a:pt x="173" y="117"/>
                    <a:pt x="170" y="112"/>
                    <a:pt x="166" y="107"/>
                  </a:cubicBezTo>
                  <a:cubicBezTo>
                    <a:pt x="162" y="108"/>
                    <a:pt x="158" y="110"/>
                    <a:pt x="153" y="111"/>
                  </a:cubicBezTo>
                  <a:cubicBezTo>
                    <a:pt x="154" y="119"/>
                    <a:pt x="155" y="128"/>
                    <a:pt x="164" y="132"/>
                  </a:cubicBezTo>
                  <a:cubicBezTo>
                    <a:pt x="183" y="144"/>
                    <a:pt x="205" y="115"/>
                    <a:pt x="192" y="99"/>
                  </a:cubicBezTo>
                  <a:cubicBezTo>
                    <a:pt x="184" y="86"/>
                    <a:pt x="168" y="82"/>
                    <a:pt x="153" y="82"/>
                  </a:cubicBezTo>
                  <a:cubicBezTo>
                    <a:pt x="126" y="82"/>
                    <a:pt x="98" y="88"/>
                    <a:pt x="71" y="84"/>
                  </a:cubicBezTo>
                  <a:cubicBezTo>
                    <a:pt x="61" y="82"/>
                    <a:pt x="55" y="73"/>
                    <a:pt x="48" y="67"/>
                  </a:cubicBezTo>
                  <a:cubicBezTo>
                    <a:pt x="63" y="71"/>
                    <a:pt x="78" y="76"/>
                    <a:pt x="93" y="75"/>
                  </a:cubicBezTo>
                  <a:cubicBezTo>
                    <a:pt x="113" y="74"/>
                    <a:pt x="133" y="69"/>
                    <a:pt x="153" y="70"/>
                  </a:cubicBezTo>
                  <a:cubicBezTo>
                    <a:pt x="166" y="70"/>
                    <a:pt x="179" y="75"/>
                    <a:pt x="191" y="78"/>
                  </a:cubicBezTo>
                  <a:cubicBezTo>
                    <a:pt x="197" y="79"/>
                    <a:pt x="202" y="81"/>
                    <a:pt x="207" y="80"/>
                  </a:cubicBezTo>
                  <a:cubicBezTo>
                    <a:pt x="213" y="75"/>
                    <a:pt x="218" y="69"/>
                    <a:pt x="223" y="63"/>
                  </a:cubicBezTo>
                  <a:cubicBezTo>
                    <a:pt x="219" y="79"/>
                    <a:pt x="212" y="95"/>
                    <a:pt x="210" y="112"/>
                  </a:cubicBezTo>
                  <a:cubicBezTo>
                    <a:pt x="208" y="122"/>
                    <a:pt x="204" y="131"/>
                    <a:pt x="197" y="138"/>
                  </a:cubicBezTo>
                  <a:cubicBezTo>
                    <a:pt x="184" y="151"/>
                    <a:pt x="162" y="141"/>
                    <a:pt x="151" y="156"/>
                  </a:cubicBezTo>
                  <a:cubicBezTo>
                    <a:pt x="138" y="172"/>
                    <a:pt x="123" y="185"/>
                    <a:pt x="106" y="197"/>
                  </a:cubicBezTo>
                  <a:cubicBezTo>
                    <a:pt x="132" y="214"/>
                    <a:pt x="159" y="232"/>
                    <a:pt x="172" y="261"/>
                  </a:cubicBezTo>
                  <a:cubicBezTo>
                    <a:pt x="176" y="270"/>
                    <a:pt x="178" y="280"/>
                    <a:pt x="180" y="290"/>
                  </a:cubicBezTo>
                  <a:cubicBezTo>
                    <a:pt x="180" y="329"/>
                    <a:pt x="164" y="370"/>
                    <a:pt x="135" y="396"/>
                  </a:cubicBezTo>
                  <a:cubicBezTo>
                    <a:pt x="137" y="389"/>
                    <a:pt x="140" y="383"/>
                    <a:pt x="142" y="377"/>
                  </a:cubicBezTo>
                  <a:cubicBezTo>
                    <a:pt x="152" y="358"/>
                    <a:pt x="160" y="336"/>
                    <a:pt x="160" y="314"/>
                  </a:cubicBezTo>
                  <a:cubicBezTo>
                    <a:pt x="162" y="285"/>
                    <a:pt x="148" y="258"/>
                    <a:pt x="130" y="237"/>
                  </a:cubicBezTo>
                  <a:cubicBezTo>
                    <a:pt x="99" y="207"/>
                    <a:pt x="53" y="194"/>
                    <a:pt x="30" y="156"/>
                  </a:cubicBezTo>
                  <a:cubicBezTo>
                    <a:pt x="21" y="141"/>
                    <a:pt x="33" y="125"/>
                    <a:pt x="42" y="113"/>
                  </a:cubicBezTo>
                  <a:cubicBezTo>
                    <a:pt x="42" y="126"/>
                    <a:pt x="39" y="141"/>
                    <a:pt x="47" y="152"/>
                  </a:cubicBezTo>
                  <a:cubicBezTo>
                    <a:pt x="59" y="169"/>
                    <a:pt x="78" y="181"/>
                    <a:pt x="97" y="190"/>
                  </a:cubicBezTo>
                  <a:cubicBezTo>
                    <a:pt x="97" y="164"/>
                    <a:pt x="100" y="138"/>
                    <a:pt x="111" y="115"/>
                  </a:cubicBezTo>
                  <a:cubicBezTo>
                    <a:pt x="91" y="114"/>
                    <a:pt x="70" y="115"/>
                    <a:pt x="50" y="109"/>
                  </a:cubicBezTo>
                  <a:cubicBezTo>
                    <a:pt x="34" y="104"/>
                    <a:pt x="23" y="91"/>
                    <a:pt x="7" y="88"/>
                  </a:cubicBezTo>
                  <a:cubicBezTo>
                    <a:pt x="6" y="88"/>
                    <a:pt x="3" y="88"/>
                    <a:pt x="2" y="88"/>
                  </a:cubicBezTo>
                  <a:cubicBezTo>
                    <a:pt x="9" y="76"/>
                    <a:pt x="14" y="62"/>
                    <a:pt x="15" y="48"/>
                  </a:cubicBezTo>
                  <a:cubicBezTo>
                    <a:pt x="14" y="37"/>
                    <a:pt x="0" y="25"/>
                    <a:pt x="9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424" y="2642"/>
              <a:ext cx="177" cy="382"/>
            </a:xfrm>
            <a:custGeom>
              <a:avLst/>
              <a:gdLst>
                <a:gd name="T0" fmla="*/ 69 w 108"/>
                <a:gd name="T1" fmla="*/ 63 h 233"/>
                <a:gd name="T2" fmla="*/ 108 w 108"/>
                <a:gd name="T3" fmla="*/ 0 h 233"/>
                <a:gd name="T4" fmla="*/ 105 w 108"/>
                <a:gd name="T5" fmla="*/ 25 h 233"/>
                <a:gd name="T6" fmla="*/ 28 w 108"/>
                <a:gd name="T7" fmla="*/ 143 h 233"/>
                <a:gd name="T8" fmla="*/ 28 w 108"/>
                <a:gd name="T9" fmla="*/ 199 h 233"/>
                <a:gd name="T10" fmla="*/ 72 w 108"/>
                <a:gd name="T11" fmla="*/ 206 h 233"/>
                <a:gd name="T12" fmla="*/ 73 w 108"/>
                <a:gd name="T13" fmla="*/ 161 h 233"/>
                <a:gd name="T14" fmla="*/ 53 w 108"/>
                <a:gd name="T15" fmla="*/ 168 h 233"/>
                <a:gd name="T16" fmla="*/ 65 w 108"/>
                <a:gd name="T17" fmla="*/ 190 h 233"/>
                <a:gd name="T18" fmla="*/ 40 w 108"/>
                <a:gd name="T19" fmla="*/ 187 h 233"/>
                <a:gd name="T20" fmla="*/ 50 w 108"/>
                <a:gd name="T21" fmla="*/ 148 h 233"/>
                <a:gd name="T22" fmla="*/ 102 w 108"/>
                <a:gd name="T23" fmla="*/ 173 h 233"/>
                <a:gd name="T24" fmla="*/ 87 w 108"/>
                <a:gd name="T25" fmla="*/ 221 h 233"/>
                <a:gd name="T26" fmla="*/ 20 w 108"/>
                <a:gd name="T27" fmla="*/ 219 h 233"/>
                <a:gd name="T28" fmla="*/ 5 w 108"/>
                <a:gd name="T29" fmla="*/ 155 h 233"/>
                <a:gd name="T30" fmla="*/ 69 w 108"/>
                <a:gd name="T31" fmla="*/ 6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233">
                  <a:moveTo>
                    <a:pt x="69" y="63"/>
                  </a:moveTo>
                  <a:cubicBezTo>
                    <a:pt x="84" y="43"/>
                    <a:pt x="93" y="20"/>
                    <a:pt x="108" y="0"/>
                  </a:cubicBezTo>
                  <a:cubicBezTo>
                    <a:pt x="107" y="8"/>
                    <a:pt x="106" y="17"/>
                    <a:pt x="105" y="25"/>
                  </a:cubicBezTo>
                  <a:cubicBezTo>
                    <a:pt x="93" y="72"/>
                    <a:pt x="50" y="101"/>
                    <a:pt x="28" y="143"/>
                  </a:cubicBezTo>
                  <a:cubicBezTo>
                    <a:pt x="19" y="160"/>
                    <a:pt x="16" y="183"/>
                    <a:pt x="28" y="199"/>
                  </a:cubicBezTo>
                  <a:cubicBezTo>
                    <a:pt x="39" y="211"/>
                    <a:pt x="57" y="210"/>
                    <a:pt x="72" y="206"/>
                  </a:cubicBezTo>
                  <a:cubicBezTo>
                    <a:pt x="92" y="201"/>
                    <a:pt x="94" y="167"/>
                    <a:pt x="73" y="161"/>
                  </a:cubicBezTo>
                  <a:cubicBezTo>
                    <a:pt x="65" y="156"/>
                    <a:pt x="58" y="163"/>
                    <a:pt x="53" y="168"/>
                  </a:cubicBezTo>
                  <a:cubicBezTo>
                    <a:pt x="57" y="176"/>
                    <a:pt x="61" y="183"/>
                    <a:pt x="65" y="190"/>
                  </a:cubicBezTo>
                  <a:cubicBezTo>
                    <a:pt x="57" y="192"/>
                    <a:pt x="46" y="196"/>
                    <a:pt x="40" y="187"/>
                  </a:cubicBezTo>
                  <a:cubicBezTo>
                    <a:pt x="30" y="175"/>
                    <a:pt x="36" y="155"/>
                    <a:pt x="50" y="148"/>
                  </a:cubicBezTo>
                  <a:cubicBezTo>
                    <a:pt x="69" y="135"/>
                    <a:pt x="100" y="149"/>
                    <a:pt x="102" y="173"/>
                  </a:cubicBezTo>
                  <a:cubicBezTo>
                    <a:pt x="106" y="191"/>
                    <a:pt x="97" y="207"/>
                    <a:pt x="87" y="221"/>
                  </a:cubicBezTo>
                  <a:cubicBezTo>
                    <a:pt x="65" y="225"/>
                    <a:pt x="40" y="233"/>
                    <a:pt x="20" y="219"/>
                  </a:cubicBezTo>
                  <a:cubicBezTo>
                    <a:pt x="0" y="205"/>
                    <a:pt x="0" y="177"/>
                    <a:pt x="5" y="155"/>
                  </a:cubicBezTo>
                  <a:cubicBezTo>
                    <a:pt x="15" y="118"/>
                    <a:pt x="48" y="94"/>
                    <a:pt x="69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655" y="2778"/>
              <a:ext cx="149" cy="193"/>
            </a:xfrm>
            <a:custGeom>
              <a:avLst/>
              <a:gdLst>
                <a:gd name="T0" fmla="*/ 86 w 91"/>
                <a:gd name="T1" fmla="*/ 0 h 118"/>
                <a:gd name="T2" fmla="*/ 91 w 91"/>
                <a:gd name="T3" fmla="*/ 0 h 118"/>
                <a:gd name="T4" fmla="*/ 21 w 91"/>
                <a:gd name="T5" fmla="*/ 65 h 118"/>
                <a:gd name="T6" fmla="*/ 14 w 91"/>
                <a:gd name="T7" fmla="*/ 93 h 118"/>
                <a:gd name="T8" fmla="*/ 52 w 91"/>
                <a:gd name="T9" fmla="*/ 90 h 118"/>
                <a:gd name="T10" fmla="*/ 39 w 91"/>
                <a:gd name="T11" fmla="*/ 75 h 118"/>
                <a:gd name="T12" fmla="*/ 33 w 91"/>
                <a:gd name="T13" fmla="*/ 94 h 118"/>
                <a:gd name="T14" fmla="*/ 24 w 91"/>
                <a:gd name="T15" fmla="*/ 91 h 118"/>
                <a:gd name="T16" fmla="*/ 22 w 91"/>
                <a:gd name="T17" fmla="*/ 73 h 118"/>
                <a:gd name="T18" fmla="*/ 52 w 91"/>
                <a:gd name="T19" fmla="*/ 71 h 118"/>
                <a:gd name="T20" fmla="*/ 50 w 91"/>
                <a:gd name="T21" fmla="*/ 111 h 118"/>
                <a:gd name="T22" fmla="*/ 13 w 91"/>
                <a:gd name="T23" fmla="*/ 110 h 118"/>
                <a:gd name="T24" fmla="*/ 4 w 91"/>
                <a:gd name="T25" fmla="*/ 73 h 118"/>
                <a:gd name="T26" fmla="*/ 43 w 91"/>
                <a:gd name="T27" fmla="*/ 36 h 118"/>
                <a:gd name="T28" fmla="*/ 86 w 91"/>
                <a:gd name="T2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1" h="118">
                  <a:moveTo>
                    <a:pt x="86" y="0"/>
                  </a:moveTo>
                  <a:cubicBezTo>
                    <a:pt x="87" y="0"/>
                    <a:pt x="90" y="0"/>
                    <a:pt x="91" y="0"/>
                  </a:cubicBezTo>
                  <a:cubicBezTo>
                    <a:pt x="76" y="30"/>
                    <a:pt x="42" y="41"/>
                    <a:pt x="21" y="65"/>
                  </a:cubicBezTo>
                  <a:cubicBezTo>
                    <a:pt x="16" y="73"/>
                    <a:pt x="9" y="83"/>
                    <a:pt x="14" y="93"/>
                  </a:cubicBezTo>
                  <a:cubicBezTo>
                    <a:pt x="19" y="110"/>
                    <a:pt x="50" y="109"/>
                    <a:pt x="52" y="90"/>
                  </a:cubicBezTo>
                  <a:cubicBezTo>
                    <a:pt x="53" y="82"/>
                    <a:pt x="45" y="79"/>
                    <a:pt x="39" y="75"/>
                  </a:cubicBezTo>
                  <a:cubicBezTo>
                    <a:pt x="37" y="82"/>
                    <a:pt x="35" y="88"/>
                    <a:pt x="33" y="94"/>
                  </a:cubicBezTo>
                  <a:cubicBezTo>
                    <a:pt x="30" y="93"/>
                    <a:pt x="27" y="92"/>
                    <a:pt x="24" y="91"/>
                  </a:cubicBezTo>
                  <a:cubicBezTo>
                    <a:pt x="24" y="85"/>
                    <a:pt x="23" y="79"/>
                    <a:pt x="22" y="73"/>
                  </a:cubicBezTo>
                  <a:cubicBezTo>
                    <a:pt x="31" y="71"/>
                    <a:pt x="43" y="63"/>
                    <a:pt x="52" y="71"/>
                  </a:cubicBezTo>
                  <a:cubicBezTo>
                    <a:pt x="65" y="80"/>
                    <a:pt x="61" y="102"/>
                    <a:pt x="50" y="111"/>
                  </a:cubicBezTo>
                  <a:cubicBezTo>
                    <a:pt x="39" y="118"/>
                    <a:pt x="24" y="115"/>
                    <a:pt x="13" y="110"/>
                  </a:cubicBezTo>
                  <a:cubicBezTo>
                    <a:pt x="0" y="103"/>
                    <a:pt x="0" y="85"/>
                    <a:pt x="4" y="73"/>
                  </a:cubicBezTo>
                  <a:cubicBezTo>
                    <a:pt x="11" y="56"/>
                    <a:pt x="28" y="46"/>
                    <a:pt x="43" y="36"/>
                  </a:cubicBezTo>
                  <a:cubicBezTo>
                    <a:pt x="59" y="26"/>
                    <a:pt x="73" y="13"/>
                    <a:pt x="8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670" y="2885"/>
              <a:ext cx="72" cy="73"/>
            </a:xfrm>
            <a:custGeom>
              <a:avLst/>
              <a:gdLst>
                <a:gd name="T0" fmla="*/ 5 w 44"/>
                <a:gd name="T1" fmla="*/ 28 h 45"/>
                <a:gd name="T2" fmla="*/ 12 w 44"/>
                <a:gd name="T3" fmla="*/ 0 h 45"/>
                <a:gd name="T4" fmla="*/ 13 w 44"/>
                <a:gd name="T5" fmla="*/ 8 h 45"/>
                <a:gd name="T6" fmla="*/ 15 w 44"/>
                <a:gd name="T7" fmla="*/ 26 h 45"/>
                <a:gd name="T8" fmla="*/ 24 w 44"/>
                <a:gd name="T9" fmla="*/ 29 h 45"/>
                <a:gd name="T10" fmla="*/ 30 w 44"/>
                <a:gd name="T11" fmla="*/ 10 h 45"/>
                <a:gd name="T12" fmla="*/ 43 w 44"/>
                <a:gd name="T13" fmla="*/ 25 h 45"/>
                <a:gd name="T14" fmla="*/ 5 w 44"/>
                <a:gd name="T15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45">
                  <a:moveTo>
                    <a:pt x="5" y="28"/>
                  </a:moveTo>
                  <a:cubicBezTo>
                    <a:pt x="0" y="18"/>
                    <a:pt x="7" y="8"/>
                    <a:pt x="12" y="0"/>
                  </a:cubicBezTo>
                  <a:cubicBezTo>
                    <a:pt x="12" y="2"/>
                    <a:pt x="13" y="6"/>
                    <a:pt x="13" y="8"/>
                  </a:cubicBezTo>
                  <a:cubicBezTo>
                    <a:pt x="14" y="14"/>
                    <a:pt x="15" y="20"/>
                    <a:pt x="15" y="26"/>
                  </a:cubicBezTo>
                  <a:cubicBezTo>
                    <a:pt x="18" y="27"/>
                    <a:pt x="21" y="28"/>
                    <a:pt x="24" y="29"/>
                  </a:cubicBezTo>
                  <a:cubicBezTo>
                    <a:pt x="26" y="23"/>
                    <a:pt x="28" y="17"/>
                    <a:pt x="30" y="10"/>
                  </a:cubicBezTo>
                  <a:cubicBezTo>
                    <a:pt x="36" y="14"/>
                    <a:pt x="44" y="17"/>
                    <a:pt x="43" y="25"/>
                  </a:cubicBezTo>
                  <a:cubicBezTo>
                    <a:pt x="41" y="44"/>
                    <a:pt x="10" y="45"/>
                    <a:pt x="5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0" y="2960"/>
              <a:ext cx="684" cy="417"/>
            </a:xfrm>
            <a:custGeom>
              <a:avLst/>
              <a:gdLst>
                <a:gd name="T0" fmla="*/ 0 w 418"/>
                <a:gd name="T1" fmla="*/ 0 h 255"/>
                <a:gd name="T2" fmla="*/ 20 w 418"/>
                <a:gd name="T3" fmla="*/ 1 h 255"/>
                <a:gd name="T4" fmla="*/ 88 w 418"/>
                <a:gd name="T5" fmla="*/ 19 h 255"/>
                <a:gd name="T6" fmla="*/ 172 w 418"/>
                <a:gd name="T7" fmla="*/ 64 h 255"/>
                <a:gd name="T8" fmla="*/ 261 w 418"/>
                <a:gd name="T9" fmla="*/ 179 h 255"/>
                <a:gd name="T10" fmla="*/ 307 w 418"/>
                <a:gd name="T11" fmla="*/ 212 h 255"/>
                <a:gd name="T12" fmla="*/ 371 w 418"/>
                <a:gd name="T13" fmla="*/ 198 h 255"/>
                <a:gd name="T14" fmla="*/ 386 w 418"/>
                <a:gd name="T15" fmla="*/ 139 h 255"/>
                <a:gd name="T16" fmla="*/ 307 w 418"/>
                <a:gd name="T17" fmla="*/ 125 h 255"/>
                <a:gd name="T18" fmla="*/ 318 w 418"/>
                <a:gd name="T19" fmla="*/ 158 h 255"/>
                <a:gd name="T20" fmla="*/ 356 w 418"/>
                <a:gd name="T21" fmla="*/ 146 h 255"/>
                <a:gd name="T22" fmla="*/ 343 w 418"/>
                <a:gd name="T23" fmla="*/ 185 h 255"/>
                <a:gd name="T24" fmla="*/ 277 w 418"/>
                <a:gd name="T25" fmla="*/ 147 h 255"/>
                <a:gd name="T26" fmla="*/ 316 w 418"/>
                <a:gd name="T27" fmla="*/ 86 h 255"/>
                <a:gd name="T28" fmla="*/ 402 w 418"/>
                <a:gd name="T29" fmla="*/ 110 h 255"/>
                <a:gd name="T30" fmla="*/ 417 w 418"/>
                <a:gd name="T31" fmla="*/ 176 h 255"/>
                <a:gd name="T32" fmla="*/ 377 w 418"/>
                <a:gd name="T33" fmla="*/ 235 h 255"/>
                <a:gd name="T34" fmla="*/ 269 w 418"/>
                <a:gd name="T35" fmla="*/ 227 h 255"/>
                <a:gd name="T36" fmla="*/ 152 w 418"/>
                <a:gd name="T37" fmla="*/ 84 h 255"/>
                <a:gd name="T38" fmla="*/ 14 w 418"/>
                <a:gd name="T39" fmla="*/ 6 h 255"/>
                <a:gd name="T40" fmla="*/ 0 w 418"/>
                <a:gd name="T41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18" h="255">
                  <a:moveTo>
                    <a:pt x="0" y="0"/>
                  </a:moveTo>
                  <a:cubicBezTo>
                    <a:pt x="7" y="0"/>
                    <a:pt x="13" y="0"/>
                    <a:pt x="20" y="1"/>
                  </a:cubicBezTo>
                  <a:cubicBezTo>
                    <a:pt x="43" y="7"/>
                    <a:pt x="65" y="14"/>
                    <a:pt x="88" y="19"/>
                  </a:cubicBezTo>
                  <a:cubicBezTo>
                    <a:pt x="120" y="26"/>
                    <a:pt x="148" y="43"/>
                    <a:pt x="172" y="64"/>
                  </a:cubicBezTo>
                  <a:cubicBezTo>
                    <a:pt x="208" y="97"/>
                    <a:pt x="228" y="143"/>
                    <a:pt x="261" y="179"/>
                  </a:cubicBezTo>
                  <a:cubicBezTo>
                    <a:pt x="274" y="192"/>
                    <a:pt x="288" y="207"/>
                    <a:pt x="307" y="212"/>
                  </a:cubicBezTo>
                  <a:cubicBezTo>
                    <a:pt x="329" y="216"/>
                    <a:pt x="356" y="216"/>
                    <a:pt x="371" y="198"/>
                  </a:cubicBezTo>
                  <a:cubicBezTo>
                    <a:pt x="385" y="182"/>
                    <a:pt x="388" y="159"/>
                    <a:pt x="386" y="139"/>
                  </a:cubicBezTo>
                  <a:cubicBezTo>
                    <a:pt x="376" y="107"/>
                    <a:pt x="327" y="98"/>
                    <a:pt x="307" y="125"/>
                  </a:cubicBezTo>
                  <a:cubicBezTo>
                    <a:pt x="297" y="136"/>
                    <a:pt x="304" y="155"/>
                    <a:pt x="318" y="158"/>
                  </a:cubicBezTo>
                  <a:cubicBezTo>
                    <a:pt x="331" y="156"/>
                    <a:pt x="343" y="149"/>
                    <a:pt x="356" y="146"/>
                  </a:cubicBezTo>
                  <a:cubicBezTo>
                    <a:pt x="357" y="160"/>
                    <a:pt x="357" y="177"/>
                    <a:pt x="343" y="185"/>
                  </a:cubicBezTo>
                  <a:cubicBezTo>
                    <a:pt x="315" y="201"/>
                    <a:pt x="281" y="175"/>
                    <a:pt x="277" y="147"/>
                  </a:cubicBezTo>
                  <a:cubicBezTo>
                    <a:pt x="270" y="120"/>
                    <a:pt x="291" y="94"/>
                    <a:pt x="316" y="86"/>
                  </a:cubicBezTo>
                  <a:cubicBezTo>
                    <a:pt x="346" y="79"/>
                    <a:pt x="380" y="87"/>
                    <a:pt x="402" y="110"/>
                  </a:cubicBezTo>
                  <a:cubicBezTo>
                    <a:pt x="418" y="128"/>
                    <a:pt x="417" y="154"/>
                    <a:pt x="417" y="176"/>
                  </a:cubicBezTo>
                  <a:cubicBezTo>
                    <a:pt x="408" y="198"/>
                    <a:pt x="399" y="223"/>
                    <a:pt x="377" y="235"/>
                  </a:cubicBezTo>
                  <a:cubicBezTo>
                    <a:pt x="344" y="255"/>
                    <a:pt x="301" y="244"/>
                    <a:pt x="269" y="227"/>
                  </a:cubicBezTo>
                  <a:cubicBezTo>
                    <a:pt x="214" y="194"/>
                    <a:pt x="193" y="130"/>
                    <a:pt x="152" y="84"/>
                  </a:cubicBezTo>
                  <a:cubicBezTo>
                    <a:pt x="114" y="46"/>
                    <a:pt x="64" y="23"/>
                    <a:pt x="14" y="6"/>
                  </a:cubicBezTo>
                  <a:cubicBezTo>
                    <a:pt x="9" y="4"/>
                    <a:pt x="5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7"/>
            <p:cNvSpPr/>
            <p:nvPr/>
          </p:nvSpPr>
          <p:spPr bwMode="auto">
            <a:xfrm>
              <a:off x="424" y="2968"/>
              <a:ext cx="580" cy="381"/>
            </a:xfrm>
            <a:custGeom>
              <a:avLst/>
              <a:gdLst>
                <a:gd name="T0" fmla="*/ 94 w 354"/>
                <a:gd name="T1" fmla="*/ 20 h 233"/>
                <a:gd name="T2" fmla="*/ 174 w 354"/>
                <a:gd name="T3" fmla="*/ 5 h 233"/>
                <a:gd name="T4" fmla="*/ 325 w 354"/>
                <a:gd name="T5" fmla="*/ 59 h 233"/>
                <a:gd name="T6" fmla="*/ 349 w 354"/>
                <a:gd name="T7" fmla="*/ 99 h 233"/>
                <a:gd name="T8" fmla="*/ 342 w 354"/>
                <a:gd name="T9" fmla="*/ 169 h 233"/>
                <a:gd name="T10" fmla="*/ 282 w 354"/>
                <a:gd name="T11" fmla="*/ 227 h 233"/>
                <a:gd name="T12" fmla="*/ 189 w 354"/>
                <a:gd name="T13" fmla="*/ 171 h 233"/>
                <a:gd name="T14" fmla="*/ 212 w 354"/>
                <a:gd name="T15" fmla="*/ 120 h 233"/>
                <a:gd name="T16" fmla="*/ 281 w 354"/>
                <a:gd name="T17" fmla="*/ 127 h 233"/>
                <a:gd name="T18" fmla="*/ 262 w 354"/>
                <a:gd name="T19" fmla="*/ 169 h 233"/>
                <a:gd name="T20" fmla="*/ 242 w 354"/>
                <a:gd name="T21" fmla="*/ 138 h 233"/>
                <a:gd name="T22" fmla="*/ 217 w 354"/>
                <a:gd name="T23" fmla="*/ 162 h 233"/>
                <a:gd name="T24" fmla="*/ 262 w 354"/>
                <a:gd name="T25" fmla="*/ 202 h 233"/>
                <a:gd name="T26" fmla="*/ 306 w 354"/>
                <a:gd name="T27" fmla="*/ 178 h 233"/>
                <a:gd name="T28" fmla="*/ 312 w 354"/>
                <a:gd name="T29" fmla="*/ 92 h 233"/>
                <a:gd name="T30" fmla="*/ 251 w 354"/>
                <a:gd name="T31" fmla="*/ 41 h 233"/>
                <a:gd name="T32" fmla="*/ 146 w 354"/>
                <a:gd name="T33" fmla="*/ 31 h 233"/>
                <a:gd name="T34" fmla="*/ 56 w 354"/>
                <a:gd name="T35" fmla="*/ 60 h 233"/>
                <a:gd name="T36" fmla="*/ 0 w 354"/>
                <a:gd name="T37" fmla="*/ 123 h 233"/>
                <a:gd name="T38" fmla="*/ 41 w 354"/>
                <a:gd name="T39" fmla="*/ 53 h 233"/>
                <a:gd name="T40" fmla="*/ 94 w 354"/>
                <a:gd name="T41" fmla="*/ 2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4" h="233">
                  <a:moveTo>
                    <a:pt x="94" y="20"/>
                  </a:moveTo>
                  <a:cubicBezTo>
                    <a:pt x="120" y="13"/>
                    <a:pt x="147" y="7"/>
                    <a:pt x="174" y="5"/>
                  </a:cubicBezTo>
                  <a:cubicBezTo>
                    <a:pt x="229" y="0"/>
                    <a:pt x="286" y="20"/>
                    <a:pt x="325" y="59"/>
                  </a:cubicBezTo>
                  <a:cubicBezTo>
                    <a:pt x="336" y="70"/>
                    <a:pt x="346" y="83"/>
                    <a:pt x="349" y="99"/>
                  </a:cubicBezTo>
                  <a:cubicBezTo>
                    <a:pt x="354" y="122"/>
                    <a:pt x="350" y="146"/>
                    <a:pt x="342" y="169"/>
                  </a:cubicBezTo>
                  <a:cubicBezTo>
                    <a:pt x="330" y="194"/>
                    <a:pt x="310" y="219"/>
                    <a:pt x="282" y="227"/>
                  </a:cubicBezTo>
                  <a:cubicBezTo>
                    <a:pt x="243" y="233"/>
                    <a:pt x="200" y="209"/>
                    <a:pt x="189" y="171"/>
                  </a:cubicBezTo>
                  <a:cubicBezTo>
                    <a:pt x="188" y="151"/>
                    <a:pt x="195" y="131"/>
                    <a:pt x="212" y="120"/>
                  </a:cubicBezTo>
                  <a:cubicBezTo>
                    <a:pt x="232" y="106"/>
                    <a:pt x="266" y="105"/>
                    <a:pt x="281" y="127"/>
                  </a:cubicBezTo>
                  <a:cubicBezTo>
                    <a:pt x="293" y="142"/>
                    <a:pt x="281" y="169"/>
                    <a:pt x="262" y="169"/>
                  </a:cubicBezTo>
                  <a:cubicBezTo>
                    <a:pt x="257" y="158"/>
                    <a:pt x="257" y="138"/>
                    <a:pt x="242" y="138"/>
                  </a:cubicBezTo>
                  <a:cubicBezTo>
                    <a:pt x="228" y="136"/>
                    <a:pt x="216" y="149"/>
                    <a:pt x="217" y="162"/>
                  </a:cubicBezTo>
                  <a:cubicBezTo>
                    <a:pt x="217" y="185"/>
                    <a:pt x="239" y="204"/>
                    <a:pt x="262" y="202"/>
                  </a:cubicBezTo>
                  <a:cubicBezTo>
                    <a:pt x="280" y="203"/>
                    <a:pt x="296" y="192"/>
                    <a:pt x="306" y="178"/>
                  </a:cubicBezTo>
                  <a:cubicBezTo>
                    <a:pt x="326" y="154"/>
                    <a:pt x="326" y="119"/>
                    <a:pt x="312" y="92"/>
                  </a:cubicBezTo>
                  <a:cubicBezTo>
                    <a:pt x="300" y="67"/>
                    <a:pt x="275" y="52"/>
                    <a:pt x="251" y="41"/>
                  </a:cubicBezTo>
                  <a:cubicBezTo>
                    <a:pt x="218" y="27"/>
                    <a:pt x="181" y="26"/>
                    <a:pt x="146" y="31"/>
                  </a:cubicBezTo>
                  <a:cubicBezTo>
                    <a:pt x="115" y="35"/>
                    <a:pt x="81" y="40"/>
                    <a:pt x="56" y="60"/>
                  </a:cubicBezTo>
                  <a:cubicBezTo>
                    <a:pt x="33" y="77"/>
                    <a:pt x="19" y="102"/>
                    <a:pt x="0" y="123"/>
                  </a:cubicBezTo>
                  <a:cubicBezTo>
                    <a:pt x="8" y="97"/>
                    <a:pt x="21" y="72"/>
                    <a:pt x="41" y="53"/>
                  </a:cubicBezTo>
                  <a:cubicBezTo>
                    <a:pt x="56" y="38"/>
                    <a:pt x="75" y="29"/>
                    <a:pt x="9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8"/>
            <p:cNvSpPr/>
            <p:nvPr/>
          </p:nvSpPr>
          <p:spPr bwMode="auto">
            <a:xfrm>
              <a:off x="218" y="3220"/>
              <a:ext cx="294" cy="434"/>
            </a:xfrm>
            <a:custGeom>
              <a:avLst/>
              <a:gdLst>
                <a:gd name="T0" fmla="*/ 0 w 180"/>
                <a:gd name="T1" fmla="*/ 0 h 265"/>
                <a:gd name="T2" fmla="*/ 41 w 180"/>
                <a:gd name="T3" fmla="*/ 51 h 265"/>
                <a:gd name="T4" fmla="*/ 97 w 180"/>
                <a:gd name="T5" fmla="*/ 95 h 265"/>
                <a:gd name="T6" fmla="*/ 173 w 180"/>
                <a:gd name="T7" fmla="*/ 187 h 265"/>
                <a:gd name="T8" fmla="*/ 169 w 180"/>
                <a:gd name="T9" fmla="*/ 243 h 265"/>
                <a:gd name="T10" fmla="*/ 156 w 180"/>
                <a:gd name="T11" fmla="*/ 252 h 265"/>
                <a:gd name="T12" fmla="*/ 97 w 180"/>
                <a:gd name="T13" fmla="*/ 262 h 265"/>
                <a:gd name="T14" fmla="*/ 61 w 180"/>
                <a:gd name="T15" fmla="*/ 211 h 265"/>
                <a:gd name="T16" fmla="*/ 100 w 180"/>
                <a:gd name="T17" fmla="*/ 171 h 265"/>
                <a:gd name="T18" fmla="*/ 137 w 180"/>
                <a:gd name="T19" fmla="*/ 213 h 265"/>
                <a:gd name="T20" fmla="*/ 105 w 180"/>
                <a:gd name="T21" fmla="*/ 222 h 265"/>
                <a:gd name="T22" fmla="*/ 111 w 180"/>
                <a:gd name="T23" fmla="*/ 188 h 265"/>
                <a:gd name="T24" fmla="*/ 86 w 180"/>
                <a:gd name="T25" fmla="*/ 198 h 265"/>
                <a:gd name="T26" fmla="*/ 98 w 180"/>
                <a:gd name="T27" fmla="*/ 242 h 265"/>
                <a:gd name="T28" fmla="*/ 136 w 180"/>
                <a:gd name="T29" fmla="*/ 240 h 265"/>
                <a:gd name="T30" fmla="*/ 148 w 180"/>
                <a:gd name="T31" fmla="*/ 180 h 265"/>
                <a:gd name="T32" fmla="*/ 53 w 180"/>
                <a:gd name="T33" fmla="*/ 84 h 265"/>
                <a:gd name="T34" fmla="*/ 0 w 180"/>
                <a:gd name="T3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0" h="265">
                  <a:moveTo>
                    <a:pt x="0" y="0"/>
                  </a:moveTo>
                  <a:cubicBezTo>
                    <a:pt x="14" y="17"/>
                    <a:pt x="24" y="37"/>
                    <a:pt x="41" y="51"/>
                  </a:cubicBezTo>
                  <a:cubicBezTo>
                    <a:pt x="58" y="68"/>
                    <a:pt x="79" y="80"/>
                    <a:pt x="97" y="95"/>
                  </a:cubicBezTo>
                  <a:cubicBezTo>
                    <a:pt x="127" y="121"/>
                    <a:pt x="161" y="147"/>
                    <a:pt x="173" y="187"/>
                  </a:cubicBezTo>
                  <a:cubicBezTo>
                    <a:pt x="180" y="205"/>
                    <a:pt x="177" y="226"/>
                    <a:pt x="169" y="243"/>
                  </a:cubicBezTo>
                  <a:cubicBezTo>
                    <a:pt x="165" y="246"/>
                    <a:pt x="161" y="249"/>
                    <a:pt x="156" y="252"/>
                  </a:cubicBezTo>
                  <a:cubicBezTo>
                    <a:pt x="140" y="265"/>
                    <a:pt x="117" y="265"/>
                    <a:pt x="97" y="262"/>
                  </a:cubicBezTo>
                  <a:cubicBezTo>
                    <a:pt x="75" y="257"/>
                    <a:pt x="60" y="233"/>
                    <a:pt x="61" y="211"/>
                  </a:cubicBezTo>
                  <a:cubicBezTo>
                    <a:pt x="64" y="191"/>
                    <a:pt x="78" y="170"/>
                    <a:pt x="100" y="171"/>
                  </a:cubicBezTo>
                  <a:cubicBezTo>
                    <a:pt x="121" y="170"/>
                    <a:pt x="146" y="190"/>
                    <a:pt x="137" y="213"/>
                  </a:cubicBezTo>
                  <a:cubicBezTo>
                    <a:pt x="132" y="226"/>
                    <a:pt x="116" y="227"/>
                    <a:pt x="105" y="222"/>
                  </a:cubicBezTo>
                  <a:cubicBezTo>
                    <a:pt x="111" y="211"/>
                    <a:pt x="118" y="200"/>
                    <a:pt x="111" y="188"/>
                  </a:cubicBezTo>
                  <a:cubicBezTo>
                    <a:pt x="102" y="189"/>
                    <a:pt x="91" y="188"/>
                    <a:pt x="86" y="198"/>
                  </a:cubicBezTo>
                  <a:cubicBezTo>
                    <a:pt x="74" y="212"/>
                    <a:pt x="81" y="235"/>
                    <a:pt x="98" y="242"/>
                  </a:cubicBezTo>
                  <a:cubicBezTo>
                    <a:pt x="110" y="244"/>
                    <a:pt x="124" y="244"/>
                    <a:pt x="136" y="240"/>
                  </a:cubicBezTo>
                  <a:cubicBezTo>
                    <a:pt x="157" y="229"/>
                    <a:pt x="161" y="198"/>
                    <a:pt x="148" y="180"/>
                  </a:cubicBezTo>
                  <a:cubicBezTo>
                    <a:pt x="121" y="143"/>
                    <a:pt x="84" y="116"/>
                    <a:pt x="53" y="84"/>
                  </a:cubicBezTo>
                  <a:cubicBezTo>
                    <a:pt x="30" y="60"/>
                    <a:pt x="9" y="3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9"/>
            <p:cNvSpPr/>
            <p:nvPr/>
          </p:nvSpPr>
          <p:spPr bwMode="auto">
            <a:xfrm>
              <a:off x="702" y="3333"/>
              <a:ext cx="521" cy="324"/>
            </a:xfrm>
            <a:custGeom>
              <a:avLst/>
              <a:gdLst>
                <a:gd name="T0" fmla="*/ 0 w 318"/>
                <a:gd name="T1" fmla="*/ 0 h 198"/>
                <a:gd name="T2" fmla="*/ 140 w 318"/>
                <a:gd name="T3" fmla="*/ 143 h 198"/>
                <a:gd name="T4" fmla="*/ 167 w 318"/>
                <a:gd name="T5" fmla="*/ 172 h 198"/>
                <a:gd name="T6" fmla="*/ 248 w 318"/>
                <a:gd name="T7" fmla="*/ 174 h 198"/>
                <a:gd name="T8" fmla="*/ 289 w 318"/>
                <a:gd name="T9" fmla="*/ 148 h 198"/>
                <a:gd name="T10" fmla="*/ 250 w 318"/>
                <a:gd name="T11" fmla="*/ 101 h 198"/>
                <a:gd name="T12" fmla="*/ 240 w 318"/>
                <a:gd name="T13" fmla="*/ 140 h 198"/>
                <a:gd name="T14" fmla="*/ 262 w 318"/>
                <a:gd name="T15" fmla="*/ 121 h 198"/>
                <a:gd name="T16" fmla="*/ 267 w 318"/>
                <a:gd name="T17" fmla="*/ 150 h 198"/>
                <a:gd name="T18" fmla="*/ 212 w 318"/>
                <a:gd name="T19" fmla="*/ 134 h 198"/>
                <a:gd name="T20" fmla="*/ 221 w 318"/>
                <a:gd name="T21" fmla="*/ 92 h 198"/>
                <a:gd name="T22" fmla="*/ 191 w 318"/>
                <a:gd name="T23" fmla="*/ 53 h 198"/>
                <a:gd name="T24" fmla="*/ 185 w 318"/>
                <a:gd name="T25" fmla="*/ 2 h 198"/>
                <a:gd name="T26" fmla="*/ 197 w 318"/>
                <a:gd name="T27" fmla="*/ 31 h 198"/>
                <a:gd name="T28" fmla="*/ 232 w 318"/>
                <a:gd name="T29" fmla="*/ 79 h 198"/>
                <a:gd name="T30" fmla="*/ 281 w 318"/>
                <a:gd name="T31" fmla="*/ 87 h 198"/>
                <a:gd name="T32" fmla="*/ 309 w 318"/>
                <a:gd name="T33" fmla="*/ 156 h 198"/>
                <a:gd name="T34" fmla="*/ 255 w 318"/>
                <a:gd name="T35" fmla="*/ 194 h 198"/>
                <a:gd name="T36" fmla="*/ 96 w 318"/>
                <a:gd name="T37" fmla="*/ 180 h 198"/>
                <a:gd name="T38" fmla="*/ 38 w 318"/>
                <a:gd name="T39" fmla="*/ 174 h 198"/>
                <a:gd name="T40" fmla="*/ 41 w 318"/>
                <a:gd name="T41" fmla="*/ 170 h 198"/>
                <a:gd name="T42" fmla="*/ 128 w 318"/>
                <a:gd name="T43" fmla="*/ 166 h 198"/>
                <a:gd name="T44" fmla="*/ 95 w 318"/>
                <a:gd name="T45" fmla="*/ 93 h 198"/>
                <a:gd name="T46" fmla="*/ 0 w 318"/>
                <a:gd name="T47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18" h="198">
                  <a:moveTo>
                    <a:pt x="0" y="0"/>
                  </a:moveTo>
                  <a:cubicBezTo>
                    <a:pt x="66" y="23"/>
                    <a:pt x="110" y="83"/>
                    <a:pt x="140" y="143"/>
                  </a:cubicBezTo>
                  <a:cubicBezTo>
                    <a:pt x="147" y="154"/>
                    <a:pt x="152" y="171"/>
                    <a:pt x="167" y="172"/>
                  </a:cubicBezTo>
                  <a:cubicBezTo>
                    <a:pt x="194" y="175"/>
                    <a:pt x="221" y="177"/>
                    <a:pt x="248" y="174"/>
                  </a:cubicBezTo>
                  <a:cubicBezTo>
                    <a:pt x="265" y="173"/>
                    <a:pt x="282" y="164"/>
                    <a:pt x="289" y="148"/>
                  </a:cubicBezTo>
                  <a:cubicBezTo>
                    <a:pt x="297" y="124"/>
                    <a:pt x="275" y="94"/>
                    <a:pt x="250" y="101"/>
                  </a:cubicBezTo>
                  <a:cubicBezTo>
                    <a:pt x="231" y="102"/>
                    <a:pt x="219" y="133"/>
                    <a:pt x="240" y="140"/>
                  </a:cubicBezTo>
                  <a:cubicBezTo>
                    <a:pt x="251" y="139"/>
                    <a:pt x="255" y="127"/>
                    <a:pt x="262" y="121"/>
                  </a:cubicBezTo>
                  <a:cubicBezTo>
                    <a:pt x="271" y="128"/>
                    <a:pt x="276" y="141"/>
                    <a:pt x="267" y="150"/>
                  </a:cubicBezTo>
                  <a:cubicBezTo>
                    <a:pt x="250" y="167"/>
                    <a:pt x="218" y="157"/>
                    <a:pt x="212" y="134"/>
                  </a:cubicBezTo>
                  <a:cubicBezTo>
                    <a:pt x="206" y="119"/>
                    <a:pt x="221" y="106"/>
                    <a:pt x="221" y="92"/>
                  </a:cubicBezTo>
                  <a:cubicBezTo>
                    <a:pt x="213" y="78"/>
                    <a:pt x="198" y="68"/>
                    <a:pt x="191" y="53"/>
                  </a:cubicBezTo>
                  <a:cubicBezTo>
                    <a:pt x="182" y="37"/>
                    <a:pt x="182" y="19"/>
                    <a:pt x="185" y="2"/>
                  </a:cubicBezTo>
                  <a:cubicBezTo>
                    <a:pt x="193" y="10"/>
                    <a:pt x="194" y="21"/>
                    <a:pt x="197" y="31"/>
                  </a:cubicBezTo>
                  <a:cubicBezTo>
                    <a:pt x="202" y="51"/>
                    <a:pt x="215" y="68"/>
                    <a:pt x="232" y="79"/>
                  </a:cubicBezTo>
                  <a:cubicBezTo>
                    <a:pt x="247" y="86"/>
                    <a:pt x="266" y="80"/>
                    <a:pt x="281" y="87"/>
                  </a:cubicBezTo>
                  <a:cubicBezTo>
                    <a:pt x="303" y="101"/>
                    <a:pt x="318" y="130"/>
                    <a:pt x="309" y="156"/>
                  </a:cubicBezTo>
                  <a:cubicBezTo>
                    <a:pt x="301" y="178"/>
                    <a:pt x="276" y="187"/>
                    <a:pt x="255" y="194"/>
                  </a:cubicBezTo>
                  <a:cubicBezTo>
                    <a:pt x="202" y="198"/>
                    <a:pt x="149" y="188"/>
                    <a:pt x="96" y="180"/>
                  </a:cubicBezTo>
                  <a:cubicBezTo>
                    <a:pt x="77" y="177"/>
                    <a:pt x="57" y="178"/>
                    <a:pt x="38" y="174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70" y="164"/>
                    <a:pt x="99" y="166"/>
                    <a:pt x="128" y="166"/>
                  </a:cubicBezTo>
                  <a:cubicBezTo>
                    <a:pt x="123" y="139"/>
                    <a:pt x="109" y="115"/>
                    <a:pt x="95" y="93"/>
                  </a:cubicBezTo>
                  <a:cubicBezTo>
                    <a:pt x="69" y="55"/>
                    <a:pt x="34" y="2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30"/>
            <p:cNvSpPr/>
            <p:nvPr/>
          </p:nvSpPr>
          <p:spPr bwMode="auto">
            <a:xfrm>
              <a:off x="473" y="3362"/>
              <a:ext cx="288" cy="293"/>
            </a:xfrm>
            <a:custGeom>
              <a:avLst/>
              <a:gdLst>
                <a:gd name="T0" fmla="*/ 90 w 176"/>
                <a:gd name="T1" fmla="*/ 37 h 179"/>
                <a:gd name="T2" fmla="*/ 102 w 176"/>
                <a:gd name="T3" fmla="*/ 0 h 179"/>
                <a:gd name="T4" fmla="*/ 103 w 176"/>
                <a:gd name="T5" fmla="*/ 41 h 179"/>
                <a:gd name="T6" fmla="*/ 147 w 176"/>
                <a:gd name="T7" fmla="*/ 98 h 179"/>
                <a:gd name="T8" fmla="*/ 176 w 176"/>
                <a:gd name="T9" fmla="*/ 144 h 179"/>
                <a:gd name="T10" fmla="*/ 135 w 176"/>
                <a:gd name="T11" fmla="*/ 175 h 179"/>
                <a:gd name="T12" fmla="*/ 0 w 176"/>
                <a:gd name="T13" fmla="*/ 165 h 179"/>
                <a:gd name="T14" fmla="*/ 13 w 176"/>
                <a:gd name="T15" fmla="*/ 156 h 179"/>
                <a:gd name="T16" fmla="*/ 132 w 176"/>
                <a:gd name="T17" fmla="*/ 162 h 179"/>
                <a:gd name="T18" fmla="*/ 154 w 176"/>
                <a:gd name="T19" fmla="*/ 151 h 179"/>
                <a:gd name="T20" fmla="*/ 162 w 176"/>
                <a:gd name="T21" fmla="*/ 136 h 179"/>
                <a:gd name="T22" fmla="*/ 126 w 176"/>
                <a:gd name="T23" fmla="*/ 111 h 179"/>
                <a:gd name="T24" fmla="*/ 117 w 176"/>
                <a:gd name="T25" fmla="*/ 135 h 179"/>
                <a:gd name="T26" fmla="*/ 127 w 176"/>
                <a:gd name="T27" fmla="*/ 137 h 179"/>
                <a:gd name="T28" fmla="*/ 143 w 176"/>
                <a:gd name="T29" fmla="*/ 124 h 179"/>
                <a:gd name="T30" fmla="*/ 146 w 176"/>
                <a:gd name="T31" fmla="*/ 147 h 179"/>
                <a:gd name="T32" fmla="*/ 111 w 176"/>
                <a:gd name="T33" fmla="*/ 143 h 179"/>
                <a:gd name="T34" fmla="*/ 115 w 176"/>
                <a:gd name="T35" fmla="*/ 101 h 179"/>
                <a:gd name="T36" fmla="*/ 90 w 176"/>
                <a:gd name="T37" fmla="*/ 3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179">
                  <a:moveTo>
                    <a:pt x="90" y="37"/>
                  </a:moveTo>
                  <a:cubicBezTo>
                    <a:pt x="89" y="24"/>
                    <a:pt x="96" y="12"/>
                    <a:pt x="102" y="0"/>
                  </a:cubicBezTo>
                  <a:cubicBezTo>
                    <a:pt x="102" y="14"/>
                    <a:pt x="102" y="28"/>
                    <a:pt x="103" y="41"/>
                  </a:cubicBezTo>
                  <a:cubicBezTo>
                    <a:pt x="105" y="66"/>
                    <a:pt x="121" y="92"/>
                    <a:pt x="147" y="98"/>
                  </a:cubicBezTo>
                  <a:cubicBezTo>
                    <a:pt x="168" y="103"/>
                    <a:pt x="175" y="125"/>
                    <a:pt x="176" y="144"/>
                  </a:cubicBezTo>
                  <a:cubicBezTo>
                    <a:pt x="172" y="163"/>
                    <a:pt x="152" y="172"/>
                    <a:pt x="135" y="175"/>
                  </a:cubicBezTo>
                  <a:cubicBezTo>
                    <a:pt x="90" y="179"/>
                    <a:pt x="46" y="166"/>
                    <a:pt x="0" y="165"/>
                  </a:cubicBezTo>
                  <a:cubicBezTo>
                    <a:pt x="5" y="162"/>
                    <a:pt x="9" y="159"/>
                    <a:pt x="13" y="156"/>
                  </a:cubicBezTo>
                  <a:cubicBezTo>
                    <a:pt x="53" y="154"/>
                    <a:pt x="92" y="167"/>
                    <a:pt x="132" y="162"/>
                  </a:cubicBezTo>
                  <a:cubicBezTo>
                    <a:pt x="140" y="161"/>
                    <a:pt x="147" y="156"/>
                    <a:pt x="154" y="151"/>
                  </a:cubicBezTo>
                  <a:cubicBezTo>
                    <a:pt x="157" y="146"/>
                    <a:pt x="161" y="142"/>
                    <a:pt x="162" y="136"/>
                  </a:cubicBezTo>
                  <a:cubicBezTo>
                    <a:pt x="163" y="118"/>
                    <a:pt x="143" y="102"/>
                    <a:pt x="126" y="111"/>
                  </a:cubicBezTo>
                  <a:cubicBezTo>
                    <a:pt x="116" y="115"/>
                    <a:pt x="117" y="126"/>
                    <a:pt x="117" y="135"/>
                  </a:cubicBezTo>
                  <a:cubicBezTo>
                    <a:pt x="120" y="136"/>
                    <a:pt x="125" y="136"/>
                    <a:pt x="127" y="137"/>
                  </a:cubicBezTo>
                  <a:cubicBezTo>
                    <a:pt x="132" y="133"/>
                    <a:pt x="137" y="129"/>
                    <a:pt x="143" y="124"/>
                  </a:cubicBezTo>
                  <a:cubicBezTo>
                    <a:pt x="145" y="132"/>
                    <a:pt x="146" y="139"/>
                    <a:pt x="146" y="147"/>
                  </a:cubicBezTo>
                  <a:cubicBezTo>
                    <a:pt x="134" y="150"/>
                    <a:pt x="120" y="154"/>
                    <a:pt x="111" y="143"/>
                  </a:cubicBezTo>
                  <a:cubicBezTo>
                    <a:pt x="96" y="131"/>
                    <a:pt x="109" y="113"/>
                    <a:pt x="115" y="101"/>
                  </a:cubicBezTo>
                  <a:cubicBezTo>
                    <a:pt x="105" y="80"/>
                    <a:pt x="89" y="61"/>
                    <a:pt x="90" y="3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31"/>
            <p:cNvSpPr/>
            <p:nvPr/>
          </p:nvSpPr>
          <p:spPr bwMode="auto">
            <a:xfrm>
              <a:off x="663" y="3529"/>
              <a:ext cx="77" cy="80"/>
            </a:xfrm>
            <a:custGeom>
              <a:avLst/>
              <a:gdLst>
                <a:gd name="T0" fmla="*/ 10 w 47"/>
                <a:gd name="T1" fmla="*/ 9 h 49"/>
                <a:gd name="T2" fmla="*/ 46 w 47"/>
                <a:gd name="T3" fmla="*/ 34 h 49"/>
                <a:gd name="T4" fmla="*/ 38 w 47"/>
                <a:gd name="T5" fmla="*/ 49 h 49"/>
                <a:gd name="T6" fmla="*/ 30 w 47"/>
                <a:gd name="T7" fmla="*/ 45 h 49"/>
                <a:gd name="T8" fmla="*/ 27 w 47"/>
                <a:gd name="T9" fmla="*/ 22 h 49"/>
                <a:gd name="T10" fmla="*/ 11 w 47"/>
                <a:gd name="T11" fmla="*/ 35 h 49"/>
                <a:gd name="T12" fmla="*/ 1 w 47"/>
                <a:gd name="T13" fmla="*/ 33 h 49"/>
                <a:gd name="T14" fmla="*/ 10 w 47"/>
                <a:gd name="T15" fmla="*/ 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49">
                  <a:moveTo>
                    <a:pt x="10" y="9"/>
                  </a:moveTo>
                  <a:cubicBezTo>
                    <a:pt x="27" y="0"/>
                    <a:pt x="47" y="16"/>
                    <a:pt x="46" y="34"/>
                  </a:cubicBezTo>
                  <a:cubicBezTo>
                    <a:pt x="45" y="40"/>
                    <a:pt x="41" y="44"/>
                    <a:pt x="38" y="49"/>
                  </a:cubicBezTo>
                  <a:cubicBezTo>
                    <a:pt x="36" y="48"/>
                    <a:pt x="32" y="46"/>
                    <a:pt x="30" y="45"/>
                  </a:cubicBezTo>
                  <a:cubicBezTo>
                    <a:pt x="30" y="37"/>
                    <a:pt x="29" y="30"/>
                    <a:pt x="27" y="22"/>
                  </a:cubicBezTo>
                  <a:cubicBezTo>
                    <a:pt x="21" y="27"/>
                    <a:pt x="16" y="31"/>
                    <a:pt x="11" y="35"/>
                  </a:cubicBezTo>
                  <a:cubicBezTo>
                    <a:pt x="9" y="34"/>
                    <a:pt x="4" y="34"/>
                    <a:pt x="1" y="33"/>
                  </a:cubicBezTo>
                  <a:cubicBezTo>
                    <a:pt x="1" y="24"/>
                    <a:pt x="0" y="13"/>
                    <a:pt x="10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1" name="椭圆 30"/>
          <p:cNvSpPr/>
          <p:nvPr/>
        </p:nvSpPr>
        <p:spPr>
          <a:xfrm>
            <a:off x="4247908" y="925974"/>
            <a:ext cx="706057" cy="706057"/>
          </a:xfrm>
          <a:prstGeom prst="ellipse">
            <a:avLst/>
          </a:prstGeom>
          <a:solidFill>
            <a:schemeClr val="bg1"/>
          </a:solidFill>
          <a:ln>
            <a:solidFill>
              <a:srgbClr val="B0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</a:t>
            </a:r>
          </a:p>
        </p:txBody>
      </p:sp>
      <p:sp>
        <p:nvSpPr>
          <p:cNvPr id="32" name="椭圆 31"/>
          <p:cNvSpPr/>
          <p:nvPr/>
        </p:nvSpPr>
        <p:spPr>
          <a:xfrm>
            <a:off x="4600936" y="3042805"/>
            <a:ext cx="706057" cy="706057"/>
          </a:xfrm>
          <a:prstGeom prst="ellipse">
            <a:avLst/>
          </a:prstGeom>
          <a:solidFill>
            <a:schemeClr val="bg1"/>
          </a:solidFill>
          <a:ln>
            <a:solidFill>
              <a:srgbClr val="B0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贰</a:t>
            </a:r>
          </a:p>
        </p:txBody>
      </p:sp>
      <p:sp>
        <p:nvSpPr>
          <p:cNvPr id="33" name="椭圆 32"/>
          <p:cNvSpPr/>
          <p:nvPr/>
        </p:nvSpPr>
        <p:spPr>
          <a:xfrm>
            <a:off x="4251630" y="5159636"/>
            <a:ext cx="706057" cy="706057"/>
          </a:xfrm>
          <a:prstGeom prst="ellipse">
            <a:avLst/>
          </a:prstGeom>
          <a:solidFill>
            <a:schemeClr val="bg1"/>
          </a:solidFill>
          <a:ln>
            <a:solidFill>
              <a:srgbClr val="B0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叁</a:t>
            </a:r>
          </a:p>
        </p:txBody>
      </p:sp>
      <p:sp>
        <p:nvSpPr>
          <p:cNvPr id="34" name="矩形 33"/>
          <p:cNvSpPr/>
          <p:nvPr/>
        </p:nvSpPr>
        <p:spPr>
          <a:xfrm>
            <a:off x="5099784" y="849813"/>
            <a:ext cx="603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5541551" y="2929123"/>
            <a:ext cx="603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099784" y="5050999"/>
            <a:ext cx="60350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_矩形 1"/>
          <p:cNvSpPr/>
          <p:nvPr>
            <p:custDataLst>
              <p:tags r:id="rId1"/>
            </p:custDataLst>
          </p:nvPr>
        </p:nvSpPr>
        <p:spPr>
          <a:xfrm>
            <a:off x="0" y="0"/>
            <a:ext cx="2667000" cy="685800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61617" y="2642393"/>
            <a:ext cx="1543766" cy="1573214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PA_矩形 1"/>
          <p:cNvSpPr/>
          <p:nvPr>
            <p:custDataLst>
              <p:tags r:id="rId2"/>
            </p:custDataLst>
          </p:nvPr>
        </p:nvSpPr>
        <p:spPr>
          <a:xfrm>
            <a:off x="9525000" y="0"/>
            <a:ext cx="2667000" cy="685800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Freeform 5"/>
          <p:cNvSpPr>
            <a:spLocks noEditPoints="1"/>
          </p:cNvSpPr>
          <p:nvPr/>
        </p:nvSpPr>
        <p:spPr bwMode="auto">
          <a:xfrm>
            <a:off x="10086617" y="2642393"/>
            <a:ext cx="1543766" cy="1573214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4056732" y="2075500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42" name="任意多边形 41"/>
          <p:cNvSpPr/>
          <p:nvPr/>
        </p:nvSpPr>
        <p:spPr bwMode="auto">
          <a:xfrm rot="10800000">
            <a:off x="4102898" y="349577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3" name="任意多边形 42"/>
          <p:cNvSpPr/>
          <p:nvPr/>
        </p:nvSpPr>
        <p:spPr bwMode="auto">
          <a:xfrm flipH="1">
            <a:off x="4110351" y="184370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3228617" y="1843702"/>
            <a:ext cx="923330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6147134" y="2075500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46" name="任意多边形 45"/>
          <p:cNvSpPr/>
          <p:nvPr/>
        </p:nvSpPr>
        <p:spPr bwMode="auto">
          <a:xfrm rot="10800000">
            <a:off x="6193300" y="349577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7" name="任意多边形 46"/>
          <p:cNvSpPr/>
          <p:nvPr/>
        </p:nvSpPr>
        <p:spPr bwMode="auto">
          <a:xfrm flipH="1">
            <a:off x="6200753" y="184370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4949687" y="1843702"/>
            <a:ext cx="1292662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9" name="矩形 48"/>
          <p:cNvSpPr/>
          <p:nvPr/>
        </p:nvSpPr>
        <p:spPr>
          <a:xfrm>
            <a:off x="8237535" y="2075500"/>
            <a:ext cx="553998" cy="1420271"/>
          </a:xfrm>
          <a:prstGeom prst="rect">
            <a:avLst/>
          </a:prstGeom>
        </p:spPr>
        <p:txBody>
          <a:bodyPr vert="eaVert"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50" name="任意多边形 49"/>
          <p:cNvSpPr/>
          <p:nvPr/>
        </p:nvSpPr>
        <p:spPr bwMode="auto">
          <a:xfrm rot="10800000">
            <a:off x="8283701" y="3495771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1" name="任意多边形 50"/>
          <p:cNvSpPr/>
          <p:nvPr/>
        </p:nvSpPr>
        <p:spPr bwMode="auto">
          <a:xfrm flipH="1">
            <a:off x="8291154" y="1843702"/>
            <a:ext cx="461665" cy="231798"/>
          </a:xfrm>
          <a:custGeom>
            <a:avLst/>
            <a:gdLst>
              <a:gd name="connsiteX0" fmla="*/ 1041267 w 1620000"/>
              <a:gd name="connsiteY0" fmla="*/ 678440 h 813392"/>
              <a:gd name="connsiteX1" fmla="*/ 1105634 w 1620000"/>
              <a:gd name="connsiteY1" fmla="*/ 592794 h 813392"/>
              <a:gd name="connsiteX2" fmla="*/ 1108316 w 1620000"/>
              <a:gd name="connsiteY2" fmla="*/ 590118 h 813392"/>
              <a:gd name="connsiteX3" fmla="*/ 1215596 w 1620000"/>
              <a:gd name="connsiteY3" fmla="*/ 643646 h 813392"/>
              <a:gd name="connsiteX4" fmla="*/ 1207550 w 1620000"/>
              <a:gd name="connsiteY4" fmla="*/ 715910 h 813392"/>
              <a:gd name="connsiteX5" fmla="*/ 1210232 w 1620000"/>
              <a:gd name="connsiteY5" fmla="*/ 683793 h 813392"/>
              <a:gd name="connsiteX6" fmla="*/ 1183412 w 1620000"/>
              <a:gd name="connsiteY6" fmla="*/ 699851 h 813392"/>
              <a:gd name="connsiteX7" fmla="*/ 1242415 w 1620000"/>
              <a:gd name="connsiteY7" fmla="*/ 713234 h 813392"/>
              <a:gd name="connsiteX8" fmla="*/ 1325557 w 1620000"/>
              <a:gd name="connsiteY8" fmla="*/ 809585 h 813392"/>
              <a:gd name="connsiteX9" fmla="*/ 1323827 w 1620000"/>
              <a:gd name="connsiteY9" fmla="*/ 813392 h 813392"/>
              <a:gd name="connsiteX10" fmla="*/ 1163039 w 1620000"/>
              <a:gd name="connsiteY10" fmla="*/ 813392 h 813392"/>
              <a:gd name="connsiteX11" fmla="*/ 1164638 w 1620000"/>
              <a:gd name="connsiteY11" fmla="*/ 809585 h 813392"/>
              <a:gd name="connsiteX12" fmla="*/ 1089543 w 1620000"/>
              <a:gd name="connsiteY12" fmla="*/ 731968 h 813392"/>
              <a:gd name="connsiteX13" fmla="*/ 1041267 w 1620000"/>
              <a:gd name="connsiteY13" fmla="*/ 678440 h 813392"/>
              <a:gd name="connsiteX14" fmla="*/ 961169 w 1620000"/>
              <a:gd name="connsiteY14" fmla="*/ 691864 h 813392"/>
              <a:gd name="connsiteX15" fmla="*/ 963848 w 1620000"/>
              <a:gd name="connsiteY15" fmla="*/ 624854 h 813392"/>
              <a:gd name="connsiteX16" fmla="*/ 1105853 w 1620000"/>
              <a:gd name="connsiteY16" fmla="*/ 525680 h 813392"/>
              <a:gd name="connsiteX17" fmla="*/ 1030832 w 1620000"/>
              <a:gd name="connsiteY17" fmla="*/ 681142 h 813392"/>
              <a:gd name="connsiteX18" fmla="*/ 961169 w 1620000"/>
              <a:gd name="connsiteY18" fmla="*/ 691864 h 813392"/>
              <a:gd name="connsiteX19" fmla="*/ 951017 w 1620000"/>
              <a:gd name="connsiteY19" fmla="*/ 715735 h 813392"/>
              <a:gd name="connsiteX20" fmla="*/ 991241 w 1620000"/>
              <a:gd name="connsiteY20" fmla="*/ 707690 h 813392"/>
              <a:gd name="connsiteX21" fmla="*/ 1055600 w 1620000"/>
              <a:gd name="connsiteY21" fmla="*/ 758641 h 813392"/>
              <a:gd name="connsiteX22" fmla="*/ 1114596 w 1620000"/>
              <a:gd name="connsiteY22" fmla="*/ 809593 h 813392"/>
              <a:gd name="connsiteX23" fmla="*/ 1113022 w 1620000"/>
              <a:gd name="connsiteY23" fmla="*/ 813392 h 813392"/>
              <a:gd name="connsiteX24" fmla="*/ 985316 w 1620000"/>
              <a:gd name="connsiteY24" fmla="*/ 813392 h 813392"/>
              <a:gd name="connsiteX25" fmla="*/ 985877 w 1620000"/>
              <a:gd name="connsiteY25" fmla="*/ 809593 h 813392"/>
              <a:gd name="connsiteX26" fmla="*/ 951017 w 1620000"/>
              <a:gd name="connsiteY26" fmla="*/ 715735 h 813392"/>
              <a:gd name="connsiteX27" fmla="*/ 698881 w 1620000"/>
              <a:gd name="connsiteY27" fmla="*/ 652692 h 813392"/>
              <a:gd name="connsiteX28" fmla="*/ 755720 w 1620000"/>
              <a:gd name="connsiteY28" fmla="*/ 565918 h 813392"/>
              <a:gd name="connsiteX29" fmla="*/ 811901 w 1620000"/>
              <a:gd name="connsiteY29" fmla="*/ 525680 h 813392"/>
              <a:gd name="connsiteX30" fmla="*/ 868083 w 1620000"/>
              <a:gd name="connsiteY30" fmla="*/ 565918 h 813392"/>
              <a:gd name="connsiteX31" fmla="*/ 913563 w 1620000"/>
              <a:gd name="connsiteY31" fmla="*/ 683950 h 813392"/>
              <a:gd name="connsiteX32" fmla="*/ 811901 w 1620000"/>
              <a:gd name="connsiteY32" fmla="*/ 657125 h 813392"/>
              <a:gd name="connsiteX33" fmla="*/ 707565 w 1620000"/>
              <a:gd name="connsiteY33" fmla="*/ 683950 h 813392"/>
              <a:gd name="connsiteX34" fmla="*/ 698881 w 1620000"/>
              <a:gd name="connsiteY34" fmla="*/ 652692 h 813392"/>
              <a:gd name="connsiteX35" fmla="*/ 680264 w 1620000"/>
              <a:gd name="connsiteY35" fmla="*/ 809434 h 813392"/>
              <a:gd name="connsiteX36" fmla="*/ 808872 w 1620000"/>
              <a:gd name="connsiteY36" fmla="*/ 680558 h 813392"/>
              <a:gd name="connsiteX37" fmla="*/ 937479 w 1620000"/>
              <a:gd name="connsiteY37" fmla="*/ 809434 h 813392"/>
              <a:gd name="connsiteX38" fmla="*/ 936682 w 1620000"/>
              <a:gd name="connsiteY38" fmla="*/ 813392 h 813392"/>
              <a:gd name="connsiteX39" fmla="*/ 681062 w 1620000"/>
              <a:gd name="connsiteY39" fmla="*/ 813392 h 813392"/>
              <a:gd name="connsiteX40" fmla="*/ 573091 w 1620000"/>
              <a:gd name="connsiteY40" fmla="*/ 535612 h 813392"/>
              <a:gd name="connsiteX41" fmla="*/ 621276 w 1620000"/>
              <a:gd name="connsiteY41" fmla="*/ 433635 h 813392"/>
              <a:gd name="connsiteX42" fmla="*/ 717646 w 1620000"/>
              <a:gd name="connsiteY42" fmla="*/ 430952 h 813392"/>
              <a:gd name="connsiteX43" fmla="*/ 685522 w 1620000"/>
              <a:gd name="connsiteY43" fmla="*/ 444369 h 813392"/>
              <a:gd name="connsiteX44" fmla="*/ 723000 w 1620000"/>
              <a:gd name="connsiteY44" fmla="*/ 449737 h 813392"/>
              <a:gd name="connsiteX45" fmla="*/ 709615 w 1620000"/>
              <a:gd name="connsiteY45" fmla="*/ 398748 h 813392"/>
              <a:gd name="connsiteX46" fmla="*/ 811338 w 1620000"/>
              <a:gd name="connsiteY46" fmla="*/ 328974 h 813392"/>
              <a:gd name="connsiteX47" fmla="*/ 910385 w 1620000"/>
              <a:gd name="connsiteY47" fmla="*/ 398748 h 813392"/>
              <a:gd name="connsiteX48" fmla="*/ 897000 w 1620000"/>
              <a:gd name="connsiteY48" fmla="*/ 449737 h 813392"/>
              <a:gd name="connsiteX49" fmla="*/ 934477 w 1620000"/>
              <a:gd name="connsiteY49" fmla="*/ 444369 h 813392"/>
              <a:gd name="connsiteX50" fmla="*/ 902354 w 1620000"/>
              <a:gd name="connsiteY50" fmla="*/ 430952 h 813392"/>
              <a:gd name="connsiteX51" fmla="*/ 998723 w 1620000"/>
              <a:gd name="connsiteY51" fmla="*/ 433635 h 813392"/>
              <a:gd name="connsiteX52" fmla="*/ 1046908 w 1620000"/>
              <a:gd name="connsiteY52" fmla="*/ 535612 h 813392"/>
              <a:gd name="connsiteX53" fmla="*/ 961246 w 1620000"/>
              <a:gd name="connsiteY53" fmla="*/ 616120 h 813392"/>
              <a:gd name="connsiteX54" fmla="*/ 891646 w 1620000"/>
              <a:gd name="connsiteY54" fmla="*/ 543663 h 813392"/>
              <a:gd name="connsiteX55" fmla="*/ 811338 w 1620000"/>
              <a:gd name="connsiteY55" fmla="*/ 479256 h 813392"/>
              <a:gd name="connsiteX56" fmla="*/ 728353 w 1620000"/>
              <a:gd name="connsiteY56" fmla="*/ 543663 h 813392"/>
              <a:gd name="connsiteX57" fmla="*/ 658754 w 1620000"/>
              <a:gd name="connsiteY57" fmla="*/ 616120 h 813392"/>
              <a:gd name="connsiteX58" fmla="*/ 573091 w 1620000"/>
              <a:gd name="connsiteY58" fmla="*/ 535612 h 813392"/>
              <a:gd name="connsiteX59" fmla="*/ 514147 w 1620000"/>
              <a:gd name="connsiteY59" fmla="*/ 525680 h 813392"/>
              <a:gd name="connsiteX60" fmla="*/ 656151 w 1620000"/>
              <a:gd name="connsiteY60" fmla="*/ 624854 h 813392"/>
              <a:gd name="connsiteX61" fmla="*/ 658830 w 1620000"/>
              <a:gd name="connsiteY61" fmla="*/ 691864 h 813392"/>
              <a:gd name="connsiteX62" fmla="*/ 589168 w 1620000"/>
              <a:gd name="connsiteY62" fmla="*/ 681142 h 813392"/>
              <a:gd name="connsiteX63" fmla="*/ 514147 w 1620000"/>
              <a:gd name="connsiteY63" fmla="*/ 525680 h 813392"/>
              <a:gd name="connsiteX64" fmla="*/ 503147 w 1620000"/>
              <a:gd name="connsiteY64" fmla="*/ 809593 h 813392"/>
              <a:gd name="connsiteX65" fmla="*/ 565085 w 1620000"/>
              <a:gd name="connsiteY65" fmla="*/ 758641 h 813392"/>
              <a:gd name="connsiteX66" fmla="*/ 629716 w 1620000"/>
              <a:gd name="connsiteY66" fmla="*/ 707690 h 813392"/>
              <a:gd name="connsiteX67" fmla="*/ 670111 w 1620000"/>
              <a:gd name="connsiteY67" fmla="*/ 715735 h 813392"/>
              <a:gd name="connsiteX68" fmla="*/ 637795 w 1620000"/>
              <a:gd name="connsiteY68" fmla="*/ 809593 h 813392"/>
              <a:gd name="connsiteX69" fmla="*/ 638315 w 1620000"/>
              <a:gd name="connsiteY69" fmla="*/ 813392 h 813392"/>
              <a:gd name="connsiteX70" fmla="*/ 504800 w 1620000"/>
              <a:gd name="connsiteY70" fmla="*/ 813392 h 813392"/>
              <a:gd name="connsiteX71" fmla="*/ 294443 w 1620000"/>
              <a:gd name="connsiteY71" fmla="*/ 809585 h 813392"/>
              <a:gd name="connsiteX72" fmla="*/ 377710 w 1620000"/>
              <a:gd name="connsiteY72" fmla="*/ 713234 h 813392"/>
              <a:gd name="connsiteX73" fmla="*/ 436802 w 1620000"/>
              <a:gd name="connsiteY73" fmla="*/ 699851 h 813392"/>
              <a:gd name="connsiteX74" fmla="*/ 409942 w 1620000"/>
              <a:gd name="connsiteY74" fmla="*/ 683793 h 813392"/>
              <a:gd name="connsiteX75" fmla="*/ 412629 w 1620000"/>
              <a:gd name="connsiteY75" fmla="*/ 715910 h 813392"/>
              <a:gd name="connsiteX76" fmla="*/ 404570 w 1620000"/>
              <a:gd name="connsiteY76" fmla="*/ 643646 h 813392"/>
              <a:gd name="connsiteX77" fmla="*/ 512012 w 1620000"/>
              <a:gd name="connsiteY77" fmla="*/ 590118 h 813392"/>
              <a:gd name="connsiteX78" fmla="*/ 514698 w 1620000"/>
              <a:gd name="connsiteY78" fmla="*/ 592794 h 813392"/>
              <a:gd name="connsiteX79" fmla="*/ 576476 w 1620000"/>
              <a:gd name="connsiteY79" fmla="*/ 678440 h 813392"/>
              <a:gd name="connsiteX80" fmla="*/ 530814 w 1620000"/>
              <a:gd name="connsiteY80" fmla="*/ 731968 h 813392"/>
              <a:gd name="connsiteX81" fmla="*/ 455605 w 1620000"/>
              <a:gd name="connsiteY81" fmla="*/ 809585 h 813392"/>
              <a:gd name="connsiteX82" fmla="*/ 457207 w 1620000"/>
              <a:gd name="connsiteY82" fmla="*/ 813392 h 813392"/>
              <a:gd name="connsiteX83" fmla="*/ 296176 w 1620000"/>
              <a:gd name="connsiteY83" fmla="*/ 813392 h 813392"/>
              <a:gd name="connsiteX84" fmla="*/ 163579 w 1620000"/>
              <a:gd name="connsiteY84" fmla="*/ 812050 h 813392"/>
              <a:gd name="connsiteX85" fmla="*/ 284030 w 1620000"/>
              <a:gd name="connsiteY85" fmla="*/ 624208 h 813392"/>
              <a:gd name="connsiteX86" fmla="*/ 495488 w 1620000"/>
              <a:gd name="connsiteY86" fmla="*/ 511503 h 813392"/>
              <a:gd name="connsiteX87" fmla="*/ 527609 w 1620000"/>
              <a:gd name="connsiteY87" fmla="*/ 377331 h 813392"/>
              <a:gd name="connsiteX88" fmla="*/ 693563 w 1620000"/>
              <a:gd name="connsiteY88" fmla="*/ 256575 h 813392"/>
              <a:gd name="connsiteX89" fmla="*/ 808661 w 1620000"/>
              <a:gd name="connsiteY89" fmla="*/ 170705 h 813392"/>
              <a:gd name="connsiteX90" fmla="*/ 926435 w 1620000"/>
              <a:gd name="connsiteY90" fmla="*/ 256575 h 813392"/>
              <a:gd name="connsiteX91" fmla="*/ 1089713 w 1620000"/>
              <a:gd name="connsiteY91" fmla="*/ 377331 h 813392"/>
              <a:gd name="connsiteX92" fmla="*/ 1124510 w 1620000"/>
              <a:gd name="connsiteY92" fmla="*/ 511503 h 813392"/>
              <a:gd name="connsiteX93" fmla="*/ 1333292 w 1620000"/>
              <a:gd name="connsiteY93" fmla="*/ 624208 h 813392"/>
              <a:gd name="connsiteX94" fmla="*/ 1456420 w 1620000"/>
              <a:gd name="connsiteY94" fmla="*/ 812050 h 813392"/>
              <a:gd name="connsiteX95" fmla="*/ 1455182 w 1620000"/>
              <a:gd name="connsiteY95" fmla="*/ 813392 h 813392"/>
              <a:gd name="connsiteX96" fmla="*/ 1359953 w 1620000"/>
              <a:gd name="connsiteY96" fmla="*/ 813392 h 813392"/>
              <a:gd name="connsiteX97" fmla="*/ 1360529 w 1620000"/>
              <a:gd name="connsiteY97" fmla="*/ 812261 h 813392"/>
              <a:gd name="connsiteX98" fmla="*/ 1272123 w 1620000"/>
              <a:gd name="connsiteY98" fmla="*/ 699681 h 813392"/>
              <a:gd name="connsiteX99" fmla="*/ 1122100 w 1620000"/>
              <a:gd name="connsiteY99" fmla="*/ 554937 h 813392"/>
              <a:gd name="connsiteX100" fmla="*/ 1119421 w 1620000"/>
              <a:gd name="connsiteY100" fmla="*/ 525451 h 813392"/>
              <a:gd name="connsiteX101" fmla="*/ 1084595 w 1620000"/>
              <a:gd name="connsiteY101" fmla="*/ 520090 h 813392"/>
              <a:gd name="connsiteX102" fmla="*/ 929214 w 1620000"/>
              <a:gd name="connsiteY102" fmla="*/ 380706 h 813392"/>
              <a:gd name="connsiteX103" fmla="*/ 808660 w 1620000"/>
              <a:gd name="connsiteY103" fmla="*/ 302972 h 813392"/>
              <a:gd name="connsiteX104" fmla="*/ 690785 w 1620000"/>
              <a:gd name="connsiteY104" fmla="*/ 380706 h 813392"/>
              <a:gd name="connsiteX105" fmla="*/ 535405 w 1620000"/>
              <a:gd name="connsiteY105" fmla="*/ 520090 h 813392"/>
              <a:gd name="connsiteX106" fmla="*/ 500578 w 1620000"/>
              <a:gd name="connsiteY106" fmla="*/ 525451 h 813392"/>
              <a:gd name="connsiteX107" fmla="*/ 497899 w 1620000"/>
              <a:gd name="connsiteY107" fmla="*/ 554937 h 813392"/>
              <a:gd name="connsiteX108" fmla="*/ 347876 w 1620000"/>
              <a:gd name="connsiteY108" fmla="*/ 699681 h 813392"/>
              <a:gd name="connsiteX109" fmla="*/ 259470 w 1620000"/>
              <a:gd name="connsiteY109" fmla="*/ 812261 h 813392"/>
              <a:gd name="connsiteX110" fmla="*/ 260046 w 1620000"/>
              <a:gd name="connsiteY110" fmla="*/ 813392 h 813392"/>
              <a:gd name="connsiteX111" fmla="*/ 164816 w 1620000"/>
              <a:gd name="connsiteY111" fmla="*/ 813392 h 813392"/>
              <a:gd name="connsiteX112" fmla="*/ 0 w 1620000"/>
              <a:gd name="connsiteY112" fmla="*/ 810000 h 813392"/>
              <a:gd name="connsiteX113" fmla="*/ 139240 w 1620000"/>
              <a:gd name="connsiteY113" fmla="*/ 638344 h 813392"/>
              <a:gd name="connsiteX114" fmla="*/ 396298 w 1620000"/>
              <a:gd name="connsiteY114" fmla="*/ 421093 h 813392"/>
              <a:gd name="connsiteX115" fmla="*/ 498050 w 1620000"/>
              <a:gd name="connsiteY115" fmla="*/ 249438 h 813392"/>
              <a:gd name="connsiteX116" fmla="*/ 811339 w 1620000"/>
              <a:gd name="connsiteY116" fmla="*/ 0 h 813392"/>
              <a:gd name="connsiteX117" fmla="*/ 1121951 w 1620000"/>
              <a:gd name="connsiteY117" fmla="*/ 249438 h 813392"/>
              <a:gd name="connsiteX118" fmla="*/ 1223703 w 1620000"/>
              <a:gd name="connsiteY118" fmla="*/ 421093 h 813392"/>
              <a:gd name="connsiteX119" fmla="*/ 1483438 w 1620000"/>
              <a:gd name="connsiteY119" fmla="*/ 638344 h 813392"/>
              <a:gd name="connsiteX120" fmla="*/ 1620000 w 1620000"/>
              <a:gd name="connsiteY120" fmla="*/ 810000 h 813392"/>
              <a:gd name="connsiteX121" fmla="*/ 1606129 w 1620000"/>
              <a:gd name="connsiteY121" fmla="*/ 813392 h 813392"/>
              <a:gd name="connsiteX122" fmla="*/ 1500825 w 1620000"/>
              <a:gd name="connsiteY122" fmla="*/ 813392 h 813392"/>
              <a:gd name="connsiteX123" fmla="*/ 1504931 w 1620000"/>
              <a:gd name="connsiteY123" fmla="*/ 810001 h 813392"/>
              <a:gd name="connsiteX124" fmla="*/ 1368355 w 1620000"/>
              <a:gd name="connsiteY124" fmla="*/ 606114 h 813392"/>
              <a:gd name="connsiteX125" fmla="*/ 1162152 w 1620000"/>
              <a:gd name="connsiteY125" fmla="*/ 477343 h 813392"/>
              <a:gd name="connsiteX126" fmla="*/ 1044322 w 1620000"/>
              <a:gd name="connsiteY126" fmla="*/ 278822 h 813392"/>
              <a:gd name="connsiteX127" fmla="*/ 811339 w 1620000"/>
              <a:gd name="connsiteY127" fmla="*/ 123225 h 813392"/>
              <a:gd name="connsiteX128" fmla="*/ 578356 w 1620000"/>
              <a:gd name="connsiteY128" fmla="*/ 278822 h 813392"/>
              <a:gd name="connsiteX129" fmla="*/ 460527 w 1620000"/>
              <a:gd name="connsiteY129" fmla="*/ 477343 h 813392"/>
              <a:gd name="connsiteX130" fmla="*/ 251645 w 1620000"/>
              <a:gd name="connsiteY130" fmla="*/ 606114 h 813392"/>
              <a:gd name="connsiteX131" fmla="*/ 115070 w 1620000"/>
              <a:gd name="connsiteY131" fmla="*/ 810001 h 813392"/>
              <a:gd name="connsiteX132" fmla="*/ 119366 w 1620000"/>
              <a:gd name="connsiteY132" fmla="*/ 813392 h 813392"/>
              <a:gd name="connsiteX133" fmla="*/ 14413 w 1620000"/>
              <a:gd name="connsiteY133" fmla="*/ 813392 h 813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</a:cxnLst>
            <a:rect l="l" t="t" r="r" b="b"/>
            <a:pathLst>
              <a:path w="1620000" h="813392">
                <a:moveTo>
                  <a:pt x="1041267" y="678440"/>
                </a:moveTo>
                <a:cubicBezTo>
                  <a:pt x="1041267" y="678440"/>
                  <a:pt x="1089543" y="635617"/>
                  <a:pt x="1105634" y="592794"/>
                </a:cubicBezTo>
                <a:cubicBezTo>
                  <a:pt x="1105634" y="592794"/>
                  <a:pt x="1105634" y="590118"/>
                  <a:pt x="1108316" y="590118"/>
                </a:cubicBezTo>
                <a:cubicBezTo>
                  <a:pt x="1124409" y="590118"/>
                  <a:pt x="1188776" y="592794"/>
                  <a:pt x="1215596" y="643646"/>
                </a:cubicBezTo>
                <a:cubicBezTo>
                  <a:pt x="1247779" y="702528"/>
                  <a:pt x="1223642" y="721263"/>
                  <a:pt x="1207550" y="715910"/>
                </a:cubicBezTo>
                <a:cubicBezTo>
                  <a:pt x="1188776" y="713234"/>
                  <a:pt x="1194140" y="686469"/>
                  <a:pt x="1210232" y="683793"/>
                </a:cubicBezTo>
                <a:cubicBezTo>
                  <a:pt x="1210232" y="683793"/>
                  <a:pt x="1186094" y="665058"/>
                  <a:pt x="1183412" y="699851"/>
                </a:cubicBezTo>
                <a:cubicBezTo>
                  <a:pt x="1180730" y="737321"/>
                  <a:pt x="1212914" y="734645"/>
                  <a:pt x="1242415" y="713234"/>
                </a:cubicBezTo>
                <a:cubicBezTo>
                  <a:pt x="1242415" y="713234"/>
                  <a:pt x="1312147" y="745350"/>
                  <a:pt x="1325557" y="809585"/>
                </a:cubicBezTo>
                <a:lnTo>
                  <a:pt x="1323827" y="813392"/>
                </a:lnTo>
                <a:lnTo>
                  <a:pt x="1163039" y="813392"/>
                </a:lnTo>
                <a:lnTo>
                  <a:pt x="1164638" y="809585"/>
                </a:lnTo>
                <a:cubicBezTo>
                  <a:pt x="1164638" y="772115"/>
                  <a:pt x="1089543" y="731968"/>
                  <a:pt x="1089543" y="731968"/>
                </a:cubicBezTo>
                <a:cubicBezTo>
                  <a:pt x="1073451" y="697175"/>
                  <a:pt x="1041267" y="678440"/>
                  <a:pt x="1041267" y="678440"/>
                </a:cubicBezTo>
                <a:close/>
                <a:moveTo>
                  <a:pt x="961169" y="691864"/>
                </a:moveTo>
                <a:cubicBezTo>
                  <a:pt x="961169" y="691864"/>
                  <a:pt x="963848" y="657019"/>
                  <a:pt x="963848" y="624854"/>
                </a:cubicBezTo>
                <a:cubicBezTo>
                  <a:pt x="963848" y="624854"/>
                  <a:pt x="1046908" y="536402"/>
                  <a:pt x="1105853" y="525680"/>
                </a:cubicBezTo>
                <a:cubicBezTo>
                  <a:pt x="1105853" y="525680"/>
                  <a:pt x="1111212" y="587329"/>
                  <a:pt x="1030832" y="681142"/>
                </a:cubicBezTo>
                <a:cubicBezTo>
                  <a:pt x="1030832" y="681142"/>
                  <a:pt x="985283" y="683822"/>
                  <a:pt x="961169" y="691864"/>
                </a:cubicBezTo>
                <a:close/>
                <a:moveTo>
                  <a:pt x="951017" y="715735"/>
                </a:moveTo>
                <a:cubicBezTo>
                  <a:pt x="951017" y="715735"/>
                  <a:pt x="969788" y="707690"/>
                  <a:pt x="991241" y="707690"/>
                </a:cubicBezTo>
                <a:cubicBezTo>
                  <a:pt x="1012694" y="710372"/>
                  <a:pt x="1039511" y="721098"/>
                  <a:pt x="1055600" y="758641"/>
                </a:cubicBezTo>
                <a:cubicBezTo>
                  <a:pt x="1055600" y="758641"/>
                  <a:pt x="1114596" y="772049"/>
                  <a:pt x="1114596" y="809593"/>
                </a:cubicBezTo>
                <a:lnTo>
                  <a:pt x="1113022" y="813392"/>
                </a:lnTo>
                <a:lnTo>
                  <a:pt x="985316" y="813392"/>
                </a:lnTo>
                <a:lnTo>
                  <a:pt x="985877" y="809593"/>
                </a:lnTo>
                <a:cubicBezTo>
                  <a:pt x="985877" y="755960"/>
                  <a:pt x="951017" y="715735"/>
                  <a:pt x="951017" y="715735"/>
                </a:cubicBezTo>
                <a:close/>
                <a:moveTo>
                  <a:pt x="698881" y="652692"/>
                </a:moveTo>
                <a:cubicBezTo>
                  <a:pt x="690176" y="586457"/>
                  <a:pt x="755720" y="565918"/>
                  <a:pt x="755720" y="565918"/>
                </a:cubicBezTo>
                <a:cubicBezTo>
                  <a:pt x="755720" y="565918"/>
                  <a:pt x="769097" y="525680"/>
                  <a:pt x="811901" y="525680"/>
                </a:cubicBezTo>
                <a:cubicBezTo>
                  <a:pt x="852031" y="525680"/>
                  <a:pt x="868083" y="565918"/>
                  <a:pt x="868083" y="565918"/>
                </a:cubicBezTo>
                <a:cubicBezTo>
                  <a:pt x="868083" y="565918"/>
                  <a:pt x="951017" y="592744"/>
                  <a:pt x="913563" y="683950"/>
                </a:cubicBezTo>
                <a:cubicBezTo>
                  <a:pt x="913563" y="683950"/>
                  <a:pt x="865407" y="657125"/>
                  <a:pt x="811901" y="657125"/>
                </a:cubicBezTo>
                <a:cubicBezTo>
                  <a:pt x="755720" y="657125"/>
                  <a:pt x="707565" y="683950"/>
                  <a:pt x="707565" y="683950"/>
                </a:cubicBezTo>
                <a:cubicBezTo>
                  <a:pt x="702883" y="672549"/>
                  <a:pt x="700124" y="662154"/>
                  <a:pt x="698881" y="652692"/>
                </a:cubicBezTo>
                <a:close/>
                <a:moveTo>
                  <a:pt x="680264" y="809434"/>
                </a:moveTo>
                <a:cubicBezTo>
                  <a:pt x="680264" y="738258"/>
                  <a:pt x="737844" y="680558"/>
                  <a:pt x="808872" y="680558"/>
                </a:cubicBezTo>
                <a:cubicBezTo>
                  <a:pt x="879900" y="680558"/>
                  <a:pt x="937479" y="738258"/>
                  <a:pt x="937479" y="809434"/>
                </a:cubicBezTo>
                <a:lnTo>
                  <a:pt x="936682" y="813392"/>
                </a:lnTo>
                <a:lnTo>
                  <a:pt x="681062" y="813392"/>
                </a:lnTo>
                <a:close/>
                <a:moveTo>
                  <a:pt x="573091" y="535612"/>
                </a:moveTo>
                <a:cubicBezTo>
                  <a:pt x="573091" y="535612"/>
                  <a:pt x="575768" y="473889"/>
                  <a:pt x="621276" y="433635"/>
                </a:cubicBezTo>
                <a:cubicBezTo>
                  <a:pt x="666784" y="393381"/>
                  <a:pt x="714969" y="401431"/>
                  <a:pt x="717646" y="430952"/>
                </a:cubicBezTo>
                <a:cubicBezTo>
                  <a:pt x="717646" y="460471"/>
                  <a:pt x="685522" y="444369"/>
                  <a:pt x="685522" y="444369"/>
                </a:cubicBezTo>
                <a:cubicBezTo>
                  <a:pt x="685522" y="444369"/>
                  <a:pt x="712292" y="471205"/>
                  <a:pt x="723000" y="449737"/>
                </a:cubicBezTo>
                <a:cubicBezTo>
                  <a:pt x="733707" y="428268"/>
                  <a:pt x="717646" y="406799"/>
                  <a:pt x="709615" y="398748"/>
                </a:cubicBezTo>
                <a:cubicBezTo>
                  <a:pt x="709615" y="398748"/>
                  <a:pt x="741738" y="328974"/>
                  <a:pt x="811338" y="328974"/>
                </a:cubicBezTo>
                <a:cubicBezTo>
                  <a:pt x="878261" y="328974"/>
                  <a:pt x="910385" y="398748"/>
                  <a:pt x="910385" y="398748"/>
                </a:cubicBezTo>
                <a:cubicBezTo>
                  <a:pt x="902354" y="406799"/>
                  <a:pt x="886292" y="428268"/>
                  <a:pt x="897000" y="449737"/>
                </a:cubicBezTo>
                <a:cubicBezTo>
                  <a:pt x="907708" y="471205"/>
                  <a:pt x="934477" y="444369"/>
                  <a:pt x="934477" y="444369"/>
                </a:cubicBezTo>
                <a:cubicBezTo>
                  <a:pt x="934477" y="444369"/>
                  <a:pt x="902354" y="460471"/>
                  <a:pt x="902354" y="430952"/>
                </a:cubicBezTo>
                <a:cubicBezTo>
                  <a:pt x="905031" y="401431"/>
                  <a:pt x="953215" y="393381"/>
                  <a:pt x="998723" y="433635"/>
                </a:cubicBezTo>
                <a:cubicBezTo>
                  <a:pt x="1044231" y="473889"/>
                  <a:pt x="1046908" y="535612"/>
                  <a:pt x="1046908" y="535612"/>
                </a:cubicBezTo>
                <a:cubicBezTo>
                  <a:pt x="1017462" y="557081"/>
                  <a:pt x="961246" y="616120"/>
                  <a:pt x="961246" y="616120"/>
                </a:cubicBezTo>
                <a:cubicBezTo>
                  <a:pt x="961246" y="616120"/>
                  <a:pt x="950538" y="565131"/>
                  <a:pt x="891646" y="543663"/>
                </a:cubicBezTo>
                <a:cubicBezTo>
                  <a:pt x="891646" y="543663"/>
                  <a:pt x="856846" y="479256"/>
                  <a:pt x="811338" y="479256"/>
                </a:cubicBezTo>
                <a:cubicBezTo>
                  <a:pt x="763154" y="479256"/>
                  <a:pt x="728353" y="543663"/>
                  <a:pt x="728353" y="543663"/>
                </a:cubicBezTo>
                <a:cubicBezTo>
                  <a:pt x="672138" y="565131"/>
                  <a:pt x="658754" y="616120"/>
                  <a:pt x="658754" y="616120"/>
                </a:cubicBezTo>
                <a:cubicBezTo>
                  <a:pt x="658754" y="616120"/>
                  <a:pt x="602538" y="557081"/>
                  <a:pt x="573091" y="535612"/>
                </a:cubicBezTo>
                <a:close/>
                <a:moveTo>
                  <a:pt x="514147" y="525680"/>
                </a:moveTo>
                <a:cubicBezTo>
                  <a:pt x="573092" y="536402"/>
                  <a:pt x="656151" y="624854"/>
                  <a:pt x="656151" y="624854"/>
                </a:cubicBezTo>
                <a:cubicBezTo>
                  <a:pt x="656151" y="657019"/>
                  <a:pt x="658830" y="691864"/>
                  <a:pt x="658830" y="691864"/>
                </a:cubicBezTo>
                <a:cubicBezTo>
                  <a:pt x="634716" y="683822"/>
                  <a:pt x="589168" y="681142"/>
                  <a:pt x="589168" y="681142"/>
                </a:cubicBezTo>
                <a:cubicBezTo>
                  <a:pt x="508788" y="587329"/>
                  <a:pt x="514147" y="525680"/>
                  <a:pt x="514147" y="525680"/>
                </a:cubicBezTo>
                <a:close/>
                <a:moveTo>
                  <a:pt x="503147" y="809593"/>
                </a:moveTo>
                <a:cubicBezTo>
                  <a:pt x="503147" y="772049"/>
                  <a:pt x="565085" y="758641"/>
                  <a:pt x="565085" y="758641"/>
                </a:cubicBezTo>
                <a:cubicBezTo>
                  <a:pt x="581243" y="721098"/>
                  <a:pt x="608173" y="710372"/>
                  <a:pt x="629716" y="707690"/>
                </a:cubicBezTo>
                <a:cubicBezTo>
                  <a:pt x="651261" y="707690"/>
                  <a:pt x="670111" y="715735"/>
                  <a:pt x="670111" y="715735"/>
                </a:cubicBezTo>
                <a:cubicBezTo>
                  <a:pt x="670111" y="715735"/>
                  <a:pt x="637795" y="755960"/>
                  <a:pt x="637795" y="809593"/>
                </a:cubicBezTo>
                <a:lnTo>
                  <a:pt x="638315" y="813392"/>
                </a:lnTo>
                <a:lnTo>
                  <a:pt x="504800" y="813392"/>
                </a:lnTo>
                <a:close/>
                <a:moveTo>
                  <a:pt x="294443" y="809585"/>
                </a:moveTo>
                <a:cubicBezTo>
                  <a:pt x="307873" y="745350"/>
                  <a:pt x="377710" y="713234"/>
                  <a:pt x="377710" y="713234"/>
                </a:cubicBezTo>
                <a:cubicBezTo>
                  <a:pt x="407256" y="734645"/>
                  <a:pt x="439488" y="737321"/>
                  <a:pt x="436802" y="699851"/>
                </a:cubicBezTo>
                <a:cubicBezTo>
                  <a:pt x="434117" y="665058"/>
                  <a:pt x="409942" y="683793"/>
                  <a:pt x="409942" y="683793"/>
                </a:cubicBezTo>
                <a:cubicBezTo>
                  <a:pt x="426058" y="686469"/>
                  <a:pt x="428744" y="713234"/>
                  <a:pt x="412629" y="715910"/>
                </a:cubicBezTo>
                <a:cubicBezTo>
                  <a:pt x="396512" y="721263"/>
                  <a:pt x="369651" y="702528"/>
                  <a:pt x="404570" y="643646"/>
                </a:cubicBezTo>
                <a:cubicBezTo>
                  <a:pt x="431431" y="592794"/>
                  <a:pt x="495895" y="590118"/>
                  <a:pt x="512012" y="590118"/>
                </a:cubicBezTo>
                <a:cubicBezTo>
                  <a:pt x="514698" y="590118"/>
                  <a:pt x="514698" y="592794"/>
                  <a:pt x="514698" y="592794"/>
                </a:cubicBezTo>
                <a:cubicBezTo>
                  <a:pt x="530814" y="635617"/>
                  <a:pt x="576476" y="678440"/>
                  <a:pt x="576476" y="678440"/>
                </a:cubicBezTo>
                <a:cubicBezTo>
                  <a:pt x="576476" y="678440"/>
                  <a:pt x="546930" y="697175"/>
                  <a:pt x="530814" y="731968"/>
                </a:cubicBezTo>
                <a:cubicBezTo>
                  <a:pt x="530814" y="731968"/>
                  <a:pt x="455605" y="772115"/>
                  <a:pt x="455605" y="809585"/>
                </a:cubicBezTo>
                <a:lnTo>
                  <a:pt x="457207" y="813392"/>
                </a:lnTo>
                <a:lnTo>
                  <a:pt x="296176" y="813392"/>
                </a:lnTo>
                <a:close/>
                <a:moveTo>
                  <a:pt x="163579" y="812050"/>
                </a:moveTo>
                <a:cubicBezTo>
                  <a:pt x="203729" y="779849"/>
                  <a:pt x="217112" y="726179"/>
                  <a:pt x="284030" y="624208"/>
                </a:cubicBezTo>
                <a:cubicBezTo>
                  <a:pt x="353624" y="519554"/>
                  <a:pt x="495488" y="511503"/>
                  <a:pt x="495488" y="511503"/>
                </a:cubicBezTo>
                <a:cubicBezTo>
                  <a:pt x="495488" y="511503"/>
                  <a:pt x="484781" y="436367"/>
                  <a:pt x="527609" y="377331"/>
                </a:cubicBezTo>
                <a:cubicBezTo>
                  <a:pt x="573112" y="318294"/>
                  <a:pt x="658766" y="275360"/>
                  <a:pt x="693563" y="256575"/>
                </a:cubicBezTo>
                <a:cubicBezTo>
                  <a:pt x="728360" y="240474"/>
                  <a:pt x="787247" y="194856"/>
                  <a:pt x="808661" y="170705"/>
                </a:cubicBezTo>
                <a:cubicBezTo>
                  <a:pt x="832751" y="194856"/>
                  <a:pt x="891638" y="240474"/>
                  <a:pt x="926435" y="256575"/>
                </a:cubicBezTo>
                <a:cubicBezTo>
                  <a:pt x="961232" y="275360"/>
                  <a:pt x="1046886" y="318294"/>
                  <a:pt x="1089713" y="377331"/>
                </a:cubicBezTo>
                <a:cubicBezTo>
                  <a:pt x="1135217" y="436367"/>
                  <a:pt x="1124510" y="511503"/>
                  <a:pt x="1124510" y="511503"/>
                </a:cubicBezTo>
                <a:cubicBezTo>
                  <a:pt x="1124510" y="511503"/>
                  <a:pt x="1266374" y="519554"/>
                  <a:pt x="1333292" y="624208"/>
                </a:cubicBezTo>
                <a:cubicBezTo>
                  <a:pt x="1402886" y="726179"/>
                  <a:pt x="1416270" y="779849"/>
                  <a:pt x="1456420" y="812050"/>
                </a:cubicBezTo>
                <a:lnTo>
                  <a:pt x="1455182" y="813392"/>
                </a:lnTo>
                <a:lnTo>
                  <a:pt x="1359953" y="813392"/>
                </a:lnTo>
                <a:lnTo>
                  <a:pt x="1360529" y="812261"/>
                </a:lnTo>
                <a:cubicBezTo>
                  <a:pt x="1331060" y="731847"/>
                  <a:pt x="1272123" y="699681"/>
                  <a:pt x="1272123" y="699681"/>
                </a:cubicBezTo>
                <a:cubicBezTo>
                  <a:pt x="1231938" y="568339"/>
                  <a:pt x="1122100" y="554937"/>
                  <a:pt x="1122100" y="554937"/>
                </a:cubicBezTo>
                <a:cubicBezTo>
                  <a:pt x="1119421" y="530812"/>
                  <a:pt x="1119421" y="525451"/>
                  <a:pt x="1119421" y="525451"/>
                </a:cubicBezTo>
                <a:cubicBezTo>
                  <a:pt x="1119421" y="525451"/>
                  <a:pt x="1111384" y="514729"/>
                  <a:pt x="1084595" y="520090"/>
                </a:cubicBezTo>
                <a:cubicBezTo>
                  <a:pt x="1084595" y="520090"/>
                  <a:pt x="1052447" y="404830"/>
                  <a:pt x="929214" y="380706"/>
                </a:cubicBezTo>
                <a:cubicBezTo>
                  <a:pt x="929214" y="380706"/>
                  <a:pt x="880993" y="316375"/>
                  <a:pt x="808660" y="302972"/>
                </a:cubicBezTo>
                <a:cubicBezTo>
                  <a:pt x="739007" y="316375"/>
                  <a:pt x="690785" y="380706"/>
                  <a:pt x="690785" y="380706"/>
                </a:cubicBezTo>
                <a:cubicBezTo>
                  <a:pt x="567552" y="404830"/>
                  <a:pt x="535405" y="520090"/>
                  <a:pt x="535405" y="520090"/>
                </a:cubicBezTo>
                <a:cubicBezTo>
                  <a:pt x="508615" y="514729"/>
                  <a:pt x="500578" y="525451"/>
                  <a:pt x="500578" y="525451"/>
                </a:cubicBezTo>
                <a:cubicBezTo>
                  <a:pt x="500578" y="525451"/>
                  <a:pt x="500578" y="530812"/>
                  <a:pt x="497899" y="554937"/>
                </a:cubicBezTo>
                <a:cubicBezTo>
                  <a:pt x="497899" y="554937"/>
                  <a:pt x="385382" y="568339"/>
                  <a:pt x="347876" y="699681"/>
                </a:cubicBezTo>
                <a:cubicBezTo>
                  <a:pt x="347876" y="699681"/>
                  <a:pt x="288939" y="731847"/>
                  <a:pt x="259470" y="812261"/>
                </a:cubicBezTo>
                <a:lnTo>
                  <a:pt x="260046" y="813392"/>
                </a:lnTo>
                <a:lnTo>
                  <a:pt x="164816" y="813392"/>
                </a:lnTo>
                <a:close/>
                <a:moveTo>
                  <a:pt x="0" y="810000"/>
                </a:moveTo>
                <a:cubicBezTo>
                  <a:pt x="66942" y="793908"/>
                  <a:pt x="26777" y="812683"/>
                  <a:pt x="139240" y="638344"/>
                </a:cubicBezTo>
                <a:cubicBezTo>
                  <a:pt x="249025" y="464007"/>
                  <a:pt x="396298" y="421093"/>
                  <a:pt x="396298" y="421093"/>
                </a:cubicBezTo>
                <a:cubicBezTo>
                  <a:pt x="396298" y="421093"/>
                  <a:pt x="401653" y="316490"/>
                  <a:pt x="498050" y="249438"/>
                </a:cubicBezTo>
                <a:cubicBezTo>
                  <a:pt x="597124" y="179702"/>
                  <a:pt x="747075" y="128742"/>
                  <a:pt x="811339" y="0"/>
                </a:cubicBezTo>
                <a:cubicBezTo>
                  <a:pt x="872926" y="128742"/>
                  <a:pt x="1022876" y="179702"/>
                  <a:pt x="1121951" y="249438"/>
                </a:cubicBezTo>
                <a:cubicBezTo>
                  <a:pt x="1221025" y="316490"/>
                  <a:pt x="1223703" y="421093"/>
                  <a:pt x="1223703" y="421093"/>
                </a:cubicBezTo>
                <a:cubicBezTo>
                  <a:pt x="1223703" y="421093"/>
                  <a:pt x="1370976" y="464007"/>
                  <a:pt x="1483438" y="638344"/>
                </a:cubicBezTo>
                <a:cubicBezTo>
                  <a:pt x="1593223" y="812683"/>
                  <a:pt x="1555736" y="793908"/>
                  <a:pt x="1620000" y="810000"/>
                </a:cubicBezTo>
                <a:lnTo>
                  <a:pt x="1606129" y="813392"/>
                </a:lnTo>
                <a:lnTo>
                  <a:pt x="1500825" y="813392"/>
                </a:lnTo>
                <a:lnTo>
                  <a:pt x="1504931" y="810001"/>
                </a:lnTo>
                <a:cubicBezTo>
                  <a:pt x="1454049" y="785856"/>
                  <a:pt x="1440659" y="713423"/>
                  <a:pt x="1368355" y="606114"/>
                </a:cubicBezTo>
                <a:cubicBezTo>
                  <a:pt x="1296050" y="496123"/>
                  <a:pt x="1162152" y="477343"/>
                  <a:pt x="1162152" y="477343"/>
                </a:cubicBezTo>
                <a:cubicBezTo>
                  <a:pt x="1162152" y="477343"/>
                  <a:pt x="1146084" y="351256"/>
                  <a:pt x="1044322" y="278822"/>
                </a:cubicBezTo>
                <a:cubicBezTo>
                  <a:pt x="942559" y="206389"/>
                  <a:pt x="883644" y="206389"/>
                  <a:pt x="811339" y="123225"/>
                </a:cubicBezTo>
                <a:cubicBezTo>
                  <a:pt x="739034" y="206389"/>
                  <a:pt x="680119" y="206389"/>
                  <a:pt x="578356" y="278822"/>
                </a:cubicBezTo>
                <a:cubicBezTo>
                  <a:pt x="476594" y="351256"/>
                  <a:pt x="460527" y="477343"/>
                  <a:pt x="460527" y="477343"/>
                </a:cubicBezTo>
                <a:cubicBezTo>
                  <a:pt x="460527" y="477343"/>
                  <a:pt x="323950" y="496123"/>
                  <a:pt x="251645" y="606114"/>
                </a:cubicBezTo>
                <a:cubicBezTo>
                  <a:pt x="182019" y="713423"/>
                  <a:pt x="168629" y="785856"/>
                  <a:pt x="115070" y="810001"/>
                </a:cubicBezTo>
                <a:lnTo>
                  <a:pt x="119366" y="813392"/>
                </a:lnTo>
                <a:lnTo>
                  <a:pt x="14413" y="81339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7409420" y="1843702"/>
            <a:ext cx="923330" cy="3280144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请插入您的文本内容，请插入您的文本内容，请插入您的文本内容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1" grpId="0"/>
      <p:bldP spid="42" grpId="0" animBg="1"/>
      <p:bldP spid="43" grpId="0" animBg="1"/>
      <p:bldP spid="44" grpId="0"/>
      <p:bldP spid="45" grpId="0"/>
      <p:bldP spid="46" grpId="0" animBg="1"/>
      <p:bldP spid="47" grpId="0" animBg="1"/>
      <p:bldP spid="48" grpId="0"/>
      <p:bldP spid="49" grpId="0"/>
      <p:bldP spid="50" grpId="0" animBg="1"/>
      <p:bldP spid="51" grpId="0" animBg="1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992188" y="3311525"/>
            <a:ext cx="11193462" cy="312738"/>
            <a:chOff x="625" y="2086"/>
            <a:chExt cx="7051" cy="197"/>
          </a:xfrm>
        </p:grpSpPr>
        <p:sp>
          <p:nvSpPr>
            <p:cNvPr id="19" name="Freeform 5"/>
            <p:cNvSpPr/>
            <p:nvPr/>
          </p:nvSpPr>
          <p:spPr bwMode="auto">
            <a:xfrm>
              <a:off x="625" y="2086"/>
              <a:ext cx="3525" cy="31"/>
            </a:xfrm>
            <a:custGeom>
              <a:avLst/>
              <a:gdLst>
                <a:gd name="T0" fmla="*/ 24 w 1785"/>
                <a:gd name="T1" fmla="*/ 15 h 15"/>
                <a:gd name="T2" fmla="*/ 49 w 1785"/>
                <a:gd name="T3" fmla="*/ 7 h 15"/>
                <a:gd name="T4" fmla="*/ 98 w 1785"/>
                <a:gd name="T5" fmla="*/ 7 h 15"/>
                <a:gd name="T6" fmla="*/ 123 w 1785"/>
                <a:gd name="T7" fmla="*/ 15 h 15"/>
                <a:gd name="T8" fmla="*/ 148 w 1785"/>
                <a:gd name="T9" fmla="*/ 7 h 15"/>
                <a:gd name="T10" fmla="*/ 197 w 1785"/>
                <a:gd name="T11" fmla="*/ 7 h 15"/>
                <a:gd name="T12" fmla="*/ 222 w 1785"/>
                <a:gd name="T13" fmla="*/ 15 h 15"/>
                <a:gd name="T14" fmla="*/ 248 w 1785"/>
                <a:gd name="T15" fmla="*/ 7 h 15"/>
                <a:gd name="T16" fmla="*/ 297 w 1785"/>
                <a:gd name="T17" fmla="*/ 7 h 15"/>
                <a:gd name="T18" fmla="*/ 322 w 1785"/>
                <a:gd name="T19" fmla="*/ 15 h 15"/>
                <a:gd name="T20" fmla="*/ 347 w 1785"/>
                <a:gd name="T21" fmla="*/ 7 h 15"/>
                <a:gd name="T22" fmla="*/ 396 w 1785"/>
                <a:gd name="T23" fmla="*/ 7 h 15"/>
                <a:gd name="T24" fmla="*/ 421 w 1785"/>
                <a:gd name="T25" fmla="*/ 15 h 15"/>
                <a:gd name="T26" fmla="*/ 446 w 1785"/>
                <a:gd name="T27" fmla="*/ 7 h 15"/>
                <a:gd name="T28" fmla="*/ 495 w 1785"/>
                <a:gd name="T29" fmla="*/ 7 h 15"/>
                <a:gd name="T30" fmla="*/ 520 w 1785"/>
                <a:gd name="T31" fmla="*/ 15 h 15"/>
                <a:gd name="T32" fmla="*/ 545 w 1785"/>
                <a:gd name="T33" fmla="*/ 7 h 15"/>
                <a:gd name="T34" fmla="*/ 594 w 1785"/>
                <a:gd name="T35" fmla="*/ 7 h 15"/>
                <a:gd name="T36" fmla="*/ 619 w 1785"/>
                <a:gd name="T37" fmla="*/ 15 h 15"/>
                <a:gd name="T38" fmla="*/ 645 w 1785"/>
                <a:gd name="T39" fmla="*/ 7 h 15"/>
                <a:gd name="T40" fmla="*/ 694 w 1785"/>
                <a:gd name="T41" fmla="*/ 7 h 15"/>
                <a:gd name="T42" fmla="*/ 719 w 1785"/>
                <a:gd name="T43" fmla="*/ 15 h 15"/>
                <a:gd name="T44" fmla="*/ 744 w 1785"/>
                <a:gd name="T45" fmla="*/ 7 h 15"/>
                <a:gd name="T46" fmla="*/ 793 w 1785"/>
                <a:gd name="T47" fmla="*/ 7 h 15"/>
                <a:gd name="T48" fmla="*/ 818 w 1785"/>
                <a:gd name="T49" fmla="*/ 15 h 15"/>
                <a:gd name="T50" fmla="*/ 843 w 1785"/>
                <a:gd name="T51" fmla="*/ 7 h 15"/>
                <a:gd name="T52" fmla="*/ 892 w 1785"/>
                <a:gd name="T53" fmla="*/ 7 h 15"/>
                <a:gd name="T54" fmla="*/ 917 w 1785"/>
                <a:gd name="T55" fmla="*/ 15 h 15"/>
                <a:gd name="T56" fmla="*/ 942 w 1785"/>
                <a:gd name="T57" fmla="*/ 7 h 15"/>
                <a:gd name="T58" fmla="*/ 991 w 1785"/>
                <a:gd name="T59" fmla="*/ 7 h 15"/>
                <a:gd name="T60" fmla="*/ 1016 w 1785"/>
                <a:gd name="T61" fmla="*/ 15 h 15"/>
                <a:gd name="T62" fmla="*/ 1042 w 1785"/>
                <a:gd name="T63" fmla="*/ 7 h 15"/>
                <a:gd name="T64" fmla="*/ 1091 w 1785"/>
                <a:gd name="T65" fmla="*/ 7 h 15"/>
                <a:gd name="T66" fmla="*/ 1115 w 1785"/>
                <a:gd name="T67" fmla="*/ 15 h 15"/>
                <a:gd name="T68" fmla="*/ 1141 w 1785"/>
                <a:gd name="T69" fmla="*/ 7 h 15"/>
                <a:gd name="T70" fmla="*/ 1190 w 1785"/>
                <a:gd name="T71" fmla="*/ 7 h 15"/>
                <a:gd name="T72" fmla="*/ 1215 w 1785"/>
                <a:gd name="T73" fmla="*/ 15 h 15"/>
                <a:gd name="T74" fmla="*/ 1240 w 1785"/>
                <a:gd name="T75" fmla="*/ 7 h 15"/>
                <a:gd name="T76" fmla="*/ 1289 w 1785"/>
                <a:gd name="T77" fmla="*/ 7 h 15"/>
                <a:gd name="T78" fmla="*/ 1314 w 1785"/>
                <a:gd name="T79" fmla="*/ 15 h 15"/>
                <a:gd name="T80" fmla="*/ 1339 w 1785"/>
                <a:gd name="T81" fmla="*/ 7 h 15"/>
                <a:gd name="T82" fmla="*/ 1388 w 1785"/>
                <a:gd name="T83" fmla="*/ 7 h 15"/>
                <a:gd name="T84" fmla="*/ 1413 w 1785"/>
                <a:gd name="T85" fmla="*/ 15 h 15"/>
                <a:gd name="T86" fmla="*/ 1438 w 1785"/>
                <a:gd name="T87" fmla="*/ 7 h 15"/>
                <a:gd name="T88" fmla="*/ 1487 w 1785"/>
                <a:gd name="T89" fmla="*/ 7 h 15"/>
                <a:gd name="T90" fmla="*/ 1512 w 1785"/>
                <a:gd name="T91" fmla="*/ 15 h 15"/>
                <a:gd name="T92" fmla="*/ 1538 w 1785"/>
                <a:gd name="T93" fmla="*/ 7 h 15"/>
                <a:gd name="T94" fmla="*/ 1587 w 1785"/>
                <a:gd name="T95" fmla="*/ 7 h 15"/>
                <a:gd name="T96" fmla="*/ 1612 w 1785"/>
                <a:gd name="T97" fmla="*/ 15 h 15"/>
                <a:gd name="T98" fmla="*/ 1637 w 1785"/>
                <a:gd name="T99" fmla="*/ 7 h 15"/>
                <a:gd name="T100" fmla="*/ 1686 w 1785"/>
                <a:gd name="T101" fmla="*/ 7 h 15"/>
                <a:gd name="T102" fmla="*/ 1711 w 1785"/>
                <a:gd name="T103" fmla="*/ 15 h 15"/>
                <a:gd name="T104" fmla="*/ 1736 w 1785"/>
                <a:gd name="T105" fmla="*/ 7 h 15"/>
                <a:gd name="T106" fmla="*/ 1785 w 1785"/>
                <a:gd name="T10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5">
                  <a:moveTo>
                    <a:pt x="0" y="8"/>
                  </a:moveTo>
                  <a:cubicBezTo>
                    <a:pt x="7" y="13"/>
                    <a:pt x="15" y="15"/>
                    <a:pt x="24" y="15"/>
                  </a:cubicBezTo>
                  <a:cubicBezTo>
                    <a:pt x="33" y="15"/>
                    <a:pt x="42" y="13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6" y="3"/>
                    <a:pt x="65" y="0"/>
                    <a:pt x="74" y="0"/>
                  </a:cubicBezTo>
                  <a:cubicBezTo>
                    <a:pt x="83" y="0"/>
                    <a:pt x="91" y="3"/>
                    <a:pt x="98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4" y="15"/>
                    <a:pt x="123" y="15"/>
                  </a:cubicBezTo>
                  <a:cubicBezTo>
                    <a:pt x="132" y="15"/>
                    <a:pt x="141" y="13"/>
                    <a:pt x="148" y="8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55" y="3"/>
                    <a:pt x="164" y="0"/>
                    <a:pt x="173" y="0"/>
                  </a:cubicBezTo>
                  <a:cubicBezTo>
                    <a:pt x="182" y="0"/>
                    <a:pt x="190" y="3"/>
                    <a:pt x="197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3" y="15"/>
                    <a:pt x="222" y="15"/>
                  </a:cubicBezTo>
                  <a:cubicBezTo>
                    <a:pt x="231" y="15"/>
                    <a:pt x="240" y="13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7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4" y="13"/>
                    <a:pt x="313" y="15"/>
                    <a:pt x="322" y="15"/>
                  </a:cubicBezTo>
                  <a:cubicBezTo>
                    <a:pt x="331" y="15"/>
                    <a:pt x="339" y="13"/>
                    <a:pt x="346" y="8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4" y="3"/>
                    <a:pt x="362" y="0"/>
                    <a:pt x="371" y="0"/>
                  </a:cubicBezTo>
                  <a:cubicBezTo>
                    <a:pt x="380" y="0"/>
                    <a:pt x="389" y="3"/>
                    <a:pt x="396" y="7"/>
                  </a:cubicBezTo>
                  <a:cubicBezTo>
                    <a:pt x="396" y="8"/>
                    <a:pt x="396" y="8"/>
                    <a:pt x="396" y="8"/>
                  </a:cubicBezTo>
                  <a:cubicBezTo>
                    <a:pt x="403" y="13"/>
                    <a:pt x="412" y="15"/>
                    <a:pt x="421" y="15"/>
                  </a:cubicBezTo>
                  <a:cubicBezTo>
                    <a:pt x="430" y="15"/>
                    <a:pt x="438" y="13"/>
                    <a:pt x="445" y="8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53" y="3"/>
                    <a:pt x="461" y="0"/>
                    <a:pt x="471" y="0"/>
                  </a:cubicBezTo>
                  <a:cubicBezTo>
                    <a:pt x="480" y="0"/>
                    <a:pt x="488" y="3"/>
                    <a:pt x="495" y="7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5"/>
                    <a:pt x="520" y="15"/>
                  </a:cubicBezTo>
                  <a:cubicBezTo>
                    <a:pt x="529" y="15"/>
                    <a:pt x="538" y="13"/>
                    <a:pt x="544" y="8"/>
                  </a:cubicBezTo>
                  <a:cubicBezTo>
                    <a:pt x="545" y="7"/>
                    <a:pt x="545" y="7"/>
                    <a:pt x="545" y="7"/>
                  </a:cubicBezTo>
                  <a:cubicBezTo>
                    <a:pt x="552" y="3"/>
                    <a:pt x="561" y="0"/>
                    <a:pt x="570" y="0"/>
                  </a:cubicBezTo>
                  <a:cubicBezTo>
                    <a:pt x="579" y="0"/>
                    <a:pt x="587" y="3"/>
                    <a:pt x="594" y="7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0" y="15"/>
                    <a:pt x="619" y="15"/>
                  </a:cubicBezTo>
                  <a:cubicBezTo>
                    <a:pt x="628" y="15"/>
                    <a:pt x="637" y="13"/>
                    <a:pt x="644" y="8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7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701" y="13"/>
                    <a:pt x="710" y="15"/>
                    <a:pt x="719" y="15"/>
                  </a:cubicBezTo>
                  <a:cubicBezTo>
                    <a:pt x="728" y="15"/>
                    <a:pt x="736" y="13"/>
                    <a:pt x="743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51" y="3"/>
                    <a:pt x="759" y="0"/>
                    <a:pt x="768" y="0"/>
                  </a:cubicBezTo>
                  <a:cubicBezTo>
                    <a:pt x="778" y="0"/>
                    <a:pt x="786" y="3"/>
                    <a:pt x="793" y="7"/>
                  </a:cubicBezTo>
                  <a:cubicBezTo>
                    <a:pt x="793" y="8"/>
                    <a:pt x="793" y="8"/>
                    <a:pt x="793" y="8"/>
                  </a:cubicBezTo>
                  <a:cubicBezTo>
                    <a:pt x="800" y="12"/>
                    <a:pt x="809" y="15"/>
                    <a:pt x="818" y="15"/>
                  </a:cubicBezTo>
                  <a:cubicBezTo>
                    <a:pt x="827" y="15"/>
                    <a:pt x="835" y="12"/>
                    <a:pt x="842" y="8"/>
                  </a:cubicBezTo>
                  <a:cubicBezTo>
                    <a:pt x="843" y="7"/>
                    <a:pt x="843" y="7"/>
                    <a:pt x="843" y="7"/>
                  </a:cubicBezTo>
                  <a:cubicBezTo>
                    <a:pt x="850" y="2"/>
                    <a:pt x="858" y="0"/>
                    <a:pt x="867" y="0"/>
                  </a:cubicBezTo>
                  <a:cubicBezTo>
                    <a:pt x="876" y="0"/>
                    <a:pt x="885" y="2"/>
                    <a:pt x="892" y="7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5"/>
                    <a:pt x="917" y="15"/>
                  </a:cubicBezTo>
                  <a:cubicBezTo>
                    <a:pt x="926" y="15"/>
                    <a:pt x="935" y="13"/>
                    <a:pt x="942" y="8"/>
                  </a:cubicBezTo>
                  <a:cubicBezTo>
                    <a:pt x="942" y="7"/>
                    <a:pt x="942" y="7"/>
                    <a:pt x="942" y="7"/>
                  </a:cubicBezTo>
                  <a:cubicBezTo>
                    <a:pt x="949" y="3"/>
                    <a:pt x="958" y="0"/>
                    <a:pt x="967" y="0"/>
                  </a:cubicBezTo>
                  <a:cubicBezTo>
                    <a:pt x="976" y="0"/>
                    <a:pt x="984" y="3"/>
                    <a:pt x="991" y="7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7" y="15"/>
                    <a:pt x="1016" y="15"/>
                  </a:cubicBezTo>
                  <a:cubicBezTo>
                    <a:pt x="1025" y="15"/>
                    <a:pt x="1034" y="13"/>
                    <a:pt x="1041" y="8"/>
                  </a:cubicBezTo>
                  <a:cubicBezTo>
                    <a:pt x="1042" y="7"/>
                    <a:pt x="1042" y="7"/>
                    <a:pt x="1042" y="7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7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6" y="15"/>
                    <a:pt x="1115" y="15"/>
                  </a:cubicBezTo>
                  <a:cubicBezTo>
                    <a:pt x="1125" y="15"/>
                    <a:pt x="1133" y="13"/>
                    <a:pt x="1140" y="8"/>
                  </a:cubicBezTo>
                  <a:cubicBezTo>
                    <a:pt x="1141" y="7"/>
                    <a:pt x="1141" y="7"/>
                    <a:pt x="1141" y="7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4" y="0"/>
                    <a:pt x="1183" y="3"/>
                    <a:pt x="1190" y="7"/>
                  </a:cubicBezTo>
                  <a:cubicBezTo>
                    <a:pt x="1190" y="8"/>
                    <a:pt x="1190" y="8"/>
                    <a:pt x="1190" y="8"/>
                  </a:cubicBezTo>
                  <a:cubicBezTo>
                    <a:pt x="1197" y="13"/>
                    <a:pt x="1206" y="15"/>
                    <a:pt x="1215" y="15"/>
                  </a:cubicBezTo>
                  <a:cubicBezTo>
                    <a:pt x="1224" y="15"/>
                    <a:pt x="1232" y="13"/>
                    <a:pt x="1239" y="8"/>
                  </a:cubicBezTo>
                  <a:cubicBezTo>
                    <a:pt x="1240" y="7"/>
                    <a:pt x="1240" y="7"/>
                    <a:pt x="1240" y="7"/>
                  </a:cubicBezTo>
                  <a:cubicBezTo>
                    <a:pt x="1247" y="3"/>
                    <a:pt x="1255" y="0"/>
                    <a:pt x="1264" y="0"/>
                  </a:cubicBezTo>
                  <a:cubicBezTo>
                    <a:pt x="1274" y="0"/>
                    <a:pt x="1282" y="3"/>
                    <a:pt x="1289" y="7"/>
                  </a:cubicBezTo>
                  <a:cubicBezTo>
                    <a:pt x="1289" y="8"/>
                    <a:pt x="1289" y="8"/>
                    <a:pt x="1289" y="8"/>
                  </a:cubicBezTo>
                  <a:cubicBezTo>
                    <a:pt x="1296" y="13"/>
                    <a:pt x="1305" y="15"/>
                    <a:pt x="1314" y="15"/>
                  </a:cubicBezTo>
                  <a:cubicBezTo>
                    <a:pt x="1323" y="15"/>
                    <a:pt x="1331" y="13"/>
                    <a:pt x="1338" y="8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7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5"/>
                    <a:pt x="1413" y="15"/>
                  </a:cubicBezTo>
                  <a:cubicBezTo>
                    <a:pt x="1422" y="15"/>
                    <a:pt x="1431" y="13"/>
                    <a:pt x="1438" y="8"/>
                  </a:cubicBezTo>
                  <a:cubicBezTo>
                    <a:pt x="1438" y="7"/>
                    <a:pt x="1438" y="7"/>
                    <a:pt x="1438" y="7"/>
                  </a:cubicBezTo>
                  <a:cubicBezTo>
                    <a:pt x="1445" y="3"/>
                    <a:pt x="1454" y="0"/>
                    <a:pt x="1463" y="0"/>
                  </a:cubicBezTo>
                  <a:cubicBezTo>
                    <a:pt x="1472" y="0"/>
                    <a:pt x="1480" y="3"/>
                    <a:pt x="1487" y="7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3" y="15"/>
                    <a:pt x="1512" y="15"/>
                  </a:cubicBezTo>
                  <a:cubicBezTo>
                    <a:pt x="1522" y="15"/>
                    <a:pt x="1530" y="13"/>
                    <a:pt x="1537" y="8"/>
                  </a:cubicBezTo>
                  <a:cubicBezTo>
                    <a:pt x="1538" y="7"/>
                    <a:pt x="1538" y="7"/>
                    <a:pt x="1538" y="7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1" y="0"/>
                    <a:pt x="1580" y="3"/>
                    <a:pt x="1587" y="7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4" y="13"/>
                    <a:pt x="1603" y="15"/>
                    <a:pt x="1612" y="15"/>
                  </a:cubicBezTo>
                  <a:cubicBezTo>
                    <a:pt x="1621" y="15"/>
                    <a:pt x="1629" y="13"/>
                    <a:pt x="1636" y="8"/>
                  </a:cubicBezTo>
                  <a:cubicBezTo>
                    <a:pt x="1637" y="7"/>
                    <a:pt x="1637" y="7"/>
                    <a:pt x="1637" y="7"/>
                  </a:cubicBezTo>
                  <a:cubicBezTo>
                    <a:pt x="1644" y="3"/>
                    <a:pt x="1652" y="0"/>
                    <a:pt x="1662" y="0"/>
                  </a:cubicBezTo>
                  <a:cubicBezTo>
                    <a:pt x="1671" y="0"/>
                    <a:pt x="1679" y="3"/>
                    <a:pt x="1686" y="7"/>
                  </a:cubicBezTo>
                  <a:cubicBezTo>
                    <a:pt x="1686" y="8"/>
                    <a:pt x="1686" y="8"/>
                    <a:pt x="1686" y="8"/>
                  </a:cubicBezTo>
                  <a:cubicBezTo>
                    <a:pt x="1693" y="12"/>
                    <a:pt x="1702" y="15"/>
                    <a:pt x="1711" y="15"/>
                  </a:cubicBezTo>
                  <a:cubicBezTo>
                    <a:pt x="1720" y="15"/>
                    <a:pt x="1728" y="12"/>
                    <a:pt x="1735" y="8"/>
                  </a:cubicBezTo>
                  <a:cubicBezTo>
                    <a:pt x="1736" y="7"/>
                    <a:pt x="1736" y="7"/>
                    <a:pt x="1736" y="7"/>
                  </a:cubicBezTo>
                  <a:cubicBezTo>
                    <a:pt x="1743" y="2"/>
                    <a:pt x="1751" y="0"/>
                    <a:pt x="1760" y="0"/>
                  </a:cubicBezTo>
                  <a:cubicBezTo>
                    <a:pt x="1770" y="0"/>
                    <a:pt x="1778" y="2"/>
                    <a:pt x="1785" y="7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625" y="2127"/>
              <a:ext cx="3525" cy="32"/>
            </a:xfrm>
            <a:custGeom>
              <a:avLst/>
              <a:gdLst>
                <a:gd name="T0" fmla="*/ 24 w 1785"/>
                <a:gd name="T1" fmla="*/ 16 h 16"/>
                <a:gd name="T2" fmla="*/ 49 w 1785"/>
                <a:gd name="T3" fmla="*/ 8 h 16"/>
                <a:gd name="T4" fmla="*/ 98 w 1785"/>
                <a:gd name="T5" fmla="*/ 8 h 16"/>
                <a:gd name="T6" fmla="*/ 123 w 1785"/>
                <a:gd name="T7" fmla="*/ 16 h 16"/>
                <a:gd name="T8" fmla="*/ 148 w 1785"/>
                <a:gd name="T9" fmla="*/ 8 h 16"/>
                <a:gd name="T10" fmla="*/ 197 w 1785"/>
                <a:gd name="T11" fmla="*/ 8 h 16"/>
                <a:gd name="T12" fmla="*/ 222 w 1785"/>
                <a:gd name="T13" fmla="*/ 16 h 16"/>
                <a:gd name="T14" fmla="*/ 248 w 1785"/>
                <a:gd name="T15" fmla="*/ 8 h 16"/>
                <a:gd name="T16" fmla="*/ 297 w 1785"/>
                <a:gd name="T17" fmla="*/ 8 h 16"/>
                <a:gd name="T18" fmla="*/ 322 w 1785"/>
                <a:gd name="T19" fmla="*/ 16 h 16"/>
                <a:gd name="T20" fmla="*/ 347 w 1785"/>
                <a:gd name="T21" fmla="*/ 8 h 16"/>
                <a:gd name="T22" fmla="*/ 396 w 1785"/>
                <a:gd name="T23" fmla="*/ 8 h 16"/>
                <a:gd name="T24" fmla="*/ 421 w 1785"/>
                <a:gd name="T25" fmla="*/ 16 h 16"/>
                <a:gd name="T26" fmla="*/ 446 w 1785"/>
                <a:gd name="T27" fmla="*/ 8 h 16"/>
                <a:gd name="T28" fmla="*/ 495 w 1785"/>
                <a:gd name="T29" fmla="*/ 8 h 16"/>
                <a:gd name="T30" fmla="*/ 520 w 1785"/>
                <a:gd name="T31" fmla="*/ 16 h 16"/>
                <a:gd name="T32" fmla="*/ 545 w 1785"/>
                <a:gd name="T33" fmla="*/ 8 h 16"/>
                <a:gd name="T34" fmla="*/ 594 w 1785"/>
                <a:gd name="T35" fmla="*/ 8 h 16"/>
                <a:gd name="T36" fmla="*/ 619 w 1785"/>
                <a:gd name="T37" fmla="*/ 16 h 16"/>
                <a:gd name="T38" fmla="*/ 645 w 1785"/>
                <a:gd name="T39" fmla="*/ 8 h 16"/>
                <a:gd name="T40" fmla="*/ 694 w 1785"/>
                <a:gd name="T41" fmla="*/ 8 h 16"/>
                <a:gd name="T42" fmla="*/ 719 w 1785"/>
                <a:gd name="T43" fmla="*/ 16 h 16"/>
                <a:gd name="T44" fmla="*/ 744 w 1785"/>
                <a:gd name="T45" fmla="*/ 8 h 16"/>
                <a:gd name="T46" fmla="*/ 793 w 1785"/>
                <a:gd name="T47" fmla="*/ 8 h 16"/>
                <a:gd name="T48" fmla="*/ 818 w 1785"/>
                <a:gd name="T49" fmla="*/ 16 h 16"/>
                <a:gd name="T50" fmla="*/ 843 w 1785"/>
                <a:gd name="T51" fmla="*/ 8 h 16"/>
                <a:gd name="T52" fmla="*/ 892 w 1785"/>
                <a:gd name="T53" fmla="*/ 8 h 16"/>
                <a:gd name="T54" fmla="*/ 917 w 1785"/>
                <a:gd name="T55" fmla="*/ 16 h 16"/>
                <a:gd name="T56" fmla="*/ 942 w 1785"/>
                <a:gd name="T57" fmla="*/ 8 h 16"/>
                <a:gd name="T58" fmla="*/ 991 w 1785"/>
                <a:gd name="T59" fmla="*/ 8 h 16"/>
                <a:gd name="T60" fmla="*/ 1016 w 1785"/>
                <a:gd name="T61" fmla="*/ 16 h 16"/>
                <a:gd name="T62" fmla="*/ 1042 w 1785"/>
                <a:gd name="T63" fmla="*/ 8 h 16"/>
                <a:gd name="T64" fmla="*/ 1091 w 1785"/>
                <a:gd name="T65" fmla="*/ 8 h 16"/>
                <a:gd name="T66" fmla="*/ 1115 w 1785"/>
                <a:gd name="T67" fmla="*/ 16 h 16"/>
                <a:gd name="T68" fmla="*/ 1141 w 1785"/>
                <a:gd name="T69" fmla="*/ 8 h 16"/>
                <a:gd name="T70" fmla="*/ 1190 w 1785"/>
                <a:gd name="T71" fmla="*/ 8 h 16"/>
                <a:gd name="T72" fmla="*/ 1215 w 1785"/>
                <a:gd name="T73" fmla="*/ 16 h 16"/>
                <a:gd name="T74" fmla="*/ 1240 w 1785"/>
                <a:gd name="T75" fmla="*/ 8 h 16"/>
                <a:gd name="T76" fmla="*/ 1289 w 1785"/>
                <a:gd name="T77" fmla="*/ 8 h 16"/>
                <a:gd name="T78" fmla="*/ 1314 w 1785"/>
                <a:gd name="T79" fmla="*/ 16 h 16"/>
                <a:gd name="T80" fmla="*/ 1339 w 1785"/>
                <a:gd name="T81" fmla="*/ 8 h 16"/>
                <a:gd name="T82" fmla="*/ 1388 w 1785"/>
                <a:gd name="T83" fmla="*/ 8 h 16"/>
                <a:gd name="T84" fmla="*/ 1413 w 1785"/>
                <a:gd name="T85" fmla="*/ 16 h 16"/>
                <a:gd name="T86" fmla="*/ 1438 w 1785"/>
                <a:gd name="T87" fmla="*/ 8 h 16"/>
                <a:gd name="T88" fmla="*/ 1487 w 1785"/>
                <a:gd name="T89" fmla="*/ 8 h 16"/>
                <a:gd name="T90" fmla="*/ 1512 w 1785"/>
                <a:gd name="T91" fmla="*/ 16 h 16"/>
                <a:gd name="T92" fmla="*/ 1538 w 1785"/>
                <a:gd name="T93" fmla="*/ 8 h 16"/>
                <a:gd name="T94" fmla="*/ 1587 w 1785"/>
                <a:gd name="T95" fmla="*/ 8 h 16"/>
                <a:gd name="T96" fmla="*/ 1612 w 1785"/>
                <a:gd name="T97" fmla="*/ 16 h 16"/>
                <a:gd name="T98" fmla="*/ 1637 w 1785"/>
                <a:gd name="T99" fmla="*/ 8 h 16"/>
                <a:gd name="T100" fmla="*/ 1686 w 1785"/>
                <a:gd name="T101" fmla="*/ 8 h 16"/>
                <a:gd name="T102" fmla="*/ 1711 w 1785"/>
                <a:gd name="T103" fmla="*/ 16 h 16"/>
                <a:gd name="T104" fmla="*/ 1736 w 1785"/>
                <a:gd name="T105" fmla="*/ 8 h 16"/>
                <a:gd name="T106" fmla="*/ 1785 w 1785"/>
                <a:gd name="T10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6">
                  <a:moveTo>
                    <a:pt x="0" y="8"/>
                  </a:moveTo>
                  <a:cubicBezTo>
                    <a:pt x="7" y="13"/>
                    <a:pt x="15" y="16"/>
                    <a:pt x="24" y="16"/>
                  </a:cubicBezTo>
                  <a:cubicBezTo>
                    <a:pt x="33" y="16"/>
                    <a:pt x="42" y="13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6" y="3"/>
                    <a:pt x="65" y="0"/>
                    <a:pt x="74" y="0"/>
                  </a:cubicBezTo>
                  <a:cubicBezTo>
                    <a:pt x="83" y="0"/>
                    <a:pt x="91" y="3"/>
                    <a:pt x="98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4" y="16"/>
                    <a:pt x="123" y="16"/>
                  </a:cubicBezTo>
                  <a:cubicBezTo>
                    <a:pt x="132" y="16"/>
                    <a:pt x="141" y="13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55" y="3"/>
                    <a:pt x="164" y="0"/>
                    <a:pt x="173" y="0"/>
                  </a:cubicBezTo>
                  <a:cubicBezTo>
                    <a:pt x="182" y="0"/>
                    <a:pt x="190" y="3"/>
                    <a:pt x="197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3" y="16"/>
                    <a:pt x="222" y="16"/>
                  </a:cubicBezTo>
                  <a:cubicBezTo>
                    <a:pt x="231" y="16"/>
                    <a:pt x="240" y="13"/>
                    <a:pt x="247" y="8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8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4" y="13"/>
                    <a:pt x="313" y="16"/>
                    <a:pt x="322" y="16"/>
                  </a:cubicBezTo>
                  <a:cubicBezTo>
                    <a:pt x="331" y="16"/>
                    <a:pt x="339" y="13"/>
                    <a:pt x="346" y="8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3"/>
                    <a:pt x="362" y="0"/>
                    <a:pt x="371" y="0"/>
                  </a:cubicBezTo>
                  <a:cubicBezTo>
                    <a:pt x="380" y="0"/>
                    <a:pt x="389" y="3"/>
                    <a:pt x="396" y="8"/>
                  </a:cubicBezTo>
                  <a:cubicBezTo>
                    <a:pt x="396" y="8"/>
                    <a:pt x="396" y="8"/>
                    <a:pt x="396" y="8"/>
                  </a:cubicBezTo>
                  <a:cubicBezTo>
                    <a:pt x="403" y="13"/>
                    <a:pt x="412" y="16"/>
                    <a:pt x="421" y="16"/>
                  </a:cubicBezTo>
                  <a:cubicBezTo>
                    <a:pt x="430" y="16"/>
                    <a:pt x="438" y="13"/>
                    <a:pt x="445" y="8"/>
                  </a:cubicBezTo>
                  <a:cubicBezTo>
                    <a:pt x="446" y="8"/>
                    <a:pt x="446" y="8"/>
                    <a:pt x="446" y="8"/>
                  </a:cubicBezTo>
                  <a:cubicBezTo>
                    <a:pt x="453" y="3"/>
                    <a:pt x="461" y="0"/>
                    <a:pt x="471" y="0"/>
                  </a:cubicBezTo>
                  <a:cubicBezTo>
                    <a:pt x="480" y="0"/>
                    <a:pt x="488" y="3"/>
                    <a:pt x="495" y="8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6"/>
                    <a:pt x="520" y="16"/>
                  </a:cubicBezTo>
                  <a:cubicBezTo>
                    <a:pt x="529" y="16"/>
                    <a:pt x="538" y="13"/>
                    <a:pt x="544" y="8"/>
                  </a:cubicBezTo>
                  <a:cubicBezTo>
                    <a:pt x="545" y="8"/>
                    <a:pt x="545" y="8"/>
                    <a:pt x="545" y="8"/>
                  </a:cubicBezTo>
                  <a:cubicBezTo>
                    <a:pt x="552" y="3"/>
                    <a:pt x="561" y="0"/>
                    <a:pt x="570" y="0"/>
                  </a:cubicBezTo>
                  <a:cubicBezTo>
                    <a:pt x="579" y="0"/>
                    <a:pt x="587" y="3"/>
                    <a:pt x="594" y="8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0" y="16"/>
                    <a:pt x="619" y="16"/>
                  </a:cubicBezTo>
                  <a:cubicBezTo>
                    <a:pt x="628" y="16"/>
                    <a:pt x="637" y="13"/>
                    <a:pt x="644" y="8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701" y="13"/>
                    <a:pt x="710" y="16"/>
                    <a:pt x="719" y="16"/>
                  </a:cubicBezTo>
                  <a:cubicBezTo>
                    <a:pt x="728" y="16"/>
                    <a:pt x="736" y="13"/>
                    <a:pt x="743" y="8"/>
                  </a:cubicBezTo>
                  <a:cubicBezTo>
                    <a:pt x="744" y="8"/>
                    <a:pt x="744" y="8"/>
                    <a:pt x="744" y="8"/>
                  </a:cubicBezTo>
                  <a:cubicBezTo>
                    <a:pt x="751" y="3"/>
                    <a:pt x="759" y="0"/>
                    <a:pt x="768" y="0"/>
                  </a:cubicBezTo>
                  <a:cubicBezTo>
                    <a:pt x="778" y="0"/>
                    <a:pt x="786" y="3"/>
                    <a:pt x="793" y="8"/>
                  </a:cubicBezTo>
                  <a:cubicBezTo>
                    <a:pt x="793" y="8"/>
                    <a:pt x="793" y="8"/>
                    <a:pt x="793" y="8"/>
                  </a:cubicBezTo>
                  <a:cubicBezTo>
                    <a:pt x="800" y="13"/>
                    <a:pt x="809" y="16"/>
                    <a:pt x="818" y="16"/>
                  </a:cubicBezTo>
                  <a:cubicBezTo>
                    <a:pt x="827" y="16"/>
                    <a:pt x="835" y="13"/>
                    <a:pt x="842" y="8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0" y="3"/>
                    <a:pt x="858" y="0"/>
                    <a:pt x="867" y="0"/>
                  </a:cubicBezTo>
                  <a:cubicBezTo>
                    <a:pt x="876" y="0"/>
                    <a:pt x="885" y="3"/>
                    <a:pt x="892" y="8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6"/>
                    <a:pt x="917" y="16"/>
                  </a:cubicBezTo>
                  <a:cubicBezTo>
                    <a:pt x="926" y="16"/>
                    <a:pt x="935" y="13"/>
                    <a:pt x="942" y="8"/>
                  </a:cubicBezTo>
                  <a:cubicBezTo>
                    <a:pt x="942" y="8"/>
                    <a:pt x="942" y="8"/>
                    <a:pt x="942" y="8"/>
                  </a:cubicBezTo>
                  <a:cubicBezTo>
                    <a:pt x="949" y="3"/>
                    <a:pt x="958" y="0"/>
                    <a:pt x="967" y="0"/>
                  </a:cubicBezTo>
                  <a:cubicBezTo>
                    <a:pt x="976" y="0"/>
                    <a:pt x="984" y="3"/>
                    <a:pt x="991" y="8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7" y="16"/>
                    <a:pt x="1016" y="16"/>
                  </a:cubicBezTo>
                  <a:cubicBezTo>
                    <a:pt x="1025" y="16"/>
                    <a:pt x="1034" y="13"/>
                    <a:pt x="1041" y="8"/>
                  </a:cubicBezTo>
                  <a:cubicBezTo>
                    <a:pt x="1042" y="8"/>
                    <a:pt x="1042" y="8"/>
                    <a:pt x="1042" y="8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8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6" y="16"/>
                    <a:pt x="1115" y="16"/>
                  </a:cubicBezTo>
                  <a:cubicBezTo>
                    <a:pt x="1125" y="16"/>
                    <a:pt x="1133" y="13"/>
                    <a:pt x="1140" y="8"/>
                  </a:cubicBezTo>
                  <a:cubicBezTo>
                    <a:pt x="1141" y="8"/>
                    <a:pt x="1141" y="8"/>
                    <a:pt x="1141" y="8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4" y="0"/>
                    <a:pt x="1183" y="3"/>
                    <a:pt x="1190" y="8"/>
                  </a:cubicBezTo>
                  <a:cubicBezTo>
                    <a:pt x="1190" y="8"/>
                    <a:pt x="1190" y="8"/>
                    <a:pt x="1190" y="8"/>
                  </a:cubicBezTo>
                  <a:cubicBezTo>
                    <a:pt x="1197" y="13"/>
                    <a:pt x="1206" y="16"/>
                    <a:pt x="1215" y="16"/>
                  </a:cubicBezTo>
                  <a:cubicBezTo>
                    <a:pt x="1224" y="16"/>
                    <a:pt x="1232" y="13"/>
                    <a:pt x="1239" y="8"/>
                  </a:cubicBezTo>
                  <a:cubicBezTo>
                    <a:pt x="1240" y="8"/>
                    <a:pt x="1240" y="8"/>
                    <a:pt x="1240" y="8"/>
                  </a:cubicBezTo>
                  <a:cubicBezTo>
                    <a:pt x="1247" y="3"/>
                    <a:pt x="1255" y="0"/>
                    <a:pt x="1264" y="0"/>
                  </a:cubicBezTo>
                  <a:cubicBezTo>
                    <a:pt x="1274" y="0"/>
                    <a:pt x="1282" y="3"/>
                    <a:pt x="1289" y="8"/>
                  </a:cubicBezTo>
                  <a:cubicBezTo>
                    <a:pt x="1289" y="8"/>
                    <a:pt x="1289" y="8"/>
                    <a:pt x="1289" y="8"/>
                  </a:cubicBezTo>
                  <a:cubicBezTo>
                    <a:pt x="1296" y="13"/>
                    <a:pt x="1305" y="16"/>
                    <a:pt x="1314" y="16"/>
                  </a:cubicBezTo>
                  <a:cubicBezTo>
                    <a:pt x="1323" y="16"/>
                    <a:pt x="1331" y="13"/>
                    <a:pt x="1338" y="8"/>
                  </a:cubicBezTo>
                  <a:cubicBezTo>
                    <a:pt x="1339" y="8"/>
                    <a:pt x="1339" y="8"/>
                    <a:pt x="1339" y="8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8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6"/>
                    <a:pt x="1413" y="16"/>
                  </a:cubicBezTo>
                  <a:cubicBezTo>
                    <a:pt x="1422" y="16"/>
                    <a:pt x="1431" y="13"/>
                    <a:pt x="1438" y="8"/>
                  </a:cubicBezTo>
                  <a:cubicBezTo>
                    <a:pt x="1438" y="8"/>
                    <a:pt x="1438" y="8"/>
                    <a:pt x="1438" y="8"/>
                  </a:cubicBezTo>
                  <a:cubicBezTo>
                    <a:pt x="1445" y="3"/>
                    <a:pt x="1454" y="0"/>
                    <a:pt x="1463" y="0"/>
                  </a:cubicBezTo>
                  <a:cubicBezTo>
                    <a:pt x="1472" y="0"/>
                    <a:pt x="1480" y="3"/>
                    <a:pt x="1487" y="8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3" y="16"/>
                    <a:pt x="1512" y="16"/>
                  </a:cubicBezTo>
                  <a:cubicBezTo>
                    <a:pt x="1522" y="16"/>
                    <a:pt x="1530" y="13"/>
                    <a:pt x="1537" y="8"/>
                  </a:cubicBezTo>
                  <a:cubicBezTo>
                    <a:pt x="1538" y="8"/>
                    <a:pt x="1538" y="8"/>
                    <a:pt x="1538" y="8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1" y="0"/>
                    <a:pt x="1580" y="3"/>
                    <a:pt x="1587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4" y="13"/>
                    <a:pt x="1603" y="16"/>
                    <a:pt x="1612" y="16"/>
                  </a:cubicBezTo>
                  <a:cubicBezTo>
                    <a:pt x="1621" y="16"/>
                    <a:pt x="1629" y="13"/>
                    <a:pt x="1636" y="8"/>
                  </a:cubicBezTo>
                  <a:cubicBezTo>
                    <a:pt x="1637" y="8"/>
                    <a:pt x="1637" y="8"/>
                    <a:pt x="1637" y="8"/>
                  </a:cubicBezTo>
                  <a:cubicBezTo>
                    <a:pt x="1644" y="3"/>
                    <a:pt x="1652" y="0"/>
                    <a:pt x="1662" y="0"/>
                  </a:cubicBezTo>
                  <a:cubicBezTo>
                    <a:pt x="1671" y="0"/>
                    <a:pt x="1679" y="3"/>
                    <a:pt x="1686" y="8"/>
                  </a:cubicBezTo>
                  <a:cubicBezTo>
                    <a:pt x="1686" y="8"/>
                    <a:pt x="1686" y="8"/>
                    <a:pt x="1686" y="8"/>
                  </a:cubicBezTo>
                  <a:cubicBezTo>
                    <a:pt x="1693" y="13"/>
                    <a:pt x="1702" y="16"/>
                    <a:pt x="1711" y="16"/>
                  </a:cubicBezTo>
                  <a:cubicBezTo>
                    <a:pt x="1720" y="16"/>
                    <a:pt x="1728" y="13"/>
                    <a:pt x="1735" y="8"/>
                  </a:cubicBezTo>
                  <a:cubicBezTo>
                    <a:pt x="1736" y="8"/>
                    <a:pt x="1736" y="8"/>
                    <a:pt x="1736" y="8"/>
                  </a:cubicBezTo>
                  <a:cubicBezTo>
                    <a:pt x="1743" y="3"/>
                    <a:pt x="1751" y="0"/>
                    <a:pt x="1760" y="0"/>
                  </a:cubicBezTo>
                  <a:cubicBezTo>
                    <a:pt x="1770" y="0"/>
                    <a:pt x="1778" y="3"/>
                    <a:pt x="1785" y="8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7"/>
            <p:cNvSpPr/>
            <p:nvPr/>
          </p:nvSpPr>
          <p:spPr bwMode="auto">
            <a:xfrm>
              <a:off x="625" y="2169"/>
              <a:ext cx="3525" cy="31"/>
            </a:xfrm>
            <a:custGeom>
              <a:avLst/>
              <a:gdLst>
                <a:gd name="T0" fmla="*/ 24 w 1785"/>
                <a:gd name="T1" fmla="*/ 15 h 15"/>
                <a:gd name="T2" fmla="*/ 49 w 1785"/>
                <a:gd name="T3" fmla="*/ 7 h 15"/>
                <a:gd name="T4" fmla="*/ 98 w 1785"/>
                <a:gd name="T5" fmla="*/ 7 h 15"/>
                <a:gd name="T6" fmla="*/ 123 w 1785"/>
                <a:gd name="T7" fmla="*/ 15 h 15"/>
                <a:gd name="T8" fmla="*/ 148 w 1785"/>
                <a:gd name="T9" fmla="*/ 7 h 15"/>
                <a:gd name="T10" fmla="*/ 197 w 1785"/>
                <a:gd name="T11" fmla="*/ 7 h 15"/>
                <a:gd name="T12" fmla="*/ 222 w 1785"/>
                <a:gd name="T13" fmla="*/ 15 h 15"/>
                <a:gd name="T14" fmla="*/ 248 w 1785"/>
                <a:gd name="T15" fmla="*/ 7 h 15"/>
                <a:gd name="T16" fmla="*/ 297 w 1785"/>
                <a:gd name="T17" fmla="*/ 7 h 15"/>
                <a:gd name="T18" fmla="*/ 322 w 1785"/>
                <a:gd name="T19" fmla="*/ 15 h 15"/>
                <a:gd name="T20" fmla="*/ 347 w 1785"/>
                <a:gd name="T21" fmla="*/ 7 h 15"/>
                <a:gd name="T22" fmla="*/ 396 w 1785"/>
                <a:gd name="T23" fmla="*/ 7 h 15"/>
                <a:gd name="T24" fmla="*/ 421 w 1785"/>
                <a:gd name="T25" fmla="*/ 15 h 15"/>
                <a:gd name="T26" fmla="*/ 446 w 1785"/>
                <a:gd name="T27" fmla="*/ 7 h 15"/>
                <a:gd name="T28" fmla="*/ 495 w 1785"/>
                <a:gd name="T29" fmla="*/ 7 h 15"/>
                <a:gd name="T30" fmla="*/ 520 w 1785"/>
                <a:gd name="T31" fmla="*/ 15 h 15"/>
                <a:gd name="T32" fmla="*/ 545 w 1785"/>
                <a:gd name="T33" fmla="*/ 7 h 15"/>
                <a:gd name="T34" fmla="*/ 594 w 1785"/>
                <a:gd name="T35" fmla="*/ 7 h 15"/>
                <a:gd name="T36" fmla="*/ 619 w 1785"/>
                <a:gd name="T37" fmla="*/ 15 h 15"/>
                <a:gd name="T38" fmla="*/ 645 w 1785"/>
                <a:gd name="T39" fmla="*/ 7 h 15"/>
                <a:gd name="T40" fmla="*/ 694 w 1785"/>
                <a:gd name="T41" fmla="*/ 7 h 15"/>
                <a:gd name="T42" fmla="*/ 719 w 1785"/>
                <a:gd name="T43" fmla="*/ 15 h 15"/>
                <a:gd name="T44" fmla="*/ 744 w 1785"/>
                <a:gd name="T45" fmla="*/ 7 h 15"/>
                <a:gd name="T46" fmla="*/ 793 w 1785"/>
                <a:gd name="T47" fmla="*/ 7 h 15"/>
                <a:gd name="T48" fmla="*/ 818 w 1785"/>
                <a:gd name="T49" fmla="*/ 15 h 15"/>
                <a:gd name="T50" fmla="*/ 843 w 1785"/>
                <a:gd name="T51" fmla="*/ 7 h 15"/>
                <a:gd name="T52" fmla="*/ 892 w 1785"/>
                <a:gd name="T53" fmla="*/ 7 h 15"/>
                <a:gd name="T54" fmla="*/ 917 w 1785"/>
                <a:gd name="T55" fmla="*/ 15 h 15"/>
                <a:gd name="T56" fmla="*/ 942 w 1785"/>
                <a:gd name="T57" fmla="*/ 7 h 15"/>
                <a:gd name="T58" fmla="*/ 991 w 1785"/>
                <a:gd name="T59" fmla="*/ 7 h 15"/>
                <a:gd name="T60" fmla="*/ 1016 w 1785"/>
                <a:gd name="T61" fmla="*/ 15 h 15"/>
                <a:gd name="T62" fmla="*/ 1042 w 1785"/>
                <a:gd name="T63" fmla="*/ 7 h 15"/>
                <a:gd name="T64" fmla="*/ 1091 w 1785"/>
                <a:gd name="T65" fmla="*/ 7 h 15"/>
                <a:gd name="T66" fmla="*/ 1115 w 1785"/>
                <a:gd name="T67" fmla="*/ 15 h 15"/>
                <a:gd name="T68" fmla="*/ 1141 w 1785"/>
                <a:gd name="T69" fmla="*/ 7 h 15"/>
                <a:gd name="T70" fmla="*/ 1190 w 1785"/>
                <a:gd name="T71" fmla="*/ 7 h 15"/>
                <a:gd name="T72" fmla="*/ 1215 w 1785"/>
                <a:gd name="T73" fmla="*/ 15 h 15"/>
                <a:gd name="T74" fmla="*/ 1240 w 1785"/>
                <a:gd name="T75" fmla="*/ 7 h 15"/>
                <a:gd name="T76" fmla="*/ 1289 w 1785"/>
                <a:gd name="T77" fmla="*/ 7 h 15"/>
                <a:gd name="T78" fmla="*/ 1314 w 1785"/>
                <a:gd name="T79" fmla="*/ 15 h 15"/>
                <a:gd name="T80" fmla="*/ 1339 w 1785"/>
                <a:gd name="T81" fmla="*/ 7 h 15"/>
                <a:gd name="T82" fmla="*/ 1388 w 1785"/>
                <a:gd name="T83" fmla="*/ 7 h 15"/>
                <a:gd name="T84" fmla="*/ 1413 w 1785"/>
                <a:gd name="T85" fmla="*/ 15 h 15"/>
                <a:gd name="T86" fmla="*/ 1438 w 1785"/>
                <a:gd name="T87" fmla="*/ 7 h 15"/>
                <a:gd name="T88" fmla="*/ 1487 w 1785"/>
                <a:gd name="T89" fmla="*/ 7 h 15"/>
                <a:gd name="T90" fmla="*/ 1512 w 1785"/>
                <a:gd name="T91" fmla="*/ 15 h 15"/>
                <a:gd name="T92" fmla="*/ 1538 w 1785"/>
                <a:gd name="T93" fmla="*/ 7 h 15"/>
                <a:gd name="T94" fmla="*/ 1587 w 1785"/>
                <a:gd name="T95" fmla="*/ 7 h 15"/>
                <a:gd name="T96" fmla="*/ 1612 w 1785"/>
                <a:gd name="T97" fmla="*/ 15 h 15"/>
                <a:gd name="T98" fmla="*/ 1637 w 1785"/>
                <a:gd name="T99" fmla="*/ 7 h 15"/>
                <a:gd name="T100" fmla="*/ 1686 w 1785"/>
                <a:gd name="T101" fmla="*/ 7 h 15"/>
                <a:gd name="T102" fmla="*/ 1711 w 1785"/>
                <a:gd name="T103" fmla="*/ 15 h 15"/>
                <a:gd name="T104" fmla="*/ 1736 w 1785"/>
                <a:gd name="T105" fmla="*/ 7 h 15"/>
                <a:gd name="T106" fmla="*/ 1785 w 1785"/>
                <a:gd name="T10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5">
                  <a:moveTo>
                    <a:pt x="0" y="8"/>
                  </a:moveTo>
                  <a:cubicBezTo>
                    <a:pt x="7" y="13"/>
                    <a:pt x="15" y="15"/>
                    <a:pt x="24" y="15"/>
                  </a:cubicBezTo>
                  <a:cubicBezTo>
                    <a:pt x="33" y="15"/>
                    <a:pt x="42" y="13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6" y="3"/>
                    <a:pt x="65" y="0"/>
                    <a:pt x="74" y="0"/>
                  </a:cubicBezTo>
                  <a:cubicBezTo>
                    <a:pt x="83" y="0"/>
                    <a:pt x="91" y="3"/>
                    <a:pt x="98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4" y="15"/>
                    <a:pt x="123" y="15"/>
                  </a:cubicBezTo>
                  <a:cubicBezTo>
                    <a:pt x="132" y="15"/>
                    <a:pt x="141" y="13"/>
                    <a:pt x="148" y="8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55" y="3"/>
                    <a:pt x="164" y="0"/>
                    <a:pt x="173" y="0"/>
                  </a:cubicBezTo>
                  <a:cubicBezTo>
                    <a:pt x="182" y="0"/>
                    <a:pt x="190" y="3"/>
                    <a:pt x="197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3" y="15"/>
                    <a:pt x="222" y="15"/>
                  </a:cubicBezTo>
                  <a:cubicBezTo>
                    <a:pt x="231" y="15"/>
                    <a:pt x="240" y="13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7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4" y="13"/>
                    <a:pt x="313" y="15"/>
                    <a:pt x="322" y="15"/>
                  </a:cubicBezTo>
                  <a:cubicBezTo>
                    <a:pt x="331" y="15"/>
                    <a:pt x="339" y="13"/>
                    <a:pt x="346" y="8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4" y="3"/>
                    <a:pt x="362" y="0"/>
                    <a:pt x="371" y="0"/>
                  </a:cubicBezTo>
                  <a:cubicBezTo>
                    <a:pt x="380" y="0"/>
                    <a:pt x="389" y="3"/>
                    <a:pt x="396" y="7"/>
                  </a:cubicBezTo>
                  <a:cubicBezTo>
                    <a:pt x="396" y="8"/>
                    <a:pt x="396" y="8"/>
                    <a:pt x="396" y="8"/>
                  </a:cubicBezTo>
                  <a:cubicBezTo>
                    <a:pt x="403" y="13"/>
                    <a:pt x="412" y="15"/>
                    <a:pt x="421" y="15"/>
                  </a:cubicBezTo>
                  <a:cubicBezTo>
                    <a:pt x="430" y="15"/>
                    <a:pt x="438" y="13"/>
                    <a:pt x="445" y="8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53" y="3"/>
                    <a:pt x="461" y="0"/>
                    <a:pt x="471" y="0"/>
                  </a:cubicBezTo>
                  <a:cubicBezTo>
                    <a:pt x="480" y="0"/>
                    <a:pt x="488" y="3"/>
                    <a:pt x="495" y="7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5"/>
                    <a:pt x="520" y="15"/>
                  </a:cubicBezTo>
                  <a:cubicBezTo>
                    <a:pt x="529" y="15"/>
                    <a:pt x="538" y="13"/>
                    <a:pt x="544" y="8"/>
                  </a:cubicBezTo>
                  <a:cubicBezTo>
                    <a:pt x="545" y="7"/>
                    <a:pt x="545" y="7"/>
                    <a:pt x="545" y="7"/>
                  </a:cubicBezTo>
                  <a:cubicBezTo>
                    <a:pt x="552" y="3"/>
                    <a:pt x="561" y="0"/>
                    <a:pt x="570" y="0"/>
                  </a:cubicBezTo>
                  <a:cubicBezTo>
                    <a:pt x="579" y="0"/>
                    <a:pt x="587" y="3"/>
                    <a:pt x="594" y="7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0" y="15"/>
                    <a:pt x="619" y="15"/>
                  </a:cubicBezTo>
                  <a:cubicBezTo>
                    <a:pt x="628" y="15"/>
                    <a:pt x="637" y="13"/>
                    <a:pt x="644" y="8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7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701" y="13"/>
                    <a:pt x="710" y="15"/>
                    <a:pt x="719" y="15"/>
                  </a:cubicBezTo>
                  <a:cubicBezTo>
                    <a:pt x="728" y="15"/>
                    <a:pt x="736" y="13"/>
                    <a:pt x="743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51" y="3"/>
                    <a:pt x="759" y="0"/>
                    <a:pt x="768" y="0"/>
                  </a:cubicBezTo>
                  <a:cubicBezTo>
                    <a:pt x="778" y="0"/>
                    <a:pt x="786" y="3"/>
                    <a:pt x="793" y="7"/>
                  </a:cubicBezTo>
                  <a:cubicBezTo>
                    <a:pt x="793" y="8"/>
                    <a:pt x="793" y="8"/>
                    <a:pt x="793" y="8"/>
                  </a:cubicBezTo>
                  <a:cubicBezTo>
                    <a:pt x="800" y="12"/>
                    <a:pt x="809" y="15"/>
                    <a:pt x="818" y="15"/>
                  </a:cubicBezTo>
                  <a:cubicBezTo>
                    <a:pt x="827" y="15"/>
                    <a:pt x="835" y="12"/>
                    <a:pt x="842" y="8"/>
                  </a:cubicBezTo>
                  <a:cubicBezTo>
                    <a:pt x="843" y="7"/>
                    <a:pt x="843" y="7"/>
                    <a:pt x="843" y="7"/>
                  </a:cubicBezTo>
                  <a:cubicBezTo>
                    <a:pt x="850" y="2"/>
                    <a:pt x="858" y="0"/>
                    <a:pt x="867" y="0"/>
                  </a:cubicBezTo>
                  <a:cubicBezTo>
                    <a:pt x="876" y="0"/>
                    <a:pt x="885" y="2"/>
                    <a:pt x="892" y="7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5"/>
                    <a:pt x="917" y="15"/>
                  </a:cubicBezTo>
                  <a:cubicBezTo>
                    <a:pt x="926" y="15"/>
                    <a:pt x="935" y="13"/>
                    <a:pt x="942" y="8"/>
                  </a:cubicBezTo>
                  <a:cubicBezTo>
                    <a:pt x="942" y="7"/>
                    <a:pt x="942" y="7"/>
                    <a:pt x="942" y="7"/>
                  </a:cubicBezTo>
                  <a:cubicBezTo>
                    <a:pt x="949" y="3"/>
                    <a:pt x="958" y="0"/>
                    <a:pt x="967" y="0"/>
                  </a:cubicBezTo>
                  <a:cubicBezTo>
                    <a:pt x="976" y="0"/>
                    <a:pt x="984" y="3"/>
                    <a:pt x="991" y="7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7" y="15"/>
                    <a:pt x="1016" y="15"/>
                  </a:cubicBezTo>
                  <a:cubicBezTo>
                    <a:pt x="1025" y="15"/>
                    <a:pt x="1034" y="13"/>
                    <a:pt x="1041" y="8"/>
                  </a:cubicBezTo>
                  <a:cubicBezTo>
                    <a:pt x="1042" y="7"/>
                    <a:pt x="1042" y="7"/>
                    <a:pt x="1042" y="7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7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6" y="15"/>
                    <a:pt x="1115" y="15"/>
                  </a:cubicBezTo>
                  <a:cubicBezTo>
                    <a:pt x="1125" y="15"/>
                    <a:pt x="1133" y="13"/>
                    <a:pt x="1140" y="8"/>
                  </a:cubicBezTo>
                  <a:cubicBezTo>
                    <a:pt x="1141" y="7"/>
                    <a:pt x="1141" y="7"/>
                    <a:pt x="1141" y="7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4" y="0"/>
                    <a:pt x="1183" y="3"/>
                    <a:pt x="1190" y="7"/>
                  </a:cubicBezTo>
                  <a:cubicBezTo>
                    <a:pt x="1190" y="8"/>
                    <a:pt x="1190" y="8"/>
                    <a:pt x="1190" y="8"/>
                  </a:cubicBezTo>
                  <a:cubicBezTo>
                    <a:pt x="1197" y="13"/>
                    <a:pt x="1206" y="15"/>
                    <a:pt x="1215" y="15"/>
                  </a:cubicBezTo>
                  <a:cubicBezTo>
                    <a:pt x="1224" y="15"/>
                    <a:pt x="1232" y="13"/>
                    <a:pt x="1239" y="8"/>
                  </a:cubicBezTo>
                  <a:cubicBezTo>
                    <a:pt x="1240" y="7"/>
                    <a:pt x="1240" y="7"/>
                    <a:pt x="1240" y="7"/>
                  </a:cubicBezTo>
                  <a:cubicBezTo>
                    <a:pt x="1247" y="3"/>
                    <a:pt x="1255" y="0"/>
                    <a:pt x="1264" y="0"/>
                  </a:cubicBezTo>
                  <a:cubicBezTo>
                    <a:pt x="1274" y="0"/>
                    <a:pt x="1282" y="3"/>
                    <a:pt x="1289" y="7"/>
                  </a:cubicBezTo>
                  <a:cubicBezTo>
                    <a:pt x="1289" y="8"/>
                    <a:pt x="1289" y="8"/>
                    <a:pt x="1289" y="8"/>
                  </a:cubicBezTo>
                  <a:cubicBezTo>
                    <a:pt x="1296" y="13"/>
                    <a:pt x="1305" y="15"/>
                    <a:pt x="1314" y="15"/>
                  </a:cubicBezTo>
                  <a:cubicBezTo>
                    <a:pt x="1323" y="15"/>
                    <a:pt x="1331" y="13"/>
                    <a:pt x="1338" y="8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7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5"/>
                    <a:pt x="1413" y="15"/>
                  </a:cubicBezTo>
                  <a:cubicBezTo>
                    <a:pt x="1422" y="15"/>
                    <a:pt x="1431" y="13"/>
                    <a:pt x="1438" y="8"/>
                  </a:cubicBezTo>
                  <a:cubicBezTo>
                    <a:pt x="1438" y="7"/>
                    <a:pt x="1438" y="7"/>
                    <a:pt x="1438" y="7"/>
                  </a:cubicBezTo>
                  <a:cubicBezTo>
                    <a:pt x="1445" y="3"/>
                    <a:pt x="1454" y="0"/>
                    <a:pt x="1463" y="0"/>
                  </a:cubicBezTo>
                  <a:cubicBezTo>
                    <a:pt x="1472" y="0"/>
                    <a:pt x="1480" y="3"/>
                    <a:pt x="1487" y="7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3" y="15"/>
                    <a:pt x="1512" y="15"/>
                  </a:cubicBezTo>
                  <a:cubicBezTo>
                    <a:pt x="1522" y="15"/>
                    <a:pt x="1530" y="13"/>
                    <a:pt x="1537" y="8"/>
                  </a:cubicBezTo>
                  <a:cubicBezTo>
                    <a:pt x="1538" y="7"/>
                    <a:pt x="1538" y="7"/>
                    <a:pt x="1538" y="7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1" y="0"/>
                    <a:pt x="1580" y="3"/>
                    <a:pt x="1587" y="7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4" y="13"/>
                    <a:pt x="1603" y="15"/>
                    <a:pt x="1612" y="15"/>
                  </a:cubicBezTo>
                  <a:cubicBezTo>
                    <a:pt x="1621" y="15"/>
                    <a:pt x="1629" y="13"/>
                    <a:pt x="1636" y="8"/>
                  </a:cubicBezTo>
                  <a:cubicBezTo>
                    <a:pt x="1637" y="7"/>
                    <a:pt x="1637" y="7"/>
                    <a:pt x="1637" y="7"/>
                  </a:cubicBezTo>
                  <a:cubicBezTo>
                    <a:pt x="1644" y="3"/>
                    <a:pt x="1652" y="0"/>
                    <a:pt x="1662" y="0"/>
                  </a:cubicBezTo>
                  <a:cubicBezTo>
                    <a:pt x="1671" y="0"/>
                    <a:pt x="1679" y="3"/>
                    <a:pt x="1686" y="7"/>
                  </a:cubicBezTo>
                  <a:cubicBezTo>
                    <a:pt x="1686" y="8"/>
                    <a:pt x="1686" y="8"/>
                    <a:pt x="1686" y="8"/>
                  </a:cubicBezTo>
                  <a:cubicBezTo>
                    <a:pt x="1693" y="12"/>
                    <a:pt x="1702" y="15"/>
                    <a:pt x="1711" y="15"/>
                  </a:cubicBezTo>
                  <a:cubicBezTo>
                    <a:pt x="1720" y="15"/>
                    <a:pt x="1728" y="12"/>
                    <a:pt x="1735" y="8"/>
                  </a:cubicBezTo>
                  <a:cubicBezTo>
                    <a:pt x="1736" y="7"/>
                    <a:pt x="1736" y="7"/>
                    <a:pt x="1736" y="7"/>
                  </a:cubicBezTo>
                  <a:cubicBezTo>
                    <a:pt x="1743" y="2"/>
                    <a:pt x="1751" y="0"/>
                    <a:pt x="1760" y="0"/>
                  </a:cubicBezTo>
                  <a:cubicBezTo>
                    <a:pt x="1770" y="0"/>
                    <a:pt x="1778" y="2"/>
                    <a:pt x="1785" y="7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8"/>
            <p:cNvSpPr/>
            <p:nvPr/>
          </p:nvSpPr>
          <p:spPr bwMode="auto">
            <a:xfrm>
              <a:off x="625" y="2210"/>
              <a:ext cx="3525" cy="32"/>
            </a:xfrm>
            <a:custGeom>
              <a:avLst/>
              <a:gdLst>
                <a:gd name="T0" fmla="*/ 24 w 1785"/>
                <a:gd name="T1" fmla="*/ 16 h 16"/>
                <a:gd name="T2" fmla="*/ 49 w 1785"/>
                <a:gd name="T3" fmla="*/ 8 h 16"/>
                <a:gd name="T4" fmla="*/ 98 w 1785"/>
                <a:gd name="T5" fmla="*/ 8 h 16"/>
                <a:gd name="T6" fmla="*/ 123 w 1785"/>
                <a:gd name="T7" fmla="*/ 16 h 16"/>
                <a:gd name="T8" fmla="*/ 148 w 1785"/>
                <a:gd name="T9" fmla="*/ 8 h 16"/>
                <a:gd name="T10" fmla="*/ 197 w 1785"/>
                <a:gd name="T11" fmla="*/ 8 h 16"/>
                <a:gd name="T12" fmla="*/ 222 w 1785"/>
                <a:gd name="T13" fmla="*/ 16 h 16"/>
                <a:gd name="T14" fmla="*/ 248 w 1785"/>
                <a:gd name="T15" fmla="*/ 8 h 16"/>
                <a:gd name="T16" fmla="*/ 297 w 1785"/>
                <a:gd name="T17" fmla="*/ 8 h 16"/>
                <a:gd name="T18" fmla="*/ 322 w 1785"/>
                <a:gd name="T19" fmla="*/ 16 h 16"/>
                <a:gd name="T20" fmla="*/ 347 w 1785"/>
                <a:gd name="T21" fmla="*/ 8 h 16"/>
                <a:gd name="T22" fmla="*/ 396 w 1785"/>
                <a:gd name="T23" fmla="*/ 8 h 16"/>
                <a:gd name="T24" fmla="*/ 421 w 1785"/>
                <a:gd name="T25" fmla="*/ 16 h 16"/>
                <a:gd name="T26" fmla="*/ 446 w 1785"/>
                <a:gd name="T27" fmla="*/ 8 h 16"/>
                <a:gd name="T28" fmla="*/ 495 w 1785"/>
                <a:gd name="T29" fmla="*/ 8 h 16"/>
                <a:gd name="T30" fmla="*/ 520 w 1785"/>
                <a:gd name="T31" fmla="*/ 16 h 16"/>
                <a:gd name="T32" fmla="*/ 545 w 1785"/>
                <a:gd name="T33" fmla="*/ 8 h 16"/>
                <a:gd name="T34" fmla="*/ 594 w 1785"/>
                <a:gd name="T35" fmla="*/ 8 h 16"/>
                <a:gd name="T36" fmla="*/ 619 w 1785"/>
                <a:gd name="T37" fmla="*/ 16 h 16"/>
                <a:gd name="T38" fmla="*/ 645 w 1785"/>
                <a:gd name="T39" fmla="*/ 8 h 16"/>
                <a:gd name="T40" fmla="*/ 694 w 1785"/>
                <a:gd name="T41" fmla="*/ 8 h 16"/>
                <a:gd name="T42" fmla="*/ 719 w 1785"/>
                <a:gd name="T43" fmla="*/ 16 h 16"/>
                <a:gd name="T44" fmla="*/ 744 w 1785"/>
                <a:gd name="T45" fmla="*/ 8 h 16"/>
                <a:gd name="T46" fmla="*/ 793 w 1785"/>
                <a:gd name="T47" fmla="*/ 8 h 16"/>
                <a:gd name="T48" fmla="*/ 818 w 1785"/>
                <a:gd name="T49" fmla="*/ 16 h 16"/>
                <a:gd name="T50" fmla="*/ 843 w 1785"/>
                <a:gd name="T51" fmla="*/ 8 h 16"/>
                <a:gd name="T52" fmla="*/ 892 w 1785"/>
                <a:gd name="T53" fmla="*/ 8 h 16"/>
                <a:gd name="T54" fmla="*/ 917 w 1785"/>
                <a:gd name="T55" fmla="*/ 16 h 16"/>
                <a:gd name="T56" fmla="*/ 942 w 1785"/>
                <a:gd name="T57" fmla="*/ 8 h 16"/>
                <a:gd name="T58" fmla="*/ 991 w 1785"/>
                <a:gd name="T59" fmla="*/ 8 h 16"/>
                <a:gd name="T60" fmla="*/ 1016 w 1785"/>
                <a:gd name="T61" fmla="*/ 16 h 16"/>
                <a:gd name="T62" fmla="*/ 1042 w 1785"/>
                <a:gd name="T63" fmla="*/ 8 h 16"/>
                <a:gd name="T64" fmla="*/ 1091 w 1785"/>
                <a:gd name="T65" fmla="*/ 8 h 16"/>
                <a:gd name="T66" fmla="*/ 1115 w 1785"/>
                <a:gd name="T67" fmla="*/ 16 h 16"/>
                <a:gd name="T68" fmla="*/ 1141 w 1785"/>
                <a:gd name="T69" fmla="*/ 8 h 16"/>
                <a:gd name="T70" fmla="*/ 1190 w 1785"/>
                <a:gd name="T71" fmla="*/ 8 h 16"/>
                <a:gd name="T72" fmla="*/ 1215 w 1785"/>
                <a:gd name="T73" fmla="*/ 16 h 16"/>
                <a:gd name="T74" fmla="*/ 1240 w 1785"/>
                <a:gd name="T75" fmla="*/ 8 h 16"/>
                <a:gd name="T76" fmla="*/ 1289 w 1785"/>
                <a:gd name="T77" fmla="*/ 8 h 16"/>
                <a:gd name="T78" fmla="*/ 1314 w 1785"/>
                <a:gd name="T79" fmla="*/ 16 h 16"/>
                <a:gd name="T80" fmla="*/ 1339 w 1785"/>
                <a:gd name="T81" fmla="*/ 8 h 16"/>
                <a:gd name="T82" fmla="*/ 1388 w 1785"/>
                <a:gd name="T83" fmla="*/ 8 h 16"/>
                <a:gd name="T84" fmla="*/ 1413 w 1785"/>
                <a:gd name="T85" fmla="*/ 16 h 16"/>
                <a:gd name="T86" fmla="*/ 1438 w 1785"/>
                <a:gd name="T87" fmla="*/ 8 h 16"/>
                <a:gd name="T88" fmla="*/ 1487 w 1785"/>
                <a:gd name="T89" fmla="*/ 8 h 16"/>
                <a:gd name="T90" fmla="*/ 1512 w 1785"/>
                <a:gd name="T91" fmla="*/ 16 h 16"/>
                <a:gd name="T92" fmla="*/ 1538 w 1785"/>
                <a:gd name="T93" fmla="*/ 8 h 16"/>
                <a:gd name="T94" fmla="*/ 1587 w 1785"/>
                <a:gd name="T95" fmla="*/ 8 h 16"/>
                <a:gd name="T96" fmla="*/ 1612 w 1785"/>
                <a:gd name="T97" fmla="*/ 16 h 16"/>
                <a:gd name="T98" fmla="*/ 1637 w 1785"/>
                <a:gd name="T99" fmla="*/ 8 h 16"/>
                <a:gd name="T100" fmla="*/ 1686 w 1785"/>
                <a:gd name="T101" fmla="*/ 8 h 16"/>
                <a:gd name="T102" fmla="*/ 1711 w 1785"/>
                <a:gd name="T103" fmla="*/ 16 h 16"/>
                <a:gd name="T104" fmla="*/ 1736 w 1785"/>
                <a:gd name="T105" fmla="*/ 8 h 16"/>
                <a:gd name="T106" fmla="*/ 1785 w 1785"/>
                <a:gd name="T10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6">
                  <a:moveTo>
                    <a:pt x="0" y="8"/>
                  </a:moveTo>
                  <a:cubicBezTo>
                    <a:pt x="7" y="13"/>
                    <a:pt x="15" y="16"/>
                    <a:pt x="24" y="16"/>
                  </a:cubicBezTo>
                  <a:cubicBezTo>
                    <a:pt x="33" y="16"/>
                    <a:pt x="42" y="13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56" y="3"/>
                    <a:pt x="65" y="0"/>
                    <a:pt x="74" y="0"/>
                  </a:cubicBezTo>
                  <a:cubicBezTo>
                    <a:pt x="83" y="0"/>
                    <a:pt x="91" y="3"/>
                    <a:pt x="98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4" y="16"/>
                    <a:pt x="123" y="16"/>
                  </a:cubicBezTo>
                  <a:cubicBezTo>
                    <a:pt x="132" y="16"/>
                    <a:pt x="141" y="13"/>
                    <a:pt x="148" y="8"/>
                  </a:cubicBezTo>
                  <a:cubicBezTo>
                    <a:pt x="148" y="8"/>
                    <a:pt x="148" y="8"/>
                    <a:pt x="148" y="8"/>
                  </a:cubicBezTo>
                  <a:cubicBezTo>
                    <a:pt x="155" y="3"/>
                    <a:pt x="164" y="0"/>
                    <a:pt x="173" y="0"/>
                  </a:cubicBezTo>
                  <a:cubicBezTo>
                    <a:pt x="182" y="0"/>
                    <a:pt x="190" y="3"/>
                    <a:pt x="197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3" y="16"/>
                    <a:pt x="222" y="16"/>
                  </a:cubicBezTo>
                  <a:cubicBezTo>
                    <a:pt x="231" y="16"/>
                    <a:pt x="240" y="13"/>
                    <a:pt x="247" y="8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8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4" y="13"/>
                    <a:pt x="313" y="16"/>
                    <a:pt x="322" y="16"/>
                  </a:cubicBezTo>
                  <a:cubicBezTo>
                    <a:pt x="331" y="16"/>
                    <a:pt x="339" y="13"/>
                    <a:pt x="346" y="8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3"/>
                    <a:pt x="362" y="0"/>
                    <a:pt x="371" y="0"/>
                  </a:cubicBezTo>
                  <a:cubicBezTo>
                    <a:pt x="380" y="0"/>
                    <a:pt x="389" y="3"/>
                    <a:pt x="396" y="8"/>
                  </a:cubicBezTo>
                  <a:cubicBezTo>
                    <a:pt x="396" y="8"/>
                    <a:pt x="396" y="8"/>
                    <a:pt x="396" y="8"/>
                  </a:cubicBezTo>
                  <a:cubicBezTo>
                    <a:pt x="403" y="13"/>
                    <a:pt x="412" y="16"/>
                    <a:pt x="421" y="16"/>
                  </a:cubicBezTo>
                  <a:cubicBezTo>
                    <a:pt x="430" y="16"/>
                    <a:pt x="438" y="13"/>
                    <a:pt x="445" y="8"/>
                  </a:cubicBezTo>
                  <a:cubicBezTo>
                    <a:pt x="446" y="8"/>
                    <a:pt x="446" y="8"/>
                    <a:pt x="446" y="8"/>
                  </a:cubicBezTo>
                  <a:cubicBezTo>
                    <a:pt x="453" y="3"/>
                    <a:pt x="461" y="0"/>
                    <a:pt x="471" y="0"/>
                  </a:cubicBezTo>
                  <a:cubicBezTo>
                    <a:pt x="480" y="0"/>
                    <a:pt x="488" y="3"/>
                    <a:pt x="495" y="8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6"/>
                    <a:pt x="520" y="16"/>
                  </a:cubicBezTo>
                  <a:cubicBezTo>
                    <a:pt x="529" y="16"/>
                    <a:pt x="538" y="13"/>
                    <a:pt x="544" y="8"/>
                  </a:cubicBezTo>
                  <a:cubicBezTo>
                    <a:pt x="545" y="8"/>
                    <a:pt x="545" y="8"/>
                    <a:pt x="545" y="8"/>
                  </a:cubicBezTo>
                  <a:cubicBezTo>
                    <a:pt x="552" y="3"/>
                    <a:pt x="561" y="0"/>
                    <a:pt x="570" y="0"/>
                  </a:cubicBezTo>
                  <a:cubicBezTo>
                    <a:pt x="579" y="0"/>
                    <a:pt x="587" y="3"/>
                    <a:pt x="594" y="8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0" y="16"/>
                    <a:pt x="619" y="16"/>
                  </a:cubicBezTo>
                  <a:cubicBezTo>
                    <a:pt x="628" y="16"/>
                    <a:pt x="637" y="13"/>
                    <a:pt x="644" y="8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8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701" y="13"/>
                    <a:pt x="710" y="16"/>
                    <a:pt x="719" y="16"/>
                  </a:cubicBezTo>
                  <a:cubicBezTo>
                    <a:pt x="728" y="16"/>
                    <a:pt x="736" y="13"/>
                    <a:pt x="743" y="8"/>
                  </a:cubicBezTo>
                  <a:cubicBezTo>
                    <a:pt x="744" y="8"/>
                    <a:pt x="744" y="8"/>
                    <a:pt x="744" y="8"/>
                  </a:cubicBezTo>
                  <a:cubicBezTo>
                    <a:pt x="751" y="3"/>
                    <a:pt x="759" y="0"/>
                    <a:pt x="768" y="0"/>
                  </a:cubicBezTo>
                  <a:cubicBezTo>
                    <a:pt x="778" y="0"/>
                    <a:pt x="786" y="3"/>
                    <a:pt x="793" y="8"/>
                  </a:cubicBezTo>
                  <a:cubicBezTo>
                    <a:pt x="793" y="8"/>
                    <a:pt x="793" y="8"/>
                    <a:pt x="793" y="8"/>
                  </a:cubicBezTo>
                  <a:cubicBezTo>
                    <a:pt x="800" y="13"/>
                    <a:pt x="809" y="16"/>
                    <a:pt x="818" y="16"/>
                  </a:cubicBezTo>
                  <a:cubicBezTo>
                    <a:pt x="827" y="16"/>
                    <a:pt x="835" y="13"/>
                    <a:pt x="842" y="8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0" y="3"/>
                    <a:pt x="858" y="0"/>
                    <a:pt x="867" y="0"/>
                  </a:cubicBezTo>
                  <a:cubicBezTo>
                    <a:pt x="876" y="0"/>
                    <a:pt x="885" y="3"/>
                    <a:pt x="892" y="8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6"/>
                    <a:pt x="917" y="16"/>
                  </a:cubicBezTo>
                  <a:cubicBezTo>
                    <a:pt x="926" y="16"/>
                    <a:pt x="935" y="13"/>
                    <a:pt x="942" y="8"/>
                  </a:cubicBezTo>
                  <a:cubicBezTo>
                    <a:pt x="942" y="8"/>
                    <a:pt x="942" y="8"/>
                    <a:pt x="942" y="8"/>
                  </a:cubicBezTo>
                  <a:cubicBezTo>
                    <a:pt x="949" y="3"/>
                    <a:pt x="958" y="0"/>
                    <a:pt x="967" y="0"/>
                  </a:cubicBezTo>
                  <a:cubicBezTo>
                    <a:pt x="976" y="0"/>
                    <a:pt x="984" y="3"/>
                    <a:pt x="991" y="8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7" y="16"/>
                    <a:pt x="1016" y="16"/>
                  </a:cubicBezTo>
                  <a:cubicBezTo>
                    <a:pt x="1025" y="16"/>
                    <a:pt x="1034" y="13"/>
                    <a:pt x="1041" y="8"/>
                  </a:cubicBezTo>
                  <a:cubicBezTo>
                    <a:pt x="1042" y="8"/>
                    <a:pt x="1042" y="8"/>
                    <a:pt x="1042" y="8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8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6" y="16"/>
                    <a:pt x="1115" y="16"/>
                  </a:cubicBezTo>
                  <a:cubicBezTo>
                    <a:pt x="1125" y="16"/>
                    <a:pt x="1133" y="13"/>
                    <a:pt x="1140" y="8"/>
                  </a:cubicBezTo>
                  <a:cubicBezTo>
                    <a:pt x="1141" y="8"/>
                    <a:pt x="1141" y="8"/>
                    <a:pt x="1141" y="8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4" y="0"/>
                    <a:pt x="1183" y="3"/>
                    <a:pt x="1190" y="8"/>
                  </a:cubicBezTo>
                  <a:cubicBezTo>
                    <a:pt x="1190" y="8"/>
                    <a:pt x="1190" y="8"/>
                    <a:pt x="1190" y="8"/>
                  </a:cubicBezTo>
                  <a:cubicBezTo>
                    <a:pt x="1197" y="13"/>
                    <a:pt x="1206" y="16"/>
                    <a:pt x="1215" y="16"/>
                  </a:cubicBezTo>
                  <a:cubicBezTo>
                    <a:pt x="1224" y="16"/>
                    <a:pt x="1232" y="13"/>
                    <a:pt x="1239" y="8"/>
                  </a:cubicBezTo>
                  <a:cubicBezTo>
                    <a:pt x="1240" y="8"/>
                    <a:pt x="1240" y="8"/>
                    <a:pt x="1240" y="8"/>
                  </a:cubicBezTo>
                  <a:cubicBezTo>
                    <a:pt x="1247" y="3"/>
                    <a:pt x="1255" y="0"/>
                    <a:pt x="1264" y="0"/>
                  </a:cubicBezTo>
                  <a:cubicBezTo>
                    <a:pt x="1274" y="0"/>
                    <a:pt x="1282" y="3"/>
                    <a:pt x="1289" y="8"/>
                  </a:cubicBezTo>
                  <a:cubicBezTo>
                    <a:pt x="1289" y="8"/>
                    <a:pt x="1289" y="8"/>
                    <a:pt x="1289" y="8"/>
                  </a:cubicBezTo>
                  <a:cubicBezTo>
                    <a:pt x="1296" y="13"/>
                    <a:pt x="1305" y="16"/>
                    <a:pt x="1314" y="16"/>
                  </a:cubicBezTo>
                  <a:cubicBezTo>
                    <a:pt x="1323" y="16"/>
                    <a:pt x="1331" y="13"/>
                    <a:pt x="1338" y="8"/>
                  </a:cubicBezTo>
                  <a:cubicBezTo>
                    <a:pt x="1339" y="8"/>
                    <a:pt x="1339" y="8"/>
                    <a:pt x="1339" y="8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8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6"/>
                    <a:pt x="1413" y="16"/>
                  </a:cubicBezTo>
                  <a:cubicBezTo>
                    <a:pt x="1422" y="16"/>
                    <a:pt x="1431" y="13"/>
                    <a:pt x="1438" y="8"/>
                  </a:cubicBezTo>
                  <a:cubicBezTo>
                    <a:pt x="1438" y="8"/>
                    <a:pt x="1438" y="8"/>
                    <a:pt x="1438" y="8"/>
                  </a:cubicBezTo>
                  <a:cubicBezTo>
                    <a:pt x="1445" y="3"/>
                    <a:pt x="1454" y="0"/>
                    <a:pt x="1463" y="0"/>
                  </a:cubicBezTo>
                  <a:cubicBezTo>
                    <a:pt x="1472" y="0"/>
                    <a:pt x="1480" y="3"/>
                    <a:pt x="1487" y="8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3" y="16"/>
                    <a:pt x="1512" y="16"/>
                  </a:cubicBezTo>
                  <a:cubicBezTo>
                    <a:pt x="1522" y="16"/>
                    <a:pt x="1530" y="13"/>
                    <a:pt x="1537" y="8"/>
                  </a:cubicBezTo>
                  <a:cubicBezTo>
                    <a:pt x="1538" y="8"/>
                    <a:pt x="1538" y="8"/>
                    <a:pt x="1538" y="8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1" y="0"/>
                    <a:pt x="1580" y="3"/>
                    <a:pt x="1587" y="8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4" y="13"/>
                    <a:pt x="1603" y="16"/>
                    <a:pt x="1612" y="16"/>
                  </a:cubicBezTo>
                  <a:cubicBezTo>
                    <a:pt x="1621" y="16"/>
                    <a:pt x="1629" y="13"/>
                    <a:pt x="1636" y="8"/>
                  </a:cubicBezTo>
                  <a:cubicBezTo>
                    <a:pt x="1637" y="8"/>
                    <a:pt x="1637" y="8"/>
                    <a:pt x="1637" y="8"/>
                  </a:cubicBezTo>
                  <a:cubicBezTo>
                    <a:pt x="1644" y="3"/>
                    <a:pt x="1652" y="0"/>
                    <a:pt x="1662" y="0"/>
                  </a:cubicBezTo>
                  <a:cubicBezTo>
                    <a:pt x="1671" y="0"/>
                    <a:pt x="1679" y="3"/>
                    <a:pt x="1686" y="8"/>
                  </a:cubicBezTo>
                  <a:cubicBezTo>
                    <a:pt x="1686" y="8"/>
                    <a:pt x="1686" y="8"/>
                    <a:pt x="1686" y="8"/>
                  </a:cubicBezTo>
                  <a:cubicBezTo>
                    <a:pt x="1693" y="13"/>
                    <a:pt x="1702" y="16"/>
                    <a:pt x="1711" y="16"/>
                  </a:cubicBezTo>
                  <a:cubicBezTo>
                    <a:pt x="1720" y="16"/>
                    <a:pt x="1728" y="13"/>
                    <a:pt x="1735" y="8"/>
                  </a:cubicBezTo>
                  <a:cubicBezTo>
                    <a:pt x="1736" y="8"/>
                    <a:pt x="1736" y="8"/>
                    <a:pt x="1736" y="8"/>
                  </a:cubicBezTo>
                  <a:cubicBezTo>
                    <a:pt x="1743" y="3"/>
                    <a:pt x="1751" y="0"/>
                    <a:pt x="1760" y="0"/>
                  </a:cubicBezTo>
                  <a:cubicBezTo>
                    <a:pt x="1770" y="0"/>
                    <a:pt x="1778" y="3"/>
                    <a:pt x="1785" y="8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9"/>
            <p:cNvSpPr/>
            <p:nvPr/>
          </p:nvSpPr>
          <p:spPr bwMode="auto">
            <a:xfrm>
              <a:off x="625" y="2253"/>
              <a:ext cx="3525" cy="30"/>
            </a:xfrm>
            <a:custGeom>
              <a:avLst/>
              <a:gdLst>
                <a:gd name="T0" fmla="*/ 24 w 1785"/>
                <a:gd name="T1" fmla="*/ 15 h 15"/>
                <a:gd name="T2" fmla="*/ 49 w 1785"/>
                <a:gd name="T3" fmla="*/ 7 h 15"/>
                <a:gd name="T4" fmla="*/ 98 w 1785"/>
                <a:gd name="T5" fmla="*/ 7 h 15"/>
                <a:gd name="T6" fmla="*/ 123 w 1785"/>
                <a:gd name="T7" fmla="*/ 15 h 15"/>
                <a:gd name="T8" fmla="*/ 148 w 1785"/>
                <a:gd name="T9" fmla="*/ 7 h 15"/>
                <a:gd name="T10" fmla="*/ 197 w 1785"/>
                <a:gd name="T11" fmla="*/ 7 h 15"/>
                <a:gd name="T12" fmla="*/ 222 w 1785"/>
                <a:gd name="T13" fmla="*/ 15 h 15"/>
                <a:gd name="T14" fmla="*/ 248 w 1785"/>
                <a:gd name="T15" fmla="*/ 7 h 15"/>
                <a:gd name="T16" fmla="*/ 297 w 1785"/>
                <a:gd name="T17" fmla="*/ 7 h 15"/>
                <a:gd name="T18" fmla="*/ 322 w 1785"/>
                <a:gd name="T19" fmla="*/ 15 h 15"/>
                <a:gd name="T20" fmla="*/ 347 w 1785"/>
                <a:gd name="T21" fmla="*/ 7 h 15"/>
                <a:gd name="T22" fmla="*/ 396 w 1785"/>
                <a:gd name="T23" fmla="*/ 7 h 15"/>
                <a:gd name="T24" fmla="*/ 421 w 1785"/>
                <a:gd name="T25" fmla="*/ 15 h 15"/>
                <a:gd name="T26" fmla="*/ 446 w 1785"/>
                <a:gd name="T27" fmla="*/ 7 h 15"/>
                <a:gd name="T28" fmla="*/ 495 w 1785"/>
                <a:gd name="T29" fmla="*/ 7 h 15"/>
                <a:gd name="T30" fmla="*/ 520 w 1785"/>
                <a:gd name="T31" fmla="*/ 15 h 15"/>
                <a:gd name="T32" fmla="*/ 545 w 1785"/>
                <a:gd name="T33" fmla="*/ 7 h 15"/>
                <a:gd name="T34" fmla="*/ 594 w 1785"/>
                <a:gd name="T35" fmla="*/ 7 h 15"/>
                <a:gd name="T36" fmla="*/ 619 w 1785"/>
                <a:gd name="T37" fmla="*/ 15 h 15"/>
                <a:gd name="T38" fmla="*/ 645 w 1785"/>
                <a:gd name="T39" fmla="*/ 7 h 15"/>
                <a:gd name="T40" fmla="*/ 694 w 1785"/>
                <a:gd name="T41" fmla="*/ 7 h 15"/>
                <a:gd name="T42" fmla="*/ 719 w 1785"/>
                <a:gd name="T43" fmla="*/ 15 h 15"/>
                <a:gd name="T44" fmla="*/ 744 w 1785"/>
                <a:gd name="T45" fmla="*/ 7 h 15"/>
                <a:gd name="T46" fmla="*/ 793 w 1785"/>
                <a:gd name="T47" fmla="*/ 7 h 15"/>
                <a:gd name="T48" fmla="*/ 818 w 1785"/>
                <a:gd name="T49" fmla="*/ 15 h 15"/>
                <a:gd name="T50" fmla="*/ 843 w 1785"/>
                <a:gd name="T51" fmla="*/ 7 h 15"/>
                <a:gd name="T52" fmla="*/ 892 w 1785"/>
                <a:gd name="T53" fmla="*/ 7 h 15"/>
                <a:gd name="T54" fmla="*/ 917 w 1785"/>
                <a:gd name="T55" fmla="*/ 15 h 15"/>
                <a:gd name="T56" fmla="*/ 942 w 1785"/>
                <a:gd name="T57" fmla="*/ 7 h 15"/>
                <a:gd name="T58" fmla="*/ 991 w 1785"/>
                <a:gd name="T59" fmla="*/ 7 h 15"/>
                <a:gd name="T60" fmla="*/ 1016 w 1785"/>
                <a:gd name="T61" fmla="*/ 15 h 15"/>
                <a:gd name="T62" fmla="*/ 1042 w 1785"/>
                <a:gd name="T63" fmla="*/ 7 h 15"/>
                <a:gd name="T64" fmla="*/ 1091 w 1785"/>
                <a:gd name="T65" fmla="*/ 7 h 15"/>
                <a:gd name="T66" fmla="*/ 1115 w 1785"/>
                <a:gd name="T67" fmla="*/ 15 h 15"/>
                <a:gd name="T68" fmla="*/ 1141 w 1785"/>
                <a:gd name="T69" fmla="*/ 7 h 15"/>
                <a:gd name="T70" fmla="*/ 1190 w 1785"/>
                <a:gd name="T71" fmla="*/ 7 h 15"/>
                <a:gd name="T72" fmla="*/ 1215 w 1785"/>
                <a:gd name="T73" fmla="*/ 15 h 15"/>
                <a:gd name="T74" fmla="*/ 1240 w 1785"/>
                <a:gd name="T75" fmla="*/ 7 h 15"/>
                <a:gd name="T76" fmla="*/ 1289 w 1785"/>
                <a:gd name="T77" fmla="*/ 7 h 15"/>
                <a:gd name="T78" fmla="*/ 1314 w 1785"/>
                <a:gd name="T79" fmla="*/ 15 h 15"/>
                <a:gd name="T80" fmla="*/ 1339 w 1785"/>
                <a:gd name="T81" fmla="*/ 7 h 15"/>
                <a:gd name="T82" fmla="*/ 1388 w 1785"/>
                <a:gd name="T83" fmla="*/ 7 h 15"/>
                <a:gd name="T84" fmla="*/ 1413 w 1785"/>
                <a:gd name="T85" fmla="*/ 15 h 15"/>
                <a:gd name="T86" fmla="*/ 1438 w 1785"/>
                <a:gd name="T87" fmla="*/ 7 h 15"/>
                <a:gd name="T88" fmla="*/ 1487 w 1785"/>
                <a:gd name="T89" fmla="*/ 7 h 15"/>
                <a:gd name="T90" fmla="*/ 1512 w 1785"/>
                <a:gd name="T91" fmla="*/ 15 h 15"/>
                <a:gd name="T92" fmla="*/ 1538 w 1785"/>
                <a:gd name="T93" fmla="*/ 7 h 15"/>
                <a:gd name="T94" fmla="*/ 1587 w 1785"/>
                <a:gd name="T95" fmla="*/ 7 h 15"/>
                <a:gd name="T96" fmla="*/ 1612 w 1785"/>
                <a:gd name="T97" fmla="*/ 15 h 15"/>
                <a:gd name="T98" fmla="*/ 1637 w 1785"/>
                <a:gd name="T99" fmla="*/ 7 h 15"/>
                <a:gd name="T100" fmla="*/ 1686 w 1785"/>
                <a:gd name="T101" fmla="*/ 7 h 15"/>
                <a:gd name="T102" fmla="*/ 1711 w 1785"/>
                <a:gd name="T103" fmla="*/ 15 h 15"/>
                <a:gd name="T104" fmla="*/ 1736 w 1785"/>
                <a:gd name="T105" fmla="*/ 7 h 15"/>
                <a:gd name="T106" fmla="*/ 1785 w 1785"/>
                <a:gd name="T10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5">
                  <a:moveTo>
                    <a:pt x="0" y="8"/>
                  </a:moveTo>
                  <a:cubicBezTo>
                    <a:pt x="7" y="13"/>
                    <a:pt x="15" y="15"/>
                    <a:pt x="24" y="15"/>
                  </a:cubicBezTo>
                  <a:cubicBezTo>
                    <a:pt x="33" y="15"/>
                    <a:pt x="42" y="13"/>
                    <a:pt x="49" y="8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56" y="3"/>
                    <a:pt x="65" y="0"/>
                    <a:pt x="74" y="0"/>
                  </a:cubicBezTo>
                  <a:cubicBezTo>
                    <a:pt x="83" y="0"/>
                    <a:pt x="91" y="3"/>
                    <a:pt x="98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4" y="15"/>
                    <a:pt x="123" y="15"/>
                  </a:cubicBezTo>
                  <a:cubicBezTo>
                    <a:pt x="132" y="15"/>
                    <a:pt x="141" y="13"/>
                    <a:pt x="148" y="8"/>
                  </a:cubicBezTo>
                  <a:cubicBezTo>
                    <a:pt x="148" y="7"/>
                    <a:pt x="148" y="7"/>
                    <a:pt x="148" y="7"/>
                  </a:cubicBezTo>
                  <a:cubicBezTo>
                    <a:pt x="155" y="3"/>
                    <a:pt x="164" y="0"/>
                    <a:pt x="173" y="0"/>
                  </a:cubicBezTo>
                  <a:cubicBezTo>
                    <a:pt x="182" y="0"/>
                    <a:pt x="190" y="3"/>
                    <a:pt x="197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3" y="15"/>
                    <a:pt x="222" y="15"/>
                  </a:cubicBezTo>
                  <a:cubicBezTo>
                    <a:pt x="231" y="15"/>
                    <a:pt x="240" y="13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7"/>
                  </a:cubicBezTo>
                  <a:cubicBezTo>
                    <a:pt x="297" y="8"/>
                    <a:pt x="297" y="8"/>
                    <a:pt x="297" y="8"/>
                  </a:cubicBezTo>
                  <a:cubicBezTo>
                    <a:pt x="304" y="13"/>
                    <a:pt x="313" y="15"/>
                    <a:pt x="322" y="15"/>
                  </a:cubicBezTo>
                  <a:cubicBezTo>
                    <a:pt x="331" y="15"/>
                    <a:pt x="339" y="13"/>
                    <a:pt x="346" y="8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4" y="3"/>
                    <a:pt x="362" y="0"/>
                    <a:pt x="371" y="0"/>
                  </a:cubicBezTo>
                  <a:cubicBezTo>
                    <a:pt x="380" y="0"/>
                    <a:pt x="389" y="3"/>
                    <a:pt x="396" y="7"/>
                  </a:cubicBezTo>
                  <a:cubicBezTo>
                    <a:pt x="396" y="8"/>
                    <a:pt x="396" y="8"/>
                    <a:pt x="396" y="8"/>
                  </a:cubicBezTo>
                  <a:cubicBezTo>
                    <a:pt x="403" y="13"/>
                    <a:pt x="412" y="15"/>
                    <a:pt x="421" y="15"/>
                  </a:cubicBezTo>
                  <a:cubicBezTo>
                    <a:pt x="430" y="15"/>
                    <a:pt x="438" y="13"/>
                    <a:pt x="445" y="8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53" y="3"/>
                    <a:pt x="461" y="0"/>
                    <a:pt x="471" y="0"/>
                  </a:cubicBezTo>
                  <a:cubicBezTo>
                    <a:pt x="480" y="0"/>
                    <a:pt x="488" y="3"/>
                    <a:pt x="495" y="7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5"/>
                    <a:pt x="520" y="15"/>
                  </a:cubicBezTo>
                  <a:cubicBezTo>
                    <a:pt x="529" y="15"/>
                    <a:pt x="538" y="13"/>
                    <a:pt x="544" y="8"/>
                  </a:cubicBezTo>
                  <a:cubicBezTo>
                    <a:pt x="545" y="7"/>
                    <a:pt x="545" y="7"/>
                    <a:pt x="545" y="7"/>
                  </a:cubicBezTo>
                  <a:cubicBezTo>
                    <a:pt x="552" y="3"/>
                    <a:pt x="561" y="0"/>
                    <a:pt x="570" y="0"/>
                  </a:cubicBezTo>
                  <a:cubicBezTo>
                    <a:pt x="579" y="0"/>
                    <a:pt x="587" y="3"/>
                    <a:pt x="594" y="7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0" y="15"/>
                    <a:pt x="619" y="15"/>
                  </a:cubicBezTo>
                  <a:cubicBezTo>
                    <a:pt x="628" y="15"/>
                    <a:pt x="637" y="13"/>
                    <a:pt x="644" y="8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7"/>
                  </a:cubicBezTo>
                  <a:cubicBezTo>
                    <a:pt x="694" y="8"/>
                    <a:pt x="694" y="8"/>
                    <a:pt x="694" y="8"/>
                  </a:cubicBezTo>
                  <a:cubicBezTo>
                    <a:pt x="701" y="13"/>
                    <a:pt x="710" y="15"/>
                    <a:pt x="719" y="15"/>
                  </a:cubicBezTo>
                  <a:cubicBezTo>
                    <a:pt x="728" y="15"/>
                    <a:pt x="736" y="13"/>
                    <a:pt x="743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51" y="3"/>
                    <a:pt x="759" y="0"/>
                    <a:pt x="768" y="0"/>
                  </a:cubicBezTo>
                  <a:cubicBezTo>
                    <a:pt x="778" y="0"/>
                    <a:pt x="786" y="3"/>
                    <a:pt x="793" y="7"/>
                  </a:cubicBezTo>
                  <a:cubicBezTo>
                    <a:pt x="793" y="8"/>
                    <a:pt x="793" y="8"/>
                    <a:pt x="793" y="8"/>
                  </a:cubicBezTo>
                  <a:cubicBezTo>
                    <a:pt x="800" y="12"/>
                    <a:pt x="809" y="15"/>
                    <a:pt x="818" y="15"/>
                  </a:cubicBezTo>
                  <a:cubicBezTo>
                    <a:pt x="827" y="15"/>
                    <a:pt x="835" y="12"/>
                    <a:pt x="842" y="8"/>
                  </a:cubicBezTo>
                  <a:cubicBezTo>
                    <a:pt x="843" y="7"/>
                    <a:pt x="843" y="7"/>
                    <a:pt x="843" y="7"/>
                  </a:cubicBezTo>
                  <a:cubicBezTo>
                    <a:pt x="850" y="2"/>
                    <a:pt x="858" y="0"/>
                    <a:pt x="867" y="0"/>
                  </a:cubicBezTo>
                  <a:cubicBezTo>
                    <a:pt x="876" y="0"/>
                    <a:pt x="885" y="2"/>
                    <a:pt x="892" y="7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5"/>
                    <a:pt x="917" y="15"/>
                  </a:cubicBezTo>
                  <a:cubicBezTo>
                    <a:pt x="926" y="15"/>
                    <a:pt x="935" y="13"/>
                    <a:pt x="942" y="8"/>
                  </a:cubicBezTo>
                  <a:cubicBezTo>
                    <a:pt x="942" y="7"/>
                    <a:pt x="942" y="7"/>
                    <a:pt x="942" y="7"/>
                  </a:cubicBezTo>
                  <a:cubicBezTo>
                    <a:pt x="949" y="3"/>
                    <a:pt x="958" y="0"/>
                    <a:pt x="967" y="0"/>
                  </a:cubicBezTo>
                  <a:cubicBezTo>
                    <a:pt x="976" y="0"/>
                    <a:pt x="984" y="3"/>
                    <a:pt x="991" y="7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7" y="15"/>
                    <a:pt x="1016" y="15"/>
                  </a:cubicBezTo>
                  <a:cubicBezTo>
                    <a:pt x="1025" y="15"/>
                    <a:pt x="1034" y="13"/>
                    <a:pt x="1041" y="8"/>
                  </a:cubicBezTo>
                  <a:cubicBezTo>
                    <a:pt x="1042" y="7"/>
                    <a:pt x="1042" y="7"/>
                    <a:pt x="1042" y="7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7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6" y="15"/>
                    <a:pt x="1115" y="15"/>
                  </a:cubicBezTo>
                  <a:cubicBezTo>
                    <a:pt x="1125" y="15"/>
                    <a:pt x="1133" y="13"/>
                    <a:pt x="1140" y="8"/>
                  </a:cubicBezTo>
                  <a:cubicBezTo>
                    <a:pt x="1141" y="7"/>
                    <a:pt x="1141" y="7"/>
                    <a:pt x="1141" y="7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4" y="0"/>
                    <a:pt x="1183" y="3"/>
                    <a:pt x="1190" y="7"/>
                  </a:cubicBezTo>
                  <a:cubicBezTo>
                    <a:pt x="1190" y="8"/>
                    <a:pt x="1190" y="8"/>
                    <a:pt x="1190" y="8"/>
                  </a:cubicBezTo>
                  <a:cubicBezTo>
                    <a:pt x="1197" y="13"/>
                    <a:pt x="1206" y="15"/>
                    <a:pt x="1215" y="15"/>
                  </a:cubicBezTo>
                  <a:cubicBezTo>
                    <a:pt x="1224" y="15"/>
                    <a:pt x="1232" y="13"/>
                    <a:pt x="1239" y="8"/>
                  </a:cubicBezTo>
                  <a:cubicBezTo>
                    <a:pt x="1240" y="7"/>
                    <a:pt x="1240" y="7"/>
                    <a:pt x="1240" y="7"/>
                  </a:cubicBezTo>
                  <a:cubicBezTo>
                    <a:pt x="1247" y="3"/>
                    <a:pt x="1255" y="0"/>
                    <a:pt x="1264" y="0"/>
                  </a:cubicBezTo>
                  <a:cubicBezTo>
                    <a:pt x="1274" y="0"/>
                    <a:pt x="1282" y="3"/>
                    <a:pt x="1289" y="7"/>
                  </a:cubicBezTo>
                  <a:cubicBezTo>
                    <a:pt x="1289" y="8"/>
                    <a:pt x="1289" y="8"/>
                    <a:pt x="1289" y="8"/>
                  </a:cubicBezTo>
                  <a:cubicBezTo>
                    <a:pt x="1296" y="13"/>
                    <a:pt x="1305" y="15"/>
                    <a:pt x="1314" y="15"/>
                  </a:cubicBezTo>
                  <a:cubicBezTo>
                    <a:pt x="1323" y="15"/>
                    <a:pt x="1331" y="13"/>
                    <a:pt x="1338" y="8"/>
                  </a:cubicBezTo>
                  <a:cubicBezTo>
                    <a:pt x="1339" y="7"/>
                    <a:pt x="1339" y="7"/>
                    <a:pt x="1339" y="7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7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5"/>
                    <a:pt x="1413" y="15"/>
                  </a:cubicBezTo>
                  <a:cubicBezTo>
                    <a:pt x="1422" y="15"/>
                    <a:pt x="1431" y="13"/>
                    <a:pt x="1438" y="8"/>
                  </a:cubicBezTo>
                  <a:cubicBezTo>
                    <a:pt x="1438" y="7"/>
                    <a:pt x="1438" y="7"/>
                    <a:pt x="1438" y="7"/>
                  </a:cubicBezTo>
                  <a:cubicBezTo>
                    <a:pt x="1445" y="3"/>
                    <a:pt x="1454" y="0"/>
                    <a:pt x="1463" y="0"/>
                  </a:cubicBezTo>
                  <a:cubicBezTo>
                    <a:pt x="1472" y="0"/>
                    <a:pt x="1480" y="3"/>
                    <a:pt x="1487" y="7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3" y="15"/>
                    <a:pt x="1512" y="15"/>
                  </a:cubicBezTo>
                  <a:cubicBezTo>
                    <a:pt x="1522" y="15"/>
                    <a:pt x="1530" y="13"/>
                    <a:pt x="1537" y="8"/>
                  </a:cubicBezTo>
                  <a:cubicBezTo>
                    <a:pt x="1538" y="7"/>
                    <a:pt x="1538" y="7"/>
                    <a:pt x="1538" y="7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1" y="0"/>
                    <a:pt x="1580" y="3"/>
                    <a:pt x="1587" y="7"/>
                  </a:cubicBezTo>
                  <a:cubicBezTo>
                    <a:pt x="1587" y="8"/>
                    <a:pt x="1587" y="8"/>
                    <a:pt x="1587" y="8"/>
                  </a:cubicBezTo>
                  <a:cubicBezTo>
                    <a:pt x="1594" y="13"/>
                    <a:pt x="1603" y="15"/>
                    <a:pt x="1612" y="15"/>
                  </a:cubicBezTo>
                  <a:cubicBezTo>
                    <a:pt x="1621" y="15"/>
                    <a:pt x="1629" y="13"/>
                    <a:pt x="1636" y="8"/>
                  </a:cubicBezTo>
                  <a:cubicBezTo>
                    <a:pt x="1637" y="7"/>
                    <a:pt x="1637" y="7"/>
                    <a:pt x="1637" y="7"/>
                  </a:cubicBezTo>
                  <a:cubicBezTo>
                    <a:pt x="1644" y="3"/>
                    <a:pt x="1652" y="0"/>
                    <a:pt x="1662" y="0"/>
                  </a:cubicBezTo>
                  <a:cubicBezTo>
                    <a:pt x="1671" y="0"/>
                    <a:pt x="1679" y="3"/>
                    <a:pt x="1686" y="7"/>
                  </a:cubicBezTo>
                  <a:cubicBezTo>
                    <a:pt x="1686" y="8"/>
                    <a:pt x="1686" y="8"/>
                    <a:pt x="1686" y="8"/>
                  </a:cubicBezTo>
                  <a:cubicBezTo>
                    <a:pt x="1693" y="12"/>
                    <a:pt x="1702" y="15"/>
                    <a:pt x="1711" y="15"/>
                  </a:cubicBezTo>
                  <a:cubicBezTo>
                    <a:pt x="1720" y="15"/>
                    <a:pt x="1728" y="12"/>
                    <a:pt x="1735" y="8"/>
                  </a:cubicBezTo>
                  <a:cubicBezTo>
                    <a:pt x="1736" y="7"/>
                    <a:pt x="1736" y="7"/>
                    <a:pt x="1736" y="7"/>
                  </a:cubicBezTo>
                  <a:cubicBezTo>
                    <a:pt x="1743" y="2"/>
                    <a:pt x="1751" y="0"/>
                    <a:pt x="1760" y="0"/>
                  </a:cubicBezTo>
                  <a:cubicBezTo>
                    <a:pt x="1770" y="0"/>
                    <a:pt x="1778" y="2"/>
                    <a:pt x="1785" y="7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0"/>
            <p:cNvSpPr/>
            <p:nvPr/>
          </p:nvSpPr>
          <p:spPr bwMode="auto">
            <a:xfrm>
              <a:off x="4150" y="2086"/>
              <a:ext cx="3526" cy="31"/>
            </a:xfrm>
            <a:custGeom>
              <a:avLst/>
              <a:gdLst>
                <a:gd name="T0" fmla="*/ 24 w 1785"/>
                <a:gd name="T1" fmla="*/ 15 h 15"/>
                <a:gd name="T2" fmla="*/ 50 w 1785"/>
                <a:gd name="T3" fmla="*/ 7 h 15"/>
                <a:gd name="T4" fmla="*/ 99 w 1785"/>
                <a:gd name="T5" fmla="*/ 7 h 15"/>
                <a:gd name="T6" fmla="*/ 124 w 1785"/>
                <a:gd name="T7" fmla="*/ 15 h 15"/>
                <a:gd name="T8" fmla="*/ 149 w 1785"/>
                <a:gd name="T9" fmla="*/ 7 h 15"/>
                <a:gd name="T10" fmla="*/ 198 w 1785"/>
                <a:gd name="T11" fmla="*/ 7 h 15"/>
                <a:gd name="T12" fmla="*/ 223 w 1785"/>
                <a:gd name="T13" fmla="*/ 15 h 15"/>
                <a:gd name="T14" fmla="*/ 248 w 1785"/>
                <a:gd name="T15" fmla="*/ 7 h 15"/>
                <a:gd name="T16" fmla="*/ 297 w 1785"/>
                <a:gd name="T17" fmla="*/ 7 h 15"/>
                <a:gd name="T18" fmla="*/ 322 w 1785"/>
                <a:gd name="T19" fmla="*/ 15 h 15"/>
                <a:gd name="T20" fmla="*/ 347 w 1785"/>
                <a:gd name="T21" fmla="*/ 7 h 15"/>
                <a:gd name="T22" fmla="*/ 396 w 1785"/>
                <a:gd name="T23" fmla="*/ 7 h 15"/>
                <a:gd name="T24" fmla="*/ 421 w 1785"/>
                <a:gd name="T25" fmla="*/ 15 h 15"/>
                <a:gd name="T26" fmla="*/ 446 w 1785"/>
                <a:gd name="T27" fmla="*/ 7 h 15"/>
                <a:gd name="T28" fmla="*/ 495 w 1785"/>
                <a:gd name="T29" fmla="*/ 7 h 15"/>
                <a:gd name="T30" fmla="*/ 520 w 1785"/>
                <a:gd name="T31" fmla="*/ 15 h 15"/>
                <a:gd name="T32" fmla="*/ 546 w 1785"/>
                <a:gd name="T33" fmla="*/ 7 h 15"/>
                <a:gd name="T34" fmla="*/ 595 w 1785"/>
                <a:gd name="T35" fmla="*/ 7 h 15"/>
                <a:gd name="T36" fmla="*/ 620 w 1785"/>
                <a:gd name="T37" fmla="*/ 15 h 15"/>
                <a:gd name="T38" fmla="*/ 645 w 1785"/>
                <a:gd name="T39" fmla="*/ 7 h 15"/>
                <a:gd name="T40" fmla="*/ 694 w 1785"/>
                <a:gd name="T41" fmla="*/ 7 h 15"/>
                <a:gd name="T42" fmla="*/ 719 w 1785"/>
                <a:gd name="T43" fmla="*/ 15 h 15"/>
                <a:gd name="T44" fmla="*/ 744 w 1785"/>
                <a:gd name="T45" fmla="*/ 7 h 15"/>
                <a:gd name="T46" fmla="*/ 793 w 1785"/>
                <a:gd name="T47" fmla="*/ 7 h 15"/>
                <a:gd name="T48" fmla="*/ 818 w 1785"/>
                <a:gd name="T49" fmla="*/ 15 h 15"/>
                <a:gd name="T50" fmla="*/ 843 w 1785"/>
                <a:gd name="T51" fmla="*/ 7 h 15"/>
                <a:gd name="T52" fmla="*/ 892 w 1785"/>
                <a:gd name="T53" fmla="*/ 7 h 15"/>
                <a:gd name="T54" fmla="*/ 917 w 1785"/>
                <a:gd name="T55" fmla="*/ 15 h 15"/>
                <a:gd name="T56" fmla="*/ 943 w 1785"/>
                <a:gd name="T57" fmla="*/ 7 h 15"/>
                <a:gd name="T58" fmla="*/ 992 w 1785"/>
                <a:gd name="T59" fmla="*/ 7 h 15"/>
                <a:gd name="T60" fmla="*/ 1017 w 1785"/>
                <a:gd name="T61" fmla="*/ 15 h 15"/>
                <a:gd name="T62" fmla="*/ 1042 w 1785"/>
                <a:gd name="T63" fmla="*/ 7 h 15"/>
                <a:gd name="T64" fmla="*/ 1091 w 1785"/>
                <a:gd name="T65" fmla="*/ 7 h 15"/>
                <a:gd name="T66" fmla="*/ 1116 w 1785"/>
                <a:gd name="T67" fmla="*/ 15 h 15"/>
                <a:gd name="T68" fmla="*/ 1141 w 1785"/>
                <a:gd name="T69" fmla="*/ 7 h 15"/>
                <a:gd name="T70" fmla="*/ 1190 w 1785"/>
                <a:gd name="T71" fmla="*/ 7 h 15"/>
                <a:gd name="T72" fmla="*/ 1215 w 1785"/>
                <a:gd name="T73" fmla="*/ 15 h 15"/>
                <a:gd name="T74" fmla="*/ 1240 w 1785"/>
                <a:gd name="T75" fmla="*/ 7 h 15"/>
                <a:gd name="T76" fmla="*/ 1289 w 1785"/>
                <a:gd name="T77" fmla="*/ 7 h 15"/>
                <a:gd name="T78" fmla="*/ 1314 w 1785"/>
                <a:gd name="T79" fmla="*/ 15 h 15"/>
                <a:gd name="T80" fmla="*/ 1340 w 1785"/>
                <a:gd name="T81" fmla="*/ 7 h 15"/>
                <a:gd name="T82" fmla="*/ 1388 w 1785"/>
                <a:gd name="T83" fmla="*/ 7 h 15"/>
                <a:gd name="T84" fmla="*/ 1413 w 1785"/>
                <a:gd name="T85" fmla="*/ 15 h 15"/>
                <a:gd name="T86" fmla="*/ 1439 w 1785"/>
                <a:gd name="T87" fmla="*/ 7 h 15"/>
                <a:gd name="T88" fmla="*/ 1488 w 1785"/>
                <a:gd name="T89" fmla="*/ 7 h 15"/>
                <a:gd name="T90" fmla="*/ 1513 w 1785"/>
                <a:gd name="T91" fmla="*/ 15 h 15"/>
                <a:gd name="T92" fmla="*/ 1538 w 1785"/>
                <a:gd name="T93" fmla="*/ 7 h 15"/>
                <a:gd name="T94" fmla="*/ 1587 w 1785"/>
                <a:gd name="T95" fmla="*/ 7 h 15"/>
                <a:gd name="T96" fmla="*/ 1612 w 1785"/>
                <a:gd name="T97" fmla="*/ 15 h 15"/>
                <a:gd name="T98" fmla="*/ 1637 w 1785"/>
                <a:gd name="T99" fmla="*/ 7 h 15"/>
                <a:gd name="T100" fmla="*/ 1686 w 1785"/>
                <a:gd name="T101" fmla="*/ 7 h 15"/>
                <a:gd name="T102" fmla="*/ 1711 w 1785"/>
                <a:gd name="T103" fmla="*/ 15 h 15"/>
                <a:gd name="T104" fmla="*/ 1736 w 1785"/>
                <a:gd name="T105" fmla="*/ 7 h 15"/>
                <a:gd name="T106" fmla="*/ 1785 w 1785"/>
                <a:gd name="T10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5">
                  <a:moveTo>
                    <a:pt x="0" y="8"/>
                  </a:moveTo>
                  <a:cubicBezTo>
                    <a:pt x="7" y="13"/>
                    <a:pt x="15" y="15"/>
                    <a:pt x="24" y="15"/>
                  </a:cubicBezTo>
                  <a:cubicBezTo>
                    <a:pt x="33" y="15"/>
                    <a:pt x="42" y="13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7" y="3"/>
                    <a:pt x="65" y="0"/>
                    <a:pt x="74" y="0"/>
                  </a:cubicBezTo>
                  <a:cubicBezTo>
                    <a:pt x="83" y="0"/>
                    <a:pt x="92" y="3"/>
                    <a:pt x="99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5" y="15"/>
                    <a:pt x="124" y="15"/>
                  </a:cubicBezTo>
                  <a:cubicBezTo>
                    <a:pt x="133" y="15"/>
                    <a:pt x="141" y="13"/>
                    <a:pt x="148" y="8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56" y="3"/>
                    <a:pt x="164" y="0"/>
                    <a:pt x="173" y="0"/>
                  </a:cubicBezTo>
                  <a:cubicBezTo>
                    <a:pt x="182" y="0"/>
                    <a:pt x="191" y="3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4" y="15"/>
                    <a:pt x="223" y="15"/>
                  </a:cubicBezTo>
                  <a:cubicBezTo>
                    <a:pt x="232" y="15"/>
                    <a:pt x="240" y="13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7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305" y="13"/>
                    <a:pt x="313" y="15"/>
                    <a:pt x="322" y="15"/>
                  </a:cubicBezTo>
                  <a:cubicBezTo>
                    <a:pt x="331" y="15"/>
                    <a:pt x="340" y="13"/>
                    <a:pt x="347" y="8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4" y="3"/>
                    <a:pt x="363" y="0"/>
                    <a:pt x="372" y="0"/>
                  </a:cubicBezTo>
                  <a:cubicBezTo>
                    <a:pt x="381" y="0"/>
                    <a:pt x="389" y="3"/>
                    <a:pt x="396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404" y="13"/>
                    <a:pt x="412" y="15"/>
                    <a:pt x="421" y="15"/>
                  </a:cubicBezTo>
                  <a:cubicBezTo>
                    <a:pt x="430" y="15"/>
                    <a:pt x="439" y="13"/>
                    <a:pt x="446" y="8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53" y="3"/>
                    <a:pt x="462" y="0"/>
                    <a:pt x="471" y="0"/>
                  </a:cubicBezTo>
                  <a:cubicBezTo>
                    <a:pt x="480" y="0"/>
                    <a:pt x="488" y="3"/>
                    <a:pt x="495" y="7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5"/>
                    <a:pt x="520" y="15"/>
                  </a:cubicBezTo>
                  <a:cubicBezTo>
                    <a:pt x="529" y="15"/>
                    <a:pt x="538" y="13"/>
                    <a:pt x="545" y="8"/>
                  </a:cubicBezTo>
                  <a:cubicBezTo>
                    <a:pt x="546" y="7"/>
                    <a:pt x="546" y="7"/>
                    <a:pt x="546" y="7"/>
                  </a:cubicBezTo>
                  <a:cubicBezTo>
                    <a:pt x="553" y="3"/>
                    <a:pt x="561" y="0"/>
                    <a:pt x="570" y="0"/>
                  </a:cubicBezTo>
                  <a:cubicBezTo>
                    <a:pt x="579" y="0"/>
                    <a:pt x="588" y="3"/>
                    <a:pt x="595" y="7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1" y="15"/>
                    <a:pt x="620" y="15"/>
                  </a:cubicBezTo>
                  <a:cubicBezTo>
                    <a:pt x="629" y="15"/>
                    <a:pt x="637" y="13"/>
                    <a:pt x="644" y="8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7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702" y="13"/>
                    <a:pt x="710" y="15"/>
                    <a:pt x="719" y="15"/>
                  </a:cubicBezTo>
                  <a:cubicBezTo>
                    <a:pt x="728" y="15"/>
                    <a:pt x="737" y="13"/>
                    <a:pt x="744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51" y="3"/>
                    <a:pt x="760" y="0"/>
                    <a:pt x="769" y="0"/>
                  </a:cubicBezTo>
                  <a:cubicBezTo>
                    <a:pt x="778" y="0"/>
                    <a:pt x="786" y="3"/>
                    <a:pt x="793" y="7"/>
                  </a:cubicBezTo>
                  <a:cubicBezTo>
                    <a:pt x="794" y="8"/>
                    <a:pt x="794" y="8"/>
                    <a:pt x="794" y="8"/>
                  </a:cubicBezTo>
                  <a:cubicBezTo>
                    <a:pt x="801" y="12"/>
                    <a:pt x="809" y="15"/>
                    <a:pt x="818" y="15"/>
                  </a:cubicBezTo>
                  <a:cubicBezTo>
                    <a:pt x="827" y="15"/>
                    <a:pt x="836" y="12"/>
                    <a:pt x="843" y="8"/>
                  </a:cubicBezTo>
                  <a:cubicBezTo>
                    <a:pt x="843" y="7"/>
                    <a:pt x="843" y="7"/>
                    <a:pt x="843" y="7"/>
                  </a:cubicBezTo>
                  <a:cubicBezTo>
                    <a:pt x="850" y="2"/>
                    <a:pt x="859" y="0"/>
                    <a:pt x="868" y="0"/>
                  </a:cubicBezTo>
                  <a:cubicBezTo>
                    <a:pt x="877" y="0"/>
                    <a:pt x="885" y="2"/>
                    <a:pt x="892" y="7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5"/>
                    <a:pt x="917" y="15"/>
                  </a:cubicBezTo>
                  <a:cubicBezTo>
                    <a:pt x="927" y="15"/>
                    <a:pt x="935" y="13"/>
                    <a:pt x="942" y="8"/>
                  </a:cubicBezTo>
                  <a:cubicBezTo>
                    <a:pt x="943" y="7"/>
                    <a:pt x="943" y="7"/>
                    <a:pt x="943" y="7"/>
                  </a:cubicBezTo>
                  <a:cubicBezTo>
                    <a:pt x="950" y="3"/>
                    <a:pt x="958" y="0"/>
                    <a:pt x="967" y="0"/>
                  </a:cubicBezTo>
                  <a:cubicBezTo>
                    <a:pt x="976" y="0"/>
                    <a:pt x="985" y="3"/>
                    <a:pt x="992" y="7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8" y="15"/>
                    <a:pt x="1017" y="15"/>
                  </a:cubicBezTo>
                  <a:cubicBezTo>
                    <a:pt x="1026" y="15"/>
                    <a:pt x="1034" y="13"/>
                    <a:pt x="1041" y="8"/>
                  </a:cubicBezTo>
                  <a:cubicBezTo>
                    <a:pt x="1042" y="7"/>
                    <a:pt x="1042" y="7"/>
                    <a:pt x="1042" y="7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7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7" y="15"/>
                    <a:pt x="1116" y="15"/>
                  </a:cubicBezTo>
                  <a:cubicBezTo>
                    <a:pt x="1125" y="15"/>
                    <a:pt x="1133" y="13"/>
                    <a:pt x="1140" y="8"/>
                  </a:cubicBezTo>
                  <a:cubicBezTo>
                    <a:pt x="1141" y="7"/>
                    <a:pt x="1141" y="7"/>
                    <a:pt x="1141" y="7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5" y="0"/>
                    <a:pt x="1183" y="3"/>
                    <a:pt x="1190" y="7"/>
                  </a:cubicBezTo>
                  <a:cubicBezTo>
                    <a:pt x="1191" y="8"/>
                    <a:pt x="1191" y="8"/>
                    <a:pt x="1191" y="8"/>
                  </a:cubicBezTo>
                  <a:cubicBezTo>
                    <a:pt x="1198" y="13"/>
                    <a:pt x="1206" y="15"/>
                    <a:pt x="1215" y="15"/>
                  </a:cubicBezTo>
                  <a:cubicBezTo>
                    <a:pt x="1224" y="15"/>
                    <a:pt x="1233" y="13"/>
                    <a:pt x="1240" y="8"/>
                  </a:cubicBezTo>
                  <a:cubicBezTo>
                    <a:pt x="1240" y="7"/>
                    <a:pt x="1240" y="7"/>
                    <a:pt x="1240" y="7"/>
                  </a:cubicBezTo>
                  <a:cubicBezTo>
                    <a:pt x="1247" y="3"/>
                    <a:pt x="1256" y="0"/>
                    <a:pt x="1265" y="0"/>
                  </a:cubicBezTo>
                  <a:cubicBezTo>
                    <a:pt x="1274" y="0"/>
                    <a:pt x="1282" y="3"/>
                    <a:pt x="1289" y="7"/>
                  </a:cubicBezTo>
                  <a:cubicBezTo>
                    <a:pt x="1290" y="8"/>
                    <a:pt x="1290" y="8"/>
                    <a:pt x="1290" y="8"/>
                  </a:cubicBezTo>
                  <a:cubicBezTo>
                    <a:pt x="1297" y="13"/>
                    <a:pt x="1305" y="15"/>
                    <a:pt x="1314" y="15"/>
                  </a:cubicBezTo>
                  <a:cubicBezTo>
                    <a:pt x="1323" y="15"/>
                    <a:pt x="1332" y="13"/>
                    <a:pt x="1339" y="8"/>
                  </a:cubicBezTo>
                  <a:cubicBezTo>
                    <a:pt x="1340" y="7"/>
                    <a:pt x="1340" y="7"/>
                    <a:pt x="1340" y="7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7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5"/>
                    <a:pt x="1413" y="15"/>
                  </a:cubicBezTo>
                  <a:cubicBezTo>
                    <a:pt x="1423" y="15"/>
                    <a:pt x="1431" y="13"/>
                    <a:pt x="1438" y="8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46" y="3"/>
                    <a:pt x="1454" y="0"/>
                    <a:pt x="1463" y="0"/>
                  </a:cubicBezTo>
                  <a:cubicBezTo>
                    <a:pt x="1472" y="0"/>
                    <a:pt x="1481" y="3"/>
                    <a:pt x="1488" y="7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4" y="15"/>
                    <a:pt x="1513" y="15"/>
                  </a:cubicBezTo>
                  <a:cubicBezTo>
                    <a:pt x="1522" y="15"/>
                    <a:pt x="1530" y="13"/>
                    <a:pt x="1537" y="8"/>
                  </a:cubicBezTo>
                  <a:cubicBezTo>
                    <a:pt x="1538" y="7"/>
                    <a:pt x="1538" y="7"/>
                    <a:pt x="1538" y="7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2" y="0"/>
                    <a:pt x="1580" y="3"/>
                    <a:pt x="1587" y="7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5" y="13"/>
                    <a:pt x="1603" y="15"/>
                    <a:pt x="1612" y="15"/>
                  </a:cubicBezTo>
                  <a:cubicBezTo>
                    <a:pt x="1621" y="15"/>
                    <a:pt x="1630" y="13"/>
                    <a:pt x="1637" y="8"/>
                  </a:cubicBezTo>
                  <a:cubicBezTo>
                    <a:pt x="1637" y="7"/>
                    <a:pt x="1637" y="7"/>
                    <a:pt x="1637" y="7"/>
                  </a:cubicBezTo>
                  <a:cubicBezTo>
                    <a:pt x="1644" y="3"/>
                    <a:pt x="1653" y="0"/>
                    <a:pt x="1662" y="0"/>
                  </a:cubicBezTo>
                  <a:cubicBezTo>
                    <a:pt x="1671" y="0"/>
                    <a:pt x="1679" y="3"/>
                    <a:pt x="1686" y="7"/>
                  </a:cubicBezTo>
                  <a:cubicBezTo>
                    <a:pt x="1687" y="8"/>
                    <a:pt x="1687" y="8"/>
                    <a:pt x="1687" y="8"/>
                  </a:cubicBezTo>
                  <a:cubicBezTo>
                    <a:pt x="1694" y="12"/>
                    <a:pt x="1702" y="15"/>
                    <a:pt x="1711" y="15"/>
                  </a:cubicBezTo>
                  <a:cubicBezTo>
                    <a:pt x="1720" y="15"/>
                    <a:pt x="1729" y="12"/>
                    <a:pt x="1736" y="8"/>
                  </a:cubicBezTo>
                  <a:cubicBezTo>
                    <a:pt x="1736" y="7"/>
                    <a:pt x="1736" y="7"/>
                    <a:pt x="1736" y="7"/>
                  </a:cubicBezTo>
                  <a:cubicBezTo>
                    <a:pt x="1743" y="2"/>
                    <a:pt x="1752" y="0"/>
                    <a:pt x="1761" y="0"/>
                  </a:cubicBezTo>
                  <a:cubicBezTo>
                    <a:pt x="1770" y="0"/>
                    <a:pt x="1778" y="2"/>
                    <a:pt x="1785" y="7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1"/>
            <p:cNvSpPr/>
            <p:nvPr/>
          </p:nvSpPr>
          <p:spPr bwMode="auto">
            <a:xfrm>
              <a:off x="4150" y="2127"/>
              <a:ext cx="3526" cy="32"/>
            </a:xfrm>
            <a:custGeom>
              <a:avLst/>
              <a:gdLst>
                <a:gd name="T0" fmla="*/ 24 w 1785"/>
                <a:gd name="T1" fmla="*/ 16 h 16"/>
                <a:gd name="T2" fmla="*/ 50 w 1785"/>
                <a:gd name="T3" fmla="*/ 8 h 16"/>
                <a:gd name="T4" fmla="*/ 99 w 1785"/>
                <a:gd name="T5" fmla="*/ 8 h 16"/>
                <a:gd name="T6" fmla="*/ 124 w 1785"/>
                <a:gd name="T7" fmla="*/ 16 h 16"/>
                <a:gd name="T8" fmla="*/ 149 w 1785"/>
                <a:gd name="T9" fmla="*/ 8 h 16"/>
                <a:gd name="T10" fmla="*/ 198 w 1785"/>
                <a:gd name="T11" fmla="*/ 8 h 16"/>
                <a:gd name="T12" fmla="*/ 223 w 1785"/>
                <a:gd name="T13" fmla="*/ 16 h 16"/>
                <a:gd name="T14" fmla="*/ 248 w 1785"/>
                <a:gd name="T15" fmla="*/ 8 h 16"/>
                <a:gd name="T16" fmla="*/ 297 w 1785"/>
                <a:gd name="T17" fmla="*/ 8 h 16"/>
                <a:gd name="T18" fmla="*/ 322 w 1785"/>
                <a:gd name="T19" fmla="*/ 16 h 16"/>
                <a:gd name="T20" fmla="*/ 347 w 1785"/>
                <a:gd name="T21" fmla="*/ 8 h 16"/>
                <a:gd name="T22" fmla="*/ 396 w 1785"/>
                <a:gd name="T23" fmla="*/ 8 h 16"/>
                <a:gd name="T24" fmla="*/ 421 w 1785"/>
                <a:gd name="T25" fmla="*/ 16 h 16"/>
                <a:gd name="T26" fmla="*/ 446 w 1785"/>
                <a:gd name="T27" fmla="*/ 8 h 16"/>
                <a:gd name="T28" fmla="*/ 495 w 1785"/>
                <a:gd name="T29" fmla="*/ 8 h 16"/>
                <a:gd name="T30" fmla="*/ 520 w 1785"/>
                <a:gd name="T31" fmla="*/ 16 h 16"/>
                <a:gd name="T32" fmla="*/ 546 w 1785"/>
                <a:gd name="T33" fmla="*/ 8 h 16"/>
                <a:gd name="T34" fmla="*/ 595 w 1785"/>
                <a:gd name="T35" fmla="*/ 8 h 16"/>
                <a:gd name="T36" fmla="*/ 620 w 1785"/>
                <a:gd name="T37" fmla="*/ 16 h 16"/>
                <a:gd name="T38" fmla="*/ 645 w 1785"/>
                <a:gd name="T39" fmla="*/ 8 h 16"/>
                <a:gd name="T40" fmla="*/ 694 w 1785"/>
                <a:gd name="T41" fmla="*/ 8 h 16"/>
                <a:gd name="T42" fmla="*/ 719 w 1785"/>
                <a:gd name="T43" fmla="*/ 16 h 16"/>
                <a:gd name="T44" fmla="*/ 744 w 1785"/>
                <a:gd name="T45" fmla="*/ 8 h 16"/>
                <a:gd name="T46" fmla="*/ 793 w 1785"/>
                <a:gd name="T47" fmla="*/ 8 h 16"/>
                <a:gd name="T48" fmla="*/ 818 w 1785"/>
                <a:gd name="T49" fmla="*/ 16 h 16"/>
                <a:gd name="T50" fmla="*/ 843 w 1785"/>
                <a:gd name="T51" fmla="*/ 8 h 16"/>
                <a:gd name="T52" fmla="*/ 892 w 1785"/>
                <a:gd name="T53" fmla="*/ 8 h 16"/>
                <a:gd name="T54" fmla="*/ 917 w 1785"/>
                <a:gd name="T55" fmla="*/ 16 h 16"/>
                <a:gd name="T56" fmla="*/ 943 w 1785"/>
                <a:gd name="T57" fmla="*/ 8 h 16"/>
                <a:gd name="T58" fmla="*/ 992 w 1785"/>
                <a:gd name="T59" fmla="*/ 8 h 16"/>
                <a:gd name="T60" fmla="*/ 1017 w 1785"/>
                <a:gd name="T61" fmla="*/ 16 h 16"/>
                <a:gd name="T62" fmla="*/ 1042 w 1785"/>
                <a:gd name="T63" fmla="*/ 8 h 16"/>
                <a:gd name="T64" fmla="*/ 1091 w 1785"/>
                <a:gd name="T65" fmla="*/ 8 h 16"/>
                <a:gd name="T66" fmla="*/ 1116 w 1785"/>
                <a:gd name="T67" fmla="*/ 16 h 16"/>
                <a:gd name="T68" fmla="*/ 1141 w 1785"/>
                <a:gd name="T69" fmla="*/ 8 h 16"/>
                <a:gd name="T70" fmla="*/ 1190 w 1785"/>
                <a:gd name="T71" fmla="*/ 8 h 16"/>
                <a:gd name="T72" fmla="*/ 1215 w 1785"/>
                <a:gd name="T73" fmla="*/ 16 h 16"/>
                <a:gd name="T74" fmla="*/ 1240 w 1785"/>
                <a:gd name="T75" fmla="*/ 8 h 16"/>
                <a:gd name="T76" fmla="*/ 1289 w 1785"/>
                <a:gd name="T77" fmla="*/ 8 h 16"/>
                <a:gd name="T78" fmla="*/ 1314 w 1785"/>
                <a:gd name="T79" fmla="*/ 16 h 16"/>
                <a:gd name="T80" fmla="*/ 1340 w 1785"/>
                <a:gd name="T81" fmla="*/ 8 h 16"/>
                <a:gd name="T82" fmla="*/ 1388 w 1785"/>
                <a:gd name="T83" fmla="*/ 8 h 16"/>
                <a:gd name="T84" fmla="*/ 1413 w 1785"/>
                <a:gd name="T85" fmla="*/ 16 h 16"/>
                <a:gd name="T86" fmla="*/ 1439 w 1785"/>
                <a:gd name="T87" fmla="*/ 8 h 16"/>
                <a:gd name="T88" fmla="*/ 1488 w 1785"/>
                <a:gd name="T89" fmla="*/ 8 h 16"/>
                <a:gd name="T90" fmla="*/ 1513 w 1785"/>
                <a:gd name="T91" fmla="*/ 16 h 16"/>
                <a:gd name="T92" fmla="*/ 1538 w 1785"/>
                <a:gd name="T93" fmla="*/ 8 h 16"/>
                <a:gd name="T94" fmla="*/ 1587 w 1785"/>
                <a:gd name="T95" fmla="*/ 8 h 16"/>
                <a:gd name="T96" fmla="*/ 1612 w 1785"/>
                <a:gd name="T97" fmla="*/ 16 h 16"/>
                <a:gd name="T98" fmla="*/ 1637 w 1785"/>
                <a:gd name="T99" fmla="*/ 8 h 16"/>
                <a:gd name="T100" fmla="*/ 1686 w 1785"/>
                <a:gd name="T101" fmla="*/ 8 h 16"/>
                <a:gd name="T102" fmla="*/ 1711 w 1785"/>
                <a:gd name="T103" fmla="*/ 16 h 16"/>
                <a:gd name="T104" fmla="*/ 1736 w 1785"/>
                <a:gd name="T105" fmla="*/ 8 h 16"/>
                <a:gd name="T106" fmla="*/ 1785 w 1785"/>
                <a:gd name="T10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6">
                  <a:moveTo>
                    <a:pt x="0" y="8"/>
                  </a:moveTo>
                  <a:cubicBezTo>
                    <a:pt x="7" y="13"/>
                    <a:pt x="15" y="16"/>
                    <a:pt x="24" y="16"/>
                  </a:cubicBezTo>
                  <a:cubicBezTo>
                    <a:pt x="33" y="16"/>
                    <a:pt x="42" y="13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7" y="3"/>
                    <a:pt x="65" y="0"/>
                    <a:pt x="74" y="0"/>
                  </a:cubicBezTo>
                  <a:cubicBezTo>
                    <a:pt x="83" y="0"/>
                    <a:pt x="92" y="3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5" y="16"/>
                    <a:pt x="124" y="16"/>
                  </a:cubicBezTo>
                  <a:cubicBezTo>
                    <a:pt x="133" y="16"/>
                    <a:pt x="141" y="13"/>
                    <a:pt x="148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6" y="3"/>
                    <a:pt x="164" y="0"/>
                    <a:pt x="173" y="0"/>
                  </a:cubicBezTo>
                  <a:cubicBezTo>
                    <a:pt x="182" y="0"/>
                    <a:pt x="191" y="3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4" y="16"/>
                    <a:pt x="223" y="16"/>
                  </a:cubicBezTo>
                  <a:cubicBezTo>
                    <a:pt x="232" y="16"/>
                    <a:pt x="240" y="13"/>
                    <a:pt x="247" y="8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305" y="13"/>
                    <a:pt x="313" y="16"/>
                    <a:pt x="322" y="16"/>
                  </a:cubicBezTo>
                  <a:cubicBezTo>
                    <a:pt x="331" y="16"/>
                    <a:pt x="340" y="13"/>
                    <a:pt x="347" y="8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3"/>
                    <a:pt x="363" y="0"/>
                    <a:pt x="372" y="0"/>
                  </a:cubicBezTo>
                  <a:cubicBezTo>
                    <a:pt x="381" y="0"/>
                    <a:pt x="389" y="3"/>
                    <a:pt x="396" y="8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404" y="13"/>
                    <a:pt x="412" y="16"/>
                    <a:pt x="421" y="16"/>
                  </a:cubicBezTo>
                  <a:cubicBezTo>
                    <a:pt x="430" y="16"/>
                    <a:pt x="439" y="13"/>
                    <a:pt x="446" y="8"/>
                  </a:cubicBezTo>
                  <a:cubicBezTo>
                    <a:pt x="446" y="8"/>
                    <a:pt x="446" y="8"/>
                    <a:pt x="446" y="8"/>
                  </a:cubicBezTo>
                  <a:cubicBezTo>
                    <a:pt x="453" y="3"/>
                    <a:pt x="462" y="0"/>
                    <a:pt x="471" y="0"/>
                  </a:cubicBezTo>
                  <a:cubicBezTo>
                    <a:pt x="480" y="0"/>
                    <a:pt x="488" y="3"/>
                    <a:pt x="495" y="8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6"/>
                    <a:pt x="520" y="16"/>
                  </a:cubicBezTo>
                  <a:cubicBezTo>
                    <a:pt x="529" y="16"/>
                    <a:pt x="538" y="13"/>
                    <a:pt x="545" y="8"/>
                  </a:cubicBezTo>
                  <a:cubicBezTo>
                    <a:pt x="546" y="8"/>
                    <a:pt x="546" y="8"/>
                    <a:pt x="546" y="8"/>
                  </a:cubicBezTo>
                  <a:cubicBezTo>
                    <a:pt x="553" y="3"/>
                    <a:pt x="561" y="0"/>
                    <a:pt x="570" y="0"/>
                  </a:cubicBezTo>
                  <a:cubicBezTo>
                    <a:pt x="579" y="0"/>
                    <a:pt x="588" y="3"/>
                    <a:pt x="595" y="8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1" y="16"/>
                    <a:pt x="620" y="16"/>
                  </a:cubicBezTo>
                  <a:cubicBezTo>
                    <a:pt x="629" y="16"/>
                    <a:pt x="637" y="13"/>
                    <a:pt x="644" y="8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702" y="13"/>
                    <a:pt x="710" y="16"/>
                    <a:pt x="719" y="16"/>
                  </a:cubicBezTo>
                  <a:cubicBezTo>
                    <a:pt x="728" y="16"/>
                    <a:pt x="737" y="13"/>
                    <a:pt x="744" y="8"/>
                  </a:cubicBezTo>
                  <a:cubicBezTo>
                    <a:pt x="744" y="8"/>
                    <a:pt x="744" y="8"/>
                    <a:pt x="744" y="8"/>
                  </a:cubicBezTo>
                  <a:cubicBezTo>
                    <a:pt x="751" y="3"/>
                    <a:pt x="760" y="0"/>
                    <a:pt x="769" y="0"/>
                  </a:cubicBezTo>
                  <a:cubicBezTo>
                    <a:pt x="778" y="0"/>
                    <a:pt x="786" y="3"/>
                    <a:pt x="793" y="8"/>
                  </a:cubicBezTo>
                  <a:cubicBezTo>
                    <a:pt x="794" y="8"/>
                    <a:pt x="794" y="8"/>
                    <a:pt x="794" y="8"/>
                  </a:cubicBezTo>
                  <a:cubicBezTo>
                    <a:pt x="801" y="13"/>
                    <a:pt x="809" y="16"/>
                    <a:pt x="818" y="16"/>
                  </a:cubicBezTo>
                  <a:cubicBezTo>
                    <a:pt x="827" y="16"/>
                    <a:pt x="836" y="13"/>
                    <a:pt x="843" y="8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0" y="3"/>
                    <a:pt x="859" y="0"/>
                    <a:pt x="868" y="0"/>
                  </a:cubicBezTo>
                  <a:cubicBezTo>
                    <a:pt x="877" y="0"/>
                    <a:pt x="885" y="3"/>
                    <a:pt x="892" y="8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6"/>
                    <a:pt x="917" y="16"/>
                  </a:cubicBezTo>
                  <a:cubicBezTo>
                    <a:pt x="927" y="16"/>
                    <a:pt x="935" y="13"/>
                    <a:pt x="942" y="8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50" y="3"/>
                    <a:pt x="958" y="0"/>
                    <a:pt x="967" y="0"/>
                  </a:cubicBezTo>
                  <a:cubicBezTo>
                    <a:pt x="976" y="0"/>
                    <a:pt x="985" y="3"/>
                    <a:pt x="992" y="8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8" y="16"/>
                    <a:pt x="1017" y="16"/>
                  </a:cubicBezTo>
                  <a:cubicBezTo>
                    <a:pt x="1026" y="16"/>
                    <a:pt x="1034" y="13"/>
                    <a:pt x="1041" y="8"/>
                  </a:cubicBezTo>
                  <a:cubicBezTo>
                    <a:pt x="1042" y="8"/>
                    <a:pt x="1042" y="8"/>
                    <a:pt x="1042" y="8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8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7" y="16"/>
                    <a:pt x="1116" y="16"/>
                  </a:cubicBezTo>
                  <a:cubicBezTo>
                    <a:pt x="1125" y="16"/>
                    <a:pt x="1133" y="13"/>
                    <a:pt x="1140" y="8"/>
                  </a:cubicBezTo>
                  <a:cubicBezTo>
                    <a:pt x="1141" y="8"/>
                    <a:pt x="1141" y="8"/>
                    <a:pt x="1141" y="8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5" y="0"/>
                    <a:pt x="1183" y="3"/>
                    <a:pt x="1190" y="8"/>
                  </a:cubicBezTo>
                  <a:cubicBezTo>
                    <a:pt x="1191" y="8"/>
                    <a:pt x="1191" y="8"/>
                    <a:pt x="1191" y="8"/>
                  </a:cubicBezTo>
                  <a:cubicBezTo>
                    <a:pt x="1198" y="13"/>
                    <a:pt x="1206" y="16"/>
                    <a:pt x="1215" y="16"/>
                  </a:cubicBezTo>
                  <a:cubicBezTo>
                    <a:pt x="1224" y="16"/>
                    <a:pt x="1233" y="13"/>
                    <a:pt x="1240" y="8"/>
                  </a:cubicBezTo>
                  <a:cubicBezTo>
                    <a:pt x="1240" y="8"/>
                    <a:pt x="1240" y="8"/>
                    <a:pt x="1240" y="8"/>
                  </a:cubicBezTo>
                  <a:cubicBezTo>
                    <a:pt x="1247" y="3"/>
                    <a:pt x="1256" y="0"/>
                    <a:pt x="1265" y="0"/>
                  </a:cubicBezTo>
                  <a:cubicBezTo>
                    <a:pt x="1274" y="0"/>
                    <a:pt x="1282" y="3"/>
                    <a:pt x="1289" y="8"/>
                  </a:cubicBezTo>
                  <a:cubicBezTo>
                    <a:pt x="1290" y="8"/>
                    <a:pt x="1290" y="8"/>
                    <a:pt x="1290" y="8"/>
                  </a:cubicBezTo>
                  <a:cubicBezTo>
                    <a:pt x="1297" y="13"/>
                    <a:pt x="1305" y="16"/>
                    <a:pt x="1314" y="16"/>
                  </a:cubicBezTo>
                  <a:cubicBezTo>
                    <a:pt x="1323" y="16"/>
                    <a:pt x="1332" y="13"/>
                    <a:pt x="1339" y="8"/>
                  </a:cubicBezTo>
                  <a:cubicBezTo>
                    <a:pt x="1340" y="8"/>
                    <a:pt x="1340" y="8"/>
                    <a:pt x="1340" y="8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8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6"/>
                    <a:pt x="1413" y="16"/>
                  </a:cubicBezTo>
                  <a:cubicBezTo>
                    <a:pt x="1423" y="16"/>
                    <a:pt x="1431" y="13"/>
                    <a:pt x="1438" y="8"/>
                  </a:cubicBezTo>
                  <a:cubicBezTo>
                    <a:pt x="1439" y="8"/>
                    <a:pt x="1439" y="8"/>
                    <a:pt x="1439" y="8"/>
                  </a:cubicBezTo>
                  <a:cubicBezTo>
                    <a:pt x="1446" y="3"/>
                    <a:pt x="1454" y="0"/>
                    <a:pt x="1463" y="0"/>
                  </a:cubicBezTo>
                  <a:cubicBezTo>
                    <a:pt x="1472" y="0"/>
                    <a:pt x="1481" y="3"/>
                    <a:pt x="1488" y="8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4" y="16"/>
                    <a:pt x="1513" y="16"/>
                  </a:cubicBezTo>
                  <a:cubicBezTo>
                    <a:pt x="1522" y="16"/>
                    <a:pt x="1530" y="13"/>
                    <a:pt x="1537" y="8"/>
                  </a:cubicBezTo>
                  <a:cubicBezTo>
                    <a:pt x="1538" y="8"/>
                    <a:pt x="1538" y="8"/>
                    <a:pt x="1538" y="8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2" y="0"/>
                    <a:pt x="1580" y="3"/>
                    <a:pt x="1587" y="8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5" y="13"/>
                    <a:pt x="1603" y="16"/>
                    <a:pt x="1612" y="16"/>
                  </a:cubicBezTo>
                  <a:cubicBezTo>
                    <a:pt x="1621" y="16"/>
                    <a:pt x="1630" y="13"/>
                    <a:pt x="1637" y="8"/>
                  </a:cubicBezTo>
                  <a:cubicBezTo>
                    <a:pt x="1637" y="8"/>
                    <a:pt x="1637" y="8"/>
                    <a:pt x="1637" y="8"/>
                  </a:cubicBezTo>
                  <a:cubicBezTo>
                    <a:pt x="1644" y="3"/>
                    <a:pt x="1653" y="0"/>
                    <a:pt x="1662" y="0"/>
                  </a:cubicBezTo>
                  <a:cubicBezTo>
                    <a:pt x="1671" y="0"/>
                    <a:pt x="1679" y="3"/>
                    <a:pt x="1686" y="8"/>
                  </a:cubicBezTo>
                  <a:cubicBezTo>
                    <a:pt x="1687" y="8"/>
                    <a:pt x="1687" y="8"/>
                    <a:pt x="1687" y="8"/>
                  </a:cubicBezTo>
                  <a:cubicBezTo>
                    <a:pt x="1694" y="13"/>
                    <a:pt x="1702" y="16"/>
                    <a:pt x="1711" y="16"/>
                  </a:cubicBezTo>
                  <a:cubicBezTo>
                    <a:pt x="1720" y="16"/>
                    <a:pt x="1729" y="13"/>
                    <a:pt x="1736" y="8"/>
                  </a:cubicBezTo>
                  <a:cubicBezTo>
                    <a:pt x="1736" y="8"/>
                    <a:pt x="1736" y="8"/>
                    <a:pt x="1736" y="8"/>
                  </a:cubicBezTo>
                  <a:cubicBezTo>
                    <a:pt x="1743" y="3"/>
                    <a:pt x="1752" y="0"/>
                    <a:pt x="1761" y="0"/>
                  </a:cubicBezTo>
                  <a:cubicBezTo>
                    <a:pt x="1770" y="0"/>
                    <a:pt x="1778" y="3"/>
                    <a:pt x="1785" y="8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4150" y="2169"/>
              <a:ext cx="3526" cy="31"/>
            </a:xfrm>
            <a:custGeom>
              <a:avLst/>
              <a:gdLst>
                <a:gd name="T0" fmla="*/ 24 w 1785"/>
                <a:gd name="T1" fmla="*/ 15 h 15"/>
                <a:gd name="T2" fmla="*/ 50 w 1785"/>
                <a:gd name="T3" fmla="*/ 7 h 15"/>
                <a:gd name="T4" fmla="*/ 99 w 1785"/>
                <a:gd name="T5" fmla="*/ 7 h 15"/>
                <a:gd name="T6" fmla="*/ 124 w 1785"/>
                <a:gd name="T7" fmla="*/ 15 h 15"/>
                <a:gd name="T8" fmla="*/ 149 w 1785"/>
                <a:gd name="T9" fmla="*/ 7 h 15"/>
                <a:gd name="T10" fmla="*/ 198 w 1785"/>
                <a:gd name="T11" fmla="*/ 7 h 15"/>
                <a:gd name="T12" fmla="*/ 223 w 1785"/>
                <a:gd name="T13" fmla="*/ 15 h 15"/>
                <a:gd name="T14" fmla="*/ 248 w 1785"/>
                <a:gd name="T15" fmla="*/ 7 h 15"/>
                <a:gd name="T16" fmla="*/ 297 w 1785"/>
                <a:gd name="T17" fmla="*/ 7 h 15"/>
                <a:gd name="T18" fmla="*/ 322 w 1785"/>
                <a:gd name="T19" fmla="*/ 15 h 15"/>
                <a:gd name="T20" fmla="*/ 347 w 1785"/>
                <a:gd name="T21" fmla="*/ 7 h 15"/>
                <a:gd name="T22" fmla="*/ 396 w 1785"/>
                <a:gd name="T23" fmla="*/ 7 h 15"/>
                <a:gd name="T24" fmla="*/ 421 w 1785"/>
                <a:gd name="T25" fmla="*/ 15 h 15"/>
                <a:gd name="T26" fmla="*/ 446 w 1785"/>
                <a:gd name="T27" fmla="*/ 7 h 15"/>
                <a:gd name="T28" fmla="*/ 495 w 1785"/>
                <a:gd name="T29" fmla="*/ 7 h 15"/>
                <a:gd name="T30" fmla="*/ 520 w 1785"/>
                <a:gd name="T31" fmla="*/ 15 h 15"/>
                <a:gd name="T32" fmla="*/ 546 w 1785"/>
                <a:gd name="T33" fmla="*/ 7 h 15"/>
                <a:gd name="T34" fmla="*/ 595 w 1785"/>
                <a:gd name="T35" fmla="*/ 7 h 15"/>
                <a:gd name="T36" fmla="*/ 620 w 1785"/>
                <a:gd name="T37" fmla="*/ 15 h 15"/>
                <a:gd name="T38" fmla="*/ 645 w 1785"/>
                <a:gd name="T39" fmla="*/ 7 h 15"/>
                <a:gd name="T40" fmla="*/ 694 w 1785"/>
                <a:gd name="T41" fmla="*/ 7 h 15"/>
                <a:gd name="T42" fmla="*/ 719 w 1785"/>
                <a:gd name="T43" fmla="*/ 15 h 15"/>
                <a:gd name="T44" fmla="*/ 744 w 1785"/>
                <a:gd name="T45" fmla="*/ 7 h 15"/>
                <a:gd name="T46" fmla="*/ 793 w 1785"/>
                <a:gd name="T47" fmla="*/ 7 h 15"/>
                <a:gd name="T48" fmla="*/ 818 w 1785"/>
                <a:gd name="T49" fmla="*/ 15 h 15"/>
                <a:gd name="T50" fmla="*/ 843 w 1785"/>
                <a:gd name="T51" fmla="*/ 7 h 15"/>
                <a:gd name="T52" fmla="*/ 892 w 1785"/>
                <a:gd name="T53" fmla="*/ 7 h 15"/>
                <a:gd name="T54" fmla="*/ 917 w 1785"/>
                <a:gd name="T55" fmla="*/ 15 h 15"/>
                <a:gd name="T56" fmla="*/ 943 w 1785"/>
                <a:gd name="T57" fmla="*/ 7 h 15"/>
                <a:gd name="T58" fmla="*/ 992 w 1785"/>
                <a:gd name="T59" fmla="*/ 7 h 15"/>
                <a:gd name="T60" fmla="*/ 1017 w 1785"/>
                <a:gd name="T61" fmla="*/ 15 h 15"/>
                <a:gd name="T62" fmla="*/ 1042 w 1785"/>
                <a:gd name="T63" fmla="*/ 7 h 15"/>
                <a:gd name="T64" fmla="*/ 1091 w 1785"/>
                <a:gd name="T65" fmla="*/ 7 h 15"/>
                <a:gd name="T66" fmla="*/ 1116 w 1785"/>
                <a:gd name="T67" fmla="*/ 15 h 15"/>
                <a:gd name="T68" fmla="*/ 1141 w 1785"/>
                <a:gd name="T69" fmla="*/ 7 h 15"/>
                <a:gd name="T70" fmla="*/ 1190 w 1785"/>
                <a:gd name="T71" fmla="*/ 7 h 15"/>
                <a:gd name="T72" fmla="*/ 1215 w 1785"/>
                <a:gd name="T73" fmla="*/ 15 h 15"/>
                <a:gd name="T74" fmla="*/ 1240 w 1785"/>
                <a:gd name="T75" fmla="*/ 7 h 15"/>
                <a:gd name="T76" fmla="*/ 1289 w 1785"/>
                <a:gd name="T77" fmla="*/ 7 h 15"/>
                <a:gd name="T78" fmla="*/ 1314 w 1785"/>
                <a:gd name="T79" fmla="*/ 15 h 15"/>
                <a:gd name="T80" fmla="*/ 1340 w 1785"/>
                <a:gd name="T81" fmla="*/ 7 h 15"/>
                <a:gd name="T82" fmla="*/ 1388 w 1785"/>
                <a:gd name="T83" fmla="*/ 7 h 15"/>
                <a:gd name="T84" fmla="*/ 1413 w 1785"/>
                <a:gd name="T85" fmla="*/ 15 h 15"/>
                <a:gd name="T86" fmla="*/ 1439 w 1785"/>
                <a:gd name="T87" fmla="*/ 7 h 15"/>
                <a:gd name="T88" fmla="*/ 1488 w 1785"/>
                <a:gd name="T89" fmla="*/ 7 h 15"/>
                <a:gd name="T90" fmla="*/ 1513 w 1785"/>
                <a:gd name="T91" fmla="*/ 15 h 15"/>
                <a:gd name="T92" fmla="*/ 1538 w 1785"/>
                <a:gd name="T93" fmla="*/ 7 h 15"/>
                <a:gd name="T94" fmla="*/ 1587 w 1785"/>
                <a:gd name="T95" fmla="*/ 7 h 15"/>
                <a:gd name="T96" fmla="*/ 1612 w 1785"/>
                <a:gd name="T97" fmla="*/ 15 h 15"/>
                <a:gd name="T98" fmla="*/ 1637 w 1785"/>
                <a:gd name="T99" fmla="*/ 7 h 15"/>
                <a:gd name="T100" fmla="*/ 1686 w 1785"/>
                <a:gd name="T101" fmla="*/ 7 h 15"/>
                <a:gd name="T102" fmla="*/ 1711 w 1785"/>
                <a:gd name="T103" fmla="*/ 15 h 15"/>
                <a:gd name="T104" fmla="*/ 1736 w 1785"/>
                <a:gd name="T105" fmla="*/ 7 h 15"/>
                <a:gd name="T106" fmla="*/ 1785 w 1785"/>
                <a:gd name="T10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5">
                  <a:moveTo>
                    <a:pt x="0" y="8"/>
                  </a:moveTo>
                  <a:cubicBezTo>
                    <a:pt x="7" y="13"/>
                    <a:pt x="15" y="15"/>
                    <a:pt x="24" y="15"/>
                  </a:cubicBezTo>
                  <a:cubicBezTo>
                    <a:pt x="33" y="15"/>
                    <a:pt x="42" y="13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7" y="3"/>
                    <a:pt x="65" y="0"/>
                    <a:pt x="74" y="0"/>
                  </a:cubicBezTo>
                  <a:cubicBezTo>
                    <a:pt x="83" y="0"/>
                    <a:pt x="92" y="3"/>
                    <a:pt x="99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5" y="15"/>
                    <a:pt x="124" y="15"/>
                  </a:cubicBezTo>
                  <a:cubicBezTo>
                    <a:pt x="133" y="15"/>
                    <a:pt x="141" y="13"/>
                    <a:pt x="148" y="8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56" y="3"/>
                    <a:pt x="164" y="0"/>
                    <a:pt x="173" y="0"/>
                  </a:cubicBezTo>
                  <a:cubicBezTo>
                    <a:pt x="182" y="0"/>
                    <a:pt x="191" y="3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4" y="15"/>
                    <a:pt x="223" y="15"/>
                  </a:cubicBezTo>
                  <a:cubicBezTo>
                    <a:pt x="232" y="15"/>
                    <a:pt x="240" y="13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7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305" y="13"/>
                    <a:pt x="313" y="15"/>
                    <a:pt x="322" y="15"/>
                  </a:cubicBezTo>
                  <a:cubicBezTo>
                    <a:pt x="331" y="15"/>
                    <a:pt x="340" y="13"/>
                    <a:pt x="347" y="8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4" y="3"/>
                    <a:pt x="363" y="0"/>
                    <a:pt x="372" y="0"/>
                  </a:cubicBezTo>
                  <a:cubicBezTo>
                    <a:pt x="381" y="0"/>
                    <a:pt x="389" y="3"/>
                    <a:pt x="396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404" y="13"/>
                    <a:pt x="412" y="15"/>
                    <a:pt x="421" y="15"/>
                  </a:cubicBezTo>
                  <a:cubicBezTo>
                    <a:pt x="430" y="15"/>
                    <a:pt x="439" y="13"/>
                    <a:pt x="446" y="8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53" y="3"/>
                    <a:pt x="462" y="0"/>
                    <a:pt x="471" y="0"/>
                  </a:cubicBezTo>
                  <a:cubicBezTo>
                    <a:pt x="480" y="0"/>
                    <a:pt x="488" y="3"/>
                    <a:pt x="495" y="7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5"/>
                    <a:pt x="520" y="15"/>
                  </a:cubicBezTo>
                  <a:cubicBezTo>
                    <a:pt x="529" y="15"/>
                    <a:pt x="538" y="13"/>
                    <a:pt x="545" y="8"/>
                  </a:cubicBezTo>
                  <a:cubicBezTo>
                    <a:pt x="546" y="7"/>
                    <a:pt x="546" y="7"/>
                    <a:pt x="546" y="7"/>
                  </a:cubicBezTo>
                  <a:cubicBezTo>
                    <a:pt x="553" y="3"/>
                    <a:pt x="561" y="0"/>
                    <a:pt x="570" y="0"/>
                  </a:cubicBezTo>
                  <a:cubicBezTo>
                    <a:pt x="579" y="0"/>
                    <a:pt x="588" y="3"/>
                    <a:pt x="595" y="7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1" y="15"/>
                    <a:pt x="620" y="15"/>
                  </a:cubicBezTo>
                  <a:cubicBezTo>
                    <a:pt x="629" y="15"/>
                    <a:pt x="637" y="13"/>
                    <a:pt x="644" y="8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7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702" y="13"/>
                    <a:pt x="710" y="15"/>
                    <a:pt x="719" y="15"/>
                  </a:cubicBezTo>
                  <a:cubicBezTo>
                    <a:pt x="728" y="15"/>
                    <a:pt x="737" y="13"/>
                    <a:pt x="744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51" y="3"/>
                    <a:pt x="760" y="0"/>
                    <a:pt x="769" y="0"/>
                  </a:cubicBezTo>
                  <a:cubicBezTo>
                    <a:pt x="778" y="0"/>
                    <a:pt x="786" y="3"/>
                    <a:pt x="793" y="7"/>
                  </a:cubicBezTo>
                  <a:cubicBezTo>
                    <a:pt x="794" y="8"/>
                    <a:pt x="794" y="8"/>
                    <a:pt x="794" y="8"/>
                  </a:cubicBezTo>
                  <a:cubicBezTo>
                    <a:pt x="801" y="12"/>
                    <a:pt x="809" y="15"/>
                    <a:pt x="818" y="15"/>
                  </a:cubicBezTo>
                  <a:cubicBezTo>
                    <a:pt x="827" y="15"/>
                    <a:pt x="836" y="12"/>
                    <a:pt x="843" y="8"/>
                  </a:cubicBezTo>
                  <a:cubicBezTo>
                    <a:pt x="843" y="7"/>
                    <a:pt x="843" y="7"/>
                    <a:pt x="843" y="7"/>
                  </a:cubicBezTo>
                  <a:cubicBezTo>
                    <a:pt x="850" y="2"/>
                    <a:pt x="859" y="0"/>
                    <a:pt x="868" y="0"/>
                  </a:cubicBezTo>
                  <a:cubicBezTo>
                    <a:pt x="877" y="0"/>
                    <a:pt x="885" y="2"/>
                    <a:pt x="892" y="7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5"/>
                    <a:pt x="917" y="15"/>
                  </a:cubicBezTo>
                  <a:cubicBezTo>
                    <a:pt x="927" y="15"/>
                    <a:pt x="935" y="13"/>
                    <a:pt x="942" y="8"/>
                  </a:cubicBezTo>
                  <a:cubicBezTo>
                    <a:pt x="943" y="7"/>
                    <a:pt x="943" y="7"/>
                    <a:pt x="943" y="7"/>
                  </a:cubicBezTo>
                  <a:cubicBezTo>
                    <a:pt x="950" y="3"/>
                    <a:pt x="958" y="0"/>
                    <a:pt x="967" y="0"/>
                  </a:cubicBezTo>
                  <a:cubicBezTo>
                    <a:pt x="976" y="0"/>
                    <a:pt x="985" y="3"/>
                    <a:pt x="992" y="7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8" y="15"/>
                    <a:pt x="1017" y="15"/>
                  </a:cubicBezTo>
                  <a:cubicBezTo>
                    <a:pt x="1026" y="15"/>
                    <a:pt x="1034" y="13"/>
                    <a:pt x="1041" y="8"/>
                  </a:cubicBezTo>
                  <a:cubicBezTo>
                    <a:pt x="1042" y="7"/>
                    <a:pt x="1042" y="7"/>
                    <a:pt x="1042" y="7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7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7" y="15"/>
                    <a:pt x="1116" y="15"/>
                  </a:cubicBezTo>
                  <a:cubicBezTo>
                    <a:pt x="1125" y="15"/>
                    <a:pt x="1133" y="13"/>
                    <a:pt x="1140" y="8"/>
                  </a:cubicBezTo>
                  <a:cubicBezTo>
                    <a:pt x="1141" y="7"/>
                    <a:pt x="1141" y="7"/>
                    <a:pt x="1141" y="7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5" y="0"/>
                    <a:pt x="1183" y="3"/>
                    <a:pt x="1190" y="7"/>
                  </a:cubicBezTo>
                  <a:cubicBezTo>
                    <a:pt x="1191" y="8"/>
                    <a:pt x="1191" y="8"/>
                    <a:pt x="1191" y="8"/>
                  </a:cubicBezTo>
                  <a:cubicBezTo>
                    <a:pt x="1198" y="13"/>
                    <a:pt x="1206" y="15"/>
                    <a:pt x="1215" y="15"/>
                  </a:cubicBezTo>
                  <a:cubicBezTo>
                    <a:pt x="1224" y="15"/>
                    <a:pt x="1233" y="13"/>
                    <a:pt x="1240" y="8"/>
                  </a:cubicBezTo>
                  <a:cubicBezTo>
                    <a:pt x="1240" y="7"/>
                    <a:pt x="1240" y="7"/>
                    <a:pt x="1240" y="7"/>
                  </a:cubicBezTo>
                  <a:cubicBezTo>
                    <a:pt x="1247" y="3"/>
                    <a:pt x="1256" y="0"/>
                    <a:pt x="1265" y="0"/>
                  </a:cubicBezTo>
                  <a:cubicBezTo>
                    <a:pt x="1274" y="0"/>
                    <a:pt x="1282" y="3"/>
                    <a:pt x="1289" y="7"/>
                  </a:cubicBezTo>
                  <a:cubicBezTo>
                    <a:pt x="1290" y="8"/>
                    <a:pt x="1290" y="8"/>
                    <a:pt x="1290" y="8"/>
                  </a:cubicBezTo>
                  <a:cubicBezTo>
                    <a:pt x="1297" y="13"/>
                    <a:pt x="1305" y="15"/>
                    <a:pt x="1314" y="15"/>
                  </a:cubicBezTo>
                  <a:cubicBezTo>
                    <a:pt x="1323" y="15"/>
                    <a:pt x="1332" y="13"/>
                    <a:pt x="1339" y="8"/>
                  </a:cubicBezTo>
                  <a:cubicBezTo>
                    <a:pt x="1340" y="7"/>
                    <a:pt x="1340" y="7"/>
                    <a:pt x="1340" y="7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7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5"/>
                    <a:pt x="1413" y="15"/>
                  </a:cubicBezTo>
                  <a:cubicBezTo>
                    <a:pt x="1423" y="15"/>
                    <a:pt x="1431" y="13"/>
                    <a:pt x="1438" y="8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46" y="3"/>
                    <a:pt x="1454" y="0"/>
                    <a:pt x="1463" y="0"/>
                  </a:cubicBezTo>
                  <a:cubicBezTo>
                    <a:pt x="1472" y="0"/>
                    <a:pt x="1481" y="3"/>
                    <a:pt x="1488" y="7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4" y="15"/>
                    <a:pt x="1513" y="15"/>
                  </a:cubicBezTo>
                  <a:cubicBezTo>
                    <a:pt x="1522" y="15"/>
                    <a:pt x="1530" y="13"/>
                    <a:pt x="1537" y="8"/>
                  </a:cubicBezTo>
                  <a:cubicBezTo>
                    <a:pt x="1538" y="7"/>
                    <a:pt x="1538" y="7"/>
                    <a:pt x="1538" y="7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2" y="0"/>
                    <a:pt x="1580" y="3"/>
                    <a:pt x="1587" y="7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5" y="13"/>
                    <a:pt x="1603" y="15"/>
                    <a:pt x="1612" y="15"/>
                  </a:cubicBezTo>
                  <a:cubicBezTo>
                    <a:pt x="1621" y="15"/>
                    <a:pt x="1630" y="13"/>
                    <a:pt x="1637" y="8"/>
                  </a:cubicBezTo>
                  <a:cubicBezTo>
                    <a:pt x="1637" y="7"/>
                    <a:pt x="1637" y="7"/>
                    <a:pt x="1637" y="7"/>
                  </a:cubicBezTo>
                  <a:cubicBezTo>
                    <a:pt x="1644" y="3"/>
                    <a:pt x="1653" y="0"/>
                    <a:pt x="1662" y="0"/>
                  </a:cubicBezTo>
                  <a:cubicBezTo>
                    <a:pt x="1671" y="0"/>
                    <a:pt x="1679" y="3"/>
                    <a:pt x="1686" y="7"/>
                  </a:cubicBezTo>
                  <a:cubicBezTo>
                    <a:pt x="1687" y="8"/>
                    <a:pt x="1687" y="8"/>
                    <a:pt x="1687" y="8"/>
                  </a:cubicBezTo>
                  <a:cubicBezTo>
                    <a:pt x="1694" y="12"/>
                    <a:pt x="1702" y="15"/>
                    <a:pt x="1711" y="15"/>
                  </a:cubicBezTo>
                  <a:cubicBezTo>
                    <a:pt x="1720" y="15"/>
                    <a:pt x="1729" y="12"/>
                    <a:pt x="1736" y="8"/>
                  </a:cubicBezTo>
                  <a:cubicBezTo>
                    <a:pt x="1736" y="7"/>
                    <a:pt x="1736" y="7"/>
                    <a:pt x="1736" y="7"/>
                  </a:cubicBezTo>
                  <a:cubicBezTo>
                    <a:pt x="1743" y="2"/>
                    <a:pt x="1752" y="0"/>
                    <a:pt x="1761" y="0"/>
                  </a:cubicBezTo>
                  <a:cubicBezTo>
                    <a:pt x="1770" y="0"/>
                    <a:pt x="1778" y="2"/>
                    <a:pt x="1785" y="7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"/>
            <p:cNvSpPr/>
            <p:nvPr/>
          </p:nvSpPr>
          <p:spPr bwMode="auto">
            <a:xfrm>
              <a:off x="4150" y="2210"/>
              <a:ext cx="3526" cy="32"/>
            </a:xfrm>
            <a:custGeom>
              <a:avLst/>
              <a:gdLst>
                <a:gd name="T0" fmla="*/ 24 w 1785"/>
                <a:gd name="T1" fmla="*/ 16 h 16"/>
                <a:gd name="T2" fmla="*/ 50 w 1785"/>
                <a:gd name="T3" fmla="*/ 8 h 16"/>
                <a:gd name="T4" fmla="*/ 99 w 1785"/>
                <a:gd name="T5" fmla="*/ 8 h 16"/>
                <a:gd name="T6" fmla="*/ 124 w 1785"/>
                <a:gd name="T7" fmla="*/ 16 h 16"/>
                <a:gd name="T8" fmla="*/ 149 w 1785"/>
                <a:gd name="T9" fmla="*/ 8 h 16"/>
                <a:gd name="T10" fmla="*/ 198 w 1785"/>
                <a:gd name="T11" fmla="*/ 8 h 16"/>
                <a:gd name="T12" fmla="*/ 223 w 1785"/>
                <a:gd name="T13" fmla="*/ 16 h 16"/>
                <a:gd name="T14" fmla="*/ 248 w 1785"/>
                <a:gd name="T15" fmla="*/ 8 h 16"/>
                <a:gd name="T16" fmla="*/ 297 w 1785"/>
                <a:gd name="T17" fmla="*/ 8 h 16"/>
                <a:gd name="T18" fmla="*/ 322 w 1785"/>
                <a:gd name="T19" fmla="*/ 16 h 16"/>
                <a:gd name="T20" fmla="*/ 347 w 1785"/>
                <a:gd name="T21" fmla="*/ 8 h 16"/>
                <a:gd name="T22" fmla="*/ 396 w 1785"/>
                <a:gd name="T23" fmla="*/ 8 h 16"/>
                <a:gd name="T24" fmla="*/ 421 w 1785"/>
                <a:gd name="T25" fmla="*/ 16 h 16"/>
                <a:gd name="T26" fmla="*/ 446 w 1785"/>
                <a:gd name="T27" fmla="*/ 8 h 16"/>
                <a:gd name="T28" fmla="*/ 495 w 1785"/>
                <a:gd name="T29" fmla="*/ 8 h 16"/>
                <a:gd name="T30" fmla="*/ 520 w 1785"/>
                <a:gd name="T31" fmla="*/ 16 h 16"/>
                <a:gd name="T32" fmla="*/ 546 w 1785"/>
                <a:gd name="T33" fmla="*/ 8 h 16"/>
                <a:gd name="T34" fmla="*/ 595 w 1785"/>
                <a:gd name="T35" fmla="*/ 8 h 16"/>
                <a:gd name="T36" fmla="*/ 620 w 1785"/>
                <a:gd name="T37" fmla="*/ 16 h 16"/>
                <a:gd name="T38" fmla="*/ 645 w 1785"/>
                <a:gd name="T39" fmla="*/ 8 h 16"/>
                <a:gd name="T40" fmla="*/ 694 w 1785"/>
                <a:gd name="T41" fmla="*/ 8 h 16"/>
                <a:gd name="T42" fmla="*/ 719 w 1785"/>
                <a:gd name="T43" fmla="*/ 16 h 16"/>
                <a:gd name="T44" fmla="*/ 744 w 1785"/>
                <a:gd name="T45" fmla="*/ 8 h 16"/>
                <a:gd name="T46" fmla="*/ 793 w 1785"/>
                <a:gd name="T47" fmla="*/ 8 h 16"/>
                <a:gd name="T48" fmla="*/ 818 w 1785"/>
                <a:gd name="T49" fmla="*/ 16 h 16"/>
                <a:gd name="T50" fmla="*/ 843 w 1785"/>
                <a:gd name="T51" fmla="*/ 8 h 16"/>
                <a:gd name="T52" fmla="*/ 892 w 1785"/>
                <a:gd name="T53" fmla="*/ 8 h 16"/>
                <a:gd name="T54" fmla="*/ 917 w 1785"/>
                <a:gd name="T55" fmla="*/ 16 h 16"/>
                <a:gd name="T56" fmla="*/ 943 w 1785"/>
                <a:gd name="T57" fmla="*/ 8 h 16"/>
                <a:gd name="T58" fmla="*/ 992 w 1785"/>
                <a:gd name="T59" fmla="*/ 8 h 16"/>
                <a:gd name="T60" fmla="*/ 1017 w 1785"/>
                <a:gd name="T61" fmla="*/ 16 h 16"/>
                <a:gd name="T62" fmla="*/ 1042 w 1785"/>
                <a:gd name="T63" fmla="*/ 8 h 16"/>
                <a:gd name="T64" fmla="*/ 1091 w 1785"/>
                <a:gd name="T65" fmla="*/ 8 h 16"/>
                <a:gd name="T66" fmla="*/ 1116 w 1785"/>
                <a:gd name="T67" fmla="*/ 16 h 16"/>
                <a:gd name="T68" fmla="*/ 1141 w 1785"/>
                <a:gd name="T69" fmla="*/ 8 h 16"/>
                <a:gd name="T70" fmla="*/ 1190 w 1785"/>
                <a:gd name="T71" fmla="*/ 8 h 16"/>
                <a:gd name="T72" fmla="*/ 1215 w 1785"/>
                <a:gd name="T73" fmla="*/ 16 h 16"/>
                <a:gd name="T74" fmla="*/ 1240 w 1785"/>
                <a:gd name="T75" fmla="*/ 8 h 16"/>
                <a:gd name="T76" fmla="*/ 1289 w 1785"/>
                <a:gd name="T77" fmla="*/ 8 h 16"/>
                <a:gd name="T78" fmla="*/ 1314 w 1785"/>
                <a:gd name="T79" fmla="*/ 16 h 16"/>
                <a:gd name="T80" fmla="*/ 1340 w 1785"/>
                <a:gd name="T81" fmla="*/ 8 h 16"/>
                <a:gd name="T82" fmla="*/ 1388 w 1785"/>
                <a:gd name="T83" fmla="*/ 8 h 16"/>
                <a:gd name="T84" fmla="*/ 1413 w 1785"/>
                <a:gd name="T85" fmla="*/ 16 h 16"/>
                <a:gd name="T86" fmla="*/ 1439 w 1785"/>
                <a:gd name="T87" fmla="*/ 8 h 16"/>
                <a:gd name="T88" fmla="*/ 1488 w 1785"/>
                <a:gd name="T89" fmla="*/ 8 h 16"/>
                <a:gd name="T90" fmla="*/ 1513 w 1785"/>
                <a:gd name="T91" fmla="*/ 16 h 16"/>
                <a:gd name="T92" fmla="*/ 1538 w 1785"/>
                <a:gd name="T93" fmla="*/ 8 h 16"/>
                <a:gd name="T94" fmla="*/ 1587 w 1785"/>
                <a:gd name="T95" fmla="*/ 8 h 16"/>
                <a:gd name="T96" fmla="*/ 1612 w 1785"/>
                <a:gd name="T97" fmla="*/ 16 h 16"/>
                <a:gd name="T98" fmla="*/ 1637 w 1785"/>
                <a:gd name="T99" fmla="*/ 8 h 16"/>
                <a:gd name="T100" fmla="*/ 1686 w 1785"/>
                <a:gd name="T101" fmla="*/ 8 h 16"/>
                <a:gd name="T102" fmla="*/ 1711 w 1785"/>
                <a:gd name="T103" fmla="*/ 16 h 16"/>
                <a:gd name="T104" fmla="*/ 1736 w 1785"/>
                <a:gd name="T105" fmla="*/ 8 h 16"/>
                <a:gd name="T106" fmla="*/ 1785 w 1785"/>
                <a:gd name="T107" fmla="*/ 8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6">
                  <a:moveTo>
                    <a:pt x="0" y="8"/>
                  </a:moveTo>
                  <a:cubicBezTo>
                    <a:pt x="7" y="13"/>
                    <a:pt x="15" y="16"/>
                    <a:pt x="24" y="16"/>
                  </a:cubicBezTo>
                  <a:cubicBezTo>
                    <a:pt x="33" y="16"/>
                    <a:pt x="42" y="13"/>
                    <a:pt x="49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57" y="3"/>
                    <a:pt x="65" y="0"/>
                    <a:pt x="74" y="0"/>
                  </a:cubicBezTo>
                  <a:cubicBezTo>
                    <a:pt x="83" y="0"/>
                    <a:pt x="92" y="3"/>
                    <a:pt x="99" y="8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5" y="16"/>
                    <a:pt x="124" y="16"/>
                  </a:cubicBezTo>
                  <a:cubicBezTo>
                    <a:pt x="133" y="16"/>
                    <a:pt x="141" y="13"/>
                    <a:pt x="148" y="8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156" y="3"/>
                    <a:pt x="164" y="0"/>
                    <a:pt x="173" y="0"/>
                  </a:cubicBezTo>
                  <a:cubicBezTo>
                    <a:pt x="182" y="0"/>
                    <a:pt x="191" y="3"/>
                    <a:pt x="198" y="8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4" y="16"/>
                    <a:pt x="223" y="16"/>
                  </a:cubicBezTo>
                  <a:cubicBezTo>
                    <a:pt x="232" y="16"/>
                    <a:pt x="240" y="13"/>
                    <a:pt x="247" y="8"/>
                  </a:cubicBezTo>
                  <a:cubicBezTo>
                    <a:pt x="248" y="8"/>
                    <a:pt x="248" y="8"/>
                    <a:pt x="248" y="8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8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305" y="13"/>
                    <a:pt x="313" y="16"/>
                    <a:pt x="322" y="16"/>
                  </a:cubicBezTo>
                  <a:cubicBezTo>
                    <a:pt x="331" y="16"/>
                    <a:pt x="340" y="13"/>
                    <a:pt x="347" y="8"/>
                  </a:cubicBezTo>
                  <a:cubicBezTo>
                    <a:pt x="347" y="8"/>
                    <a:pt x="347" y="8"/>
                    <a:pt x="347" y="8"/>
                  </a:cubicBezTo>
                  <a:cubicBezTo>
                    <a:pt x="354" y="3"/>
                    <a:pt x="363" y="0"/>
                    <a:pt x="372" y="0"/>
                  </a:cubicBezTo>
                  <a:cubicBezTo>
                    <a:pt x="381" y="0"/>
                    <a:pt x="389" y="3"/>
                    <a:pt x="396" y="8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404" y="13"/>
                    <a:pt x="412" y="16"/>
                    <a:pt x="421" y="16"/>
                  </a:cubicBezTo>
                  <a:cubicBezTo>
                    <a:pt x="430" y="16"/>
                    <a:pt x="439" y="13"/>
                    <a:pt x="446" y="8"/>
                  </a:cubicBezTo>
                  <a:cubicBezTo>
                    <a:pt x="446" y="8"/>
                    <a:pt x="446" y="8"/>
                    <a:pt x="446" y="8"/>
                  </a:cubicBezTo>
                  <a:cubicBezTo>
                    <a:pt x="453" y="3"/>
                    <a:pt x="462" y="0"/>
                    <a:pt x="471" y="0"/>
                  </a:cubicBezTo>
                  <a:cubicBezTo>
                    <a:pt x="480" y="0"/>
                    <a:pt x="488" y="3"/>
                    <a:pt x="495" y="8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6"/>
                    <a:pt x="520" y="16"/>
                  </a:cubicBezTo>
                  <a:cubicBezTo>
                    <a:pt x="529" y="16"/>
                    <a:pt x="538" y="13"/>
                    <a:pt x="545" y="8"/>
                  </a:cubicBezTo>
                  <a:cubicBezTo>
                    <a:pt x="546" y="8"/>
                    <a:pt x="546" y="8"/>
                    <a:pt x="546" y="8"/>
                  </a:cubicBezTo>
                  <a:cubicBezTo>
                    <a:pt x="553" y="3"/>
                    <a:pt x="561" y="0"/>
                    <a:pt x="570" y="0"/>
                  </a:cubicBezTo>
                  <a:cubicBezTo>
                    <a:pt x="579" y="0"/>
                    <a:pt x="588" y="3"/>
                    <a:pt x="595" y="8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1" y="16"/>
                    <a:pt x="620" y="16"/>
                  </a:cubicBezTo>
                  <a:cubicBezTo>
                    <a:pt x="629" y="16"/>
                    <a:pt x="637" y="13"/>
                    <a:pt x="644" y="8"/>
                  </a:cubicBezTo>
                  <a:cubicBezTo>
                    <a:pt x="645" y="8"/>
                    <a:pt x="645" y="8"/>
                    <a:pt x="645" y="8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8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702" y="13"/>
                    <a:pt x="710" y="16"/>
                    <a:pt x="719" y="16"/>
                  </a:cubicBezTo>
                  <a:cubicBezTo>
                    <a:pt x="728" y="16"/>
                    <a:pt x="737" y="13"/>
                    <a:pt x="744" y="8"/>
                  </a:cubicBezTo>
                  <a:cubicBezTo>
                    <a:pt x="744" y="8"/>
                    <a:pt x="744" y="8"/>
                    <a:pt x="744" y="8"/>
                  </a:cubicBezTo>
                  <a:cubicBezTo>
                    <a:pt x="751" y="3"/>
                    <a:pt x="760" y="0"/>
                    <a:pt x="769" y="0"/>
                  </a:cubicBezTo>
                  <a:cubicBezTo>
                    <a:pt x="778" y="0"/>
                    <a:pt x="786" y="3"/>
                    <a:pt x="793" y="8"/>
                  </a:cubicBezTo>
                  <a:cubicBezTo>
                    <a:pt x="794" y="8"/>
                    <a:pt x="794" y="8"/>
                    <a:pt x="794" y="8"/>
                  </a:cubicBezTo>
                  <a:cubicBezTo>
                    <a:pt x="801" y="13"/>
                    <a:pt x="809" y="16"/>
                    <a:pt x="818" y="16"/>
                  </a:cubicBezTo>
                  <a:cubicBezTo>
                    <a:pt x="827" y="16"/>
                    <a:pt x="836" y="13"/>
                    <a:pt x="843" y="8"/>
                  </a:cubicBezTo>
                  <a:cubicBezTo>
                    <a:pt x="843" y="8"/>
                    <a:pt x="843" y="8"/>
                    <a:pt x="843" y="8"/>
                  </a:cubicBezTo>
                  <a:cubicBezTo>
                    <a:pt x="850" y="3"/>
                    <a:pt x="859" y="0"/>
                    <a:pt x="868" y="0"/>
                  </a:cubicBezTo>
                  <a:cubicBezTo>
                    <a:pt x="877" y="0"/>
                    <a:pt x="885" y="3"/>
                    <a:pt x="892" y="8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6"/>
                    <a:pt x="917" y="16"/>
                  </a:cubicBezTo>
                  <a:cubicBezTo>
                    <a:pt x="927" y="16"/>
                    <a:pt x="935" y="13"/>
                    <a:pt x="942" y="8"/>
                  </a:cubicBezTo>
                  <a:cubicBezTo>
                    <a:pt x="943" y="8"/>
                    <a:pt x="943" y="8"/>
                    <a:pt x="943" y="8"/>
                  </a:cubicBezTo>
                  <a:cubicBezTo>
                    <a:pt x="950" y="3"/>
                    <a:pt x="958" y="0"/>
                    <a:pt x="967" y="0"/>
                  </a:cubicBezTo>
                  <a:cubicBezTo>
                    <a:pt x="976" y="0"/>
                    <a:pt x="985" y="3"/>
                    <a:pt x="992" y="8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8" y="16"/>
                    <a:pt x="1017" y="16"/>
                  </a:cubicBezTo>
                  <a:cubicBezTo>
                    <a:pt x="1026" y="16"/>
                    <a:pt x="1034" y="13"/>
                    <a:pt x="1041" y="8"/>
                  </a:cubicBezTo>
                  <a:cubicBezTo>
                    <a:pt x="1042" y="8"/>
                    <a:pt x="1042" y="8"/>
                    <a:pt x="1042" y="8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8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7" y="16"/>
                    <a:pt x="1116" y="16"/>
                  </a:cubicBezTo>
                  <a:cubicBezTo>
                    <a:pt x="1125" y="16"/>
                    <a:pt x="1133" y="13"/>
                    <a:pt x="1140" y="8"/>
                  </a:cubicBezTo>
                  <a:cubicBezTo>
                    <a:pt x="1141" y="8"/>
                    <a:pt x="1141" y="8"/>
                    <a:pt x="1141" y="8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5" y="0"/>
                    <a:pt x="1183" y="3"/>
                    <a:pt x="1190" y="8"/>
                  </a:cubicBezTo>
                  <a:cubicBezTo>
                    <a:pt x="1191" y="8"/>
                    <a:pt x="1191" y="8"/>
                    <a:pt x="1191" y="8"/>
                  </a:cubicBezTo>
                  <a:cubicBezTo>
                    <a:pt x="1198" y="13"/>
                    <a:pt x="1206" y="16"/>
                    <a:pt x="1215" y="16"/>
                  </a:cubicBezTo>
                  <a:cubicBezTo>
                    <a:pt x="1224" y="16"/>
                    <a:pt x="1233" y="13"/>
                    <a:pt x="1240" y="8"/>
                  </a:cubicBezTo>
                  <a:cubicBezTo>
                    <a:pt x="1240" y="8"/>
                    <a:pt x="1240" y="8"/>
                    <a:pt x="1240" y="8"/>
                  </a:cubicBezTo>
                  <a:cubicBezTo>
                    <a:pt x="1247" y="3"/>
                    <a:pt x="1256" y="0"/>
                    <a:pt x="1265" y="0"/>
                  </a:cubicBezTo>
                  <a:cubicBezTo>
                    <a:pt x="1274" y="0"/>
                    <a:pt x="1282" y="3"/>
                    <a:pt x="1289" y="8"/>
                  </a:cubicBezTo>
                  <a:cubicBezTo>
                    <a:pt x="1290" y="8"/>
                    <a:pt x="1290" y="8"/>
                    <a:pt x="1290" y="8"/>
                  </a:cubicBezTo>
                  <a:cubicBezTo>
                    <a:pt x="1297" y="13"/>
                    <a:pt x="1305" y="16"/>
                    <a:pt x="1314" y="16"/>
                  </a:cubicBezTo>
                  <a:cubicBezTo>
                    <a:pt x="1323" y="16"/>
                    <a:pt x="1332" y="13"/>
                    <a:pt x="1339" y="8"/>
                  </a:cubicBezTo>
                  <a:cubicBezTo>
                    <a:pt x="1340" y="8"/>
                    <a:pt x="1340" y="8"/>
                    <a:pt x="1340" y="8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8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6"/>
                    <a:pt x="1413" y="16"/>
                  </a:cubicBezTo>
                  <a:cubicBezTo>
                    <a:pt x="1423" y="16"/>
                    <a:pt x="1431" y="13"/>
                    <a:pt x="1438" y="8"/>
                  </a:cubicBezTo>
                  <a:cubicBezTo>
                    <a:pt x="1439" y="8"/>
                    <a:pt x="1439" y="8"/>
                    <a:pt x="1439" y="8"/>
                  </a:cubicBezTo>
                  <a:cubicBezTo>
                    <a:pt x="1446" y="3"/>
                    <a:pt x="1454" y="0"/>
                    <a:pt x="1463" y="0"/>
                  </a:cubicBezTo>
                  <a:cubicBezTo>
                    <a:pt x="1472" y="0"/>
                    <a:pt x="1481" y="3"/>
                    <a:pt x="1488" y="8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4" y="16"/>
                    <a:pt x="1513" y="16"/>
                  </a:cubicBezTo>
                  <a:cubicBezTo>
                    <a:pt x="1522" y="16"/>
                    <a:pt x="1530" y="13"/>
                    <a:pt x="1537" y="8"/>
                  </a:cubicBezTo>
                  <a:cubicBezTo>
                    <a:pt x="1538" y="8"/>
                    <a:pt x="1538" y="8"/>
                    <a:pt x="1538" y="8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2" y="0"/>
                    <a:pt x="1580" y="3"/>
                    <a:pt x="1587" y="8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5" y="13"/>
                    <a:pt x="1603" y="16"/>
                    <a:pt x="1612" y="16"/>
                  </a:cubicBezTo>
                  <a:cubicBezTo>
                    <a:pt x="1621" y="16"/>
                    <a:pt x="1630" y="13"/>
                    <a:pt x="1637" y="8"/>
                  </a:cubicBezTo>
                  <a:cubicBezTo>
                    <a:pt x="1637" y="8"/>
                    <a:pt x="1637" y="8"/>
                    <a:pt x="1637" y="8"/>
                  </a:cubicBezTo>
                  <a:cubicBezTo>
                    <a:pt x="1644" y="3"/>
                    <a:pt x="1653" y="0"/>
                    <a:pt x="1662" y="0"/>
                  </a:cubicBezTo>
                  <a:cubicBezTo>
                    <a:pt x="1671" y="0"/>
                    <a:pt x="1679" y="3"/>
                    <a:pt x="1686" y="8"/>
                  </a:cubicBezTo>
                  <a:cubicBezTo>
                    <a:pt x="1687" y="8"/>
                    <a:pt x="1687" y="8"/>
                    <a:pt x="1687" y="8"/>
                  </a:cubicBezTo>
                  <a:cubicBezTo>
                    <a:pt x="1694" y="13"/>
                    <a:pt x="1702" y="16"/>
                    <a:pt x="1711" y="16"/>
                  </a:cubicBezTo>
                  <a:cubicBezTo>
                    <a:pt x="1720" y="16"/>
                    <a:pt x="1729" y="13"/>
                    <a:pt x="1736" y="8"/>
                  </a:cubicBezTo>
                  <a:cubicBezTo>
                    <a:pt x="1736" y="8"/>
                    <a:pt x="1736" y="8"/>
                    <a:pt x="1736" y="8"/>
                  </a:cubicBezTo>
                  <a:cubicBezTo>
                    <a:pt x="1743" y="3"/>
                    <a:pt x="1752" y="0"/>
                    <a:pt x="1761" y="0"/>
                  </a:cubicBezTo>
                  <a:cubicBezTo>
                    <a:pt x="1770" y="0"/>
                    <a:pt x="1778" y="3"/>
                    <a:pt x="1785" y="8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4"/>
            <p:cNvSpPr/>
            <p:nvPr/>
          </p:nvSpPr>
          <p:spPr bwMode="auto">
            <a:xfrm>
              <a:off x="4150" y="2253"/>
              <a:ext cx="3526" cy="30"/>
            </a:xfrm>
            <a:custGeom>
              <a:avLst/>
              <a:gdLst>
                <a:gd name="T0" fmla="*/ 24 w 1785"/>
                <a:gd name="T1" fmla="*/ 15 h 15"/>
                <a:gd name="T2" fmla="*/ 50 w 1785"/>
                <a:gd name="T3" fmla="*/ 7 h 15"/>
                <a:gd name="T4" fmla="*/ 99 w 1785"/>
                <a:gd name="T5" fmla="*/ 7 h 15"/>
                <a:gd name="T6" fmla="*/ 124 w 1785"/>
                <a:gd name="T7" fmla="*/ 15 h 15"/>
                <a:gd name="T8" fmla="*/ 149 w 1785"/>
                <a:gd name="T9" fmla="*/ 7 h 15"/>
                <a:gd name="T10" fmla="*/ 198 w 1785"/>
                <a:gd name="T11" fmla="*/ 7 h 15"/>
                <a:gd name="T12" fmla="*/ 223 w 1785"/>
                <a:gd name="T13" fmla="*/ 15 h 15"/>
                <a:gd name="T14" fmla="*/ 248 w 1785"/>
                <a:gd name="T15" fmla="*/ 7 h 15"/>
                <a:gd name="T16" fmla="*/ 297 w 1785"/>
                <a:gd name="T17" fmla="*/ 7 h 15"/>
                <a:gd name="T18" fmla="*/ 322 w 1785"/>
                <a:gd name="T19" fmla="*/ 15 h 15"/>
                <a:gd name="T20" fmla="*/ 347 w 1785"/>
                <a:gd name="T21" fmla="*/ 7 h 15"/>
                <a:gd name="T22" fmla="*/ 396 w 1785"/>
                <a:gd name="T23" fmla="*/ 7 h 15"/>
                <a:gd name="T24" fmla="*/ 421 w 1785"/>
                <a:gd name="T25" fmla="*/ 15 h 15"/>
                <a:gd name="T26" fmla="*/ 446 w 1785"/>
                <a:gd name="T27" fmla="*/ 7 h 15"/>
                <a:gd name="T28" fmla="*/ 495 w 1785"/>
                <a:gd name="T29" fmla="*/ 7 h 15"/>
                <a:gd name="T30" fmla="*/ 520 w 1785"/>
                <a:gd name="T31" fmla="*/ 15 h 15"/>
                <a:gd name="T32" fmla="*/ 546 w 1785"/>
                <a:gd name="T33" fmla="*/ 7 h 15"/>
                <a:gd name="T34" fmla="*/ 595 w 1785"/>
                <a:gd name="T35" fmla="*/ 7 h 15"/>
                <a:gd name="T36" fmla="*/ 620 w 1785"/>
                <a:gd name="T37" fmla="*/ 15 h 15"/>
                <a:gd name="T38" fmla="*/ 645 w 1785"/>
                <a:gd name="T39" fmla="*/ 7 h 15"/>
                <a:gd name="T40" fmla="*/ 694 w 1785"/>
                <a:gd name="T41" fmla="*/ 7 h 15"/>
                <a:gd name="T42" fmla="*/ 719 w 1785"/>
                <a:gd name="T43" fmla="*/ 15 h 15"/>
                <a:gd name="T44" fmla="*/ 744 w 1785"/>
                <a:gd name="T45" fmla="*/ 7 h 15"/>
                <a:gd name="T46" fmla="*/ 793 w 1785"/>
                <a:gd name="T47" fmla="*/ 7 h 15"/>
                <a:gd name="T48" fmla="*/ 818 w 1785"/>
                <a:gd name="T49" fmla="*/ 15 h 15"/>
                <a:gd name="T50" fmla="*/ 843 w 1785"/>
                <a:gd name="T51" fmla="*/ 7 h 15"/>
                <a:gd name="T52" fmla="*/ 892 w 1785"/>
                <a:gd name="T53" fmla="*/ 7 h 15"/>
                <a:gd name="T54" fmla="*/ 917 w 1785"/>
                <a:gd name="T55" fmla="*/ 15 h 15"/>
                <a:gd name="T56" fmla="*/ 943 w 1785"/>
                <a:gd name="T57" fmla="*/ 7 h 15"/>
                <a:gd name="T58" fmla="*/ 992 w 1785"/>
                <a:gd name="T59" fmla="*/ 7 h 15"/>
                <a:gd name="T60" fmla="*/ 1017 w 1785"/>
                <a:gd name="T61" fmla="*/ 15 h 15"/>
                <a:gd name="T62" fmla="*/ 1042 w 1785"/>
                <a:gd name="T63" fmla="*/ 7 h 15"/>
                <a:gd name="T64" fmla="*/ 1091 w 1785"/>
                <a:gd name="T65" fmla="*/ 7 h 15"/>
                <a:gd name="T66" fmla="*/ 1116 w 1785"/>
                <a:gd name="T67" fmla="*/ 15 h 15"/>
                <a:gd name="T68" fmla="*/ 1141 w 1785"/>
                <a:gd name="T69" fmla="*/ 7 h 15"/>
                <a:gd name="T70" fmla="*/ 1190 w 1785"/>
                <a:gd name="T71" fmla="*/ 7 h 15"/>
                <a:gd name="T72" fmla="*/ 1215 w 1785"/>
                <a:gd name="T73" fmla="*/ 15 h 15"/>
                <a:gd name="T74" fmla="*/ 1240 w 1785"/>
                <a:gd name="T75" fmla="*/ 7 h 15"/>
                <a:gd name="T76" fmla="*/ 1289 w 1785"/>
                <a:gd name="T77" fmla="*/ 7 h 15"/>
                <a:gd name="T78" fmla="*/ 1314 w 1785"/>
                <a:gd name="T79" fmla="*/ 15 h 15"/>
                <a:gd name="T80" fmla="*/ 1340 w 1785"/>
                <a:gd name="T81" fmla="*/ 7 h 15"/>
                <a:gd name="T82" fmla="*/ 1388 w 1785"/>
                <a:gd name="T83" fmla="*/ 7 h 15"/>
                <a:gd name="T84" fmla="*/ 1413 w 1785"/>
                <a:gd name="T85" fmla="*/ 15 h 15"/>
                <a:gd name="T86" fmla="*/ 1439 w 1785"/>
                <a:gd name="T87" fmla="*/ 7 h 15"/>
                <a:gd name="T88" fmla="*/ 1488 w 1785"/>
                <a:gd name="T89" fmla="*/ 7 h 15"/>
                <a:gd name="T90" fmla="*/ 1513 w 1785"/>
                <a:gd name="T91" fmla="*/ 15 h 15"/>
                <a:gd name="T92" fmla="*/ 1538 w 1785"/>
                <a:gd name="T93" fmla="*/ 7 h 15"/>
                <a:gd name="T94" fmla="*/ 1587 w 1785"/>
                <a:gd name="T95" fmla="*/ 7 h 15"/>
                <a:gd name="T96" fmla="*/ 1612 w 1785"/>
                <a:gd name="T97" fmla="*/ 15 h 15"/>
                <a:gd name="T98" fmla="*/ 1637 w 1785"/>
                <a:gd name="T99" fmla="*/ 7 h 15"/>
                <a:gd name="T100" fmla="*/ 1686 w 1785"/>
                <a:gd name="T101" fmla="*/ 7 h 15"/>
                <a:gd name="T102" fmla="*/ 1711 w 1785"/>
                <a:gd name="T103" fmla="*/ 15 h 15"/>
                <a:gd name="T104" fmla="*/ 1736 w 1785"/>
                <a:gd name="T105" fmla="*/ 7 h 15"/>
                <a:gd name="T106" fmla="*/ 1785 w 1785"/>
                <a:gd name="T107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85" h="15">
                  <a:moveTo>
                    <a:pt x="0" y="8"/>
                  </a:moveTo>
                  <a:cubicBezTo>
                    <a:pt x="7" y="13"/>
                    <a:pt x="15" y="15"/>
                    <a:pt x="24" y="15"/>
                  </a:cubicBezTo>
                  <a:cubicBezTo>
                    <a:pt x="33" y="15"/>
                    <a:pt x="42" y="13"/>
                    <a:pt x="49" y="8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7" y="3"/>
                    <a:pt x="65" y="0"/>
                    <a:pt x="74" y="0"/>
                  </a:cubicBezTo>
                  <a:cubicBezTo>
                    <a:pt x="83" y="0"/>
                    <a:pt x="92" y="3"/>
                    <a:pt x="99" y="7"/>
                  </a:cubicBezTo>
                  <a:cubicBezTo>
                    <a:pt x="99" y="8"/>
                    <a:pt x="99" y="8"/>
                    <a:pt x="99" y="8"/>
                  </a:cubicBezTo>
                  <a:cubicBezTo>
                    <a:pt x="106" y="13"/>
                    <a:pt x="115" y="15"/>
                    <a:pt x="124" y="15"/>
                  </a:cubicBezTo>
                  <a:cubicBezTo>
                    <a:pt x="133" y="15"/>
                    <a:pt x="141" y="13"/>
                    <a:pt x="148" y="8"/>
                  </a:cubicBezTo>
                  <a:cubicBezTo>
                    <a:pt x="149" y="7"/>
                    <a:pt x="149" y="7"/>
                    <a:pt x="149" y="7"/>
                  </a:cubicBezTo>
                  <a:cubicBezTo>
                    <a:pt x="156" y="3"/>
                    <a:pt x="164" y="0"/>
                    <a:pt x="173" y="0"/>
                  </a:cubicBezTo>
                  <a:cubicBezTo>
                    <a:pt x="182" y="0"/>
                    <a:pt x="191" y="3"/>
                    <a:pt x="198" y="7"/>
                  </a:cubicBezTo>
                  <a:cubicBezTo>
                    <a:pt x="198" y="8"/>
                    <a:pt x="198" y="8"/>
                    <a:pt x="198" y="8"/>
                  </a:cubicBezTo>
                  <a:cubicBezTo>
                    <a:pt x="205" y="13"/>
                    <a:pt x="214" y="15"/>
                    <a:pt x="223" y="15"/>
                  </a:cubicBezTo>
                  <a:cubicBezTo>
                    <a:pt x="232" y="15"/>
                    <a:pt x="240" y="13"/>
                    <a:pt x="247" y="8"/>
                  </a:cubicBezTo>
                  <a:cubicBezTo>
                    <a:pt x="248" y="7"/>
                    <a:pt x="248" y="7"/>
                    <a:pt x="248" y="7"/>
                  </a:cubicBezTo>
                  <a:cubicBezTo>
                    <a:pt x="255" y="3"/>
                    <a:pt x="263" y="0"/>
                    <a:pt x="272" y="0"/>
                  </a:cubicBezTo>
                  <a:cubicBezTo>
                    <a:pt x="281" y="0"/>
                    <a:pt x="290" y="3"/>
                    <a:pt x="297" y="7"/>
                  </a:cubicBezTo>
                  <a:cubicBezTo>
                    <a:pt x="298" y="8"/>
                    <a:pt x="298" y="8"/>
                    <a:pt x="298" y="8"/>
                  </a:cubicBezTo>
                  <a:cubicBezTo>
                    <a:pt x="305" y="13"/>
                    <a:pt x="313" y="15"/>
                    <a:pt x="322" y="15"/>
                  </a:cubicBezTo>
                  <a:cubicBezTo>
                    <a:pt x="331" y="15"/>
                    <a:pt x="340" y="13"/>
                    <a:pt x="347" y="8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4" y="3"/>
                    <a:pt x="363" y="0"/>
                    <a:pt x="372" y="0"/>
                  </a:cubicBezTo>
                  <a:cubicBezTo>
                    <a:pt x="381" y="0"/>
                    <a:pt x="389" y="3"/>
                    <a:pt x="396" y="7"/>
                  </a:cubicBezTo>
                  <a:cubicBezTo>
                    <a:pt x="397" y="8"/>
                    <a:pt x="397" y="8"/>
                    <a:pt x="397" y="8"/>
                  </a:cubicBezTo>
                  <a:cubicBezTo>
                    <a:pt x="404" y="13"/>
                    <a:pt x="412" y="15"/>
                    <a:pt x="421" y="15"/>
                  </a:cubicBezTo>
                  <a:cubicBezTo>
                    <a:pt x="430" y="15"/>
                    <a:pt x="439" y="13"/>
                    <a:pt x="446" y="8"/>
                  </a:cubicBezTo>
                  <a:cubicBezTo>
                    <a:pt x="446" y="7"/>
                    <a:pt x="446" y="7"/>
                    <a:pt x="446" y="7"/>
                  </a:cubicBezTo>
                  <a:cubicBezTo>
                    <a:pt x="453" y="3"/>
                    <a:pt x="462" y="0"/>
                    <a:pt x="471" y="0"/>
                  </a:cubicBezTo>
                  <a:cubicBezTo>
                    <a:pt x="480" y="0"/>
                    <a:pt x="488" y="3"/>
                    <a:pt x="495" y="7"/>
                  </a:cubicBezTo>
                  <a:cubicBezTo>
                    <a:pt x="496" y="8"/>
                    <a:pt x="496" y="8"/>
                    <a:pt x="496" y="8"/>
                  </a:cubicBezTo>
                  <a:cubicBezTo>
                    <a:pt x="503" y="13"/>
                    <a:pt x="511" y="15"/>
                    <a:pt x="520" y="15"/>
                  </a:cubicBezTo>
                  <a:cubicBezTo>
                    <a:pt x="529" y="15"/>
                    <a:pt x="538" y="13"/>
                    <a:pt x="545" y="8"/>
                  </a:cubicBezTo>
                  <a:cubicBezTo>
                    <a:pt x="546" y="7"/>
                    <a:pt x="546" y="7"/>
                    <a:pt x="546" y="7"/>
                  </a:cubicBezTo>
                  <a:cubicBezTo>
                    <a:pt x="553" y="3"/>
                    <a:pt x="561" y="0"/>
                    <a:pt x="570" y="0"/>
                  </a:cubicBezTo>
                  <a:cubicBezTo>
                    <a:pt x="579" y="0"/>
                    <a:pt x="588" y="3"/>
                    <a:pt x="595" y="7"/>
                  </a:cubicBezTo>
                  <a:cubicBezTo>
                    <a:pt x="595" y="8"/>
                    <a:pt x="595" y="8"/>
                    <a:pt x="595" y="8"/>
                  </a:cubicBezTo>
                  <a:cubicBezTo>
                    <a:pt x="602" y="13"/>
                    <a:pt x="611" y="15"/>
                    <a:pt x="620" y="15"/>
                  </a:cubicBezTo>
                  <a:cubicBezTo>
                    <a:pt x="629" y="15"/>
                    <a:pt x="637" y="13"/>
                    <a:pt x="644" y="8"/>
                  </a:cubicBezTo>
                  <a:cubicBezTo>
                    <a:pt x="645" y="7"/>
                    <a:pt x="645" y="7"/>
                    <a:pt x="645" y="7"/>
                  </a:cubicBezTo>
                  <a:cubicBezTo>
                    <a:pt x="652" y="3"/>
                    <a:pt x="660" y="0"/>
                    <a:pt x="669" y="0"/>
                  </a:cubicBezTo>
                  <a:cubicBezTo>
                    <a:pt x="678" y="0"/>
                    <a:pt x="687" y="3"/>
                    <a:pt x="694" y="7"/>
                  </a:cubicBezTo>
                  <a:cubicBezTo>
                    <a:pt x="695" y="8"/>
                    <a:pt x="695" y="8"/>
                    <a:pt x="695" y="8"/>
                  </a:cubicBezTo>
                  <a:cubicBezTo>
                    <a:pt x="702" y="13"/>
                    <a:pt x="710" y="15"/>
                    <a:pt x="719" y="15"/>
                  </a:cubicBezTo>
                  <a:cubicBezTo>
                    <a:pt x="728" y="15"/>
                    <a:pt x="737" y="13"/>
                    <a:pt x="744" y="8"/>
                  </a:cubicBezTo>
                  <a:cubicBezTo>
                    <a:pt x="744" y="7"/>
                    <a:pt x="744" y="7"/>
                    <a:pt x="744" y="7"/>
                  </a:cubicBezTo>
                  <a:cubicBezTo>
                    <a:pt x="751" y="3"/>
                    <a:pt x="760" y="0"/>
                    <a:pt x="769" y="0"/>
                  </a:cubicBezTo>
                  <a:cubicBezTo>
                    <a:pt x="778" y="0"/>
                    <a:pt x="786" y="3"/>
                    <a:pt x="793" y="7"/>
                  </a:cubicBezTo>
                  <a:cubicBezTo>
                    <a:pt x="794" y="8"/>
                    <a:pt x="794" y="8"/>
                    <a:pt x="794" y="8"/>
                  </a:cubicBezTo>
                  <a:cubicBezTo>
                    <a:pt x="801" y="12"/>
                    <a:pt x="809" y="15"/>
                    <a:pt x="818" y="15"/>
                  </a:cubicBezTo>
                  <a:cubicBezTo>
                    <a:pt x="827" y="15"/>
                    <a:pt x="836" y="12"/>
                    <a:pt x="843" y="8"/>
                  </a:cubicBezTo>
                  <a:cubicBezTo>
                    <a:pt x="843" y="7"/>
                    <a:pt x="843" y="7"/>
                    <a:pt x="843" y="7"/>
                  </a:cubicBezTo>
                  <a:cubicBezTo>
                    <a:pt x="850" y="2"/>
                    <a:pt x="859" y="0"/>
                    <a:pt x="868" y="0"/>
                  </a:cubicBezTo>
                  <a:cubicBezTo>
                    <a:pt x="877" y="0"/>
                    <a:pt x="885" y="2"/>
                    <a:pt x="892" y="7"/>
                  </a:cubicBezTo>
                  <a:cubicBezTo>
                    <a:pt x="893" y="8"/>
                    <a:pt x="893" y="8"/>
                    <a:pt x="893" y="8"/>
                  </a:cubicBezTo>
                  <a:cubicBezTo>
                    <a:pt x="900" y="13"/>
                    <a:pt x="908" y="15"/>
                    <a:pt x="917" y="15"/>
                  </a:cubicBezTo>
                  <a:cubicBezTo>
                    <a:pt x="927" y="15"/>
                    <a:pt x="935" y="13"/>
                    <a:pt x="942" y="8"/>
                  </a:cubicBezTo>
                  <a:cubicBezTo>
                    <a:pt x="943" y="7"/>
                    <a:pt x="943" y="7"/>
                    <a:pt x="943" y="7"/>
                  </a:cubicBezTo>
                  <a:cubicBezTo>
                    <a:pt x="950" y="3"/>
                    <a:pt x="958" y="0"/>
                    <a:pt x="967" y="0"/>
                  </a:cubicBezTo>
                  <a:cubicBezTo>
                    <a:pt x="976" y="0"/>
                    <a:pt x="985" y="3"/>
                    <a:pt x="992" y="7"/>
                  </a:cubicBezTo>
                  <a:cubicBezTo>
                    <a:pt x="992" y="8"/>
                    <a:pt x="992" y="8"/>
                    <a:pt x="992" y="8"/>
                  </a:cubicBezTo>
                  <a:cubicBezTo>
                    <a:pt x="999" y="13"/>
                    <a:pt x="1008" y="15"/>
                    <a:pt x="1017" y="15"/>
                  </a:cubicBezTo>
                  <a:cubicBezTo>
                    <a:pt x="1026" y="15"/>
                    <a:pt x="1034" y="13"/>
                    <a:pt x="1041" y="8"/>
                  </a:cubicBezTo>
                  <a:cubicBezTo>
                    <a:pt x="1042" y="7"/>
                    <a:pt x="1042" y="7"/>
                    <a:pt x="1042" y="7"/>
                  </a:cubicBezTo>
                  <a:cubicBezTo>
                    <a:pt x="1049" y="3"/>
                    <a:pt x="1057" y="0"/>
                    <a:pt x="1066" y="0"/>
                  </a:cubicBezTo>
                  <a:cubicBezTo>
                    <a:pt x="1075" y="0"/>
                    <a:pt x="1084" y="3"/>
                    <a:pt x="1091" y="7"/>
                  </a:cubicBezTo>
                  <a:cubicBezTo>
                    <a:pt x="1091" y="8"/>
                    <a:pt x="1091" y="8"/>
                    <a:pt x="1091" y="8"/>
                  </a:cubicBezTo>
                  <a:cubicBezTo>
                    <a:pt x="1098" y="13"/>
                    <a:pt x="1107" y="15"/>
                    <a:pt x="1116" y="15"/>
                  </a:cubicBezTo>
                  <a:cubicBezTo>
                    <a:pt x="1125" y="15"/>
                    <a:pt x="1133" y="13"/>
                    <a:pt x="1140" y="8"/>
                  </a:cubicBezTo>
                  <a:cubicBezTo>
                    <a:pt x="1141" y="7"/>
                    <a:pt x="1141" y="7"/>
                    <a:pt x="1141" y="7"/>
                  </a:cubicBezTo>
                  <a:cubicBezTo>
                    <a:pt x="1148" y="3"/>
                    <a:pt x="1156" y="0"/>
                    <a:pt x="1165" y="0"/>
                  </a:cubicBezTo>
                  <a:cubicBezTo>
                    <a:pt x="1175" y="0"/>
                    <a:pt x="1183" y="3"/>
                    <a:pt x="1190" y="7"/>
                  </a:cubicBezTo>
                  <a:cubicBezTo>
                    <a:pt x="1191" y="8"/>
                    <a:pt x="1191" y="8"/>
                    <a:pt x="1191" y="8"/>
                  </a:cubicBezTo>
                  <a:cubicBezTo>
                    <a:pt x="1198" y="13"/>
                    <a:pt x="1206" y="15"/>
                    <a:pt x="1215" y="15"/>
                  </a:cubicBezTo>
                  <a:cubicBezTo>
                    <a:pt x="1224" y="15"/>
                    <a:pt x="1233" y="13"/>
                    <a:pt x="1240" y="8"/>
                  </a:cubicBezTo>
                  <a:cubicBezTo>
                    <a:pt x="1240" y="7"/>
                    <a:pt x="1240" y="7"/>
                    <a:pt x="1240" y="7"/>
                  </a:cubicBezTo>
                  <a:cubicBezTo>
                    <a:pt x="1247" y="3"/>
                    <a:pt x="1256" y="0"/>
                    <a:pt x="1265" y="0"/>
                  </a:cubicBezTo>
                  <a:cubicBezTo>
                    <a:pt x="1274" y="0"/>
                    <a:pt x="1282" y="3"/>
                    <a:pt x="1289" y="7"/>
                  </a:cubicBezTo>
                  <a:cubicBezTo>
                    <a:pt x="1290" y="8"/>
                    <a:pt x="1290" y="8"/>
                    <a:pt x="1290" y="8"/>
                  </a:cubicBezTo>
                  <a:cubicBezTo>
                    <a:pt x="1297" y="13"/>
                    <a:pt x="1305" y="15"/>
                    <a:pt x="1314" y="15"/>
                  </a:cubicBezTo>
                  <a:cubicBezTo>
                    <a:pt x="1323" y="15"/>
                    <a:pt x="1332" y="13"/>
                    <a:pt x="1339" y="8"/>
                  </a:cubicBezTo>
                  <a:cubicBezTo>
                    <a:pt x="1340" y="7"/>
                    <a:pt x="1340" y="7"/>
                    <a:pt x="1340" y="7"/>
                  </a:cubicBezTo>
                  <a:cubicBezTo>
                    <a:pt x="1346" y="3"/>
                    <a:pt x="1355" y="0"/>
                    <a:pt x="1364" y="0"/>
                  </a:cubicBezTo>
                  <a:cubicBezTo>
                    <a:pt x="1373" y="0"/>
                    <a:pt x="1381" y="3"/>
                    <a:pt x="1388" y="7"/>
                  </a:cubicBezTo>
                  <a:cubicBezTo>
                    <a:pt x="1389" y="8"/>
                    <a:pt x="1389" y="8"/>
                    <a:pt x="1389" y="8"/>
                  </a:cubicBezTo>
                  <a:cubicBezTo>
                    <a:pt x="1396" y="13"/>
                    <a:pt x="1404" y="15"/>
                    <a:pt x="1413" y="15"/>
                  </a:cubicBezTo>
                  <a:cubicBezTo>
                    <a:pt x="1423" y="15"/>
                    <a:pt x="1431" y="13"/>
                    <a:pt x="1438" y="8"/>
                  </a:cubicBezTo>
                  <a:cubicBezTo>
                    <a:pt x="1439" y="7"/>
                    <a:pt x="1439" y="7"/>
                    <a:pt x="1439" y="7"/>
                  </a:cubicBezTo>
                  <a:cubicBezTo>
                    <a:pt x="1446" y="3"/>
                    <a:pt x="1454" y="0"/>
                    <a:pt x="1463" y="0"/>
                  </a:cubicBezTo>
                  <a:cubicBezTo>
                    <a:pt x="1472" y="0"/>
                    <a:pt x="1481" y="3"/>
                    <a:pt x="1488" y="7"/>
                  </a:cubicBezTo>
                  <a:cubicBezTo>
                    <a:pt x="1488" y="8"/>
                    <a:pt x="1488" y="8"/>
                    <a:pt x="1488" y="8"/>
                  </a:cubicBezTo>
                  <a:cubicBezTo>
                    <a:pt x="1495" y="13"/>
                    <a:pt x="1504" y="15"/>
                    <a:pt x="1513" y="15"/>
                  </a:cubicBezTo>
                  <a:cubicBezTo>
                    <a:pt x="1522" y="15"/>
                    <a:pt x="1530" y="13"/>
                    <a:pt x="1537" y="8"/>
                  </a:cubicBezTo>
                  <a:cubicBezTo>
                    <a:pt x="1538" y="7"/>
                    <a:pt x="1538" y="7"/>
                    <a:pt x="1538" y="7"/>
                  </a:cubicBezTo>
                  <a:cubicBezTo>
                    <a:pt x="1545" y="3"/>
                    <a:pt x="1553" y="0"/>
                    <a:pt x="1562" y="0"/>
                  </a:cubicBezTo>
                  <a:cubicBezTo>
                    <a:pt x="1572" y="0"/>
                    <a:pt x="1580" y="3"/>
                    <a:pt x="1587" y="7"/>
                  </a:cubicBezTo>
                  <a:cubicBezTo>
                    <a:pt x="1588" y="8"/>
                    <a:pt x="1588" y="8"/>
                    <a:pt x="1588" y="8"/>
                  </a:cubicBezTo>
                  <a:cubicBezTo>
                    <a:pt x="1595" y="13"/>
                    <a:pt x="1603" y="15"/>
                    <a:pt x="1612" y="15"/>
                  </a:cubicBezTo>
                  <a:cubicBezTo>
                    <a:pt x="1621" y="15"/>
                    <a:pt x="1630" y="13"/>
                    <a:pt x="1637" y="8"/>
                  </a:cubicBezTo>
                  <a:cubicBezTo>
                    <a:pt x="1637" y="7"/>
                    <a:pt x="1637" y="7"/>
                    <a:pt x="1637" y="7"/>
                  </a:cubicBezTo>
                  <a:cubicBezTo>
                    <a:pt x="1644" y="3"/>
                    <a:pt x="1653" y="0"/>
                    <a:pt x="1662" y="0"/>
                  </a:cubicBezTo>
                  <a:cubicBezTo>
                    <a:pt x="1671" y="0"/>
                    <a:pt x="1679" y="3"/>
                    <a:pt x="1686" y="7"/>
                  </a:cubicBezTo>
                  <a:cubicBezTo>
                    <a:pt x="1687" y="8"/>
                    <a:pt x="1687" y="8"/>
                    <a:pt x="1687" y="8"/>
                  </a:cubicBezTo>
                  <a:cubicBezTo>
                    <a:pt x="1694" y="12"/>
                    <a:pt x="1702" y="15"/>
                    <a:pt x="1711" y="15"/>
                  </a:cubicBezTo>
                  <a:cubicBezTo>
                    <a:pt x="1720" y="15"/>
                    <a:pt x="1729" y="12"/>
                    <a:pt x="1736" y="8"/>
                  </a:cubicBezTo>
                  <a:cubicBezTo>
                    <a:pt x="1736" y="7"/>
                    <a:pt x="1736" y="7"/>
                    <a:pt x="1736" y="7"/>
                  </a:cubicBezTo>
                  <a:cubicBezTo>
                    <a:pt x="1743" y="2"/>
                    <a:pt x="1752" y="0"/>
                    <a:pt x="1761" y="0"/>
                  </a:cubicBezTo>
                  <a:cubicBezTo>
                    <a:pt x="1770" y="0"/>
                    <a:pt x="1778" y="2"/>
                    <a:pt x="1785" y="7"/>
                  </a:cubicBezTo>
                </a:path>
              </a:pathLst>
            </a:custGeom>
            <a:noFill/>
            <a:ln w="3175" cap="flat">
              <a:solidFill>
                <a:srgbClr val="B0171F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 rot="18900000">
            <a:off x="2289550" y="3217395"/>
            <a:ext cx="475580" cy="475580"/>
          </a:xfrm>
          <a:prstGeom prst="rect">
            <a:avLst/>
          </a:prstGeom>
          <a:solidFill>
            <a:srgbClr val="B0171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</a:p>
        </p:txBody>
      </p:sp>
      <p:sp>
        <p:nvSpPr>
          <p:cNvPr id="30" name="矩形 29"/>
          <p:cNvSpPr/>
          <p:nvPr/>
        </p:nvSpPr>
        <p:spPr>
          <a:xfrm rot="18900000">
            <a:off x="4396143" y="3217395"/>
            <a:ext cx="475580" cy="475580"/>
          </a:xfrm>
          <a:prstGeom prst="rect">
            <a:avLst/>
          </a:prstGeom>
          <a:solidFill>
            <a:srgbClr val="B0171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</a:p>
        </p:txBody>
      </p:sp>
      <p:sp>
        <p:nvSpPr>
          <p:cNvPr id="31" name="矩形 30"/>
          <p:cNvSpPr/>
          <p:nvPr/>
        </p:nvSpPr>
        <p:spPr>
          <a:xfrm rot="18900000">
            <a:off x="6699503" y="3217395"/>
            <a:ext cx="475580" cy="475580"/>
          </a:xfrm>
          <a:prstGeom prst="rect">
            <a:avLst/>
          </a:prstGeom>
          <a:solidFill>
            <a:srgbClr val="B0171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</a:p>
        </p:txBody>
      </p:sp>
      <p:sp>
        <p:nvSpPr>
          <p:cNvPr id="32" name="矩形 31"/>
          <p:cNvSpPr/>
          <p:nvPr/>
        </p:nvSpPr>
        <p:spPr>
          <a:xfrm rot="18900000">
            <a:off x="8806096" y="3217395"/>
            <a:ext cx="475580" cy="475580"/>
          </a:xfrm>
          <a:prstGeom prst="rect">
            <a:avLst/>
          </a:prstGeom>
          <a:solidFill>
            <a:srgbClr val="B0171F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</a:p>
        </p:txBody>
      </p:sp>
      <p:sp>
        <p:nvSpPr>
          <p:cNvPr id="33" name="文本框 45"/>
          <p:cNvSpPr txBox="1">
            <a:spLocks noChangeArrowheads="1"/>
          </p:cNvSpPr>
          <p:nvPr/>
        </p:nvSpPr>
        <p:spPr bwMode="auto">
          <a:xfrm>
            <a:off x="1386233" y="3791471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34" name="文本框 49"/>
          <p:cNvSpPr txBox="1">
            <a:spLocks noChangeArrowheads="1"/>
          </p:cNvSpPr>
          <p:nvPr/>
        </p:nvSpPr>
        <p:spPr bwMode="auto">
          <a:xfrm>
            <a:off x="1463483" y="4225977"/>
            <a:ext cx="2127714" cy="10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</a:t>
            </a: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概念图解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文本框 45"/>
          <p:cNvSpPr txBox="1">
            <a:spLocks noChangeArrowheads="1"/>
          </p:cNvSpPr>
          <p:nvPr/>
        </p:nvSpPr>
        <p:spPr bwMode="auto">
          <a:xfrm>
            <a:off x="3476075" y="1617810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36" name="文本框 49"/>
          <p:cNvSpPr txBox="1">
            <a:spLocks noChangeArrowheads="1"/>
          </p:cNvSpPr>
          <p:nvPr/>
        </p:nvSpPr>
        <p:spPr bwMode="auto">
          <a:xfrm>
            <a:off x="3553325" y="2052316"/>
            <a:ext cx="2127714" cy="10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</a:t>
            </a: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概念图解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文本框 45"/>
          <p:cNvSpPr txBox="1">
            <a:spLocks noChangeArrowheads="1"/>
          </p:cNvSpPr>
          <p:nvPr/>
        </p:nvSpPr>
        <p:spPr bwMode="auto">
          <a:xfrm>
            <a:off x="5792254" y="3791471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54" name="文本框 49"/>
          <p:cNvSpPr txBox="1">
            <a:spLocks noChangeArrowheads="1"/>
          </p:cNvSpPr>
          <p:nvPr/>
        </p:nvSpPr>
        <p:spPr bwMode="auto">
          <a:xfrm>
            <a:off x="5869504" y="4225977"/>
            <a:ext cx="2127714" cy="10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</a:t>
            </a: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概念图解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文本框 45"/>
          <p:cNvSpPr txBox="1">
            <a:spLocks noChangeArrowheads="1"/>
          </p:cNvSpPr>
          <p:nvPr/>
        </p:nvSpPr>
        <p:spPr bwMode="auto">
          <a:xfrm>
            <a:off x="7891149" y="1624654"/>
            <a:ext cx="18210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56" name="文本框 49"/>
          <p:cNvSpPr txBox="1">
            <a:spLocks noChangeArrowheads="1"/>
          </p:cNvSpPr>
          <p:nvPr/>
        </p:nvSpPr>
        <p:spPr bwMode="auto">
          <a:xfrm>
            <a:off x="7968399" y="2059160"/>
            <a:ext cx="2127714" cy="10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</a:t>
            </a:r>
            <a:r>
              <a:rPr lang="zh-CN" altLang="en-US" sz="1400" kern="0">
                <a:solidFill>
                  <a:srgbClr val="000000">
                    <a:lumMod val="65000"/>
                    <a:lumOff val="35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概念图解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9" grpId="0" animBg="1"/>
          <p:bldP spid="30" grpId="0" animBg="1"/>
          <p:bldP spid="31" grpId="0" animBg="1"/>
          <p:bldP spid="32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88440" y="1610360"/>
            <a:ext cx="619760" cy="619760"/>
            <a:chOff x="1473200" y="1259840"/>
            <a:chExt cx="619760" cy="619760"/>
          </a:xfrm>
        </p:grpSpPr>
        <p:sp>
          <p:nvSpPr>
            <p:cNvPr id="2" name="矩形 1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524000" y="3469640"/>
            <a:ext cx="619760" cy="619760"/>
            <a:chOff x="1473200" y="1259840"/>
            <a:chExt cx="619760" cy="619760"/>
          </a:xfrm>
        </p:grpSpPr>
        <p:sp>
          <p:nvSpPr>
            <p:cNvPr id="39" name="矩形 38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559560" y="5328920"/>
            <a:ext cx="619760" cy="619760"/>
            <a:chOff x="1473200" y="1259840"/>
            <a:chExt cx="619760" cy="619760"/>
          </a:xfrm>
        </p:grpSpPr>
        <p:sp>
          <p:nvSpPr>
            <p:cNvPr id="42" name="矩形 41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 42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6502400" y="1574800"/>
            <a:ext cx="619760" cy="619760"/>
            <a:chOff x="1473200" y="1259840"/>
            <a:chExt cx="619760" cy="619760"/>
          </a:xfrm>
        </p:grpSpPr>
        <p:sp>
          <p:nvSpPr>
            <p:cNvPr id="45" name="矩形 44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537960" y="3434080"/>
            <a:ext cx="619760" cy="619760"/>
            <a:chOff x="1473200" y="1259840"/>
            <a:chExt cx="619760" cy="619760"/>
          </a:xfrm>
        </p:grpSpPr>
        <p:sp>
          <p:nvSpPr>
            <p:cNvPr id="48" name="矩形 47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573520" y="5293360"/>
            <a:ext cx="619760" cy="619760"/>
            <a:chOff x="1473200" y="1259840"/>
            <a:chExt cx="619760" cy="619760"/>
          </a:xfrm>
        </p:grpSpPr>
        <p:sp>
          <p:nvSpPr>
            <p:cNvPr id="51" name="矩形 50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2179320" y="2076831"/>
            <a:ext cx="367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请在此处添加您的文本请在此处添加您的文本请在此处添加您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2179320" y="1574800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1524000" y="163578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558725" y="353062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613750" y="538990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33440" y="161263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6568165" y="350747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伍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623190" y="536675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陆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2179320" y="3892963"/>
            <a:ext cx="367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请在此处添加您的文本请在此处添加您的文本请在此处添加您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2179320" y="339093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2228990" y="5761008"/>
            <a:ext cx="367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请在此处添加您的文本请在此处添加您的文本请在此处添加您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228990" y="5258977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7242950" y="2033683"/>
            <a:ext cx="367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请在此处添加您的文本请在此处添加您的文本请在此处添加您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242950" y="153165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7242950" y="3849815"/>
            <a:ext cx="367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请在此处添加您的文本请在此处添加您的文本请在此处添加您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7242950" y="3347784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7292620" y="5717860"/>
            <a:ext cx="3672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请在此处添加您的文本请在此处添加您的文本请在此处添加您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7292620" y="5215829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75" name="矩形 74"/>
          <p:cNvSpPr/>
          <p:nvPr/>
        </p:nvSpPr>
        <p:spPr>
          <a:xfrm>
            <a:off x="0" y="0"/>
            <a:ext cx="12192000" cy="74078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文本框 45"/>
          <p:cNvSpPr txBox="1">
            <a:spLocks noChangeArrowheads="1"/>
          </p:cNvSpPr>
          <p:nvPr/>
        </p:nvSpPr>
        <p:spPr bwMode="auto">
          <a:xfrm>
            <a:off x="181690" y="13181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</a:t>
            </a:r>
            <a:r>
              <a:rPr lang="zh-CN" altLang="en-US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优美</a:t>
            </a:r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标题</a:t>
            </a:r>
            <a:endParaRPr lang="zh-CN" altLang="zh-CN" sz="24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6492" y="0"/>
            <a:ext cx="195901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79086" y="521142"/>
            <a:ext cx="2833826" cy="2833826"/>
            <a:chOff x="4344363" y="620719"/>
            <a:chExt cx="3503272" cy="3503272"/>
          </a:xfrm>
        </p:grpSpPr>
        <p:sp>
          <p:nvSpPr>
            <p:cNvPr id="3" name="椭圆 2"/>
            <p:cNvSpPr/>
            <p:nvPr/>
          </p:nvSpPr>
          <p:spPr>
            <a:xfrm>
              <a:off x="4475999" y="752355"/>
              <a:ext cx="3240000" cy="32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344363" y="620719"/>
              <a:ext cx="3503272" cy="350327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84358" y="755248"/>
            <a:ext cx="1460005" cy="425370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7662109" y="2897379"/>
            <a:ext cx="1358032" cy="482006"/>
            <a:chOff x="7694621" y="4265616"/>
            <a:chExt cx="2254252" cy="800100"/>
          </a:xfrm>
          <a:solidFill>
            <a:schemeClr val="bg1"/>
          </a:solidFill>
        </p:grpSpPr>
        <p:sp>
          <p:nvSpPr>
            <p:cNvPr id="78" name="Freeform 14"/>
            <p:cNvSpPr/>
            <p:nvPr/>
          </p:nvSpPr>
          <p:spPr bwMode="auto">
            <a:xfrm>
              <a:off x="8478838" y="4338638"/>
              <a:ext cx="1298575" cy="334963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8250241" y="4468811"/>
              <a:ext cx="1298576" cy="334964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7694621" y="4265616"/>
              <a:ext cx="2254252" cy="80010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5578975" y="737725"/>
            <a:ext cx="1107996" cy="2400657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第</a:t>
            </a:r>
            <a:r>
              <a:rPr lang="zh-CN" altLang="en-US" sz="6000">
                <a:solidFill>
                  <a:srgbClr val="B0171F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四</a:t>
            </a:r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章</a:t>
            </a:r>
            <a:endParaRPr lang="zh-CN" altLang="en-US" sz="6000" dirty="0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39429" y="385345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5848840" y="461199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5848840" y="534139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角矩形 85"/>
          <p:cNvSpPr/>
          <p:nvPr/>
        </p:nvSpPr>
        <p:spPr>
          <a:xfrm>
            <a:off x="5858251" y="609993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5778810" y="3895849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88221" y="4655074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加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773565" y="5377503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797632" y="6121102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本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A_矩形 1"/>
          <p:cNvSpPr/>
          <p:nvPr>
            <p:custDataLst>
              <p:tags r:id="rId1"/>
            </p:custDataLst>
          </p:nvPr>
        </p:nvSpPr>
        <p:spPr>
          <a:xfrm>
            <a:off x="-1" y="0"/>
            <a:ext cx="3125165" cy="685800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247" y="1597306"/>
            <a:ext cx="4464753" cy="4282713"/>
          </a:xfrm>
          <a:prstGeom prst="rect">
            <a:avLst/>
          </a:pr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52" y="937549"/>
            <a:ext cx="3451421" cy="4149524"/>
          </a:xfrm>
          <a:prstGeom prst="rect">
            <a:avLst/>
          </a:prstGeom>
        </p:spPr>
      </p:pic>
      <p:sp>
        <p:nvSpPr>
          <p:cNvPr id="77" name="文本框 76"/>
          <p:cNvSpPr txBox="1"/>
          <p:nvPr/>
        </p:nvSpPr>
        <p:spPr>
          <a:xfrm>
            <a:off x="1131694" y="1597306"/>
            <a:ext cx="861774" cy="24442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44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中国风</a:t>
            </a:r>
          </a:p>
        </p:txBody>
      </p:sp>
      <p:sp>
        <p:nvSpPr>
          <p:cNvPr id="78" name="Freeform 5"/>
          <p:cNvSpPr>
            <a:spLocks noEditPoints="1"/>
          </p:cNvSpPr>
          <p:nvPr/>
        </p:nvSpPr>
        <p:spPr bwMode="auto">
          <a:xfrm>
            <a:off x="1047754" y="5034100"/>
            <a:ext cx="815770" cy="831331"/>
          </a:xfrm>
          <a:custGeom>
            <a:avLst/>
            <a:gdLst>
              <a:gd name="T0" fmla="*/ 547 w 1179"/>
              <a:gd name="T1" fmla="*/ 426 h 1202"/>
              <a:gd name="T2" fmla="*/ 919 w 1179"/>
              <a:gd name="T3" fmla="*/ 154 h 1202"/>
              <a:gd name="T4" fmla="*/ 1023 w 1179"/>
              <a:gd name="T5" fmla="*/ 526 h 1202"/>
              <a:gd name="T6" fmla="*/ 1176 w 1179"/>
              <a:gd name="T7" fmla="*/ 548 h 1202"/>
              <a:gd name="T8" fmla="*/ 1135 w 1179"/>
              <a:gd name="T9" fmla="*/ 727 h 1202"/>
              <a:gd name="T10" fmla="*/ 978 w 1179"/>
              <a:gd name="T11" fmla="*/ 659 h 1202"/>
              <a:gd name="T12" fmla="*/ 1056 w 1179"/>
              <a:gd name="T13" fmla="*/ 805 h 1202"/>
              <a:gd name="T14" fmla="*/ 725 w 1179"/>
              <a:gd name="T15" fmla="*/ 404 h 1202"/>
              <a:gd name="T16" fmla="*/ 866 w 1179"/>
              <a:gd name="T17" fmla="*/ 774 h 1202"/>
              <a:gd name="T18" fmla="*/ 1007 w 1179"/>
              <a:gd name="T19" fmla="*/ 850 h 1202"/>
              <a:gd name="T20" fmla="*/ 910 w 1179"/>
              <a:gd name="T21" fmla="*/ 734 h 1202"/>
              <a:gd name="T22" fmla="*/ 988 w 1179"/>
              <a:gd name="T23" fmla="*/ 787 h 1202"/>
              <a:gd name="T24" fmla="*/ 647 w 1179"/>
              <a:gd name="T25" fmla="*/ 420 h 1202"/>
              <a:gd name="T26" fmla="*/ 868 w 1179"/>
              <a:gd name="T27" fmla="*/ 731 h 1202"/>
              <a:gd name="T28" fmla="*/ 929 w 1179"/>
              <a:gd name="T29" fmla="*/ 804 h 1202"/>
              <a:gd name="T30" fmla="*/ 996 w 1179"/>
              <a:gd name="T31" fmla="*/ 825 h 1202"/>
              <a:gd name="T32" fmla="*/ 338 w 1179"/>
              <a:gd name="T33" fmla="*/ 975 h 1202"/>
              <a:gd name="T34" fmla="*/ 268 w 1179"/>
              <a:gd name="T35" fmla="*/ 740 h 1202"/>
              <a:gd name="T36" fmla="*/ 450 w 1179"/>
              <a:gd name="T37" fmla="*/ 660 h 1202"/>
              <a:gd name="T38" fmla="*/ 364 w 1179"/>
              <a:gd name="T39" fmla="*/ 552 h 1202"/>
              <a:gd name="T40" fmla="*/ 250 w 1179"/>
              <a:gd name="T41" fmla="*/ 655 h 1202"/>
              <a:gd name="T42" fmla="*/ 225 w 1179"/>
              <a:gd name="T43" fmla="*/ 1000 h 1202"/>
              <a:gd name="T44" fmla="*/ 217 w 1179"/>
              <a:gd name="T45" fmla="*/ 653 h 1202"/>
              <a:gd name="T46" fmla="*/ 606 w 1179"/>
              <a:gd name="T47" fmla="*/ 390 h 1202"/>
              <a:gd name="T48" fmla="*/ 469 w 1179"/>
              <a:gd name="T49" fmla="*/ 223 h 1202"/>
              <a:gd name="T50" fmla="*/ 363 w 1179"/>
              <a:gd name="T51" fmla="*/ 420 h 1202"/>
              <a:gd name="T52" fmla="*/ 181 w 1179"/>
              <a:gd name="T53" fmla="*/ 594 h 1202"/>
              <a:gd name="T54" fmla="*/ 137 w 1179"/>
              <a:gd name="T55" fmla="*/ 834 h 1202"/>
              <a:gd name="T56" fmla="*/ 323 w 1179"/>
              <a:gd name="T57" fmla="*/ 1119 h 1202"/>
              <a:gd name="T58" fmla="*/ 439 w 1179"/>
              <a:gd name="T59" fmla="*/ 1178 h 1202"/>
              <a:gd name="T60" fmla="*/ 376 w 1179"/>
              <a:gd name="T61" fmla="*/ 548 h 1202"/>
              <a:gd name="T62" fmla="*/ 256 w 1179"/>
              <a:gd name="T63" fmla="*/ 658 h 1202"/>
              <a:gd name="T64" fmla="*/ 435 w 1179"/>
              <a:gd name="T65" fmla="*/ 436 h 1202"/>
              <a:gd name="T66" fmla="*/ 189 w 1179"/>
              <a:gd name="T67" fmla="*/ 659 h 1202"/>
              <a:gd name="T68" fmla="*/ 239 w 1179"/>
              <a:gd name="T69" fmla="*/ 555 h 1202"/>
              <a:gd name="T70" fmla="*/ 195 w 1179"/>
              <a:gd name="T71" fmla="*/ 625 h 1202"/>
              <a:gd name="T72" fmla="*/ 219 w 1179"/>
              <a:gd name="T73" fmla="*/ 819 h 1202"/>
              <a:gd name="T74" fmla="*/ 229 w 1179"/>
              <a:gd name="T75" fmla="*/ 801 h 1202"/>
              <a:gd name="T76" fmla="*/ 348 w 1179"/>
              <a:gd name="T77" fmla="*/ 1103 h 1202"/>
              <a:gd name="T78" fmla="*/ 139 w 1179"/>
              <a:gd name="T79" fmla="*/ 328 h 1202"/>
              <a:gd name="T80" fmla="*/ 113 w 1179"/>
              <a:gd name="T81" fmla="*/ 425 h 1202"/>
              <a:gd name="T82" fmla="*/ 114 w 1179"/>
              <a:gd name="T83" fmla="*/ 342 h 1202"/>
              <a:gd name="T84" fmla="*/ 966 w 1179"/>
              <a:gd name="T85" fmla="*/ 175 h 1202"/>
              <a:gd name="T86" fmla="*/ 1003 w 1179"/>
              <a:gd name="T87" fmla="*/ 223 h 1202"/>
              <a:gd name="T88" fmla="*/ 871 w 1179"/>
              <a:gd name="T89" fmla="*/ 789 h 1202"/>
              <a:gd name="T90" fmla="*/ 797 w 1179"/>
              <a:gd name="T91" fmla="*/ 304 h 1202"/>
              <a:gd name="T92" fmla="*/ 830 w 1179"/>
              <a:gd name="T93" fmla="*/ 93 h 1202"/>
              <a:gd name="T94" fmla="*/ 419 w 1179"/>
              <a:gd name="T95" fmla="*/ 534 h 1202"/>
              <a:gd name="T96" fmla="*/ 1059 w 1179"/>
              <a:gd name="T97" fmla="*/ 896 h 1202"/>
              <a:gd name="T98" fmla="*/ 881 w 1179"/>
              <a:gd name="T99" fmla="*/ 993 h 1202"/>
              <a:gd name="T100" fmla="*/ 939 w 1179"/>
              <a:gd name="T101" fmla="*/ 1010 h 1202"/>
              <a:gd name="T102" fmla="*/ 717 w 1179"/>
              <a:gd name="T103" fmla="*/ 738 h 1202"/>
              <a:gd name="T104" fmla="*/ 886 w 1179"/>
              <a:gd name="T105" fmla="*/ 1005 h 1202"/>
              <a:gd name="T106" fmla="*/ 568 w 1179"/>
              <a:gd name="T107" fmla="*/ 970 h 1202"/>
              <a:gd name="T108" fmla="*/ 878 w 1179"/>
              <a:gd name="T109" fmla="*/ 1008 h 1202"/>
              <a:gd name="T110" fmla="*/ 1002 w 1179"/>
              <a:gd name="T111" fmla="*/ 949 h 1202"/>
              <a:gd name="T112" fmla="*/ 1040 w 1179"/>
              <a:gd name="T113" fmla="*/ 926 h 1202"/>
              <a:gd name="T114" fmla="*/ 145 w 1179"/>
              <a:gd name="T115" fmla="*/ 945 h 1202"/>
              <a:gd name="T116" fmla="*/ 166 w 1179"/>
              <a:gd name="T117" fmla="*/ 982 h 1202"/>
              <a:gd name="T118" fmla="*/ 189 w 1179"/>
              <a:gd name="T119" fmla="*/ 222 h 1202"/>
              <a:gd name="T120" fmla="*/ 282 w 1179"/>
              <a:gd name="T121" fmla="*/ 128 h 1202"/>
              <a:gd name="T122" fmla="*/ 248 w 1179"/>
              <a:gd name="T123" fmla="*/ 137 h 1202"/>
              <a:gd name="T124" fmla="*/ 174 w 1179"/>
              <a:gd name="T125" fmla="*/ 283 h 1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79" h="1202">
                <a:moveTo>
                  <a:pt x="321" y="439"/>
                </a:moveTo>
                <a:cubicBezTo>
                  <a:pt x="322" y="437"/>
                  <a:pt x="324" y="438"/>
                  <a:pt x="325" y="435"/>
                </a:cubicBezTo>
                <a:cubicBezTo>
                  <a:pt x="322" y="434"/>
                  <a:pt x="319" y="436"/>
                  <a:pt x="321" y="439"/>
                </a:cubicBezTo>
                <a:close/>
                <a:moveTo>
                  <a:pt x="314" y="441"/>
                </a:moveTo>
                <a:cubicBezTo>
                  <a:pt x="315" y="440"/>
                  <a:pt x="317" y="440"/>
                  <a:pt x="318" y="439"/>
                </a:cubicBezTo>
                <a:cubicBezTo>
                  <a:pt x="316" y="438"/>
                  <a:pt x="313" y="439"/>
                  <a:pt x="314" y="441"/>
                </a:cubicBezTo>
                <a:close/>
                <a:moveTo>
                  <a:pt x="295" y="453"/>
                </a:moveTo>
                <a:cubicBezTo>
                  <a:pt x="296" y="454"/>
                  <a:pt x="298" y="454"/>
                  <a:pt x="298" y="452"/>
                </a:cubicBezTo>
                <a:cubicBezTo>
                  <a:pt x="296" y="450"/>
                  <a:pt x="296" y="453"/>
                  <a:pt x="295" y="453"/>
                </a:cubicBezTo>
                <a:close/>
                <a:moveTo>
                  <a:pt x="332" y="428"/>
                </a:moveTo>
                <a:cubicBezTo>
                  <a:pt x="333" y="428"/>
                  <a:pt x="333" y="428"/>
                  <a:pt x="334" y="429"/>
                </a:cubicBezTo>
                <a:cubicBezTo>
                  <a:pt x="335" y="428"/>
                  <a:pt x="335" y="426"/>
                  <a:pt x="334" y="426"/>
                </a:cubicBezTo>
                <a:cubicBezTo>
                  <a:pt x="333" y="426"/>
                  <a:pt x="332" y="427"/>
                  <a:pt x="332" y="428"/>
                </a:cubicBezTo>
                <a:close/>
                <a:moveTo>
                  <a:pt x="310" y="443"/>
                </a:moveTo>
                <a:cubicBezTo>
                  <a:pt x="308" y="442"/>
                  <a:pt x="307" y="443"/>
                  <a:pt x="307" y="444"/>
                </a:cubicBezTo>
                <a:cubicBezTo>
                  <a:pt x="308" y="445"/>
                  <a:pt x="311" y="444"/>
                  <a:pt x="312" y="443"/>
                </a:cubicBezTo>
                <a:cubicBezTo>
                  <a:pt x="312" y="443"/>
                  <a:pt x="313" y="443"/>
                  <a:pt x="313" y="442"/>
                </a:cubicBezTo>
                <a:cubicBezTo>
                  <a:pt x="313" y="441"/>
                  <a:pt x="313" y="440"/>
                  <a:pt x="312" y="440"/>
                </a:cubicBezTo>
                <a:cubicBezTo>
                  <a:pt x="311" y="441"/>
                  <a:pt x="310" y="441"/>
                  <a:pt x="310" y="443"/>
                </a:cubicBezTo>
                <a:close/>
                <a:moveTo>
                  <a:pt x="294" y="455"/>
                </a:moveTo>
                <a:cubicBezTo>
                  <a:pt x="295" y="455"/>
                  <a:pt x="295" y="455"/>
                  <a:pt x="295" y="453"/>
                </a:cubicBezTo>
                <a:cubicBezTo>
                  <a:pt x="295" y="454"/>
                  <a:pt x="294" y="453"/>
                  <a:pt x="294" y="453"/>
                </a:cubicBezTo>
                <a:cubicBezTo>
                  <a:pt x="294" y="454"/>
                  <a:pt x="294" y="454"/>
                  <a:pt x="294" y="455"/>
                </a:cubicBezTo>
                <a:close/>
                <a:moveTo>
                  <a:pt x="301" y="446"/>
                </a:moveTo>
                <a:cubicBezTo>
                  <a:pt x="301" y="447"/>
                  <a:pt x="301" y="448"/>
                  <a:pt x="301" y="449"/>
                </a:cubicBezTo>
                <a:cubicBezTo>
                  <a:pt x="300" y="450"/>
                  <a:pt x="298" y="448"/>
                  <a:pt x="298" y="451"/>
                </a:cubicBezTo>
                <a:cubicBezTo>
                  <a:pt x="299" y="451"/>
                  <a:pt x="301" y="450"/>
                  <a:pt x="302" y="449"/>
                </a:cubicBezTo>
                <a:cubicBezTo>
                  <a:pt x="303" y="449"/>
                  <a:pt x="303" y="450"/>
                  <a:pt x="303" y="450"/>
                </a:cubicBezTo>
                <a:cubicBezTo>
                  <a:pt x="304" y="449"/>
                  <a:pt x="304" y="448"/>
                  <a:pt x="305" y="447"/>
                </a:cubicBezTo>
                <a:cubicBezTo>
                  <a:pt x="305" y="447"/>
                  <a:pt x="306" y="447"/>
                  <a:pt x="306" y="446"/>
                </a:cubicBezTo>
                <a:cubicBezTo>
                  <a:pt x="304" y="445"/>
                  <a:pt x="304" y="446"/>
                  <a:pt x="303" y="446"/>
                </a:cubicBezTo>
                <a:cubicBezTo>
                  <a:pt x="302" y="447"/>
                  <a:pt x="301" y="446"/>
                  <a:pt x="301" y="446"/>
                </a:cubicBezTo>
                <a:close/>
                <a:moveTo>
                  <a:pt x="326" y="433"/>
                </a:moveTo>
                <a:cubicBezTo>
                  <a:pt x="329" y="436"/>
                  <a:pt x="330" y="431"/>
                  <a:pt x="332" y="429"/>
                </a:cubicBezTo>
                <a:cubicBezTo>
                  <a:pt x="330" y="429"/>
                  <a:pt x="330" y="427"/>
                  <a:pt x="328" y="426"/>
                </a:cubicBezTo>
                <a:cubicBezTo>
                  <a:pt x="327" y="428"/>
                  <a:pt x="329" y="429"/>
                  <a:pt x="329" y="431"/>
                </a:cubicBezTo>
                <a:cubicBezTo>
                  <a:pt x="328" y="432"/>
                  <a:pt x="326" y="431"/>
                  <a:pt x="326" y="433"/>
                </a:cubicBezTo>
                <a:close/>
                <a:moveTo>
                  <a:pt x="367" y="409"/>
                </a:moveTo>
                <a:cubicBezTo>
                  <a:pt x="369" y="410"/>
                  <a:pt x="369" y="409"/>
                  <a:pt x="370" y="409"/>
                </a:cubicBezTo>
                <a:cubicBezTo>
                  <a:pt x="370" y="408"/>
                  <a:pt x="370" y="407"/>
                  <a:pt x="369" y="407"/>
                </a:cubicBezTo>
                <a:cubicBezTo>
                  <a:pt x="368" y="408"/>
                  <a:pt x="367" y="408"/>
                  <a:pt x="367" y="409"/>
                </a:cubicBezTo>
                <a:close/>
                <a:moveTo>
                  <a:pt x="371" y="406"/>
                </a:moveTo>
                <a:cubicBezTo>
                  <a:pt x="372" y="408"/>
                  <a:pt x="374" y="406"/>
                  <a:pt x="375" y="406"/>
                </a:cubicBezTo>
                <a:cubicBezTo>
                  <a:pt x="375" y="406"/>
                  <a:pt x="375" y="407"/>
                  <a:pt x="375" y="406"/>
                </a:cubicBezTo>
                <a:cubicBezTo>
                  <a:pt x="377" y="406"/>
                  <a:pt x="377" y="404"/>
                  <a:pt x="379" y="403"/>
                </a:cubicBezTo>
                <a:cubicBezTo>
                  <a:pt x="377" y="402"/>
                  <a:pt x="376" y="404"/>
                  <a:pt x="374" y="403"/>
                </a:cubicBezTo>
                <a:cubicBezTo>
                  <a:pt x="374" y="406"/>
                  <a:pt x="371" y="404"/>
                  <a:pt x="371" y="406"/>
                </a:cubicBezTo>
                <a:close/>
                <a:moveTo>
                  <a:pt x="366" y="409"/>
                </a:moveTo>
                <a:cubicBezTo>
                  <a:pt x="365" y="410"/>
                  <a:pt x="365" y="410"/>
                  <a:pt x="365" y="410"/>
                </a:cubicBezTo>
                <a:cubicBezTo>
                  <a:pt x="366" y="411"/>
                  <a:pt x="366" y="411"/>
                  <a:pt x="366" y="411"/>
                </a:cubicBezTo>
                <a:cubicBezTo>
                  <a:pt x="367" y="410"/>
                  <a:pt x="367" y="410"/>
                  <a:pt x="367" y="410"/>
                </a:cubicBezTo>
                <a:cubicBezTo>
                  <a:pt x="367" y="410"/>
                  <a:pt x="367" y="409"/>
                  <a:pt x="366" y="409"/>
                </a:cubicBezTo>
                <a:close/>
                <a:moveTo>
                  <a:pt x="356" y="416"/>
                </a:moveTo>
                <a:cubicBezTo>
                  <a:pt x="357" y="416"/>
                  <a:pt x="357" y="416"/>
                  <a:pt x="357" y="416"/>
                </a:cubicBezTo>
                <a:cubicBezTo>
                  <a:pt x="357" y="416"/>
                  <a:pt x="358" y="416"/>
                  <a:pt x="358" y="415"/>
                </a:cubicBezTo>
                <a:cubicBezTo>
                  <a:pt x="357" y="414"/>
                  <a:pt x="357" y="414"/>
                  <a:pt x="357" y="414"/>
                </a:cubicBezTo>
                <a:cubicBezTo>
                  <a:pt x="357" y="415"/>
                  <a:pt x="356" y="415"/>
                  <a:pt x="356" y="416"/>
                </a:cubicBezTo>
                <a:close/>
                <a:moveTo>
                  <a:pt x="348" y="421"/>
                </a:moveTo>
                <a:cubicBezTo>
                  <a:pt x="350" y="420"/>
                  <a:pt x="353" y="420"/>
                  <a:pt x="353" y="418"/>
                </a:cubicBezTo>
                <a:cubicBezTo>
                  <a:pt x="351" y="417"/>
                  <a:pt x="351" y="417"/>
                  <a:pt x="351" y="417"/>
                </a:cubicBezTo>
                <a:cubicBezTo>
                  <a:pt x="350" y="419"/>
                  <a:pt x="347" y="420"/>
                  <a:pt x="348" y="421"/>
                </a:cubicBezTo>
                <a:close/>
                <a:moveTo>
                  <a:pt x="359" y="414"/>
                </a:moveTo>
                <a:cubicBezTo>
                  <a:pt x="360" y="414"/>
                  <a:pt x="360" y="414"/>
                  <a:pt x="360" y="413"/>
                </a:cubicBezTo>
                <a:cubicBezTo>
                  <a:pt x="359" y="412"/>
                  <a:pt x="359" y="412"/>
                  <a:pt x="359" y="412"/>
                </a:cubicBezTo>
                <a:cubicBezTo>
                  <a:pt x="358" y="414"/>
                  <a:pt x="358" y="414"/>
                  <a:pt x="358" y="414"/>
                </a:cubicBezTo>
                <a:lnTo>
                  <a:pt x="359" y="414"/>
                </a:lnTo>
                <a:close/>
                <a:moveTo>
                  <a:pt x="347" y="418"/>
                </a:moveTo>
                <a:cubicBezTo>
                  <a:pt x="347" y="418"/>
                  <a:pt x="342" y="419"/>
                  <a:pt x="341" y="420"/>
                </a:cubicBezTo>
                <a:cubicBezTo>
                  <a:pt x="339" y="420"/>
                  <a:pt x="338" y="420"/>
                  <a:pt x="338" y="422"/>
                </a:cubicBezTo>
                <a:cubicBezTo>
                  <a:pt x="338" y="422"/>
                  <a:pt x="338" y="423"/>
                  <a:pt x="338" y="423"/>
                </a:cubicBezTo>
                <a:cubicBezTo>
                  <a:pt x="338" y="423"/>
                  <a:pt x="339" y="423"/>
                  <a:pt x="339" y="423"/>
                </a:cubicBezTo>
                <a:cubicBezTo>
                  <a:pt x="340" y="423"/>
                  <a:pt x="340" y="424"/>
                  <a:pt x="341" y="425"/>
                </a:cubicBezTo>
                <a:cubicBezTo>
                  <a:pt x="342" y="423"/>
                  <a:pt x="344" y="423"/>
                  <a:pt x="344" y="420"/>
                </a:cubicBezTo>
                <a:cubicBezTo>
                  <a:pt x="345" y="419"/>
                  <a:pt x="346" y="420"/>
                  <a:pt x="346" y="419"/>
                </a:cubicBezTo>
                <a:cubicBezTo>
                  <a:pt x="346" y="418"/>
                  <a:pt x="348" y="418"/>
                  <a:pt x="347" y="418"/>
                </a:cubicBezTo>
                <a:close/>
                <a:moveTo>
                  <a:pt x="664" y="370"/>
                </a:moveTo>
                <a:cubicBezTo>
                  <a:pt x="663" y="370"/>
                  <a:pt x="663" y="372"/>
                  <a:pt x="664" y="372"/>
                </a:cubicBezTo>
                <a:cubicBezTo>
                  <a:pt x="666" y="373"/>
                  <a:pt x="666" y="371"/>
                  <a:pt x="667" y="371"/>
                </a:cubicBezTo>
                <a:cubicBezTo>
                  <a:pt x="668" y="372"/>
                  <a:pt x="668" y="372"/>
                  <a:pt x="669" y="372"/>
                </a:cubicBezTo>
                <a:cubicBezTo>
                  <a:pt x="670" y="370"/>
                  <a:pt x="667" y="369"/>
                  <a:pt x="666" y="368"/>
                </a:cubicBezTo>
                <a:cubicBezTo>
                  <a:pt x="666" y="368"/>
                  <a:pt x="666" y="367"/>
                  <a:pt x="665" y="367"/>
                </a:cubicBezTo>
                <a:cubicBezTo>
                  <a:pt x="664" y="367"/>
                  <a:pt x="664" y="367"/>
                  <a:pt x="664" y="367"/>
                </a:cubicBezTo>
                <a:cubicBezTo>
                  <a:pt x="663" y="369"/>
                  <a:pt x="665" y="369"/>
                  <a:pt x="664" y="370"/>
                </a:cubicBezTo>
                <a:close/>
                <a:moveTo>
                  <a:pt x="288" y="458"/>
                </a:moveTo>
                <a:cubicBezTo>
                  <a:pt x="288" y="458"/>
                  <a:pt x="287" y="459"/>
                  <a:pt x="287" y="460"/>
                </a:cubicBezTo>
                <a:cubicBezTo>
                  <a:pt x="289" y="461"/>
                  <a:pt x="290" y="458"/>
                  <a:pt x="288" y="458"/>
                </a:cubicBezTo>
                <a:close/>
                <a:moveTo>
                  <a:pt x="644" y="389"/>
                </a:moveTo>
                <a:cubicBezTo>
                  <a:pt x="645" y="387"/>
                  <a:pt x="647" y="386"/>
                  <a:pt x="646" y="383"/>
                </a:cubicBezTo>
                <a:cubicBezTo>
                  <a:pt x="644" y="382"/>
                  <a:pt x="644" y="382"/>
                  <a:pt x="644" y="382"/>
                </a:cubicBezTo>
                <a:cubicBezTo>
                  <a:pt x="642" y="383"/>
                  <a:pt x="641" y="385"/>
                  <a:pt x="638" y="386"/>
                </a:cubicBezTo>
                <a:cubicBezTo>
                  <a:pt x="637" y="388"/>
                  <a:pt x="637" y="388"/>
                  <a:pt x="637" y="388"/>
                </a:cubicBezTo>
                <a:cubicBezTo>
                  <a:pt x="635" y="388"/>
                  <a:pt x="634" y="390"/>
                  <a:pt x="633" y="390"/>
                </a:cubicBezTo>
                <a:cubicBezTo>
                  <a:pt x="632" y="390"/>
                  <a:pt x="630" y="389"/>
                  <a:pt x="628" y="388"/>
                </a:cubicBezTo>
                <a:cubicBezTo>
                  <a:pt x="628" y="390"/>
                  <a:pt x="629" y="391"/>
                  <a:pt x="628" y="393"/>
                </a:cubicBezTo>
                <a:cubicBezTo>
                  <a:pt x="627" y="393"/>
                  <a:pt x="627" y="394"/>
                  <a:pt x="626" y="394"/>
                </a:cubicBezTo>
                <a:cubicBezTo>
                  <a:pt x="625" y="394"/>
                  <a:pt x="625" y="394"/>
                  <a:pt x="624" y="394"/>
                </a:cubicBezTo>
                <a:cubicBezTo>
                  <a:pt x="624" y="394"/>
                  <a:pt x="624" y="394"/>
                  <a:pt x="624" y="394"/>
                </a:cubicBezTo>
                <a:cubicBezTo>
                  <a:pt x="622" y="395"/>
                  <a:pt x="620" y="395"/>
                  <a:pt x="619" y="396"/>
                </a:cubicBezTo>
                <a:cubicBezTo>
                  <a:pt x="619" y="395"/>
                  <a:pt x="619" y="395"/>
                  <a:pt x="618" y="395"/>
                </a:cubicBezTo>
                <a:cubicBezTo>
                  <a:pt x="617" y="395"/>
                  <a:pt x="616" y="395"/>
                  <a:pt x="615" y="396"/>
                </a:cubicBezTo>
                <a:cubicBezTo>
                  <a:pt x="615" y="396"/>
                  <a:pt x="614" y="396"/>
                  <a:pt x="613" y="397"/>
                </a:cubicBezTo>
                <a:cubicBezTo>
                  <a:pt x="612" y="396"/>
                  <a:pt x="612" y="397"/>
                  <a:pt x="611" y="396"/>
                </a:cubicBezTo>
                <a:cubicBezTo>
                  <a:pt x="611" y="398"/>
                  <a:pt x="609" y="397"/>
                  <a:pt x="609" y="399"/>
                </a:cubicBezTo>
                <a:cubicBezTo>
                  <a:pt x="608" y="399"/>
                  <a:pt x="606" y="400"/>
                  <a:pt x="605" y="401"/>
                </a:cubicBezTo>
                <a:cubicBezTo>
                  <a:pt x="603" y="401"/>
                  <a:pt x="600" y="402"/>
                  <a:pt x="600" y="403"/>
                </a:cubicBezTo>
                <a:cubicBezTo>
                  <a:pt x="600" y="403"/>
                  <a:pt x="600" y="404"/>
                  <a:pt x="600" y="404"/>
                </a:cubicBezTo>
                <a:cubicBezTo>
                  <a:pt x="601" y="405"/>
                  <a:pt x="601" y="406"/>
                  <a:pt x="601" y="407"/>
                </a:cubicBezTo>
                <a:cubicBezTo>
                  <a:pt x="599" y="406"/>
                  <a:pt x="598" y="408"/>
                  <a:pt x="596" y="408"/>
                </a:cubicBezTo>
                <a:cubicBezTo>
                  <a:pt x="595" y="409"/>
                  <a:pt x="594" y="411"/>
                  <a:pt x="592" y="411"/>
                </a:cubicBezTo>
                <a:cubicBezTo>
                  <a:pt x="589" y="409"/>
                  <a:pt x="595" y="408"/>
                  <a:pt x="592" y="407"/>
                </a:cubicBezTo>
                <a:cubicBezTo>
                  <a:pt x="592" y="405"/>
                  <a:pt x="590" y="406"/>
                  <a:pt x="589" y="407"/>
                </a:cubicBezTo>
                <a:cubicBezTo>
                  <a:pt x="588" y="408"/>
                  <a:pt x="587" y="407"/>
                  <a:pt x="586" y="409"/>
                </a:cubicBezTo>
                <a:cubicBezTo>
                  <a:pt x="585" y="410"/>
                  <a:pt x="587" y="410"/>
                  <a:pt x="586" y="412"/>
                </a:cubicBezTo>
                <a:cubicBezTo>
                  <a:pt x="586" y="412"/>
                  <a:pt x="586" y="412"/>
                  <a:pt x="585" y="413"/>
                </a:cubicBezTo>
                <a:cubicBezTo>
                  <a:pt x="585" y="413"/>
                  <a:pt x="584" y="413"/>
                  <a:pt x="584" y="413"/>
                </a:cubicBezTo>
                <a:cubicBezTo>
                  <a:pt x="583" y="414"/>
                  <a:pt x="582" y="414"/>
                  <a:pt x="581" y="415"/>
                </a:cubicBezTo>
                <a:cubicBezTo>
                  <a:pt x="580" y="415"/>
                  <a:pt x="579" y="415"/>
                  <a:pt x="579" y="415"/>
                </a:cubicBezTo>
                <a:cubicBezTo>
                  <a:pt x="578" y="416"/>
                  <a:pt x="577" y="416"/>
                  <a:pt x="576" y="417"/>
                </a:cubicBezTo>
                <a:cubicBezTo>
                  <a:pt x="575" y="416"/>
                  <a:pt x="574" y="417"/>
                  <a:pt x="573" y="417"/>
                </a:cubicBezTo>
                <a:cubicBezTo>
                  <a:pt x="571" y="418"/>
                  <a:pt x="570" y="418"/>
                  <a:pt x="569" y="418"/>
                </a:cubicBezTo>
                <a:cubicBezTo>
                  <a:pt x="567" y="419"/>
                  <a:pt x="564" y="420"/>
                  <a:pt x="562" y="420"/>
                </a:cubicBezTo>
                <a:cubicBezTo>
                  <a:pt x="560" y="422"/>
                  <a:pt x="559" y="422"/>
                  <a:pt x="557" y="423"/>
                </a:cubicBezTo>
                <a:cubicBezTo>
                  <a:pt x="556" y="422"/>
                  <a:pt x="555" y="423"/>
                  <a:pt x="554" y="424"/>
                </a:cubicBezTo>
                <a:cubicBezTo>
                  <a:pt x="553" y="424"/>
                  <a:pt x="551" y="424"/>
                  <a:pt x="551" y="424"/>
                </a:cubicBezTo>
                <a:cubicBezTo>
                  <a:pt x="549" y="424"/>
                  <a:pt x="548" y="426"/>
                  <a:pt x="547" y="426"/>
                </a:cubicBezTo>
                <a:cubicBezTo>
                  <a:pt x="547" y="426"/>
                  <a:pt x="546" y="426"/>
                  <a:pt x="546" y="426"/>
                </a:cubicBezTo>
                <a:cubicBezTo>
                  <a:pt x="546" y="426"/>
                  <a:pt x="546" y="427"/>
                  <a:pt x="545" y="427"/>
                </a:cubicBezTo>
                <a:cubicBezTo>
                  <a:pt x="545" y="428"/>
                  <a:pt x="543" y="428"/>
                  <a:pt x="543" y="429"/>
                </a:cubicBezTo>
                <a:cubicBezTo>
                  <a:pt x="545" y="430"/>
                  <a:pt x="546" y="430"/>
                  <a:pt x="547" y="430"/>
                </a:cubicBezTo>
                <a:cubicBezTo>
                  <a:pt x="548" y="429"/>
                  <a:pt x="549" y="429"/>
                  <a:pt x="549" y="428"/>
                </a:cubicBezTo>
                <a:cubicBezTo>
                  <a:pt x="551" y="429"/>
                  <a:pt x="552" y="426"/>
                  <a:pt x="554" y="426"/>
                </a:cubicBezTo>
                <a:cubicBezTo>
                  <a:pt x="556" y="427"/>
                  <a:pt x="557" y="424"/>
                  <a:pt x="559" y="426"/>
                </a:cubicBezTo>
                <a:cubicBezTo>
                  <a:pt x="561" y="424"/>
                  <a:pt x="564" y="423"/>
                  <a:pt x="566" y="423"/>
                </a:cubicBezTo>
                <a:cubicBezTo>
                  <a:pt x="568" y="422"/>
                  <a:pt x="571" y="420"/>
                  <a:pt x="572" y="420"/>
                </a:cubicBezTo>
                <a:cubicBezTo>
                  <a:pt x="573" y="421"/>
                  <a:pt x="572" y="420"/>
                  <a:pt x="573" y="420"/>
                </a:cubicBezTo>
                <a:cubicBezTo>
                  <a:pt x="573" y="420"/>
                  <a:pt x="574" y="420"/>
                  <a:pt x="575" y="420"/>
                </a:cubicBezTo>
                <a:cubicBezTo>
                  <a:pt x="577" y="420"/>
                  <a:pt x="578" y="418"/>
                  <a:pt x="580" y="419"/>
                </a:cubicBezTo>
                <a:cubicBezTo>
                  <a:pt x="582" y="418"/>
                  <a:pt x="584" y="417"/>
                  <a:pt x="587" y="416"/>
                </a:cubicBezTo>
                <a:cubicBezTo>
                  <a:pt x="588" y="414"/>
                  <a:pt x="589" y="413"/>
                  <a:pt x="590" y="413"/>
                </a:cubicBezTo>
                <a:cubicBezTo>
                  <a:pt x="591" y="414"/>
                  <a:pt x="592" y="413"/>
                  <a:pt x="593" y="414"/>
                </a:cubicBezTo>
                <a:cubicBezTo>
                  <a:pt x="595" y="413"/>
                  <a:pt x="596" y="411"/>
                  <a:pt x="598" y="412"/>
                </a:cubicBezTo>
                <a:cubicBezTo>
                  <a:pt x="599" y="412"/>
                  <a:pt x="601" y="412"/>
                  <a:pt x="603" y="412"/>
                </a:cubicBezTo>
                <a:cubicBezTo>
                  <a:pt x="605" y="411"/>
                  <a:pt x="606" y="411"/>
                  <a:pt x="608" y="409"/>
                </a:cubicBezTo>
                <a:cubicBezTo>
                  <a:pt x="609" y="410"/>
                  <a:pt x="610" y="408"/>
                  <a:pt x="612" y="409"/>
                </a:cubicBezTo>
                <a:cubicBezTo>
                  <a:pt x="612" y="407"/>
                  <a:pt x="614" y="406"/>
                  <a:pt x="615" y="406"/>
                </a:cubicBezTo>
                <a:cubicBezTo>
                  <a:pt x="617" y="405"/>
                  <a:pt x="618" y="404"/>
                  <a:pt x="619" y="404"/>
                </a:cubicBezTo>
                <a:cubicBezTo>
                  <a:pt x="620" y="402"/>
                  <a:pt x="620" y="400"/>
                  <a:pt x="621" y="400"/>
                </a:cubicBezTo>
                <a:cubicBezTo>
                  <a:pt x="622" y="401"/>
                  <a:pt x="623" y="402"/>
                  <a:pt x="625" y="402"/>
                </a:cubicBezTo>
                <a:cubicBezTo>
                  <a:pt x="625" y="401"/>
                  <a:pt x="626" y="399"/>
                  <a:pt x="627" y="398"/>
                </a:cubicBezTo>
                <a:cubicBezTo>
                  <a:pt x="629" y="397"/>
                  <a:pt x="632" y="397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4" y="396"/>
                  <a:pt x="634" y="396"/>
                  <a:pt x="634" y="396"/>
                </a:cubicBezTo>
                <a:cubicBezTo>
                  <a:pt x="636" y="395"/>
                  <a:pt x="637" y="394"/>
                  <a:pt x="636" y="392"/>
                </a:cubicBezTo>
                <a:cubicBezTo>
                  <a:pt x="636" y="392"/>
                  <a:pt x="636" y="392"/>
                  <a:pt x="636" y="392"/>
                </a:cubicBezTo>
                <a:cubicBezTo>
                  <a:pt x="639" y="392"/>
                  <a:pt x="641" y="390"/>
                  <a:pt x="644" y="389"/>
                </a:cubicBezTo>
                <a:close/>
                <a:moveTo>
                  <a:pt x="414" y="380"/>
                </a:moveTo>
                <a:cubicBezTo>
                  <a:pt x="415" y="383"/>
                  <a:pt x="412" y="382"/>
                  <a:pt x="413" y="384"/>
                </a:cubicBezTo>
                <a:cubicBezTo>
                  <a:pt x="415" y="384"/>
                  <a:pt x="415" y="384"/>
                  <a:pt x="416" y="385"/>
                </a:cubicBezTo>
                <a:cubicBezTo>
                  <a:pt x="416" y="385"/>
                  <a:pt x="416" y="385"/>
                  <a:pt x="416" y="384"/>
                </a:cubicBezTo>
                <a:cubicBezTo>
                  <a:pt x="416" y="383"/>
                  <a:pt x="416" y="381"/>
                  <a:pt x="414" y="380"/>
                </a:cubicBezTo>
                <a:close/>
                <a:moveTo>
                  <a:pt x="223" y="523"/>
                </a:moveTo>
                <a:cubicBezTo>
                  <a:pt x="224" y="521"/>
                  <a:pt x="222" y="520"/>
                  <a:pt x="221" y="519"/>
                </a:cubicBezTo>
                <a:cubicBezTo>
                  <a:pt x="221" y="522"/>
                  <a:pt x="223" y="523"/>
                  <a:pt x="222" y="526"/>
                </a:cubicBezTo>
                <a:cubicBezTo>
                  <a:pt x="224" y="527"/>
                  <a:pt x="221" y="522"/>
                  <a:pt x="223" y="523"/>
                </a:cubicBezTo>
                <a:close/>
                <a:moveTo>
                  <a:pt x="535" y="427"/>
                </a:moveTo>
                <a:cubicBezTo>
                  <a:pt x="534" y="429"/>
                  <a:pt x="532" y="430"/>
                  <a:pt x="531" y="431"/>
                </a:cubicBezTo>
                <a:cubicBezTo>
                  <a:pt x="530" y="433"/>
                  <a:pt x="529" y="432"/>
                  <a:pt x="528" y="434"/>
                </a:cubicBezTo>
                <a:cubicBezTo>
                  <a:pt x="526" y="436"/>
                  <a:pt x="523" y="435"/>
                  <a:pt x="522" y="439"/>
                </a:cubicBezTo>
                <a:cubicBezTo>
                  <a:pt x="525" y="440"/>
                  <a:pt x="526" y="437"/>
                  <a:pt x="529" y="437"/>
                </a:cubicBezTo>
                <a:cubicBezTo>
                  <a:pt x="530" y="437"/>
                  <a:pt x="531" y="437"/>
                  <a:pt x="532" y="437"/>
                </a:cubicBezTo>
                <a:cubicBezTo>
                  <a:pt x="533" y="436"/>
                  <a:pt x="534" y="433"/>
                  <a:pt x="535" y="432"/>
                </a:cubicBezTo>
                <a:cubicBezTo>
                  <a:pt x="536" y="431"/>
                  <a:pt x="539" y="431"/>
                  <a:pt x="540" y="429"/>
                </a:cubicBezTo>
                <a:cubicBezTo>
                  <a:pt x="539" y="427"/>
                  <a:pt x="537" y="428"/>
                  <a:pt x="535" y="427"/>
                </a:cubicBezTo>
                <a:close/>
                <a:moveTo>
                  <a:pt x="244" y="495"/>
                </a:move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4" y="495"/>
                  <a:pt x="244" y="495"/>
                  <a:pt x="244" y="495"/>
                </a:cubicBezTo>
                <a:cubicBezTo>
                  <a:pt x="243" y="495"/>
                  <a:pt x="243" y="496"/>
                  <a:pt x="243" y="496"/>
                </a:cubicBezTo>
                <a:cubicBezTo>
                  <a:pt x="243" y="496"/>
                  <a:pt x="241" y="497"/>
                  <a:pt x="241" y="499"/>
                </a:cubicBezTo>
                <a:cubicBezTo>
                  <a:pt x="242" y="499"/>
                  <a:pt x="243" y="498"/>
                  <a:pt x="243" y="497"/>
                </a:cubicBezTo>
                <a:cubicBezTo>
                  <a:pt x="244" y="497"/>
                  <a:pt x="245" y="496"/>
                  <a:pt x="245" y="496"/>
                </a:cubicBezTo>
                <a:cubicBezTo>
                  <a:pt x="245" y="496"/>
                  <a:pt x="245" y="496"/>
                  <a:pt x="245" y="496"/>
                </a:cubicBezTo>
                <a:cubicBezTo>
                  <a:pt x="245" y="496"/>
                  <a:pt x="244" y="496"/>
                  <a:pt x="244" y="495"/>
                </a:cubicBezTo>
                <a:close/>
                <a:moveTo>
                  <a:pt x="487" y="450"/>
                </a:moveTo>
                <a:cubicBezTo>
                  <a:pt x="486" y="450"/>
                  <a:pt x="485" y="450"/>
                  <a:pt x="484" y="450"/>
                </a:cubicBezTo>
                <a:cubicBezTo>
                  <a:pt x="484" y="451"/>
                  <a:pt x="482" y="451"/>
                  <a:pt x="483" y="452"/>
                </a:cubicBezTo>
                <a:cubicBezTo>
                  <a:pt x="485" y="453"/>
                  <a:pt x="485" y="452"/>
                  <a:pt x="487" y="452"/>
                </a:cubicBezTo>
                <a:cubicBezTo>
                  <a:pt x="489" y="452"/>
                  <a:pt x="492" y="451"/>
                  <a:pt x="493" y="451"/>
                </a:cubicBezTo>
                <a:cubicBezTo>
                  <a:pt x="493" y="450"/>
                  <a:pt x="494" y="450"/>
                  <a:pt x="494" y="449"/>
                </a:cubicBezTo>
                <a:cubicBezTo>
                  <a:pt x="493" y="449"/>
                  <a:pt x="493" y="448"/>
                  <a:pt x="492" y="448"/>
                </a:cubicBezTo>
                <a:cubicBezTo>
                  <a:pt x="491" y="449"/>
                  <a:pt x="489" y="449"/>
                  <a:pt x="487" y="450"/>
                </a:cubicBezTo>
                <a:close/>
                <a:moveTo>
                  <a:pt x="508" y="444"/>
                </a:moveTo>
                <a:cubicBezTo>
                  <a:pt x="510" y="445"/>
                  <a:pt x="511" y="443"/>
                  <a:pt x="513" y="442"/>
                </a:cubicBezTo>
                <a:cubicBezTo>
                  <a:pt x="514" y="442"/>
                  <a:pt x="516" y="443"/>
                  <a:pt x="516" y="441"/>
                </a:cubicBezTo>
                <a:cubicBezTo>
                  <a:pt x="515" y="440"/>
                  <a:pt x="515" y="440"/>
                  <a:pt x="514" y="440"/>
                </a:cubicBezTo>
                <a:cubicBezTo>
                  <a:pt x="512" y="441"/>
                  <a:pt x="507" y="441"/>
                  <a:pt x="508" y="444"/>
                </a:cubicBezTo>
                <a:close/>
                <a:moveTo>
                  <a:pt x="220" y="581"/>
                </a:moveTo>
                <a:cubicBezTo>
                  <a:pt x="220" y="581"/>
                  <a:pt x="220" y="580"/>
                  <a:pt x="220" y="580"/>
                </a:cubicBezTo>
                <a:cubicBezTo>
                  <a:pt x="220" y="580"/>
                  <a:pt x="220" y="580"/>
                  <a:pt x="221" y="580"/>
                </a:cubicBezTo>
                <a:cubicBezTo>
                  <a:pt x="221" y="580"/>
                  <a:pt x="221" y="578"/>
                  <a:pt x="222" y="578"/>
                </a:cubicBezTo>
                <a:cubicBezTo>
                  <a:pt x="219" y="577"/>
                  <a:pt x="220" y="578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9" y="580"/>
                  <a:pt x="218" y="580"/>
                  <a:pt x="217" y="580"/>
                </a:cubicBezTo>
                <a:cubicBezTo>
                  <a:pt x="217" y="581"/>
                  <a:pt x="217" y="582"/>
                  <a:pt x="217" y="582"/>
                </a:cubicBezTo>
                <a:cubicBezTo>
                  <a:pt x="217" y="582"/>
                  <a:pt x="216" y="582"/>
                  <a:pt x="216" y="582"/>
                </a:cubicBezTo>
                <a:cubicBezTo>
                  <a:pt x="216" y="583"/>
                  <a:pt x="216" y="583"/>
                  <a:pt x="216" y="583"/>
                </a:cubicBezTo>
                <a:cubicBezTo>
                  <a:pt x="216" y="584"/>
                  <a:pt x="215" y="583"/>
                  <a:pt x="215" y="583"/>
                </a:cubicBezTo>
                <a:cubicBezTo>
                  <a:pt x="215" y="584"/>
                  <a:pt x="215" y="584"/>
                  <a:pt x="215" y="584"/>
                </a:cubicBezTo>
                <a:cubicBezTo>
                  <a:pt x="216" y="584"/>
                  <a:pt x="217" y="584"/>
                  <a:pt x="218" y="583"/>
                </a:cubicBezTo>
                <a:cubicBezTo>
                  <a:pt x="218" y="581"/>
                  <a:pt x="219" y="581"/>
                  <a:pt x="220" y="581"/>
                </a:cubicBezTo>
                <a:close/>
                <a:moveTo>
                  <a:pt x="281" y="469"/>
                </a:moveTo>
                <a:cubicBezTo>
                  <a:pt x="283" y="468"/>
                  <a:pt x="284" y="464"/>
                  <a:pt x="280" y="464"/>
                </a:cubicBezTo>
                <a:cubicBezTo>
                  <a:pt x="280" y="466"/>
                  <a:pt x="280" y="468"/>
                  <a:pt x="281" y="469"/>
                </a:cubicBezTo>
                <a:close/>
                <a:moveTo>
                  <a:pt x="286" y="463"/>
                </a:moveTo>
                <a:cubicBezTo>
                  <a:pt x="286" y="463"/>
                  <a:pt x="287" y="461"/>
                  <a:pt x="287" y="461"/>
                </a:cubicBezTo>
                <a:cubicBezTo>
                  <a:pt x="284" y="459"/>
                  <a:pt x="284" y="462"/>
                  <a:pt x="286" y="463"/>
                </a:cubicBezTo>
                <a:close/>
                <a:moveTo>
                  <a:pt x="279" y="467"/>
                </a:moveTo>
                <a:cubicBezTo>
                  <a:pt x="278" y="466"/>
                  <a:pt x="280" y="464"/>
                  <a:pt x="277" y="463"/>
                </a:cubicBezTo>
                <a:cubicBezTo>
                  <a:pt x="277" y="466"/>
                  <a:pt x="275" y="466"/>
                  <a:pt x="275" y="469"/>
                </a:cubicBezTo>
                <a:cubicBezTo>
                  <a:pt x="274" y="470"/>
                  <a:pt x="271" y="468"/>
                  <a:pt x="271" y="471"/>
                </a:cubicBezTo>
                <a:cubicBezTo>
                  <a:pt x="272" y="472"/>
                  <a:pt x="274" y="473"/>
                  <a:pt x="275" y="473"/>
                </a:cubicBezTo>
                <a:cubicBezTo>
                  <a:pt x="275" y="472"/>
                  <a:pt x="276" y="472"/>
                  <a:pt x="277" y="472"/>
                </a:cubicBezTo>
                <a:cubicBezTo>
                  <a:pt x="277" y="470"/>
                  <a:pt x="276" y="470"/>
                  <a:pt x="277" y="468"/>
                </a:cubicBezTo>
                <a:cubicBezTo>
                  <a:pt x="277" y="468"/>
                  <a:pt x="279" y="469"/>
                  <a:pt x="279" y="467"/>
                </a:cubicBezTo>
                <a:close/>
                <a:moveTo>
                  <a:pt x="248" y="492"/>
                </a:moveTo>
                <a:cubicBezTo>
                  <a:pt x="246" y="492"/>
                  <a:pt x="245" y="494"/>
                  <a:pt x="245" y="495"/>
                </a:cubicBezTo>
                <a:cubicBezTo>
                  <a:pt x="246" y="496"/>
                  <a:pt x="247" y="494"/>
                  <a:pt x="248" y="492"/>
                </a:cubicBezTo>
                <a:close/>
                <a:moveTo>
                  <a:pt x="267" y="478"/>
                </a:moveTo>
                <a:cubicBezTo>
                  <a:pt x="269" y="479"/>
                  <a:pt x="270" y="476"/>
                  <a:pt x="267" y="475"/>
                </a:cubicBezTo>
                <a:lnTo>
                  <a:pt x="267" y="478"/>
                </a:lnTo>
                <a:close/>
                <a:moveTo>
                  <a:pt x="256" y="485"/>
                </a:moveTo>
                <a:cubicBezTo>
                  <a:pt x="255" y="484"/>
                  <a:pt x="254" y="484"/>
                  <a:pt x="253" y="485"/>
                </a:cubicBezTo>
                <a:cubicBezTo>
                  <a:pt x="254" y="486"/>
                  <a:pt x="255" y="486"/>
                  <a:pt x="256" y="485"/>
                </a:cubicBezTo>
                <a:close/>
                <a:moveTo>
                  <a:pt x="249" y="488"/>
                </a:moveTo>
                <a:cubicBezTo>
                  <a:pt x="249" y="489"/>
                  <a:pt x="249" y="490"/>
                  <a:pt x="250" y="490"/>
                </a:cubicBezTo>
                <a:cubicBezTo>
                  <a:pt x="250" y="489"/>
                  <a:pt x="252" y="490"/>
                  <a:pt x="252" y="488"/>
                </a:cubicBezTo>
                <a:cubicBezTo>
                  <a:pt x="251" y="487"/>
                  <a:pt x="250" y="488"/>
                  <a:pt x="249" y="488"/>
                </a:cubicBezTo>
                <a:close/>
                <a:moveTo>
                  <a:pt x="253" y="491"/>
                </a:moveTo>
                <a:cubicBezTo>
                  <a:pt x="255" y="492"/>
                  <a:pt x="256" y="490"/>
                  <a:pt x="257" y="490"/>
                </a:cubicBezTo>
                <a:cubicBezTo>
                  <a:pt x="258" y="489"/>
                  <a:pt x="260" y="488"/>
                  <a:pt x="260" y="487"/>
                </a:cubicBezTo>
                <a:cubicBezTo>
                  <a:pt x="260" y="486"/>
                  <a:pt x="260" y="486"/>
                  <a:pt x="259" y="485"/>
                </a:cubicBezTo>
                <a:cubicBezTo>
                  <a:pt x="259" y="486"/>
                  <a:pt x="258" y="486"/>
                  <a:pt x="257" y="486"/>
                </a:cubicBezTo>
                <a:cubicBezTo>
                  <a:pt x="256" y="487"/>
                  <a:pt x="252" y="489"/>
                  <a:pt x="253" y="491"/>
                </a:cubicBezTo>
                <a:close/>
                <a:moveTo>
                  <a:pt x="261" y="484"/>
                </a:moveTo>
                <a:cubicBezTo>
                  <a:pt x="263" y="485"/>
                  <a:pt x="263" y="483"/>
                  <a:pt x="264" y="483"/>
                </a:cubicBezTo>
                <a:cubicBezTo>
                  <a:pt x="265" y="482"/>
                  <a:pt x="266" y="480"/>
                  <a:pt x="266" y="479"/>
                </a:cubicBezTo>
                <a:cubicBezTo>
                  <a:pt x="265" y="479"/>
                  <a:pt x="264" y="477"/>
                  <a:pt x="262" y="477"/>
                </a:cubicBezTo>
                <a:cubicBezTo>
                  <a:pt x="262" y="479"/>
                  <a:pt x="263" y="480"/>
                  <a:pt x="263" y="481"/>
                </a:cubicBezTo>
                <a:cubicBezTo>
                  <a:pt x="263" y="482"/>
                  <a:pt x="260" y="482"/>
                  <a:pt x="261" y="484"/>
                </a:cubicBezTo>
                <a:close/>
                <a:moveTo>
                  <a:pt x="919" y="154"/>
                </a:moveTo>
                <a:cubicBezTo>
                  <a:pt x="927" y="169"/>
                  <a:pt x="935" y="185"/>
                  <a:pt x="940" y="202"/>
                </a:cubicBezTo>
                <a:cubicBezTo>
                  <a:pt x="941" y="205"/>
                  <a:pt x="942" y="208"/>
                  <a:pt x="943" y="211"/>
                </a:cubicBezTo>
                <a:cubicBezTo>
                  <a:pt x="943" y="211"/>
                  <a:pt x="943" y="211"/>
                  <a:pt x="943" y="211"/>
                </a:cubicBezTo>
                <a:cubicBezTo>
                  <a:pt x="941" y="212"/>
                  <a:pt x="943" y="214"/>
                  <a:pt x="943" y="215"/>
                </a:cubicBezTo>
                <a:cubicBezTo>
                  <a:pt x="943" y="216"/>
                  <a:pt x="943" y="216"/>
                  <a:pt x="943" y="217"/>
                </a:cubicBezTo>
                <a:cubicBezTo>
                  <a:pt x="943" y="219"/>
                  <a:pt x="945" y="221"/>
                  <a:pt x="946" y="223"/>
                </a:cubicBezTo>
                <a:cubicBezTo>
                  <a:pt x="946" y="224"/>
                  <a:pt x="946" y="224"/>
                  <a:pt x="946" y="224"/>
                </a:cubicBezTo>
                <a:cubicBezTo>
                  <a:pt x="946" y="225"/>
                  <a:pt x="946" y="226"/>
                  <a:pt x="946" y="226"/>
                </a:cubicBezTo>
                <a:cubicBezTo>
                  <a:pt x="946" y="226"/>
                  <a:pt x="946" y="228"/>
                  <a:pt x="947" y="228"/>
                </a:cubicBezTo>
                <a:cubicBezTo>
                  <a:pt x="947" y="229"/>
                  <a:pt x="946" y="228"/>
                  <a:pt x="947" y="229"/>
                </a:cubicBezTo>
                <a:cubicBezTo>
                  <a:pt x="947" y="231"/>
                  <a:pt x="947" y="232"/>
                  <a:pt x="948" y="234"/>
                </a:cubicBezTo>
                <a:cubicBezTo>
                  <a:pt x="946" y="235"/>
                  <a:pt x="947" y="236"/>
                  <a:pt x="947" y="237"/>
                </a:cubicBezTo>
                <a:cubicBezTo>
                  <a:pt x="946" y="239"/>
                  <a:pt x="947" y="240"/>
                  <a:pt x="946" y="241"/>
                </a:cubicBezTo>
                <a:cubicBezTo>
                  <a:pt x="949" y="246"/>
                  <a:pt x="950" y="252"/>
                  <a:pt x="950" y="257"/>
                </a:cubicBezTo>
                <a:cubicBezTo>
                  <a:pt x="949" y="260"/>
                  <a:pt x="951" y="263"/>
                  <a:pt x="951" y="266"/>
                </a:cubicBezTo>
                <a:cubicBezTo>
                  <a:pt x="951" y="267"/>
                  <a:pt x="951" y="269"/>
                  <a:pt x="951" y="269"/>
                </a:cubicBezTo>
                <a:cubicBezTo>
                  <a:pt x="951" y="270"/>
                  <a:pt x="951" y="271"/>
                  <a:pt x="951" y="271"/>
                </a:cubicBezTo>
                <a:cubicBezTo>
                  <a:pt x="950" y="271"/>
                  <a:pt x="951" y="272"/>
                  <a:pt x="951" y="272"/>
                </a:cubicBezTo>
                <a:cubicBezTo>
                  <a:pt x="951" y="273"/>
                  <a:pt x="951" y="274"/>
                  <a:pt x="951" y="276"/>
                </a:cubicBezTo>
                <a:cubicBezTo>
                  <a:pt x="951" y="277"/>
                  <a:pt x="951" y="277"/>
                  <a:pt x="952" y="278"/>
                </a:cubicBezTo>
                <a:cubicBezTo>
                  <a:pt x="953" y="280"/>
                  <a:pt x="950" y="282"/>
                  <a:pt x="951" y="284"/>
                </a:cubicBezTo>
                <a:cubicBezTo>
                  <a:pt x="951" y="284"/>
                  <a:pt x="950" y="285"/>
                  <a:pt x="950" y="285"/>
                </a:cubicBezTo>
                <a:cubicBezTo>
                  <a:pt x="950" y="288"/>
                  <a:pt x="950" y="291"/>
                  <a:pt x="949" y="293"/>
                </a:cubicBezTo>
                <a:cubicBezTo>
                  <a:pt x="950" y="296"/>
                  <a:pt x="950" y="301"/>
                  <a:pt x="949" y="304"/>
                </a:cubicBezTo>
                <a:cubicBezTo>
                  <a:pt x="949" y="306"/>
                  <a:pt x="949" y="307"/>
                  <a:pt x="948" y="308"/>
                </a:cubicBezTo>
                <a:cubicBezTo>
                  <a:pt x="948" y="308"/>
                  <a:pt x="948" y="308"/>
                  <a:pt x="948" y="308"/>
                </a:cubicBezTo>
                <a:cubicBezTo>
                  <a:pt x="947" y="311"/>
                  <a:pt x="948" y="315"/>
                  <a:pt x="948" y="317"/>
                </a:cubicBezTo>
                <a:cubicBezTo>
                  <a:pt x="948" y="319"/>
                  <a:pt x="947" y="320"/>
                  <a:pt x="947" y="321"/>
                </a:cubicBezTo>
                <a:cubicBezTo>
                  <a:pt x="947" y="322"/>
                  <a:pt x="947" y="322"/>
                  <a:pt x="946" y="322"/>
                </a:cubicBezTo>
                <a:cubicBezTo>
                  <a:pt x="946" y="322"/>
                  <a:pt x="946" y="324"/>
                  <a:pt x="947" y="324"/>
                </a:cubicBezTo>
                <a:cubicBezTo>
                  <a:pt x="946" y="325"/>
                  <a:pt x="946" y="325"/>
                  <a:pt x="946" y="327"/>
                </a:cubicBezTo>
                <a:cubicBezTo>
                  <a:pt x="945" y="328"/>
                  <a:pt x="946" y="328"/>
                  <a:pt x="946" y="329"/>
                </a:cubicBezTo>
                <a:cubicBezTo>
                  <a:pt x="947" y="331"/>
                  <a:pt x="943" y="333"/>
                  <a:pt x="944" y="335"/>
                </a:cubicBezTo>
                <a:cubicBezTo>
                  <a:pt x="944" y="335"/>
                  <a:pt x="943" y="336"/>
                  <a:pt x="943" y="336"/>
                </a:cubicBezTo>
                <a:cubicBezTo>
                  <a:pt x="943" y="339"/>
                  <a:pt x="942" y="341"/>
                  <a:pt x="940" y="344"/>
                </a:cubicBezTo>
                <a:cubicBezTo>
                  <a:pt x="941" y="347"/>
                  <a:pt x="940" y="351"/>
                  <a:pt x="939" y="355"/>
                </a:cubicBezTo>
                <a:cubicBezTo>
                  <a:pt x="938" y="356"/>
                  <a:pt x="938" y="358"/>
                  <a:pt x="937" y="358"/>
                </a:cubicBezTo>
                <a:cubicBezTo>
                  <a:pt x="938" y="358"/>
                  <a:pt x="938" y="359"/>
                  <a:pt x="939" y="360"/>
                </a:cubicBezTo>
                <a:cubicBezTo>
                  <a:pt x="939" y="360"/>
                  <a:pt x="939" y="360"/>
                  <a:pt x="939" y="359"/>
                </a:cubicBezTo>
                <a:cubicBezTo>
                  <a:pt x="939" y="360"/>
                  <a:pt x="938" y="361"/>
                  <a:pt x="938" y="361"/>
                </a:cubicBezTo>
                <a:cubicBezTo>
                  <a:pt x="938" y="362"/>
                  <a:pt x="938" y="363"/>
                  <a:pt x="938" y="363"/>
                </a:cubicBezTo>
                <a:cubicBezTo>
                  <a:pt x="938" y="364"/>
                  <a:pt x="937" y="365"/>
                  <a:pt x="937" y="365"/>
                </a:cubicBezTo>
                <a:cubicBezTo>
                  <a:pt x="937" y="367"/>
                  <a:pt x="938" y="368"/>
                  <a:pt x="937" y="369"/>
                </a:cubicBezTo>
                <a:cubicBezTo>
                  <a:pt x="936" y="369"/>
                  <a:pt x="937" y="370"/>
                  <a:pt x="937" y="370"/>
                </a:cubicBezTo>
                <a:cubicBezTo>
                  <a:pt x="937" y="370"/>
                  <a:pt x="936" y="370"/>
                  <a:pt x="936" y="370"/>
                </a:cubicBezTo>
                <a:cubicBezTo>
                  <a:pt x="936" y="371"/>
                  <a:pt x="936" y="372"/>
                  <a:pt x="936" y="372"/>
                </a:cubicBezTo>
                <a:cubicBezTo>
                  <a:pt x="936" y="372"/>
                  <a:pt x="936" y="372"/>
                  <a:pt x="936" y="372"/>
                </a:cubicBezTo>
                <a:cubicBezTo>
                  <a:pt x="935" y="373"/>
                  <a:pt x="937" y="377"/>
                  <a:pt x="936" y="378"/>
                </a:cubicBezTo>
                <a:cubicBezTo>
                  <a:pt x="937" y="376"/>
                  <a:pt x="937" y="377"/>
                  <a:pt x="938" y="377"/>
                </a:cubicBezTo>
                <a:cubicBezTo>
                  <a:pt x="937" y="379"/>
                  <a:pt x="937" y="382"/>
                  <a:pt x="937" y="385"/>
                </a:cubicBezTo>
                <a:cubicBezTo>
                  <a:pt x="936" y="385"/>
                  <a:pt x="936" y="386"/>
                  <a:pt x="936" y="387"/>
                </a:cubicBezTo>
                <a:cubicBezTo>
                  <a:pt x="935" y="387"/>
                  <a:pt x="936" y="384"/>
                  <a:pt x="936" y="383"/>
                </a:cubicBezTo>
                <a:cubicBezTo>
                  <a:pt x="936" y="382"/>
                  <a:pt x="937" y="378"/>
                  <a:pt x="934" y="378"/>
                </a:cubicBezTo>
                <a:cubicBezTo>
                  <a:pt x="935" y="381"/>
                  <a:pt x="934" y="383"/>
                  <a:pt x="934" y="384"/>
                </a:cubicBezTo>
                <a:cubicBezTo>
                  <a:pt x="933" y="384"/>
                  <a:pt x="933" y="386"/>
                  <a:pt x="933" y="386"/>
                </a:cubicBezTo>
                <a:cubicBezTo>
                  <a:pt x="932" y="388"/>
                  <a:pt x="932" y="390"/>
                  <a:pt x="932" y="392"/>
                </a:cubicBezTo>
                <a:cubicBezTo>
                  <a:pt x="932" y="394"/>
                  <a:pt x="933" y="394"/>
                  <a:pt x="933" y="396"/>
                </a:cubicBezTo>
                <a:cubicBezTo>
                  <a:pt x="933" y="399"/>
                  <a:pt x="931" y="397"/>
                  <a:pt x="932" y="399"/>
                </a:cubicBezTo>
                <a:cubicBezTo>
                  <a:pt x="932" y="400"/>
                  <a:pt x="932" y="401"/>
                  <a:pt x="933" y="401"/>
                </a:cubicBezTo>
                <a:cubicBezTo>
                  <a:pt x="933" y="399"/>
                  <a:pt x="935" y="395"/>
                  <a:pt x="935" y="394"/>
                </a:cubicBezTo>
                <a:cubicBezTo>
                  <a:pt x="935" y="393"/>
                  <a:pt x="936" y="391"/>
                  <a:pt x="936" y="391"/>
                </a:cubicBezTo>
                <a:cubicBezTo>
                  <a:pt x="936" y="391"/>
                  <a:pt x="936" y="390"/>
                  <a:pt x="937" y="390"/>
                </a:cubicBezTo>
                <a:cubicBezTo>
                  <a:pt x="936" y="398"/>
                  <a:pt x="937" y="408"/>
                  <a:pt x="934" y="415"/>
                </a:cubicBezTo>
                <a:cubicBezTo>
                  <a:pt x="934" y="415"/>
                  <a:pt x="934" y="415"/>
                  <a:pt x="934" y="415"/>
                </a:cubicBezTo>
                <a:cubicBezTo>
                  <a:pt x="933" y="416"/>
                  <a:pt x="934" y="410"/>
                  <a:pt x="932" y="410"/>
                </a:cubicBezTo>
                <a:cubicBezTo>
                  <a:pt x="931" y="410"/>
                  <a:pt x="932" y="412"/>
                  <a:pt x="932" y="413"/>
                </a:cubicBezTo>
                <a:cubicBezTo>
                  <a:pt x="932" y="416"/>
                  <a:pt x="932" y="420"/>
                  <a:pt x="932" y="423"/>
                </a:cubicBezTo>
                <a:cubicBezTo>
                  <a:pt x="932" y="426"/>
                  <a:pt x="931" y="426"/>
                  <a:pt x="932" y="427"/>
                </a:cubicBezTo>
                <a:cubicBezTo>
                  <a:pt x="933" y="427"/>
                  <a:pt x="933" y="434"/>
                  <a:pt x="933" y="434"/>
                </a:cubicBezTo>
                <a:cubicBezTo>
                  <a:pt x="933" y="434"/>
                  <a:pt x="932" y="436"/>
                  <a:pt x="932" y="435"/>
                </a:cubicBezTo>
                <a:cubicBezTo>
                  <a:pt x="932" y="437"/>
                  <a:pt x="933" y="437"/>
                  <a:pt x="934" y="438"/>
                </a:cubicBezTo>
                <a:cubicBezTo>
                  <a:pt x="932" y="440"/>
                  <a:pt x="934" y="443"/>
                  <a:pt x="934" y="446"/>
                </a:cubicBezTo>
                <a:cubicBezTo>
                  <a:pt x="934" y="447"/>
                  <a:pt x="934" y="449"/>
                  <a:pt x="934" y="450"/>
                </a:cubicBezTo>
                <a:cubicBezTo>
                  <a:pt x="934" y="451"/>
                  <a:pt x="935" y="453"/>
                  <a:pt x="936" y="454"/>
                </a:cubicBezTo>
                <a:cubicBezTo>
                  <a:pt x="937" y="458"/>
                  <a:pt x="937" y="462"/>
                  <a:pt x="939" y="464"/>
                </a:cubicBezTo>
                <a:cubicBezTo>
                  <a:pt x="939" y="464"/>
                  <a:pt x="938" y="464"/>
                  <a:pt x="938" y="464"/>
                </a:cubicBezTo>
                <a:cubicBezTo>
                  <a:pt x="938" y="467"/>
                  <a:pt x="939" y="469"/>
                  <a:pt x="940" y="470"/>
                </a:cubicBezTo>
                <a:cubicBezTo>
                  <a:pt x="939" y="473"/>
                  <a:pt x="942" y="476"/>
                  <a:pt x="941" y="479"/>
                </a:cubicBezTo>
                <a:cubicBezTo>
                  <a:pt x="943" y="479"/>
                  <a:pt x="943" y="480"/>
                  <a:pt x="944" y="481"/>
                </a:cubicBezTo>
                <a:cubicBezTo>
                  <a:pt x="944" y="481"/>
                  <a:pt x="943" y="482"/>
                  <a:pt x="944" y="483"/>
                </a:cubicBezTo>
                <a:cubicBezTo>
                  <a:pt x="944" y="483"/>
                  <a:pt x="945" y="484"/>
                  <a:pt x="945" y="484"/>
                </a:cubicBezTo>
                <a:cubicBezTo>
                  <a:pt x="946" y="486"/>
                  <a:pt x="947" y="487"/>
                  <a:pt x="948" y="489"/>
                </a:cubicBezTo>
                <a:cubicBezTo>
                  <a:pt x="950" y="492"/>
                  <a:pt x="952" y="495"/>
                  <a:pt x="954" y="497"/>
                </a:cubicBezTo>
                <a:cubicBezTo>
                  <a:pt x="954" y="498"/>
                  <a:pt x="954" y="499"/>
                  <a:pt x="954" y="499"/>
                </a:cubicBezTo>
                <a:cubicBezTo>
                  <a:pt x="955" y="502"/>
                  <a:pt x="958" y="503"/>
                  <a:pt x="957" y="506"/>
                </a:cubicBezTo>
                <a:cubicBezTo>
                  <a:pt x="960" y="506"/>
                  <a:pt x="960" y="510"/>
                  <a:pt x="962" y="510"/>
                </a:cubicBezTo>
                <a:cubicBezTo>
                  <a:pt x="962" y="506"/>
                  <a:pt x="958" y="504"/>
                  <a:pt x="957" y="502"/>
                </a:cubicBezTo>
                <a:cubicBezTo>
                  <a:pt x="956" y="501"/>
                  <a:pt x="956" y="499"/>
                  <a:pt x="955" y="499"/>
                </a:cubicBezTo>
                <a:cubicBezTo>
                  <a:pt x="955" y="498"/>
                  <a:pt x="954" y="498"/>
                  <a:pt x="955" y="497"/>
                </a:cubicBezTo>
                <a:cubicBezTo>
                  <a:pt x="955" y="497"/>
                  <a:pt x="955" y="497"/>
                  <a:pt x="955" y="497"/>
                </a:cubicBezTo>
                <a:cubicBezTo>
                  <a:pt x="957" y="500"/>
                  <a:pt x="959" y="503"/>
                  <a:pt x="961" y="505"/>
                </a:cubicBezTo>
                <a:cubicBezTo>
                  <a:pt x="962" y="507"/>
                  <a:pt x="964" y="508"/>
                  <a:pt x="965" y="510"/>
                </a:cubicBezTo>
                <a:cubicBezTo>
                  <a:pt x="964" y="510"/>
                  <a:pt x="964" y="510"/>
                  <a:pt x="963" y="510"/>
                </a:cubicBezTo>
                <a:cubicBezTo>
                  <a:pt x="964" y="511"/>
                  <a:pt x="965" y="511"/>
                  <a:pt x="965" y="511"/>
                </a:cubicBezTo>
                <a:cubicBezTo>
                  <a:pt x="965" y="512"/>
                  <a:pt x="965" y="513"/>
                  <a:pt x="966" y="514"/>
                </a:cubicBezTo>
                <a:cubicBezTo>
                  <a:pt x="966" y="514"/>
                  <a:pt x="967" y="514"/>
                  <a:pt x="967" y="514"/>
                </a:cubicBezTo>
                <a:cubicBezTo>
                  <a:pt x="967" y="515"/>
                  <a:pt x="967" y="515"/>
                  <a:pt x="967" y="516"/>
                </a:cubicBezTo>
                <a:cubicBezTo>
                  <a:pt x="967" y="516"/>
                  <a:pt x="968" y="515"/>
                  <a:pt x="968" y="516"/>
                </a:cubicBezTo>
                <a:cubicBezTo>
                  <a:pt x="969" y="516"/>
                  <a:pt x="969" y="516"/>
                  <a:pt x="969" y="517"/>
                </a:cubicBezTo>
                <a:cubicBezTo>
                  <a:pt x="970" y="517"/>
                  <a:pt x="970" y="517"/>
                  <a:pt x="970" y="519"/>
                </a:cubicBezTo>
                <a:cubicBezTo>
                  <a:pt x="973" y="519"/>
                  <a:pt x="975" y="521"/>
                  <a:pt x="976" y="523"/>
                </a:cubicBezTo>
                <a:cubicBezTo>
                  <a:pt x="977" y="523"/>
                  <a:pt x="977" y="523"/>
                  <a:pt x="978" y="523"/>
                </a:cubicBezTo>
                <a:cubicBezTo>
                  <a:pt x="978" y="523"/>
                  <a:pt x="979" y="524"/>
                  <a:pt x="979" y="524"/>
                </a:cubicBezTo>
                <a:cubicBezTo>
                  <a:pt x="980" y="525"/>
                  <a:pt x="981" y="525"/>
                  <a:pt x="982" y="526"/>
                </a:cubicBezTo>
                <a:cubicBezTo>
                  <a:pt x="985" y="526"/>
                  <a:pt x="987" y="528"/>
                  <a:pt x="989" y="529"/>
                </a:cubicBezTo>
                <a:cubicBezTo>
                  <a:pt x="990" y="529"/>
                  <a:pt x="990" y="530"/>
                  <a:pt x="990" y="530"/>
                </a:cubicBezTo>
                <a:cubicBezTo>
                  <a:pt x="991" y="530"/>
                  <a:pt x="991" y="529"/>
                  <a:pt x="992" y="529"/>
                </a:cubicBezTo>
                <a:cubicBezTo>
                  <a:pt x="992" y="530"/>
                  <a:pt x="992" y="531"/>
                  <a:pt x="993" y="531"/>
                </a:cubicBezTo>
                <a:cubicBezTo>
                  <a:pt x="993" y="531"/>
                  <a:pt x="994" y="530"/>
                  <a:pt x="995" y="530"/>
                </a:cubicBezTo>
                <a:cubicBezTo>
                  <a:pt x="995" y="530"/>
                  <a:pt x="995" y="531"/>
                  <a:pt x="995" y="531"/>
                </a:cubicBezTo>
                <a:cubicBezTo>
                  <a:pt x="997" y="532"/>
                  <a:pt x="999" y="531"/>
                  <a:pt x="999" y="531"/>
                </a:cubicBezTo>
                <a:cubicBezTo>
                  <a:pt x="1000" y="531"/>
                  <a:pt x="1000" y="531"/>
                  <a:pt x="1000" y="531"/>
                </a:cubicBezTo>
                <a:cubicBezTo>
                  <a:pt x="1001" y="531"/>
                  <a:pt x="1001" y="531"/>
                  <a:pt x="1002" y="531"/>
                </a:cubicBezTo>
                <a:cubicBezTo>
                  <a:pt x="1003" y="531"/>
                  <a:pt x="1004" y="532"/>
                  <a:pt x="1005" y="532"/>
                </a:cubicBezTo>
                <a:cubicBezTo>
                  <a:pt x="1006" y="532"/>
                  <a:pt x="1006" y="531"/>
                  <a:pt x="1006" y="531"/>
                </a:cubicBezTo>
                <a:cubicBezTo>
                  <a:pt x="1007" y="530"/>
                  <a:pt x="1008" y="531"/>
                  <a:pt x="1008" y="530"/>
                </a:cubicBezTo>
                <a:cubicBezTo>
                  <a:pt x="1009" y="530"/>
                  <a:pt x="1009" y="531"/>
                  <a:pt x="1010" y="531"/>
                </a:cubicBezTo>
                <a:cubicBezTo>
                  <a:pt x="1010" y="530"/>
                  <a:pt x="1010" y="529"/>
                  <a:pt x="1011" y="530"/>
                </a:cubicBezTo>
                <a:cubicBezTo>
                  <a:pt x="1012" y="531"/>
                  <a:pt x="1013" y="529"/>
                  <a:pt x="1015" y="530"/>
                </a:cubicBezTo>
                <a:cubicBezTo>
                  <a:pt x="1015" y="529"/>
                  <a:pt x="1015" y="529"/>
                  <a:pt x="1016" y="529"/>
                </a:cubicBezTo>
                <a:cubicBezTo>
                  <a:pt x="1016" y="529"/>
                  <a:pt x="1017" y="528"/>
                  <a:pt x="1017" y="528"/>
                </a:cubicBezTo>
                <a:cubicBezTo>
                  <a:pt x="1018" y="527"/>
                  <a:pt x="1020" y="528"/>
                  <a:pt x="1021" y="527"/>
                </a:cubicBezTo>
                <a:cubicBezTo>
                  <a:pt x="1021" y="527"/>
                  <a:pt x="1020" y="526"/>
                  <a:pt x="1021" y="526"/>
                </a:cubicBezTo>
                <a:cubicBezTo>
                  <a:pt x="1021" y="525"/>
                  <a:pt x="1022" y="526"/>
                  <a:pt x="1022" y="526"/>
                </a:cubicBezTo>
                <a:cubicBezTo>
                  <a:pt x="1022" y="526"/>
                  <a:pt x="1023" y="526"/>
                  <a:pt x="1023" y="526"/>
                </a:cubicBezTo>
                <a:cubicBezTo>
                  <a:pt x="1023" y="525"/>
                  <a:pt x="1024" y="525"/>
                  <a:pt x="1024" y="525"/>
                </a:cubicBezTo>
                <a:cubicBezTo>
                  <a:pt x="1025" y="524"/>
                  <a:pt x="1026" y="525"/>
                  <a:pt x="1027" y="524"/>
                </a:cubicBezTo>
                <a:cubicBezTo>
                  <a:pt x="1028" y="524"/>
                  <a:pt x="1028" y="523"/>
                  <a:pt x="1029" y="522"/>
                </a:cubicBezTo>
                <a:cubicBezTo>
                  <a:pt x="1029" y="522"/>
                  <a:pt x="1031" y="520"/>
                  <a:pt x="1032" y="519"/>
                </a:cubicBezTo>
                <a:cubicBezTo>
                  <a:pt x="1032" y="519"/>
                  <a:pt x="1032" y="519"/>
                  <a:pt x="1033" y="520"/>
                </a:cubicBezTo>
                <a:cubicBezTo>
                  <a:pt x="1034" y="518"/>
                  <a:pt x="1035" y="518"/>
                  <a:pt x="1036" y="517"/>
                </a:cubicBezTo>
                <a:cubicBezTo>
                  <a:pt x="1036" y="517"/>
                  <a:pt x="1036" y="516"/>
                  <a:pt x="1036" y="516"/>
                </a:cubicBezTo>
                <a:cubicBezTo>
                  <a:pt x="1036" y="516"/>
                  <a:pt x="1037" y="516"/>
                  <a:pt x="1037" y="516"/>
                </a:cubicBezTo>
                <a:cubicBezTo>
                  <a:pt x="1038" y="515"/>
                  <a:pt x="1038" y="513"/>
                  <a:pt x="1039" y="512"/>
                </a:cubicBezTo>
                <a:cubicBezTo>
                  <a:pt x="1040" y="511"/>
                  <a:pt x="1044" y="507"/>
                  <a:pt x="1042" y="508"/>
                </a:cubicBezTo>
                <a:cubicBezTo>
                  <a:pt x="1040" y="509"/>
                  <a:pt x="1040" y="509"/>
                  <a:pt x="1040" y="509"/>
                </a:cubicBezTo>
                <a:cubicBezTo>
                  <a:pt x="1040" y="511"/>
                  <a:pt x="1036" y="514"/>
                  <a:pt x="1036" y="515"/>
                </a:cubicBezTo>
                <a:cubicBezTo>
                  <a:pt x="1035" y="515"/>
                  <a:pt x="1035" y="516"/>
                  <a:pt x="1034" y="516"/>
                </a:cubicBezTo>
                <a:cubicBezTo>
                  <a:pt x="1034" y="516"/>
                  <a:pt x="1034" y="516"/>
                  <a:pt x="1034" y="516"/>
                </a:cubicBezTo>
                <a:cubicBezTo>
                  <a:pt x="1035" y="516"/>
                  <a:pt x="1035" y="515"/>
                  <a:pt x="1034" y="516"/>
                </a:cubicBezTo>
                <a:cubicBezTo>
                  <a:pt x="1033" y="517"/>
                  <a:pt x="1031" y="520"/>
                  <a:pt x="1031" y="520"/>
                </a:cubicBezTo>
                <a:cubicBezTo>
                  <a:pt x="1028" y="520"/>
                  <a:pt x="1027" y="522"/>
                  <a:pt x="1025" y="524"/>
                </a:cubicBezTo>
                <a:cubicBezTo>
                  <a:pt x="1023" y="523"/>
                  <a:pt x="1023" y="525"/>
                  <a:pt x="1021" y="524"/>
                </a:cubicBezTo>
                <a:cubicBezTo>
                  <a:pt x="1030" y="519"/>
                  <a:pt x="1039" y="511"/>
                  <a:pt x="1044" y="503"/>
                </a:cubicBezTo>
                <a:cubicBezTo>
                  <a:pt x="1046" y="509"/>
                  <a:pt x="1051" y="510"/>
                  <a:pt x="1055" y="514"/>
                </a:cubicBezTo>
                <a:cubicBezTo>
                  <a:pt x="1062" y="524"/>
                  <a:pt x="1074" y="527"/>
                  <a:pt x="1085" y="528"/>
                </a:cubicBezTo>
                <a:cubicBezTo>
                  <a:pt x="1100" y="530"/>
                  <a:pt x="1114" y="523"/>
                  <a:pt x="1124" y="510"/>
                </a:cubicBezTo>
                <a:cubicBezTo>
                  <a:pt x="1133" y="499"/>
                  <a:pt x="1137" y="484"/>
                  <a:pt x="1137" y="469"/>
                </a:cubicBezTo>
                <a:cubicBezTo>
                  <a:pt x="1138" y="422"/>
                  <a:pt x="1104" y="423"/>
                  <a:pt x="1103" y="423"/>
                </a:cubicBezTo>
                <a:cubicBezTo>
                  <a:pt x="1105" y="423"/>
                  <a:pt x="1125" y="378"/>
                  <a:pt x="1097" y="350"/>
                </a:cubicBezTo>
                <a:cubicBezTo>
                  <a:pt x="1091" y="344"/>
                  <a:pt x="1080" y="339"/>
                  <a:pt x="1073" y="338"/>
                </a:cubicBezTo>
                <a:cubicBezTo>
                  <a:pt x="1029" y="328"/>
                  <a:pt x="1009" y="368"/>
                  <a:pt x="1007" y="378"/>
                </a:cubicBezTo>
                <a:cubicBezTo>
                  <a:pt x="995" y="434"/>
                  <a:pt x="1055" y="442"/>
                  <a:pt x="1068" y="415"/>
                </a:cubicBezTo>
                <a:cubicBezTo>
                  <a:pt x="1058" y="459"/>
                  <a:pt x="1016" y="441"/>
                  <a:pt x="1003" y="422"/>
                </a:cubicBezTo>
                <a:cubicBezTo>
                  <a:pt x="994" y="407"/>
                  <a:pt x="992" y="386"/>
                  <a:pt x="988" y="366"/>
                </a:cubicBezTo>
                <a:cubicBezTo>
                  <a:pt x="982" y="334"/>
                  <a:pt x="984" y="301"/>
                  <a:pt x="979" y="269"/>
                </a:cubicBezTo>
                <a:cubicBezTo>
                  <a:pt x="971" y="226"/>
                  <a:pt x="956" y="183"/>
                  <a:pt x="931" y="148"/>
                </a:cubicBezTo>
                <a:cubicBezTo>
                  <a:pt x="914" y="123"/>
                  <a:pt x="892" y="105"/>
                  <a:pt x="871" y="85"/>
                </a:cubicBezTo>
                <a:cubicBezTo>
                  <a:pt x="883" y="96"/>
                  <a:pt x="919" y="154"/>
                  <a:pt x="919" y="154"/>
                </a:cubicBezTo>
                <a:close/>
                <a:moveTo>
                  <a:pt x="940" y="358"/>
                </a:moveTo>
                <a:cubicBezTo>
                  <a:pt x="941" y="356"/>
                  <a:pt x="941" y="354"/>
                  <a:pt x="941" y="353"/>
                </a:cubicBezTo>
                <a:cubicBezTo>
                  <a:pt x="940" y="352"/>
                  <a:pt x="942" y="352"/>
                  <a:pt x="943" y="351"/>
                </a:cubicBezTo>
                <a:cubicBezTo>
                  <a:pt x="943" y="350"/>
                  <a:pt x="942" y="356"/>
                  <a:pt x="941" y="359"/>
                </a:cubicBezTo>
                <a:cubicBezTo>
                  <a:pt x="941" y="358"/>
                  <a:pt x="940" y="359"/>
                  <a:pt x="940" y="358"/>
                </a:cubicBezTo>
                <a:close/>
                <a:moveTo>
                  <a:pt x="944" y="474"/>
                </a:moveTo>
                <a:cubicBezTo>
                  <a:pt x="943" y="472"/>
                  <a:pt x="942" y="470"/>
                  <a:pt x="941" y="467"/>
                </a:cubicBezTo>
                <a:cubicBezTo>
                  <a:pt x="940" y="466"/>
                  <a:pt x="939" y="465"/>
                  <a:pt x="940" y="464"/>
                </a:cubicBezTo>
                <a:cubicBezTo>
                  <a:pt x="940" y="464"/>
                  <a:pt x="940" y="464"/>
                  <a:pt x="940" y="464"/>
                </a:cubicBezTo>
                <a:cubicBezTo>
                  <a:pt x="940" y="462"/>
                  <a:pt x="939" y="459"/>
                  <a:pt x="939" y="457"/>
                </a:cubicBezTo>
                <a:cubicBezTo>
                  <a:pt x="939" y="457"/>
                  <a:pt x="939" y="457"/>
                  <a:pt x="939" y="457"/>
                </a:cubicBezTo>
                <a:cubicBezTo>
                  <a:pt x="943" y="462"/>
                  <a:pt x="945" y="474"/>
                  <a:pt x="944" y="474"/>
                </a:cubicBezTo>
                <a:close/>
                <a:moveTo>
                  <a:pt x="1015" y="527"/>
                </a:moveTo>
                <a:cubicBezTo>
                  <a:pt x="1015" y="527"/>
                  <a:pt x="1014" y="528"/>
                  <a:pt x="1014" y="528"/>
                </a:cubicBezTo>
                <a:cubicBezTo>
                  <a:pt x="1013" y="528"/>
                  <a:pt x="1012" y="529"/>
                  <a:pt x="1011" y="529"/>
                </a:cubicBezTo>
                <a:cubicBezTo>
                  <a:pt x="1010" y="529"/>
                  <a:pt x="1009" y="529"/>
                  <a:pt x="1008" y="529"/>
                </a:cubicBezTo>
                <a:cubicBezTo>
                  <a:pt x="1008" y="529"/>
                  <a:pt x="1008" y="529"/>
                  <a:pt x="1008" y="529"/>
                </a:cubicBezTo>
                <a:cubicBezTo>
                  <a:pt x="1008" y="528"/>
                  <a:pt x="1017" y="527"/>
                  <a:pt x="1015" y="527"/>
                </a:cubicBezTo>
                <a:close/>
                <a:moveTo>
                  <a:pt x="1001" y="529"/>
                </a:moveTo>
                <a:cubicBezTo>
                  <a:pt x="1001" y="529"/>
                  <a:pt x="1002" y="529"/>
                  <a:pt x="1002" y="529"/>
                </a:cubicBezTo>
                <a:cubicBezTo>
                  <a:pt x="1002" y="531"/>
                  <a:pt x="996" y="529"/>
                  <a:pt x="993" y="529"/>
                </a:cubicBezTo>
                <a:cubicBezTo>
                  <a:pt x="993" y="529"/>
                  <a:pt x="992" y="528"/>
                  <a:pt x="992" y="528"/>
                </a:cubicBezTo>
                <a:cubicBezTo>
                  <a:pt x="991" y="528"/>
                  <a:pt x="991" y="528"/>
                  <a:pt x="991" y="528"/>
                </a:cubicBezTo>
                <a:cubicBezTo>
                  <a:pt x="989" y="527"/>
                  <a:pt x="987" y="527"/>
                  <a:pt x="987" y="527"/>
                </a:cubicBezTo>
                <a:cubicBezTo>
                  <a:pt x="985" y="526"/>
                  <a:pt x="983" y="525"/>
                  <a:pt x="983" y="525"/>
                </a:cubicBezTo>
                <a:cubicBezTo>
                  <a:pt x="982" y="524"/>
                  <a:pt x="982" y="524"/>
                  <a:pt x="981" y="523"/>
                </a:cubicBezTo>
                <a:cubicBezTo>
                  <a:pt x="985" y="521"/>
                  <a:pt x="994" y="529"/>
                  <a:pt x="1001" y="529"/>
                </a:cubicBezTo>
                <a:close/>
                <a:moveTo>
                  <a:pt x="981" y="523"/>
                </a:moveTo>
                <a:cubicBezTo>
                  <a:pt x="980" y="523"/>
                  <a:pt x="980" y="522"/>
                  <a:pt x="978" y="522"/>
                </a:cubicBezTo>
                <a:cubicBezTo>
                  <a:pt x="978" y="520"/>
                  <a:pt x="976" y="520"/>
                  <a:pt x="974" y="519"/>
                </a:cubicBezTo>
                <a:cubicBezTo>
                  <a:pt x="974" y="518"/>
                  <a:pt x="973" y="518"/>
                  <a:pt x="973" y="517"/>
                </a:cubicBezTo>
                <a:cubicBezTo>
                  <a:pt x="975" y="515"/>
                  <a:pt x="978" y="521"/>
                  <a:pt x="981" y="523"/>
                </a:cubicBezTo>
                <a:close/>
                <a:moveTo>
                  <a:pt x="954" y="496"/>
                </a:moveTo>
                <a:cubicBezTo>
                  <a:pt x="954" y="495"/>
                  <a:pt x="953" y="494"/>
                  <a:pt x="953" y="493"/>
                </a:cubicBezTo>
                <a:cubicBezTo>
                  <a:pt x="952" y="492"/>
                  <a:pt x="952" y="492"/>
                  <a:pt x="951" y="492"/>
                </a:cubicBezTo>
                <a:cubicBezTo>
                  <a:pt x="950" y="491"/>
                  <a:pt x="949" y="486"/>
                  <a:pt x="950" y="487"/>
                </a:cubicBezTo>
                <a:cubicBezTo>
                  <a:pt x="954" y="489"/>
                  <a:pt x="953" y="493"/>
                  <a:pt x="955" y="496"/>
                </a:cubicBezTo>
                <a:cubicBezTo>
                  <a:pt x="955" y="496"/>
                  <a:pt x="954" y="496"/>
                  <a:pt x="954" y="496"/>
                </a:cubicBezTo>
                <a:close/>
                <a:moveTo>
                  <a:pt x="932" y="403"/>
                </a:moveTo>
                <a:cubicBezTo>
                  <a:pt x="932" y="405"/>
                  <a:pt x="933" y="406"/>
                  <a:pt x="934" y="406"/>
                </a:cubicBezTo>
                <a:cubicBezTo>
                  <a:pt x="934" y="404"/>
                  <a:pt x="934" y="401"/>
                  <a:pt x="932" y="403"/>
                </a:cubicBezTo>
                <a:close/>
                <a:moveTo>
                  <a:pt x="934" y="410"/>
                </a:moveTo>
                <a:cubicBezTo>
                  <a:pt x="936" y="406"/>
                  <a:pt x="931" y="407"/>
                  <a:pt x="934" y="410"/>
                </a:cubicBezTo>
                <a:close/>
                <a:moveTo>
                  <a:pt x="896" y="684"/>
                </a:moveTo>
                <a:cubicBezTo>
                  <a:pt x="897" y="684"/>
                  <a:pt x="896" y="684"/>
                  <a:pt x="896" y="684"/>
                </a:cubicBezTo>
                <a:cubicBezTo>
                  <a:pt x="894" y="685"/>
                  <a:pt x="894" y="685"/>
                  <a:pt x="894" y="685"/>
                </a:cubicBezTo>
                <a:cubicBezTo>
                  <a:pt x="894" y="686"/>
                  <a:pt x="895" y="686"/>
                  <a:pt x="894" y="687"/>
                </a:cubicBezTo>
                <a:cubicBezTo>
                  <a:pt x="894" y="688"/>
                  <a:pt x="895" y="689"/>
                  <a:pt x="895" y="690"/>
                </a:cubicBezTo>
                <a:cubicBezTo>
                  <a:pt x="895" y="690"/>
                  <a:pt x="896" y="691"/>
                  <a:pt x="895" y="691"/>
                </a:cubicBezTo>
                <a:cubicBezTo>
                  <a:pt x="895" y="693"/>
                  <a:pt x="896" y="693"/>
                  <a:pt x="895" y="695"/>
                </a:cubicBezTo>
                <a:cubicBezTo>
                  <a:pt x="895" y="697"/>
                  <a:pt x="896" y="699"/>
                  <a:pt x="895" y="702"/>
                </a:cubicBezTo>
                <a:cubicBezTo>
                  <a:pt x="896" y="703"/>
                  <a:pt x="897" y="704"/>
                  <a:pt x="897" y="705"/>
                </a:cubicBezTo>
                <a:cubicBezTo>
                  <a:pt x="898" y="707"/>
                  <a:pt x="898" y="709"/>
                  <a:pt x="899" y="711"/>
                </a:cubicBezTo>
                <a:cubicBezTo>
                  <a:pt x="901" y="709"/>
                  <a:pt x="899" y="707"/>
                  <a:pt x="899" y="705"/>
                </a:cubicBezTo>
                <a:cubicBezTo>
                  <a:pt x="899" y="704"/>
                  <a:pt x="898" y="703"/>
                  <a:pt x="899" y="702"/>
                </a:cubicBezTo>
                <a:cubicBezTo>
                  <a:pt x="900" y="701"/>
                  <a:pt x="899" y="700"/>
                  <a:pt x="899" y="699"/>
                </a:cubicBezTo>
                <a:cubicBezTo>
                  <a:pt x="899" y="698"/>
                  <a:pt x="896" y="697"/>
                  <a:pt x="897" y="695"/>
                </a:cubicBezTo>
                <a:cubicBezTo>
                  <a:pt x="897" y="693"/>
                  <a:pt x="899" y="693"/>
                  <a:pt x="899" y="691"/>
                </a:cubicBezTo>
                <a:cubicBezTo>
                  <a:pt x="898" y="690"/>
                  <a:pt x="898" y="690"/>
                  <a:pt x="896" y="690"/>
                </a:cubicBezTo>
                <a:cubicBezTo>
                  <a:pt x="896" y="689"/>
                  <a:pt x="896" y="688"/>
                  <a:pt x="896" y="687"/>
                </a:cubicBezTo>
                <a:cubicBezTo>
                  <a:pt x="896" y="686"/>
                  <a:pt x="896" y="686"/>
                  <a:pt x="896" y="685"/>
                </a:cubicBezTo>
                <a:cubicBezTo>
                  <a:pt x="896" y="684"/>
                  <a:pt x="896" y="685"/>
                  <a:pt x="896" y="684"/>
                </a:cubicBezTo>
                <a:close/>
                <a:moveTo>
                  <a:pt x="1178" y="634"/>
                </a:moveTo>
                <a:cubicBezTo>
                  <a:pt x="1179" y="632"/>
                  <a:pt x="1178" y="631"/>
                  <a:pt x="1179" y="629"/>
                </a:cubicBezTo>
                <a:cubicBezTo>
                  <a:pt x="1177" y="627"/>
                  <a:pt x="1178" y="625"/>
                  <a:pt x="1178" y="623"/>
                </a:cubicBezTo>
                <a:cubicBezTo>
                  <a:pt x="1178" y="620"/>
                  <a:pt x="1179" y="618"/>
                  <a:pt x="1179" y="616"/>
                </a:cubicBezTo>
                <a:cubicBezTo>
                  <a:pt x="1179" y="616"/>
                  <a:pt x="1178" y="616"/>
                  <a:pt x="1178" y="615"/>
                </a:cubicBezTo>
                <a:cubicBezTo>
                  <a:pt x="1179" y="614"/>
                  <a:pt x="1178" y="614"/>
                  <a:pt x="1179" y="613"/>
                </a:cubicBezTo>
                <a:cubicBezTo>
                  <a:pt x="1179" y="613"/>
                  <a:pt x="1179" y="613"/>
                  <a:pt x="1179" y="612"/>
                </a:cubicBezTo>
                <a:cubicBezTo>
                  <a:pt x="1179" y="612"/>
                  <a:pt x="1178" y="611"/>
                  <a:pt x="1178" y="611"/>
                </a:cubicBezTo>
                <a:cubicBezTo>
                  <a:pt x="1178" y="611"/>
                  <a:pt x="1179" y="610"/>
                  <a:pt x="1179" y="610"/>
                </a:cubicBezTo>
                <a:cubicBezTo>
                  <a:pt x="1179" y="609"/>
                  <a:pt x="1179" y="609"/>
                  <a:pt x="1178" y="609"/>
                </a:cubicBezTo>
                <a:cubicBezTo>
                  <a:pt x="1178" y="608"/>
                  <a:pt x="1179" y="607"/>
                  <a:pt x="1179" y="606"/>
                </a:cubicBezTo>
                <a:cubicBezTo>
                  <a:pt x="1179" y="605"/>
                  <a:pt x="1178" y="604"/>
                  <a:pt x="1178" y="602"/>
                </a:cubicBezTo>
                <a:cubicBezTo>
                  <a:pt x="1178" y="601"/>
                  <a:pt x="1179" y="600"/>
                  <a:pt x="1179" y="598"/>
                </a:cubicBezTo>
                <a:cubicBezTo>
                  <a:pt x="1179" y="597"/>
                  <a:pt x="1178" y="596"/>
                  <a:pt x="1178" y="595"/>
                </a:cubicBezTo>
                <a:cubicBezTo>
                  <a:pt x="1178" y="595"/>
                  <a:pt x="1179" y="594"/>
                  <a:pt x="1179" y="594"/>
                </a:cubicBezTo>
                <a:cubicBezTo>
                  <a:pt x="1179" y="593"/>
                  <a:pt x="1178" y="593"/>
                  <a:pt x="1178" y="593"/>
                </a:cubicBezTo>
                <a:cubicBezTo>
                  <a:pt x="1178" y="593"/>
                  <a:pt x="1178" y="592"/>
                  <a:pt x="1178" y="592"/>
                </a:cubicBezTo>
                <a:cubicBezTo>
                  <a:pt x="1178" y="591"/>
                  <a:pt x="1178" y="591"/>
                  <a:pt x="1178" y="590"/>
                </a:cubicBezTo>
                <a:cubicBezTo>
                  <a:pt x="1178" y="588"/>
                  <a:pt x="1179" y="585"/>
                  <a:pt x="1178" y="584"/>
                </a:cubicBezTo>
                <a:cubicBezTo>
                  <a:pt x="1178" y="584"/>
                  <a:pt x="1178" y="583"/>
                  <a:pt x="1178" y="583"/>
                </a:cubicBezTo>
                <a:cubicBezTo>
                  <a:pt x="1178" y="581"/>
                  <a:pt x="1178" y="580"/>
                  <a:pt x="1178" y="578"/>
                </a:cubicBezTo>
                <a:cubicBezTo>
                  <a:pt x="1176" y="575"/>
                  <a:pt x="1179" y="568"/>
                  <a:pt x="1176" y="565"/>
                </a:cubicBezTo>
                <a:cubicBezTo>
                  <a:pt x="1175" y="566"/>
                  <a:pt x="1177" y="568"/>
                  <a:pt x="1175" y="567"/>
                </a:cubicBezTo>
                <a:cubicBezTo>
                  <a:pt x="1174" y="565"/>
                  <a:pt x="1176" y="566"/>
                  <a:pt x="1177" y="563"/>
                </a:cubicBezTo>
                <a:cubicBezTo>
                  <a:pt x="1176" y="562"/>
                  <a:pt x="1178" y="560"/>
                  <a:pt x="1176" y="559"/>
                </a:cubicBezTo>
                <a:cubicBezTo>
                  <a:pt x="1177" y="557"/>
                  <a:pt x="1176" y="555"/>
                  <a:pt x="1176" y="554"/>
                </a:cubicBezTo>
                <a:cubicBezTo>
                  <a:pt x="1176" y="553"/>
                  <a:pt x="1176" y="552"/>
                  <a:pt x="1176" y="551"/>
                </a:cubicBezTo>
                <a:cubicBezTo>
                  <a:pt x="1176" y="551"/>
                  <a:pt x="1176" y="550"/>
                  <a:pt x="1176" y="550"/>
                </a:cubicBezTo>
                <a:cubicBezTo>
                  <a:pt x="1176" y="549"/>
                  <a:pt x="1176" y="549"/>
                  <a:pt x="1176" y="548"/>
                </a:cubicBezTo>
                <a:cubicBezTo>
                  <a:pt x="1176" y="548"/>
                  <a:pt x="1175" y="547"/>
                  <a:pt x="1175" y="547"/>
                </a:cubicBezTo>
                <a:cubicBezTo>
                  <a:pt x="1175" y="546"/>
                  <a:pt x="1175" y="545"/>
                  <a:pt x="1175" y="544"/>
                </a:cubicBezTo>
                <a:cubicBezTo>
                  <a:pt x="1175" y="544"/>
                  <a:pt x="1175" y="544"/>
                  <a:pt x="1175" y="543"/>
                </a:cubicBezTo>
                <a:cubicBezTo>
                  <a:pt x="1175" y="542"/>
                  <a:pt x="1175" y="539"/>
                  <a:pt x="1175" y="538"/>
                </a:cubicBezTo>
                <a:cubicBezTo>
                  <a:pt x="1175" y="535"/>
                  <a:pt x="1174" y="535"/>
                  <a:pt x="1173" y="536"/>
                </a:cubicBezTo>
                <a:cubicBezTo>
                  <a:pt x="1173" y="538"/>
                  <a:pt x="1174" y="539"/>
                  <a:pt x="1172" y="541"/>
                </a:cubicBezTo>
                <a:cubicBezTo>
                  <a:pt x="1172" y="539"/>
                  <a:pt x="1172" y="539"/>
                  <a:pt x="1172" y="539"/>
                </a:cubicBezTo>
                <a:cubicBezTo>
                  <a:pt x="1173" y="539"/>
                  <a:pt x="1172" y="534"/>
                  <a:pt x="1172" y="534"/>
                </a:cubicBezTo>
                <a:cubicBezTo>
                  <a:pt x="1172" y="534"/>
                  <a:pt x="1172" y="532"/>
                  <a:pt x="1172" y="532"/>
                </a:cubicBezTo>
                <a:cubicBezTo>
                  <a:pt x="1172" y="531"/>
                  <a:pt x="1171" y="529"/>
                  <a:pt x="1170" y="529"/>
                </a:cubicBezTo>
                <a:cubicBezTo>
                  <a:pt x="1169" y="530"/>
                  <a:pt x="1171" y="532"/>
                  <a:pt x="1169" y="532"/>
                </a:cubicBezTo>
                <a:cubicBezTo>
                  <a:pt x="1169" y="531"/>
                  <a:pt x="1169" y="530"/>
                  <a:pt x="1169" y="530"/>
                </a:cubicBezTo>
                <a:cubicBezTo>
                  <a:pt x="1168" y="529"/>
                  <a:pt x="1169" y="528"/>
                  <a:pt x="1169" y="527"/>
                </a:cubicBezTo>
                <a:cubicBezTo>
                  <a:pt x="1170" y="527"/>
                  <a:pt x="1168" y="526"/>
                  <a:pt x="1169" y="526"/>
                </a:cubicBezTo>
                <a:cubicBezTo>
                  <a:pt x="1169" y="524"/>
                  <a:pt x="1169" y="522"/>
                  <a:pt x="1169" y="521"/>
                </a:cubicBezTo>
                <a:cubicBezTo>
                  <a:pt x="1168" y="520"/>
                  <a:pt x="1168" y="519"/>
                  <a:pt x="1168" y="519"/>
                </a:cubicBezTo>
                <a:cubicBezTo>
                  <a:pt x="1168" y="518"/>
                  <a:pt x="1168" y="518"/>
                  <a:pt x="1168" y="518"/>
                </a:cubicBezTo>
                <a:cubicBezTo>
                  <a:pt x="1168" y="517"/>
                  <a:pt x="1168" y="516"/>
                  <a:pt x="1168" y="516"/>
                </a:cubicBezTo>
                <a:cubicBezTo>
                  <a:pt x="1168" y="515"/>
                  <a:pt x="1167" y="514"/>
                  <a:pt x="1167" y="513"/>
                </a:cubicBezTo>
                <a:cubicBezTo>
                  <a:pt x="1167" y="513"/>
                  <a:pt x="1167" y="512"/>
                  <a:pt x="1167" y="512"/>
                </a:cubicBezTo>
                <a:cubicBezTo>
                  <a:pt x="1167" y="512"/>
                  <a:pt x="1166" y="511"/>
                  <a:pt x="1166" y="511"/>
                </a:cubicBezTo>
                <a:cubicBezTo>
                  <a:pt x="1166" y="510"/>
                  <a:pt x="1166" y="509"/>
                  <a:pt x="1166" y="509"/>
                </a:cubicBezTo>
                <a:cubicBezTo>
                  <a:pt x="1163" y="508"/>
                  <a:pt x="1165" y="506"/>
                  <a:pt x="1162" y="506"/>
                </a:cubicBezTo>
                <a:cubicBezTo>
                  <a:pt x="1162" y="504"/>
                  <a:pt x="1161" y="503"/>
                  <a:pt x="1161" y="501"/>
                </a:cubicBezTo>
                <a:cubicBezTo>
                  <a:pt x="1161" y="500"/>
                  <a:pt x="1161" y="499"/>
                  <a:pt x="1162" y="498"/>
                </a:cubicBezTo>
                <a:cubicBezTo>
                  <a:pt x="1162" y="497"/>
                  <a:pt x="1161" y="496"/>
                  <a:pt x="1161" y="496"/>
                </a:cubicBezTo>
                <a:cubicBezTo>
                  <a:pt x="1162" y="496"/>
                  <a:pt x="1162" y="498"/>
                  <a:pt x="1163" y="499"/>
                </a:cubicBezTo>
                <a:cubicBezTo>
                  <a:pt x="1164" y="498"/>
                  <a:pt x="1163" y="497"/>
                  <a:pt x="1162" y="496"/>
                </a:cubicBezTo>
                <a:cubicBezTo>
                  <a:pt x="1162" y="495"/>
                  <a:pt x="1163" y="494"/>
                  <a:pt x="1162" y="493"/>
                </a:cubicBezTo>
                <a:cubicBezTo>
                  <a:pt x="1162" y="493"/>
                  <a:pt x="1162" y="492"/>
                  <a:pt x="1162" y="492"/>
                </a:cubicBezTo>
                <a:cubicBezTo>
                  <a:pt x="1162" y="492"/>
                  <a:pt x="1162" y="491"/>
                  <a:pt x="1162" y="490"/>
                </a:cubicBezTo>
                <a:cubicBezTo>
                  <a:pt x="1162" y="490"/>
                  <a:pt x="1161" y="490"/>
                  <a:pt x="1161" y="490"/>
                </a:cubicBezTo>
                <a:cubicBezTo>
                  <a:pt x="1161" y="489"/>
                  <a:pt x="1162" y="488"/>
                  <a:pt x="1160" y="488"/>
                </a:cubicBezTo>
                <a:cubicBezTo>
                  <a:pt x="1160" y="489"/>
                  <a:pt x="1161" y="492"/>
                  <a:pt x="1159" y="492"/>
                </a:cubicBezTo>
                <a:cubicBezTo>
                  <a:pt x="1158" y="491"/>
                  <a:pt x="1158" y="491"/>
                  <a:pt x="1158" y="490"/>
                </a:cubicBezTo>
                <a:cubicBezTo>
                  <a:pt x="1158" y="489"/>
                  <a:pt x="1158" y="491"/>
                  <a:pt x="1159" y="491"/>
                </a:cubicBezTo>
                <a:cubicBezTo>
                  <a:pt x="1160" y="490"/>
                  <a:pt x="1158" y="490"/>
                  <a:pt x="1159" y="490"/>
                </a:cubicBezTo>
                <a:cubicBezTo>
                  <a:pt x="1159" y="488"/>
                  <a:pt x="1159" y="487"/>
                  <a:pt x="1158" y="485"/>
                </a:cubicBezTo>
                <a:cubicBezTo>
                  <a:pt x="1157" y="486"/>
                  <a:pt x="1157" y="485"/>
                  <a:pt x="1157" y="485"/>
                </a:cubicBezTo>
                <a:cubicBezTo>
                  <a:pt x="1158" y="484"/>
                  <a:pt x="1156" y="483"/>
                  <a:pt x="1157" y="481"/>
                </a:cubicBezTo>
                <a:cubicBezTo>
                  <a:pt x="1156" y="481"/>
                  <a:pt x="1156" y="479"/>
                  <a:pt x="1156" y="479"/>
                </a:cubicBezTo>
                <a:cubicBezTo>
                  <a:pt x="1154" y="480"/>
                  <a:pt x="1155" y="477"/>
                  <a:pt x="1154" y="476"/>
                </a:cubicBezTo>
                <a:cubicBezTo>
                  <a:pt x="1154" y="476"/>
                  <a:pt x="1154" y="475"/>
                  <a:pt x="1154" y="475"/>
                </a:cubicBezTo>
                <a:cubicBezTo>
                  <a:pt x="1148" y="468"/>
                  <a:pt x="1152" y="478"/>
                  <a:pt x="1152" y="478"/>
                </a:cubicBezTo>
                <a:cubicBezTo>
                  <a:pt x="1152" y="479"/>
                  <a:pt x="1152" y="481"/>
                  <a:pt x="1152" y="482"/>
                </a:cubicBezTo>
                <a:cubicBezTo>
                  <a:pt x="1154" y="486"/>
                  <a:pt x="1155" y="489"/>
                  <a:pt x="1155" y="494"/>
                </a:cubicBezTo>
                <a:cubicBezTo>
                  <a:pt x="1156" y="495"/>
                  <a:pt x="1156" y="497"/>
                  <a:pt x="1157" y="499"/>
                </a:cubicBezTo>
                <a:cubicBezTo>
                  <a:pt x="1157" y="501"/>
                  <a:pt x="1159" y="504"/>
                  <a:pt x="1158" y="507"/>
                </a:cubicBezTo>
                <a:cubicBezTo>
                  <a:pt x="1159" y="507"/>
                  <a:pt x="1159" y="509"/>
                  <a:pt x="1159" y="510"/>
                </a:cubicBezTo>
                <a:cubicBezTo>
                  <a:pt x="1159" y="511"/>
                  <a:pt x="1160" y="512"/>
                  <a:pt x="1160" y="513"/>
                </a:cubicBezTo>
                <a:cubicBezTo>
                  <a:pt x="1160" y="513"/>
                  <a:pt x="1160" y="514"/>
                  <a:pt x="1160" y="514"/>
                </a:cubicBezTo>
                <a:cubicBezTo>
                  <a:pt x="1160" y="514"/>
                  <a:pt x="1161" y="515"/>
                  <a:pt x="1161" y="515"/>
                </a:cubicBezTo>
                <a:cubicBezTo>
                  <a:pt x="1161" y="516"/>
                  <a:pt x="1160" y="516"/>
                  <a:pt x="1161" y="516"/>
                </a:cubicBezTo>
                <a:cubicBezTo>
                  <a:pt x="1161" y="517"/>
                  <a:pt x="1161" y="517"/>
                  <a:pt x="1161" y="517"/>
                </a:cubicBezTo>
                <a:cubicBezTo>
                  <a:pt x="1161" y="518"/>
                  <a:pt x="1162" y="520"/>
                  <a:pt x="1162" y="520"/>
                </a:cubicBezTo>
                <a:cubicBezTo>
                  <a:pt x="1161" y="521"/>
                  <a:pt x="1162" y="522"/>
                  <a:pt x="1162" y="522"/>
                </a:cubicBezTo>
                <a:cubicBezTo>
                  <a:pt x="1162" y="523"/>
                  <a:pt x="1163" y="524"/>
                  <a:pt x="1162" y="524"/>
                </a:cubicBezTo>
                <a:cubicBezTo>
                  <a:pt x="1162" y="525"/>
                  <a:pt x="1163" y="525"/>
                  <a:pt x="1163" y="525"/>
                </a:cubicBezTo>
                <a:cubicBezTo>
                  <a:pt x="1163" y="526"/>
                  <a:pt x="1163" y="528"/>
                  <a:pt x="1163" y="529"/>
                </a:cubicBezTo>
                <a:cubicBezTo>
                  <a:pt x="1163" y="530"/>
                  <a:pt x="1163" y="530"/>
                  <a:pt x="1163" y="531"/>
                </a:cubicBezTo>
                <a:cubicBezTo>
                  <a:pt x="1163" y="532"/>
                  <a:pt x="1164" y="533"/>
                  <a:pt x="1164" y="534"/>
                </a:cubicBezTo>
                <a:cubicBezTo>
                  <a:pt x="1164" y="535"/>
                  <a:pt x="1164" y="535"/>
                  <a:pt x="1164" y="536"/>
                </a:cubicBezTo>
                <a:cubicBezTo>
                  <a:pt x="1164" y="537"/>
                  <a:pt x="1164" y="537"/>
                  <a:pt x="1165" y="538"/>
                </a:cubicBezTo>
                <a:cubicBezTo>
                  <a:pt x="1165" y="539"/>
                  <a:pt x="1165" y="540"/>
                  <a:pt x="1165" y="541"/>
                </a:cubicBezTo>
                <a:cubicBezTo>
                  <a:pt x="1164" y="542"/>
                  <a:pt x="1165" y="543"/>
                  <a:pt x="1164" y="545"/>
                </a:cubicBezTo>
                <a:cubicBezTo>
                  <a:pt x="1165" y="545"/>
                  <a:pt x="1165" y="547"/>
                  <a:pt x="1165" y="547"/>
                </a:cubicBezTo>
                <a:cubicBezTo>
                  <a:pt x="1165" y="548"/>
                  <a:pt x="1165" y="549"/>
                  <a:pt x="1165" y="549"/>
                </a:cubicBezTo>
                <a:cubicBezTo>
                  <a:pt x="1166" y="551"/>
                  <a:pt x="1165" y="552"/>
                  <a:pt x="1165" y="554"/>
                </a:cubicBezTo>
                <a:cubicBezTo>
                  <a:pt x="1165" y="554"/>
                  <a:pt x="1166" y="554"/>
                  <a:pt x="1166" y="555"/>
                </a:cubicBezTo>
                <a:cubicBezTo>
                  <a:pt x="1166" y="555"/>
                  <a:pt x="1166" y="555"/>
                  <a:pt x="1166" y="556"/>
                </a:cubicBezTo>
                <a:cubicBezTo>
                  <a:pt x="1166" y="556"/>
                  <a:pt x="1166" y="556"/>
                  <a:pt x="1167" y="557"/>
                </a:cubicBezTo>
                <a:cubicBezTo>
                  <a:pt x="1167" y="557"/>
                  <a:pt x="1167" y="558"/>
                  <a:pt x="1167" y="558"/>
                </a:cubicBezTo>
                <a:cubicBezTo>
                  <a:pt x="1166" y="558"/>
                  <a:pt x="1167" y="558"/>
                  <a:pt x="1167" y="558"/>
                </a:cubicBezTo>
                <a:cubicBezTo>
                  <a:pt x="1167" y="561"/>
                  <a:pt x="1166" y="563"/>
                  <a:pt x="1166" y="566"/>
                </a:cubicBezTo>
                <a:cubicBezTo>
                  <a:pt x="1167" y="569"/>
                  <a:pt x="1167" y="570"/>
                  <a:pt x="1167" y="573"/>
                </a:cubicBezTo>
                <a:cubicBezTo>
                  <a:pt x="1166" y="573"/>
                  <a:pt x="1166" y="571"/>
                  <a:pt x="1164" y="572"/>
                </a:cubicBezTo>
                <a:cubicBezTo>
                  <a:pt x="1164" y="573"/>
                  <a:pt x="1165" y="576"/>
                  <a:pt x="1164" y="578"/>
                </a:cubicBezTo>
                <a:cubicBezTo>
                  <a:pt x="1164" y="581"/>
                  <a:pt x="1162" y="584"/>
                  <a:pt x="1165" y="585"/>
                </a:cubicBezTo>
                <a:cubicBezTo>
                  <a:pt x="1167" y="584"/>
                  <a:pt x="1166" y="580"/>
                  <a:pt x="1167" y="578"/>
                </a:cubicBezTo>
                <a:cubicBezTo>
                  <a:pt x="1168" y="579"/>
                  <a:pt x="1167" y="581"/>
                  <a:pt x="1167" y="582"/>
                </a:cubicBezTo>
                <a:cubicBezTo>
                  <a:pt x="1167" y="583"/>
                  <a:pt x="1167" y="584"/>
                  <a:pt x="1167" y="584"/>
                </a:cubicBezTo>
                <a:cubicBezTo>
                  <a:pt x="1167" y="585"/>
                  <a:pt x="1167" y="586"/>
                  <a:pt x="1167" y="587"/>
                </a:cubicBezTo>
                <a:cubicBezTo>
                  <a:pt x="1166" y="588"/>
                  <a:pt x="1167" y="588"/>
                  <a:pt x="1167" y="590"/>
                </a:cubicBezTo>
                <a:cubicBezTo>
                  <a:pt x="1165" y="589"/>
                  <a:pt x="1166" y="589"/>
                  <a:pt x="1164" y="588"/>
                </a:cubicBezTo>
                <a:cubicBezTo>
                  <a:pt x="1163" y="591"/>
                  <a:pt x="1163" y="593"/>
                  <a:pt x="1164" y="595"/>
                </a:cubicBezTo>
                <a:cubicBezTo>
                  <a:pt x="1165" y="593"/>
                  <a:pt x="1164" y="596"/>
                  <a:pt x="1165" y="596"/>
                </a:cubicBezTo>
                <a:cubicBezTo>
                  <a:pt x="1164" y="599"/>
                  <a:pt x="1167" y="598"/>
                  <a:pt x="1165" y="602"/>
                </a:cubicBezTo>
                <a:cubicBezTo>
                  <a:pt x="1166" y="604"/>
                  <a:pt x="1166" y="608"/>
                  <a:pt x="1166" y="610"/>
                </a:cubicBezTo>
                <a:cubicBezTo>
                  <a:pt x="1165" y="611"/>
                  <a:pt x="1165" y="613"/>
                  <a:pt x="1165" y="614"/>
                </a:cubicBezTo>
                <a:cubicBezTo>
                  <a:pt x="1165" y="614"/>
                  <a:pt x="1165" y="615"/>
                  <a:pt x="1165" y="615"/>
                </a:cubicBezTo>
                <a:cubicBezTo>
                  <a:pt x="1166" y="617"/>
                  <a:pt x="1164" y="619"/>
                  <a:pt x="1164" y="620"/>
                </a:cubicBezTo>
                <a:cubicBezTo>
                  <a:pt x="1164" y="621"/>
                  <a:pt x="1164" y="623"/>
                  <a:pt x="1164" y="624"/>
                </a:cubicBezTo>
                <a:cubicBezTo>
                  <a:pt x="1163" y="625"/>
                  <a:pt x="1164" y="625"/>
                  <a:pt x="1164" y="626"/>
                </a:cubicBezTo>
                <a:cubicBezTo>
                  <a:pt x="1164" y="626"/>
                  <a:pt x="1163" y="627"/>
                  <a:pt x="1164" y="628"/>
                </a:cubicBezTo>
                <a:cubicBezTo>
                  <a:pt x="1164" y="629"/>
                  <a:pt x="1163" y="630"/>
                  <a:pt x="1163" y="631"/>
                </a:cubicBezTo>
                <a:cubicBezTo>
                  <a:pt x="1162" y="632"/>
                  <a:pt x="1163" y="632"/>
                  <a:pt x="1163" y="632"/>
                </a:cubicBezTo>
                <a:cubicBezTo>
                  <a:pt x="1163" y="633"/>
                  <a:pt x="1162" y="634"/>
                  <a:pt x="1162" y="634"/>
                </a:cubicBezTo>
                <a:cubicBezTo>
                  <a:pt x="1162" y="635"/>
                  <a:pt x="1163" y="635"/>
                  <a:pt x="1163" y="636"/>
                </a:cubicBezTo>
                <a:cubicBezTo>
                  <a:pt x="1163" y="638"/>
                  <a:pt x="1162" y="640"/>
                  <a:pt x="1161" y="643"/>
                </a:cubicBezTo>
                <a:cubicBezTo>
                  <a:pt x="1161" y="645"/>
                  <a:pt x="1160" y="646"/>
                  <a:pt x="1161" y="647"/>
                </a:cubicBezTo>
                <a:cubicBezTo>
                  <a:pt x="1158" y="651"/>
                  <a:pt x="1160" y="655"/>
                  <a:pt x="1158" y="659"/>
                </a:cubicBezTo>
                <a:cubicBezTo>
                  <a:pt x="1158" y="660"/>
                  <a:pt x="1157" y="662"/>
                  <a:pt x="1157" y="663"/>
                </a:cubicBezTo>
                <a:cubicBezTo>
                  <a:pt x="1156" y="664"/>
                  <a:pt x="1157" y="665"/>
                  <a:pt x="1157" y="666"/>
                </a:cubicBezTo>
                <a:cubicBezTo>
                  <a:pt x="1156" y="669"/>
                  <a:pt x="1154" y="673"/>
                  <a:pt x="1153" y="676"/>
                </a:cubicBezTo>
                <a:cubicBezTo>
                  <a:pt x="1153" y="677"/>
                  <a:pt x="1153" y="677"/>
                  <a:pt x="1153" y="678"/>
                </a:cubicBezTo>
                <a:cubicBezTo>
                  <a:pt x="1152" y="681"/>
                  <a:pt x="1149" y="686"/>
                  <a:pt x="1149" y="689"/>
                </a:cubicBezTo>
                <a:cubicBezTo>
                  <a:pt x="1148" y="690"/>
                  <a:pt x="1149" y="691"/>
                  <a:pt x="1148" y="691"/>
                </a:cubicBezTo>
                <a:cubicBezTo>
                  <a:pt x="1147" y="691"/>
                  <a:pt x="1147" y="694"/>
                  <a:pt x="1147" y="694"/>
                </a:cubicBezTo>
                <a:cubicBezTo>
                  <a:pt x="1146" y="695"/>
                  <a:pt x="1145" y="696"/>
                  <a:pt x="1144" y="697"/>
                </a:cubicBezTo>
                <a:cubicBezTo>
                  <a:pt x="1144" y="697"/>
                  <a:pt x="1145" y="697"/>
                  <a:pt x="1144" y="698"/>
                </a:cubicBezTo>
                <a:cubicBezTo>
                  <a:pt x="1144" y="698"/>
                  <a:pt x="1144" y="699"/>
                  <a:pt x="1144" y="699"/>
                </a:cubicBezTo>
                <a:cubicBezTo>
                  <a:pt x="1143" y="702"/>
                  <a:pt x="1143" y="704"/>
                  <a:pt x="1141" y="705"/>
                </a:cubicBezTo>
                <a:cubicBezTo>
                  <a:pt x="1144" y="706"/>
                  <a:pt x="1144" y="703"/>
                  <a:pt x="1146" y="704"/>
                </a:cubicBezTo>
                <a:cubicBezTo>
                  <a:pt x="1148" y="703"/>
                  <a:pt x="1147" y="701"/>
                  <a:pt x="1149" y="701"/>
                </a:cubicBezTo>
                <a:cubicBezTo>
                  <a:pt x="1149" y="702"/>
                  <a:pt x="1149" y="704"/>
                  <a:pt x="1149" y="705"/>
                </a:cubicBezTo>
                <a:cubicBezTo>
                  <a:pt x="1148" y="706"/>
                  <a:pt x="1147" y="706"/>
                  <a:pt x="1146" y="706"/>
                </a:cubicBezTo>
                <a:cubicBezTo>
                  <a:pt x="1146" y="708"/>
                  <a:pt x="1146" y="709"/>
                  <a:pt x="1144" y="709"/>
                </a:cubicBezTo>
                <a:cubicBezTo>
                  <a:pt x="1143" y="709"/>
                  <a:pt x="1146" y="706"/>
                  <a:pt x="1143" y="706"/>
                </a:cubicBezTo>
                <a:cubicBezTo>
                  <a:pt x="1142" y="707"/>
                  <a:pt x="1142" y="709"/>
                  <a:pt x="1141" y="710"/>
                </a:cubicBezTo>
                <a:cubicBezTo>
                  <a:pt x="1142" y="711"/>
                  <a:pt x="1140" y="712"/>
                  <a:pt x="1142" y="712"/>
                </a:cubicBezTo>
                <a:cubicBezTo>
                  <a:pt x="1141" y="714"/>
                  <a:pt x="1144" y="713"/>
                  <a:pt x="1143" y="715"/>
                </a:cubicBezTo>
                <a:cubicBezTo>
                  <a:pt x="1143" y="717"/>
                  <a:pt x="1141" y="718"/>
                  <a:pt x="1140" y="720"/>
                </a:cubicBezTo>
                <a:cubicBezTo>
                  <a:pt x="1139" y="721"/>
                  <a:pt x="1139" y="722"/>
                  <a:pt x="1138" y="723"/>
                </a:cubicBezTo>
                <a:cubicBezTo>
                  <a:pt x="1138" y="724"/>
                  <a:pt x="1136" y="725"/>
                  <a:pt x="1136" y="726"/>
                </a:cubicBezTo>
                <a:cubicBezTo>
                  <a:pt x="1136" y="727"/>
                  <a:pt x="1135" y="727"/>
                  <a:pt x="1135" y="727"/>
                </a:cubicBezTo>
                <a:cubicBezTo>
                  <a:pt x="1134" y="728"/>
                  <a:pt x="1134" y="729"/>
                  <a:pt x="1134" y="729"/>
                </a:cubicBezTo>
                <a:cubicBezTo>
                  <a:pt x="1133" y="729"/>
                  <a:pt x="1134" y="731"/>
                  <a:pt x="1133" y="731"/>
                </a:cubicBezTo>
                <a:cubicBezTo>
                  <a:pt x="1132" y="730"/>
                  <a:pt x="1133" y="729"/>
                  <a:pt x="1133" y="728"/>
                </a:cubicBezTo>
                <a:cubicBezTo>
                  <a:pt x="1134" y="728"/>
                  <a:pt x="1134" y="726"/>
                  <a:pt x="1135" y="724"/>
                </a:cubicBezTo>
                <a:cubicBezTo>
                  <a:pt x="1135" y="724"/>
                  <a:pt x="1136" y="723"/>
                  <a:pt x="1137" y="723"/>
                </a:cubicBezTo>
                <a:cubicBezTo>
                  <a:pt x="1137" y="722"/>
                  <a:pt x="1137" y="720"/>
                  <a:pt x="1138" y="719"/>
                </a:cubicBezTo>
                <a:cubicBezTo>
                  <a:pt x="1138" y="719"/>
                  <a:pt x="1138" y="719"/>
                  <a:pt x="1138" y="719"/>
                </a:cubicBezTo>
                <a:cubicBezTo>
                  <a:pt x="1139" y="719"/>
                  <a:pt x="1139" y="718"/>
                  <a:pt x="1139" y="717"/>
                </a:cubicBezTo>
                <a:cubicBezTo>
                  <a:pt x="1140" y="715"/>
                  <a:pt x="1142" y="713"/>
                  <a:pt x="1139" y="711"/>
                </a:cubicBezTo>
                <a:cubicBezTo>
                  <a:pt x="1137" y="714"/>
                  <a:pt x="1138" y="716"/>
                  <a:pt x="1137" y="719"/>
                </a:cubicBezTo>
                <a:cubicBezTo>
                  <a:pt x="1135" y="719"/>
                  <a:pt x="1135" y="722"/>
                  <a:pt x="1133" y="721"/>
                </a:cubicBezTo>
                <a:cubicBezTo>
                  <a:pt x="1133" y="724"/>
                  <a:pt x="1132" y="723"/>
                  <a:pt x="1131" y="726"/>
                </a:cubicBezTo>
                <a:cubicBezTo>
                  <a:pt x="1130" y="726"/>
                  <a:pt x="1130" y="729"/>
                  <a:pt x="1128" y="728"/>
                </a:cubicBezTo>
                <a:cubicBezTo>
                  <a:pt x="1127" y="733"/>
                  <a:pt x="1124" y="733"/>
                  <a:pt x="1122" y="737"/>
                </a:cubicBezTo>
                <a:cubicBezTo>
                  <a:pt x="1121" y="737"/>
                  <a:pt x="1121" y="737"/>
                  <a:pt x="1120" y="737"/>
                </a:cubicBezTo>
                <a:cubicBezTo>
                  <a:pt x="1120" y="740"/>
                  <a:pt x="1118" y="740"/>
                  <a:pt x="1117" y="742"/>
                </a:cubicBezTo>
                <a:cubicBezTo>
                  <a:pt x="1116" y="742"/>
                  <a:pt x="1115" y="742"/>
                  <a:pt x="1115" y="742"/>
                </a:cubicBezTo>
                <a:cubicBezTo>
                  <a:pt x="1114" y="743"/>
                  <a:pt x="1113" y="743"/>
                  <a:pt x="1113" y="744"/>
                </a:cubicBezTo>
                <a:cubicBezTo>
                  <a:pt x="1112" y="745"/>
                  <a:pt x="1111" y="745"/>
                  <a:pt x="1110" y="746"/>
                </a:cubicBezTo>
                <a:cubicBezTo>
                  <a:pt x="1110" y="746"/>
                  <a:pt x="1110" y="746"/>
                  <a:pt x="1110" y="747"/>
                </a:cubicBezTo>
                <a:cubicBezTo>
                  <a:pt x="1109" y="747"/>
                  <a:pt x="1109" y="747"/>
                  <a:pt x="1108" y="747"/>
                </a:cubicBezTo>
                <a:cubicBezTo>
                  <a:pt x="1108" y="748"/>
                  <a:pt x="1108" y="748"/>
                  <a:pt x="1107" y="748"/>
                </a:cubicBezTo>
                <a:cubicBezTo>
                  <a:pt x="1107" y="748"/>
                  <a:pt x="1106" y="749"/>
                  <a:pt x="1106" y="749"/>
                </a:cubicBezTo>
                <a:cubicBezTo>
                  <a:pt x="1106" y="750"/>
                  <a:pt x="1105" y="749"/>
                  <a:pt x="1105" y="750"/>
                </a:cubicBezTo>
                <a:cubicBezTo>
                  <a:pt x="1105" y="750"/>
                  <a:pt x="1105" y="751"/>
                  <a:pt x="1104" y="751"/>
                </a:cubicBezTo>
                <a:cubicBezTo>
                  <a:pt x="1104" y="751"/>
                  <a:pt x="1103" y="751"/>
                  <a:pt x="1103" y="751"/>
                </a:cubicBezTo>
                <a:cubicBezTo>
                  <a:pt x="1102" y="751"/>
                  <a:pt x="1102" y="752"/>
                  <a:pt x="1102" y="752"/>
                </a:cubicBezTo>
                <a:cubicBezTo>
                  <a:pt x="1101" y="753"/>
                  <a:pt x="1101" y="752"/>
                  <a:pt x="1100" y="753"/>
                </a:cubicBezTo>
                <a:cubicBezTo>
                  <a:pt x="1100" y="753"/>
                  <a:pt x="1100" y="754"/>
                  <a:pt x="1099" y="754"/>
                </a:cubicBezTo>
                <a:cubicBezTo>
                  <a:pt x="1099" y="754"/>
                  <a:pt x="1099" y="754"/>
                  <a:pt x="1099" y="754"/>
                </a:cubicBezTo>
                <a:cubicBezTo>
                  <a:pt x="1098" y="754"/>
                  <a:pt x="1098" y="755"/>
                  <a:pt x="1098" y="755"/>
                </a:cubicBezTo>
                <a:cubicBezTo>
                  <a:pt x="1097" y="755"/>
                  <a:pt x="1096" y="755"/>
                  <a:pt x="1096" y="756"/>
                </a:cubicBezTo>
                <a:cubicBezTo>
                  <a:pt x="1095" y="756"/>
                  <a:pt x="1095" y="757"/>
                  <a:pt x="1094" y="757"/>
                </a:cubicBezTo>
                <a:cubicBezTo>
                  <a:pt x="1094" y="757"/>
                  <a:pt x="1093" y="757"/>
                  <a:pt x="1093" y="757"/>
                </a:cubicBezTo>
                <a:cubicBezTo>
                  <a:pt x="1093" y="757"/>
                  <a:pt x="1093" y="758"/>
                  <a:pt x="1092" y="758"/>
                </a:cubicBezTo>
                <a:cubicBezTo>
                  <a:pt x="1091" y="759"/>
                  <a:pt x="1089" y="759"/>
                  <a:pt x="1088" y="760"/>
                </a:cubicBezTo>
                <a:cubicBezTo>
                  <a:pt x="1088" y="761"/>
                  <a:pt x="1088" y="760"/>
                  <a:pt x="1087" y="761"/>
                </a:cubicBezTo>
                <a:cubicBezTo>
                  <a:pt x="1082" y="763"/>
                  <a:pt x="1077" y="765"/>
                  <a:pt x="1072" y="767"/>
                </a:cubicBezTo>
                <a:cubicBezTo>
                  <a:pt x="1070" y="768"/>
                  <a:pt x="1068" y="768"/>
                  <a:pt x="1066" y="769"/>
                </a:cubicBezTo>
                <a:cubicBezTo>
                  <a:pt x="1066" y="769"/>
                  <a:pt x="1066" y="769"/>
                  <a:pt x="1065" y="769"/>
                </a:cubicBezTo>
                <a:cubicBezTo>
                  <a:pt x="1065" y="769"/>
                  <a:pt x="1064" y="769"/>
                  <a:pt x="1064" y="769"/>
                </a:cubicBezTo>
                <a:cubicBezTo>
                  <a:pt x="1063" y="769"/>
                  <a:pt x="1063" y="769"/>
                  <a:pt x="1063" y="769"/>
                </a:cubicBezTo>
                <a:cubicBezTo>
                  <a:pt x="1062" y="770"/>
                  <a:pt x="1062" y="770"/>
                  <a:pt x="1061" y="770"/>
                </a:cubicBezTo>
                <a:cubicBezTo>
                  <a:pt x="1059" y="771"/>
                  <a:pt x="1057" y="771"/>
                  <a:pt x="1055" y="771"/>
                </a:cubicBezTo>
                <a:cubicBezTo>
                  <a:pt x="1055" y="771"/>
                  <a:pt x="1055" y="771"/>
                  <a:pt x="1055" y="772"/>
                </a:cubicBezTo>
                <a:cubicBezTo>
                  <a:pt x="1055" y="772"/>
                  <a:pt x="1054" y="771"/>
                  <a:pt x="1054" y="771"/>
                </a:cubicBezTo>
                <a:cubicBezTo>
                  <a:pt x="1054" y="771"/>
                  <a:pt x="1053" y="772"/>
                  <a:pt x="1053" y="772"/>
                </a:cubicBezTo>
                <a:cubicBezTo>
                  <a:pt x="1052" y="772"/>
                  <a:pt x="1051" y="772"/>
                  <a:pt x="1050" y="772"/>
                </a:cubicBezTo>
                <a:cubicBezTo>
                  <a:pt x="1047" y="772"/>
                  <a:pt x="1042" y="772"/>
                  <a:pt x="1040" y="772"/>
                </a:cubicBezTo>
                <a:cubicBezTo>
                  <a:pt x="1039" y="772"/>
                  <a:pt x="1038" y="772"/>
                  <a:pt x="1038" y="772"/>
                </a:cubicBezTo>
                <a:cubicBezTo>
                  <a:pt x="1037" y="772"/>
                  <a:pt x="1036" y="773"/>
                  <a:pt x="1035" y="774"/>
                </a:cubicBezTo>
                <a:cubicBezTo>
                  <a:pt x="1035" y="774"/>
                  <a:pt x="1035" y="773"/>
                  <a:pt x="1035" y="773"/>
                </a:cubicBezTo>
                <a:cubicBezTo>
                  <a:pt x="1034" y="773"/>
                  <a:pt x="1034" y="774"/>
                  <a:pt x="1034" y="774"/>
                </a:cubicBezTo>
                <a:cubicBezTo>
                  <a:pt x="1032" y="774"/>
                  <a:pt x="1031" y="773"/>
                  <a:pt x="1030" y="773"/>
                </a:cubicBezTo>
                <a:cubicBezTo>
                  <a:pt x="1029" y="773"/>
                  <a:pt x="1029" y="773"/>
                  <a:pt x="1028" y="773"/>
                </a:cubicBezTo>
                <a:cubicBezTo>
                  <a:pt x="1027" y="773"/>
                  <a:pt x="1027" y="773"/>
                  <a:pt x="1027" y="773"/>
                </a:cubicBezTo>
                <a:cubicBezTo>
                  <a:pt x="1026" y="773"/>
                  <a:pt x="1025" y="774"/>
                  <a:pt x="1024" y="773"/>
                </a:cubicBezTo>
                <a:cubicBezTo>
                  <a:pt x="1024" y="773"/>
                  <a:pt x="1024" y="774"/>
                  <a:pt x="1023" y="774"/>
                </a:cubicBezTo>
                <a:cubicBezTo>
                  <a:pt x="1023" y="774"/>
                  <a:pt x="1022" y="774"/>
                  <a:pt x="1021" y="774"/>
                </a:cubicBezTo>
                <a:cubicBezTo>
                  <a:pt x="1020" y="773"/>
                  <a:pt x="1018" y="774"/>
                  <a:pt x="1017" y="774"/>
                </a:cubicBezTo>
                <a:cubicBezTo>
                  <a:pt x="1017" y="774"/>
                  <a:pt x="1016" y="774"/>
                  <a:pt x="1016" y="774"/>
                </a:cubicBezTo>
                <a:cubicBezTo>
                  <a:pt x="1013" y="775"/>
                  <a:pt x="1011" y="773"/>
                  <a:pt x="1008" y="773"/>
                </a:cubicBezTo>
                <a:cubicBezTo>
                  <a:pt x="1007" y="773"/>
                  <a:pt x="1005" y="773"/>
                  <a:pt x="1003" y="772"/>
                </a:cubicBezTo>
                <a:cubicBezTo>
                  <a:pt x="1003" y="772"/>
                  <a:pt x="1002" y="771"/>
                  <a:pt x="1001" y="771"/>
                </a:cubicBezTo>
                <a:cubicBezTo>
                  <a:pt x="1000" y="770"/>
                  <a:pt x="999" y="770"/>
                  <a:pt x="997" y="769"/>
                </a:cubicBezTo>
                <a:cubicBezTo>
                  <a:pt x="996" y="769"/>
                  <a:pt x="996" y="769"/>
                  <a:pt x="995" y="769"/>
                </a:cubicBezTo>
                <a:cubicBezTo>
                  <a:pt x="995" y="769"/>
                  <a:pt x="994" y="768"/>
                  <a:pt x="993" y="767"/>
                </a:cubicBezTo>
                <a:cubicBezTo>
                  <a:pt x="992" y="766"/>
                  <a:pt x="988" y="766"/>
                  <a:pt x="990" y="763"/>
                </a:cubicBezTo>
                <a:cubicBezTo>
                  <a:pt x="991" y="763"/>
                  <a:pt x="993" y="764"/>
                  <a:pt x="994" y="764"/>
                </a:cubicBezTo>
                <a:cubicBezTo>
                  <a:pt x="994" y="765"/>
                  <a:pt x="995" y="765"/>
                  <a:pt x="995" y="766"/>
                </a:cubicBezTo>
                <a:cubicBezTo>
                  <a:pt x="996" y="766"/>
                  <a:pt x="995" y="768"/>
                  <a:pt x="996" y="768"/>
                </a:cubicBezTo>
                <a:cubicBezTo>
                  <a:pt x="998" y="769"/>
                  <a:pt x="999" y="768"/>
                  <a:pt x="1000" y="767"/>
                </a:cubicBezTo>
                <a:cubicBezTo>
                  <a:pt x="1000" y="768"/>
                  <a:pt x="1001" y="768"/>
                  <a:pt x="1002" y="768"/>
                </a:cubicBezTo>
                <a:cubicBezTo>
                  <a:pt x="1004" y="768"/>
                  <a:pt x="1003" y="770"/>
                  <a:pt x="1005" y="770"/>
                </a:cubicBezTo>
                <a:cubicBezTo>
                  <a:pt x="1006" y="770"/>
                  <a:pt x="1007" y="771"/>
                  <a:pt x="1009" y="771"/>
                </a:cubicBezTo>
                <a:cubicBezTo>
                  <a:pt x="1009" y="771"/>
                  <a:pt x="1009" y="771"/>
                  <a:pt x="1010" y="771"/>
                </a:cubicBezTo>
                <a:cubicBezTo>
                  <a:pt x="1012" y="772"/>
                  <a:pt x="1012" y="772"/>
                  <a:pt x="1013" y="772"/>
                </a:cubicBezTo>
                <a:cubicBezTo>
                  <a:pt x="1014" y="772"/>
                  <a:pt x="1014" y="772"/>
                  <a:pt x="1015" y="772"/>
                </a:cubicBezTo>
                <a:cubicBezTo>
                  <a:pt x="1015" y="772"/>
                  <a:pt x="1016" y="770"/>
                  <a:pt x="1017" y="771"/>
                </a:cubicBezTo>
                <a:cubicBezTo>
                  <a:pt x="1019" y="772"/>
                  <a:pt x="1020" y="770"/>
                  <a:pt x="1022" y="771"/>
                </a:cubicBezTo>
                <a:cubicBezTo>
                  <a:pt x="1024" y="770"/>
                  <a:pt x="1028" y="771"/>
                  <a:pt x="1031" y="772"/>
                </a:cubicBezTo>
                <a:cubicBezTo>
                  <a:pt x="1032" y="772"/>
                  <a:pt x="1034" y="772"/>
                  <a:pt x="1035" y="771"/>
                </a:cubicBezTo>
                <a:cubicBezTo>
                  <a:pt x="1031" y="771"/>
                  <a:pt x="1028" y="770"/>
                  <a:pt x="1026" y="769"/>
                </a:cubicBezTo>
                <a:cubicBezTo>
                  <a:pt x="1025" y="769"/>
                  <a:pt x="1024" y="769"/>
                  <a:pt x="1023" y="768"/>
                </a:cubicBezTo>
                <a:cubicBezTo>
                  <a:pt x="1021" y="768"/>
                  <a:pt x="1019" y="768"/>
                  <a:pt x="1017" y="768"/>
                </a:cubicBezTo>
                <a:cubicBezTo>
                  <a:pt x="1016" y="767"/>
                  <a:pt x="1014" y="766"/>
                  <a:pt x="1013" y="765"/>
                </a:cubicBezTo>
                <a:cubicBezTo>
                  <a:pt x="1013" y="765"/>
                  <a:pt x="1012" y="764"/>
                  <a:pt x="1012" y="764"/>
                </a:cubicBezTo>
                <a:cubicBezTo>
                  <a:pt x="1011" y="764"/>
                  <a:pt x="1010" y="764"/>
                  <a:pt x="1010" y="764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7" y="763"/>
                  <a:pt x="1005" y="762"/>
                  <a:pt x="1004" y="761"/>
                </a:cubicBezTo>
                <a:cubicBezTo>
                  <a:pt x="1003" y="760"/>
                  <a:pt x="1002" y="760"/>
                  <a:pt x="1001" y="759"/>
                </a:cubicBezTo>
                <a:cubicBezTo>
                  <a:pt x="998" y="760"/>
                  <a:pt x="1000" y="757"/>
                  <a:pt x="996" y="757"/>
                </a:cubicBezTo>
                <a:cubicBezTo>
                  <a:pt x="995" y="756"/>
                  <a:pt x="995" y="755"/>
                  <a:pt x="994" y="754"/>
                </a:cubicBezTo>
                <a:cubicBezTo>
                  <a:pt x="993" y="755"/>
                  <a:pt x="992" y="754"/>
                  <a:pt x="992" y="754"/>
                </a:cubicBezTo>
                <a:cubicBezTo>
                  <a:pt x="990" y="753"/>
                  <a:pt x="989" y="750"/>
                  <a:pt x="987" y="750"/>
                </a:cubicBezTo>
                <a:cubicBezTo>
                  <a:pt x="986" y="748"/>
                  <a:pt x="986" y="748"/>
                  <a:pt x="986" y="748"/>
                </a:cubicBezTo>
                <a:cubicBezTo>
                  <a:pt x="984" y="747"/>
                  <a:pt x="984" y="748"/>
                  <a:pt x="982" y="747"/>
                </a:cubicBezTo>
                <a:cubicBezTo>
                  <a:pt x="982" y="747"/>
                  <a:pt x="981" y="746"/>
                  <a:pt x="980" y="746"/>
                </a:cubicBezTo>
                <a:cubicBezTo>
                  <a:pt x="981" y="744"/>
                  <a:pt x="978" y="744"/>
                  <a:pt x="979" y="742"/>
                </a:cubicBezTo>
                <a:cubicBezTo>
                  <a:pt x="978" y="742"/>
                  <a:pt x="976" y="742"/>
                  <a:pt x="977" y="741"/>
                </a:cubicBezTo>
                <a:cubicBezTo>
                  <a:pt x="975" y="740"/>
                  <a:pt x="974" y="741"/>
                  <a:pt x="973" y="741"/>
                </a:cubicBezTo>
                <a:cubicBezTo>
                  <a:pt x="973" y="740"/>
                  <a:pt x="972" y="740"/>
                  <a:pt x="971" y="739"/>
                </a:cubicBezTo>
                <a:cubicBezTo>
                  <a:pt x="971" y="739"/>
                  <a:pt x="971" y="738"/>
                  <a:pt x="970" y="737"/>
                </a:cubicBezTo>
                <a:cubicBezTo>
                  <a:pt x="970" y="737"/>
                  <a:pt x="970" y="737"/>
                  <a:pt x="970" y="737"/>
                </a:cubicBezTo>
                <a:cubicBezTo>
                  <a:pt x="969" y="737"/>
                  <a:pt x="970" y="737"/>
                  <a:pt x="969" y="736"/>
                </a:cubicBezTo>
                <a:cubicBezTo>
                  <a:pt x="969" y="735"/>
                  <a:pt x="967" y="734"/>
                  <a:pt x="968" y="733"/>
                </a:cubicBezTo>
                <a:cubicBezTo>
                  <a:pt x="969" y="734"/>
                  <a:pt x="970" y="734"/>
                  <a:pt x="971" y="735"/>
                </a:cubicBezTo>
                <a:cubicBezTo>
                  <a:pt x="971" y="735"/>
                  <a:pt x="970" y="736"/>
                  <a:pt x="971" y="736"/>
                </a:cubicBezTo>
                <a:cubicBezTo>
                  <a:pt x="972" y="737"/>
                  <a:pt x="973" y="737"/>
                  <a:pt x="974" y="738"/>
                </a:cubicBezTo>
                <a:cubicBezTo>
                  <a:pt x="974" y="739"/>
                  <a:pt x="975" y="739"/>
                  <a:pt x="975" y="739"/>
                </a:cubicBezTo>
                <a:cubicBezTo>
                  <a:pt x="976" y="736"/>
                  <a:pt x="973" y="735"/>
                  <a:pt x="973" y="732"/>
                </a:cubicBezTo>
                <a:cubicBezTo>
                  <a:pt x="970" y="732"/>
                  <a:pt x="970" y="730"/>
                  <a:pt x="968" y="729"/>
                </a:cubicBezTo>
                <a:cubicBezTo>
                  <a:pt x="968" y="728"/>
                  <a:pt x="968" y="727"/>
                  <a:pt x="967" y="726"/>
                </a:cubicBezTo>
                <a:cubicBezTo>
                  <a:pt x="966" y="723"/>
                  <a:pt x="965" y="722"/>
                  <a:pt x="964" y="721"/>
                </a:cubicBezTo>
                <a:cubicBezTo>
                  <a:pt x="964" y="721"/>
                  <a:pt x="964" y="720"/>
                  <a:pt x="964" y="720"/>
                </a:cubicBezTo>
                <a:cubicBezTo>
                  <a:pt x="964" y="719"/>
                  <a:pt x="964" y="719"/>
                  <a:pt x="963" y="718"/>
                </a:cubicBezTo>
                <a:cubicBezTo>
                  <a:pt x="963" y="718"/>
                  <a:pt x="963" y="717"/>
                  <a:pt x="963" y="716"/>
                </a:cubicBezTo>
                <a:cubicBezTo>
                  <a:pt x="962" y="716"/>
                  <a:pt x="961" y="716"/>
                  <a:pt x="961" y="715"/>
                </a:cubicBezTo>
                <a:cubicBezTo>
                  <a:pt x="961" y="714"/>
                  <a:pt x="961" y="712"/>
                  <a:pt x="961" y="711"/>
                </a:cubicBezTo>
                <a:cubicBezTo>
                  <a:pt x="961" y="711"/>
                  <a:pt x="960" y="710"/>
                  <a:pt x="960" y="710"/>
                </a:cubicBezTo>
                <a:cubicBezTo>
                  <a:pt x="960" y="710"/>
                  <a:pt x="960" y="709"/>
                  <a:pt x="960" y="709"/>
                </a:cubicBezTo>
                <a:cubicBezTo>
                  <a:pt x="960" y="708"/>
                  <a:pt x="960" y="708"/>
                  <a:pt x="960" y="708"/>
                </a:cubicBezTo>
                <a:cubicBezTo>
                  <a:pt x="960" y="707"/>
                  <a:pt x="959" y="706"/>
                  <a:pt x="959" y="705"/>
                </a:cubicBezTo>
                <a:cubicBezTo>
                  <a:pt x="959" y="701"/>
                  <a:pt x="959" y="697"/>
                  <a:pt x="959" y="694"/>
                </a:cubicBezTo>
                <a:cubicBezTo>
                  <a:pt x="960" y="680"/>
                  <a:pt x="968" y="668"/>
                  <a:pt x="978" y="659"/>
                </a:cubicBezTo>
                <a:cubicBezTo>
                  <a:pt x="987" y="652"/>
                  <a:pt x="998" y="648"/>
                  <a:pt x="1008" y="647"/>
                </a:cubicBezTo>
                <a:cubicBezTo>
                  <a:pt x="1014" y="647"/>
                  <a:pt x="1020" y="647"/>
                  <a:pt x="1026" y="649"/>
                </a:cubicBezTo>
                <a:cubicBezTo>
                  <a:pt x="1031" y="651"/>
                  <a:pt x="1037" y="655"/>
                  <a:pt x="1041" y="659"/>
                </a:cubicBezTo>
                <a:cubicBezTo>
                  <a:pt x="1043" y="662"/>
                  <a:pt x="1045" y="664"/>
                  <a:pt x="1046" y="668"/>
                </a:cubicBezTo>
                <a:cubicBezTo>
                  <a:pt x="1046" y="668"/>
                  <a:pt x="1046" y="670"/>
                  <a:pt x="1044" y="668"/>
                </a:cubicBezTo>
                <a:cubicBezTo>
                  <a:pt x="1040" y="664"/>
                  <a:pt x="1022" y="653"/>
                  <a:pt x="1008" y="668"/>
                </a:cubicBezTo>
                <a:cubicBezTo>
                  <a:pt x="992" y="685"/>
                  <a:pt x="996" y="739"/>
                  <a:pt x="1050" y="745"/>
                </a:cubicBezTo>
                <a:cubicBezTo>
                  <a:pt x="1104" y="750"/>
                  <a:pt x="1123" y="692"/>
                  <a:pt x="1125" y="674"/>
                </a:cubicBezTo>
                <a:cubicBezTo>
                  <a:pt x="1126" y="656"/>
                  <a:pt x="1123" y="601"/>
                  <a:pt x="1078" y="600"/>
                </a:cubicBezTo>
                <a:cubicBezTo>
                  <a:pt x="1078" y="600"/>
                  <a:pt x="1079" y="567"/>
                  <a:pt x="1043" y="550"/>
                </a:cubicBezTo>
                <a:cubicBezTo>
                  <a:pt x="1043" y="550"/>
                  <a:pt x="1019" y="539"/>
                  <a:pt x="988" y="545"/>
                </a:cubicBezTo>
                <a:cubicBezTo>
                  <a:pt x="960" y="551"/>
                  <a:pt x="945" y="574"/>
                  <a:pt x="956" y="589"/>
                </a:cubicBezTo>
                <a:cubicBezTo>
                  <a:pt x="950" y="584"/>
                  <a:pt x="935" y="589"/>
                  <a:pt x="931" y="591"/>
                </a:cubicBezTo>
                <a:cubicBezTo>
                  <a:pt x="902" y="605"/>
                  <a:pt x="895" y="646"/>
                  <a:pt x="896" y="674"/>
                </a:cubicBezTo>
                <a:cubicBezTo>
                  <a:pt x="896" y="674"/>
                  <a:pt x="896" y="681"/>
                  <a:pt x="897" y="681"/>
                </a:cubicBezTo>
                <a:cubicBezTo>
                  <a:pt x="897" y="683"/>
                  <a:pt x="895" y="687"/>
                  <a:pt x="900" y="689"/>
                </a:cubicBezTo>
                <a:cubicBezTo>
                  <a:pt x="901" y="690"/>
                  <a:pt x="900" y="686"/>
                  <a:pt x="902" y="688"/>
                </a:cubicBezTo>
                <a:cubicBezTo>
                  <a:pt x="901" y="691"/>
                  <a:pt x="901" y="691"/>
                  <a:pt x="899" y="692"/>
                </a:cubicBezTo>
                <a:cubicBezTo>
                  <a:pt x="900" y="693"/>
                  <a:pt x="900" y="694"/>
                  <a:pt x="900" y="695"/>
                </a:cubicBezTo>
                <a:cubicBezTo>
                  <a:pt x="899" y="697"/>
                  <a:pt x="902" y="698"/>
                  <a:pt x="900" y="700"/>
                </a:cubicBezTo>
                <a:cubicBezTo>
                  <a:pt x="901" y="701"/>
                  <a:pt x="902" y="701"/>
                  <a:pt x="902" y="702"/>
                </a:cubicBezTo>
                <a:cubicBezTo>
                  <a:pt x="901" y="702"/>
                  <a:pt x="902" y="704"/>
                  <a:pt x="900" y="705"/>
                </a:cubicBezTo>
                <a:cubicBezTo>
                  <a:pt x="902" y="706"/>
                  <a:pt x="900" y="707"/>
                  <a:pt x="901" y="708"/>
                </a:cubicBezTo>
                <a:cubicBezTo>
                  <a:pt x="901" y="710"/>
                  <a:pt x="902" y="711"/>
                  <a:pt x="903" y="712"/>
                </a:cubicBezTo>
                <a:cubicBezTo>
                  <a:pt x="904" y="714"/>
                  <a:pt x="905" y="716"/>
                  <a:pt x="903" y="718"/>
                </a:cubicBezTo>
                <a:cubicBezTo>
                  <a:pt x="904" y="719"/>
                  <a:pt x="904" y="720"/>
                  <a:pt x="906" y="721"/>
                </a:cubicBezTo>
                <a:cubicBezTo>
                  <a:pt x="905" y="723"/>
                  <a:pt x="907" y="725"/>
                  <a:pt x="908" y="727"/>
                </a:cubicBezTo>
                <a:cubicBezTo>
                  <a:pt x="909" y="726"/>
                  <a:pt x="909" y="726"/>
                  <a:pt x="909" y="727"/>
                </a:cubicBezTo>
                <a:cubicBezTo>
                  <a:pt x="908" y="729"/>
                  <a:pt x="911" y="731"/>
                  <a:pt x="910" y="732"/>
                </a:cubicBezTo>
                <a:cubicBezTo>
                  <a:pt x="909" y="733"/>
                  <a:pt x="910" y="733"/>
                  <a:pt x="909" y="733"/>
                </a:cubicBezTo>
                <a:cubicBezTo>
                  <a:pt x="908" y="732"/>
                  <a:pt x="909" y="730"/>
                  <a:pt x="908" y="729"/>
                </a:cubicBezTo>
                <a:cubicBezTo>
                  <a:pt x="907" y="728"/>
                  <a:pt x="907" y="726"/>
                  <a:pt x="904" y="726"/>
                </a:cubicBezTo>
                <a:cubicBezTo>
                  <a:pt x="903" y="723"/>
                  <a:pt x="902" y="720"/>
                  <a:pt x="903" y="716"/>
                </a:cubicBezTo>
                <a:cubicBezTo>
                  <a:pt x="901" y="715"/>
                  <a:pt x="901" y="713"/>
                  <a:pt x="899" y="712"/>
                </a:cubicBezTo>
                <a:cubicBezTo>
                  <a:pt x="897" y="714"/>
                  <a:pt x="900" y="714"/>
                  <a:pt x="900" y="716"/>
                </a:cubicBezTo>
                <a:cubicBezTo>
                  <a:pt x="899" y="716"/>
                  <a:pt x="900" y="717"/>
                  <a:pt x="900" y="717"/>
                </a:cubicBezTo>
                <a:cubicBezTo>
                  <a:pt x="900" y="718"/>
                  <a:pt x="900" y="719"/>
                  <a:pt x="899" y="721"/>
                </a:cubicBezTo>
                <a:cubicBezTo>
                  <a:pt x="901" y="723"/>
                  <a:pt x="903" y="725"/>
                  <a:pt x="903" y="727"/>
                </a:cubicBezTo>
                <a:cubicBezTo>
                  <a:pt x="904" y="728"/>
                  <a:pt x="904" y="728"/>
                  <a:pt x="905" y="728"/>
                </a:cubicBezTo>
                <a:cubicBezTo>
                  <a:pt x="905" y="728"/>
                  <a:pt x="904" y="729"/>
                  <a:pt x="904" y="729"/>
                </a:cubicBezTo>
                <a:cubicBezTo>
                  <a:pt x="904" y="729"/>
                  <a:pt x="905" y="729"/>
                  <a:pt x="905" y="729"/>
                </a:cubicBezTo>
                <a:cubicBezTo>
                  <a:pt x="906" y="730"/>
                  <a:pt x="906" y="731"/>
                  <a:pt x="907" y="732"/>
                </a:cubicBezTo>
                <a:cubicBezTo>
                  <a:pt x="906" y="733"/>
                  <a:pt x="907" y="733"/>
                  <a:pt x="906" y="734"/>
                </a:cubicBezTo>
                <a:cubicBezTo>
                  <a:pt x="908" y="734"/>
                  <a:pt x="907" y="736"/>
                  <a:pt x="909" y="736"/>
                </a:cubicBezTo>
                <a:cubicBezTo>
                  <a:pt x="909" y="737"/>
                  <a:pt x="910" y="738"/>
                  <a:pt x="910" y="739"/>
                </a:cubicBezTo>
                <a:cubicBezTo>
                  <a:pt x="911" y="741"/>
                  <a:pt x="912" y="741"/>
                  <a:pt x="912" y="742"/>
                </a:cubicBezTo>
                <a:cubicBezTo>
                  <a:pt x="911" y="743"/>
                  <a:pt x="912" y="742"/>
                  <a:pt x="912" y="743"/>
                </a:cubicBezTo>
                <a:cubicBezTo>
                  <a:pt x="913" y="745"/>
                  <a:pt x="914" y="747"/>
                  <a:pt x="915" y="748"/>
                </a:cubicBezTo>
                <a:cubicBezTo>
                  <a:pt x="916" y="749"/>
                  <a:pt x="916" y="749"/>
                  <a:pt x="916" y="750"/>
                </a:cubicBezTo>
                <a:cubicBezTo>
                  <a:pt x="916" y="750"/>
                  <a:pt x="917" y="751"/>
                  <a:pt x="917" y="751"/>
                </a:cubicBezTo>
                <a:cubicBezTo>
                  <a:pt x="917" y="752"/>
                  <a:pt x="918" y="752"/>
                  <a:pt x="919" y="753"/>
                </a:cubicBezTo>
                <a:cubicBezTo>
                  <a:pt x="919" y="749"/>
                  <a:pt x="917" y="748"/>
                  <a:pt x="915" y="746"/>
                </a:cubicBezTo>
                <a:cubicBezTo>
                  <a:pt x="915" y="745"/>
                  <a:pt x="914" y="744"/>
                  <a:pt x="914" y="744"/>
                </a:cubicBezTo>
                <a:cubicBezTo>
                  <a:pt x="914" y="743"/>
                  <a:pt x="912" y="742"/>
                  <a:pt x="913" y="741"/>
                </a:cubicBezTo>
                <a:cubicBezTo>
                  <a:pt x="915" y="741"/>
                  <a:pt x="915" y="742"/>
                  <a:pt x="915" y="743"/>
                </a:cubicBezTo>
                <a:cubicBezTo>
                  <a:pt x="915" y="743"/>
                  <a:pt x="916" y="743"/>
                  <a:pt x="916" y="743"/>
                </a:cubicBezTo>
                <a:cubicBezTo>
                  <a:pt x="916" y="743"/>
                  <a:pt x="916" y="743"/>
                  <a:pt x="916" y="744"/>
                </a:cubicBezTo>
                <a:cubicBezTo>
                  <a:pt x="916" y="744"/>
                  <a:pt x="917" y="744"/>
                  <a:pt x="917" y="744"/>
                </a:cubicBezTo>
                <a:cubicBezTo>
                  <a:pt x="917" y="744"/>
                  <a:pt x="917" y="745"/>
                  <a:pt x="917" y="745"/>
                </a:cubicBezTo>
                <a:cubicBezTo>
                  <a:pt x="917" y="746"/>
                  <a:pt x="917" y="747"/>
                  <a:pt x="917" y="747"/>
                </a:cubicBezTo>
                <a:cubicBezTo>
                  <a:pt x="917" y="748"/>
                  <a:pt x="918" y="748"/>
                  <a:pt x="919" y="748"/>
                </a:cubicBezTo>
                <a:cubicBezTo>
                  <a:pt x="920" y="750"/>
                  <a:pt x="920" y="751"/>
                  <a:pt x="921" y="752"/>
                </a:cubicBezTo>
                <a:cubicBezTo>
                  <a:pt x="922" y="754"/>
                  <a:pt x="923" y="756"/>
                  <a:pt x="925" y="757"/>
                </a:cubicBezTo>
                <a:cubicBezTo>
                  <a:pt x="925" y="761"/>
                  <a:pt x="930" y="762"/>
                  <a:pt x="931" y="766"/>
                </a:cubicBezTo>
                <a:cubicBezTo>
                  <a:pt x="932" y="767"/>
                  <a:pt x="933" y="767"/>
                  <a:pt x="934" y="768"/>
                </a:cubicBezTo>
                <a:cubicBezTo>
                  <a:pt x="934" y="768"/>
                  <a:pt x="935" y="768"/>
                  <a:pt x="935" y="768"/>
                </a:cubicBezTo>
                <a:cubicBezTo>
                  <a:pt x="935" y="769"/>
                  <a:pt x="935" y="769"/>
                  <a:pt x="935" y="770"/>
                </a:cubicBezTo>
                <a:cubicBezTo>
                  <a:pt x="937" y="772"/>
                  <a:pt x="937" y="772"/>
                  <a:pt x="939" y="774"/>
                </a:cubicBezTo>
                <a:cubicBezTo>
                  <a:pt x="940" y="774"/>
                  <a:pt x="940" y="774"/>
                  <a:pt x="940" y="775"/>
                </a:cubicBezTo>
                <a:cubicBezTo>
                  <a:pt x="941" y="775"/>
                  <a:pt x="941" y="775"/>
                  <a:pt x="941" y="775"/>
                </a:cubicBezTo>
                <a:cubicBezTo>
                  <a:pt x="942" y="776"/>
                  <a:pt x="945" y="777"/>
                  <a:pt x="946" y="778"/>
                </a:cubicBezTo>
                <a:cubicBezTo>
                  <a:pt x="947" y="779"/>
                  <a:pt x="947" y="780"/>
                  <a:pt x="948" y="780"/>
                </a:cubicBezTo>
                <a:cubicBezTo>
                  <a:pt x="949" y="780"/>
                  <a:pt x="950" y="780"/>
                  <a:pt x="951" y="780"/>
                </a:cubicBezTo>
                <a:cubicBezTo>
                  <a:pt x="951" y="781"/>
                  <a:pt x="952" y="782"/>
                  <a:pt x="953" y="783"/>
                </a:cubicBezTo>
                <a:cubicBezTo>
                  <a:pt x="956" y="785"/>
                  <a:pt x="959" y="788"/>
                  <a:pt x="963" y="789"/>
                </a:cubicBezTo>
                <a:cubicBezTo>
                  <a:pt x="965" y="792"/>
                  <a:pt x="969" y="793"/>
                  <a:pt x="974" y="794"/>
                </a:cubicBezTo>
                <a:cubicBezTo>
                  <a:pt x="974" y="795"/>
                  <a:pt x="975" y="796"/>
                  <a:pt x="975" y="797"/>
                </a:cubicBezTo>
                <a:cubicBezTo>
                  <a:pt x="977" y="796"/>
                  <a:pt x="977" y="798"/>
                  <a:pt x="979" y="799"/>
                </a:cubicBezTo>
                <a:cubicBezTo>
                  <a:pt x="980" y="799"/>
                  <a:pt x="982" y="799"/>
                  <a:pt x="984" y="800"/>
                </a:cubicBezTo>
                <a:cubicBezTo>
                  <a:pt x="985" y="801"/>
                  <a:pt x="986" y="802"/>
                  <a:pt x="987" y="802"/>
                </a:cubicBezTo>
                <a:cubicBezTo>
                  <a:pt x="989" y="802"/>
                  <a:pt x="991" y="802"/>
                  <a:pt x="992" y="802"/>
                </a:cubicBezTo>
                <a:cubicBezTo>
                  <a:pt x="993" y="804"/>
                  <a:pt x="995" y="803"/>
                  <a:pt x="996" y="804"/>
                </a:cubicBezTo>
                <a:cubicBezTo>
                  <a:pt x="998" y="804"/>
                  <a:pt x="998" y="804"/>
                  <a:pt x="999" y="804"/>
                </a:cubicBezTo>
                <a:cubicBezTo>
                  <a:pt x="999" y="804"/>
                  <a:pt x="999" y="804"/>
                  <a:pt x="1000" y="804"/>
                </a:cubicBezTo>
                <a:cubicBezTo>
                  <a:pt x="1000" y="804"/>
                  <a:pt x="1001" y="804"/>
                  <a:pt x="1001" y="804"/>
                </a:cubicBezTo>
                <a:cubicBezTo>
                  <a:pt x="1002" y="804"/>
                  <a:pt x="1003" y="804"/>
                  <a:pt x="1003" y="804"/>
                </a:cubicBezTo>
                <a:cubicBezTo>
                  <a:pt x="1007" y="804"/>
                  <a:pt x="1010" y="806"/>
                  <a:pt x="1015" y="808"/>
                </a:cubicBezTo>
                <a:cubicBezTo>
                  <a:pt x="1018" y="807"/>
                  <a:pt x="1020" y="807"/>
                  <a:pt x="1023" y="808"/>
                </a:cubicBezTo>
                <a:cubicBezTo>
                  <a:pt x="1025" y="808"/>
                  <a:pt x="1028" y="809"/>
                  <a:pt x="1029" y="809"/>
                </a:cubicBezTo>
                <a:cubicBezTo>
                  <a:pt x="1030" y="809"/>
                  <a:pt x="1031" y="809"/>
                  <a:pt x="1031" y="809"/>
                </a:cubicBezTo>
                <a:cubicBezTo>
                  <a:pt x="1032" y="808"/>
                  <a:pt x="1032" y="809"/>
                  <a:pt x="1033" y="809"/>
                </a:cubicBezTo>
                <a:cubicBezTo>
                  <a:pt x="1035" y="809"/>
                  <a:pt x="1036" y="809"/>
                  <a:pt x="1037" y="808"/>
                </a:cubicBezTo>
                <a:cubicBezTo>
                  <a:pt x="1035" y="808"/>
                  <a:pt x="1034" y="807"/>
                  <a:pt x="1033" y="806"/>
                </a:cubicBezTo>
                <a:cubicBezTo>
                  <a:pt x="1033" y="806"/>
                  <a:pt x="1033" y="807"/>
                  <a:pt x="1032" y="807"/>
                </a:cubicBezTo>
                <a:cubicBezTo>
                  <a:pt x="1031" y="807"/>
                  <a:pt x="1031" y="806"/>
                  <a:pt x="1030" y="807"/>
                </a:cubicBezTo>
                <a:cubicBezTo>
                  <a:pt x="1029" y="807"/>
                  <a:pt x="1028" y="806"/>
                  <a:pt x="1027" y="806"/>
                </a:cubicBezTo>
                <a:cubicBezTo>
                  <a:pt x="1026" y="806"/>
                  <a:pt x="1026" y="807"/>
                  <a:pt x="1025" y="806"/>
                </a:cubicBezTo>
                <a:cubicBezTo>
                  <a:pt x="1025" y="806"/>
                  <a:pt x="1025" y="806"/>
                  <a:pt x="1024" y="805"/>
                </a:cubicBezTo>
                <a:cubicBezTo>
                  <a:pt x="1022" y="804"/>
                  <a:pt x="1021" y="806"/>
                  <a:pt x="1021" y="804"/>
                </a:cubicBezTo>
                <a:cubicBezTo>
                  <a:pt x="1023" y="804"/>
                  <a:pt x="1024" y="804"/>
                  <a:pt x="1026" y="805"/>
                </a:cubicBezTo>
                <a:cubicBezTo>
                  <a:pt x="1027" y="805"/>
                  <a:pt x="1027" y="805"/>
                  <a:pt x="1029" y="805"/>
                </a:cubicBezTo>
                <a:cubicBezTo>
                  <a:pt x="1029" y="805"/>
                  <a:pt x="1029" y="806"/>
                  <a:pt x="1030" y="806"/>
                </a:cubicBezTo>
                <a:cubicBezTo>
                  <a:pt x="1030" y="806"/>
                  <a:pt x="1031" y="805"/>
                  <a:pt x="1031" y="806"/>
                </a:cubicBezTo>
                <a:cubicBezTo>
                  <a:pt x="1033" y="805"/>
                  <a:pt x="1036" y="807"/>
                  <a:pt x="1038" y="806"/>
                </a:cubicBezTo>
                <a:cubicBezTo>
                  <a:pt x="1038" y="807"/>
                  <a:pt x="1039" y="808"/>
                  <a:pt x="1041" y="809"/>
                </a:cubicBezTo>
                <a:cubicBezTo>
                  <a:pt x="1041" y="808"/>
                  <a:pt x="1041" y="808"/>
                  <a:pt x="1042" y="808"/>
                </a:cubicBezTo>
                <a:cubicBezTo>
                  <a:pt x="1042" y="808"/>
                  <a:pt x="1043" y="808"/>
                  <a:pt x="1043" y="808"/>
                </a:cubicBezTo>
                <a:cubicBezTo>
                  <a:pt x="1044" y="808"/>
                  <a:pt x="1044" y="806"/>
                  <a:pt x="1045" y="807"/>
                </a:cubicBezTo>
                <a:cubicBezTo>
                  <a:pt x="1046" y="807"/>
                  <a:pt x="1046" y="808"/>
                  <a:pt x="1048" y="808"/>
                </a:cubicBezTo>
                <a:cubicBezTo>
                  <a:pt x="1049" y="808"/>
                  <a:pt x="1050" y="808"/>
                  <a:pt x="1051" y="807"/>
                </a:cubicBezTo>
                <a:cubicBezTo>
                  <a:pt x="1051" y="807"/>
                  <a:pt x="1052" y="808"/>
                  <a:pt x="1052" y="808"/>
                </a:cubicBezTo>
                <a:cubicBezTo>
                  <a:pt x="1052" y="808"/>
                  <a:pt x="1052" y="807"/>
                  <a:pt x="1052" y="807"/>
                </a:cubicBezTo>
                <a:cubicBezTo>
                  <a:pt x="1052" y="807"/>
                  <a:pt x="1053" y="807"/>
                  <a:pt x="1053" y="807"/>
                </a:cubicBezTo>
                <a:cubicBezTo>
                  <a:pt x="1053" y="807"/>
                  <a:pt x="1053" y="807"/>
                  <a:pt x="1053" y="807"/>
                </a:cubicBezTo>
                <a:cubicBezTo>
                  <a:pt x="1054" y="807"/>
                  <a:pt x="1054" y="807"/>
                  <a:pt x="1054" y="807"/>
                </a:cubicBezTo>
                <a:cubicBezTo>
                  <a:pt x="1055" y="807"/>
                  <a:pt x="1056" y="806"/>
                  <a:pt x="1057" y="806"/>
                </a:cubicBezTo>
                <a:cubicBezTo>
                  <a:pt x="1057" y="806"/>
                  <a:pt x="1058" y="807"/>
                  <a:pt x="1058" y="807"/>
                </a:cubicBezTo>
                <a:cubicBezTo>
                  <a:pt x="1058" y="807"/>
                  <a:pt x="1059" y="806"/>
                  <a:pt x="1060" y="806"/>
                </a:cubicBezTo>
                <a:cubicBezTo>
                  <a:pt x="1061" y="806"/>
                  <a:pt x="1062" y="807"/>
                  <a:pt x="1063" y="807"/>
                </a:cubicBezTo>
                <a:cubicBezTo>
                  <a:pt x="1064" y="806"/>
                  <a:pt x="1065" y="805"/>
                  <a:pt x="1067" y="805"/>
                </a:cubicBezTo>
                <a:cubicBezTo>
                  <a:pt x="1070" y="805"/>
                  <a:pt x="1072" y="804"/>
                  <a:pt x="1074" y="803"/>
                </a:cubicBezTo>
                <a:cubicBezTo>
                  <a:pt x="1070" y="801"/>
                  <a:pt x="1069" y="805"/>
                  <a:pt x="1065" y="803"/>
                </a:cubicBezTo>
                <a:cubicBezTo>
                  <a:pt x="1064" y="804"/>
                  <a:pt x="1063" y="804"/>
                  <a:pt x="1062" y="804"/>
                </a:cubicBezTo>
                <a:cubicBezTo>
                  <a:pt x="1060" y="803"/>
                  <a:pt x="1057" y="805"/>
                  <a:pt x="1055" y="805"/>
                </a:cubicBezTo>
                <a:cubicBezTo>
                  <a:pt x="1055" y="805"/>
                  <a:pt x="1056" y="805"/>
                  <a:pt x="1056" y="805"/>
                </a:cubicBezTo>
                <a:cubicBezTo>
                  <a:pt x="1055" y="804"/>
                  <a:pt x="1050" y="805"/>
                  <a:pt x="1052" y="803"/>
                </a:cubicBezTo>
                <a:cubicBezTo>
                  <a:pt x="1053" y="804"/>
                  <a:pt x="1053" y="803"/>
                  <a:pt x="1053" y="803"/>
                </a:cubicBezTo>
                <a:cubicBezTo>
                  <a:pt x="1054" y="803"/>
                  <a:pt x="1054" y="804"/>
                  <a:pt x="1055" y="804"/>
                </a:cubicBezTo>
                <a:cubicBezTo>
                  <a:pt x="1055" y="802"/>
                  <a:pt x="1056" y="802"/>
                  <a:pt x="1057" y="802"/>
                </a:cubicBezTo>
                <a:cubicBezTo>
                  <a:pt x="1059" y="803"/>
                  <a:pt x="1061" y="802"/>
                  <a:pt x="1063" y="802"/>
                </a:cubicBezTo>
                <a:cubicBezTo>
                  <a:pt x="1063" y="802"/>
                  <a:pt x="1063" y="802"/>
                  <a:pt x="1063" y="802"/>
                </a:cubicBezTo>
                <a:cubicBezTo>
                  <a:pt x="1064" y="802"/>
                  <a:pt x="1065" y="802"/>
                  <a:pt x="1066" y="802"/>
                </a:cubicBezTo>
                <a:cubicBezTo>
                  <a:pt x="1066" y="802"/>
                  <a:pt x="1066" y="801"/>
                  <a:pt x="1066" y="801"/>
                </a:cubicBezTo>
                <a:cubicBezTo>
                  <a:pt x="1066" y="801"/>
                  <a:pt x="1067" y="801"/>
                  <a:pt x="1067" y="801"/>
                </a:cubicBezTo>
                <a:cubicBezTo>
                  <a:pt x="1068" y="801"/>
                  <a:pt x="1068" y="801"/>
                  <a:pt x="1069" y="801"/>
                </a:cubicBezTo>
                <a:cubicBezTo>
                  <a:pt x="1069" y="800"/>
                  <a:pt x="1070" y="799"/>
                  <a:pt x="1070" y="799"/>
                </a:cubicBezTo>
                <a:cubicBezTo>
                  <a:pt x="1071" y="801"/>
                  <a:pt x="1071" y="798"/>
                  <a:pt x="1072" y="798"/>
                </a:cubicBezTo>
                <a:cubicBezTo>
                  <a:pt x="1073" y="799"/>
                  <a:pt x="1071" y="801"/>
                  <a:pt x="1073" y="801"/>
                </a:cubicBezTo>
                <a:cubicBezTo>
                  <a:pt x="1074" y="800"/>
                  <a:pt x="1076" y="800"/>
                  <a:pt x="1077" y="800"/>
                </a:cubicBezTo>
                <a:cubicBezTo>
                  <a:pt x="1077" y="799"/>
                  <a:pt x="1077" y="799"/>
                  <a:pt x="1077" y="798"/>
                </a:cubicBezTo>
                <a:cubicBezTo>
                  <a:pt x="1078" y="798"/>
                  <a:pt x="1079" y="798"/>
                  <a:pt x="1079" y="797"/>
                </a:cubicBezTo>
                <a:cubicBezTo>
                  <a:pt x="1080" y="797"/>
                  <a:pt x="1081" y="796"/>
                  <a:pt x="1082" y="797"/>
                </a:cubicBezTo>
                <a:cubicBezTo>
                  <a:pt x="1082" y="798"/>
                  <a:pt x="1081" y="800"/>
                  <a:pt x="1080" y="800"/>
                </a:cubicBezTo>
                <a:cubicBezTo>
                  <a:pt x="1079" y="800"/>
                  <a:pt x="1076" y="801"/>
                  <a:pt x="1078" y="801"/>
                </a:cubicBezTo>
                <a:cubicBezTo>
                  <a:pt x="1079" y="801"/>
                  <a:pt x="1081" y="801"/>
                  <a:pt x="1082" y="801"/>
                </a:cubicBezTo>
                <a:cubicBezTo>
                  <a:pt x="1083" y="800"/>
                  <a:pt x="1085" y="799"/>
                  <a:pt x="1086" y="798"/>
                </a:cubicBezTo>
                <a:cubicBezTo>
                  <a:pt x="1087" y="798"/>
                  <a:pt x="1088" y="798"/>
                  <a:pt x="1089" y="797"/>
                </a:cubicBezTo>
                <a:cubicBezTo>
                  <a:pt x="1088" y="797"/>
                  <a:pt x="1088" y="798"/>
                  <a:pt x="1088" y="798"/>
                </a:cubicBezTo>
                <a:cubicBezTo>
                  <a:pt x="1088" y="798"/>
                  <a:pt x="1088" y="798"/>
                  <a:pt x="1088" y="798"/>
                </a:cubicBezTo>
                <a:cubicBezTo>
                  <a:pt x="1086" y="799"/>
                  <a:pt x="1084" y="801"/>
                  <a:pt x="1082" y="801"/>
                </a:cubicBezTo>
                <a:cubicBezTo>
                  <a:pt x="1082" y="802"/>
                  <a:pt x="1070" y="808"/>
                  <a:pt x="1069" y="808"/>
                </a:cubicBezTo>
                <a:cubicBezTo>
                  <a:pt x="1068" y="809"/>
                  <a:pt x="1067" y="808"/>
                  <a:pt x="1066" y="809"/>
                </a:cubicBezTo>
                <a:cubicBezTo>
                  <a:pt x="1066" y="809"/>
                  <a:pt x="1065" y="809"/>
                  <a:pt x="1065" y="810"/>
                </a:cubicBezTo>
                <a:cubicBezTo>
                  <a:pt x="1065" y="810"/>
                  <a:pt x="1063" y="810"/>
                  <a:pt x="1063" y="810"/>
                </a:cubicBezTo>
                <a:cubicBezTo>
                  <a:pt x="1063" y="810"/>
                  <a:pt x="1063" y="810"/>
                  <a:pt x="1063" y="810"/>
                </a:cubicBezTo>
                <a:cubicBezTo>
                  <a:pt x="1061" y="811"/>
                  <a:pt x="1060" y="811"/>
                  <a:pt x="1059" y="811"/>
                </a:cubicBezTo>
                <a:cubicBezTo>
                  <a:pt x="1058" y="811"/>
                  <a:pt x="1055" y="811"/>
                  <a:pt x="1055" y="811"/>
                </a:cubicBezTo>
                <a:cubicBezTo>
                  <a:pt x="1055" y="812"/>
                  <a:pt x="1054" y="811"/>
                  <a:pt x="1054" y="811"/>
                </a:cubicBezTo>
                <a:cubicBezTo>
                  <a:pt x="1054" y="811"/>
                  <a:pt x="1052" y="813"/>
                  <a:pt x="1052" y="813"/>
                </a:cubicBezTo>
                <a:cubicBezTo>
                  <a:pt x="1050" y="814"/>
                  <a:pt x="1049" y="813"/>
                  <a:pt x="1048" y="813"/>
                </a:cubicBezTo>
                <a:cubicBezTo>
                  <a:pt x="1048" y="813"/>
                  <a:pt x="1048" y="813"/>
                  <a:pt x="1047" y="814"/>
                </a:cubicBezTo>
                <a:cubicBezTo>
                  <a:pt x="1045" y="814"/>
                  <a:pt x="1043" y="815"/>
                  <a:pt x="1042" y="814"/>
                </a:cubicBezTo>
                <a:cubicBezTo>
                  <a:pt x="1041" y="814"/>
                  <a:pt x="1041" y="814"/>
                  <a:pt x="1040" y="815"/>
                </a:cubicBezTo>
                <a:cubicBezTo>
                  <a:pt x="1039" y="815"/>
                  <a:pt x="1036" y="815"/>
                  <a:pt x="1035" y="815"/>
                </a:cubicBezTo>
                <a:cubicBezTo>
                  <a:pt x="1035" y="815"/>
                  <a:pt x="1034" y="814"/>
                  <a:pt x="1034" y="814"/>
                </a:cubicBezTo>
                <a:cubicBezTo>
                  <a:pt x="1032" y="815"/>
                  <a:pt x="1029" y="814"/>
                  <a:pt x="1028" y="814"/>
                </a:cubicBezTo>
                <a:cubicBezTo>
                  <a:pt x="1027" y="814"/>
                  <a:pt x="1027" y="814"/>
                  <a:pt x="1027" y="814"/>
                </a:cubicBezTo>
                <a:cubicBezTo>
                  <a:pt x="1026" y="814"/>
                  <a:pt x="1026" y="814"/>
                  <a:pt x="1025" y="814"/>
                </a:cubicBezTo>
                <a:cubicBezTo>
                  <a:pt x="1025" y="814"/>
                  <a:pt x="1024" y="815"/>
                  <a:pt x="1024" y="815"/>
                </a:cubicBezTo>
                <a:cubicBezTo>
                  <a:pt x="1024" y="815"/>
                  <a:pt x="1024" y="814"/>
                  <a:pt x="1023" y="814"/>
                </a:cubicBezTo>
                <a:cubicBezTo>
                  <a:pt x="1023" y="814"/>
                  <a:pt x="1022" y="814"/>
                  <a:pt x="1022" y="814"/>
                </a:cubicBezTo>
                <a:cubicBezTo>
                  <a:pt x="1021" y="816"/>
                  <a:pt x="1014" y="814"/>
                  <a:pt x="1013" y="814"/>
                </a:cubicBezTo>
                <a:cubicBezTo>
                  <a:pt x="1013" y="814"/>
                  <a:pt x="1002" y="813"/>
                  <a:pt x="1002" y="813"/>
                </a:cubicBezTo>
                <a:cubicBezTo>
                  <a:pt x="1001" y="812"/>
                  <a:pt x="1002" y="812"/>
                  <a:pt x="1001" y="812"/>
                </a:cubicBezTo>
                <a:cubicBezTo>
                  <a:pt x="1001" y="813"/>
                  <a:pt x="999" y="812"/>
                  <a:pt x="999" y="812"/>
                </a:cubicBezTo>
                <a:cubicBezTo>
                  <a:pt x="998" y="812"/>
                  <a:pt x="997" y="812"/>
                  <a:pt x="996" y="813"/>
                </a:cubicBezTo>
                <a:cubicBezTo>
                  <a:pt x="995" y="811"/>
                  <a:pt x="994" y="811"/>
                  <a:pt x="992" y="810"/>
                </a:cubicBezTo>
                <a:cubicBezTo>
                  <a:pt x="988" y="812"/>
                  <a:pt x="986" y="808"/>
                  <a:pt x="980" y="809"/>
                </a:cubicBezTo>
                <a:cubicBezTo>
                  <a:pt x="980" y="807"/>
                  <a:pt x="979" y="808"/>
                  <a:pt x="978" y="807"/>
                </a:cubicBezTo>
                <a:cubicBezTo>
                  <a:pt x="978" y="807"/>
                  <a:pt x="977" y="807"/>
                  <a:pt x="977" y="807"/>
                </a:cubicBezTo>
                <a:cubicBezTo>
                  <a:pt x="977" y="807"/>
                  <a:pt x="977" y="807"/>
                  <a:pt x="977" y="807"/>
                </a:cubicBezTo>
                <a:cubicBezTo>
                  <a:pt x="976" y="807"/>
                  <a:pt x="976" y="806"/>
                  <a:pt x="976" y="806"/>
                </a:cubicBezTo>
                <a:cubicBezTo>
                  <a:pt x="976" y="806"/>
                  <a:pt x="973" y="806"/>
                  <a:pt x="972" y="805"/>
                </a:cubicBezTo>
                <a:cubicBezTo>
                  <a:pt x="971" y="805"/>
                  <a:pt x="971" y="805"/>
                  <a:pt x="971" y="805"/>
                </a:cubicBezTo>
                <a:cubicBezTo>
                  <a:pt x="970" y="804"/>
                  <a:pt x="969" y="805"/>
                  <a:pt x="968" y="804"/>
                </a:cubicBezTo>
                <a:cubicBezTo>
                  <a:pt x="967" y="804"/>
                  <a:pt x="967" y="804"/>
                  <a:pt x="967" y="803"/>
                </a:cubicBezTo>
                <a:cubicBezTo>
                  <a:pt x="967" y="803"/>
                  <a:pt x="966" y="803"/>
                  <a:pt x="966" y="803"/>
                </a:cubicBezTo>
                <a:cubicBezTo>
                  <a:pt x="964" y="803"/>
                  <a:pt x="964" y="802"/>
                  <a:pt x="962" y="801"/>
                </a:cubicBezTo>
                <a:cubicBezTo>
                  <a:pt x="961" y="800"/>
                  <a:pt x="958" y="799"/>
                  <a:pt x="957" y="797"/>
                </a:cubicBezTo>
                <a:cubicBezTo>
                  <a:pt x="954" y="797"/>
                  <a:pt x="954" y="797"/>
                  <a:pt x="954" y="797"/>
                </a:cubicBezTo>
                <a:cubicBezTo>
                  <a:pt x="954" y="796"/>
                  <a:pt x="952" y="796"/>
                  <a:pt x="952" y="795"/>
                </a:cubicBezTo>
                <a:cubicBezTo>
                  <a:pt x="951" y="795"/>
                  <a:pt x="951" y="795"/>
                  <a:pt x="950" y="795"/>
                </a:cubicBezTo>
                <a:cubicBezTo>
                  <a:pt x="949" y="794"/>
                  <a:pt x="948" y="794"/>
                  <a:pt x="947" y="793"/>
                </a:cubicBezTo>
                <a:cubicBezTo>
                  <a:pt x="946" y="793"/>
                  <a:pt x="946" y="791"/>
                  <a:pt x="945" y="791"/>
                </a:cubicBezTo>
                <a:cubicBezTo>
                  <a:pt x="944" y="791"/>
                  <a:pt x="944" y="790"/>
                  <a:pt x="944" y="789"/>
                </a:cubicBezTo>
                <a:cubicBezTo>
                  <a:pt x="941" y="789"/>
                  <a:pt x="941" y="789"/>
                  <a:pt x="941" y="789"/>
                </a:cubicBezTo>
                <a:cubicBezTo>
                  <a:pt x="940" y="788"/>
                  <a:pt x="940" y="787"/>
                  <a:pt x="939" y="787"/>
                </a:cubicBezTo>
                <a:cubicBezTo>
                  <a:pt x="938" y="786"/>
                  <a:pt x="938" y="787"/>
                  <a:pt x="937" y="786"/>
                </a:cubicBezTo>
                <a:cubicBezTo>
                  <a:pt x="937" y="785"/>
                  <a:pt x="936" y="785"/>
                  <a:pt x="935" y="784"/>
                </a:cubicBezTo>
                <a:cubicBezTo>
                  <a:pt x="934" y="784"/>
                  <a:pt x="933" y="783"/>
                  <a:pt x="931" y="782"/>
                </a:cubicBezTo>
                <a:cubicBezTo>
                  <a:pt x="930" y="779"/>
                  <a:pt x="927" y="776"/>
                  <a:pt x="925" y="773"/>
                </a:cubicBezTo>
                <a:cubicBezTo>
                  <a:pt x="924" y="773"/>
                  <a:pt x="923" y="773"/>
                  <a:pt x="922" y="773"/>
                </a:cubicBezTo>
                <a:cubicBezTo>
                  <a:pt x="921" y="772"/>
                  <a:pt x="920" y="771"/>
                  <a:pt x="919" y="769"/>
                </a:cubicBezTo>
                <a:cubicBezTo>
                  <a:pt x="918" y="769"/>
                  <a:pt x="916" y="768"/>
                  <a:pt x="915" y="767"/>
                </a:cubicBezTo>
                <a:cubicBezTo>
                  <a:pt x="916" y="765"/>
                  <a:pt x="915" y="765"/>
                  <a:pt x="915" y="764"/>
                </a:cubicBezTo>
                <a:cubicBezTo>
                  <a:pt x="915" y="763"/>
                  <a:pt x="914" y="763"/>
                  <a:pt x="913" y="762"/>
                </a:cubicBezTo>
                <a:cubicBezTo>
                  <a:pt x="912" y="760"/>
                  <a:pt x="910" y="758"/>
                  <a:pt x="909" y="755"/>
                </a:cubicBezTo>
                <a:cubicBezTo>
                  <a:pt x="908" y="755"/>
                  <a:pt x="908" y="755"/>
                  <a:pt x="907" y="755"/>
                </a:cubicBezTo>
                <a:cubicBezTo>
                  <a:pt x="906" y="752"/>
                  <a:pt x="903" y="751"/>
                  <a:pt x="902" y="749"/>
                </a:cubicBezTo>
                <a:cubicBezTo>
                  <a:pt x="902" y="749"/>
                  <a:pt x="902" y="748"/>
                  <a:pt x="902" y="748"/>
                </a:cubicBezTo>
                <a:cubicBezTo>
                  <a:pt x="902" y="748"/>
                  <a:pt x="901" y="748"/>
                  <a:pt x="901" y="748"/>
                </a:cubicBezTo>
                <a:cubicBezTo>
                  <a:pt x="901" y="747"/>
                  <a:pt x="900" y="746"/>
                  <a:pt x="900" y="746"/>
                </a:cubicBezTo>
                <a:cubicBezTo>
                  <a:pt x="900" y="745"/>
                  <a:pt x="899" y="745"/>
                  <a:pt x="899" y="744"/>
                </a:cubicBezTo>
                <a:cubicBezTo>
                  <a:pt x="899" y="743"/>
                  <a:pt x="897" y="744"/>
                  <a:pt x="897" y="743"/>
                </a:cubicBezTo>
                <a:cubicBezTo>
                  <a:pt x="897" y="742"/>
                  <a:pt x="899" y="742"/>
                  <a:pt x="898" y="741"/>
                </a:cubicBezTo>
                <a:cubicBezTo>
                  <a:pt x="897" y="740"/>
                  <a:pt x="897" y="738"/>
                  <a:pt x="896" y="738"/>
                </a:cubicBezTo>
                <a:cubicBezTo>
                  <a:pt x="896" y="738"/>
                  <a:pt x="897" y="737"/>
                  <a:pt x="896" y="737"/>
                </a:cubicBezTo>
                <a:cubicBezTo>
                  <a:pt x="896" y="737"/>
                  <a:pt x="896" y="737"/>
                  <a:pt x="896" y="736"/>
                </a:cubicBezTo>
                <a:cubicBezTo>
                  <a:pt x="896" y="735"/>
                  <a:pt x="895" y="735"/>
                  <a:pt x="895" y="734"/>
                </a:cubicBezTo>
                <a:cubicBezTo>
                  <a:pt x="895" y="733"/>
                  <a:pt x="894" y="733"/>
                  <a:pt x="894" y="732"/>
                </a:cubicBezTo>
                <a:cubicBezTo>
                  <a:pt x="894" y="731"/>
                  <a:pt x="893" y="731"/>
                  <a:pt x="893" y="730"/>
                </a:cubicBezTo>
                <a:cubicBezTo>
                  <a:pt x="893" y="729"/>
                  <a:pt x="892" y="729"/>
                  <a:pt x="892" y="729"/>
                </a:cubicBezTo>
                <a:cubicBezTo>
                  <a:pt x="892" y="729"/>
                  <a:pt x="892" y="728"/>
                  <a:pt x="892" y="728"/>
                </a:cubicBezTo>
                <a:cubicBezTo>
                  <a:pt x="892" y="728"/>
                  <a:pt x="892" y="728"/>
                  <a:pt x="892" y="728"/>
                </a:cubicBezTo>
                <a:cubicBezTo>
                  <a:pt x="891" y="728"/>
                  <a:pt x="892" y="727"/>
                  <a:pt x="892" y="727"/>
                </a:cubicBezTo>
                <a:cubicBezTo>
                  <a:pt x="891" y="726"/>
                  <a:pt x="892" y="725"/>
                  <a:pt x="891" y="724"/>
                </a:cubicBezTo>
                <a:cubicBezTo>
                  <a:pt x="890" y="723"/>
                  <a:pt x="889" y="721"/>
                  <a:pt x="889" y="720"/>
                </a:cubicBezTo>
                <a:cubicBezTo>
                  <a:pt x="888" y="719"/>
                  <a:pt x="889" y="717"/>
                  <a:pt x="888" y="716"/>
                </a:cubicBezTo>
                <a:cubicBezTo>
                  <a:pt x="888" y="715"/>
                  <a:pt x="888" y="715"/>
                  <a:pt x="887" y="715"/>
                </a:cubicBezTo>
                <a:cubicBezTo>
                  <a:pt x="887" y="714"/>
                  <a:pt x="888" y="714"/>
                  <a:pt x="888" y="714"/>
                </a:cubicBezTo>
                <a:cubicBezTo>
                  <a:pt x="887" y="713"/>
                  <a:pt x="886" y="712"/>
                  <a:pt x="886" y="711"/>
                </a:cubicBezTo>
                <a:cubicBezTo>
                  <a:pt x="884" y="710"/>
                  <a:pt x="884" y="708"/>
                  <a:pt x="883" y="707"/>
                </a:cubicBezTo>
                <a:cubicBezTo>
                  <a:pt x="882" y="706"/>
                  <a:pt x="883" y="705"/>
                  <a:pt x="883" y="704"/>
                </a:cubicBezTo>
                <a:cubicBezTo>
                  <a:pt x="883" y="704"/>
                  <a:pt x="882" y="703"/>
                  <a:pt x="882" y="702"/>
                </a:cubicBezTo>
                <a:cubicBezTo>
                  <a:pt x="882" y="700"/>
                  <a:pt x="882" y="699"/>
                  <a:pt x="881" y="699"/>
                </a:cubicBezTo>
                <a:cubicBezTo>
                  <a:pt x="881" y="698"/>
                  <a:pt x="882" y="698"/>
                  <a:pt x="882" y="698"/>
                </a:cubicBezTo>
                <a:cubicBezTo>
                  <a:pt x="882" y="698"/>
                  <a:pt x="881" y="698"/>
                  <a:pt x="881" y="698"/>
                </a:cubicBezTo>
                <a:cubicBezTo>
                  <a:pt x="881" y="698"/>
                  <a:pt x="881" y="697"/>
                  <a:pt x="881" y="697"/>
                </a:cubicBezTo>
                <a:cubicBezTo>
                  <a:pt x="880" y="694"/>
                  <a:pt x="880" y="691"/>
                  <a:pt x="879" y="689"/>
                </a:cubicBezTo>
                <a:cubicBezTo>
                  <a:pt x="879" y="687"/>
                  <a:pt x="880" y="687"/>
                  <a:pt x="879" y="685"/>
                </a:cubicBezTo>
                <a:cubicBezTo>
                  <a:pt x="879" y="685"/>
                  <a:pt x="879" y="685"/>
                  <a:pt x="879" y="684"/>
                </a:cubicBezTo>
                <a:cubicBezTo>
                  <a:pt x="878" y="684"/>
                  <a:pt x="879" y="682"/>
                  <a:pt x="879" y="681"/>
                </a:cubicBezTo>
                <a:cubicBezTo>
                  <a:pt x="878" y="680"/>
                  <a:pt x="878" y="679"/>
                  <a:pt x="878" y="678"/>
                </a:cubicBezTo>
                <a:cubicBezTo>
                  <a:pt x="876" y="664"/>
                  <a:pt x="876" y="664"/>
                  <a:pt x="876" y="664"/>
                </a:cubicBezTo>
                <a:cubicBezTo>
                  <a:pt x="876" y="632"/>
                  <a:pt x="873" y="627"/>
                  <a:pt x="875" y="595"/>
                </a:cubicBezTo>
                <a:cubicBezTo>
                  <a:pt x="878" y="551"/>
                  <a:pt x="882" y="501"/>
                  <a:pt x="857" y="463"/>
                </a:cubicBezTo>
                <a:cubicBezTo>
                  <a:pt x="822" y="409"/>
                  <a:pt x="770" y="435"/>
                  <a:pt x="770" y="435"/>
                </a:cubicBezTo>
                <a:cubicBezTo>
                  <a:pt x="770" y="435"/>
                  <a:pt x="764" y="427"/>
                  <a:pt x="763" y="427"/>
                </a:cubicBezTo>
                <a:cubicBezTo>
                  <a:pt x="758" y="421"/>
                  <a:pt x="754" y="416"/>
                  <a:pt x="744" y="411"/>
                </a:cubicBezTo>
                <a:cubicBezTo>
                  <a:pt x="738" y="407"/>
                  <a:pt x="733" y="406"/>
                  <a:pt x="725" y="404"/>
                </a:cubicBezTo>
                <a:cubicBezTo>
                  <a:pt x="678" y="392"/>
                  <a:pt x="612" y="422"/>
                  <a:pt x="605" y="489"/>
                </a:cubicBezTo>
                <a:cubicBezTo>
                  <a:pt x="604" y="503"/>
                  <a:pt x="606" y="523"/>
                  <a:pt x="621" y="529"/>
                </a:cubicBezTo>
                <a:cubicBezTo>
                  <a:pt x="597" y="544"/>
                  <a:pt x="590" y="581"/>
                  <a:pt x="593" y="604"/>
                </a:cubicBezTo>
                <a:cubicBezTo>
                  <a:pt x="600" y="653"/>
                  <a:pt x="685" y="723"/>
                  <a:pt x="760" y="663"/>
                </a:cubicBezTo>
                <a:cubicBezTo>
                  <a:pt x="810" y="623"/>
                  <a:pt x="786" y="534"/>
                  <a:pt x="719" y="554"/>
                </a:cubicBezTo>
                <a:cubicBezTo>
                  <a:pt x="703" y="561"/>
                  <a:pt x="696" y="574"/>
                  <a:pt x="698" y="585"/>
                </a:cubicBezTo>
                <a:cubicBezTo>
                  <a:pt x="701" y="596"/>
                  <a:pt x="714" y="600"/>
                  <a:pt x="719" y="599"/>
                </a:cubicBezTo>
                <a:cubicBezTo>
                  <a:pt x="717" y="603"/>
                  <a:pt x="679" y="609"/>
                  <a:pt x="682" y="570"/>
                </a:cubicBezTo>
                <a:cubicBezTo>
                  <a:pt x="684" y="551"/>
                  <a:pt x="702" y="536"/>
                  <a:pt x="718" y="533"/>
                </a:cubicBezTo>
                <a:cubicBezTo>
                  <a:pt x="736" y="528"/>
                  <a:pt x="754" y="531"/>
                  <a:pt x="768" y="539"/>
                </a:cubicBezTo>
                <a:cubicBezTo>
                  <a:pt x="809" y="565"/>
                  <a:pt x="808" y="618"/>
                  <a:pt x="815" y="651"/>
                </a:cubicBezTo>
                <a:cubicBezTo>
                  <a:pt x="815" y="651"/>
                  <a:pt x="814" y="650"/>
                  <a:pt x="815" y="652"/>
                </a:cubicBezTo>
                <a:cubicBezTo>
                  <a:pt x="816" y="652"/>
                  <a:pt x="816" y="652"/>
                  <a:pt x="816" y="653"/>
                </a:cubicBezTo>
                <a:cubicBezTo>
                  <a:pt x="817" y="653"/>
                  <a:pt x="816" y="654"/>
                  <a:pt x="817" y="654"/>
                </a:cubicBezTo>
                <a:cubicBezTo>
                  <a:pt x="817" y="655"/>
                  <a:pt x="816" y="654"/>
                  <a:pt x="817" y="655"/>
                </a:cubicBezTo>
                <a:cubicBezTo>
                  <a:pt x="818" y="656"/>
                  <a:pt x="816" y="654"/>
                  <a:pt x="817" y="656"/>
                </a:cubicBezTo>
                <a:cubicBezTo>
                  <a:pt x="817" y="656"/>
                  <a:pt x="817" y="657"/>
                  <a:pt x="817" y="657"/>
                </a:cubicBezTo>
                <a:cubicBezTo>
                  <a:pt x="817" y="658"/>
                  <a:pt x="816" y="659"/>
                  <a:pt x="816" y="660"/>
                </a:cubicBezTo>
                <a:cubicBezTo>
                  <a:pt x="816" y="660"/>
                  <a:pt x="817" y="660"/>
                  <a:pt x="817" y="661"/>
                </a:cubicBezTo>
                <a:cubicBezTo>
                  <a:pt x="817" y="661"/>
                  <a:pt x="817" y="662"/>
                  <a:pt x="818" y="662"/>
                </a:cubicBezTo>
                <a:cubicBezTo>
                  <a:pt x="818" y="663"/>
                  <a:pt x="818" y="664"/>
                  <a:pt x="819" y="664"/>
                </a:cubicBezTo>
                <a:cubicBezTo>
                  <a:pt x="819" y="665"/>
                  <a:pt x="818" y="667"/>
                  <a:pt x="818" y="668"/>
                </a:cubicBezTo>
                <a:cubicBezTo>
                  <a:pt x="818" y="668"/>
                  <a:pt x="819" y="668"/>
                  <a:pt x="819" y="669"/>
                </a:cubicBezTo>
                <a:cubicBezTo>
                  <a:pt x="819" y="669"/>
                  <a:pt x="819" y="669"/>
                  <a:pt x="819" y="670"/>
                </a:cubicBezTo>
                <a:cubicBezTo>
                  <a:pt x="819" y="670"/>
                  <a:pt x="820" y="671"/>
                  <a:pt x="820" y="671"/>
                </a:cubicBezTo>
                <a:cubicBezTo>
                  <a:pt x="820" y="672"/>
                  <a:pt x="819" y="680"/>
                  <a:pt x="819" y="681"/>
                </a:cubicBezTo>
                <a:cubicBezTo>
                  <a:pt x="819" y="681"/>
                  <a:pt x="820" y="682"/>
                  <a:pt x="820" y="682"/>
                </a:cubicBezTo>
                <a:cubicBezTo>
                  <a:pt x="821" y="683"/>
                  <a:pt x="821" y="684"/>
                  <a:pt x="821" y="685"/>
                </a:cubicBezTo>
                <a:cubicBezTo>
                  <a:pt x="821" y="685"/>
                  <a:pt x="820" y="686"/>
                  <a:pt x="820" y="686"/>
                </a:cubicBezTo>
                <a:cubicBezTo>
                  <a:pt x="820" y="687"/>
                  <a:pt x="822" y="689"/>
                  <a:pt x="822" y="690"/>
                </a:cubicBezTo>
                <a:cubicBezTo>
                  <a:pt x="822" y="690"/>
                  <a:pt x="820" y="690"/>
                  <a:pt x="820" y="690"/>
                </a:cubicBezTo>
                <a:cubicBezTo>
                  <a:pt x="821" y="692"/>
                  <a:pt x="821" y="692"/>
                  <a:pt x="821" y="693"/>
                </a:cubicBezTo>
                <a:cubicBezTo>
                  <a:pt x="821" y="693"/>
                  <a:pt x="822" y="694"/>
                  <a:pt x="822" y="694"/>
                </a:cubicBezTo>
                <a:cubicBezTo>
                  <a:pt x="822" y="695"/>
                  <a:pt x="823" y="696"/>
                  <a:pt x="824" y="697"/>
                </a:cubicBezTo>
                <a:cubicBezTo>
                  <a:pt x="824" y="697"/>
                  <a:pt x="823" y="696"/>
                  <a:pt x="823" y="697"/>
                </a:cubicBezTo>
                <a:cubicBezTo>
                  <a:pt x="823" y="697"/>
                  <a:pt x="822" y="699"/>
                  <a:pt x="822" y="700"/>
                </a:cubicBezTo>
                <a:cubicBezTo>
                  <a:pt x="822" y="700"/>
                  <a:pt x="823" y="700"/>
                  <a:pt x="823" y="701"/>
                </a:cubicBezTo>
                <a:cubicBezTo>
                  <a:pt x="823" y="702"/>
                  <a:pt x="823" y="703"/>
                  <a:pt x="824" y="704"/>
                </a:cubicBezTo>
                <a:cubicBezTo>
                  <a:pt x="824" y="704"/>
                  <a:pt x="824" y="704"/>
                  <a:pt x="824" y="704"/>
                </a:cubicBezTo>
                <a:cubicBezTo>
                  <a:pt x="824" y="704"/>
                  <a:pt x="824" y="705"/>
                  <a:pt x="824" y="705"/>
                </a:cubicBezTo>
                <a:cubicBezTo>
                  <a:pt x="824" y="705"/>
                  <a:pt x="825" y="706"/>
                  <a:pt x="825" y="706"/>
                </a:cubicBezTo>
                <a:cubicBezTo>
                  <a:pt x="825" y="707"/>
                  <a:pt x="825" y="708"/>
                  <a:pt x="826" y="709"/>
                </a:cubicBezTo>
                <a:cubicBezTo>
                  <a:pt x="826" y="711"/>
                  <a:pt x="827" y="712"/>
                  <a:pt x="828" y="714"/>
                </a:cubicBezTo>
                <a:cubicBezTo>
                  <a:pt x="828" y="715"/>
                  <a:pt x="828" y="716"/>
                  <a:pt x="828" y="717"/>
                </a:cubicBezTo>
                <a:cubicBezTo>
                  <a:pt x="828" y="717"/>
                  <a:pt x="829" y="717"/>
                  <a:pt x="829" y="718"/>
                </a:cubicBezTo>
                <a:cubicBezTo>
                  <a:pt x="829" y="718"/>
                  <a:pt x="828" y="718"/>
                  <a:pt x="829" y="718"/>
                </a:cubicBezTo>
                <a:cubicBezTo>
                  <a:pt x="829" y="719"/>
                  <a:pt x="829" y="719"/>
                  <a:pt x="829" y="719"/>
                </a:cubicBezTo>
                <a:cubicBezTo>
                  <a:pt x="830" y="720"/>
                  <a:pt x="829" y="720"/>
                  <a:pt x="829" y="720"/>
                </a:cubicBezTo>
                <a:cubicBezTo>
                  <a:pt x="829" y="721"/>
                  <a:pt x="830" y="722"/>
                  <a:pt x="830" y="722"/>
                </a:cubicBezTo>
                <a:cubicBezTo>
                  <a:pt x="830" y="723"/>
                  <a:pt x="830" y="724"/>
                  <a:pt x="830" y="725"/>
                </a:cubicBezTo>
                <a:cubicBezTo>
                  <a:pt x="830" y="725"/>
                  <a:pt x="832" y="728"/>
                  <a:pt x="832" y="728"/>
                </a:cubicBezTo>
                <a:cubicBezTo>
                  <a:pt x="832" y="728"/>
                  <a:pt x="833" y="729"/>
                  <a:pt x="833" y="729"/>
                </a:cubicBezTo>
                <a:cubicBezTo>
                  <a:pt x="833" y="730"/>
                  <a:pt x="833" y="729"/>
                  <a:pt x="834" y="729"/>
                </a:cubicBezTo>
                <a:cubicBezTo>
                  <a:pt x="834" y="729"/>
                  <a:pt x="834" y="730"/>
                  <a:pt x="834" y="730"/>
                </a:cubicBezTo>
                <a:cubicBezTo>
                  <a:pt x="834" y="731"/>
                  <a:pt x="836" y="734"/>
                  <a:pt x="835" y="735"/>
                </a:cubicBezTo>
                <a:cubicBezTo>
                  <a:pt x="836" y="735"/>
                  <a:pt x="837" y="734"/>
                  <a:pt x="837" y="735"/>
                </a:cubicBezTo>
                <a:cubicBezTo>
                  <a:pt x="837" y="737"/>
                  <a:pt x="839" y="736"/>
                  <a:pt x="839" y="737"/>
                </a:cubicBezTo>
                <a:cubicBezTo>
                  <a:pt x="838" y="737"/>
                  <a:pt x="839" y="738"/>
                  <a:pt x="839" y="739"/>
                </a:cubicBezTo>
                <a:cubicBezTo>
                  <a:pt x="840" y="738"/>
                  <a:pt x="841" y="739"/>
                  <a:pt x="841" y="741"/>
                </a:cubicBezTo>
                <a:cubicBezTo>
                  <a:pt x="841" y="743"/>
                  <a:pt x="842" y="743"/>
                  <a:pt x="842" y="745"/>
                </a:cubicBezTo>
                <a:cubicBezTo>
                  <a:pt x="843" y="745"/>
                  <a:pt x="843" y="746"/>
                  <a:pt x="843" y="746"/>
                </a:cubicBezTo>
                <a:cubicBezTo>
                  <a:pt x="844" y="749"/>
                  <a:pt x="845" y="750"/>
                  <a:pt x="846" y="752"/>
                </a:cubicBezTo>
                <a:cubicBezTo>
                  <a:pt x="847" y="753"/>
                  <a:pt x="846" y="753"/>
                  <a:pt x="846" y="755"/>
                </a:cubicBezTo>
                <a:cubicBezTo>
                  <a:pt x="848" y="755"/>
                  <a:pt x="848" y="754"/>
                  <a:pt x="849" y="755"/>
                </a:cubicBezTo>
                <a:cubicBezTo>
                  <a:pt x="849" y="757"/>
                  <a:pt x="847" y="758"/>
                  <a:pt x="848" y="759"/>
                </a:cubicBezTo>
                <a:cubicBezTo>
                  <a:pt x="849" y="758"/>
                  <a:pt x="850" y="758"/>
                  <a:pt x="850" y="758"/>
                </a:cubicBezTo>
                <a:cubicBezTo>
                  <a:pt x="851" y="759"/>
                  <a:pt x="852" y="759"/>
                  <a:pt x="852" y="761"/>
                </a:cubicBezTo>
                <a:cubicBezTo>
                  <a:pt x="850" y="760"/>
                  <a:pt x="850" y="761"/>
                  <a:pt x="850" y="762"/>
                </a:cubicBezTo>
                <a:cubicBezTo>
                  <a:pt x="850" y="762"/>
                  <a:pt x="851" y="761"/>
                  <a:pt x="852" y="762"/>
                </a:cubicBezTo>
                <a:cubicBezTo>
                  <a:pt x="851" y="763"/>
                  <a:pt x="852" y="763"/>
                  <a:pt x="853" y="764"/>
                </a:cubicBezTo>
                <a:cubicBezTo>
                  <a:pt x="853" y="765"/>
                  <a:pt x="853" y="766"/>
                  <a:pt x="853" y="767"/>
                </a:cubicBezTo>
                <a:cubicBezTo>
                  <a:pt x="853" y="768"/>
                  <a:pt x="854" y="768"/>
                  <a:pt x="854" y="768"/>
                </a:cubicBezTo>
                <a:cubicBezTo>
                  <a:pt x="855" y="769"/>
                  <a:pt x="855" y="770"/>
                  <a:pt x="857" y="771"/>
                </a:cubicBezTo>
                <a:cubicBezTo>
                  <a:pt x="857" y="772"/>
                  <a:pt x="857" y="773"/>
                  <a:pt x="858" y="773"/>
                </a:cubicBezTo>
                <a:cubicBezTo>
                  <a:pt x="858" y="771"/>
                  <a:pt x="857" y="770"/>
                  <a:pt x="857" y="770"/>
                </a:cubicBezTo>
                <a:cubicBezTo>
                  <a:pt x="856" y="769"/>
                  <a:pt x="857" y="769"/>
                  <a:pt x="857" y="769"/>
                </a:cubicBezTo>
                <a:cubicBezTo>
                  <a:pt x="856" y="768"/>
                  <a:pt x="856" y="768"/>
                  <a:pt x="855" y="768"/>
                </a:cubicBezTo>
                <a:cubicBezTo>
                  <a:pt x="855" y="767"/>
                  <a:pt x="855" y="767"/>
                  <a:pt x="855" y="766"/>
                </a:cubicBezTo>
                <a:cubicBezTo>
                  <a:pt x="855" y="766"/>
                  <a:pt x="855" y="766"/>
                  <a:pt x="855" y="766"/>
                </a:cubicBezTo>
                <a:cubicBezTo>
                  <a:pt x="854" y="764"/>
                  <a:pt x="854" y="763"/>
                  <a:pt x="853" y="761"/>
                </a:cubicBezTo>
                <a:cubicBezTo>
                  <a:pt x="852" y="760"/>
                  <a:pt x="853" y="760"/>
                  <a:pt x="853" y="759"/>
                </a:cubicBezTo>
                <a:cubicBezTo>
                  <a:pt x="852" y="758"/>
                  <a:pt x="851" y="756"/>
                  <a:pt x="851" y="755"/>
                </a:cubicBezTo>
                <a:cubicBezTo>
                  <a:pt x="849" y="754"/>
                  <a:pt x="849" y="753"/>
                  <a:pt x="848" y="752"/>
                </a:cubicBezTo>
                <a:cubicBezTo>
                  <a:pt x="849" y="752"/>
                  <a:pt x="847" y="751"/>
                  <a:pt x="848" y="750"/>
                </a:cubicBezTo>
                <a:cubicBezTo>
                  <a:pt x="847" y="749"/>
                  <a:pt x="846" y="748"/>
                  <a:pt x="846" y="746"/>
                </a:cubicBezTo>
                <a:cubicBezTo>
                  <a:pt x="845" y="746"/>
                  <a:pt x="845" y="745"/>
                  <a:pt x="844" y="745"/>
                </a:cubicBezTo>
                <a:cubicBezTo>
                  <a:pt x="844" y="744"/>
                  <a:pt x="845" y="744"/>
                  <a:pt x="845" y="744"/>
                </a:cubicBezTo>
                <a:cubicBezTo>
                  <a:pt x="844" y="744"/>
                  <a:pt x="844" y="743"/>
                  <a:pt x="844" y="743"/>
                </a:cubicBezTo>
                <a:cubicBezTo>
                  <a:pt x="843" y="742"/>
                  <a:pt x="843" y="741"/>
                  <a:pt x="842" y="740"/>
                </a:cubicBezTo>
                <a:cubicBezTo>
                  <a:pt x="842" y="740"/>
                  <a:pt x="842" y="740"/>
                  <a:pt x="842" y="740"/>
                </a:cubicBezTo>
                <a:cubicBezTo>
                  <a:pt x="842" y="739"/>
                  <a:pt x="842" y="738"/>
                  <a:pt x="841" y="738"/>
                </a:cubicBezTo>
                <a:cubicBezTo>
                  <a:pt x="841" y="737"/>
                  <a:pt x="840" y="737"/>
                  <a:pt x="840" y="736"/>
                </a:cubicBezTo>
                <a:cubicBezTo>
                  <a:pt x="840" y="735"/>
                  <a:pt x="840" y="735"/>
                  <a:pt x="840" y="734"/>
                </a:cubicBezTo>
                <a:cubicBezTo>
                  <a:pt x="840" y="733"/>
                  <a:pt x="838" y="731"/>
                  <a:pt x="839" y="730"/>
                </a:cubicBezTo>
                <a:cubicBezTo>
                  <a:pt x="838" y="729"/>
                  <a:pt x="837" y="729"/>
                  <a:pt x="837" y="728"/>
                </a:cubicBezTo>
                <a:cubicBezTo>
                  <a:pt x="838" y="728"/>
                  <a:pt x="837" y="725"/>
                  <a:pt x="838" y="726"/>
                </a:cubicBezTo>
                <a:cubicBezTo>
                  <a:pt x="838" y="728"/>
                  <a:pt x="839" y="727"/>
                  <a:pt x="840" y="728"/>
                </a:cubicBezTo>
                <a:cubicBezTo>
                  <a:pt x="840" y="729"/>
                  <a:pt x="841" y="730"/>
                  <a:pt x="841" y="730"/>
                </a:cubicBezTo>
                <a:cubicBezTo>
                  <a:pt x="842" y="731"/>
                  <a:pt x="842" y="732"/>
                  <a:pt x="843" y="732"/>
                </a:cubicBezTo>
                <a:cubicBezTo>
                  <a:pt x="843" y="733"/>
                  <a:pt x="843" y="734"/>
                  <a:pt x="843" y="734"/>
                </a:cubicBezTo>
                <a:cubicBezTo>
                  <a:pt x="843" y="735"/>
                  <a:pt x="845" y="735"/>
                  <a:pt x="844" y="736"/>
                </a:cubicBezTo>
                <a:cubicBezTo>
                  <a:pt x="844" y="737"/>
                  <a:pt x="846" y="737"/>
                  <a:pt x="846" y="738"/>
                </a:cubicBezTo>
                <a:cubicBezTo>
                  <a:pt x="846" y="738"/>
                  <a:pt x="846" y="738"/>
                  <a:pt x="846" y="739"/>
                </a:cubicBezTo>
                <a:cubicBezTo>
                  <a:pt x="846" y="740"/>
                  <a:pt x="847" y="741"/>
                  <a:pt x="847" y="742"/>
                </a:cubicBezTo>
                <a:cubicBezTo>
                  <a:pt x="847" y="742"/>
                  <a:pt x="847" y="743"/>
                  <a:pt x="847" y="743"/>
                </a:cubicBezTo>
                <a:cubicBezTo>
                  <a:pt x="848" y="744"/>
                  <a:pt x="848" y="744"/>
                  <a:pt x="849" y="745"/>
                </a:cubicBezTo>
                <a:cubicBezTo>
                  <a:pt x="849" y="745"/>
                  <a:pt x="849" y="745"/>
                  <a:pt x="849" y="745"/>
                </a:cubicBezTo>
                <a:cubicBezTo>
                  <a:pt x="849" y="746"/>
                  <a:pt x="849" y="746"/>
                  <a:pt x="850" y="746"/>
                </a:cubicBezTo>
                <a:cubicBezTo>
                  <a:pt x="850" y="748"/>
                  <a:pt x="851" y="749"/>
                  <a:pt x="851" y="750"/>
                </a:cubicBezTo>
                <a:cubicBezTo>
                  <a:pt x="852" y="750"/>
                  <a:pt x="851" y="752"/>
                  <a:pt x="851" y="752"/>
                </a:cubicBezTo>
                <a:cubicBezTo>
                  <a:pt x="852" y="753"/>
                  <a:pt x="853" y="754"/>
                  <a:pt x="853" y="755"/>
                </a:cubicBezTo>
                <a:cubicBezTo>
                  <a:pt x="854" y="756"/>
                  <a:pt x="856" y="758"/>
                  <a:pt x="856" y="761"/>
                </a:cubicBezTo>
                <a:cubicBezTo>
                  <a:pt x="856" y="761"/>
                  <a:pt x="857" y="762"/>
                  <a:pt x="857" y="763"/>
                </a:cubicBezTo>
                <a:cubicBezTo>
                  <a:pt x="857" y="763"/>
                  <a:pt x="857" y="764"/>
                  <a:pt x="858" y="764"/>
                </a:cubicBezTo>
                <a:cubicBezTo>
                  <a:pt x="858" y="764"/>
                  <a:pt x="858" y="764"/>
                  <a:pt x="858" y="765"/>
                </a:cubicBezTo>
                <a:cubicBezTo>
                  <a:pt x="858" y="765"/>
                  <a:pt x="858" y="765"/>
                  <a:pt x="858" y="766"/>
                </a:cubicBezTo>
                <a:cubicBezTo>
                  <a:pt x="859" y="766"/>
                  <a:pt x="859" y="766"/>
                  <a:pt x="859" y="767"/>
                </a:cubicBezTo>
                <a:cubicBezTo>
                  <a:pt x="860" y="767"/>
                  <a:pt x="859" y="768"/>
                  <a:pt x="860" y="768"/>
                </a:cubicBezTo>
                <a:cubicBezTo>
                  <a:pt x="860" y="769"/>
                  <a:pt x="860" y="768"/>
                  <a:pt x="861" y="768"/>
                </a:cubicBezTo>
                <a:cubicBezTo>
                  <a:pt x="861" y="769"/>
                  <a:pt x="861" y="770"/>
                  <a:pt x="861" y="770"/>
                </a:cubicBezTo>
                <a:cubicBezTo>
                  <a:pt x="861" y="770"/>
                  <a:pt x="861" y="771"/>
                  <a:pt x="861" y="771"/>
                </a:cubicBezTo>
                <a:cubicBezTo>
                  <a:pt x="862" y="771"/>
                  <a:pt x="863" y="771"/>
                  <a:pt x="863" y="772"/>
                </a:cubicBezTo>
                <a:cubicBezTo>
                  <a:pt x="863" y="773"/>
                  <a:pt x="864" y="774"/>
                  <a:pt x="864" y="774"/>
                </a:cubicBezTo>
                <a:cubicBezTo>
                  <a:pt x="864" y="773"/>
                  <a:pt x="865" y="772"/>
                  <a:pt x="866" y="772"/>
                </a:cubicBezTo>
                <a:cubicBezTo>
                  <a:pt x="865" y="773"/>
                  <a:pt x="866" y="773"/>
                  <a:pt x="866" y="774"/>
                </a:cubicBezTo>
                <a:cubicBezTo>
                  <a:pt x="866" y="774"/>
                  <a:pt x="867" y="774"/>
                  <a:pt x="867" y="775"/>
                </a:cubicBezTo>
                <a:cubicBezTo>
                  <a:pt x="867" y="776"/>
                  <a:pt x="866" y="777"/>
                  <a:pt x="867" y="777"/>
                </a:cubicBezTo>
                <a:cubicBezTo>
                  <a:pt x="867" y="777"/>
                  <a:pt x="867" y="776"/>
                  <a:pt x="868" y="776"/>
                </a:cubicBezTo>
                <a:cubicBezTo>
                  <a:pt x="868" y="777"/>
                  <a:pt x="869" y="778"/>
                  <a:pt x="869" y="779"/>
                </a:cubicBezTo>
                <a:cubicBezTo>
                  <a:pt x="869" y="779"/>
                  <a:pt x="868" y="779"/>
                  <a:pt x="868" y="779"/>
                </a:cubicBezTo>
                <a:cubicBezTo>
                  <a:pt x="868" y="779"/>
                  <a:pt x="868" y="780"/>
                  <a:pt x="868" y="780"/>
                </a:cubicBezTo>
                <a:cubicBezTo>
                  <a:pt x="869" y="781"/>
                  <a:pt x="869" y="783"/>
                  <a:pt x="870" y="783"/>
                </a:cubicBezTo>
                <a:cubicBezTo>
                  <a:pt x="871" y="783"/>
                  <a:pt x="871" y="783"/>
                  <a:pt x="871" y="784"/>
                </a:cubicBezTo>
                <a:cubicBezTo>
                  <a:pt x="872" y="784"/>
                  <a:pt x="872" y="782"/>
                  <a:pt x="873" y="784"/>
                </a:cubicBezTo>
                <a:cubicBezTo>
                  <a:pt x="873" y="785"/>
                  <a:pt x="871" y="784"/>
                  <a:pt x="871" y="785"/>
                </a:cubicBezTo>
                <a:cubicBezTo>
                  <a:pt x="872" y="786"/>
                  <a:pt x="873" y="786"/>
                  <a:pt x="873" y="787"/>
                </a:cubicBezTo>
                <a:cubicBezTo>
                  <a:pt x="874" y="788"/>
                  <a:pt x="874" y="788"/>
                  <a:pt x="875" y="789"/>
                </a:cubicBezTo>
                <a:cubicBezTo>
                  <a:pt x="875" y="790"/>
                  <a:pt x="875" y="790"/>
                  <a:pt x="875" y="790"/>
                </a:cubicBezTo>
                <a:cubicBezTo>
                  <a:pt x="876" y="791"/>
                  <a:pt x="876" y="791"/>
                  <a:pt x="876" y="791"/>
                </a:cubicBezTo>
                <a:cubicBezTo>
                  <a:pt x="877" y="792"/>
                  <a:pt x="877" y="793"/>
                  <a:pt x="877" y="794"/>
                </a:cubicBezTo>
                <a:cubicBezTo>
                  <a:pt x="878" y="794"/>
                  <a:pt x="879" y="795"/>
                  <a:pt x="880" y="795"/>
                </a:cubicBezTo>
                <a:cubicBezTo>
                  <a:pt x="879" y="797"/>
                  <a:pt x="881" y="797"/>
                  <a:pt x="882" y="797"/>
                </a:cubicBezTo>
                <a:cubicBezTo>
                  <a:pt x="882" y="798"/>
                  <a:pt x="881" y="798"/>
                  <a:pt x="881" y="798"/>
                </a:cubicBezTo>
                <a:cubicBezTo>
                  <a:pt x="882" y="799"/>
                  <a:pt x="883" y="799"/>
                  <a:pt x="882" y="800"/>
                </a:cubicBezTo>
                <a:cubicBezTo>
                  <a:pt x="883" y="801"/>
                  <a:pt x="884" y="800"/>
                  <a:pt x="884" y="800"/>
                </a:cubicBezTo>
                <a:cubicBezTo>
                  <a:pt x="883" y="803"/>
                  <a:pt x="881" y="800"/>
                  <a:pt x="880" y="802"/>
                </a:cubicBezTo>
                <a:cubicBezTo>
                  <a:pt x="879" y="804"/>
                  <a:pt x="881" y="804"/>
                  <a:pt x="881" y="804"/>
                </a:cubicBezTo>
                <a:cubicBezTo>
                  <a:pt x="882" y="806"/>
                  <a:pt x="883" y="806"/>
                  <a:pt x="884" y="807"/>
                </a:cubicBezTo>
                <a:cubicBezTo>
                  <a:pt x="885" y="807"/>
                  <a:pt x="885" y="806"/>
                  <a:pt x="886" y="806"/>
                </a:cubicBezTo>
                <a:cubicBezTo>
                  <a:pt x="887" y="807"/>
                  <a:pt x="887" y="808"/>
                  <a:pt x="887" y="810"/>
                </a:cubicBezTo>
                <a:cubicBezTo>
                  <a:pt x="888" y="811"/>
                  <a:pt x="888" y="809"/>
                  <a:pt x="889" y="809"/>
                </a:cubicBezTo>
                <a:cubicBezTo>
                  <a:pt x="889" y="810"/>
                  <a:pt x="890" y="810"/>
                  <a:pt x="890" y="810"/>
                </a:cubicBezTo>
                <a:cubicBezTo>
                  <a:pt x="891" y="810"/>
                  <a:pt x="892" y="810"/>
                  <a:pt x="892" y="811"/>
                </a:cubicBezTo>
                <a:cubicBezTo>
                  <a:pt x="892" y="813"/>
                  <a:pt x="890" y="812"/>
                  <a:pt x="890" y="814"/>
                </a:cubicBezTo>
                <a:cubicBezTo>
                  <a:pt x="892" y="814"/>
                  <a:pt x="892" y="812"/>
                  <a:pt x="893" y="811"/>
                </a:cubicBezTo>
                <a:cubicBezTo>
                  <a:pt x="894" y="811"/>
                  <a:pt x="894" y="812"/>
                  <a:pt x="894" y="812"/>
                </a:cubicBezTo>
                <a:cubicBezTo>
                  <a:pt x="894" y="813"/>
                  <a:pt x="896" y="812"/>
                  <a:pt x="896" y="813"/>
                </a:cubicBezTo>
                <a:cubicBezTo>
                  <a:pt x="895" y="814"/>
                  <a:pt x="895" y="814"/>
                  <a:pt x="895" y="815"/>
                </a:cubicBezTo>
                <a:cubicBezTo>
                  <a:pt x="896" y="815"/>
                  <a:pt x="896" y="814"/>
                  <a:pt x="897" y="814"/>
                </a:cubicBezTo>
                <a:cubicBezTo>
                  <a:pt x="898" y="815"/>
                  <a:pt x="900" y="815"/>
                  <a:pt x="901" y="816"/>
                </a:cubicBezTo>
                <a:cubicBezTo>
                  <a:pt x="901" y="817"/>
                  <a:pt x="902" y="817"/>
                  <a:pt x="901" y="818"/>
                </a:cubicBezTo>
                <a:cubicBezTo>
                  <a:pt x="903" y="818"/>
                  <a:pt x="903" y="817"/>
                  <a:pt x="904" y="817"/>
                </a:cubicBezTo>
                <a:cubicBezTo>
                  <a:pt x="904" y="819"/>
                  <a:pt x="906" y="820"/>
                  <a:pt x="908" y="821"/>
                </a:cubicBezTo>
                <a:cubicBezTo>
                  <a:pt x="908" y="820"/>
                  <a:pt x="908" y="820"/>
                  <a:pt x="909" y="820"/>
                </a:cubicBezTo>
                <a:cubicBezTo>
                  <a:pt x="909" y="820"/>
                  <a:pt x="909" y="820"/>
                  <a:pt x="910" y="820"/>
                </a:cubicBezTo>
                <a:cubicBezTo>
                  <a:pt x="909" y="821"/>
                  <a:pt x="911" y="821"/>
                  <a:pt x="911" y="822"/>
                </a:cubicBezTo>
                <a:cubicBezTo>
                  <a:pt x="912" y="822"/>
                  <a:pt x="912" y="823"/>
                  <a:pt x="913" y="823"/>
                </a:cubicBezTo>
                <a:cubicBezTo>
                  <a:pt x="914" y="823"/>
                  <a:pt x="914" y="822"/>
                  <a:pt x="915" y="823"/>
                </a:cubicBezTo>
                <a:cubicBezTo>
                  <a:pt x="917" y="825"/>
                  <a:pt x="919" y="826"/>
                  <a:pt x="922" y="827"/>
                </a:cubicBezTo>
                <a:cubicBezTo>
                  <a:pt x="922" y="828"/>
                  <a:pt x="923" y="829"/>
                  <a:pt x="925" y="829"/>
                </a:cubicBezTo>
                <a:cubicBezTo>
                  <a:pt x="925" y="829"/>
                  <a:pt x="926" y="829"/>
                  <a:pt x="926" y="828"/>
                </a:cubicBezTo>
                <a:cubicBezTo>
                  <a:pt x="927" y="828"/>
                  <a:pt x="926" y="826"/>
                  <a:pt x="927" y="826"/>
                </a:cubicBezTo>
                <a:cubicBezTo>
                  <a:pt x="928" y="826"/>
                  <a:pt x="928" y="827"/>
                  <a:pt x="928" y="828"/>
                </a:cubicBezTo>
                <a:cubicBezTo>
                  <a:pt x="928" y="829"/>
                  <a:pt x="929" y="829"/>
                  <a:pt x="929" y="829"/>
                </a:cubicBezTo>
                <a:cubicBezTo>
                  <a:pt x="930" y="830"/>
                  <a:pt x="930" y="830"/>
                  <a:pt x="930" y="831"/>
                </a:cubicBezTo>
                <a:cubicBezTo>
                  <a:pt x="931" y="831"/>
                  <a:pt x="931" y="830"/>
                  <a:pt x="932" y="830"/>
                </a:cubicBezTo>
                <a:cubicBezTo>
                  <a:pt x="933" y="830"/>
                  <a:pt x="933" y="831"/>
                  <a:pt x="934" y="830"/>
                </a:cubicBezTo>
                <a:cubicBezTo>
                  <a:pt x="934" y="830"/>
                  <a:pt x="934" y="830"/>
                  <a:pt x="935" y="830"/>
                </a:cubicBezTo>
                <a:cubicBezTo>
                  <a:pt x="935" y="830"/>
                  <a:pt x="935" y="829"/>
                  <a:pt x="936" y="829"/>
                </a:cubicBezTo>
                <a:cubicBezTo>
                  <a:pt x="936" y="831"/>
                  <a:pt x="937" y="831"/>
                  <a:pt x="937" y="833"/>
                </a:cubicBezTo>
                <a:cubicBezTo>
                  <a:pt x="940" y="834"/>
                  <a:pt x="943" y="835"/>
                  <a:pt x="946" y="835"/>
                </a:cubicBezTo>
                <a:cubicBezTo>
                  <a:pt x="946" y="835"/>
                  <a:pt x="948" y="836"/>
                  <a:pt x="948" y="836"/>
                </a:cubicBezTo>
                <a:cubicBezTo>
                  <a:pt x="951" y="836"/>
                  <a:pt x="953" y="838"/>
                  <a:pt x="954" y="838"/>
                </a:cubicBezTo>
                <a:cubicBezTo>
                  <a:pt x="954" y="838"/>
                  <a:pt x="955" y="838"/>
                  <a:pt x="955" y="839"/>
                </a:cubicBezTo>
                <a:cubicBezTo>
                  <a:pt x="954" y="840"/>
                  <a:pt x="954" y="840"/>
                  <a:pt x="953" y="840"/>
                </a:cubicBezTo>
                <a:cubicBezTo>
                  <a:pt x="952" y="840"/>
                  <a:pt x="952" y="839"/>
                  <a:pt x="951" y="839"/>
                </a:cubicBezTo>
                <a:cubicBezTo>
                  <a:pt x="951" y="840"/>
                  <a:pt x="949" y="839"/>
                  <a:pt x="948" y="839"/>
                </a:cubicBezTo>
                <a:cubicBezTo>
                  <a:pt x="948" y="839"/>
                  <a:pt x="948" y="839"/>
                  <a:pt x="947" y="839"/>
                </a:cubicBezTo>
                <a:cubicBezTo>
                  <a:pt x="947" y="839"/>
                  <a:pt x="947" y="839"/>
                  <a:pt x="946" y="839"/>
                </a:cubicBezTo>
                <a:cubicBezTo>
                  <a:pt x="946" y="838"/>
                  <a:pt x="945" y="839"/>
                  <a:pt x="945" y="838"/>
                </a:cubicBezTo>
                <a:cubicBezTo>
                  <a:pt x="945" y="838"/>
                  <a:pt x="945" y="838"/>
                  <a:pt x="944" y="838"/>
                </a:cubicBezTo>
                <a:cubicBezTo>
                  <a:pt x="944" y="838"/>
                  <a:pt x="944" y="839"/>
                  <a:pt x="943" y="838"/>
                </a:cubicBezTo>
                <a:cubicBezTo>
                  <a:pt x="943" y="837"/>
                  <a:pt x="942" y="837"/>
                  <a:pt x="942" y="836"/>
                </a:cubicBezTo>
                <a:cubicBezTo>
                  <a:pt x="939" y="835"/>
                  <a:pt x="937" y="833"/>
                  <a:pt x="935" y="832"/>
                </a:cubicBezTo>
                <a:cubicBezTo>
                  <a:pt x="934" y="833"/>
                  <a:pt x="935" y="834"/>
                  <a:pt x="934" y="834"/>
                </a:cubicBezTo>
                <a:cubicBezTo>
                  <a:pt x="933" y="833"/>
                  <a:pt x="932" y="833"/>
                  <a:pt x="931" y="832"/>
                </a:cubicBezTo>
                <a:cubicBezTo>
                  <a:pt x="927" y="832"/>
                  <a:pt x="924" y="830"/>
                  <a:pt x="920" y="829"/>
                </a:cubicBezTo>
                <a:cubicBezTo>
                  <a:pt x="919" y="828"/>
                  <a:pt x="919" y="826"/>
                  <a:pt x="917" y="826"/>
                </a:cubicBezTo>
                <a:cubicBezTo>
                  <a:pt x="916" y="827"/>
                  <a:pt x="917" y="827"/>
                  <a:pt x="917" y="827"/>
                </a:cubicBezTo>
                <a:cubicBezTo>
                  <a:pt x="915" y="826"/>
                  <a:pt x="913" y="826"/>
                  <a:pt x="913" y="824"/>
                </a:cubicBezTo>
                <a:cubicBezTo>
                  <a:pt x="911" y="824"/>
                  <a:pt x="910" y="822"/>
                  <a:pt x="908" y="822"/>
                </a:cubicBezTo>
                <a:cubicBezTo>
                  <a:pt x="908" y="822"/>
                  <a:pt x="907" y="822"/>
                  <a:pt x="906" y="822"/>
                </a:cubicBezTo>
                <a:cubicBezTo>
                  <a:pt x="905" y="821"/>
                  <a:pt x="904" y="821"/>
                  <a:pt x="904" y="820"/>
                </a:cubicBezTo>
                <a:cubicBezTo>
                  <a:pt x="903" y="820"/>
                  <a:pt x="903" y="820"/>
                  <a:pt x="903" y="820"/>
                </a:cubicBezTo>
                <a:cubicBezTo>
                  <a:pt x="902" y="820"/>
                  <a:pt x="902" y="820"/>
                  <a:pt x="902" y="819"/>
                </a:cubicBezTo>
                <a:cubicBezTo>
                  <a:pt x="901" y="819"/>
                  <a:pt x="900" y="819"/>
                  <a:pt x="899" y="818"/>
                </a:cubicBezTo>
                <a:cubicBezTo>
                  <a:pt x="899" y="818"/>
                  <a:pt x="899" y="817"/>
                  <a:pt x="899" y="817"/>
                </a:cubicBezTo>
                <a:cubicBezTo>
                  <a:pt x="899" y="817"/>
                  <a:pt x="898" y="817"/>
                  <a:pt x="897" y="817"/>
                </a:cubicBezTo>
                <a:cubicBezTo>
                  <a:pt x="897" y="819"/>
                  <a:pt x="898" y="820"/>
                  <a:pt x="901" y="820"/>
                </a:cubicBezTo>
                <a:cubicBezTo>
                  <a:pt x="901" y="821"/>
                  <a:pt x="902" y="821"/>
                  <a:pt x="902" y="822"/>
                </a:cubicBezTo>
                <a:cubicBezTo>
                  <a:pt x="904" y="822"/>
                  <a:pt x="904" y="822"/>
                  <a:pt x="904" y="822"/>
                </a:cubicBezTo>
                <a:cubicBezTo>
                  <a:pt x="904" y="823"/>
                  <a:pt x="905" y="824"/>
                  <a:pt x="906" y="824"/>
                </a:cubicBezTo>
                <a:cubicBezTo>
                  <a:pt x="906" y="824"/>
                  <a:pt x="907" y="824"/>
                  <a:pt x="907" y="824"/>
                </a:cubicBezTo>
                <a:cubicBezTo>
                  <a:pt x="907" y="825"/>
                  <a:pt x="908" y="825"/>
                  <a:pt x="908" y="826"/>
                </a:cubicBezTo>
                <a:cubicBezTo>
                  <a:pt x="909" y="826"/>
                  <a:pt x="910" y="827"/>
                  <a:pt x="911" y="827"/>
                </a:cubicBezTo>
                <a:cubicBezTo>
                  <a:pt x="911" y="827"/>
                  <a:pt x="911" y="827"/>
                  <a:pt x="911" y="827"/>
                </a:cubicBezTo>
                <a:cubicBezTo>
                  <a:pt x="912" y="827"/>
                  <a:pt x="912" y="827"/>
                  <a:pt x="913" y="828"/>
                </a:cubicBezTo>
                <a:cubicBezTo>
                  <a:pt x="914" y="828"/>
                  <a:pt x="916" y="828"/>
                  <a:pt x="918" y="829"/>
                </a:cubicBezTo>
                <a:cubicBezTo>
                  <a:pt x="920" y="831"/>
                  <a:pt x="922" y="830"/>
                  <a:pt x="924" y="831"/>
                </a:cubicBezTo>
                <a:cubicBezTo>
                  <a:pt x="925" y="831"/>
                  <a:pt x="925" y="832"/>
                  <a:pt x="925" y="832"/>
                </a:cubicBezTo>
                <a:cubicBezTo>
                  <a:pt x="926" y="832"/>
                  <a:pt x="926" y="832"/>
                  <a:pt x="926" y="832"/>
                </a:cubicBezTo>
                <a:cubicBezTo>
                  <a:pt x="927" y="833"/>
                  <a:pt x="929" y="833"/>
                  <a:pt x="930" y="833"/>
                </a:cubicBezTo>
                <a:cubicBezTo>
                  <a:pt x="931" y="833"/>
                  <a:pt x="930" y="833"/>
                  <a:pt x="930" y="833"/>
                </a:cubicBezTo>
                <a:cubicBezTo>
                  <a:pt x="930" y="834"/>
                  <a:pt x="932" y="834"/>
                  <a:pt x="932" y="834"/>
                </a:cubicBezTo>
                <a:cubicBezTo>
                  <a:pt x="933" y="834"/>
                  <a:pt x="933" y="834"/>
                  <a:pt x="934" y="835"/>
                </a:cubicBezTo>
                <a:cubicBezTo>
                  <a:pt x="934" y="836"/>
                  <a:pt x="935" y="837"/>
                  <a:pt x="936" y="837"/>
                </a:cubicBezTo>
                <a:cubicBezTo>
                  <a:pt x="936" y="837"/>
                  <a:pt x="936" y="836"/>
                  <a:pt x="937" y="835"/>
                </a:cubicBezTo>
                <a:cubicBezTo>
                  <a:pt x="938" y="836"/>
                  <a:pt x="938" y="837"/>
                  <a:pt x="939" y="838"/>
                </a:cubicBezTo>
                <a:cubicBezTo>
                  <a:pt x="940" y="839"/>
                  <a:pt x="941" y="840"/>
                  <a:pt x="942" y="841"/>
                </a:cubicBezTo>
                <a:cubicBezTo>
                  <a:pt x="943" y="841"/>
                  <a:pt x="943" y="839"/>
                  <a:pt x="944" y="840"/>
                </a:cubicBezTo>
                <a:cubicBezTo>
                  <a:pt x="945" y="840"/>
                  <a:pt x="947" y="841"/>
                  <a:pt x="949" y="841"/>
                </a:cubicBezTo>
                <a:cubicBezTo>
                  <a:pt x="951" y="842"/>
                  <a:pt x="954" y="842"/>
                  <a:pt x="955" y="842"/>
                </a:cubicBezTo>
                <a:cubicBezTo>
                  <a:pt x="958" y="844"/>
                  <a:pt x="961" y="844"/>
                  <a:pt x="965" y="844"/>
                </a:cubicBezTo>
                <a:cubicBezTo>
                  <a:pt x="966" y="845"/>
                  <a:pt x="967" y="845"/>
                  <a:pt x="968" y="845"/>
                </a:cubicBezTo>
                <a:cubicBezTo>
                  <a:pt x="969" y="844"/>
                  <a:pt x="970" y="845"/>
                  <a:pt x="971" y="845"/>
                </a:cubicBezTo>
                <a:cubicBezTo>
                  <a:pt x="973" y="846"/>
                  <a:pt x="975" y="846"/>
                  <a:pt x="977" y="847"/>
                </a:cubicBezTo>
                <a:cubicBezTo>
                  <a:pt x="978" y="847"/>
                  <a:pt x="978" y="846"/>
                  <a:pt x="978" y="846"/>
                </a:cubicBezTo>
                <a:cubicBezTo>
                  <a:pt x="980" y="846"/>
                  <a:pt x="981" y="847"/>
                  <a:pt x="983" y="847"/>
                </a:cubicBezTo>
                <a:cubicBezTo>
                  <a:pt x="983" y="847"/>
                  <a:pt x="984" y="846"/>
                  <a:pt x="984" y="846"/>
                </a:cubicBezTo>
                <a:cubicBezTo>
                  <a:pt x="985" y="846"/>
                  <a:pt x="985" y="847"/>
                  <a:pt x="985" y="847"/>
                </a:cubicBezTo>
                <a:cubicBezTo>
                  <a:pt x="986" y="847"/>
                  <a:pt x="987" y="848"/>
                  <a:pt x="988" y="848"/>
                </a:cubicBezTo>
                <a:cubicBezTo>
                  <a:pt x="989" y="848"/>
                  <a:pt x="989" y="848"/>
                  <a:pt x="990" y="848"/>
                </a:cubicBezTo>
                <a:cubicBezTo>
                  <a:pt x="990" y="848"/>
                  <a:pt x="990" y="848"/>
                  <a:pt x="990" y="848"/>
                </a:cubicBezTo>
                <a:cubicBezTo>
                  <a:pt x="991" y="848"/>
                  <a:pt x="991" y="846"/>
                  <a:pt x="991" y="846"/>
                </a:cubicBezTo>
                <a:cubicBezTo>
                  <a:pt x="991" y="846"/>
                  <a:pt x="992" y="848"/>
                  <a:pt x="992" y="848"/>
                </a:cubicBezTo>
                <a:cubicBezTo>
                  <a:pt x="993" y="848"/>
                  <a:pt x="993" y="848"/>
                  <a:pt x="994" y="848"/>
                </a:cubicBezTo>
                <a:cubicBezTo>
                  <a:pt x="994" y="848"/>
                  <a:pt x="995" y="848"/>
                  <a:pt x="996" y="848"/>
                </a:cubicBezTo>
                <a:cubicBezTo>
                  <a:pt x="996" y="848"/>
                  <a:pt x="998" y="849"/>
                  <a:pt x="999" y="849"/>
                </a:cubicBezTo>
                <a:cubicBezTo>
                  <a:pt x="999" y="849"/>
                  <a:pt x="1000" y="848"/>
                  <a:pt x="1001" y="848"/>
                </a:cubicBezTo>
                <a:cubicBezTo>
                  <a:pt x="1003" y="848"/>
                  <a:pt x="1006" y="850"/>
                  <a:pt x="1007" y="850"/>
                </a:cubicBezTo>
                <a:cubicBezTo>
                  <a:pt x="1008" y="850"/>
                  <a:pt x="1008" y="849"/>
                  <a:pt x="1008" y="848"/>
                </a:cubicBezTo>
                <a:cubicBezTo>
                  <a:pt x="1008" y="848"/>
                  <a:pt x="1010" y="851"/>
                  <a:pt x="1010" y="850"/>
                </a:cubicBezTo>
                <a:cubicBezTo>
                  <a:pt x="1010" y="850"/>
                  <a:pt x="1010" y="848"/>
                  <a:pt x="1011" y="848"/>
                </a:cubicBezTo>
                <a:cubicBezTo>
                  <a:pt x="1011" y="848"/>
                  <a:pt x="1013" y="850"/>
                  <a:pt x="1013" y="850"/>
                </a:cubicBezTo>
                <a:cubicBezTo>
                  <a:pt x="1014" y="850"/>
                  <a:pt x="1014" y="849"/>
                  <a:pt x="1015" y="849"/>
                </a:cubicBezTo>
                <a:cubicBezTo>
                  <a:pt x="1015" y="849"/>
                  <a:pt x="1015" y="849"/>
                  <a:pt x="1016" y="849"/>
                </a:cubicBezTo>
                <a:cubicBezTo>
                  <a:pt x="1016" y="849"/>
                  <a:pt x="1016" y="848"/>
                  <a:pt x="1016" y="848"/>
                </a:cubicBezTo>
                <a:cubicBezTo>
                  <a:pt x="1016" y="847"/>
                  <a:pt x="1017" y="848"/>
                  <a:pt x="1017" y="848"/>
                </a:cubicBezTo>
                <a:cubicBezTo>
                  <a:pt x="1018" y="847"/>
                  <a:pt x="1019" y="849"/>
                  <a:pt x="1020" y="848"/>
                </a:cubicBezTo>
                <a:cubicBezTo>
                  <a:pt x="1021" y="848"/>
                  <a:pt x="1024" y="849"/>
                  <a:pt x="1025" y="849"/>
                </a:cubicBezTo>
                <a:cubicBezTo>
                  <a:pt x="1025" y="849"/>
                  <a:pt x="1026" y="848"/>
                  <a:pt x="1026" y="848"/>
                </a:cubicBezTo>
                <a:cubicBezTo>
                  <a:pt x="1027" y="848"/>
                  <a:pt x="1027" y="848"/>
                  <a:pt x="1028" y="847"/>
                </a:cubicBezTo>
                <a:cubicBezTo>
                  <a:pt x="1029" y="847"/>
                  <a:pt x="1031" y="847"/>
                  <a:pt x="1032" y="847"/>
                </a:cubicBezTo>
                <a:cubicBezTo>
                  <a:pt x="1033" y="847"/>
                  <a:pt x="1034" y="847"/>
                  <a:pt x="1035" y="847"/>
                </a:cubicBezTo>
                <a:cubicBezTo>
                  <a:pt x="1035" y="847"/>
                  <a:pt x="1035" y="847"/>
                  <a:pt x="1036" y="847"/>
                </a:cubicBezTo>
                <a:cubicBezTo>
                  <a:pt x="1036" y="847"/>
                  <a:pt x="1037" y="846"/>
                  <a:pt x="1037" y="846"/>
                </a:cubicBezTo>
                <a:cubicBezTo>
                  <a:pt x="1038" y="846"/>
                  <a:pt x="1040" y="846"/>
                  <a:pt x="1041" y="845"/>
                </a:cubicBezTo>
                <a:cubicBezTo>
                  <a:pt x="1041" y="845"/>
                  <a:pt x="1042" y="845"/>
                  <a:pt x="1042" y="844"/>
                </a:cubicBezTo>
                <a:cubicBezTo>
                  <a:pt x="1043" y="844"/>
                  <a:pt x="1045" y="846"/>
                  <a:pt x="1045" y="845"/>
                </a:cubicBezTo>
                <a:cubicBezTo>
                  <a:pt x="1046" y="845"/>
                  <a:pt x="1046" y="845"/>
                  <a:pt x="1047" y="844"/>
                </a:cubicBezTo>
                <a:cubicBezTo>
                  <a:pt x="1047" y="844"/>
                  <a:pt x="1047" y="844"/>
                  <a:pt x="1048" y="844"/>
                </a:cubicBezTo>
                <a:cubicBezTo>
                  <a:pt x="1048" y="844"/>
                  <a:pt x="1049" y="843"/>
                  <a:pt x="1049" y="843"/>
                </a:cubicBezTo>
                <a:cubicBezTo>
                  <a:pt x="1050" y="843"/>
                  <a:pt x="1051" y="843"/>
                  <a:pt x="1051" y="843"/>
                </a:cubicBezTo>
                <a:cubicBezTo>
                  <a:pt x="1052" y="842"/>
                  <a:pt x="1053" y="843"/>
                  <a:pt x="1054" y="843"/>
                </a:cubicBezTo>
                <a:cubicBezTo>
                  <a:pt x="1054" y="843"/>
                  <a:pt x="1055" y="840"/>
                  <a:pt x="1056" y="840"/>
                </a:cubicBezTo>
                <a:cubicBezTo>
                  <a:pt x="1056" y="840"/>
                  <a:pt x="1057" y="841"/>
                  <a:pt x="1057" y="841"/>
                </a:cubicBezTo>
                <a:cubicBezTo>
                  <a:pt x="1058" y="841"/>
                  <a:pt x="1058" y="841"/>
                  <a:pt x="1059" y="841"/>
                </a:cubicBezTo>
                <a:cubicBezTo>
                  <a:pt x="1059" y="841"/>
                  <a:pt x="1059" y="840"/>
                  <a:pt x="1060" y="840"/>
                </a:cubicBezTo>
                <a:cubicBezTo>
                  <a:pt x="1061" y="840"/>
                  <a:pt x="1062" y="840"/>
                  <a:pt x="1062" y="839"/>
                </a:cubicBezTo>
                <a:cubicBezTo>
                  <a:pt x="1062" y="839"/>
                  <a:pt x="1098" y="825"/>
                  <a:pt x="1104" y="817"/>
                </a:cubicBezTo>
                <a:cubicBezTo>
                  <a:pt x="1104" y="816"/>
                  <a:pt x="1105" y="815"/>
                  <a:pt x="1105" y="815"/>
                </a:cubicBezTo>
                <a:cubicBezTo>
                  <a:pt x="1115" y="812"/>
                  <a:pt x="1126" y="797"/>
                  <a:pt x="1126" y="797"/>
                </a:cubicBezTo>
                <a:cubicBezTo>
                  <a:pt x="1126" y="796"/>
                  <a:pt x="1127" y="795"/>
                  <a:pt x="1128" y="795"/>
                </a:cubicBezTo>
                <a:cubicBezTo>
                  <a:pt x="1128" y="795"/>
                  <a:pt x="1128" y="795"/>
                  <a:pt x="1128" y="794"/>
                </a:cubicBezTo>
                <a:cubicBezTo>
                  <a:pt x="1128" y="794"/>
                  <a:pt x="1128" y="794"/>
                  <a:pt x="1128" y="793"/>
                </a:cubicBezTo>
                <a:cubicBezTo>
                  <a:pt x="1128" y="793"/>
                  <a:pt x="1129" y="793"/>
                  <a:pt x="1129" y="793"/>
                </a:cubicBezTo>
                <a:cubicBezTo>
                  <a:pt x="1129" y="793"/>
                  <a:pt x="1129" y="793"/>
                  <a:pt x="1129" y="793"/>
                </a:cubicBezTo>
                <a:cubicBezTo>
                  <a:pt x="1130" y="795"/>
                  <a:pt x="1128" y="795"/>
                  <a:pt x="1129" y="796"/>
                </a:cubicBezTo>
                <a:cubicBezTo>
                  <a:pt x="1129" y="797"/>
                  <a:pt x="1129" y="796"/>
                  <a:pt x="1130" y="796"/>
                </a:cubicBezTo>
                <a:cubicBezTo>
                  <a:pt x="1131" y="795"/>
                  <a:pt x="1131" y="794"/>
                  <a:pt x="1131" y="793"/>
                </a:cubicBezTo>
                <a:cubicBezTo>
                  <a:pt x="1131" y="792"/>
                  <a:pt x="1133" y="792"/>
                  <a:pt x="1133" y="791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3" y="790"/>
                  <a:pt x="1133" y="790"/>
                </a:cubicBezTo>
                <a:cubicBezTo>
                  <a:pt x="1133" y="790"/>
                  <a:pt x="1131" y="790"/>
                  <a:pt x="1131" y="790"/>
                </a:cubicBezTo>
                <a:cubicBezTo>
                  <a:pt x="1132" y="788"/>
                  <a:pt x="1134" y="787"/>
                  <a:pt x="1134" y="785"/>
                </a:cubicBezTo>
                <a:cubicBezTo>
                  <a:pt x="1135" y="784"/>
                  <a:pt x="1137" y="784"/>
                  <a:pt x="1137" y="783"/>
                </a:cubicBezTo>
                <a:cubicBezTo>
                  <a:pt x="1137" y="783"/>
                  <a:pt x="1136" y="782"/>
                  <a:pt x="1136" y="781"/>
                </a:cubicBezTo>
                <a:cubicBezTo>
                  <a:pt x="1137" y="780"/>
                  <a:pt x="1137" y="778"/>
                  <a:pt x="1138" y="778"/>
                </a:cubicBezTo>
                <a:cubicBezTo>
                  <a:pt x="1138" y="777"/>
                  <a:pt x="1138" y="777"/>
                  <a:pt x="1138" y="777"/>
                </a:cubicBezTo>
                <a:cubicBezTo>
                  <a:pt x="1138" y="777"/>
                  <a:pt x="1138" y="776"/>
                  <a:pt x="1139" y="776"/>
                </a:cubicBezTo>
                <a:cubicBezTo>
                  <a:pt x="1139" y="776"/>
                  <a:pt x="1139" y="776"/>
                  <a:pt x="1139" y="775"/>
                </a:cubicBezTo>
                <a:cubicBezTo>
                  <a:pt x="1139" y="775"/>
                  <a:pt x="1139" y="775"/>
                  <a:pt x="1139" y="775"/>
                </a:cubicBezTo>
                <a:cubicBezTo>
                  <a:pt x="1139" y="775"/>
                  <a:pt x="1141" y="774"/>
                  <a:pt x="1141" y="774"/>
                </a:cubicBezTo>
                <a:cubicBezTo>
                  <a:pt x="1141" y="774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3"/>
                  <a:pt x="1141" y="773"/>
                  <a:pt x="1141" y="773"/>
                </a:cubicBezTo>
                <a:cubicBezTo>
                  <a:pt x="1141" y="772"/>
                  <a:pt x="1141" y="772"/>
                  <a:pt x="1141" y="772"/>
                </a:cubicBezTo>
                <a:cubicBezTo>
                  <a:pt x="1141" y="771"/>
                  <a:pt x="1140" y="770"/>
                  <a:pt x="1140" y="769"/>
                </a:cubicBezTo>
                <a:cubicBezTo>
                  <a:pt x="1140" y="768"/>
                  <a:pt x="1141" y="768"/>
                  <a:pt x="1141" y="768"/>
                </a:cubicBezTo>
                <a:cubicBezTo>
                  <a:pt x="1141" y="768"/>
                  <a:pt x="1142" y="767"/>
                  <a:pt x="1142" y="766"/>
                </a:cubicBezTo>
                <a:cubicBezTo>
                  <a:pt x="1142" y="766"/>
                  <a:pt x="1142" y="765"/>
                  <a:pt x="1142" y="765"/>
                </a:cubicBezTo>
                <a:cubicBezTo>
                  <a:pt x="1144" y="763"/>
                  <a:pt x="1143" y="761"/>
                  <a:pt x="1143" y="759"/>
                </a:cubicBezTo>
                <a:cubicBezTo>
                  <a:pt x="1143" y="759"/>
                  <a:pt x="1144" y="759"/>
                  <a:pt x="1144" y="759"/>
                </a:cubicBezTo>
                <a:cubicBezTo>
                  <a:pt x="1144" y="758"/>
                  <a:pt x="1145" y="757"/>
                  <a:pt x="1145" y="757"/>
                </a:cubicBezTo>
                <a:cubicBezTo>
                  <a:pt x="1145" y="756"/>
                  <a:pt x="1142" y="755"/>
                  <a:pt x="1144" y="754"/>
                </a:cubicBezTo>
                <a:cubicBezTo>
                  <a:pt x="1144" y="753"/>
                  <a:pt x="1144" y="752"/>
                  <a:pt x="1143" y="751"/>
                </a:cubicBezTo>
                <a:cubicBezTo>
                  <a:pt x="1145" y="750"/>
                  <a:pt x="1145" y="748"/>
                  <a:pt x="1146" y="745"/>
                </a:cubicBezTo>
                <a:cubicBezTo>
                  <a:pt x="1146" y="745"/>
                  <a:pt x="1147" y="744"/>
                  <a:pt x="1147" y="744"/>
                </a:cubicBezTo>
                <a:cubicBezTo>
                  <a:pt x="1148" y="744"/>
                  <a:pt x="1148" y="743"/>
                  <a:pt x="1148" y="744"/>
                </a:cubicBezTo>
                <a:cubicBezTo>
                  <a:pt x="1147" y="745"/>
                  <a:pt x="1147" y="745"/>
                  <a:pt x="1147" y="747"/>
                </a:cubicBezTo>
                <a:cubicBezTo>
                  <a:pt x="1147" y="747"/>
                  <a:pt x="1145" y="750"/>
                  <a:pt x="1146" y="750"/>
                </a:cubicBezTo>
                <a:cubicBezTo>
                  <a:pt x="1146" y="748"/>
                  <a:pt x="1148" y="748"/>
                  <a:pt x="1148" y="746"/>
                </a:cubicBezTo>
                <a:cubicBezTo>
                  <a:pt x="1149" y="745"/>
                  <a:pt x="1148" y="743"/>
                  <a:pt x="1149" y="742"/>
                </a:cubicBezTo>
                <a:cubicBezTo>
                  <a:pt x="1149" y="742"/>
                  <a:pt x="1148" y="741"/>
                  <a:pt x="1148" y="741"/>
                </a:cubicBezTo>
                <a:cubicBezTo>
                  <a:pt x="1148" y="741"/>
                  <a:pt x="1147" y="740"/>
                  <a:pt x="1147" y="740"/>
                </a:cubicBezTo>
                <a:cubicBezTo>
                  <a:pt x="1147" y="739"/>
                  <a:pt x="1147" y="739"/>
                  <a:pt x="1147" y="738"/>
                </a:cubicBezTo>
                <a:cubicBezTo>
                  <a:pt x="1147" y="738"/>
                  <a:pt x="1148" y="737"/>
                  <a:pt x="1148" y="737"/>
                </a:cubicBezTo>
                <a:cubicBezTo>
                  <a:pt x="1149" y="735"/>
                  <a:pt x="1149" y="733"/>
                  <a:pt x="1150" y="731"/>
                </a:cubicBezTo>
                <a:cubicBezTo>
                  <a:pt x="1151" y="730"/>
                  <a:pt x="1152" y="729"/>
                  <a:pt x="1152" y="728"/>
                </a:cubicBezTo>
                <a:cubicBezTo>
                  <a:pt x="1152" y="728"/>
                  <a:pt x="1152" y="727"/>
                  <a:pt x="1152" y="727"/>
                </a:cubicBezTo>
                <a:cubicBezTo>
                  <a:pt x="1152" y="726"/>
                  <a:pt x="1153" y="726"/>
                  <a:pt x="1154" y="724"/>
                </a:cubicBezTo>
                <a:cubicBezTo>
                  <a:pt x="1155" y="722"/>
                  <a:pt x="1156" y="719"/>
                  <a:pt x="1157" y="716"/>
                </a:cubicBezTo>
                <a:cubicBezTo>
                  <a:pt x="1157" y="716"/>
                  <a:pt x="1158" y="716"/>
                  <a:pt x="1158" y="715"/>
                </a:cubicBezTo>
                <a:cubicBezTo>
                  <a:pt x="1159" y="713"/>
                  <a:pt x="1160" y="711"/>
                  <a:pt x="1161" y="709"/>
                </a:cubicBezTo>
                <a:cubicBezTo>
                  <a:pt x="1161" y="708"/>
                  <a:pt x="1162" y="708"/>
                  <a:pt x="1162" y="707"/>
                </a:cubicBezTo>
                <a:cubicBezTo>
                  <a:pt x="1162" y="706"/>
                  <a:pt x="1162" y="705"/>
                  <a:pt x="1163" y="704"/>
                </a:cubicBezTo>
                <a:cubicBezTo>
                  <a:pt x="1164" y="700"/>
                  <a:pt x="1167" y="694"/>
                  <a:pt x="1169" y="690"/>
                </a:cubicBezTo>
                <a:cubicBezTo>
                  <a:pt x="1169" y="689"/>
                  <a:pt x="1168" y="689"/>
                  <a:pt x="1169" y="688"/>
                </a:cubicBezTo>
                <a:cubicBezTo>
                  <a:pt x="1170" y="685"/>
                  <a:pt x="1170" y="683"/>
                  <a:pt x="1171" y="682"/>
                </a:cubicBezTo>
                <a:cubicBezTo>
                  <a:pt x="1172" y="680"/>
                  <a:pt x="1172" y="679"/>
                  <a:pt x="1172" y="678"/>
                </a:cubicBezTo>
                <a:cubicBezTo>
                  <a:pt x="1173" y="676"/>
                  <a:pt x="1173" y="676"/>
                  <a:pt x="1173" y="675"/>
                </a:cubicBezTo>
                <a:cubicBezTo>
                  <a:pt x="1173" y="675"/>
                  <a:pt x="1173" y="674"/>
                  <a:pt x="1173" y="674"/>
                </a:cubicBezTo>
                <a:cubicBezTo>
                  <a:pt x="1173" y="673"/>
                  <a:pt x="1173" y="671"/>
                  <a:pt x="1173" y="670"/>
                </a:cubicBezTo>
                <a:cubicBezTo>
                  <a:pt x="1174" y="668"/>
                  <a:pt x="1174" y="668"/>
                  <a:pt x="1174" y="668"/>
                </a:cubicBezTo>
                <a:cubicBezTo>
                  <a:pt x="1174" y="667"/>
                  <a:pt x="1175" y="666"/>
                  <a:pt x="1174" y="665"/>
                </a:cubicBezTo>
                <a:cubicBezTo>
                  <a:pt x="1173" y="668"/>
                  <a:pt x="1173" y="668"/>
                  <a:pt x="1173" y="668"/>
                </a:cubicBezTo>
                <a:cubicBezTo>
                  <a:pt x="1172" y="670"/>
                  <a:pt x="1172" y="672"/>
                  <a:pt x="1172" y="673"/>
                </a:cubicBezTo>
                <a:cubicBezTo>
                  <a:pt x="1172" y="673"/>
                  <a:pt x="1171" y="674"/>
                  <a:pt x="1171" y="675"/>
                </a:cubicBezTo>
                <a:cubicBezTo>
                  <a:pt x="1171" y="676"/>
                  <a:pt x="1172" y="678"/>
                  <a:pt x="1170" y="679"/>
                </a:cubicBezTo>
                <a:cubicBezTo>
                  <a:pt x="1170" y="678"/>
                  <a:pt x="1170" y="678"/>
                  <a:pt x="1170" y="677"/>
                </a:cubicBezTo>
                <a:cubicBezTo>
                  <a:pt x="1170" y="677"/>
                  <a:pt x="1170" y="677"/>
                  <a:pt x="1170" y="677"/>
                </a:cubicBezTo>
                <a:cubicBezTo>
                  <a:pt x="1170" y="675"/>
                  <a:pt x="1171" y="674"/>
                  <a:pt x="1171" y="672"/>
                </a:cubicBezTo>
                <a:cubicBezTo>
                  <a:pt x="1171" y="671"/>
                  <a:pt x="1171" y="671"/>
                  <a:pt x="1171" y="670"/>
                </a:cubicBezTo>
                <a:cubicBezTo>
                  <a:pt x="1172" y="668"/>
                  <a:pt x="1173" y="666"/>
                  <a:pt x="1173" y="664"/>
                </a:cubicBezTo>
                <a:cubicBezTo>
                  <a:pt x="1174" y="665"/>
                  <a:pt x="1175" y="665"/>
                  <a:pt x="1175" y="664"/>
                </a:cubicBezTo>
                <a:cubicBezTo>
                  <a:pt x="1175" y="660"/>
                  <a:pt x="1177" y="657"/>
                  <a:pt x="1177" y="653"/>
                </a:cubicBezTo>
                <a:cubicBezTo>
                  <a:pt x="1178" y="652"/>
                  <a:pt x="1178" y="650"/>
                  <a:pt x="1178" y="649"/>
                </a:cubicBezTo>
                <a:cubicBezTo>
                  <a:pt x="1178" y="648"/>
                  <a:pt x="1177" y="647"/>
                  <a:pt x="1178" y="646"/>
                </a:cubicBezTo>
                <a:cubicBezTo>
                  <a:pt x="1178" y="646"/>
                  <a:pt x="1177" y="646"/>
                  <a:pt x="1177" y="645"/>
                </a:cubicBezTo>
                <a:cubicBezTo>
                  <a:pt x="1178" y="644"/>
                  <a:pt x="1178" y="644"/>
                  <a:pt x="1178" y="643"/>
                </a:cubicBezTo>
                <a:cubicBezTo>
                  <a:pt x="1178" y="642"/>
                  <a:pt x="1178" y="640"/>
                  <a:pt x="1178" y="640"/>
                </a:cubicBezTo>
                <a:cubicBezTo>
                  <a:pt x="1178" y="639"/>
                  <a:pt x="1178" y="639"/>
                  <a:pt x="1178" y="639"/>
                </a:cubicBezTo>
                <a:cubicBezTo>
                  <a:pt x="1178" y="637"/>
                  <a:pt x="1178" y="637"/>
                  <a:pt x="1178" y="636"/>
                </a:cubicBezTo>
                <a:cubicBezTo>
                  <a:pt x="1178" y="635"/>
                  <a:pt x="1177" y="635"/>
                  <a:pt x="1178" y="634"/>
                </a:cubicBezTo>
                <a:close/>
                <a:moveTo>
                  <a:pt x="1160" y="497"/>
                </a:moveTo>
                <a:cubicBezTo>
                  <a:pt x="1158" y="496"/>
                  <a:pt x="1159" y="495"/>
                  <a:pt x="1158" y="494"/>
                </a:cubicBezTo>
                <a:cubicBezTo>
                  <a:pt x="1159" y="493"/>
                  <a:pt x="1161" y="496"/>
                  <a:pt x="1160" y="497"/>
                </a:cubicBezTo>
                <a:close/>
                <a:moveTo>
                  <a:pt x="902" y="709"/>
                </a:moveTo>
                <a:cubicBezTo>
                  <a:pt x="902" y="707"/>
                  <a:pt x="904" y="709"/>
                  <a:pt x="904" y="707"/>
                </a:cubicBezTo>
                <a:cubicBezTo>
                  <a:pt x="905" y="708"/>
                  <a:pt x="906" y="709"/>
                  <a:pt x="906" y="708"/>
                </a:cubicBezTo>
                <a:cubicBezTo>
                  <a:pt x="906" y="715"/>
                  <a:pt x="903" y="709"/>
                  <a:pt x="902" y="709"/>
                </a:cubicBezTo>
                <a:close/>
                <a:moveTo>
                  <a:pt x="912" y="737"/>
                </a:moveTo>
                <a:cubicBezTo>
                  <a:pt x="911" y="738"/>
                  <a:pt x="913" y="738"/>
                  <a:pt x="912" y="740"/>
                </a:cubicBezTo>
                <a:cubicBezTo>
                  <a:pt x="911" y="738"/>
                  <a:pt x="910" y="736"/>
                  <a:pt x="910" y="734"/>
                </a:cubicBezTo>
                <a:cubicBezTo>
                  <a:pt x="911" y="735"/>
                  <a:pt x="912" y="734"/>
                  <a:pt x="912" y="733"/>
                </a:cubicBezTo>
                <a:cubicBezTo>
                  <a:pt x="913" y="734"/>
                  <a:pt x="913" y="736"/>
                  <a:pt x="912" y="737"/>
                </a:cubicBezTo>
                <a:close/>
                <a:moveTo>
                  <a:pt x="954" y="759"/>
                </a:moveTo>
                <a:cubicBezTo>
                  <a:pt x="953" y="758"/>
                  <a:pt x="953" y="759"/>
                  <a:pt x="953" y="759"/>
                </a:cubicBezTo>
                <a:cubicBezTo>
                  <a:pt x="952" y="759"/>
                  <a:pt x="952" y="757"/>
                  <a:pt x="951" y="756"/>
                </a:cubicBezTo>
                <a:cubicBezTo>
                  <a:pt x="951" y="756"/>
                  <a:pt x="950" y="756"/>
                  <a:pt x="950" y="756"/>
                </a:cubicBezTo>
                <a:cubicBezTo>
                  <a:pt x="950" y="755"/>
                  <a:pt x="948" y="754"/>
                  <a:pt x="947" y="753"/>
                </a:cubicBezTo>
                <a:cubicBezTo>
                  <a:pt x="947" y="752"/>
                  <a:pt x="947" y="752"/>
                  <a:pt x="947" y="752"/>
                </a:cubicBezTo>
                <a:cubicBezTo>
                  <a:pt x="946" y="752"/>
                  <a:pt x="947" y="751"/>
                  <a:pt x="947" y="751"/>
                </a:cubicBezTo>
                <a:cubicBezTo>
                  <a:pt x="947" y="750"/>
                  <a:pt x="946" y="750"/>
                  <a:pt x="946" y="750"/>
                </a:cubicBezTo>
                <a:cubicBezTo>
                  <a:pt x="945" y="748"/>
                  <a:pt x="944" y="744"/>
                  <a:pt x="942" y="742"/>
                </a:cubicBezTo>
                <a:cubicBezTo>
                  <a:pt x="943" y="741"/>
                  <a:pt x="943" y="741"/>
                  <a:pt x="944" y="740"/>
                </a:cubicBezTo>
                <a:cubicBezTo>
                  <a:pt x="945" y="740"/>
                  <a:pt x="944" y="741"/>
                  <a:pt x="944" y="742"/>
                </a:cubicBezTo>
                <a:cubicBezTo>
                  <a:pt x="945" y="743"/>
                  <a:pt x="946" y="742"/>
                  <a:pt x="947" y="743"/>
                </a:cubicBezTo>
                <a:cubicBezTo>
                  <a:pt x="947" y="744"/>
                  <a:pt x="946" y="744"/>
                  <a:pt x="946" y="744"/>
                </a:cubicBezTo>
                <a:cubicBezTo>
                  <a:pt x="947" y="745"/>
                  <a:pt x="947" y="746"/>
                  <a:pt x="948" y="747"/>
                </a:cubicBezTo>
                <a:cubicBezTo>
                  <a:pt x="949" y="748"/>
                  <a:pt x="949" y="749"/>
                  <a:pt x="950" y="751"/>
                </a:cubicBezTo>
                <a:cubicBezTo>
                  <a:pt x="950" y="751"/>
                  <a:pt x="951" y="751"/>
                  <a:pt x="951" y="752"/>
                </a:cubicBezTo>
                <a:cubicBezTo>
                  <a:pt x="951" y="752"/>
                  <a:pt x="951" y="753"/>
                  <a:pt x="952" y="754"/>
                </a:cubicBezTo>
                <a:cubicBezTo>
                  <a:pt x="952" y="754"/>
                  <a:pt x="953" y="755"/>
                  <a:pt x="953" y="755"/>
                </a:cubicBezTo>
                <a:cubicBezTo>
                  <a:pt x="953" y="756"/>
                  <a:pt x="955" y="757"/>
                  <a:pt x="954" y="759"/>
                </a:cubicBezTo>
                <a:close/>
                <a:moveTo>
                  <a:pt x="975" y="744"/>
                </a:moveTo>
                <a:cubicBezTo>
                  <a:pt x="976" y="744"/>
                  <a:pt x="976" y="744"/>
                  <a:pt x="977" y="745"/>
                </a:cubicBezTo>
                <a:cubicBezTo>
                  <a:pt x="981" y="751"/>
                  <a:pt x="981" y="751"/>
                  <a:pt x="981" y="751"/>
                </a:cubicBezTo>
                <a:cubicBezTo>
                  <a:pt x="977" y="752"/>
                  <a:pt x="974" y="746"/>
                  <a:pt x="975" y="744"/>
                </a:cubicBezTo>
                <a:close/>
                <a:moveTo>
                  <a:pt x="967" y="737"/>
                </a:moveTo>
                <a:cubicBezTo>
                  <a:pt x="965" y="736"/>
                  <a:pt x="964" y="734"/>
                  <a:pt x="964" y="731"/>
                </a:cubicBezTo>
                <a:cubicBezTo>
                  <a:pt x="966" y="733"/>
                  <a:pt x="968" y="735"/>
                  <a:pt x="967" y="737"/>
                </a:cubicBezTo>
                <a:close/>
                <a:moveTo>
                  <a:pt x="965" y="728"/>
                </a:moveTo>
                <a:cubicBezTo>
                  <a:pt x="962" y="729"/>
                  <a:pt x="963" y="725"/>
                  <a:pt x="962" y="724"/>
                </a:cubicBezTo>
                <a:cubicBezTo>
                  <a:pt x="963" y="723"/>
                  <a:pt x="964" y="727"/>
                  <a:pt x="965" y="728"/>
                </a:cubicBezTo>
                <a:close/>
                <a:moveTo>
                  <a:pt x="969" y="779"/>
                </a:moveTo>
                <a:cubicBezTo>
                  <a:pt x="967" y="779"/>
                  <a:pt x="969" y="778"/>
                  <a:pt x="967" y="778"/>
                </a:cubicBezTo>
                <a:cubicBezTo>
                  <a:pt x="966" y="778"/>
                  <a:pt x="966" y="778"/>
                  <a:pt x="966" y="777"/>
                </a:cubicBezTo>
                <a:cubicBezTo>
                  <a:pt x="966" y="777"/>
                  <a:pt x="966" y="777"/>
                  <a:pt x="965" y="776"/>
                </a:cubicBezTo>
                <a:cubicBezTo>
                  <a:pt x="965" y="776"/>
                  <a:pt x="964" y="775"/>
                  <a:pt x="963" y="774"/>
                </a:cubicBezTo>
                <a:cubicBezTo>
                  <a:pt x="963" y="774"/>
                  <a:pt x="964" y="774"/>
                  <a:pt x="965" y="774"/>
                </a:cubicBezTo>
                <a:cubicBezTo>
                  <a:pt x="966" y="774"/>
                  <a:pt x="966" y="776"/>
                  <a:pt x="967" y="776"/>
                </a:cubicBezTo>
                <a:cubicBezTo>
                  <a:pt x="969" y="777"/>
                  <a:pt x="971" y="778"/>
                  <a:pt x="971" y="779"/>
                </a:cubicBezTo>
                <a:cubicBezTo>
                  <a:pt x="971" y="780"/>
                  <a:pt x="970" y="779"/>
                  <a:pt x="969" y="779"/>
                </a:cubicBezTo>
                <a:close/>
                <a:moveTo>
                  <a:pt x="975" y="779"/>
                </a:moveTo>
                <a:cubicBezTo>
                  <a:pt x="974" y="778"/>
                  <a:pt x="972" y="777"/>
                  <a:pt x="972" y="777"/>
                </a:cubicBezTo>
                <a:cubicBezTo>
                  <a:pt x="971" y="777"/>
                  <a:pt x="971" y="775"/>
                  <a:pt x="970" y="775"/>
                </a:cubicBezTo>
                <a:cubicBezTo>
                  <a:pt x="968" y="774"/>
                  <a:pt x="966" y="773"/>
                  <a:pt x="965" y="772"/>
                </a:cubicBezTo>
                <a:cubicBezTo>
                  <a:pt x="965" y="771"/>
                  <a:pt x="969" y="771"/>
                  <a:pt x="969" y="772"/>
                </a:cubicBezTo>
                <a:cubicBezTo>
                  <a:pt x="970" y="773"/>
                  <a:pt x="970" y="773"/>
                  <a:pt x="971" y="773"/>
                </a:cubicBezTo>
                <a:cubicBezTo>
                  <a:pt x="972" y="773"/>
                  <a:pt x="973" y="774"/>
                  <a:pt x="973" y="774"/>
                </a:cubicBezTo>
                <a:cubicBezTo>
                  <a:pt x="975" y="774"/>
                  <a:pt x="974" y="775"/>
                  <a:pt x="975" y="776"/>
                </a:cubicBezTo>
                <a:cubicBezTo>
                  <a:pt x="975" y="776"/>
                  <a:pt x="977" y="777"/>
                  <a:pt x="977" y="777"/>
                </a:cubicBezTo>
                <a:cubicBezTo>
                  <a:pt x="977" y="777"/>
                  <a:pt x="977" y="778"/>
                  <a:pt x="977" y="778"/>
                </a:cubicBezTo>
                <a:cubicBezTo>
                  <a:pt x="978" y="779"/>
                  <a:pt x="980" y="779"/>
                  <a:pt x="981" y="781"/>
                </a:cubicBezTo>
                <a:cubicBezTo>
                  <a:pt x="981" y="783"/>
                  <a:pt x="978" y="781"/>
                  <a:pt x="977" y="781"/>
                </a:cubicBezTo>
                <a:cubicBezTo>
                  <a:pt x="976" y="780"/>
                  <a:pt x="975" y="779"/>
                  <a:pt x="975" y="779"/>
                </a:cubicBezTo>
                <a:close/>
                <a:moveTo>
                  <a:pt x="979" y="787"/>
                </a:moveTo>
                <a:cubicBezTo>
                  <a:pt x="978" y="786"/>
                  <a:pt x="977" y="784"/>
                  <a:pt x="975" y="783"/>
                </a:cubicBezTo>
                <a:cubicBezTo>
                  <a:pt x="976" y="782"/>
                  <a:pt x="976" y="783"/>
                  <a:pt x="976" y="783"/>
                </a:cubicBezTo>
                <a:cubicBezTo>
                  <a:pt x="977" y="784"/>
                  <a:pt x="978" y="783"/>
                  <a:pt x="978" y="784"/>
                </a:cubicBezTo>
                <a:cubicBezTo>
                  <a:pt x="980" y="784"/>
                  <a:pt x="981" y="786"/>
                  <a:pt x="983" y="786"/>
                </a:cubicBezTo>
                <a:cubicBezTo>
                  <a:pt x="982" y="788"/>
                  <a:pt x="981" y="787"/>
                  <a:pt x="979" y="787"/>
                </a:cubicBezTo>
                <a:close/>
                <a:moveTo>
                  <a:pt x="982" y="774"/>
                </a:moveTo>
                <a:cubicBezTo>
                  <a:pt x="977" y="772"/>
                  <a:pt x="975" y="769"/>
                  <a:pt x="971" y="766"/>
                </a:cubicBezTo>
                <a:cubicBezTo>
                  <a:pt x="972" y="765"/>
                  <a:pt x="970" y="764"/>
                  <a:pt x="971" y="763"/>
                </a:cubicBezTo>
                <a:cubicBezTo>
                  <a:pt x="970" y="763"/>
                  <a:pt x="970" y="763"/>
                  <a:pt x="970" y="762"/>
                </a:cubicBezTo>
                <a:cubicBezTo>
                  <a:pt x="969" y="762"/>
                  <a:pt x="968" y="762"/>
                  <a:pt x="967" y="761"/>
                </a:cubicBezTo>
                <a:cubicBezTo>
                  <a:pt x="967" y="761"/>
                  <a:pt x="967" y="760"/>
                  <a:pt x="967" y="759"/>
                </a:cubicBezTo>
                <a:cubicBezTo>
                  <a:pt x="967" y="759"/>
                  <a:pt x="966" y="759"/>
                  <a:pt x="965" y="759"/>
                </a:cubicBezTo>
                <a:cubicBezTo>
                  <a:pt x="965" y="759"/>
                  <a:pt x="966" y="758"/>
                  <a:pt x="965" y="758"/>
                </a:cubicBezTo>
                <a:cubicBezTo>
                  <a:pt x="964" y="758"/>
                  <a:pt x="964" y="758"/>
                  <a:pt x="964" y="757"/>
                </a:cubicBezTo>
                <a:cubicBezTo>
                  <a:pt x="962" y="756"/>
                  <a:pt x="962" y="756"/>
                  <a:pt x="961" y="754"/>
                </a:cubicBezTo>
                <a:cubicBezTo>
                  <a:pt x="961" y="754"/>
                  <a:pt x="961" y="754"/>
                  <a:pt x="960" y="753"/>
                </a:cubicBezTo>
                <a:cubicBezTo>
                  <a:pt x="959" y="753"/>
                  <a:pt x="959" y="752"/>
                  <a:pt x="958" y="751"/>
                </a:cubicBezTo>
                <a:cubicBezTo>
                  <a:pt x="959" y="750"/>
                  <a:pt x="960" y="750"/>
                  <a:pt x="960" y="749"/>
                </a:cubicBezTo>
                <a:cubicBezTo>
                  <a:pt x="960" y="750"/>
                  <a:pt x="961" y="750"/>
                  <a:pt x="962" y="750"/>
                </a:cubicBezTo>
                <a:cubicBezTo>
                  <a:pt x="962" y="751"/>
                  <a:pt x="962" y="752"/>
                  <a:pt x="962" y="753"/>
                </a:cubicBezTo>
                <a:cubicBezTo>
                  <a:pt x="965" y="755"/>
                  <a:pt x="965" y="757"/>
                  <a:pt x="967" y="758"/>
                </a:cubicBezTo>
                <a:cubicBezTo>
                  <a:pt x="969" y="758"/>
                  <a:pt x="966" y="757"/>
                  <a:pt x="967" y="756"/>
                </a:cubicBezTo>
                <a:cubicBezTo>
                  <a:pt x="969" y="756"/>
                  <a:pt x="969" y="758"/>
                  <a:pt x="969" y="759"/>
                </a:cubicBezTo>
                <a:cubicBezTo>
                  <a:pt x="971" y="758"/>
                  <a:pt x="971" y="760"/>
                  <a:pt x="973" y="761"/>
                </a:cubicBezTo>
                <a:cubicBezTo>
                  <a:pt x="973" y="762"/>
                  <a:pt x="975" y="763"/>
                  <a:pt x="976" y="764"/>
                </a:cubicBezTo>
                <a:cubicBezTo>
                  <a:pt x="977" y="764"/>
                  <a:pt x="976" y="764"/>
                  <a:pt x="977" y="764"/>
                </a:cubicBezTo>
                <a:cubicBezTo>
                  <a:pt x="977" y="765"/>
                  <a:pt x="978" y="765"/>
                  <a:pt x="979" y="765"/>
                </a:cubicBezTo>
                <a:cubicBezTo>
                  <a:pt x="979" y="765"/>
                  <a:pt x="979" y="766"/>
                  <a:pt x="979" y="766"/>
                </a:cubicBezTo>
                <a:cubicBezTo>
                  <a:pt x="980" y="766"/>
                  <a:pt x="980" y="766"/>
                  <a:pt x="980" y="767"/>
                </a:cubicBezTo>
                <a:cubicBezTo>
                  <a:pt x="981" y="768"/>
                  <a:pt x="981" y="765"/>
                  <a:pt x="982" y="767"/>
                </a:cubicBezTo>
                <a:cubicBezTo>
                  <a:pt x="982" y="768"/>
                  <a:pt x="985" y="768"/>
                  <a:pt x="984" y="769"/>
                </a:cubicBezTo>
                <a:cubicBezTo>
                  <a:pt x="986" y="769"/>
                  <a:pt x="987" y="770"/>
                  <a:pt x="989" y="772"/>
                </a:cubicBezTo>
                <a:cubicBezTo>
                  <a:pt x="990" y="773"/>
                  <a:pt x="991" y="774"/>
                  <a:pt x="991" y="774"/>
                </a:cubicBezTo>
                <a:cubicBezTo>
                  <a:pt x="994" y="775"/>
                  <a:pt x="997" y="774"/>
                  <a:pt x="1001" y="776"/>
                </a:cubicBezTo>
                <a:cubicBezTo>
                  <a:pt x="1002" y="777"/>
                  <a:pt x="1003" y="778"/>
                  <a:pt x="1004" y="778"/>
                </a:cubicBezTo>
                <a:cubicBezTo>
                  <a:pt x="1005" y="779"/>
                  <a:pt x="1005" y="779"/>
                  <a:pt x="1007" y="779"/>
                </a:cubicBezTo>
                <a:cubicBezTo>
                  <a:pt x="1008" y="779"/>
                  <a:pt x="1008" y="779"/>
                  <a:pt x="1008" y="779"/>
                </a:cubicBezTo>
                <a:cubicBezTo>
                  <a:pt x="1010" y="779"/>
                  <a:pt x="1011" y="780"/>
                  <a:pt x="1013" y="779"/>
                </a:cubicBezTo>
                <a:cubicBezTo>
                  <a:pt x="1013" y="779"/>
                  <a:pt x="1015" y="780"/>
                  <a:pt x="1015" y="779"/>
                </a:cubicBezTo>
                <a:cubicBezTo>
                  <a:pt x="1016" y="779"/>
                  <a:pt x="1016" y="780"/>
                  <a:pt x="1016" y="780"/>
                </a:cubicBezTo>
                <a:cubicBezTo>
                  <a:pt x="1016" y="780"/>
                  <a:pt x="1017" y="780"/>
                  <a:pt x="1017" y="780"/>
                </a:cubicBezTo>
                <a:cubicBezTo>
                  <a:pt x="1017" y="780"/>
                  <a:pt x="1017" y="781"/>
                  <a:pt x="1018" y="781"/>
                </a:cubicBezTo>
                <a:cubicBezTo>
                  <a:pt x="1019" y="783"/>
                  <a:pt x="1019" y="780"/>
                  <a:pt x="1021" y="781"/>
                </a:cubicBezTo>
                <a:cubicBezTo>
                  <a:pt x="1020" y="783"/>
                  <a:pt x="1019" y="784"/>
                  <a:pt x="1017" y="783"/>
                </a:cubicBezTo>
                <a:cubicBezTo>
                  <a:pt x="1015" y="783"/>
                  <a:pt x="1015" y="784"/>
                  <a:pt x="1013" y="784"/>
                </a:cubicBezTo>
                <a:cubicBezTo>
                  <a:pt x="1013" y="784"/>
                  <a:pt x="1012" y="784"/>
                  <a:pt x="1012" y="784"/>
                </a:cubicBezTo>
                <a:cubicBezTo>
                  <a:pt x="1007" y="782"/>
                  <a:pt x="1004" y="783"/>
                  <a:pt x="1000" y="781"/>
                </a:cubicBezTo>
                <a:cubicBezTo>
                  <a:pt x="999" y="779"/>
                  <a:pt x="999" y="782"/>
                  <a:pt x="997" y="781"/>
                </a:cubicBezTo>
                <a:cubicBezTo>
                  <a:pt x="996" y="780"/>
                  <a:pt x="993" y="780"/>
                  <a:pt x="991" y="779"/>
                </a:cubicBezTo>
                <a:cubicBezTo>
                  <a:pt x="990" y="778"/>
                  <a:pt x="989" y="777"/>
                  <a:pt x="988" y="777"/>
                </a:cubicBezTo>
                <a:cubicBezTo>
                  <a:pt x="987" y="776"/>
                  <a:pt x="987" y="776"/>
                  <a:pt x="986" y="774"/>
                </a:cubicBezTo>
                <a:cubicBezTo>
                  <a:pt x="984" y="774"/>
                  <a:pt x="983" y="774"/>
                  <a:pt x="982" y="774"/>
                </a:cubicBezTo>
                <a:close/>
                <a:moveTo>
                  <a:pt x="1018" y="788"/>
                </a:moveTo>
                <a:cubicBezTo>
                  <a:pt x="1016" y="788"/>
                  <a:pt x="1014" y="789"/>
                  <a:pt x="1012" y="789"/>
                </a:cubicBezTo>
                <a:cubicBezTo>
                  <a:pt x="1012" y="789"/>
                  <a:pt x="1011" y="788"/>
                  <a:pt x="1011" y="788"/>
                </a:cubicBezTo>
                <a:cubicBezTo>
                  <a:pt x="1009" y="789"/>
                  <a:pt x="1010" y="787"/>
                  <a:pt x="1008" y="787"/>
                </a:cubicBezTo>
                <a:cubicBezTo>
                  <a:pt x="1008" y="788"/>
                  <a:pt x="1008" y="788"/>
                  <a:pt x="1007" y="788"/>
                </a:cubicBezTo>
                <a:cubicBezTo>
                  <a:pt x="1006" y="788"/>
                  <a:pt x="1005" y="787"/>
                  <a:pt x="1003" y="787"/>
                </a:cubicBezTo>
                <a:cubicBezTo>
                  <a:pt x="1004" y="787"/>
                  <a:pt x="1004" y="786"/>
                  <a:pt x="1005" y="786"/>
                </a:cubicBezTo>
                <a:cubicBezTo>
                  <a:pt x="1006" y="786"/>
                  <a:pt x="1006" y="787"/>
                  <a:pt x="1007" y="787"/>
                </a:cubicBezTo>
                <a:cubicBezTo>
                  <a:pt x="1008" y="787"/>
                  <a:pt x="1008" y="786"/>
                  <a:pt x="1008" y="786"/>
                </a:cubicBezTo>
                <a:cubicBezTo>
                  <a:pt x="1009" y="786"/>
                  <a:pt x="1009" y="787"/>
                  <a:pt x="1009" y="787"/>
                </a:cubicBezTo>
                <a:cubicBezTo>
                  <a:pt x="1011" y="786"/>
                  <a:pt x="1012" y="787"/>
                  <a:pt x="1013" y="787"/>
                </a:cubicBezTo>
                <a:cubicBezTo>
                  <a:pt x="1014" y="787"/>
                  <a:pt x="1015" y="786"/>
                  <a:pt x="1015" y="786"/>
                </a:cubicBezTo>
                <a:cubicBezTo>
                  <a:pt x="1016" y="786"/>
                  <a:pt x="1017" y="787"/>
                  <a:pt x="1018" y="786"/>
                </a:cubicBezTo>
                <a:cubicBezTo>
                  <a:pt x="1018" y="786"/>
                  <a:pt x="1018" y="787"/>
                  <a:pt x="1018" y="788"/>
                </a:cubicBezTo>
                <a:close/>
                <a:moveTo>
                  <a:pt x="986" y="781"/>
                </a:moveTo>
                <a:cubicBezTo>
                  <a:pt x="991" y="782"/>
                  <a:pt x="997" y="783"/>
                  <a:pt x="999" y="786"/>
                </a:cubicBezTo>
                <a:cubicBezTo>
                  <a:pt x="999" y="787"/>
                  <a:pt x="997" y="785"/>
                  <a:pt x="996" y="785"/>
                </a:cubicBezTo>
                <a:cubicBezTo>
                  <a:pt x="995" y="787"/>
                  <a:pt x="997" y="787"/>
                  <a:pt x="996" y="788"/>
                </a:cubicBezTo>
                <a:cubicBezTo>
                  <a:pt x="993" y="788"/>
                  <a:pt x="991" y="789"/>
                  <a:pt x="988" y="787"/>
                </a:cubicBezTo>
                <a:cubicBezTo>
                  <a:pt x="990" y="785"/>
                  <a:pt x="993" y="788"/>
                  <a:pt x="994" y="786"/>
                </a:cubicBezTo>
                <a:cubicBezTo>
                  <a:pt x="993" y="782"/>
                  <a:pt x="986" y="785"/>
                  <a:pt x="986" y="781"/>
                </a:cubicBezTo>
                <a:close/>
                <a:moveTo>
                  <a:pt x="1015" y="804"/>
                </a:moveTo>
                <a:cubicBezTo>
                  <a:pt x="1014" y="804"/>
                  <a:pt x="1012" y="804"/>
                  <a:pt x="1010" y="804"/>
                </a:cubicBezTo>
                <a:cubicBezTo>
                  <a:pt x="1009" y="803"/>
                  <a:pt x="1008" y="803"/>
                  <a:pt x="1008" y="803"/>
                </a:cubicBezTo>
                <a:cubicBezTo>
                  <a:pt x="1007" y="803"/>
                  <a:pt x="1007" y="803"/>
                  <a:pt x="1006" y="803"/>
                </a:cubicBezTo>
                <a:cubicBezTo>
                  <a:pt x="1006" y="803"/>
                  <a:pt x="1007" y="802"/>
                  <a:pt x="1006" y="802"/>
                </a:cubicBezTo>
                <a:cubicBezTo>
                  <a:pt x="1005" y="802"/>
                  <a:pt x="1004" y="802"/>
                  <a:pt x="1002" y="801"/>
                </a:cubicBezTo>
                <a:cubicBezTo>
                  <a:pt x="1001" y="801"/>
                  <a:pt x="1001" y="800"/>
                  <a:pt x="999" y="800"/>
                </a:cubicBezTo>
                <a:cubicBezTo>
                  <a:pt x="999" y="800"/>
                  <a:pt x="998" y="800"/>
                  <a:pt x="998" y="800"/>
                </a:cubicBezTo>
                <a:cubicBezTo>
                  <a:pt x="998" y="800"/>
                  <a:pt x="997" y="800"/>
                  <a:pt x="996" y="800"/>
                </a:cubicBezTo>
                <a:cubicBezTo>
                  <a:pt x="996" y="800"/>
                  <a:pt x="995" y="800"/>
                  <a:pt x="994" y="800"/>
                </a:cubicBezTo>
                <a:cubicBezTo>
                  <a:pt x="994" y="800"/>
                  <a:pt x="993" y="799"/>
                  <a:pt x="992" y="799"/>
                </a:cubicBezTo>
                <a:cubicBezTo>
                  <a:pt x="992" y="800"/>
                  <a:pt x="992" y="799"/>
                  <a:pt x="991" y="799"/>
                </a:cubicBezTo>
                <a:cubicBezTo>
                  <a:pt x="990" y="798"/>
                  <a:pt x="989" y="798"/>
                  <a:pt x="989" y="798"/>
                </a:cubicBezTo>
                <a:cubicBezTo>
                  <a:pt x="988" y="798"/>
                  <a:pt x="986" y="797"/>
                  <a:pt x="987" y="796"/>
                </a:cubicBezTo>
                <a:cubicBezTo>
                  <a:pt x="989" y="797"/>
                  <a:pt x="992" y="798"/>
                  <a:pt x="993" y="797"/>
                </a:cubicBezTo>
                <a:cubicBezTo>
                  <a:pt x="995" y="799"/>
                  <a:pt x="999" y="800"/>
                  <a:pt x="1001" y="798"/>
                </a:cubicBezTo>
                <a:cubicBezTo>
                  <a:pt x="1001" y="799"/>
                  <a:pt x="1003" y="799"/>
                  <a:pt x="1004" y="800"/>
                </a:cubicBezTo>
                <a:cubicBezTo>
                  <a:pt x="1004" y="800"/>
                  <a:pt x="1004" y="801"/>
                  <a:pt x="1004" y="801"/>
                </a:cubicBezTo>
                <a:cubicBezTo>
                  <a:pt x="1005" y="801"/>
                  <a:pt x="1007" y="801"/>
                  <a:pt x="1007" y="800"/>
                </a:cubicBezTo>
                <a:cubicBezTo>
                  <a:pt x="1009" y="800"/>
                  <a:pt x="1008" y="801"/>
                  <a:pt x="1009" y="802"/>
                </a:cubicBezTo>
                <a:cubicBezTo>
                  <a:pt x="1009" y="802"/>
                  <a:pt x="1010" y="802"/>
                  <a:pt x="1010" y="803"/>
                </a:cubicBezTo>
                <a:cubicBezTo>
                  <a:pt x="1012" y="802"/>
                  <a:pt x="1015" y="804"/>
                  <a:pt x="1018" y="803"/>
                </a:cubicBezTo>
                <a:cubicBezTo>
                  <a:pt x="1019" y="803"/>
                  <a:pt x="1019" y="804"/>
                  <a:pt x="1020" y="804"/>
                </a:cubicBezTo>
                <a:cubicBezTo>
                  <a:pt x="1019" y="806"/>
                  <a:pt x="1017" y="805"/>
                  <a:pt x="1015" y="804"/>
                </a:cubicBezTo>
                <a:close/>
                <a:moveTo>
                  <a:pt x="1023" y="802"/>
                </a:moveTo>
                <a:cubicBezTo>
                  <a:pt x="1022" y="802"/>
                  <a:pt x="1022" y="802"/>
                  <a:pt x="1021" y="802"/>
                </a:cubicBezTo>
                <a:cubicBezTo>
                  <a:pt x="1018" y="801"/>
                  <a:pt x="1018" y="801"/>
                  <a:pt x="1018" y="801"/>
                </a:cubicBezTo>
                <a:cubicBezTo>
                  <a:pt x="1018" y="800"/>
                  <a:pt x="1019" y="801"/>
                  <a:pt x="1020" y="801"/>
                </a:cubicBezTo>
                <a:cubicBezTo>
                  <a:pt x="1022" y="802"/>
                  <a:pt x="1024" y="801"/>
                  <a:pt x="1025" y="802"/>
                </a:cubicBezTo>
                <a:cubicBezTo>
                  <a:pt x="1025" y="803"/>
                  <a:pt x="1024" y="802"/>
                  <a:pt x="1023" y="802"/>
                </a:cubicBezTo>
                <a:close/>
                <a:moveTo>
                  <a:pt x="1026" y="783"/>
                </a:moveTo>
                <a:cubicBezTo>
                  <a:pt x="1027" y="782"/>
                  <a:pt x="1028" y="782"/>
                  <a:pt x="1029" y="783"/>
                </a:cubicBezTo>
                <a:cubicBezTo>
                  <a:pt x="1028" y="784"/>
                  <a:pt x="1027" y="784"/>
                  <a:pt x="1026" y="783"/>
                </a:cubicBezTo>
                <a:close/>
                <a:moveTo>
                  <a:pt x="1033" y="803"/>
                </a:moveTo>
                <a:cubicBezTo>
                  <a:pt x="1033" y="803"/>
                  <a:pt x="1030" y="804"/>
                  <a:pt x="1029" y="803"/>
                </a:cubicBezTo>
                <a:cubicBezTo>
                  <a:pt x="1030" y="802"/>
                  <a:pt x="1031" y="803"/>
                  <a:pt x="1031" y="803"/>
                </a:cubicBezTo>
                <a:cubicBezTo>
                  <a:pt x="1031" y="803"/>
                  <a:pt x="1032" y="803"/>
                  <a:pt x="1033" y="803"/>
                </a:cubicBezTo>
                <a:cubicBezTo>
                  <a:pt x="1033" y="803"/>
                  <a:pt x="1034" y="804"/>
                  <a:pt x="1035" y="803"/>
                </a:cubicBezTo>
                <a:cubicBezTo>
                  <a:pt x="1036" y="804"/>
                  <a:pt x="1035" y="804"/>
                  <a:pt x="1033" y="803"/>
                </a:cubicBezTo>
                <a:close/>
                <a:moveTo>
                  <a:pt x="1038" y="804"/>
                </a:moveTo>
                <a:cubicBezTo>
                  <a:pt x="1039" y="804"/>
                  <a:pt x="1040" y="804"/>
                  <a:pt x="1040" y="804"/>
                </a:cubicBezTo>
                <a:cubicBezTo>
                  <a:pt x="1041" y="804"/>
                  <a:pt x="1042" y="803"/>
                  <a:pt x="1043" y="805"/>
                </a:cubicBezTo>
                <a:cubicBezTo>
                  <a:pt x="1041" y="806"/>
                  <a:pt x="1040" y="805"/>
                  <a:pt x="1038" y="804"/>
                </a:cubicBezTo>
                <a:close/>
                <a:moveTo>
                  <a:pt x="1041" y="785"/>
                </a:moveTo>
                <a:cubicBezTo>
                  <a:pt x="1037" y="784"/>
                  <a:pt x="1033" y="786"/>
                  <a:pt x="1030" y="783"/>
                </a:cubicBezTo>
                <a:cubicBezTo>
                  <a:pt x="1030" y="782"/>
                  <a:pt x="1031" y="783"/>
                  <a:pt x="1032" y="783"/>
                </a:cubicBezTo>
                <a:cubicBezTo>
                  <a:pt x="1033" y="783"/>
                  <a:pt x="1033" y="783"/>
                  <a:pt x="1034" y="783"/>
                </a:cubicBezTo>
                <a:cubicBezTo>
                  <a:pt x="1034" y="783"/>
                  <a:pt x="1035" y="782"/>
                  <a:pt x="1035" y="782"/>
                </a:cubicBezTo>
                <a:cubicBezTo>
                  <a:pt x="1036" y="783"/>
                  <a:pt x="1037" y="783"/>
                  <a:pt x="1038" y="783"/>
                </a:cubicBezTo>
                <a:cubicBezTo>
                  <a:pt x="1038" y="783"/>
                  <a:pt x="1039" y="783"/>
                  <a:pt x="1039" y="783"/>
                </a:cubicBezTo>
                <a:cubicBezTo>
                  <a:pt x="1040" y="783"/>
                  <a:pt x="1042" y="783"/>
                  <a:pt x="1043" y="783"/>
                </a:cubicBezTo>
                <a:cubicBezTo>
                  <a:pt x="1044" y="782"/>
                  <a:pt x="1046" y="783"/>
                  <a:pt x="1046" y="781"/>
                </a:cubicBezTo>
                <a:cubicBezTo>
                  <a:pt x="1046" y="782"/>
                  <a:pt x="1048" y="783"/>
                  <a:pt x="1049" y="782"/>
                </a:cubicBezTo>
                <a:cubicBezTo>
                  <a:pt x="1050" y="783"/>
                  <a:pt x="1050" y="781"/>
                  <a:pt x="1050" y="781"/>
                </a:cubicBezTo>
                <a:cubicBezTo>
                  <a:pt x="1052" y="780"/>
                  <a:pt x="1054" y="781"/>
                  <a:pt x="1055" y="780"/>
                </a:cubicBezTo>
                <a:cubicBezTo>
                  <a:pt x="1056" y="780"/>
                  <a:pt x="1055" y="781"/>
                  <a:pt x="1055" y="782"/>
                </a:cubicBezTo>
                <a:cubicBezTo>
                  <a:pt x="1056" y="781"/>
                  <a:pt x="1057" y="782"/>
                  <a:pt x="1058" y="782"/>
                </a:cubicBezTo>
                <a:cubicBezTo>
                  <a:pt x="1059" y="782"/>
                  <a:pt x="1061" y="781"/>
                  <a:pt x="1062" y="781"/>
                </a:cubicBezTo>
                <a:cubicBezTo>
                  <a:pt x="1063" y="781"/>
                  <a:pt x="1064" y="781"/>
                  <a:pt x="1065" y="781"/>
                </a:cubicBezTo>
                <a:cubicBezTo>
                  <a:pt x="1065" y="780"/>
                  <a:pt x="1066" y="780"/>
                  <a:pt x="1066" y="780"/>
                </a:cubicBezTo>
                <a:cubicBezTo>
                  <a:pt x="1067" y="780"/>
                  <a:pt x="1067" y="780"/>
                  <a:pt x="1068" y="780"/>
                </a:cubicBezTo>
                <a:cubicBezTo>
                  <a:pt x="1068" y="780"/>
                  <a:pt x="1069" y="779"/>
                  <a:pt x="1069" y="779"/>
                </a:cubicBezTo>
                <a:cubicBezTo>
                  <a:pt x="1070" y="779"/>
                  <a:pt x="1071" y="778"/>
                  <a:pt x="1073" y="779"/>
                </a:cubicBezTo>
                <a:cubicBezTo>
                  <a:pt x="1073" y="779"/>
                  <a:pt x="1074" y="779"/>
                  <a:pt x="1075" y="778"/>
                </a:cubicBezTo>
                <a:cubicBezTo>
                  <a:pt x="1075" y="780"/>
                  <a:pt x="1073" y="780"/>
                  <a:pt x="1072" y="780"/>
                </a:cubicBezTo>
                <a:cubicBezTo>
                  <a:pt x="1072" y="780"/>
                  <a:pt x="1071" y="781"/>
                  <a:pt x="1070" y="781"/>
                </a:cubicBezTo>
                <a:cubicBezTo>
                  <a:pt x="1070" y="781"/>
                  <a:pt x="1069" y="781"/>
                  <a:pt x="1069" y="781"/>
                </a:cubicBezTo>
                <a:cubicBezTo>
                  <a:pt x="1068" y="781"/>
                  <a:pt x="1068" y="782"/>
                  <a:pt x="1068" y="782"/>
                </a:cubicBezTo>
                <a:cubicBezTo>
                  <a:pt x="1067" y="782"/>
                  <a:pt x="1066" y="782"/>
                  <a:pt x="1065" y="782"/>
                </a:cubicBezTo>
                <a:cubicBezTo>
                  <a:pt x="1065" y="782"/>
                  <a:pt x="1064" y="782"/>
                  <a:pt x="1064" y="783"/>
                </a:cubicBezTo>
                <a:cubicBezTo>
                  <a:pt x="1064" y="783"/>
                  <a:pt x="1063" y="783"/>
                  <a:pt x="1062" y="783"/>
                </a:cubicBezTo>
                <a:cubicBezTo>
                  <a:pt x="1061" y="783"/>
                  <a:pt x="1060" y="783"/>
                  <a:pt x="1059" y="783"/>
                </a:cubicBezTo>
                <a:cubicBezTo>
                  <a:pt x="1058" y="783"/>
                  <a:pt x="1058" y="784"/>
                  <a:pt x="1057" y="784"/>
                </a:cubicBezTo>
                <a:cubicBezTo>
                  <a:pt x="1056" y="784"/>
                  <a:pt x="1052" y="784"/>
                  <a:pt x="1050" y="785"/>
                </a:cubicBezTo>
                <a:cubicBezTo>
                  <a:pt x="1047" y="784"/>
                  <a:pt x="1044" y="784"/>
                  <a:pt x="1041" y="785"/>
                </a:cubicBezTo>
                <a:close/>
                <a:moveTo>
                  <a:pt x="1047" y="804"/>
                </a:moveTo>
                <a:cubicBezTo>
                  <a:pt x="1049" y="802"/>
                  <a:pt x="1051" y="804"/>
                  <a:pt x="1051" y="805"/>
                </a:cubicBezTo>
                <a:cubicBezTo>
                  <a:pt x="1050" y="806"/>
                  <a:pt x="1048" y="805"/>
                  <a:pt x="1047" y="804"/>
                </a:cubicBezTo>
                <a:close/>
                <a:moveTo>
                  <a:pt x="1075" y="791"/>
                </a:moveTo>
                <a:cubicBezTo>
                  <a:pt x="1074" y="791"/>
                  <a:pt x="1074" y="792"/>
                  <a:pt x="1073" y="792"/>
                </a:cubicBezTo>
                <a:cubicBezTo>
                  <a:pt x="1072" y="791"/>
                  <a:pt x="1073" y="790"/>
                  <a:pt x="1071" y="791"/>
                </a:cubicBezTo>
                <a:cubicBezTo>
                  <a:pt x="1070" y="791"/>
                  <a:pt x="1070" y="792"/>
                  <a:pt x="1069" y="792"/>
                </a:cubicBezTo>
                <a:cubicBezTo>
                  <a:pt x="1068" y="792"/>
                  <a:pt x="1068" y="792"/>
                  <a:pt x="1067" y="793"/>
                </a:cubicBezTo>
                <a:cubicBezTo>
                  <a:pt x="1064" y="791"/>
                  <a:pt x="1063" y="795"/>
                  <a:pt x="1060" y="793"/>
                </a:cubicBezTo>
                <a:cubicBezTo>
                  <a:pt x="1058" y="793"/>
                  <a:pt x="1059" y="794"/>
                  <a:pt x="1058" y="795"/>
                </a:cubicBezTo>
                <a:cubicBezTo>
                  <a:pt x="1057" y="794"/>
                  <a:pt x="1056" y="795"/>
                  <a:pt x="1055" y="796"/>
                </a:cubicBezTo>
                <a:cubicBezTo>
                  <a:pt x="1055" y="796"/>
                  <a:pt x="1054" y="795"/>
                  <a:pt x="1054" y="795"/>
                </a:cubicBezTo>
                <a:cubicBezTo>
                  <a:pt x="1053" y="795"/>
                  <a:pt x="1053" y="796"/>
                  <a:pt x="1053" y="796"/>
                </a:cubicBezTo>
                <a:cubicBezTo>
                  <a:pt x="1052" y="796"/>
                  <a:pt x="1051" y="795"/>
                  <a:pt x="1050" y="796"/>
                </a:cubicBezTo>
                <a:cubicBezTo>
                  <a:pt x="1048" y="795"/>
                  <a:pt x="1048" y="795"/>
                  <a:pt x="1048" y="795"/>
                </a:cubicBezTo>
                <a:cubicBezTo>
                  <a:pt x="1048" y="794"/>
                  <a:pt x="1049" y="795"/>
                  <a:pt x="1049" y="795"/>
                </a:cubicBezTo>
                <a:cubicBezTo>
                  <a:pt x="1050" y="795"/>
                  <a:pt x="1051" y="794"/>
                  <a:pt x="1052" y="794"/>
                </a:cubicBezTo>
                <a:cubicBezTo>
                  <a:pt x="1052" y="794"/>
                  <a:pt x="1053" y="794"/>
                  <a:pt x="1053" y="794"/>
                </a:cubicBezTo>
                <a:cubicBezTo>
                  <a:pt x="1053" y="794"/>
                  <a:pt x="1053" y="793"/>
                  <a:pt x="1054" y="793"/>
                </a:cubicBezTo>
                <a:cubicBezTo>
                  <a:pt x="1054" y="793"/>
                  <a:pt x="1054" y="794"/>
                  <a:pt x="1055" y="794"/>
                </a:cubicBezTo>
                <a:cubicBezTo>
                  <a:pt x="1055" y="793"/>
                  <a:pt x="1055" y="793"/>
                  <a:pt x="1056" y="793"/>
                </a:cubicBezTo>
                <a:cubicBezTo>
                  <a:pt x="1057" y="792"/>
                  <a:pt x="1058" y="792"/>
                  <a:pt x="1059" y="791"/>
                </a:cubicBezTo>
                <a:cubicBezTo>
                  <a:pt x="1062" y="792"/>
                  <a:pt x="1064" y="791"/>
                  <a:pt x="1066" y="791"/>
                </a:cubicBezTo>
                <a:cubicBezTo>
                  <a:pt x="1068" y="790"/>
                  <a:pt x="1070" y="790"/>
                  <a:pt x="1072" y="789"/>
                </a:cubicBezTo>
                <a:cubicBezTo>
                  <a:pt x="1073" y="789"/>
                  <a:pt x="1073" y="790"/>
                  <a:pt x="1072" y="791"/>
                </a:cubicBezTo>
                <a:cubicBezTo>
                  <a:pt x="1073" y="791"/>
                  <a:pt x="1074" y="790"/>
                  <a:pt x="1074" y="790"/>
                </a:cubicBezTo>
                <a:cubicBezTo>
                  <a:pt x="1075" y="790"/>
                  <a:pt x="1076" y="790"/>
                  <a:pt x="1076" y="790"/>
                </a:cubicBezTo>
                <a:cubicBezTo>
                  <a:pt x="1077" y="791"/>
                  <a:pt x="1075" y="791"/>
                  <a:pt x="1075" y="791"/>
                </a:cubicBezTo>
                <a:close/>
                <a:moveTo>
                  <a:pt x="726" y="406"/>
                </a:moveTo>
                <a:cubicBezTo>
                  <a:pt x="727" y="406"/>
                  <a:pt x="727" y="406"/>
                  <a:pt x="727" y="406"/>
                </a:cubicBezTo>
                <a:cubicBezTo>
                  <a:pt x="728" y="406"/>
                  <a:pt x="728" y="406"/>
                  <a:pt x="728" y="406"/>
                </a:cubicBezTo>
                <a:cubicBezTo>
                  <a:pt x="729" y="406"/>
                  <a:pt x="731" y="408"/>
                  <a:pt x="731" y="406"/>
                </a:cubicBezTo>
                <a:cubicBezTo>
                  <a:pt x="732" y="407"/>
                  <a:pt x="732" y="407"/>
                  <a:pt x="733" y="408"/>
                </a:cubicBezTo>
                <a:cubicBezTo>
                  <a:pt x="732" y="408"/>
                  <a:pt x="731" y="408"/>
                  <a:pt x="730" y="409"/>
                </a:cubicBezTo>
                <a:cubicBezTo>
                  <a:pt x="729" y="407"/>
                  <a:pt x="727" y="408"/>
                  <a:pt x="725" y="406"/>
                </a:cubicBezTo>
                <a:cubicBezTo>
                  <a:pt x="725" y="406"/>
                  <a:pt x="726" y="407"/>
                  <a:pt x="726" y="406"/>
                </a:cubicBezTo>
                <a:close/>
                <a:moveTo>
                  <a:pt x="658" y="417"/>
                </a:moveTo>
                <a:cubicBezTo>
                  <a:pt x="657" y="417"/>
                  <a:pt x="657" y="417"/>
                  <a:pt x="656" y="417"/>
                </a:cubicBezTo>
                <a:cubicBezTo>
                  <a:pt x="655" y="418"/>
                  <a:pt x="655" y="418"/>
                  <a:pt x="654" y="417"/>
                </a:cubicBezTo>
                <a:cubicBezTo>
                  <a:pt x="654" y="418"/>
                  <a:pt x="653" y="418"/>
                  <a:pt x="652" y="419"/>
                </a:cubicBezTo>
                <a:cubicBezTo>
                  <a:pt x="652" y="419"/>
                  <a:pt x="652" y="418"/>
                  <a:pt x="652" y="419"/>
                </a:cubicBezTo>
                <a:cubicBezTo>
                  <a:pt x="651" y="419"/>
                  <a:pt x="651" y="419"/>
                  <a:pt x="651" y="419"/>
                </a:cubicBezTo>
                <a:cubicBezTo>
                  <a:pt x="651" y="419"/>
                  <a:pt x="650" y="419"/>
                  <a:pt x="650" y="419"/>
                </a:cubicBezTo>
                <a:cubicBezTo>
                  <a:pt x="649" y="420"/>
                  <a:pt x="648" y="422"/>
                  <a:pt x="647" y="422"/>
                </a:cubicBezTo>
                <a:cubicBezTo>
                  <a:pt x="647" y="422"/>
                  <a:pt x="646" y="422"/>
                  <a:pt x="646" y="423"/>
                </a:cubicBezTo>
                <a:cubicBezTo>
                  <a:pt x="645" y="423"/>
                  <a:pt x="645" y="424"/>
                  <a:pt x="644" y="423"/>
                </a:cubicBezTo>
                <a:cubicBezTo>
                  <a:pt x="645" y="422"/>
                  <a:pt x="646" y="422"/>
                  <a:pt x="646" y="421"/>
                </a:cubicBezTo>
                <a:cubicBezTo>
                  <a:pt x="647" y="421"/>
                  <a:pt x="647" y="420"/>
                  <a:pt x="647" y="420"/>
                </a:cubicBezTo>
                <a:cubicBezTo>
                  <a:pt x="647" y="420"/>
                  <a:pt x="647" y="421"/>
                  <a:pt x="647" y="421"/>
                </a:cubicBezTo>
                <a:cubicBezTo>
                  <a:pt x="647" y="420"/>
                  <a:pt x="647" y="420"/>
                  <a:pt x="648" y="420"/>
                </a:cubicBezTo>
                <a:cubicBezTo>
                  <a:pt x="648" y="420"/>
                  <a:pt x="648" y="420"/>
                  <a:pt x="648" y="420"/>
                </a:cubicBezTo>
                <a:cubicBezTo>
                  <a:pt x="648" y="420"/>
                  <a:pt x="648" y="419"/>
                  <a:pt x="648" y="419"/>
                </a:cubicBezTo>
                <a:cubicBezTo>
                  <a:pt x="648" y="419"/>
                  <a:pt x="649" y="420"/>
                  <a:pt x="649" y="420"/>
                </a:cubicBezTo>
                <a:cubicBezTo>
                  <a:pt x="649" y="420"/>
                  <a:pt x="649" y="419"/>
                  <a:pt x="649" y="419"/>
                </a:cubicBezTo>
                <a:cubicBezTo>
                  <a:pt x="649" y="419"/>
                  <a:pt x="650" y="419"/>
                  <a:pt x="650" y="419"/>
                </a:cubicBezTo>
                <a:cubicBezTo>
                  <a:pt x="650" y="419"/>
                  <a:pt x="650" y="418"/>
                  <a:pt x="651" y="418"/>
                </a:cubicBezTo>
                <a:cubicBezTo>
                  <a:pt x="651" y="418"/>
                  <a:pt x="651" y="418"/>
                  <a:pt x="651" y="418"/>
                </a:cubicBezTo>
                <a:cubicBezTo>
                  <a:pt x="652" y="418"/>
                  <a:pt x="652" y="417"/>
                  <a:pt x="653" y="417"/>
                </a:cubicBezTo>
                <a:cubicBezTo>
                  <a:pt x="653" y="417"/>
                  <a:pt x="655" y="417"/>
                  <a:pt x="655" y="416"/>
                </a:cubicBezTo>
                <a:cubicBezTo>
                  <a:pt x="656" y="416"/>
                  <a:pt x="657" y="414"/>
                  <a:pt x="658" y="415"/>
                </a:cubicBezTo>
                <a:cubicBezTo>
                  <a:pt x="660" y="413"/>
                  <a:pt x="662" y="414"/>
                  <a:pt x="663" y="412"/>
                </a:cubicBezTo>
                <a:cubicBezTo>
                  <a:pt x="664" y="412"/>
                  <a:pt x="664" y="413"/>
                  <a:pt x="665" y="413"/>
                </a:cubicBezTo>
                <a:cubicBezTo>
                  <a:pt x="662" y="414"/>
                  <a:pt x="660" y="415"/>
                  <a:pt x="658" y="417"/>
                </a:cubicBezTo>
                <a:close/>
                <a:moveTo>
                  <a:pt x="685" y="407"/>
                </a:moveTo>
                <a:cubicBezTo>
                  <a:pt x="684" y="407"/>
                  <a:pt x="684" y="408"/>
                  <a:pt x="683" y="408"/>
                </a:cubicBezTo>
                <a:cubicBezTo>
                  <a:pt x="683" y="408"/>
                  <a:pt x="682" y="408"/>
                  <a:pt x="682" y="408"/>
                </a:cubicBezTo>
                <a:cubicBezTo>
                  <a:pt x="681" y="408"/>
                  <a:pt x="681" y="409"/>
                  <a:pt x="681" y="409"/>
                </a:cubicBezTo>
                <a:cubicBezTo>
                  <a:pt x="680" y="409"/>
                  <a:pt x="679" y="409"/>
                  <a:pt x="678" y="409"/>
                </a:cubicBezTo>
                <a:cubicBezTo>
                  <a:pt x="678" y="409"/>
                  <a:pt x="677" y="410"/>
                  <a:pt x="676" y="410"/>
                </a:cubicBezTo>
                <a:cubicBezTo>
                  <a:pt x="676" y="410"/>
                  <a:pt x="676" y="411"/>
                  <a:pt x="675" y="411"/>
                </a:cubicBezTo>
                <a:cubicBezTo>
                  <a:pt x="675" y="411"/>
                  <a:pt x="675" y="410"/>
                  <a:pt x="675" y="410"/>
                </a:cubicBezTo>
                <a:cubicBezTo>
                  <a:pt x="674" y="411"/>
                  <a:pt x="674" y="412"/>
                  <a:pt x="672" y="411"/>
                </a:cubicBezTo>
                <a:cubicBezTo>
                  <a:pt x="672" y="411"/>
                  <a:pt x="671" y="412"/>
                  <a:pt x="670" y="411"/>
                </a:cubicBezTo>
                <a:cubicBezTo>
                  <a:pt x="671" y="411"/>
                  <a:pt x="671" y="411"/>
                  <a:pt x="671" y="411"/>
                </a:cubicBezTo>
                <a:cubicBezTo>
                  <a:pt x="672" y="411"/>
                  <a:pt x="672" y="411"/>
                  <a:pt x="672" y="410"/>
                </a:cubicBezTo>
                <a:cubicBezTo>
                  <a:pt x="673" y="410"/>
                  <a:pt x="673" y="410"/>
                  <a:pt x="673" y="410"/>
                </a:cubicBezTo>
                <a:cubicBezTo>
                  <a:pt x="674" y="410"/>
                  <a:pt x="674" y="409"/>
                  <a:pt x="675" y="410"/>
                </a:cubicBezTo>
                <a:cubicBezTo>
                  <a:pt x="676" y="409"/>
                  <a:pt x="676" y="409"/>
                  <a:pt x="676" y="408"/>
                </a:cubicBezTo>
                <a:cubicBezTo>
                  <a:pt x="676" y="410"/>
                  <a:pt x="677" y="408"/>
                  <a:pt x="678" y="407"/>
                </a:cubicBezTo>
                <a:cubicBezTo>
                  <a:pt x="679" y="407"/>
                  <a:pt x="679" y="408"/>
                  <a:pt x="680" y="408"/>
                </a:cubicBezTo>
                <a:cubicBezTo>
                  <a:pt x="680" y="408"/>
                  <a:pt x="681" y="407"/>
                  <a:pt x="682" y="407"/>
                </a:cubicBezTo>
                <a:cubicBezTo>
                  <a:pt x="683" y="407"/>
                  <a:pt x="682" y="407"/>
                  <a:pt x="683" y="406"/>
                </a:cubicBezTo>
                <a:cubicBezTo>
                  <a:pt x="684" y="406"/>
                  <a:pt x="685" y="407"/>
                  <a:pt x="685" y="406"/>
                </a:cubicBezTo>
                <a:cubicBezTo>
                  <a:pt x="686" y="407"/>
                  <a:pt x="686" y="405"/>
                  <a:pt x="687" y="407"/>
                </a:cubicBezTo>
                <a:cubicBezTo>
                  <a:pt x="686" y="407"/>
                  <a:pt x="685" y="407"/>
                  <a:pt x="685" y="407"/>
                </a:cubicBezTo>
                <a:close/>
                <a:moveTo>
                  <a:pt x="704" y="407"/>
                </a:moveTo>
                <a:cubicBezTo>
                  <a:pt x="703" y="407"/>
                  <a:pt x="702" y="406"/>
                  <a:pt x="701" y="407"/>
                </a:cubicBezTo>
                <a:cubicBezTo>
                  <a:pt x="700" y="407"/>
                  <a:pt x="700" y="407"/>
                  <a:pt x="699" y="407"/>
                </a:cubicBezTo>
                <a:cubicBezTo>
                  <a:pt x="698" y="407"/>
                  <a:pt x="698" y="407"/>
                  <a:pt x="697" y="407"/>
                </a:cubicBezTo>
                <a:cubicBezTo>
                  <a:pt x="697" y="407"/>
                  <a:pt x="697" y="408"/>
                  <a:pt x="696" y="408"/>
                </a:cubicBezTo>
                <a:cubicBezTo>
                  <a:pt x="696" y="407"/>
                  <a:pt x="695" y="407"/>
                  <a:pt x="695" y="407"/>
                </a:cubicBezTo>
                <a:cubicBezTo>
                  <a:pt x="695" y="407"/>
                  <a:pt x="694" y="407"/>
                  <a:pt x="694" y="407"/>
                </a:cubicBezTo>
                <a:cubicBezTo>
                  <a:pt x="694" y="407"/>
                  <a:pt x="694" y="408"/>
                  <a:pt x="694" y="408"/>
                </a:cubicBezTo>
                <a:cubicBezTo>
                  <a:pt x="694" y="408"/>
                  <a:pt x="693" y="407"/>
                  <a:pt x="693" y="407"/>
                </a:cubicBezTo>
                <a:cubicBezTo>
                  <a:pt x="693" y="407"/>
                  <a:pt x="692" y="408"/>
                  <a:pt x="692" y="408"/>
                </a:cubicBezTo>
                <a:cubicBezTo>
                  <a:pt x="691" y="408"/>
                  <a:pt x="691" y="407"/>
                  <a:pt x="691" y="407"/>
                </a:cubicBezTo>
                <a:cubicBezTo>
                  <a:pt x="690" y="408"/>
                  <a:pt x="690" y="408"/>
                  <a:pt x="688" y="407"/>
                </a:cubicBezTo>
                <a:cubicBezTo>
                  <a:pt x="689" y="407"/>
                  <a:pt x="690" y="407"/>
                  <a:pt x="691" y="407"/>
                </a:cubicBezTo>
                <a:cubicBezTo>
                  <a:pt x="692" y="407"/>
                  <a:pt x="694" y="406"/>
                  <a:pt x="695" y="405"/>
                </a:cubicBezTo>
                <a:cubicBezTo>
                  <a:pt x="695" y="405"/>
                  <a:pt x="695" y="406"/>
                  <a:pt x="696" y="406"/>
                </a:cubicBezTo>
                <a:cubicBezTo>
                  <a:pt x="696" y="406"/>
                  <a:pt x="696" y="405"/>
                  <a:pt x="696" y="405"/>
                </a:cubicBezTo>
                <a:cubicBezTo>
                  <a:pt x="697" y="405"/>
                  <a:pt x="697" y="406"/>
                  <a:pt x="698" y="406"/>
                </a:cubicBezTo>
                <a:cubicBezTo>
                  <a:pt x="698" y="406"/>
                  <a:pt x="699" y="405"/>
                  <a:pt x="699" y="405"/>
                </a:cubicBezTo>
                <a:cubicBezTo>
                  <a:pt x="702" y="406"/>
                  <a:pt x="703" y="405"/>
                  <a:pt x="705" y="406"/>
                </a:cubicBezTo>
                <a:cubicBezTo>
                  <a:pt x="705" y="407"/>
                  <a:pt x="705" y="407"/>
                  <a:pt x="704" y="407"/>
                </a:cubicBezTo>
                <a:close/>
                <a:moveTo>
                  <a:pt x="723" y="408"/>
                </a:moveTo>
                <a:cubicBezTo>
                  <a:pt x="723" y="406"/>
                  <a:pt x="721" y="407"/>
                  <a:pt x="720" y="406"/>
                </a:cubicBezTo>
                <a:cubicBezTo>
                  <a:pt x="718" y="407"/>
                  <a:pt x="717" y="407"/>
                  <a:pt x="715" y="406"/>
                </a:cubicBezTo>
                <a:cubicBezTo>
                  <a:pt x="714" y="406"/>
                  <a:pt x="714" y="406"/>
                  <a:pt x="713" y="406"/>
                </a:cubicBezTo>
                <a:cubicBezTo>
                  <a:pt x="713" y="406"/>
                  <a:pt x="712" y="406"/>
                  <a:pt x="710" y="406"/>
                </a:cubicBezTo>
                <a:cubicBezTo>
                  <a:pt x="710" y="406"/>
                  <a:pt x="709" y="405"/>
                  <a:pt x="709" y="405"/>
                </a:cubicBezTo>
                <a:cubicBezTo>
                  <a:pt x="708" y="405"/>
                  <a:pt x="707" y="406"/>
                  <a:pt x="707" y="405"/>
                </a:cubicBezTo>
                <a:cubicBezTo>
                  <a:pt x="707" y="404"/>
                  <a:pt x="708" y="404"/>
                  <a:pt x="708" y="404"/>
                </a:cubicBezTo>
                <a:cubicBezTo>
                  <a:pt x="709" y="404"/>
                  <a:pt x="709" y="404"/>
                  <a:pt x="710" y="405"/>
                </a:cubicBezTo>
                <a:cubicBezTo>
                  <a:pt x="710" y="405"/>
                  <a:pt x="711" y="405"/>
                  <a:pt x="711" y="405"/>
                </a:cubicBezTo>
                <a:cubicBezTo>
                  <a:pt x="711" y="405"/>
                  <a:pt x="712" y="404"/>
                  <a:pt x="712" y="404"/>
                </a:cubicBezTo>
                <a:cubicBezTo>
                  <a:pt x="713" y="404"/>
                  <a:pt x="713" y="405"/>
                  <a:pt x="714" y="405"/>
                </a:cubicBezTo>
                <a:cubicBezTo>
                  <a:pt x="715" y="405"/>
                  <a:pt x="715" y="405"/>
                  <a:pt x="715" y="405"/>
                </a:cubicBezTo>
                <a:cubicBezTo>
                  <a:pt x="716" y="405"/>
                  <a:pt x="716" y="405"/>
                  <a:pt x="716" y="405"/>
                </a:cubicBezTo>
                <a:cubicBezTo>
                  <a:pt x="717" y="405"/>
                  <a:pt x="718" y="405"/>
                  <a:pt x="719" y="405"/>
                </a:cubicBezTo>
                <a:cubicBezTo>
                  <a:pt x="720" y="405"/>
                  <a:pt x="721" y="406"/>
                  <a:pt x="721" y="406"/>
                </a:cubicBezTo>
                <a:cubicBezTo>
                  <a:pt x="722" y="407"/>
                  <a:pt x="721" y="406"/>
                  <a:pt x="721" y="406"/>
                </a:cubicBezTo>
                <a:cubicBezTo>
                  <a:pt x="721" y="406"/>
                  <a:pt x="722" y="406"/>
                  <a:pt x="722" y="406"/>
                </a:cubicBezTo>
                <a:cubicBezTo>
                  <a:pt x="722" y="406"/>
                  <a:pt x="722" y="407"/>
                  <a:pt x="723" y="407"/>
                </a:cubicBezTo>
                <a:cubicBezTo>
                  <a:pt x="723" y="407"/>
                  <a:pt x="724" y="406"/>
                  <a:pt x="725" y="407"/>
                </a:cubicBezTo>
                <a:cubicBezTo>
                  <a:pt x="724" y="408"/>
                  <a:pt x="723" y="407"/>
                  <a:pt x="723" y="408"/>
                </a:cubicBezTo>
                <a:close/>
                <a:moveTo>
                  <a:pt x="743" y="417"/>
                </a:moveTo>
                <a:cubicBezTo>
                  <a:pt x="742" y="414"/>
                  <a:pt x="738" y="415"/>
                  <a:pt x="737" y="413"/>
                </a:cubicBezTo>
                <a:cubicBezTo>
                  <a:pt x="736" y="413"/>
                  <a:pt x="736" y="413"/>
                  <a:pt x="735" y="413"/>
                </a:cubicBezTo>
                <a:cubicBezTo>
                  <a:pt x="732" y="413"/>
                  <a:pt x="732" y="413"/>
                  <a:pt x="732" y="413"/>
                </a:cubicBezTo>
                <a:cubicBezTo>
                  <a:pt x="731" y="413"/>
                  <a:pt x="730" y="412"/>
                  <a:pt x="730" y="412"/>
                </a:cubicBezTo>
                <a:cubicBezTo>
                  <a:pt x="727" y="412"/>
                  <a:pt x="725" y="411"/>
                  <a:pt x="724" y="411"/>
                </a:cubicBezTo>
                <a:cubicBezTo>
                  <a:pt x="723" y="409"/>
                  <a:pt x="724" y="410"/>
                  <a:pt x="725" y="410"/>
                </a:cubicBezTo>
                <a:cubicBezTo>
                  <a:pt x="727" y="409"/>
                  <a:pt x="728" y="410"/>
                  <a:pt x="729" y="411"/>
                </a:cubicBezTo>
                <a:cubicBezTo>
                  <a:pt x="729" y="411"/>
                  <a:pt x="730" y="410"/>
                  <a:pt x="730" y="410"/>
                </a:cubicBezTo>
                <a:cubicBezTo>
                  <a:pt x="731" y="411"/>
                  <a:pt x="732" y="411"/>
                  <a:pt x="733" y="412"/>
                </a:cubicBezTo>
                <a:cubicBezTo>
                  <a:pt x="737" y="411"/>
                  <a:pt x="739" y="412"/>
                  <a:pt x="742" y="412"/>
                </a:cubicBezTo>
                <a:cubicBezTo>
                  <a:pt x="743" y="414"/>
                  <a:pt x="745" y="415"/>
                  <a:pt x="747" y="416"/>
                </a:cubicBezTo>
                <a:cubicBezTo>
                  <a:pt x="750" y="416"/>
                  <a:pt x="750" y="416"/>
                  <a:pt x="750" y="416"/>
                </a:cubicBezTo>
                <a:cubicBezTo>
                  <a:pt x="750" y="418"/>
                  <a:pt x="753" y="418"/>
                  <a:pt x="754" y="419"/>
                </a:cubicBezTo>
                <a:cubicBezTo>
                  <a:pt x="755" y="420"/>
                  <a:pt x="756" y="420"/>
                  <a:pt x="755" y="421"/>
                </a:cubicBezTo>
                <a:cubicBezTo>
                  <a:pt x="756" y="422"/>
                  <a:pt x="757" y="423"/>
                  <a:pt x="757" y="425"/>
                </a:cubicBezTo>
                <a:cubicBezTo>
                  <a:pt x="756" y="424"/>
                  <a:pt x="754" y="423"/>
                  <a:pt x="753" y="421"/>
                </a:cubicBezTo>
                <a:cubicBezTo>
                  <a:pt x="753" y="420"/>
                  <a:pt x="751" y="421"/>
                  <a:pt x="750" y="421"/>
                </a:cubicBezTo>
                <a:cubicBezTo>
                  <a:pt x="751" y="419"/>
                  <a:pt x="749" y="419"/>
                  <a:pt x="749" y="418"/>
                </a:cubicBezTo>
                <a:cubicBezTo>
                  <a:pt x="746" y="419"/>
                  <a:pt x="746" y="415"/>
                  <a:pt x="743" y="417"/>
                </a:cubicBezTo>
                <a:close/>
                <a:moveTo>
                  <a:pt x="837" y="622"/>
                </a:moveTo>
                <a:cubicBezTo>
                  <a:pt x="831" y="582"/>
                  <a:pt x="833" y="527"/>
                  <a:pt x="797" y="498"/>
                </a:cubicBezTo>
                <a:cubicBezTo>
                  <a:pt x="787" y="491"/>
                  <a:pt x="778" y="485"/>
                  <a:pt x="766" y="485"/>
                </a:cubicBezTo>
                <a:cubicBezTo>
                  <a:pt x="755" y="485"/>
                  <a:pt x="754" y="485"/>
                  <a:pt x="745" y="487"/>
                </a:cubicBezTo>
                <a:cubicBezTo>
                  <a:pt x="745" y="487"/>
                  <a:pt x="757" y="484"/>
                  <a:pt x="765" y="483"/>
                </a:cubicBezTo>
                <a:cubicBezTo>
                  <a:pt x="795" y="482"/>
                  <a:pt x="825" y="500"/>
                  <a:pt x="833" y="550"/>
                </a:cubicBezTo>
                <a:cubicBezTo>
                  <a:pt x="838" y="575"/>
                  <a:pt x="839" y="601"/>
                  <a:pt x="842" y="622"/>
                </a:cubicBezTo>
                <a:cubicBezTo>
                  <a:pt x="843" y="633"/>
                  <a:pt x="845" y="650"/>
                  <a:pt x="849" y="662"/>
                </a:cubicBezTo>
                <a:cubicBezTo>
                  <a:pt x="854" y="679"/>
                  <a:pt x="858" y="691"/>
                  <a:pt x="863" y="708"/>
                </a:cubicBezTo>
                <a:cubicBezTo>
                  <a:pt x="849" y="682"/>
                  <a:pt x="842" y="656"/>
                  <a:pt x="837" y="622"/>
                </a:cubicBezTo>
                <a:close/>
                <a:moveTo>
                  <a:pt x="863" y="770"/>
                </a:moveTo>
                <a:cubicBezTo>
                  <a:pt x="862" y="769"/>
                  <a:pt x="862" y="768"/>
                  <a:pt x="862" y="767"/>
                </a:cubicBezTo>
                <a:cubicBezTo>
                  <a:pt x="863" y="768"/>
                  <a:pt x="864" y="769"/>
                  <a:pt x="863" y="770"/>
                </a:cubicBezTo>
                <a:close/>
                <a:moveTo>
                  <a:pt x="867" y="737"/>
                </a:moveTo>
                <a:cubicBezTo>
                  <a:pt x="869" y="737"/>
                  <a:pt x="869" y="737"/>
                  <a:pt x="869" y="737"/>
                </a:cubicBezTo>
                <a:cubicBezTo>
                  <a:pt x="868" y="739"/>
                  <a:pt x="869" y="740"/>
                  <a:pt x="870" y="742"/>
                </a:cubicBezTo>
                <a:cubicBezTo>
                  <a:pt x="869" y="743"/>
                  <a:pt x="869" y="741"/>
                  <a:pt x="869" y="741"/>
                </a:cubicBezTo>
                <a:cubicBezTo>
                  <a:pt x="868" y="740"/>
                  <a:pt x="866" y="739"/>
                  <a:pt x="867" y="737"/>
                </a:cubicBezTo>
                <a:close/>
                <a:moveTo>
                  <a:pt x="869" y="743"/>
                </a:moveTo>
                <a:cubicBezTo>
                  <a:pt x="869" y="742"/>
                  <a:pt x="872" y="743"/>
                  <a:pt x="872" y="744"/>
                </a:cubicBezTo>
                <a:cubicBezTo>
                  <a:pt x="870" y="744"/>
                  <a:pt x="870" y="743"/>
                  <a:pt x="869" y="743"/>
                </a:cubicBezTo>
                <a:close/>
                <a:moveTo>
                  <a:pt x="872" y="741"/>
                </a:moveTo>
                <a:cubicBezTo>
                  <a:pt x="872" y="740"/>
                  <a:pt x="872" y="740"/>
                  <a:pt x="872" y="740"/>
                </a:cubicBezTo>
                <a:cubicBezTo>
                  <a:pt x="871" y="739"/>
                  <a:pt x="871" y="739"/>
                  <a:pt x="871" y="738"/>
                </a:cubicBezTo>
                <a:cubicBezTo>
                  <a:pt x="871" y="737"/>
                  <a:pt x="870" y="736"/>
                  <a:pt x="870" y="736"/>
                </a:cubicBezTo>
                <a:cubicBezTo>
                  <a:pt x="870" y="735"/>
                  <a:pt x="869" y="735"/>
                  <a:pt x="869" y="735"/>
                </a:cubicBezTo>
                <a:cubicBezTo>
                  <a:pt x="869" y="733"/>
                  <a:pt x="869" y="732"/>
                  <a:pt x="868" y="731"/>
                </a:cubicBezTo>
                <a:cubicBezTo>
                  <a:pt x="868" y="731"/>
                  <a:pt x="868" y="730"/>
                  <a:pt x="868" y="729"/>
                </a:cubicBezTo>
                <a:cubicBezTo>
                  <a:pt x="868" y="729"/>
                  <a:pt x="867" y="729"/>
                  <a:pt x="867" y="729"/>
                </a:cubicBezTo>
                <a:cubicBezTo>
                  <a:pt x="867" y="727"/>
                  <a:pt x="865" y="726"/>
                  <a:pt x="865" y="724"/>
                </a:cubicBezTo>
                <a:cubicBezTo>
                  <a:pt x="865" y="723"/>
                  <a:pt x="864" y="722"/>
                  <a:pt x="863" y="722"/>
                </a:cubicBezTo>
                <a:cubicBezTo>
                  <a:pt x="865" y="721"/>
                  <a:pt x="864" y="720"/>
                  <a:pt x="864" y="719"/>
                </a:cubicBezTo>
                <a:cubicBezTo>
                  <a:pt x="865" y="719"/>
                  <a:pt x="865" y="719"/>
                  <a:pt x="865" y="719"/>
                </a:cubicBezTo>
                <a:cubicBezTo>
                  <a:pt x="865" y="721"/>
                  <a:pt x="867" y="722"/>
                  <a:pt x="867" y="724"/>
                </a:cubicBezTo>
                <a:cubicBezTo>
                  <a:pt x="867" y="725"/>
                  <a:pt x="867" y="725"/>
                  <a:pt x="868" y="726"/>
                </a:cubicBezTo>
                <a:cubicBezTo>
                  <a:pt x="868" y="728"/>
                  <a:pt x="868" y="731"/>
                  <a:pt x="871" y="732"/>
                </a:cubicBezTo>
                <a:cubicBezTo>
                  <a:pt x="870" y="735"/>
                  <a:pt x="871" y="736"/>
                  <a:pt x="873" y="736"/>
                </a:cubicBezTo>
                <a:cubicBezTo>
                  <a:pt x="873" y="737"/>
                  <a:pt x="873" y="738"/>
                  <a:pt x="873" y="738"/>
                </a:cubicBezTo>
                <a:cubicBezTo>
                  <a:pt x="873" y="740"/>
                  <a:pt x="876" y="741"/>
                  <a:pt x="874" y="743"/>
                </a:cubicBezTo>
                <a:cubicBezTo>
                  <a:pt x="874" y="743"/>
                  <a:pt x="874" y="742"/>
                  <a:pt x="873" y="742"/>
                </a:cubicBezTo>
                <a:cubicBezTo>
                  <a:pt x="873" y="742"/>
                  <a:pt x="872" y="741"/>
                  <a:pt x="872" y="741"/>
                </a:cubicBezTo>
                <a:close/>
                <a:moveTo>
                  <a:pt x="874" y="753"/>
                </a:moveTo>
                <a:cubicBezTo>
                  <a:pt x="874" y="752"/>
                  <a:pt x="873" y="751"/>
                  <a:pt x="873" y="751"/>
                </a:cubicBezTo>
                <a:cubicBezTo>
                  <a:pt x="873" y="750"/>
                  <a:pt x="873" y="750"/>
                  <a:pt x="872" y="750"/>
                </a:cubicBezTo>
                <a:cubicBezTo>
                  <a:pt x="872" y="749"/>
                  <a:pt x="873" y="749"/>
                  <a:pt x="874" y="749"/>
                </a:cubicBezTo>
                <a:cubicBezTo>
                  <a:pt x="873" y="750"/>
                  <a:pt x="874" y="750"/>
                  <a:pt x="875" y="751"/>
                </a:cubicBezTo>
                <a:cubicBezTo>
                  <a:pt x="875" y="752"/>
                  <a:pt x="875" y="752"/>
                  <a:pt x="876" y="753"/>
                </a:cubicBezTo>
                <a:cubicBezTo>
                  <a:pt x="876" y="753"/>
                  <a:pt x="876" y="753"/>
                  <a:pt x="876" y="754"/>
                </a:cubicBezTo>
                <a:cubicBezTo>
                  <a:pt x="876" y="754"/>
                  <a:pt x="876" y="754"/>
                  <a:pt x="877" y="754"/>
                </a:cubicBezTo>
                <a:cubicBezTo>
                  <a:pt x="876" y="756"/>
                  <a:pt x="873" y="753"/>
                  <a:pt x="874" y="753"/>
                </a:cubicBezTo>
                <a:close/>
                <a:moveTo>
                  <a:pt x="883" y="759"/>
                </a:moveTo>
                <a:cubicBezTo>
                  <a:pt x="881" y="758"/>
                  <a:pt x="879" y="755"/>
                  <a:pt x="879" y="753"/>
                </a:cubicBezTo>
                <a:cubicBezTo>
                  <a:pt x="879" y="753"/>
                  <a:pt x="875" y="747"/>
                  <a:pt x="875" y="746"/>
                </a:cubicBezTo>
                <a:cubicBezTo>
                  <a:pt x="879" y="748"/>
                  <a:pt x="879" y="748"/>
                  <a:pt x="879" y="748"/>
                </a:cubicBezTo>
                <a:cubicBezTo>
                  <a:pt x="880" y="750"/>
                  <a:pt x="880" y="753"/>
                  <a:pt x="879" y="753"/>
                </a:cubicBezTo>
                <a:cubicBezTo>
                  <a:pt x="881" y="753"/>
                  <a:pt x="883" y="757"/>
                  <a:pt x="883" y="759"/>
                </a:cubicBezTo>
                <a:close/>
                <a:moveTo>
                  <a:pt x="885" y="804"/>
                </a:moveTo>
                <a:cubicBezTo>
                  <a:pt x="885" y="803"/>
                  <a:pt x="887" y="803"/>
                  <a:pt x="887" y="804"/>
                </a:cubicBezTo>
                <a:cubicBezTo>
                  <a:pt x="887" y="805"/>
                  <a:pt x="886" y="804"/>
                  <a:pt x="885" y="804"/>
                </a:cubicBezTo>
                <a:close/>
                <a:moveTo>
                  <a:pt x="894" y="808"/>
                </a:moveTo>
                <a:cubicBezTo>
                  <a:pt x="893" y="808"/>
                  <a:pt x="892" y="809"/>
                  <a:pt x="892" y="809"/>
                </a:cubicBezTo>
                <a:cubicBezTo>
                  <a:pt x="891" y="809"/>
                  <a:pt x="890" y="808"/>
                  <a:pt x="889" y="807"/>
                </a:cubicBezTo>
                <a:cubicBezTo>
                  <a:pt x="889" y="807"/>
                  <a:pt x="888" y="806"/>
                  <a:pt x="888" y="805"/>
                </a:cubicBezTo>
                <a:cubicBezTo>
                  <a:pt x="890" y="805"/>
                  <a:pt x="890" y="805"/>
                  <a:pt x="890" y="805"/>
                </a:cubicBezTo>
                <a:cubicBezTo>
                  <a:pt x="889" y="807"/>
                  <a:pt x="892" y="807"/>
                  <a:pt x="892" y="808"/>
                </a:cubicBezTo>
                <a:cubicBezTo>
                  <a:pt x="892" y="808"/>
                  <a:pt x="893" y="808"/>
                  <a:pt x="893" y="807"/>
                </a:cubicBezTo>
                <a:cubicBezTo>
                  <a:pt x="893" y="808"/>
                  <a:pt x="895" y="808"/>
                  <a:pt x="895" y="808"/>
                </a:cubicBezTo>
                <a:cubicBezTo>
                  <a:pt x="895" y="810"/>
                  <a:pt x="894" y="809"/>
                  <a:pt x="894" y="808"/>
                </a:cubicBezTo>
                <a:close/>
                <a:moveTo>
                  <a:pt x="902" y="814"/>
                </a:moveTo>
                <a:cubicBezTo>
                  <a:pt x="901" y="813"/>
                  <a:pt x="899" y="812"/>
                  <a:pt x="897" y="811"/>
                </a:cubicBezTo>
                <a:cubicBezTo>
                  <a:pt x="896" y="810"/>
                  <a:pt x="896" y="810"/>
                  <a:pt x="896" y="809"/>
                </a:cubicBezTo>
                <a:cubicBezTo>
                  <a:pt x="898" y="810"/>
                  <a:pt x="898" y="811"/>
                  <a:pt x="900" y="811"/>
                </a:cubicBezTo>
                <a:cubicBezTo>
                  <a:pt x="900" y="813"/>
                  <a:pt x="903" y="814"/>
                  <a:pt x="905" y="813"/>
                </a:cubicBezTo>
                <a:cubicBezTo>
                  <a:pt x="905" y="814"/>
                  <a:pt x="906" y="814"/>
                  <a:pt x="907" y="815"/>
                </a:cubicBezTo>
                <a:cubicBezTo>
                  <a:pt x="906" y="817"/>
                  <a:pt x="904" y="814"/>
                  <a:pt x="902" y="814"/>
                </a:cubicBezTo>
                <a:close/>
                <a:moveTo>
                  <a:pt x="902" y="788"/>
                </a:moveTo>
                <a:cubicBezTo>
                  <a:pt x="902" y="790"/>
                  <a:pt x="902" y="790"/>
                  <a:pt x="902" y="790"/>
                </a:cubicBezTo>
                <a:cubicBezTo>
                  <a:pt x="901" y="790"/>
                  <a:pt x="901" y="789"/>
                  <a:pt x="900" y="789"/>
                </a:cubicBezTo>
                <a:cubicBezTo>
                  <a:pt x="900" y="787"/>
                  <a:pt x="899" y="787"/>
                  <a:pt x="900" y="785"/>
                </a:cubicBezTo>
                <a:cubicBezTo>
                  <a:pt x="901" y="785"/>
                  <a:pt x="901" y="786"/>
                  <a:pt x="901" y="787"/>
                </a:cubicBezTo>
                <a:cubicBezTo>
                  <a:pt x="901" y="788"/>
                  <a:pt x="902" y="788"/>
                  <a:pt x="902" y="788"/>
                </a:cubicBezTo>
                <a:close/>
                <a:moveTo>
                  <a:pt x="916" y="821"/>
                </a:moveTo>
                <a:cubicBezTo>
                  <a:pt x="914" y="821"/>
                  <a:pt x="914" y="820"/>
                  <a:pt x="912" y="820"/>
                </a:cubicBezTo>
                <a:cubicBezTo>
                  <a:pt x="912" y="817"/>
                  <a:pt x="907" y="818"/>
                  <a:pt x="907" y="815"/>
                </a:cubicBezTo>
                <a:cubicBezTo>
                  <a:pt x="909" y="815"/>
                  <a:pt x="909" y="816"/>
                  <a:pt x="910" y="816"/>
                </a:cubicBezTo>
                <a:cubicBezTo>
                  <a:pt x="911" y="817"/>
                  <a:pt x="912" y="817"/>
                  <a:pt x="912" y="818"/>
                </a:cubicBezTo>
                <a:cubicBezTo>
                  <a:pt x="912" y="818"/>
                  <a:pt x="913" y="818"/>
                  <a:pt x="913" y="818"/>
                </a:cubicBezTo>
                <a:cubicBezTo>
                  <a:pt x="914" y="818"/>
                  <a:pt x="914" y="819"/>
                  <a:pt x="914" y="819"/>
                </a:cubicBezTo>
                <a:cubicBezTo>
                  <a:pt x="915" y="819"/>
                  <a:pt x="917" y="819"/>
                  <a:pt x="916" y="821"/>
                </a:cubicBezTo>
                <a:close/>
                <a:moveTo>
                  <a:pt x="925" y="802"/>
                </a:moveTo>
                <a:cubicBezTo>
                  <a:pt x="923" y="802"/>
                  <a:pt x="922" y="800"/>
                  <a:pt x="920" y="800"/>
                </a:cubicBezTo>
                <a:cubicBezTo>
                  <a:pt x="919" y="798"/>
                  <a:pt x="917" y="797"/>
                  <a:pt x="914" y="796"/>
                </a:cubicBezTo>
                <a:cubicBezTo>
                  <a:pt x="914" y="795"/>
                  <a:pt x="913" y="795"/>
                  <a:pt x="913" y="794"/>
                </a:cubicBezTo>
                <a:cubicBezTo>
                  <a:pt x="911" y="794"/>
                  <a:pt x="911" y="792"/>
                  <a:pt x="910" y="792"/>
                </a:cubicBezTo>
                <a:cubicBezTo>
                  <a:pt x="910" y="791"/>
                  <a:pt x="909" y="791"/>
                  <a:pt x="909" y="791"/>
                </a:cubicBezTo>
                <a:cubicBezTo>
                  <a:pt x="909" y="791"/>
                  <a:pt x="909" y="790"/>
                  <a:pt x="908" y="790"/>
                </a:cubicBezTo>
                <a:cubicBezTo>
                  <a:pt x="908" y="790"/>
                  <a:pt x="907" y="790"/>
                  <a:pt x="907" y="789"/>
                </a:cubicBezTo>
                <a:cubicBezTo>
                  <a:pt x="907" y="789"/>
                  <a:pt x="906" y="787"/>
                  <a:pt x="905" y="787"/>
                </a:cubicBezTo>
                <a:cubicBezTo>
                  <a:pt x="904" y="786"/>
                  <a:pt x="903" y="785"/>
                  <a:pt x="902" y="784"/>
                </a:cubicBezTo>
                <a:cubicBezTo>
                  <a:pt x="902" y="783"/>
                  <a:pt x="901" y="782"/>
                  <a:pt x="900" y="782"/>
                </a:cubicBezTo>
                <a:cubicBezTo>
                  <a:pt x="900" y="782"/>
                  <a:pt x="899" y="781"/>
                  <a:pt x="899" y="781"/>
                </a:cubicBezTo>
                <a:cubicBezTo>
                  <a:pt x="899" y="781"/>
                  <a:pt x="899" y="780"/>
                  <a:pt x="898" y="779"/>
                </a:cubicBezTo>
                <a:cubicBezTo>
                  <a:pt x="897" y="778"/>
                  <a:pt x="896" y="777"/>
                  <a:pt x="894" y="776"/>
                </a:cubicBezTo>
                <a:cubicBezTo>
                  <a:pt x="894" y="774"/>
                  <a:pt x="892" y="775"/>
                  <a:pt x="893" y="772"/>
                </a:cubicBezTo>
                <a:cubicBezTo>
                  <a:pt x="893" y="771"/>
                  <a:pt x="892" y="772"/>
                  <a:pt x="891" y="771"/>
                </a:cubicBezTo>
                <a:cubicBezTo>
                  <a:pt x="892" y="769"/>
                  <a:pt x="889" y="768"/>
                  <a:pt x="887" y="766"/>
                </a:cubicBezTo>
                <a:cubicBezTo>
                  <a:pt x="886" y="765"/>
                  <a:pt x="886" y="764"/>
                  <a:pt x="885" y="763"/>
                </a:cubicBezTo>
                <a:cubicBezTo>
                  <a:pt x="885" y="761"/>
                  <a:pt x="885" y="761"/>
                  <a:pt x="885" y="761"/>
                </a:cubicBezTo>
                <a:cubicBezTo>
                  <a:pt x="886" y="761"/>
                  <a:pt x="886" y="761"/>
                  <a:pt x="886" y="761"/>
                </a:cubicBezTo>
                <a:cubicBezTo>
                  <a:pt x="888" y="762"/>
                  <a:pt x="888" y="764"/>
                  <a:pt x="889" y="766"/>
                </a:cubicBezTo>
                <a:cubicBezTo>
                  <a:pt x="890" y="767"/>
                  <a:pt x="891" y="768"/>
                  <a:pt x="891" y="769"/>
                </a:cubicBezTo>
                <a:cubicBezTo>
                  <a:pt x="892" y="770"/>
                  <a:pt x="894" y="771"/>
                  <a:pt x="894" y="773"/>
                </a:cubicBezTo>
                <a:cubicBezTo>
                  <a:pt x="895" y="773"/>
                  <a:pt x="895" y="772"/>
                  <a:pt x="896" y="772"/>
                </a:cubicBezTo>
                <a:cubicBezTo>
                  <a:pt x="896" y="772"/>
                  <a:pt x="896" y="772"/>
                  <a:pt x="896" y="773"/>
                </a:cubicBezTo>
                <a:cubicBezTo>
                  <a:pt x="897" y="773"/>
                  <a:pt x="896" y="773"/>
                  <a:pt x="896" y="774"/>
                </a:cubicBezTo>
                <a:cubicBezTo>
                  <a:pt x="896" y="774"/>
                  <a:pt x="896" y="775"/>
                  <a:pt x="897" y="776"/>
                </a:cubicBezTo>
                <a:cubicBezTo>
                  <a:pt x="897" y="776"/>
                  <a:pt x="897" y="776"/>
                  <a:pt x="897" y="776"/>
                </a:cubicBezTo>
                <a:cubicBezTo>
                  <a:pt x="897" y="778"/>
                  <a:pt x="899" y="778"/>
                  <a:pt x="899" y="779"/>
                </a:cubicBezTo>
                <a:cubicBezTo>
                  <a:pt x="900" y="779"/>
                  <a:pt x="901" y="781"/>
                  <a:pt x="901" y="779"/>
                </a:cubicBezTo>
                <a:cubicBezTo>
                  <a:pt x="902" y="780"/>
                  <a:pt x="901" y="782"/>
                  <a:pt x="903" y="782"/>
                </a:cubicBezTo>
                <a:cubicBezTo>
                  <a:pt x="903" y="783"/>
                  <a:pt x="904" y="783"/>
                  <a:pt x="904" y="784"/>
                </a:cubicBezTo>
                <a:cubicBezTo>
                  <a:pt x="905" y="784"/>
                  <a:pt x="905" y="785"/>
                  <a:pt x="906" y="785"/>
                </a:cubicBezTo>
                <a:cubicBezTo>
                  <a:pt x="906" y="786"/>
                  <a:pt x="907" y="786"/>
                  <a:pt x="908" y="788"/>
                </a:cubicBezTo>
                <a:cubicBezTo>
                  <a:pt x="910" y="788"/>
                  <a:pt x="910" y="790"/>
                  <a:pt x="913" y="789"/>
                </a:cubicBezTo>
                <a:cubicBezTo>
                  <a:pt x="912" y="792"/>
                  <a:pt x="916" y="792"/>
                  <a:pt x="916" y="794"/>
                </a:cubicBezTo>
                <a:cubicBezTo>
                  <a:pt x="918" y="795"/>
                  <a:pt x="918" y="795"/>
                  <a:pt x="918" y="795"/>
                </a:cubicBezTo>
                <a:cubicBezTo>
                  <a:pt x="918" y="796"/>
                  <a:pt x="918" y="796"/>
                  <a:pt x="919" y="796"/>
                </a:cubicBezTo>
                <a:cubicBezTo>
                  <a:pt x="919" y="797"/>
                  <a:pt x="920" y="797"/>
                  <a:pt x="920" y="798"/>
                </a:cubicBezTo>
                <a:cubicBezTo>
                  <a:pt x="922" y="798"/>
                  <a:pt x="922" y="799"/>
                  <a:pt x="923" y="799"/>
                </a:cubicBezTo>
                <a:cubicBezTo>
                  <a:pt x="923" y="799"/>
                  <a:pt x="923" y="799"/>
                  <a:pt x="923" y="799"/>
                </a:cubicBezTo>
                <a:cubicBezTo>
                  <a:pt x="924" y="800"/>
                  <a:pt x="923" y="800"/>
                  <a:pt x="924" y="801"/>
                </a:cubicBezTo>
                <a:cubicBezTo>
                  <a:pt x="924" y="801"/>
                  <a:pt x="926" y="800"/>
                  <a:pt x="926" y="802"/>
                </a:cubicBezTo>
                <a:cubicBezTo>
                  <a:pt x="925" y="802"/>
                  <a:pt x="925" y="803"/>
                  <a:pt x="925" y="802"/>
                </a:cubicBezTo>
                <a:close/>
                <a:moveTo>
                  <a:pt x="943" y="833"/>
                </a:moveTo>
                <a:cubicBezTo>
                  <a:pt x="942" y="833"/>
                  <a:pt x="942" y="833"/>
                  <a:pt x="942" y="833"/>
                </a:cubicBezTo>
                <a:cubicBezTo>
                  <a:pt x="942" y="832"/>
                  <a:pt x="942" y="832"/>
                  <a:pt x="942" y="832"/>
                </a:cubicBezTo>
                <a:cubicBezTo>
                  <a:pt x="943" y="832"/>
                  <a:pt x="943" y="832"/>
                  <a:pt x="943" y="832"/>
                </a:cubicBezTo>
                <a:cubicBezTo>
                  <a:pt x="943" y="833"/>
                  <a:pt x="943" y="833"/>
                  <a:pt x="943" y="833"/>
                </a:cubicBezTo>
                <a:close/>
                <a:moveTo>
                  <a:pt x="946" y="814"/>
                </a:moveTo>
                <a:cubicBezTo>
                  <a:pt x="943" y="814"/>
                  <a:pt x="943" y="814"/>
                  <a:pt x="943" y="814"/>
                </a:cubicBezTo>
                <a:cubicBezTo>
                  <a:pt x="943" y="813"/>
                  <a:pt x="943" y="813"/>
                  <a:pt x="943" y="812"/>
                </a:cubicBezTo>
                <a:cubicBezTo>
                  <a:pt x="939" y="812"/>
                  <a:pt x="937" y="811"/>
                  <a:pt x="935" y="809"/>
                </a:cubicBezTo>
                <a:cubicBezTo>
                  <a:pt x="934" y="809"/>
                  <a:pt x="933" y="808"/>
                  <a:pt x="932" y="807"/>
                </a:cubicBezTo>
                <a:cubicBezTo>
                  <a:pt x="932" y="807"/>
                  <a:pt x="932" y="807"/>
                  <a:pt x="931" y="807"/>
                </a:cubicBezTo>
                <a:cubicBezTo>
                  <a:pt x="931" y="807"/>
                  <a:pt x="930" y="806"/>
                  <a:pt x="930" y="806"/>
                </a:cubicBezTo>
                <a:cubicBezTo>
                  <a:pt x="929" y="805"/>
                  <a:pt x="929" y="806"/>
                  <a:pt x="928" y="805"/>
                </a:cubicBezTo>
                <a:cubicBezTo>
                  <a:pt x="928" y="805"/>
                  <a:pt x="928" y="804"/>
                  <a:pt x="928" y="804"/>
                </a:cubicBezTo>
                <a:cubicBezTo>
                  <a:pt x="928" y="804"/>
                  <a:pt x="926" y="804"/>
                  <a:pt x="926" y="803"/>
                </a:cubicBezTo>
                <a:cubicBezTo>
                  <a:pt x="926" y="803"/>
                  <a:pt x="926" y="803"/>
                  <a:pt x="926" y="803"/>
                </a:cubicBezTo>
                <a:cubicBezTo>
                  <a:pt x="926" y="802"/>
                  <a:pt x="926" y="802"/>
                  <a:pt x="926" y="802"/>
                </a:cubicBezTo>
                <a:cubicBezTo>
                  <a:pt x="927" y="802"/>
                  <a:pt x="927" y="803"/>
                  <a:pt x="927" y="804"/>
                </a:cubicBezTo>
                <a:cubicBezTo>
                  <a:pt x="928" y="804"/>
                  <a:pt x="929" y="804"/>
                  <a:pt x="929" y="804"/>
                </a:cubicBezTo>
                <a:cubicBezTo>
                  <a:pt x="930" y="804"/>
                  <a:pt x="930" y="805"/>
                  <a:pt x="931" y="805"/>
                </a:cubicBezTo>
                <a:cubicBezTo>
                  <a:pt x="931" y="804"/>
                  <a:pt x="931" y="804"/>
                  <a:pt x="931" y="804"/>
                </a:cubicBezTo>
                <a:cubicBezTo>
                  <a:pt x="932" y="804"/>
                  <a:pt x="933" y="805"/>
                  <a:pt x="933" y="807"/>
                </a:cubicBezTo>
                <a:cubicBezTo>
                  <a:pt x="934" y="807"/>
                  <a:pt x="934" y="807"/>
                  <a:pt x="934" y="806"/>
                </a:cubicBezTo>
                <a:cubicBezTo>
                  <a:pt x="935" y="807"/>
                  <a:pt x="936" y="808"/>
                  <a:pt x="937" y="809"/>
                </a:cubicBezTo>
                <a:cubicBezTo>
                  <a:pt x="938" y="809"/>
                  <a:pt x="938" y="808"/>
                  <a:pt x="939" y="808"/>
                </a:cubicBezTo>
                <a:cubicBezTo>
                  <a:pt x="939" y="809"/>
                  <a:pt x="939" y="809"/>
                  <a:pt x="939" y="810"/>
                </a:cubicBezTo>
                <a:cubicBezTo>
                  <a:pt x="940" y="810"/>
                  <a:pt x="941" y="810"/>
                  <a:pt x="942" y="810"/>
                </a:cubicBezTo>
                <a:cubicBezTo>
                  <a:pt x="942" y="810"/>
                  <a:pt x="942" y="811"/>
                  <a:pt x="942" y="811"/>
                </a:cubicBezTo>
                <a:cubicBezTo>
                  <a:pt x="942" y="811"/>
                  <a:pt x="943" y="811"/>
                  <a:pt x="943" y="811"/>
                </a:cubicBezTo>
                <a:cubicBezTo>
                  <a:pt x="943" y="811"/>
                  <a:pt x="943" y="811"/>
                  <a:pt x="944" y="811"/>
                </a:cubicBezTo>
                <a:cubicBezTo>
                  <a:pt x="944" y="811"/>
                  <a:pt x="946" y="811"/>
                  <a:pt x="945" y="812"/>
                </a:cubicBezTo>
                <a:cubicBezTo>
                  <a:pt x="946" y="812"/>
                  <a:pt x="947" y="812"/>
                  <a:pt x="947" y="812"/>
                </a:cubicBezTo>
                <a:cubicBezTo>
                  <a:pt x="949" y="812"/>
                  <a:pt x="948" y="815"/>
                  <a:pt x="951" y="815"/>
                </a:cubicBezTo>
                <a:cubicBezTo>
                  <a:pt x="950" y="817"/>
                  <a:pt x="949" y="816"/>
                  <a:pt x="948" y="815"/>
                </a:cubicBezTo>
                <a:cubicBezTo>
                  <a:pt x="947" y="815"/>
                  <a:pt x="946" y="814"/>
                  <a:pt x="946" y="814"/>
                </a:cubicBezTo>
                <a:close/>
                <a:moveTo>
                  <a:pt x="951" y="834"/>
                </a:moveTo>
                <a:cubicBezTo>
                  <a:pt x="950" y="834"/>
                  <a:pt x="948" y="834"/>
                  <a:pt x="948" y="833"/>
                </a:cubicBezTo>
                <a:cubicBezTo>
                  <a:pt x="950" y="833"/>
                  <a:pt x="953" y="833"/>
                  <a:pt x="954" y="835"/>
                </a:cubicBezTo>
                <a:cubicBezTo>
                  <a:pt x="954" y="836"/>
                  <a:pt x="952" y="835"/>
                  <a:pt x="951" y="834"/>
                </a:cubicBezTo>
                <a:close/>
                <a:moveTo>
                  <a:pt x="962" y="842"/>
                </a:moveTo>
                <a:cubicBezTo>
                  <a:pt x="961" y="842"/>
                  <a:pt x="961" y="841"/>
                  <a:pt x="961" y="841"/>
                </a:cubicBezTo>
                <a:cubicBezTo>
                  <a:pt x="960" y="841"/>
                  <a:pt x="958" y="842"/>
                  <a:pt x="958" y="841"/>
                </a:cubicBezTo>
                <a:cubicBezTo>
                  <a:pt x="959" y="840"/>
                  <a:pt x="961" y="840"/>
                  <a:pt x="962" y="840"/>
                </a:cubicBezTo>
                <a:cubicBezTo>
                  <a:pt x="962" y="841"/>
                  <a:pt x="962" y="842"/>
                  <a:pt x="962" y="842"/>
                </a:cubicBezTo>
                <a:close/>
                <a:moveTo>
                  <a:pt x="981" y="843"/>
                </a:moveTo>
                <a:cubicBezTo>
                  <a:pt x="980" y="843"/>
                  <a:pt x="978" y="842"/>
                  <a:pt x="977" y="842"/>
                </a:cubicBezTo>
                <a:cubicBezTo>
                  <a:pt x="976" y="842"/>
                  <a:pt x="976" y="842"/>
                  <a:pt x="975" y="842"/>
                </a:cubicBezTo>
                <a:cubicBezTo>
                  <a:pt x="974" y="842"/>
                  <a:pt x="974" y="842"/>
                  <a:pt x="974" y="841"/>
                </a:cubicBezTo>
                <a:cubicBezTo>
                  <a:pt x="972" y="841"/>
                  <a:pt x="971" y="841"/>
                  <a:pt x="969" y="841"/>
                </a:cubicBezTo>
                <a:cubicBezTo>
                  <a:pt x="969" y="841"/>
                  <a:pt x="969" y="840"/>
                  <a:pt x="969" y="840"/>
                </a:cubicBezTo>
                <a:cubicBezTo>
                  <a:pt x="968" y="840"/>
                  <a:pt x="967" y="840"/>
                  <a:pt x="967" y="840"/>
                </a:cubicBezTo>
                <a:cubicBezTo>
                  <a:pt x="966" y="837"/>
                  <a:pt x="969" y="838"/>
                  <a:pt x="971" y="838"/>
                </a:cubicBezTo>
                <a:cubicBezTo>
                  <a:pt x="971" y="838"/>
                  <a:pt x="970" y="839"/>
                  <a:pt x="970" y="839"/>
                </a:cubicBezTo>
                <a:cubicBezTo>
                  <a:pt x="970" y="840"/>
                  <a:pt x="972" y="840"/>
                  <a:pt x="972" y="838"/>
                </a:cubicBezTo>
                <a:cubicBezTo>
                  <a:pt x="973" y="839"/>
                  <a:pt x="973" y="839"/>
                  <a:pt x="973" y="840"/>
                </a:cubicBezTo>
                <a:cubicBezTo>
                  <a:pt x="974" y="840"/>
                  <a:pt x="974" y="839"/>
                  <a:pt x="975" y="840"/>
                </a:cubicBezTo>
                <a:cubicBezTo>
                  <a:pt x="975" y="840"/>
                  <a:pt x="978" y="840"/>
                  <a:pt x="978" y="840"/>
                </a:cubicBezTo>
                <a:cubicBezTo>
                  <a:pt x="978" y="840"/>
                  <a:pt x="978" y="839"/>
                  <a:pt x="978" y="839"/>
                </a:cubicBezTo>
                <a:cubicBezTo>
                  <a:pt x="979" y="840"/>
                  <a:pt x="980" y="841"/>
                  <a:pt x="982" y="840"/>
                </a:cubicBezTo>
                <a:cubicBezTo>
                  <a:pt x="981" y="841"/>
                  <a:pt x="982" y="842"/>
                  <a:pt x="981" y="843"/>
                </a:cubicBezTo>
                <a:close/>
                <a:moveTo>
                  <a:pt x="983" y="823"/>
                </a:moveTo>
                <a:cubicBezTo>
                  <a:pt x="983" y="823"/>
                  <a:pt x="983" y="824"/>
                  <a:pt x="983" y="824"/>
                </a:cubicBezTo>
                <a:cubicBezTo>
                  <a:pt x="982" y="824"/>
                  <a:pt x="982" y="823"/>
                  <a:pt x="982" y="823"/>
                </a:cubicBezTo>
                <a:cubicBezTo>
                  <a:pt x="981" y="822"/>
                  <a:pt x="979" y="823"/>
                  <a:pt x="978" y="823"/>
                </a:cubicBezTo>
                <a:cubicBezTo>
                  <a:pt x="976" y="823"/>
                  <a:pt x="973" y="822"/>
                  <a:pt x="971" y="821"/>
                </a:cubicBezTo>
                <a:cubicBezTo>
                  <a:pt x="970" y="821"/>
                  <a:pt x="968" y="821"/>
                  <a:pt x="966" y="820"/>
                </a:cubicBezTo>
                <a:cubicBezTo>
                  <a:pt x="965" y="820"/>
                  <a:pt x="965" y="820"/>
                  <a:pt x="964" y="820"/>
                </a:cubicBezTo>
                <a:cubicBezTo>
                  <a:pt x="964" y="819"/>
                  <a:pt x="961" y="820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60" y="819"/>
                </a:cubicBezTo>
                <a:cubicBezTo>
                  <a:pt x="960" y="819"/>
                  <a:pt x="960" y="819"/>
                  <a:pt x="959" y="819"/>
                </a:cubicBezTo>
                <a:cubicBezTo>
                  <a:pt x="959" y="819"/>
                  <a:pt x="960" y="818"/>
                  <a:pt x="959" y="818"/>
                </a:cubicBezTo>
                <a:cubicBezTo>
                  <a:pt x="959" y="818"/>
                  <a:pt x="959" y="818"/>
                  <a:pt x="959" y="818"/>
                </a:cubicBezTo>
                <a:cubicBezTo>
                  <a:pt x="959" y="818"/>
                  <a:pt x="958" y="818"/>
                  <a:pt x="958" y="818"/>
                </a:cubicBezTo>
                <a:cubicBezTo>
                  <a:pt x="957" y="818"/>
                  <a:pt x="956" y="818"/>
                  <a:pt x="954" y="818"/>
                </a:cubicBezTo>
                <a:cubicBezTo>
                  <a:pt x="954" y="818"/>
                  <a:pt x="954" y="818"/>
                  <a:pt x="954" y="817"/>
                </a:cubicBezTo>
                <a:cubicBezTo>
                  <a:pt x="954" y="817"/>
                  <a:pt x="954" y="817"/>
                  <a:pt x="954" y="817"/>
                </a:cubicBezTo>
                <a:cubicBezTo>
                  <a:pt x="953" y="817"/>
                  <a:pt x="953" y="817"/>
                  <a:pt x="952" y="816"/>
                </a:cubicBezTo>
                <a:cubicBezTo>
                  <a:pt x="952" y="816"/>
                  <a:pt x="951" y="816"/>
                  <a:pt x="951" y="815"/>
                </a:cubicBezTo>
                <a:cubicBezTo>
                  <a:pt x="951" y="815"/>
                  <a:pt x="952" y="815"/>
                  <a:pt x="952" y="815"/>
                </a:cubicBezTo>
                <a:cubicBezTo>
                  <a:pt x="952" y="815"/>
                  <a:pt x="953" y="815"/>
                  <a:pt x="953" y="815"/>
                </a:cubicBezTo>
                <a:cubicBezTo>
                  <a:pt x="954" y="815"/>
                  <a:pt x="954" y="815"/>
                  <a:pt x="954" y="815"/>
                </a:cubicBezTo>
                <a:cubicBezTo>
                  <a:pt x="954" y="815"/>
                  <a:pt x="955" y="815"/>
                  <a:pt x="955" y="815"/>
                </a:cubicBezTo>
                <a:cubicBezTo>
                  <a:pt x="956" y="815"/>
                  <a:pt x="956" y="815"/>
                  <a:pt x="956" y="816"/>
                </a:cubicBezTo>
                <a:cubicBezTo>
                  <a:pt x="956" y="816"/>
                  <a:pt x="956" y="816"/>
                  <a:pt x="957" y="816"/>
                </a:cubicBezTo>
                <a:cubicBezTo>
                  <a:pt x="957" y="816"/>
                  <a:pt x="957" y="816"/>
                  <a:pt x="958" y="816"/>
                </a:cubicBezTo>
                <a:cubicBezTo>
                  <a:pt x="958" y="816"/>
                  <a:pt x="958" y="816"/>
                  <a:pt x="958" y="816"/>
                </a:cubicBezTo>
                <a:cubicBezTo>
                  <a:pt x="958" y="816"/>
                  <a:pt x="958" y="815"/>
                  <a:pt x="958" y="815"/>
                </a:cubicBezTo>
                <a:cubicBezTo>
                  <a:pt x="958" y="815"/>
                  <a:pt x="958" y="816"/>
                  <a:pt x="959" y="816"/>
                </a:cubicBezTo>
                <a:cubicBezTo>
                  <a:pt x="959" y="816"/>
                  <a:pt x="959" y="816"/>
                  <a:pt x="959" y="816"/>
                </a:cubicBezTo>
                <a:cubicBezTo>
                  <a:pt x="959" y="816"/>
                  <a:pt x="960" y="816"/>
                  <a:pt x="960" y="816"/>
                </a:cubicBezTo>
                <a:cubicBezTo>
                  <a:pt x="960" y="816"/>
                  <a:pt x="960" y="816"/>
                  <a:pt x="960" y="816"/>
                </a:cubicBezTo>
                <a:cubicBezTo>
                  <a:pt x="961" y="816"/>
                  <a:pt x="961" y="816"/>
                  <a:pt x="961" y="816"/>
                </a:cubicBezTo>
                <a:cubicBezTo>
                  <a:pt x="961" y="817"/>
                  <a:pt x="961" y="817"/>
                  <a:pt x="961" y="817"/>
                </a:cubicBezTo>
                <a:cubicBezTo>
                  <a:pt x="961" y="817"/>
                  <a:pt x="962" y="817"/>
                  <a:pt x="963" y="818"/>
                </a:cubicBezTo>
                <a:cubicBezTo>
                  <a:pt x="963" y="818"/>
                  <a:pt x="963" y="818"/>
                  <a:pt x="964" y="818"/>
                </a:cubicBezTo>
                <a:cubicBezTo>
                  <a:pt x="964" y="818"/>
                  <a:pt x="964" y="818"/>
                  <a:pt x="964" y="818"/>
                </a:cubicBezTo>
                <a:cubicBezTo>
                  <a:pt x="964" y="818"/>
                  <a:pt x="964" y="819"/>
                  <a:pt x="964" y="819"/>
                </a:cubicBezTo>
                <a:cubicBezTo>
                  <a:pt x="964" y="819"/>
                  <a:pt x="965" y="819"/>
                  <a:pt x="965" y="818"/>
                </a:cubicBezTo>
                <a:cubicBezTo>
                  <a:pt x="965" y="818"/>
                  <a:pt x="965" y="818"/>
                  <a:pt x="965" y="818"/>
                </a:cubicBezTo>
                <a:cubicBezTo>
                  <a:pt x="965" y="818"/>
                  <a:pt x="965" y="817"/>
                  <a:pt x="965" y="817"/>
                </a:cubicBezTo>
                <a:cubicBezTo>
                  <a:pt x="965" y="817"/>
                  <a:pt x="966" y="817"/>
                  <a:pt x="966" y="817"/>
                </a:cubicBezTo>
                <a:cubicBezTo>
                  <a:pt x="966" y="817"/>
                  <a:pt x="966" y="818"/>
                  <a:pt x="966" y="818"/>
                </a:cubicBezTo>
                <a:cubicBezTo>
                  <a:pt x="967" y="818"/>
                  <a:pt x="967" y="819"/>
                  <a:pt x="967" y="819"/>
                </a:cubicBezTo>
                <a:cubicBezTo>
                  <a:pt x="968" y="819"/>
                  <a:pt x="969" y="819"/>
                  <a:pt x="969" y="820"/>
                </a:cubicBezTo>
                <a:cubicBezTo>
                  <a:pt x="969" y="820"/>
                  <a:pt x="970" y="820"/>
                  <a:pt x="970" y="820"/>
                </a:cubicBezTo>
                <a:cubicBezTo>
                  <a:pt x="971" y="820"/>
                  <a:pt x="971" y="820"/>
                  <a:pt x="972" y="820"/>
                </a:cubicBezTo>
                <a:cubicBezTo>
                  <a:pt x="972" y="820"/>
                  <a:pt x="972" y="820"/>
                  <a:pt x="973" y="820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1"/>
                  <a:pt x="973" y="821"/>
                  <a:pt x="973" y="821"/>
                </a:cubicBezTo>
                <a:cubicBezTo>
                  <a:pt x="973" y="820"/>
                  <a:pt x="973" y="820"/>
                  <a:pt x="974" y="820"/>
                </a:cubicBezTo>
                <a:cubicBezTo>
                  <a:pt x="975" y="820"/>
                  <a:pt x="976" y="820"/>
                  <a:pt x="977" y="821"/>
                </a:cubicBezTo>
                <a:cubicBezTo>
                  <a:pt x="977" y="821"/>
                  <a:pt x="977" y="821"/>
                  <a:pt x="978" y="821"/>
                </a:cubicBezTo>
                <a:cubicBezTo>
                  <a:pt x="979" y="822"/>
                  <a:pt x="979" y="820"/>
                  <a:pt x="981" y="821"/>
                </a:cubicBezTo>
                <a:cubicBezTo>
                  <a:pt x="980" y="822"/>
                  <a:pt x="984" y="821"/>
                  <a:pt x="985" y="822"/>
                </a:cubicBezTo>
                <a:cubicBezTo>
                  <a:pt x="986" y="822"/>
                  <a:pt x="986" y="822"/>
                  <a:pt x="986" y="821"/>
                </a:cubicBezTo>
                <a:cubicBezTo>
                  <a:pt x="987" y="822"/>
                  <a:pt x="988" y="821"/>
                  <a:pt x="990" y="822"/>
                </a:cubicBezTo>
                <a:cubicBezTo>
                  <a:pt x="990" y="822"/>
                  <a:pt x="990" y="822"/>
                  <a:pt x="990" y="822"/>
                </a:cubicBezTo>
                <a:cubicBezTo>
                  <a:pt x="991" y="823"/>
                  <a:pt x="993" y="822"/>
                  <a:pt x="995" y="822"/>
                </a:cubicBezTo>
                <a:cubicBezTo>
                  <a:pt x="994" y="825"/>
                  <a:pt x="992" y="823"/>
                  <a:pt x="990" y="823"/>
                </a:cubicBezTo>
                <a:cubicBezTo>
                  <a:pt x="990" y="823"/>
                  <a:pt x="988" y="823"/>
                  <a:pt x="987" y="823"/>
                </a:cubicBezTo>
                <a:cubicBezTo>
                  <a:pt x="986" y="824"/>
                  <a:pt x="984" y="822"/>
                  <a:pt x="983" y="823"/>
                </a:cubicBezTo>
                <a:close/>
                <a:moveTo>
                  <a:pt x="997" y="843"/>
                </a:moveTo>
                <a:cubicBezTo>
                  <a:pt x="996" y="843"/>
                  <a:pt x="995" y="843"/>
                  <a:pt x="994" y="843"/>
                </a:cubicBezTo>
                <a:cubicBezTo>
                  <a:pt x="992" y="842"/>
                  <a:pt x="991" y="841"/>
                  <a:pt x="990" y="841"/>
                </a:cubicBezTo>
                <a:cubicBezTo>
                  <a:pt x="989" y="841"/>
                  <a:pt x="989" y="841"/>
                  <a:pt x="989" y="841"/>
                </a:cubicBezTo>
                <a:cubicBezTo>
                  <a:pt x="989" y="841"/>
                  <a:pt x="988" y="841"/>
                  <a:pt x="988" y="841"/>
                </a:cubicBezTo>
                <a:cubicBezTo>
                  <a:pt x="988" y="841"/>
                  <a:pt x="986" y="841"/>
                  <a:pt x="986" y="841"/>
                </a:cubicBezTo>
                <a:cubicBezTo>
                  <a:pt x="986" y="842"/>
                  <a:pt x="987" y="843"/>
                  <a:pt x="987" y="842"/>
                </a:cubicBezTo>
                <a:cubicBezTo>
                  <a:pt x="988" y="842"/>
                  <a:pt x="988" y="843"/>
                  <a:pt x="989" y="843"/>
                </a:cubicBezTo>
                <a:cubicBezTo>
                  <a:pt x="991" y="843"/>
                  <a:pt x="992" y="843"/>
                  <a:pt x="993" y="843"/>
                </a:cubicBezTo>
                <a:cubicBezTo>
                  <a:pt x="993" y="845"/>
                  <a:pt x="991" y="843"/>
                  <a:pt x="991" y="844"/>
                </a:cubicBezTo>
                <a:cubicBezTo>
                  <a:pt x="988" y="843"/>
                  <a:pt x="988" y="843"/>
                  <a:pt x="988" y="843"/>
                </a:cubicBezTo>
                <a:cubicBezTo>
                  <a:pt x="986" y="842"/>
                  <a:pt x="986" y="844"/>
                  <a:pt x="985" y="843"/>
                </a:cubicBezTo>
                <a:cubicBezTo>
                  <a:pt x="984" y="842"/>
                  <a:pt x="985" y="841"/>
                  <a:pt x="984" y="840"/>
                </a:cubicBezTo>
                <a:cubicBezTo>
                  <a:pt x="985" y="840"/>
                  <a:pt x="985" y="841"/>
                  <a:pt x="986" y="841"/>
                </a:cubicBezTo>
                <a:cubicBezTo>
                  <a:pt x="986" y="841"/>
                  <a:pt x="987" y="840"/>
                  <a:pt x="987" y="840"/>
                </a:cubicBezTo>
                <a:cubicBezTo>
                  <a:pt x="989" y="840"/>
                  <a:pt x="990" y="841"/>
                  <a:pt x="991" y="841"/>
                </a:cubicBezTo>
                <a:cubicBezTo>
                  <a:pt x="991" y="841"/>
                  <a:pt x="992" y="841"/>
                  <a:pt x="993" y="841"/>
                </a:cubicBezTo>
                <a:cubicBezTo>
                  <a:pt x="994" y="841"/>
                  <a:pt x="994" y="842"/>
                  <a:pt x="995" y="842"/>
                </a:cubicBezTo>
                <a:cubicBezTo>
                  <a:pt x="996" y="842"/>
                  <a:pt x="998" y="841"/>
                  <a:pt x="1000" y="842"/>
                </a:cubicBezTo>
                <a:cubicBezTo>
                  <a:pt x="1000" y="844"/>
                  <a:pt x="998" y="843"/>
                  <a:pt x="997" y="843"/>
                </a:cubicBezTo>
                <a:close/>
                <a:moveTo>
                  <a:pt x="1000" y="826"/>
                </a:moveTo>
                <a:cubicBezTo>
                  <a:pt x="998" y="826"/>
                  <a:pt x="998" y="824"/>
                  <a:pt x="996" y="825"/>
                </a:cubicBezTo>
                <a:cubicBezTo>
                  <a:pt x="997" y="824"/>
                  <a:pt x="999" y="825"/>
                  <a:pt x="1000" y="825"/>
                </a:cubicBezTo>
                <a:cubicBezTo>
                  <a:pt x="1001" y="825"/>
                  <a:pt x="1001" y="824"/>
                  <a:pt x="1002" y="824"/>
                </a:cubicBezTo>
                <a:cubicBezTo>
                  <a:pt x="1002" y="824"/>
                  <a:pt x="1003" y="824"/>
                  <a:pt x="1004" y="824"/>
                </a:cubicBezTo>
                <a:cubicBezTo>
                  <a:pt x="1005" y="824"/>
                  <a:pt x="1006" y="823"/>
                  <a:pt x="1008" y="824"/>
                </a:cubicBezTo>
                <a:cubicBezTo>
                  <a:pt x="1006" y="825"/>
                  <a:pt x="1003" y="825"/>
                  <a:pt x="1000" y="826"/>
                </a:cubicBezTo>
                <a:close/>
                <a:moveTo>
                  <a:pt x="1005" y="844"/>
                </a:moveTo>
                <a:cubicBezTo>
                  <a:pt x="1004" y="843"/>
                  <a:pt x="1003" y="844"/>
                  <a:pt x="1001" y="843"/>
                </a:cubicBezTo>
                <a:cubicBezTo>
                  <a:pt x="1002" y="841"/>
                  <a:pt x="1003" y="843"/>
                  <a:pt x="1005" y="843"/>
                </a:cubicBezTo>
                <a:cubicBezTo>
                  <a:pt x="1006" y="843"/>
                  <a:pt x="1008" y="843"/>
                  <a:pt x="1009" y="843"/>
                </a:cubicBezTo>
                <a:cubicBezTo>
                  <a:pt x="1008" y="845"/>
                  <a:pt x="1007" y="844"/>
                  <a:pt x="1005" y="844"/>
                </a:cubicBezTo>
                <a:close/>
                <a:moveTo>
                  <a:pt x="1092" y="792"/>
                </a:moveTo>
                <a:cubicBezTo>
                  <a:pt x="1091" y="792"/>
                  <a:pt x="1091" y="793"/>
                  <a:pt x="1091" y="793"/>
                </a:cubicBezTo>
                <a:cubicBezTo>
                  <a:pt x="1090" y="793"/>
                  <a:pt x="1090" y="793"/>
                  <a:pt x="1090" y="793"/>
                </a:cubicBezTo>
                <a:cubicBezTo>
                  <a:pt x="1090" y="793"/>
                  <a:pt x="1089" y="794"/>
                  <a:pt x="1089" y="795"/>
                </a:cubicBezTo>
                <a:cubicBezTo>
                  <a:pt x="1089" y="795"/>
                  <a:pt x="1088" y="794"/>
                  <a:pt x="1088" y="794"/>
                </a:cubicBezTo>
                <a:cubicBezTo>
                  <a:pt x="1087" y="794"/>
                  <a:pt x="1086" y="795"/>
                  <a:pt x="1085" y="796"/>
                </a:cubicBezTo>
                <a:cubicBezTo>
                  <a:pt x="1085" y="794"/>
                  <a:pt x="1087" y="794"/>
                  <a:pt x="1088" y="793"/>
                </a:cubicBezTo>
                <a:cubicBezTo>
                  <a:pt x="1089" y="792"/>
                  <a:pt x="1091" y="792"/>
                  <a:pt x="1092" y="791"/>
                </a:cubicBezTo>
                <a:cubicBezTo>
                  <a:pt x="1092" y="792"/>
                  <a:pt x="1092" y="792"/>
                  <a:pt x="1092" y="792"/>
                </a:cubicBezTo>
                <a:close/>
                <a:moveTo>
                  <a:pt x="1131" y="752"/>
                </a:moveTo>
                <a:cubicBezTo>
                  <a:pt x="1131" y="753"/>
                  <a:pt x="1130" y="752"/>
                  <a:pt x="1129" y="753"/>
                </a:cubicBezTo>
                <a:cubicBezTo>
                  <a:pt x="1128" y="755"/>
                  <a:pt x="1129" y="756"/>
                  <a:pt x="1127" y="757"/>
                </a:cubicBezTo>
                <a:cubicBezTo>
                  <a:pt x="1126" y="759"/>
                  <a:pt x="1123" y="761"/>
                  <a:pt x="1124" y="761"/>
                </a:cubicBezTo>
                <a:cubicBezTo>
                  <a:pt x="1120" y="761"/>
                  <a:pt x="1124" y="758"/>
                  <a:pt x="1126" y="754"/>
                </a:cubicBezTo>
                <a:cubicBezTo>
                  <a:pt x="1126" y="755"/>
                  <a:pt x="1128" y="751"/>
                  <a:pt x="1129" y="752"/>
                </a:cubicBezTo>
                <a:cubicBezTo>
                  <a:pt x="1129" y="751"/>
                  <a:pt x="1132" y="751"/>
                  <a:pt x="1130" y="750"/>
                </a:cubicBezTo>
                <a:cubicBezTo>
                  <a:pt x="1131" y="749"/>
                  <a:pt x="1132" y="751"/>
                  <a:pt x="1131" y="752"/>
                </a:cubicBezTo>
                <a:close/>
                <a:moveTo>
                  <a:pt x="1136" y="781"/>
                </a:moveTo>
                <a:cubicBezTo>
                  <a:pt x="1135" y="782"/>
                  <a:pt x="1135" y="782"/>
                  <a:pt x="1135" y="782"/>
                </a:cubicBezTo>
                <a:cubicBezTo>
                  <a:pt x="1135" y="782"/>
                  <a:pt x="1135" y="782"/>
                  <a:pt x="1135" y="783"/>
                </a:cubicBezTo>
                <a:cubicBezTo>
                  <a:pt x="1135" y="783"/>
                  <a:pt x="1135" y="783"/>
                  <a:pt x="1135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3"/>
                </a:cubicBezTo>
                <a:cubicBezTo>
                  <a:pt x="1134" y="783"/>
                  <a:pt x="1134" y="783"/>
                  <a:pt x="1134" y="782"/>
                </a:cubicBezTo>
                <a:cubicBezTo>
                  <a:pt x="1134" y="782"/>
                  <a:pt x="1135" y="781"/>
                  <a:pt x="1135" y="781"/>
                </a:cubicBezTo>
                <a:cubicBezTo>
                  <a:pt x="1135" y="781"/>
                  <a:pt x="1136" y="781"/>
                  <a:pt x="1136" y="781"/>
                </a:cubicBezTo>
                <a:cubicBezTo>
                  <a:pt x="1136" y="781"/>
                  <a:pt x="1136" y="781"/>
                  <a:pt x="1136" y="781"/>
                </a:cubicBezTo>
                <a:close/>
                <a:moveTo>
                  <a:pt x="1137" y="776"/>
                </a:moveTo>
                <a:cubicBezTo>
                  <a:pt x="1136" y="776"/>
                  <a:pt x="1140" y="775"/>
                  <a:pt x="1139" y="774"/>
                </a:cubicBezTo>
                <a:cubicBezTo>
                  <a:pt x="1141" y="774"/>
                  <a:pt x="1137" y="776"/>
                  <a:pt x="1137" y="776"/>
                </a:cubicBezTo>
                <a:close/>
                <a:moveTo>
                  <a:pt x="1139" y="769"/>
                </a:moveTo>
                <a:cubicBezTo>
                  <a:pt x="1138" y="768"/>
                  <a:pt x="1139" y="767"/>
                  <a:pt x="1140" y="766"/>
                </a:cubicBezTo>
                <a:cubicBezTo>
                  <a:pt x="1141" y="767"/>
                  <a:pt x="1139" y="768"/>
                  <a:pt x="1139" y="769"/>
                </a:cubicBezTo>
                <a:close/>
                <a:moveTo>
                  <a:pt x="1141" y="766"/>
                </a:moveTo>
                <a:cubicBezTo>
                  <a:pt x="1139" y="765"/>
                  <a:pt x="1140" y="763"/>
                  <a:pt x="1140" y="762"/>
                </a:cubicBezTo>
                <a:cubicBezTo>
                  <a:pt x="1141" y="762"/>
                  <a:pt x="1141" y="765"/>
                  <a:pt x="1141" y="766"/>
                </a:cubicBezTo>
                <a:close/>
                <a:moveTo>
                  <a:pt x="1141" y="761"/>
                </a:moveTo>
                <a:cubicBezTo>
                  <a:pt x="1140" y="761"/>
                  <a:pt x="1142" y="759"/>
                  <a:pt x="1142" y="758"/>
                </a:cubicBezTo>
                <a:cubicBezTo>
                  <a:pt x="1143" y="759"/>
                  <a:pt x="1141" y="761"/>
                  <a:pt x="1141" y="761"/>
                </a:cubicBezTo>
                <a:close/>
                <a:moveTo>
                  <a:pt x="482" y="1194"/>
                </a:moveTo>
                <a:cubicBezTo>
                  <a:pt x="481" y="1193"/>
                  <a:pt x="480" y="1191"/>
                  <a:pt x="479" y="1191"/>
                </a:cubicBezTo>
                <a:cubicBezTo>
                  <a:pt x="478" y="1191"/>
                  <a:pt x="477" y="1190"/>
                  <a:pt x="477" y="1190"/>
                </a:cubicBezTo>
                <a:cubicBezTo>
                  <a:pt x="475" y="1188"/>
                  <a:pt x="472" y="1186"/>
                  <a:pt x="471" y="1186"/>
                </a:cubicBezTo>
                <a:cubicBezTo>
                  <a:pt x="469" y="1186"/>
                  <a:pt x="467" y="1183"/>
                  <a:pt x="467" y="1183"/>
                </a:cubicBezTo>
                <a:cubicBezTo>
                  <a:pt x="466" y="1183"/>
                  <a:pt x="465" y="1183"/>
                  <a:pt x="465" y="1183"/>
                </a:cubicBezTo>
                <a:cubicBezTo>
                  <a:pt x="464" y="1182"/>
                  <a:pt x="463" y="1181"/>
                  <a:pt x="462" y="1180"/>
                </a:cubicBezTo>
                <a:cubicBezTo>
                  <a:pt x="462" y="1180"/>
                  <a:pt x="463" y="1180"/>
                  <a:pt x="463" y="1180"/>
                </a:cubicBezTo>
                <a:cubicBezTo>
                  <a:pt x="462" y="1179"/>
                  <a:pt x="460" y="1178"/>
                  <a:pt x="457" y="1177"/>
                </a:cubicBezTo>
                <a:cubicBezTo>
                  <a:pt x="455" y="1176"/>
                  <a:pt x="452" y="1173"/>
                  <a:pt x="451" y="1173"/>
                </a:cubicBezTo>
                <a:cubicBezTo>
                  <a:pt x="449" y="1173"/>
                  <a:pt x="445" y="1169"/>
                  <a:pt x="444" y="1168"/>
                </a:cubicBezTo>
                <a:cubicBezTo>
                  <a:pt x="444" y="1168"/>
                  <a:pt x="443" y="1168"/>
                  <a:pt x="443" y="1168"/>
                </a:cubicBezTo>
                <a:cubicBezTo>
                  <a:pt x="443" y="1168"/>
                  <a:pt x="442" y="1167"/>
                  <a:pt x="442" y="1167"/>
                </a:cubicBezTo>
                <a:cubicBezTo>
                  <a:pt x="441" y="1166"/>
                  <a:pt x="441" y="1166"/>
                  <a:pt x="440" y="1166"/>
                </a:cubicBezTo>
                <a:cubicBezTo>
                  <a:pt x="438" y="1164"/>
                  <a:pt x="436" y="1163"/>
                  <a:pt x="435" y="1162"/>
                </a:cubicBezTo>
                <a:cubicBezTo>
                  <a:pt x="434" y="1161"/>
                  <a:pt x="434" y="1160"/>
                  <a:pt x="433" y="1159"/>
                </a:cubicBezTo>
                <a:cubicBezTo>
                  <a:pt x="432" y="1159"/>
                  <a:pt x="431" y="1158"/>
                  <a:pt x="430" y="1157"/>
                </a:cubicBezTo>
                <a:cubicBezTo>
                  <a:pt x="430" y="1157"/>
                  <a:pt x="429" y="1156"/>
                  <a:pt x="428" y="1156"/>
                </a:cubicBezTo>
                <a:cubicBezTo>
                  <a:pt x="427" y="1155"/>
                  <a:pt x="426" y="1154"/>
                  <a:pt x="425" y="1153"/>
                </a:cubicBezTo>
                <a:cubicBezTo>
                  <a:pt x="424" y="1152"/>
                  <a:pt x="423" y="1152"/>
                  <a:pt x="422" y="1152"/>
                </a:cubicBezTo>
                <a:cubicBezTo>
                  <a:pt x="421" y="1151"/>
                  <a:pt x="420" y="1150"/>
                  <a:pt x="420" y="1149"/>
                </a:cubicBezTo>
                <a:cubicBezTo>
                  <a:pt x="419" y="1149"/>
                  <a:pt x="418" y="1148"/>
                  <a:pt x="417" y="1148"/>
                </a:cubicBezTo>
                <a:cubicBezTo>
                  <a:pt x="417" y="1147"/>
                  <a:pt x="416" y="1147"/>
                  <a:pt x="416" y="1146"/>
                </a:cubicBezTo>
                <a:cubicBezTo>
                  <a:pt x="415" y="1144"/>
                  <a:pt x="412" y="1143"/>
                  <a:pt x="411" y="1142"/>
                </a:cubicBezTo>
                <a:cubicBezTo>
                  <a:pt x="410" y="1140"/>
                  <a:pt x="409" y="1140"/>
                  <a:pt x="408" y="1139"/>
                </a:cubicBezTo>
                <a:cubicBezTo>
                  <a:pt x="408" y="1139"/>
                  <a:pt x="408" y="1138"/>
                  <a:pt x="408" y="1138"/>
                </a:cubicBezTo>
                <a:cubicBezTo>
                  <a:pt x="407" y="1138"/>
                  <a:pt x="406" y="1138"/>
                  <a:pt x="406" y="1137"/>
                </a:cubicBezTo>
                <a:cubicBezTo>
                  <a:pt x="405" y="1137"/>
                  <a:pt x="406" y="1136"/>
                  <a:pt x="405" y="1135"/>
                </a:cubicBezTo>
                <a:cubicBezTo>
                  <a:pt x="404" y="1135"/>
                  <a:pt x="403" y="1134"/>
                  <a:pt x="403" y="1134"/>
                </a:cubicBezTo>
                <a:cubicBezTo>
                  <a:pt x="402" y="1133"/>
                  <a:pt x="401" y="1132"/>
                  <a:pt x="400" y="1131"/>
                </a:cubicBezTo>
                <a:cubicBezTo>
                  <a:pt x="399" y="1130"/>
                  <a:pt x="396" y="1128"/>
                  <a:pt x="396" y="1126"/>
                </a:cubicBezTo>
                <a:cubicBezTo>
                  <a:pt x="394" y="1126"/>
                  <a:pt x="394" y="1125"/>
                  <a:pt x="393" y="1124"/>
                </a:cubicBezTo>
                <a:cubicBezTo>
                  <a:pt x="392" y="1123"/>
                  <a:pt x="390" y="1123"/>
                  <a:pt x="389" y="1122"/>
                </a:cubicBezTo>
                <a:cubicBezTo>
                  <a:pt x="390" y="1120"/>
                  <a:pt x="388" y="1120"/>
                  <a:pt x="388" y="1120"/>
                </a:cubicBezTo>
                <a:cubicBezTo>
                  <a:pt x="387" y="1119"/>
                  <a:pt x="388" y="1118"/>
                  <a:pt x="387" y="1118"/>
                </a:cubicBezTo>
                <a:cubicBezTo>
                  <a:pt x="387" y="1117"/>
                  <a:pt x="386" y="1117"/>
                  <a:pt x="386" y="1116"/>
                </a:cubicBezTo>
                <a:cubicBezTo>
                  <a:pt x="385" y="1116"/>
                  <a:pt x="384" y="1116"/>
                  <a:pt x="384" y="1116"/>
                </a:cubicBezTo>
                <a:cubicBezTo>
                  <a:pt x="384" y="1116"/>
                  <a:pt x="384" y="1115"/>
                  <a:pt x="384" y="1114"/>
                </a:cubicBezTo>
                <a:cubicBezTo>
                  <a:pt x="384" y="1114"/>
                  <a:pt x="383" y="1115"/>
                  <a:pt x="382" y="1114"/>
                </a:cubicBezTo>
                <a:cubicBezTo>
                  <a:pt x="383" y="1114"/>
                  <a:pt x="383" y="1114"/>
                  <a:pt x="383" y="1114"/>
                </a:cubicBezTo>
                <a:cubicBezTo>
                  <a:pt x="382" y="1113"/>
                  <a:pt x="381" y="1113"/>
                  <a:pt x="381" y="1112"/>
                </a:cubicBezTo>
                <a:cubicBezTo>
                  <a:pt x="381" y="1110"/>
                  <a:pt x="377" y="1108"/>
                  <a:pt x="377" y="1108"/>
                </a:cubicBezTo>
                <a:cubicBezTo>
                  <a:pt x="376" y="1107"/>
                  <a:pt x="376" y="1107"/>
                  <a:pt x="375" y="1107"/>
                </a:cubicBezTo>
                <a:cubicBezTo>
                  <a:pt x="375" y="1106"/>
                  <a:pt x="375" y="1105"/>
                  <a:pt x="375" y="1105"/>
                </a:cubicBezTo>
                <a:cubicBezTo>
                  <a:pt x="374" y="1104"/>
                  <a:pt x="372" y="1102"/>
                  <a:pt x="371" y="1101"/>
                </a:cubicBezTo>
                <a:cubicBezTo>
                  <a:pt x="371" y="1099"/>
                  <a:pt x="370" y="1097"/>
                  <a:pt x="370" y="1097"/>
                </a:cubicBezTo>
                <a:cubicBezTo>
                  <a:pt x="369" y="1096"/>
                  <a:pt x="369" y="1095"/>
                  <a:pt x="368" y="1095"/>
                </a:cubicBezTo>
                <a:cubicBezTo>
                  <a:pt x="367" y="1094"/>
                  <a:pt x="367" y="1094"/>
                  <a:pt x="366" y="1093"/>
                </a:cubicBezTo>
                <a:cubicBezTo>
                  <a:pt x="365" y="1091"/>
                  <a:pt x="364" y="1089"/>
                  <a:pt x="363" y="1087"/>
                </a:cubicBezTo>
                <a:cubicBezTo>
                  <a:pt x="362" y="1086"/>
                  <a:pt x="362" y="1086"/>
                  <a:pt x="362" y="1086"/>
                </a:cubicBezTo>
                <a:cubicBezTo>
                  <a:pt x="362" y="1085"/>
                  <a:pt x="361" y="1085"/>
                  <a:pt x="361" y="1085"/>
                </a:cubicBezTo>
                <a:cubicBezTo>
                  <a:pt x="360" y="1083"/>
                  <a:pt x="359" y="1082"/>
                  <a:pt x="359" y="1081"/>
                </a:cubicBezTo>
                <a:cubicBezTo>
                  <a:pt x="359" y="1081"/>
                  <a:pt x="358" y="1080"/>
                  <a:pt x="358" y="1080"/>
                </a:cubicBezTo>
                <a:cubicBezTo>
                  <a:pt x="357" y="1078"/>
                  <a:pt x="357" y="1077"/>
                  <a:pt x="356" y="1076"/>
                </a:cubicBezTo>
                <a:cubicBezTo>
                  <a:pt x="356" y="1075"/>
                  <a:pt x="355" y="1073"/>
                  <a:pt x="354" y="1072"/>
                </a:cubicBezTo>
                <a:cubicBezTo>
                  <a:pt x="354" y="1071"/>
                  <a:pt x="353" y="1070"/>
                  <a:pt x="353" y="1069"/>
                </a:cubicBezTo>
                <a:cubicBezTo>
                  <a:pt x="353" y="1069"/>
                  <a:pt x="353" y="1069"/>
                  <a:pt x="353" y="1068"/>
                </a:cubicBezTo>
                <a:cubicBezTo>
                  <a:pt x="352" y="1068"/>
                  <a:pt x="352" y="1068"/>
                  <a:pt x="352" y="1068"/>
                </a:cubicBezTo>
                <a:cubicBezTo>
                  <a:pt x="351" y="1066"/>
                  <a:pt x="351" y="1064"/>
                  <a:pt x="350" y="1062"/>
                </a:cubicBezTo>
                <a:cubicBezTo>
                  <a:pt x="350" y="1062"/>
                  <a:pt x="349" y="1062"/>
                  <a:pt x="349" y="1061"/>
                </a:cubicBezTo>
                <a:cubicBezTo>
                  <a:pt x="348" y="1060"/>
                  <a:pt x="348" y="1059"/>
                  <a:pt x="348" y="1058"/>
                </a:cubicBezTo>
                <a:cubicBezTo>
                  <a:pt x="348" y="1058"/>
                  <a:pt x="348" y="1058"/>
                  <a:pt x="348" y="1058"/>
                </a:cubicBezTo>
                <a:cubicBezTo>
                  <a:pt x="348" y="1057"/>
                  <a:pt x="347" y="1057"/>
                  <a:pt x="347" y="1057"/>
                </a:cubicBezTo>
                <a:cubicBezTo>
                  <a:pt x="346" y="1055"/>
                  <a:pt x="346" y="1054"/>
                  <a:pt x="346" y="1052"/>
                </a:cubicBezTo>
                <a:cubicBezTo>
                  <a:pt x="346" y="1052"/>
                  <a:pt x="345" y="1052"/>
                  <a:pt x="345" y="1052"/>
                </a:cubicBezTo>
                <a:cubicBezTo>
                  <a:pt x="344" y="1050"/>
                  <a:pt x="344" y="1048"/>
                  <a:pt x="344" y="1046"/>
                </a:cubicBezTo>
                <a:cubicBezTo>
                  <a:pt x="344" y="1046"/>
                  <a:pt x="343" y="1046"/>
                  <a:pt x="343" y="1046"/>
                </a:cubicBezTo>
                <a:cubicBezTo>
                  <a:pt x="342" y="1045"/>
                  <a:pt x="343" y="1044"/>
                  <a:pt x="342" y="1043"/>
                </a:cubicBezTo>
                <a:cubicBezTo>
                  <a:pt x="342" y="1043"/>
                  <a:pt x="342" y="1040"/>
                  <a:pt x="342" y="1040"/>
                </a:cubicBezTo>
                <a:cubicBezTo>
                  <a:pt x="341" y="1038"/>
                  <a:pt x="340" y="1043"/>
                  <a:pt x="340" y="1042"/>
                </a:cubicBezTo>
                <a:cubicBezTo>
                  <a:pt x="336" y="1029"/>
                  <a:pt x="334" y="1011"/>
                  <a:pt x="335" y="998"/>
                </a:cubicBezTo>
                <a:cubicBezTo>
                  <a:pt x="335" y="997"/>
                  <a:pt x="335" y="996"/>
                  <a:pt x="335" y="995"/>
                </a:cubicBezTo>
                <a:cubicBezTo>
                  <a:pt x="335" y="994"/>
                  <a:pt x="335" y="994"/>
                  <a:pt x="335" y="994"/>
                </a:cubicBezTo>
                <a:cubicBezTo>
                  <a:pt x="335" y="993"/>
                  <a:pt x="335" y="992"/>
                  <a:pt x="335" y="992"/>
                </a:cubicBezTo>
                <a:cubicBezTo>
                  <a:pt x="335" y="991"/>
                  <a:pt x="336" y="991"/>
                  <a:pt x="336" y="991"/>
                </a:cubicBezTo>
                <a:cubicBezTo>
                  <a:pt x="336" y="987"/>
                  <a:pt x="336" y="976"/>
                  <a:pt x="338" y="975"/>
                </a:cubicBezTo>
                <a:cubicBezTo>
                  <a:pt x="338" y="975"/>
                  <a:pt x="338" y="974"/>
                  <a:pt x="338" y="973"/>
                </a:cubicBezTo>
                <a:cubicBezTo>
                  <a:pt x="338" y="973"/>
                  <a:pt x="339" y="973"/>
                  <a:pt x="339" y="973"/>
                </a:cubicBezTo>
                <a:cubicBezTo>
                  <a:pt x="339" y="973"/>
                  <a:pt x="339" y="972"/>
                  <a:pt x="339" y="972"/>
                </a:cubicBezTo>
                <a:cubicBezTo>
                  <a:pt x="339" y="970"/>
                  <a:pt x="341" y="968"/>
                  <a:pt x="341" y="967"/>
                </a:cubicBezTo>
                <a:cubicBezTo>
                  <a:pt x="341" y="966"/>
                  <a:pt x="342" y="965"/>
                  <a:pt x="342" y="964"/>
                </a:cubicBezTo>
                <a:cubicBezTo>
                  <a:pt x="342" y="963"/>
                  <a:pt x="343" y="964"/>
                  <a:pt x="343" y="963"/>
                </a:cubicBezTo>
                <a:cubicBezTo>
                  <a:pt x="344" y="962"/>
                  <a:pt x="344" y="960"/>
                  <a:pt x="346" y="959"/>
                </a:cubicBezTo>
                <a:cubicBezTo>
                  <a:pt x="346" y="959"/>
                  <a:pt x="345" y="958"/>
                  <a:pt x="345" y="958"/>
                </a:cubicBezTo>
                <a:cubicBezTo>
                  <a:pt x="346" y="957"/>
                  <a:pt x="347" y="956"/>
                  <a:pt x="348" y="955"/>
                </a:cubicBezTo>
                <a:cubicBezTo>
                  <a:pt x="350" y="953"/>
                  <a:pt x="352" y="951"/>
                  <a:pt x="354" y="948"/>
                </a:cubicBezTo>
                <a:cubicBezTo>
                  <a:pt x="364" y="939"/>
                  <a:pt x="377" y="933"/>
                  <a:pt x="391" y="935"/>
                </a:cubicBezTo>
                <a:cubicBezTo>
                  <a:pt x="400" y="936"/>
                  <a:pt x="410" y="939"/>
                  <a:pt x="416" y="946"/>
                </a:cubicBezTo>
                <a:cubicBezTo>
                  <a:pt x="421" y="953"/>
                  <a:pt x="421" y="962"/>
                  <a:pt x="417" y="970"/>
                </a:cubicBezTo>
                <a:cubicBezTo>
                  <a:pt x="417" y="971"/>
                  <a:pt x="415" y="973"/>
                  <a:pt x="415" y="972"/>
                </a:cubicBezTo>
                <a:cubicBezTo>
                  <a:pt x="415" y="970"/>
                  <a:pt x="415" y="969"/>
                  <a:pt x="415" y="967"/>
                </a:cubicBezTo>
                <a:cubicBezTo>
                  <a:pt x="415" y="964"/>
                  <a:pt x="411" y="959"/>
                  <a:pt x="409" y="957"/>
                </a:cubicBezTo>
                <a:cubicBezTo>
                  <a:pt x="403" y="953"/>
                  <a:pt x="394" y="952"/>
                  <a:pt x="388" y="956"/>
                </a:cubicBezTo>
                <a:cubicBezTo>
                  <a:pt x="382" y="959"/>
                  <a:pt x="376" y="967"/>
                  <a:pt x="376" y="980"/>
                </a:cubicBezTo>
                <a:cubicBezTo>
                  <a:pt x="377" y="991"/>
                  <a:pt x="384" y="1001"/>
                  <a:pt x="393" y="1007"/>
                </a:cubicBezTo>
                <a:cubicBezTo>
                  <a:pt x="403" y="1013"/>
                  <a:pt x="415" y="1015"/>
                  <a:pt x="426" y="1012"/>
                </a:cubicBezTo>
                <a:cubicBezTo>
                  <a:pt x="440" y="1009"/>
                  <a:pt x="455" y="1001"/>
                  <a:pt x="464" y="984"/>
                </a:cubicBezTo>
                <a:cubicBezTo>
                  <a:pt x="472" y="970"/>
                  <a:pt x="477" y="950"/>
                  <a:pt x="472" y="935"/>
                </a:cubicBezTo>
                <a:cubicBezTo>
                  <a:pt x="469" y="922"/>
                  <a:pt x="458" y="909"/>
                  <a:pt x="443" y="915"/>
                </a:cubicBezTo>
                <a:cubicBezTo>
                  <a:pt x="447" y="901"/>
                  <a:pt x="444" y="888"/>
                  <a:pt x="433" y="878"/>
                </a:cubicBezTo>
                <a:cubicBezTo>
                  <a:pt x="423" y="870"/>
                  <a:pt x="413" y="867"/>
                  <a:pt x="401" y="867"/>
                </a:cubicBezTo>
                <a:cubicBezTo>
                  <a:pt x="365" y="866"/>
                  <a:pt x="361" y="893"/>
                  <a:pt x="360" y="894"/>
                </a:cubicBezTo>
                <a:cubicBezTo>
                  <a:pt x="350" y="884"/>
                  <a:pt x="341" y="884"/>
                  <a:pt x="330" y="886"/>
                </a:cubicBezTo>
                <a:cubicBezTo>
                  <a:pt x="320" y="888"/>
                  <a:pt x="312" y="895"/>
                  <a:pt x="305" y="902"/>
                </a:cubicBezTo>
                <a:cubicBezTo>
                  <a:pt x="276" y="930"/>
                  <a:pt x="275" y="981"/>
                  <a:pt x="285" y="1018"/>
                </a:cubicBezTo>
                <a:cubicBezTo>
                  <a:pt x="288" y="1030"/>
                  <a:pt x="295" y="1041"/>
                  <a:pt x="299" y="1053"/>
                </a:cubicBezTo>
                <a:cubicBezTo>
                  <a:pt x="299" y="1054"/>
                  <a:pt x="299" y="1054"/>
                  <a:pt x="300" y="1054"/>
                </a:cubicBezTo>
                <a:cubicBezTo>
                  <a:pt x="300" y="1054"/>
                  <a:pt x="300" y="1055"/>
                  <a:pt x="300" y="1055"/>
                </a:cubicBezTo>
                <a:cubicBezTo>
                  <a:pt x="300" y="1055"/>
                  <a:pt x="298" y="1055"/>
                  <a:pt x="298" y="1054"/>
                </a:cubicBezTo>
                <a:cubicBezTo>
                  <a:pt x="297" y="1052"/>
                  <a:pt x="295" y="1050"/>
                  <a:pt x="294" y="1048"/>
                </a:cubicBezTo>
                <a:cubicBezTo>
                  <a:pt x="293" y="1047"/>
                  <a:pt x="292" y="1045"/>
                  <a:pt x="291" y="1044"/>
                </a:cubicBezTo>
                <a:cubicBezTo>
                  <a:pt x="291" y="1044"/>
                  <a:pt x="291" y="1043"/>
                  <a:pt x="290" y="1043"/>
                </a:cubicBezTo>
                <a:cubicBezTo>
                  <a:pt x="290" y="1043"/>
                  <a:pt x="290" y="1042"/>
                  <a:pt x="289" y="1042"/>
                </a:cubicBezTo>
                <a:cubicBezTo>
                  <a:pt x="289" y="1041"/>
                  <a:pt x="289" y="1040"/>
                  <a:pt x="288" y="1039"/>
                </a:cubicBezTo>
                <a:cubicBezTo>
                  <a:pt x="288" y="1039"/>
                  <a:pt x="288" y="1039"/>
                  <a:pt x="288" y="1039"/>
                </a:cubicBezTo>
                <a:cubicBezTo>
                  <a:pt x="288" y="1039"/>
                  <a:pt x="288" y="1038"/>
                  <a:pt x="288" y="1038"/>
                </a:cubicBezTo>
                <a:cubicBezTo>
                  <a:pt x="288" y="1038"/>
                  <a:pt x="287" y="1037"/>
                  <a:pt x="287" y="1036"/>
                </a:cubicBezTo>
                <a:cubicBezTo>
                  <a:pt x="286" y="1036"/>
                  <a:pt x="285" y="1034"/>
                  <a:pt x="284" y="1033"/>
                </a:cubicBezTo>
                <a:cubicBezTo>
                  <a:pt x="283" y="1032"/>
                  <a:pt x="282" y="1029"/>
                  <a:pt x="280" y="1028"/>
                </a:cubicBezTo>
                <a:cubicBezTo>
                  <a:pt x="280" y="1028"/>
                  <a:pt x="281" y="1027"/>
                  <a:pt x="280" y="1027"/>
                </a:cubicBezTo>
                <a:cubicBezTo>
                  <a:pt x="280" y="1026"/>
                  <a:pt x="279" y="1025"/>
                  <a:pt x="279" y="1025"/>
                </a:cubicBezTo>
                <a:cubicBezTo>
                  <a:pt x="279" y="1025"/>
                  <a:pt x="278" y="1023"/>
                  <a:pt x="278" y="1023"/>
                </a:cubicBezTo>
                <a:cubicBezTo>
                  <a:pt x="278" y="1022"/>
                  <a:pt x="278" y="1023"/>
                  <a:pt x="278" y="1022"/>
                </a:cubicBezTo>
                <a:cubicBezTo>
                  <a:pt x="278" y="1022"/>
                  <a:pt x="277" y="1021"/>
                  <a:pt x="277" y="1020"/>
                </a:cubicBezTo>
                <a:cubicBezTo>
                  <a:pt x="276" y="1019"/>
                  <a:pt x="275" y="1017"/>
                  <a:pt x="274" y="1016"/>
                </a:cubicBezTo>
                <a:cubicBezTo>
                  <a:pt x="274" y="1015"/>
                  <a:pt x="274" y="1014"/>
                  <a:pt x="273" y="1013"/>
                </a:cubicBezTo>
                <a:cubicBezTo>
                  <a:pt x="273" y="1013"/>
                  <a:pt x="273" y="1013"/>
                  <a:pt x="272" y="1012"/>
                </a:cubicBezTo>
                <a:cubicBezTo>
                  <a:pt x="272" y="1012"/>
                  <a:pt x="272" y="1011"/>
                  <a:pt x="272" y="1011"/>
                </a:cubicBezTo>
                <a:cubicBezTo>
                  <a:pt x="272" y="1011"/>
                  <a:pt x="272" y="1011"/>
                  <a:pt x="272" y="1011"/>
                </a:cubicBezTo>
                <a:cubicBezTo>
                  <a:pt x="272" y="1011"/>
                  <a:pt x="272" y="1010"/>
                  <a:pt x="272" y="1010"/>
                </a:cubicBezTo>
                <a:cubicBezTo>
                  <a:pt x="272" y="1010"/>
                  <a:pt x="271" y="1010"/>
                  <a:pt x="271" y="1010"/>
                </a:cubicBezTo>
                <a:cubicBezTo>
                  <a:pt x="271" y="1010"/>
                  <a:pt x="271" y="1009"/>
                  <a:pt x="271" y="1009"/>
                </a:cubicBezTo>
                <a:cubicBezTo>
                  <a:pt x="271" y="1008"/>
                  <a:pt x="270" y="1008"/>
                  <a:pt x="270" y="1008"/>
                </a:cubicBezTo>
                <a:cubicBezTo>
                  <a:pt x="270" y="1007"/>
                  <a:pt x="270" y="1006"/>
                  <a:pt x="270" y="1006"/>
                </a:cubicBezTo>
                <a:cubicBezTo>
                  <a:pt x="269" y="1004"/>
                  <a:pt x="268" y="1001"/>
                  <a:pt x="267" y="1001"/>
                </a:cubicBezTo>
                <a:cubicBezTo>
                  <a:pt x="267" y="1001"/>
                  <a:pt x="267" y="1000"/>
                  <a:pt x="267" y="1000"/>
                </a:cubicBezTo>
                <a:cubicBezTo>
                  <a:pt x="267" y="999"/>
                  <a:pt x="267" y="1000"/>
                  <a:pt x="267" y="999"/>
                </a:cubicBezTo>
                <a:cubicBezTo>
                  <a:pt x="266" y="999"/>
                  <a:pt x="267" y="999"/>
                  <a:pt x="267" y="998"/>
                </a:cubicBezTo>
                <a:cubicBezTo>
                  <a:pt x="267" y="998"/>
                  <a:pt x="266" y="998"/>
                  <a:pt x="266" y="998"/>
                </a:cubicBezTo>
                <a:cubicBezTo>
                  <a:pt x="266" y="998"/>
                  <a:pt x="266" y="997"/>
                  <a:pt x="266" y="997"/>
                </a:cubicBezTo>
                <a:cubicBezTo>
                  <a:pt x="266" y="997"/>
                  <a:pt x="265" y="997"/>
                  <a:pt x="265" y="996"/>
                </a:cubicBezTo>
                <a:cubicBezTo>
                  <a:pt x="265" y="995"/>
                  <a:pt x="264" y="994"/>
                  <a:pt x="264" y="993"/>
                </a:cubicBezTo>
                <a:cubicBezTo>
                  <a:pt x="263" y="991"/>
                  <a:pt x="263" y="990"/>
                  <a:pt x="262" y="990"/>
                </a:cubicBezTo>
                <a:cubicBezTo>
                  <a:pt x="262" y="990"/>
                  <a:pt x="263" y="989"/>
                  <a:pt x="262" y="989"/>
                </a:cubicBezTo>
                <a:cubicBezTo>
                  <a:pt x="262" y="988"/>
                  <a:pt x="262" y="988"/>
                  <a:pt x="261" y="987"/>
                </a:cubicBezTo>
                <a:cubicBezTo>
                  <a:pt x="261" y="986"/>
                  <a:pt x="260" y="982"/>
                  <a:pt x="260" y="981"/>
                </a:cubicBezTo>
                <a:cubicBezTo>
                  <a:pt x="260" y="979"/>
                  <a:pt x="259" y="980"/>
                  <a:pt x="259" y="978"/>
                </a:cubicBezTo>
                <a:cubicBezTo>
                  <a:pt x="259" y="978"/>
                  <a:pt x="259" y="976"/>
                  <a:pt x="258" y="975"/>
                </a:cubicBezTo>
                <a:cubicBezTo>
                  <a:pt x="258" y="975"/>
                  <a:pt x="258" y="976"/>
                  <a:pt x="258" y="975"/>
                </a:cubicBezTo>
                <a:cubicBezTo>
                  <a:pt x="258" y="975"/>
                  <a:pt x="258" y="974"/>
                  <a:pt x="258" y="974"/>
                </a:cubicBezTo>
                <a:cubicBezTo>
                  <a:pt x="258" y="974"/>
                  <a:pt x="257" y="973"/>
                  <a:pt x="257" y="973"/>
                </a:cubicBezTo>
                <a:cubicBezTo>
                  <a:pt x="256" y="971"/>
                  <a:pt x="256" y="969"/>
                  <a:pt x="255" y="967"/>
                </a:cubicBezTo>
                <a:cubicBezTo>
                  <a:pt x="255" y="966"/>
                  <a:pt x="254" y="965"/>
                  <a:pt x="253" y="964"/>
                </a:cubicBezTo>
                <a:cubicBezTo>
                  <a:pt x="253" y="963"/>
                  <a:pt x="254" y="963"/>
                  <a:pt x="254" y="962"/>
                </a:cubicBezTo>
                <a:cubicBezTo>
                  <a:pt x="252" y="960"/>
                  <a:pt x="253" y="956"/>
                  <a:pt x="252" y="955"/>
                </a:cubicBezTo>
                <a:cubicBezTo>
                  <a:pt x="252" y="955"/>
                  <a:pt x="252" y="954"/>
                  <a:pt x="251" y="953"/>
                </a:cubicBezTo>
                <a:cubicBezTo>
                  <a:pt x="251" y="953"/>
                  <a:pt x="251" y="953"/>
                  <a:pt x="251" y="953"/>
                </a:cubicBezTo>
                <a:cubicBezTo>
                  <a:pt x="251" y="952"/>
                  <a:pt x="251" y="951"/>
                  <a:pt x="250" y="950"/>
                </a:cubicBezTo>
                <a:cubicBezTo>
                  <a:pt x="250" y="950"/>
                  <a:pt x="250" y="950"/>
                  <a:pt x="250" y="950"/>
                </a:cubicBezTo>
                <a:cubicBezTo>
                  <a:pt x="250" y="948"/>
                  <a:pt x="250" y="947"/>
                  <a:pt x="250" y="946"/>
                </a:cubicBezTo>
                <a:cubicBezTo>
                  <a:pt x="249" y="946"/>
                  <a:pt x="249" y="946"/>
                  <a:pt x="249" y="945"/>
                </a:cubicBezTo>
                <a:cubicBezTo>
                  <a:pt x="248" y="943"/>
                  <a:pt x="249" y="940"/>
                  <a:pt x="248" y="938"/>
                </a:cubicBezTo>
                <a:cubicBezTo>
                  <a:pt x="248" y="936"/>
                  <a:pt x="247" y="932"/>
                  <a:pt x="247" y="932"/>
                </a:cubicBezTo>
                <a:cubicBezTo>
                  <a:pt x="247" y="931"/>
                  <a:pt x="247" y="930"/>
                  <a:pt x="247" y="929"/>
                </a:cubicBezTo>
                <a:cubicBezTo>
                  <a:pt x="246" y="928"/>
                  <a:pt x="246" y="925"/>
                  <a:pt x="246" y="923"/>
                </a:cubicBezTo>
                <a:cubicBezTo>
                  <a:pt x="246" y="921"/>
                  <a:pt x="245" y="919"/>
                  <a:pt x="245" y="917"/>
                </a:cubicBezTo>
                <a:cubicBezTo>
                  <a:pt x="244" y="913"/>
                  <a:pt x="244" y="907"/>
                  <a:pt x="244" y="904"/>
                </a:cubicBezTo>
                <a:cubicBezTo>
                  <a:pt x="244" y="902"/>
                  <a:pt x="243" y="900"/>
                  <a:pt x="243" y="899"/>
                </a:cubicBezTo>
                <a:cubicBezTo>
                  <a:pt x="243" y="897"/>
                  <a:pt x="244" y="895"/>
                  <a:pt x="243" y="893"/>
                </a:cubicBezTo>
                <a:cubicBezTo>
                  <a:pt x="243" y="892"/>
                  <a:pt x="243" y="892"/>
                  <a:pt x="243" y="891"/>
                </a:cubicBezTo>
                <a:cubicBezTo>
                  <a:pt x="243" y="888"/>
                  <a:pt x="243" y="886"/>
                  <a:pt x="243" y="883"/>
                </a:cubicBezTo>
                <a:cubicBezTo>
                  <a:pt x="243" y="882"/>
                  <a:pt x="243" y="882"/>
                  <a:pt x="243" y="881"/>
                </a:cubicBezTo>
                <a:cubicBezTo>
                  <a:pt x="243" y="877"/>
                  <a:pt x="243" y="872"/>
                  <a:pt x="243" y="868"/>
                </a:cubicBezTo>
                <a:cubicBezTo>
                  <a:pt x="243" y="864"/>
                  <a:pt x="243" y="859"/>
                  <a:pt x="244" y="855"/>
                </a:cubicBezTo>
                <a:cubicBezTo>
                  <a:pt x="244" y="854"/>
                  <a:pt x="244" y="854"/>
                  <a:pt x="244" y="853"/>
                </a:cubicBezTo>
                <a:cubicBezTo>
                  <a:pt x="244" y="850"/>
                  <a:pt x="244" y="848"/>
                  <a:pt x="244" y="845"/>
                </a:cubicBezTo>
                <a:cubicBezTo>
                  <a:pt x="244" y="844"/>
                  <a:pt x="245" y="844"/>
                  <a:pt x="245" y="843"/>
                </a:cubicBezTo>
                <a:cubicBezTo>
                  <a:pt x="245" y="840"/>
                  <a:pt x="246" y="838"/>
                  <a:pt x="246" y="837"/>
                </a:cubicBezTo>
                <a:cubicBezTo>
                  <a:pt x="246" y="834"/>
                  <a:pt x="246" y="832"/>
                  <a:pt x="246" y="831"/>
                </a:cubicBezTo>
                <a:cubicBezTo>
                  <a:pt x="247" y="828"/>
                  <a:pt x="247" y="826"/>
                  <a:pt x="247" y="825"/>
                </a:cubicBezTo>
                <a:cubicBezTo>
                  <a:pt x="248" y="823"/>
                  <a:pt x="248" y="822"/>
                  <a:pt x="248" y="820"/>
                </a:cubicBezTo>
                <a:cubicBezTo>
                  <a:pt x="248" y="819"/>
                  <a:pt x="248" y="818"/>
                  <a:pt x="249" y="817"/>
                </a:cubicBezTo>
                <a:cubicBezTo>
                  <a:pt x="249" y="816"/>
                  <a:pt x="248" y="815"/>
                  <a:pt x="249" y="815"/>
                </a:cubicBezTo>
                <a:cubicBezTo>
                  <a:pt x="249" y="814"/>
                  <a:pt x="249" y="814"/>
                  <a:pt x="249" y="813"/>
                </a:cubicBezTo>
                <a:cubicBezTo>
                  <a:pt x="249" y="813"/>
                  <a:pt x="249" y="812"/>
                  <a:pt x="249" y="811"/>
                </a:cubicBezTo>
                <a:cubicBezTo>
                  <a:pt x="250" y="808"/>
                  <a:pt x="251" y="806"/>
                  <a:pt x="251" y="803"/>
                </a:cubicBezTo>
                <a:cubicBezTo>
                  <a:pt x="252" y="799"/>
                  <a:pt x="253" y="795"/>
                  <a:pt x="254" y="791"/>
                </a:cubicBezTo>
                <a:cubicBezTo>
                  <a:pt x="254" y="789"/>
                  <a:pt x="255" y="786"/>
                  <a:pt x="256" y="784"/>
                </a:cubicBezTo>
                <a:cubicBezTo>
                  <a:pt x="256" y="782"/>
                  <a:pt x="256" y="782"/>
                  <a:pt x="257" y="780"/>
                </a:cubicBezTo>
                <a:cubicBezTo>
                  <a:pt x="257" y="779"/>
                  <a:pt x="257" y="778"/>
                  <a:pt x="257" y="777"/>
                </a:cubicBezTo>
                <a:cubicBezTo>
                  <a:pt x="258" y="776"/>
                  <a:pt x="259" y="773"/>
                  <a:pt x="259" y="772"/>
                </a:cubicBezTo>
                <a:cubicBezTo>
                  <a:pt x="259" y="771"/>
                  <a:pt x="260" y="771"/>
                  <a:pt x="260" y="770"/>
                </a:cubicBezTo>
                <a:cubicBezTo>
                  <a:pt x="260" y="769"/>
                  <a:pt x="260" y="769"/>
                  <a:pt x="260" y="768"/>
                </a:cubicBezTo>
                <a:cubicBezTo>
                  <a:pt x="261" y="767"/>
                  <a:pt x="261" y="767"/>
                  <a:pt x="261" y="765"/>
                </a:cubicBezTo>
                <a:cubicBezTo>
                  <a:pt x="262" y="762"/>
                  <a:pt x="264" y="758"/>
                  <a:pt x="265" y="755"/>
                </a:cubicBezTo>
                <a:cubicBezTo>
                  <a:pt x="265" y="754"/>
                  <a:pt x="266" y="753"/>
                  <a:pt x="266" y="753"/>
                </a:cubicBezTo>
                <a:cubicBezTo>
                  <a:pt x="266" y="752"/>
                  <a:pt x="266" y="751"/>
                  <a:pt x="266" y="751"/>
                </a:cubicBezTo>
                <a:cubicBezTo>
                  <a:pt x="267" y="750"/>
                  <a:pt x="266" y="750"/>
                  <a:pt x="266" y="750"/>
                </a:cubicBezTo>
                <a:cubicBezTo>
                  <a:pt x="267" y="749"/>
                  <a:pt x="267" y="749"/>
                  <a:pt x="268" y="748"/>
                </a:cubicBezTo>
                <a:cubicBezTo>
                  <a:pt x="268" y="747"/>
                  <a:pt x="268" y="746"/>
                  <a:pt x="269" y="745"/>
                </a:cubicBezTo>
                <a:cubicBezTo>
                  <a:pt x="269" y="743"/>
                  <a:pt x="267" y="743"/>
                  <a:pt x="268" y="740"/>
                </a:cubicBezTo>
                <a:cubicBezTo>
                  <a:pt x="268" y="739"/>
                  <a:pt x="269" y="738"/>
                  <a:pt x="269" y="738"/>
                </a:cubicBezTo>
                <a:cubicBezTo>
                  <a:pt x="269" y="737"/>
                  <a:pt x="270" y="737"/>
                  <a:pt x="270" y="737"/>
                </a:cubicBezTo>
                <a:cubicBezTo>
                  <a:pt x="271" y="737"/>
                  <a:pt x="271" y="737"/>
                  <a:pt x="271" y="736"/>
                </a:cubicBezTo>
                <a:cubicBezTo>
                  <a:pt x="271" y="735"/>
                  <a:pt x="271" y="734"/>
                  <a:pt x="271" y="734"/>
                </a:cubicBezTo>
                <a:cubicBezTo>
                  <a:pt x="272" y="733"/>
                  <a:pt x="272" y="732"/>
                  <a:pt x="273" y="731"/>
                </a:cubicBezTo>
                <a:cubicBezTo>
                  <a:pt x="274" y="731"/>
                  <a:pt x="274" y="731"/>
                  <a:pt x="274" y="730"/>
                </a:cubicBezTo>
                <a:cubicBezTo>
                  <a:pt x="275" y="729"/>
                  <a:pt x="275" y="728"/>
                  <a:pt x="276" y="727"/>
                </a:cubicBezTo>
                <a:cubicBezTo>
                  <a:pt x="276" y="726"/>
                  <a:pt x="277" y="726"/>
                  <a:pt x="277" y="725"/>
                </a:cubicBezTo>
                <a:cubicBezTo>
                  <a:pt x="277" y="725"/>
                  <a:pt x="278" y="725"/>
                  <a:pt x="278" y="724"/>
                </a:cubicBezTo>
                <a:cubicBezTo>
                  <a:pt x="278" y="724"/>
                  <a:pt x="279" y="724"/>
                  <a:pt x="279" y="724"/>
                </a:cubicBezTo>
                <a:cubicBezTo>
                  <a:pt x="280" y="720"/>
                  <a:pt x="282" y="718"/>
                  <a:pt x="283" y="716"/>
                </a:cubicBezTo>
                <a:cubicBezTo>
                  <a:pt x="283" y="715"/>
                  <a:pt x="284" y="715"/>
                  <a:pt x="285" y="715"/>
                </a:cubicBezTo>
                <a:cubicBezTo>
                  <a:pt x="285" y="715"/>
                  <a:pt x="285" y="715"/>
                  <a:pt x="286" y="714"/>
                </a:cubicBezTo>
                <a:cubicBezTo>
                  <a:pt x="286" y="714"/>
                  <a:pt x="287" y="714"/>
                  <a:pt x="287" y="713"/>
                </a:cubicBezTo>
                <a:cubicBezTo>
                  <a:pt x="288" y="713"/>
                  <a:pt x="288" y="712"/>
                  <a:pt x="288" y="711"/>
                </a:cubicBezTo>
                <a:cubicBezTo>
                  <a:pt x="288" y="710"/>
                  <a:pt x="288" y="709"/>
                  <a:pt x="289" y="709"/>
                </a:cubicBezTo>
                <a:cubicBezTo>
                  <a:pt x="289" y="708"/>
                  <a:pt x="290" y="708"/>
                  <a:pt x="290" y="707"/>
                </a:cubicBezTo>
                <a:cubicBezTo>
                  <a:pt x="290" y="706"/>
                  <a:pt x="289" y="706"/>
                  <a:pt x="289" y="706"/>
                </a:cubicBezTo>
                <a:cubicBezTo>
                  <a:pt x="290" y="705"/>
                  <a:pt x="290" y="706"/>
                  <a:pt x="291" y="705"/>
                </a:cubicBezTo>
                <a:cubicBezTo>
                  <a:pt x="291" y="705"/>
                  <a:pt x="291" y="704"/>
                  <a:pt x="291" y="704"/>
                </a:cubicBezTo>
                <a:cubicBezTo>
                  <a:pt x="291" y="704"/>
                  <a:pt x="292" y="703"/>
                  <a:pt x="292" y="703"/>
                </a:cubicBezTo>
                <a:cubicBezTo>
                  <a:pt x="292" y="702"/>
                  <a:pt x="293" y="702"/>
                  <a:pt x="293" y="701"/>
                </a:cubicBezTo>
                <a:cubicBezTo>
                  <a:pt x="294" y="701"/>
                  <a:pt x="294" y="694"/>
                  <a:pt x="295" y="694"/>
                </a:cubicBezTo>
                <a:cubicBezTo>
                  <a:pt x="295" y="693"/>
                  <a:pt x="296" y="693"/>
                  <a:pt x="296" y="692"/>
                </a:cubicBezTo>
                <a:cubicBezTo>
                  <a:pt x="296" y="691"/>
                  <a:pt x="296" y="690"/>
                  <a:pt x="297" y="689"/>
                </a:cubicBezTo>
                <a:cubicBezTo>
                  <a:pt x="297" y="688"/>
                  <a:pt x="298" y="689"/>
                  <a:pt x="299" y="688"/>
                </a:cubicBezTo>
                <a:cubicBezTo>
                  <a:pt x="299" y="688"/>
                  <a:pt x="299" y="687"/>
                  <a:pt x="299" y="687"/>
                </a:cubicBezTo>
                <a:cubicBezTo>
                  <a:pt x="300" y="687"/>
                  <a:pt x="301" y="687"/>
                  <a:pt x="302" y="686"/>
                </a:cubicBezTo>
                <a:cubicBezTo>
                  <a:pt x="302" y="683"/>
                  <a:pt x="305" y="682"/>
                  <a:pt x="305" y="679"/>
                </a:cubicBezTo>
                <a:cubicBezTo>
                  <a:pt x="308" y="678"/>
                  <a:pt x="310" y="675"/>
                  <a:pt x="311" y="673"/>
                </a:cubicBezTo>
                <a:cubicBezTo>
                  <a:pt x="312" y="672"/>
                  <a:pt x="313" y="672"/>
                  <a:pt x="314" y="671"/>
                </a:cubicBezTo>
                <a:cubicBezTo>
                  <a:pt x="315" y="670"/>
                  <a:pt x="317" y="669"/>
                  <a:pt x="318" y="667"/>
                </a:cubicBezTo>
                <a:cubicBezTo>
                  <a:pt x="319" y="667"/>
                  <a:pt x="320" y="666"/>
                  <a:pt x="320" y="666"/>
                </a:cubicBezTo>
                <a:cubicBezTo>
                  <a:pt x="321" y="665"/>
                  <a:pt x="323" y="663"/>
                  <a:pt x="323" y="663"/>
                </a:cubicBezTo>
                <a:cubicBezTo>
                  <a:pt x="324" y="663"/>
                  <a:pt x="323" y="659"/>
                  <a:pt x="324" y="659"/>
                </a:cubicBezTo>
                <a:cubicBezTo>
                  <a:pt x="325" y="659"/>
                  <a:pt x="327" y="658"/>
                  <a:pt x="328" y="658"/>
                </a:cubicBezTo>
                <a:cubicBezTo>
                  <a:pt x="328" y="658"/>
                  <a:pt x="328" y="657"/>
                  <a:pt x="328" y="657"/>
                </a:cubicBezTo>
                <a:cubicBezTo>
                  <a:pt x="329" y="657"/>
                  <a:pt x="328" y="653"/>
                  <a:pt x="329" y="652"/>
                </a:cubicBezTo>
                <a:cubicBezTo>
                  <a:pt x="329" y="652"/>
                  <a:pt x="330" y="652"/>
                  <a:pt x="330" y="651"/>
                </a:cubicBezTo>
                <a:cubicBezTo>
                  <a:pt x="330" y="651"/>
                  <a:pt x="331" y="653"/>
                  <a:pt x="332" y="652"/>
                </a:cubicBezTo>
                <a:cubicBezTo>
                  <a:pt x="332" y="652"/>
                  <a:pt x="332" y="651"/>
                  <a:pt x="333" y="651"/>
                </a:cubicBezTo>
                <a:cubicBezTo>
                  <a:pt x="333" y="651"/>
                  <a:pt x="333" y="651"/>
                  <a:pt x="334" y="651"/>
                </a:cubicBezTo>
                <a:cubicBezTo>
                  <a:pt x="334" y="650"/>
                  <a:pt x="335" y="649"/>
                  <a:pt x="335" y="649"/>
                </a:cubicBezTo>
                <a:cubicBezTo>
                  <a:pt x="336" y="649"/>
                  <a:pt x="336" y="649"/>
                  <a:pt x="336" y="649"/>
                </a:cubicBezTo>
                <a:cubicBezTo>
                  <a:pt x="337" y="648"/>
                  <a:pt x="338" y="650"/>
                  <a:pt x="339" y="649"/>
                </a:cubicBezTo>
                <a:cubicBezTo>
                  <a:pt x="340" y="649"/>
                  <a:pt x="339" y="647"/>
                  <a:pt x="339" y="646"/>
                </a:cubicBezTo>
                <a:cubicBezTo>
                  <a:pt x="339" y="646"/>
                  <a:pt x="340" y="646"/>
                  <a:pt x="340" y="646"/>
                </a:cubicBezTo>
                <a:cubicBezTo>
                  <a:pt x="340" y="646"/>
                  <a:pt x="341" y="645"/>
                  <a:pt x="341" y="645"/>
                </a:cubicBezTo>
                <a:cubicBezTo>
                  <a:pt x="342" y="644"/>
                  <a:pt x="343" y="643"/>
                  <a:pt x="344" y="642"/>
                </a:cubicBezTo>
                <a:cubicBezTo>
                  <a:pt x="344" y="641"/>
                  <a:pt x="345" y="640"/>
                  <a:pt x="345" y="639"/>
                </a:cubicBezTo>
                <a:cubicBezTo>
                  <a:pt x="346" y="638"/>
                  <a:pt x="347" y="638"/>
                  <a:pt x="347" y="638"/>
                </a:cubicBezTo>
                <a:cubicBezTo>
                  <a:pt x="348" y="637"/>
                  <a:pt x="349" y="637"/>
                  <a:pt x="349" y="636"/>
                </a:cubicBezTo>
                <a:cubicBezTo>
                  <a:pt x="350" y="635"/>
                  <a:pt x="352" y="634"/>
                  <a:pt x="353" y="633"/>
                </a:cubicBezTo>
                <a:cubicBezTo>
                  <a:pt x="354" y="633"/>
                  <a:pt x="356" y="633"/>
                  <a:pt x="357" y="633"/>
                </a:cubicBezTo>
                <a:cubicBezTo>
                  <a:pt x="358" y="632"/>
                  <a:pt x="358" y="631"/>
                  <a:pt x="359" y="632"/>
                </a:cubicBezTo>
                <a:cubicBezTo>
                  <a:pt x="360" y="632"/>
                  <a:pt x="360" y="636"/>
                  <a:pt x="361" y="636"/>
                </a:cubicBezTo>
                <a:cubicBezTo>
                  <a:pt x="361" y="636"/>
                  <a:pt x="361" y="636"/>
                  <a:pt x="362" y="636"/>
                </a:cubicBezTo>
                <a:cubicBezTo>
                  <a:pt x="362" y="636"/>
                  <a:pt x="363" y="636"/>
                  <a:pt x="364" y="635"/>
                </a:cubicBezTo>
                <a:cubicBezTo>
                  <a:pt x="364" y="635"/>
                  <a:pt x="365" y="635"/>
                  <a:pt x="366" y="634"/>
                </a:cubicBezTo>
                <a:cubicBezTo>
                  <a:pt x="366" y="634"/>
                  <a:pt x="367" y="634"/>
                  <a:pt x="367" y="634"/>
                </a:cubicBezTo>
                <a:cubicBezTo>
                  <a:pt x="368" y="633"/>
                  <a:pt x="368" y="633"/>
                  <a:pt x="369" y="632"/>
                </a:cubicBezTo>
                <a:cubicBezTo>
                  <a:pt x="369" y="632"/>
                  <a:pt x="371" y="632"/>
                  <a:pt x="371" y="632"/>
                </a:cubicBezTo>
                <a:cubicBezTo>
                  <a:pt x="371" y="632"/>
                  <a:pt x="371" y="632"/>
                  <a:pt x="371" y="631"/>
                </a:cubicBezTo>
                <a:cubicBezTo>
                  <a:pt x="372" y="631"/>
                  <a:pt x="372" y="631"/>
                  <a:pt x="373" y="631"/>
                </a:cubicBezTo>
                <a:cubicBezTo>
                  <a:pt x="374" y="631"/>
                  <a:pt x="375" y="630"/>
                  <a:pt x="376" y="630"/>
                </a:cubicBezTo>
                <a:cubicBezTo>
                  <a:pt x="376" y="630"/>
                  <a:pt x="376" y="630"/>
                  <a:pt x="377" y="630"/>
                </a:cubicBezTo>
                <a:cubicBezTo>
                  <a:pt x="377" y="629"/>
                  <a:pt x="378" y="630"/>
                  <a:pt x="378" y="630"/>
                </a:cubicBezTo>
                <a:cubicBezTo>
                  <a:pt x="379" y="629"/>
                  <a:pt x="378" y="629"/>
                  <a:pt x="379" y="629"/>
                </a:cubicBezTo>
                <a:cubicBezTo>
                  <a:pt x="379" y="628"/>
                  <a:pt x="380" y="628"/>
                  <a:pt x="380" y="628"/>
                </a:cubicBezTo>
                <a:cubicBezTo>
                  <a:pt x="381" y="628"/>
                  <a:pt x="381" y="628"/>
                  <a:pt x="381" y="627"/>
                </a:cubicBezTo>
                <a:cubicBezTo>
                  <a:pt x="383" y="626"/>
                  <a:pt x="383" y="628"/>
                  <a:pt x="385" y="628"/>
                </a:cubicBezTo>
                <a:cubicBezTo>
                  <a:pt x="385" y="628"/>
                  <a:pt x="385" y="627"/>
                  <a:pt x="385" y="627"/>
                </a:cubicBezTo>
                <a:cubicBezTo>
                  <a:pt x="387" y="627"/>
                  <a:pt x="387" y="627"/>
                  <a:pt x="388" y="626"/>
                </a:cubicBezTo>
                <a:cubicBezTo>
                  <a:pt x="389" y="626"/>
                  <a:pt x="390" y="627"/>
                  <a:pt x="390" y="627"/>
                </a:cubicBezTo>
                <a:cubicBezTo>
                  <a:pt x="391" y="627"/>
                  <a:pt x="392" y="627"/>
                  <a:pt x="392" y="627"/>
                </a:cubicBezTo>
                <a:cubicBezTo>
                  <a:pt x="392" y="626"/>
                  <a:pt x="394" y="627"/>
                  <a:pt x="394" y="627"/>
                </a:cubicBezTo>
                <a:cubicBezTo>
                  <a:pt x="396" y="626"/>
                  <a:pt x="399" y="627"/>
                  <a:pt x="400" y="627"/>
                </a:cubicBezTo>
                <a:cubicBezTo>
                  <a:pt x="401" y="627"/>
                  <a:pt x="402" y="627"/>
                  <a:pt x="403" y="627"/>
                </a:cubicBezTo>
                <a:cubicBezTo>
                  <a:pt x="404" y="627"/>
                  <a:pt x="405" y="627"/>
                  <a:pt x="406" y="626"/>
                </a:cubicBezTo>
                <a:cubicBezTo>
                  <a:pt x="406" y="626"/>
                  <a:pt x="407" y="626"/>
                  <a:pt x="407" y="625"/>
                </a:cubicBezTo>
                <a:cubicBezTo>
                  <a:pt x="407" y="625"/>
                  <a:pt x="408" y="625"/>
                  <a:pt x="408" y="625"/>
                </a:cubicBezTo>
                <a:cubicBezTo>
                  <a:pt x="408" y="625"/>
                  <a:pt x="407" y="624"/>
                  <a:pt x="407" y="624"/>
                </a:cubicBezTo>
                <a:cubicBezTo>
                  <a:pt x="407" y="624"/>
                  <a:pt x="407" y="624"/>
                  <a:pt x="407" y="624"/>
                </a:cubicBezTo>
                <a:cubicBezTo>
                  <a:pt x="407" y="624"/>
                  <a:pt x="407" y="624"/>
                  <a:pt x="408" y="624"/>
                </a:cubicBezTo>
                <a:cubicBezTo>
                  <a:pt x="412" y="624"/>
                  <a:pt x="412" y="624"/>
                  <a:pt x="412" y="624"/>
                </a:cubicBezTo>
                <a:cubicBezTo>
                  <a:pt x="413" y="624"/>
                  <a:pt x="414" y="625"/>
                  <a:pt x="415" y="625"/>
                </a:cubicBezTo>
                <a:cubicBezTo>
                  <a:pt x="415" y="625"/>
                  <a:pt x="417" y="625"/>
                  <a:pt x="417" y="626"/>
                </a:cubicBezTo>
                <a:cubicBezTo>
                  <a:pt x="418" y="626"/>
                  <a:pt x="418" y="624"/>
                  <a:pt x="419" y="624"/>
                </a:cubicBezTo>
                <a:cubicBezTo>
                  <a:pt x="419" y="627"/>
                  <a:pt x="422" y="624"/>
                  <a:pt x="424" y="625"/>
                </a:cubicBezTo>
                <a:cubicBezTo>
                  <a:pt x="424" y="626"/>
                  <a:pt x="425" y="626"/>
                  <a:pt x="426" y="626"/>
                </a:cubicBezTo>
                <a:cubicBezTo>
                  <a:pt x="425" y="627"/>
                  <a:pt x="426" y="628"/>
                  <a:pt x="426" y="629"/>
                </a:cubicBezTo>
                <a:cubicBezTo>
                  <a:pt x="426" y="630"/>
                  <a:pt x="428" y="629"/>
                  <a:pt x="428" y="631"/>
                </a:cubicBezTo>
                <a:cubicBezTo>
                  <a:pt x="425" y="631"/>
                  <a:pt x="424" y="629"/>
                  <a:pt x="423" y="628"/>
                </a:cubicBezTo>
                <a:cubicBezTo>
                  <a:pt x="422" y="628"/>
                  <a:pt x="422" y="629"/>
                  <a:pt x="421" y="629"/>
                </a:cubicBezTo>
                <a:cubicBezTo>
                  <a:pt x="421" y="628"/>
                  <a:pt x="421" y="628"/>
                  <a:pt x="420" y="627"/>
                </a:cubicBezTo>
                <a:cubicBezTo>
                  <a:pt x="418" y="627"/>
                  <a:pt x="415" y="627"/>
                  <a:pt x="412" y="627"/>
                </a:cubicBezTo>
                <a:cubicBezTo>
                  <a:pt x="412" y="627"/>
                  <a:pt x="411" y="626"/>
                  <a:pt x="410" y="626"/>
                </a:cubicBezTo>
                <a:cubicBezTo>
                  <a:pt x="410" y="626"/>
                  <a:pt x="409" y="627"/>
                  <a:pt x="409" y="628"/>
                </a:cubicBezTo>
                <a:cubicBezTo>
                  <a:pt x="409" y="628"/>
                  <a:pt x="409" y="628"/>
                  <a:pt x="409" y="628"/>
                </a:cubicBezTo>
                <a:cubicBezTo>
                  <a:pt x="409" y="628"/>
                  <a:pt x="410" y="629"/>
                  <a:pt x="410" y="629"/>
                </a:cubicBezTo>
                <a:cubicBezTo>
                  <a:pt x="410" y="630"/>
                  <a:pt x="411" y="630"/>
                  <a:pt x="412" y="630"/>
                </a:cubicBezTo>
                <a:cubicBezTo>
                  <a:pt x="413" y="630"/>
                  <a:pt x="414" y="631"/>
                  <a:pt x="415" y="631"/>
                </a:cubicBezTo>
                <a:cubicBezTo>
                  <a:pt x="415" y="631"/>
                  <a:pt x="416" y="630"/>
                  <a:pt x="416" y="630"/>
                </a:cubicBezTo>
                <a:cubicBezTo>
                  <a:pt x="417" y="630"/>
                  <a:pt x="417" y="631"/>
                  <a:pt x="418" y="631"/>
                </a:cubicBezTo>
                <a:cubicBezTo>
                  <a:pt x="418" y="632"/>
                  <a:pt x="419" y="632"/>
                  <a:pt x="419" y="632"/>
                </a:cubicBezTo>
                <a:cubicBezTo>
                  <a:pt x="420" y="633"/>
                  <a:pt x="421" y="633"/>
                  <a:pt x="422" y="633"/>
                </a:cubicBezTo>
                <a:cubicBezTo>
                  <a:pt x="423" y="633"/>
                  <a:pt x="425" y="633"/>
                  <a:pt x="426" y="633"/>
                </a:cubicBezTo>
                <a:cubicBezTo>
                  <a:pt x="426" y="633"/>
                  <a:pt x="426" y="633"/>
                  <a:pt x="426" y="633"/>
                </a:cubicBezTo>
                <a:cubicBezTo>
                  <a:pt x="427" y="633"/>
                  <a:pt x="427" y="634"/>
                  <a:pt x="428" y="634"/>
                </a:cubicBezTo>
                <a:cubicBezTo>
                  <a:pt x="428" y="634"/>
                  <a:pt x="428" y="635"/>
                  <a:pt x="429" y="635"/>
                </a:cubicBezTo>
                <a:cubicBezTo>
                  <a:pt x="429" y="635"/>
                  <a:pt x="425" y="636"/>
                  <a:pt x="426" y="636"/>
                </a:cubicBezTo>
                <a:cubicBezTo>
                  <a:pt x="426" y="637"/>
                  <a:pt x="427" y="637"/>
                  <a:pt x="427" y="637"/>
                </a:cubicBezTo>
                <a:cubicBezTo>
                  <a:pt x="428" y="637"/>
                  <a:pt x="429" y="637"/>
                  <a:pt x="429" y="638"/>
                </a:cubicBezTo>
                <a:cubicBezTo>
                  <a:pt x="429" y="638"/>
                  <a:pt x="430" y="638"/>
                  <a:pt x="430" y="638"/>
                </a:cubicBezTo>
                <a:cubicBezTo>
                  <a:pt x="430" y="638"/>
                  <a:pt x="430" y="638"/>
                  <a:pt x="430" y="638"/>
                </a:cubicBezTo>
                <a:cubicBezTo>
                  <a:pt x="430" y="639"/>
                  <a:pt x="431" y="638"/>
                  <a:pt x="431" y="638"/>
                </a:cubicBezTo>
                <a:cubicBezTo>
                  <a:pt x="432" y="639"/>
                  <a:pt x="432" y="639"/>
                  <a:pt x="433" y="640"/>
                </a:cubicBezTo>
                <a:cubicBezTo>
                  <a:pt x="434" y="640"/>
                  <a:pt x="434" y="641"/>
                  <a:pt x="435" y="642"/>
                </a:cubicBezTo>
                <a:cubicBezTo>
                  <a:pt x="435" y="642"/>
                  <a:pt x="436" y="642"/>
                  <a:pt x="436" y="642"/>
                </a:cubicBezTo>
                <a:cubicBezTo>
                  <a:pt x="437" y="643"/>
                  <a:pt x="437" y="642"/>
                  <a:pt x="438" y="642"/>
                </a:cubicBezTo>
                <a:cubicBezTo>
                  <a:pt x="442" y="645"/>
                  <a:pt x="446" y="653"/>
                  <a:pt x="446" y="654"/>
                </a:cubicBezTo>
                <a:cubicBezTo>
                  <a:pt x="446" y="654"/>
                  <a:pt x="447" y="654"/>
                  <a:pt x="447" y="654"/>
                </a:cubicBezTo>
                <a:cubicBezTo>
                  <a:pt x="448" y="655"/>
                  <a:pt x="449" y="655"/>
                  <a:pt x="449" y="656"/>
                </a:cubicBezTo>
                <a:cubicBezTo>
                  <a:pt x="450" y="656"/>
                  <a:pt x="449" y="659"/>
                  <a:pt x="450" y="659"/>
                </a:cubicBezTo>
                <a:cubicBezTo>
                  <a:pt x="450" y="660"/>
                  <a:pt x="450" y="660"/>
                  <a:pt x="450" y="660"/>
                </a:cubicBezTo>
                <a:cubicBezTo>
                  <a:pt x="451" y="660"/>
                  <a:pt x="451" y="660"/>
                  <a:pt x="452" y="661"/>
                </a:cubicBezTo>
                <a:cubicBezTo>
                  <a:pt x="452" y="661"/>
                  <a:pt x="453" y="661"/>
                  <a:pt x="453" y="661"/>
                </a:cubicBezTo>
                <a:cubicBezTo>
                  <a:pt x="454" y="662"/>
                  <a:pt x="453" y="667"/>
                  <a:pt x="455" y="667"/>
                </a:cubicBezTo>
                <a:cubicBezTo>
                  <a:pt x="456" y="667"/>
                  <a:pt x="458" y="676"/>
                  <a:pt x="458" y="677"/>
                </a:cubicBezTo>
                <a:cubicBezTo>
                  <a:pt x="460" y="684"/>
                  <a:pt x="462" y="692"/>
                  <a:pt x="462" y="700"/>
                </a:cubicBezTo>
                <a:cubicBezTo>
                  <a:pt x="463" y="714"/>
                  <a:pt x="457" y="729"/>
                  <a:pt x="448" y="740"/>
                </a:cubicBezTo>
                <a:cubicBezTo>
                  <a:pt x="440" y="749"/>
                  <a:pt x="430" y="753"/>
                  <a:pt x="417" y="752"/>
                </a:cubicBezTo>
                <a:cubicBezTo>
                  <a:pt x="416" y="752"/>
                  <a:pt x="401" y="748"/>
                  <a:pt x="405" y="747"/>
                </a:cubicBezTo>
                <a:cubicBezTo>
                  <a:pt x="423" y="743"/>
                  <a:pt x="429" y="737"/>
                  <a:pt x="431" y="726"/>
                </a:cubicBezTo>
                <a:cubicBezTo>
                  <a:pt x="432" y="720"/>
                  <a:pt x="431" y="702"/>
                  <a:pt x="416" y="687"/>
                </a:cubicBezTo>
                <a:cubicBezTo>
                  <a:pt x="388" y="659"/>
                  <a:pt x="333" y="675"/>
                  <a:pt x="317" y="720"/>
                </a:cubicBezTo>
                <a:cubicBezTo>
                  <a:pt x="304" y="758"/>
                  <a:pt x="316" y="817"/>
                  <a:pt x="380" y="835"/>
                </a:cubicBezTo>
                <a:cubicBezTo>
                  <a:pt x="473" y="861"/>
                  <a:pt x="509" y="818"/>
                  <a:pt x="511" y="788"/>
                </a:cubicBezTo>
                <a:cubicBezTo>
                  <a:pt x="513" y="788"/>
                  <a:pt x="526" y="794"/>
                  <a:pt x="546" y="785"/>
                </a:cubicBezTo>
                <a:cubicBezTo>
                  <a:pt x="566" y="776"/>
                  <a:pt x="581" y="758"/>
                  <a:pt x="590" y="738"/>
                </a:cubicBezTo>
                <a:cubicBezTo>
                  <a:pt x="594" y="728"/>
                  <a:pt x="597" y="716"/>
                  <a:pt x="598" y="705"/>
                </a:cubicBezTo>
                <a:cubicBezTo>
                  <a:pt x="600" y="681"/>
                  <a:pt x="593" y="648"/>
                  <a:pt x="570" y="636"/>
                </a:cubicBezTo>
                <a:cubicBezTo>
                  <a:pt x="568" y="635"/>
                  <a:pt x="552" y="630"/>
                  <a:pt x="551" y="632"/>
                </a:cubicBezTo>
                <a:cubicBezTo>
                  <a:pt x="551" y="632"/>
                  <a:pt x="586" y="581"/>
                  <a:pt x="504" y="539"/>
                </a:cubicBezTo>
                <a:cubicBezTo>
                  <a:pt x="504" y="539"/>
                  <a:pt x="502" y="537"/>
                  <a:pt x="497" y="535"/>
                </a:cubicBezTo>
                <a:cubicBezTo>
                  <a:pt x="496" y="535"/>
                  <a:pt x="494" y="534"/>
                  <a:pt x="493" y="534"/>
                </a:cubicBezTo>
                <a:cubicBezTo>
                  <a:pt x="491" y="534"/>
                  <a:pt x="493" y="533"/>
                  <a:pt x="491" y="533"/>
                </a:cubicBezTo>
                <a:cubicBezTo>
                  <a:pt x="490" y="533"/>
                  <a:pt x="490" y="532"/>
                  <a:pt x="490" y="532"/>
                </a:cubicBezTo>
                <a:cubicBezTo>
                  <a:pt x="489" y="532"/>
                  <a:pt x="489" y="532"/>
                  <a:pt x="488" y="532"/>
                </a:cubicBezTo>
                <a:cubicBezTo>
                  <a:pt x="487" y="532"/>
                  <a:pt x="487" y="532"/>
                  <a:pt x="486" y="532"/>
                </a:cubicBezTo>
                <a:cubicBezTo>
                  <a:pt x="484" y="531"/>
                  <a:pt x="483" y="532"/>
                  <a:pt x="483" y="531"/>
                </a:cubicBezTo>
                <a:cubicBezTo>
                  <a:pt x="482" y="531"/>
                  <a:pt x="482" y="531"/>
                  <a:pt x="482" y="531"/>
                </a:cubicBezTo>
                <a:cubicBezTo>
                  <a:pt x="481" y="531"/>
                  <a:pt x="481" y="530"/>
                  <a:pt x="480" y="530"/>
                </a:cubicBezTo>
                <a:cubicBezTo>
                  <a:pt x="479" y="530"/>
                  <a:pt x="479" y="530"/>
                  <a:pt x="478" y="530"/>
                </a:cubicBezTo>
                <a:cubicBezTo>
                  <a:pt x="477" y="530"/>
                  <a:pt x="477" y="529"/>
                  <a:pt x="476" y="529"/>
                </a:cubicBezTo>
                <a:cubicBezTo>
                  <a:pt x="475" y="529"/>
                  <a:pt x="475" y="529"/>
                  <a:pt x="475" y="530"/>
                </a:cubicBezTo>
                <a:cubicBezTo>
                  <a:pt x="475" y="530"/>
                  <a:pt x="474" y="529"/>
                  <a:pt x="474" y="529"/>
                </a:cubicBezTo>
                <a:cubicBezTo>
                  <a:pt x="472" y="529"/>
                  <a:pt x="471" y="528"/>
                  <a:pt x="469" y="528"/>
                </a:cubicBezTo>
                <a:cubicBezTo>
                  <a:pt x="466" y="528"/>
                  <a:pt x="461" y="526"/>
                  <a:pt x="459" y="527"/>
                </a:cubicBezTo>
                <a:cubicBezTo>
                  <a:pt x="458" y="527"/>
                  <a:pt x="458" y="527"/>
                  <a:pt x="457" y="528"/>
                </a:cubicBezTo>
                <a:cubicBezTo>
                  <a:pt x="456" y="528"/>
                  <a:pt x="456" y="528"/>
                  <a:pt x="455" y="528"/>
                </a:cubicBezTo>
                <a:cubicBezTo>
                  <a:pt x="453" y="529"/>
                  <a:pt x="451" y="527"/>
                  <a:pt x="451" y="527"/>
                </a:cubicBezTo>
                <a:cubicBezTo>
                  <a:pt x="450" y="527"/>
                  <a:pt x="450" y="529"/>
                  <a:pt x="449" y="528"/>
                </a:cubicBezTo>
                <a:cubicBezTo>
                  <a:pt x="449" y="527"/>
                  <a:pt x="446" y="528"/>
                  <a:pt x="445" y="527"/>
                </a:cubicBezTo>
                <a:cubicBezTo>
                  <a:pt x="444" y="529"/>
                  <a:pt x="442" y="528"/>
                  <a:pt x="440" y="528"/>
                </a:cubicBezTo>
                <a:cubicBezTo>
                  <a:pt x="440" y="528"/>
                  <a:pt x="440" y="529"/>
                  <a:pt x="440" y="529"/>
                </a:cubicBezTo>
                <a:cubicBezTo>
                  <a:pt x="440" y="530"/>
                  <a:pt x="439" y="529"/>
                  <a:pt x="439" y="529"/>
                </a:cubicBezTo>
                <a:cubicBezTo>
                  <a:pt x="439" y="530"/>
                  <a:pt x="440" y="530"/>
                  <a:pt x="441" y="530"/>
                </a:cubicBezTo>
                <a:cubicBezTo>
                  <a:pt x="442" y="530"/>
                  <a:pt x="442" y="530"/>
                  <a:pt x="444" y="530"/>
                </a:cubicBezTo>
                <a:cubicBezTo>
                  <a:pt x="445" y="530"/>
                  <a:pt x="446" y="530"/>
                  <a:pt x="447" y="531"/>
                </a:cubicBezTo>
                <a:cubicBezTo>
                  <a:pt x="448" y="530"/>
                  <a:pt x="449" y="530"/>
                  <a:pt x="450" y="529"/>
                </a:cubicBezTo>
                <a:cubicBezTo>
                  <a:pt x="451" y="530"/>
                  <a:pt x="453" y="530"/>
                  <a:pt x="454" y="530"/>
                </a:cubicBezTo>
                <a:cubicBezTo>
                  <a:pt x="455" y="530"/>
                  <a:pt x="455" y="530"/>
                  <a:pt x="456" y="530"/>
                </a:cubicBezTo>
                <a:cubicBezTo>
                  <a:pt x="456" y="530"/>
                  <a:pt x="456" y="532"/>
                  <a:pt x="457" y="532"/>
                </a:cubicBezTo>
                <a:cubicBezTo>
                  <a:pt x="457" y="532"/>
                  <a:pt x="457" y="531"/>
                  <a:pt x="457" y="531"/>
                </a:cubicBezTo>
                <a:cubicBezTo>
                  <a:pt x="460" y="530"/>
                  <a:pt x="460" y="531"/>
                  <a:pt x="462" y="532"/>
                </a:cubicBezTo>
                <a:cubicBezTo>
                  <a:pt x="464" y="532"/>
                  <a:pt x="465" y="531"/>
                  <a:pt x="465" y="532"/>
                </a:cubicBezTo>
                <a:cubicBezTo>
                  <a:pt x="466" y="532"/>
                  <a:pt x="468" y="532"/>
                  <a:pt x="468" y="532"/>
                </a:cubicBezTo>
                <a:cubicBezTo>
                  <a:pt x="469" y="533"/>
                  <a:pt x="469" y="534"/>
                  <a:pt x="471" y="534"/>
                </a:cubicBezTo>
                <a:cubicBezTo>
                  <a:pt x="473" y="534"/>
                  <a:pt x="473" y="533"/>
                  <a:pt x="475" y="534"/>
                </a:cubicBezTo>
                <a:cubicBezTo>
                  <a:pt x="477" y="534"/>
                  <a:pt x="476" y="535"/>
                  <a:pt x="478" y="535"/>
                </a:cubicBezTo>
                <a:cubicBezTo>
                  <a:pt x="484" y="536"/>
                  <a:pt x="485" y="533"/>
                  <a:pt x="488" y="537"/>
                </a:cubicBezTo>
                <a:cubicBezTo>
                  <a:pt x="489" y="536"/>
                  <a:pt x="496" y="539"/>
                  <a:pt x="496" y="540"/>
                </a:cubicBezTo>
                <a:cubicBezTo>
                  <a:pt x="496" y="540"/>
                  <a:pt x="496" y="540"/>
                  <a:pt x="496" y="540"/>
                </a:cubicBezTo>
                <a:cubicBezTo>
                  <a:pt x="494" y="540"/>
                  <a:pt x="491" y="539"/>
                  <a:pt x="489" y="539"/>
                </a:cubicBezTo>
                <a:cubicBezTo>
                  <a:pt x="487" y="538"/>
                  <a:pt x="486" y="537"/>
                  <a:pt x="484" y="537"/>
                </a:cubicBezTo>
                <a:cubicBezTo>
                  <a:pt x="484" y="537"/>
                  <a:pt x="484" y="537"/>
                  <a:pt x="483" y="537"/>
                </a:cubicBezTo>
                <a:cubicBezTo>
                  <a:pt x="480" y="536"/>
                  <a:pt x="477" y="537"/>
                  <a:pt x="475" y="536"/>
                </a:cubicBezTo>
                <a:cubicBezTo>
                  <a:pt x="474" y="537"/>
                  <a:pt x="473" y="537"/>
                  <a:pt x="472" y="537"/>
                </a:cubicBezTo>
                <a:cubicBezTo>
                  <a:pt x="470" y="535"/>
                  <a:pt x="468" y="536"/>
                  <a:pt x="466" y="536"/>
                </a:cubicBezTo>
                <a:cubicBezTo>
                  <a:pt x="465" y="536"/>
                  <a:pt x="464" y="535"/>
                  <a:pt x="463" y="535"/>
                </a:cubicBezTo>
                <a:cubicBezTo>
                  <a:pt x="460" y="536"/>
                  <a:pt x="456" y="536"/>
                  <a:pt x="453" y="536"/>
                </a:cubicBezTo>
                <a:cubicBezTo>
                  <a:pt x="453" y="536"/>
                  <a:pt x="453" y="536"/>
                  <a:pt x="452" y="536"/>
                </a:cubicBezTo>
                <a:cubicBezTo>
                  <a:pt x="452" y="537"/>
                  <a:pt x="451" y="537"/>
                  <a:pt x="451" y="537"/>
                </a:cubicBezTo>
                <a:cubicBezTo>
                  <a:pt x="448" y="537"/>
                  <a:pt x="448" y="537"/>
                  <a:pt x="448" y="537"/>
                </a:cubicBezTo>
                <a:cubicBezTo>
                  <a:pt x="447" y="539"/>
                  <a:pt x="450" y="538"/>
                  <a:pt x="449" y="539"/>
                </a:cubicBezTo>
                <a:cubicBezTo>
                  <a:pt x="450" y="539"/>
                  <a:pt x="452" y="541"/>
                  <a:pt x="450" y="541"/>
                </a:cubicBezTo>
                <a:cubicBezTo>
                  <a:pt x="449" y="540"/>
                  <a:pt x="449" y="542"/>
                  <a:pt x="448" y="542"/>
                </a:cubicBezTo>
                <a:cubicBezTo>
                  <a:pt x="447" y="541"/>
                  <a:pt x="447" y="540"/>
                  <a:pt x="446" y="540"/>
                </a:cubicBezTo>
                <a:cubicBezTo>
                  <a:pt x="446" y="540"/>
                  <a:pt x="446" y="542"/>
                  <a:pt x="445" y="541"/>
                </a:cubicBezTo>
                <a:cubicBezTo>
                  <a:pt x="444" y="541"/>
                  <a:pt x="444" y="539"/>
                  <a:pt x="442" y="538"/>
                </a:cubicBezTo>
                <a:cubicBezTo>
                  <a:pt x="441" y="540"/>
                  <a:pt x="443" y="540"/>
                  <a:pt x="443" y="541"/>
                </a:cubicBezTo>
                <a:cubicBezTo>
                  <a:pt x="442" y="542"/>
                  <a:pt x="440" y="542"/>
                  <a:pt x="439" y="542"/>
                </a:cubicBezTo>
                <a:cubicBezTo>
                  <a:pt x="439" y="540"/>
                  <a:pt x="438" y="540"/>
                  <a:pt x="438" y="538"/>
                </a:cubicBezTo>
                <a:cubicBezTo>
                  <a:pt x="432" y="538"/>
                  <a:pt x="432" y="538"/>
                  <a:pt x="432" y="538"/>
                </a:cubicBezTo>
                <a:cubicBezTo>
                  <a:pt x="432" y="539"/>
                  <a:pt x="431" y="540"/>
                  <a:pt x="431" y="541"/>
                </a:cubicBezTo>
                <a:cubicBezTo>
                  <a:pt x="431" y="541"/>
                  <a:pt x="431" y="542"/>
                  <a:pt x="431" y="543"/>
                </a:cubicBezTo>
                <a:cubicBezTo>
                  <a:pt x="431" y="543"/>
                  <a:pt x="430" y="543"/>
                  <a:pt x="429" y="543"/>
                </a:cubicBezTo>
                <a:cubicBezTo>
                  <a:pt x="428" y="541"/>
                  <a:pt x="431" y="541"/>
                  <a:pt x="430" y="539"/>
                </a:cubicBezTo>
                <a:cubicBezTo>
                  <a:pt x="427" y="539"/>
                  <a:pt x="427" y="541"/>
                  <a:pt x="426" y="541"/>
                </a:cubicBezTo>
                <a:cubicBezTo>
                  <a:pt x="424" y="541"/>
                  <a:pt x="423" y="541"/>
                  <a:pt x="422" y="541"/>
                </a:cubicBezTo>
                <a:cubicBezTo>
                  <a:pt x="422" y="541"/>
                  <a:pt x="422" y="542"/>
                  <a:pt x="421" y="542"/>
                </a:cubicBezTo>
                <a:cubicBezTo>
                  <a:pt x="421" y="543"/>
                  <a:pt x="420" y="541"/>
                  <a:pt x="420" y="541"/>
                </a:cubicBezTo>
                <a:cubicBezTo>
                  <a:pt x="419" y="541"/>
                  <a:pt x="419" y="542"/>
                  <a:pt x="419" y="542"/>
                </a:cubicBezTo>
                <a:cubicBezTo>
                  <a:pt x="416" y="542"/>
                  <a:pt x="415" y="541"/>
                  <a:pt x="413" y="541"/>
                </a:cubicBezTo>
                <a:cubicBezTo>
                  <a:pt x="411" y="542"/>
                  <a:pt x="411" y="544"/>
                  <a:pt x="409" y="545"/>
                </a:cubicBezTo>
                <a:cubicBezTo>
                  <a:pt x="406" y="545"/>
                  <a:pt x="404" y="546"/>
                  <a:pt x="401" y="545"/>
                </a:cubicBezTo>
                <a:cubicBezTo>
                  <a:pt x="401" y="546"/>
                  <a:pt x="400" y="548"/>
                  <a:pt x="399" y="548"/>
                </a:cubicBezTo>
                <a:cubicBezTo>
                  <a:pt x="399" y="547"/>
                  <a:pt x="397" y="547"/>
                  <a:pt x="397" y="546"/>
                </a:cubicBezTo>
                <a:cubicBezTo>
                  <a:pt x="395" y="545"/>
                  <a:pt x="397" y="548"/>
                  <a:pt x="395" y="547"/>
                </a:cubicBezTo>
                <a:cubicBezTo>
                  <a:pt x="395" y="546"/>
                  <a:pt x="394" y="546"/>
                  <a:pt x="394" y="545"/>
                </a:cubicBezTo>
                <a:cubicBezTo>
                  <a:pt x="394" y="545"/>
                  <a:pt x="394" y="545"/>
                  <a:pt x="395" y="545"/>
                </a:cubicBezTo>
                <a:cubicBezTo>
                  <a:pt x="395" y="544"/>
                  <a:pt x="395" y="544"/>
                  <a:pt x="395" y="543"/>
                </a:cubicBezTo>
                <a:cubicBezTo>
                  <a:pt x="397" y="542"/>
                  <a:pt x="398" y="541"/>
                  <a:pt x="400" y="541"/>
                </a:cubicBezTo>
                <a:cubicBezTo>
                  <a:pt x="400" y="539"/>
                  <a:pt x="401" y="540"/>
                  <a:pt x="401" y="538"/>
                </a:cubicBezTo>
                <a:cubicBezTo>
                  <a:pt x="398" y="536"/>
                  <a:pt x="396" y="541"/>
                  <a:pt x="394" y="539"/>
                </a:cubicBezTo>
                <a:cubicBezTo>
                  <a:pt x="394" y="539"/>
                  <a:pt x="394" y="539"/>
                  <a:pt x="394" y="539"/>
                </a:cubicBezTo>
                <a:cubicBezTo>
                  <a:pt x="394" y="539"/>
                  <a:pt x="393" y="540"/>
                  <a:pt x="392" y="540"/>
                </a:cubicBezTo>
                <a:cubicBezTo>
                  <a:pt x="392" y="541"/>
                  <a:pt x="391" y="542"/>
                  <a:pt x="391" y="542"/>
                </a:cubicBezTo>
                <a:cubicBezTo>
                  <a:pt x="389" y="542"/>
                  <a:pt x="389" y="542"/>
                  <a:pt x="389" y="542"/>
                </a:cubicBezTo>
                <a:cubicBezTo>
                  <a:pt x="388" y="545"/>
                  <a:pt x="391" y="543"/>
                  <a:pt x="392" y="545"/>
                </a:cubicBezTo>
                <a:cubicBezTo>
                  <a:pt x="392" y="546"/>
                  <a:pt x="392" y="548"/>
                  <a:pt x="393" y="548"/>
                </a:cubicBezTo>
                <a:cubicBezTo>
                  <a:pt x="392" y="548"/>
                  <a:pt x="392" y="549"/>
                  <a:pt x="391" y="550"/>
                </a:cubicBezTo>
                <a:cubicBezTo>
                  <a:pt x="391" y="550"/>
                  <a:pt x="391" y="550"/>
                  <a:pt x="391" y="550"/>
                </a:cubicBezTo>
                <a:cubicBezTo>
                  <a:pt x="389" y="552"/>
                  <a:pt x="390" y="551"/>
                  <a:pt x="389" y="551"/>
                </a:cubicBezTo>
                <a:cubicBezTo>
                  <a:pt x="388" y="551"/>
                  <a:pt x="388" y="551"/>
                  <a:pt x="387" y="551"/>
                </a:cubicBezTo>
                <a:cubicBezTo>
                  <a:pt x="386" y="550"/>
                  <a:pt x="385" y="548"/>
                  <a:pt x="385" y="546"/>
                </a:cubicBezTo>
                <a:cubicBezTo>
                  <a:pt x="386" y="546"/>
                  <a:pt x="386" y="546"/>
                  <a:pt x="387" y="546"/>
                </a:cubicBezTo>
                <a:cubicBezTo>
                  <a:pt x="387" y="545"/>
                  <a:pt x="388" y="544"/>
                  <a:pt x="388" y="544"/>
                </a:cubicBezTo>
                <a:cubicBezTo>
                  <a:pt x="388" y="542"/>
                  <a:pt x="387" y="542"/>
                  <a:pt x="387" y="540"/>
                </a:cubicBezTo>
                <a:cubicBezTo>
                  <a:pt x="386" y="540"/>
                  <a:pt x="386" y="542"/>
                  <a:pt x="385" y="542"/>
                </a:cubicBezTo>
                <a:cubicBezTo>
                  <a:pt x="381" y="542"/>
                  <a:pt x="380" y="544"/>
                  <a:pt x="377" y="543"/>
                </a:cubicBezTo>
                <a:cubicBezTo>
                  <a:pt x="376" y="543"/>
                  <a:pt x="376" y="545"/>
                  <a:pt x="376" y="547"/>
                </a:cubicBezTo>
                <a:cubicBezTo>
                  <a:pt x="375" y="547"/>
                  <a:pt x="374" y="548"/>
                  <a:pt x="373" y="548"/>
                </a:cubicBezTo>
                <a:cubicBezTo>
                  <a:pt x="371" y="547"/>
                  <a:pt x="372" y="544"/>
                  <a:pt x="369" y="544"/>
                </a:cubicBezTo>
                <a:cubicBezTo>
                  <a:pt x="368" y="546"/>
                  <a:pt x="369" y="547"/>
                  <a:pt x="369" y="549"/>
                </a:cubicBezTo>
                <a:cubicBezTo>
                  <a:pt x="369" y="549"/>
                  <a:pt x="369" y="549"/>
                  <a:pt x="369" y="549"/>
                </a:cubicBezTo>
                <a:cubicBezTo>
                  <a:pt x="369" y="549"/>
                  <a:pt x="368" y="550"/>
                  <a:pt x="368" y="550"/>
                </a:cubicBezTo>
                <a:cubicBezTo>
                  <a:pt x="367" y="550"/>
                  <a:pt x="367" y="550"/>
                  <a:pt x="366" y="550"/>
                </a:cubicBezTo>
                <a:cubicBezTo>
                  <a:pt x="366" y="551"/>
                  <a:pt x="365" y="552"/>
                  <a:pt x="364" y="552"/>
                </a:cubicBezTo>
                <a:cubicBezTo>
                  <a:pt x="364" y="552"/>
                  <a:pt x="364" y="553"/>
                  <a:pt x="363" y="554"/>
                </a:cubicBezTo>
                <a:cubicBezTo>
                  <a:pt x="363" y="552"/>
                  <a:pt x="362" y="552"/>
                  <a:pt x="362" y="551"/>
                </a:cubicBezTo>
                <a:cubicBezTo>
                  <a:pt x="363" y="549"/>
                  <a:pt x="362" y="546"/>
                  <a:pt x="360" y="546"/>
                </a:cubicBezTo>
                <a:cubicBezTo>
                  <a:pt x="360" y="549"/>
                  <a:pt x="360" y="551"/>
                  <a:pt x="361" y="553"/>
                </a:cubicBezTo>
                <a:cubicBezTo>
                  <a:pt x="362" y="554"/>
                  <a:pt x="363" y="555"/>
                  <a:pt x="363" y="556"/>
                </a:cubicBezTo>
                <a:cubicBezTo>
                  <a:pt x="361" y="557"/>
                  <a:pt x="360" y="555"/>
                  <a:pt x="358" y="556"/>
                </a:cubicBezTo>
                <a:cubicBezTo>
                  <a:pt x="357" y="556"/>
                  <a:pt x="357" y="558"/>
                  <a:pt x="356" y="558"/>
                </a:cubicBezTo>
                <a:cubicBezTo>
                  <a:pt x="356" y="557"/>
                  <a:pt x="356" y="555"/>
                  <a:pt x="354" y="555"/>
                </a:cubicBezTo>
                <a:cubicBezTo>
                  <a:pt x="354" y="557"/>
                  <a:pt x="355" y="557"/>
                  <a:pt x="354" y="559"/>
                </a:cubicBezTo>
                <a:cubicBezTo>
                  <a:pt x="353" y="559"/>
                  <a:pt x="352" y="560"/>
                  <a:pt x="351" y="560"/>
                </a:cubicBezTo>
                <a:cubicBezTo>
                  <a:pt x="350" y="561"/>
                  <a:pt x="351" y="562"/>
                  <a:pt x="350" y="563"/>
                </a:cubicBezTo>
                <a:cubicBezTo>
                  <a:pt x="349" y="563"/>
                  <a:pt x="349" y="562"/>
                  <a:pt x="348" y="562"/>
                </a:cubicBezTo>
                <a:cubicBezTo>
                  <a:pt x="348" y="562"/>
                  <a:pt x="348" y="564"/>
                  <a:pt x="347" y="564"/>
                </a:cubicBezTo>
                <a:cubicBezTo>
                  <a:pt x="345" y="564"/>
                  <a:pt x="345" y="562"/>
                  <a:pt x="342" y="562"/>
                </a:cubicBezTo>
                <a:cubicBezTo>
                  <a:pt x="342" y="564"/>
                  <a:pt x="344" y="568"/>
                  <a:pt x="343" y="569"/>
                </a:cubicBezTo>
                <a:cubicBezTo>
                  <a:pt x="341" y="568"/>
                  <a:pt x="340" y="567"/>
                  <a:pt x="338" y="568"/>
                </a:cubicBezTo>
                <a:cubicBezTo>
                  <a:pt x="338" y="568"/>
                  <a:pt x="338" y="568"/>
                  <a:pt x="337" y="569"/>
                </a:cubicBezTo>
                <a:cubicBezTo>
                  <a:pt x="337" y="569"/>
                  <a:pt x="337" y="570"/>
                  <a:pt x="336" y="570"/>
                </a:cubicBezTo>
                <a:cubicBezTo>
                  <a:pt x="334" y="570"/>
                  <a:pt x="334" y="571"/>
                  <a:pt x="333" y="572"/>
                </a:cubicBezTo>
                <a:cubicBezTo>
                  <a:pt x="332" y="574"/>
                  <a:pt x="334" y="574"/>
                  <a:pt x="333" y="576"/>
                </a:cubicBezTo>
                <a:cubicBezTo>
                  <a:pt x="331" y="577"/>
                  <a:pt x="331" y="575"/>
                  <a:pt x="330" y="575"/>
                </a:cubicBezTo>
                <a:cubicBezTo>
                  <a:pt x="329" y="576"/>
                  <a:pt x="328" y="577"/>
                  <a:pt x="327" y="577"/>
                </a:cubicBezTo>
                <a:cubicBezTo>
                  <a:pt x="326" y="577"/>
                  <a:pt x="326" y="577"/>
                  <a:pt x="325" y="577"/>
                </a:cubicBezTo>
                <a:cubicBezTo>
                  <a:pt x="326" y="577"/>
                  <a:pt x="326" y="577"/>
                  <a:pt x="326" y="577"/>
                </a:cubicBezTo>
                <a:cubicBezTo>
                  <a:pt x="327" y="576"/>
                  <a:pt x="329" y="574"/>
                  <a:pt x="330" y="575"/>
                </a:cubicBezTo>
                <a:cubicBezTo>
                  <a:pt x="330" y="572"/>
                  <a:pt x="333" y="572"/>
                  <a:pt x="334" y="570"/>
                </a:cubicBezTo>
                <a:cubicBezTo>
                  <a:pt x="334" y="568"/>
                  <a:pt x="332" y="569"/>
                  <a:pt x="332" y="567"/>
                </a:cubicBezTo>
                <a:cubicBezTo>
                  <a:pt x="336" y="567"/>
                  <a:pt x="336" y="567"/>
                  <a:pt x="336" y="567"/>
                </a:cubicBezTo>
                <a:cubicBezTo>
                  <a:pt x="337" y="566"/>
                  <a:pt x="337" y="565"/>
                  <a:pt x="338" y="564"/>
                </a:cubicBezTo>
                <a:cubicBezTo>
                  <a:pt x="340" y="564"/>
                  <a:pt x="340" y="564"/>
                  <a:pt x="340" y="564"/>
                </a:cubicBezTo>
                <a:cubicBezTo>
                  <a:pt x="341" y="562"/>
                  <a:pt x="343" y="562"/>
                  <a:pt x="345" y="560"/>
                </a:cubicBezTo>
                <a:cubicBezTo>
                  <a:pt x="347" y="561"/>
                  <a:pt x="347" y="559"/>
                  <a:pt x="347" y="559"/>
                </a:cubicBezTo>
                <a:cubicBezTo>
                  <a:pt x="348" y="559"/>
                  <a:pt x="350" y="558"/>
                  <a:pt x="350" y="558"/>
                </a:cubicBezTo>
                <a:cubicBezTo>
                  <a:pt x="350" y="558"/>
                  <a:pt x="351" y="557"/>
                  <a:pt x="351" y="556"/>
                </a:cubicBezTo>
                <a:cubicBezTo>
                  <a:pt x="348" y="554"/>
                  <a:pt x="344" y="556"/>
                  <a:pt x="342" y="558"/>
                </a:cubicBezTo>
                <a:cubicBezTo>
                  <a:pt x="342" y="559"/>
                  <a:pt x="341" y="559"/>
                  <a:pt x="340" y="559"/>
                </a:cubicBezTo>
                <a:cubicBezTo>
                  <a:pt x="339" y="559"/>
                  <a:pt x="339" y="559"/>
                  <a:pt x="338" y="559"/>
                </a:cubicBezTo>
                <a:cubicBezTo>
                  <a:pt x="337" y="560"/>
                  <a:pt x="338" y="563"/>
                  <a:pt x="336" y="563"/>
                </a:cubicBezTo>
                <a:cubicBezTo>
                  <a:pt x="334" y="563"/>
                  <a:pt x="333" y="564"/>
                  <a:pt x="331" y="563"/>
                </a:cubicBezTo>
                <a:cubicBezTo>
                  <a:pt x="330" y="564"/>
                  <a:pt x="331" y="566"/>
                  <a:pt x="330" y="566"/>
                </a:cubicBezTo>
                <a:cubicBezTo>
                  <a:pt x="326" y="566"/>
                  <a:pt x="326" y="570"/>
                  <a:pt x="322" y="570"/>
                </a:cubicBezTo>
                <a:cubicBezTo>
                  <a:pt x="321" y="570"/>
                  <a:pt x="321" y="572"/>
                  <a:pt x="320" y="572"/>
                </a:cubicBezTo>
                <a:cubicBezTo>
                  <a:pt x="318" y="572"/>
                  <a:pt x="318" y="574"/>
                  <a:pt x="317" y="574"/>
                </a:cubicBezTo>
                <a:cubicBezTo>
                  <a:pt x="317" y="576"/>
                  <a:pt x="316" y="575"/>
                  <a:pt x="316" y="577"/>
                </a:cubicBezTo>
                <a:cubicBezTo>
                  <a:pt x="314" y="578"/>
                  <a:pt x="313" y="581"/>
                  <a:pt x="311" y="583"/>
                </a:cubicBezTo>
                <a:cubicBezTo>
                  <a:pt x="308" y="583"/>
                  <a:pt x="308" y="586"/>
                  <a:pt x="305" y="586"/>
                </a:cubicBezTo>
                <a:cubicBezTo>
                  <a:pt x="305" y="588"/>
                  <a:pt x="304" y="588"/>
                  <a:pt x="304" y="589"/>
                </a:cubicBezTo>
                <a:cubicBezTo>
                  <a:pt x="302" y="590"/>
                  <a:pt x="301" y="591"/>
                  <a:pt x="300" y="593"/>
                </a:cubicBezTo>
                <a:cubicBezTo>
                  <a:pt x="299" y="593"/>
                  <a:pt x="299" y="593"/>
                  <a:pt x="298" y="593"/>
                </a:cubicBezTo>
                <a:cubicBezTo>
                  <a:pt x="297" y="595"/>
                  <a:pt x="295" y="597"/>
                  <a:pt x="294" y="598"/>
                </a:cubicBezTo>
                <a:cubicBezTo>
                  <a:pt x="294" y="598"/>
                  <a:pt x="294" y="599"/>
                  <a:pt x="293" y="599"/>
                </a:cubicBezTo>
                <a:cubicBezTo>
                  <a:pt x="293" y="599"/>
                  <a:pt x="292" y="600"/>
                  <a:pt x="292" y="601"/>
                </a:cubicBezTo>
                <a:cubicBezTo>
                  <a:pt x="290" y="601"/>
                  <a:pt x="290" y="603"/>
                  <a:pt x="288" y="604"/>
                </a:cubicBezTo>
                <a:cubicBezTo>
                  <a:pt x="288" y="604"/>
                  <a:pt x="288" y="603"/>
                  <a:pt x="288" y="603"/>
                </a:cubicBezTo>
                <a:cubicBezTo>
                  <a:pt x="287" y="603"/>
                  <a:pt x="286" y="605"/>
                  <a:pt x="286" y="606"/>
                </a:cubicBezTo>
                <a:cubicBezTo>
                  <a:pt x="287" y="606"/>
                  <a:pt x="287" y="607"/>
                  <a:pt x="287" y="607"/>
                </a:cubicBezTo>
                <a:cubicBezTo>
                  <a:pt x="287" y="607"/>
                  <a:pt x="288" y="606"/>
                  <a:pt x="288" y="606"/>
                </a:cubicBezTo>
                <a:cubicBezTo>
                  <a:pt x="290" y="606"/>
                  <a:pt x="290" y="605"/>
                  <a:pt x="291" y="604"/>
                </a:cubicBezTo>
                <a:cubicBezTo>
                  <a:pt x="291" y="604"/>
                  <a:pt x="292" y="604"/>
                  <a:pt x="292" y="604"/>
                </a:cubicBezTo>
                <a:cubicBezTo>
                  <a:pt x="293" y="604"/>
                  <a:pt x="293" y="603"/>
                  <a:pt x="293" y="603"/>
                </a:cubicBezTo>
                <a:cubicBezTo>
                  <a:pt x="293" y="602"/>
                  <a:pt x="294" y="602"/>
                  <a:pt x="294" y="601"/>
                </a:cubicBezTo>
                <a:cubicBezTo>
                  <a:pt x="295" y="601"/>
                  <a:pt x="295" y="600"/>
                  <a:pt x="296" y="599"/>
                </a:cubicBezTo>
                <a:cubicBezTo>
                  <a:pt x="296" y="598"/>
                  <a:pt x="297" y="599"/>
                  <a:pt x="298" y="598"/>
                </a:cubicBezTo>
                <a:cubicBezTo>
                  <a:pt x="299" y="597"/>
                  <a:pt x="299" y="597"/>
                  <a:pt x="299" y="596"/>
                </a:cubicBezTo>
                <a:cubicBezTo>
                  <a:pt x="301" y="595"/>
                  <a:pt x="303" y="593"/>
                  <a:pt x="304" y="591"/>
                </a:cubicBezTo>
                <a:cubicBezTo>
                  <a:pt x="306" y="592"/>
                  <a:pt x="305" y="588"/>
                  <a:pt x="307" y="589"/>
                </a:cubicBezTo>
                <a:cubicBezTo>
                  <a:pt x="308" y="589"/>
                  <a:pt x="308" y="587"/>
                  <a:pt x="308" y="586"/>
                </a:cubicBezTo>
                <a:cubicBezTo>
                  <a:pt x="310" y="586"/>
                  <a:pt x="311" y="585"/>
                  <a:pt x="313" y="585"/>
                </a:cubicBezTo>
                <a:cubicBezTo>
                  <a:pt x="314" y="585"/>
                  <a:pt x="313" y="586"/>
                  <a:pt x="315" y="586"/>
                </a:cubicBezTo>
                <a:cubicBezTo>
                  <a:pt x="315" y="584"/>
                  <a:pt x="318" y="585"/>
                  <a:pt x="318" y="583"/>
                </a:cubicBezTo>
                <a:cubicBezTo>
                  <a:pt x="317" y="581"/>
                  <a:pt x="315" y="584"/>
                  <a:pt x="315" y="582"/>
                </a:cubicBezTo>
                <a:cubicBezTo>
                  <a:pt x="315" y="580"/>
                  <a:pt x="316" y="580"/>
                  <a:pt x="318" y="580"/>
                </a:cubicBezTo>
                <a:cubicBezTo>
                  <a:pt x="318" y="579"/>
                  <a:pt x="319" y="579"/>
                  <a:pt x="320" y="578"/>
                </a:cubicBezTo>
                <a:cubicBezTo>
                  <a:pt x="320" y="578"/>
                  <a:pt x="320" y="577"/>
                  <a:pt x="321" y="577"/>
                </a:cubicBezTo>
                <a:cubicBezTo>
                  <a:pt x="322" y="577"/>
                  <a:pt x="321" y="579"/>
                  <a:pt x="323" y="579"/>
                </a:cubicBezTo>
                <a:cubicBezTo>
                  <a:pt x="323" y="579"/>
                  <a:pt x="323" y="579"/>
                  <a:pt x="324" y="578"/>
                </a:cubicBezTo>
                <a:cubicBezTo>
                  <a:pt x="323" y="580"/>
                  <a:pt x="323" y="583"/>
                  <a:pt x="321" y="584"/>
                </a:cubicBezTo>
                <a:cubicBezTo>
                  <a:pt x="318" y="584"/>
                  <a:pt x="318" y="584"/>
                  <a:pt x="318" y="584"/>
                </a:cubicBezTo>
                <a:cubicBezTo>
                  <a:pt x="315" y="587"/>
                  <a:pt x="311" y="589"/>
                  <a:pt x="307" y="592"/>
                </a:cubicBezTo>
                <a:cubicBezTo>
                  <a:pt x="306" y="592"/>
                  <a:pt x="304" y="592"/>
                  <a:pt x="303" y="593"/>
                </a:cubicBezTo>
                <a:cubicBezTo>
                  <a:pt x="303" y="593"/>
                  <a:pt x="303" y="594"/>
                  <a:pt x="302" y="594"/>
                </a:cubicBezTo>
                <a:cubicBezTo>
                  <a:pt x="302" y="596"/>
                  <a:pt x="303" y="599"/>
                  <a:pt x="304" y="599"/>
                </a:cubicBezTo>
                <a:cubicBezTo>
                  <a:pt x="305" y="601"/>
                  <a:pt x="305" y="601"/>
                  <a:pt x="305" y="602"/>
                </a:cubicBezTo>
                <a:cubicBezTo>
                  <a:pt x="304" y="604"/>
                  <a:pt x="303" y="602"/>
                  <a:pt x="301" y="602"/>
                </a:cubicBezTo>
                <a:cubicBezTo>
                  <a:pt x="300" y="602"/>
                  <a:pt x="299" y="603"/>
                  <a:pt x="298" y="603"/>
                </a:cubicBezTo>
                <a:cubicBezTo>
                  <a:pt x="297" y="603"/>
                  <a:pt x="296" y="602"/>
                  <a:pt x="295" y="602"/>
                </a:cubicBezTo>
                <a:cubicBezTo>
                  <a:pt x="294" y="604"/>
                  <a:pt x="294" y="605"/>
                  <a:pt x="294" y="608"/>
                </a:cubicBezTo>
                <a:cubicBezTo>
                  <a:pt x="293" y="609"/>
                  <a:pt x="293" y="607"/>
                  <a:pt x="292" y="607"/>
                </a:cubicBezTo>
                <a:cubicBezTo>
                  <a:pt x="292" y="609"/>
                  <a:pt x="292" y="609"/>
                  <a:pt x="292" y="611"/>
                </a:cubicBezTo>
                <a:cubicBezTo>
                  <a:pt x="292" y="612"/>
                  <a:pt x="290" y="613"/>
                  <a:pt x="289" y="613"/>
                </a:cubicBezTo>
                <a:cubicBezTo>
                  <a:pt x="289" y="614"/>
                  <a:pt x="289" y="615"/>
                  <a:pt x="289" y="615"/>
                </a:cubicBezTo>
                <a:cubicBezTo>
                  <a:pt x="287" y="614"/>
                  <a:pt x="285" y="614"/>
                  <a:pt x="283" y="614"/>
                </a:cubicBezTo>
                <a:cubicBezTo>
                  <a:pt x="283" y="616"/>
                  <a:pt x="281" y="617"/>
                  <a:pt x="281" y="618"/>
                </a:cubicBezTo>
                <a:cubicBezTo>
                  <a:pt x="280" y="620"/>
                  <a:pt x="278" y="620"/>
                  <a:pt x="277" y="621"/>
                </a:cubicBezTo>
                <a:cubicBezTo>
                  <a:pt x="276" y="622"/>
                  <a:pt x="276" y="624"/>
                  <a:pt x="275" y="624"/>
                </a:cubicBezTo>
                <a:cubicBezTo>
                  <a:pt x="275" y="626"/>
                  <a:pt x="275" y="625"/>
                  <a:pt x="275" y="627"/>
                </a:cubicBezTo>
                <a:cubicBezTo>
                  <a:pt x="272" y="628"/>
                  <a:pt x="271" y="630"/>
                  <a:pt x="269" y="631"/>
                </a:cubicBezTo>
                <a:cubicBezTo>
                  <a:pt x="268" y="633"/>
                  <a:pt x="267" y="635"/>
                  <a:pt x="266" y="636"/>
                </a:cubicBezTo>
                <a:cubicBezTo>
                  <a:pt x="266" y="637"/>
                  <a:pt x="266" y="637"/>
                  <a:pt x="266" y="638"/>
                </a:cubicBezTo>
                <a:cubicBezTo>
                  <a:pt x="266" y="638"/>
                  <a:pt x="265" y="638"/>
                  <a:pt x="265" y="638"/>
                </a:cubicBezTo>
                <a:cubicBezTo>
                  <a:pt x="265" y="639"/>
                  <a:pt x="266" y="641"/>
                  <a:pt x="265" y="641"/>
                </a:cubicBezTo>
                <a:cubicBezTo>
                  <a:pt x="263" y="641"/>
                  <a:pt x="263" y="639"/>
                  <a:pt x="262" y="638"/>
                </a:cubicBezTo>
                <a:cubicBezTo>
                  <a:pt x="262" y="638"/>
                  <a:pt x="262" y="638"/>
                  <a:pt x="262" y="638"/>
                </a:cubicBezTo>
                <a:cubicBezTo>
                  <a:pt x="262" y="642"/>
                  <a:pt x="265" y="643"/>
                  <a:pt x="264" y="645"/>
                </a:cubicBezTo>
                <a:cubicBezTo>
                  <a:pt x="262" y="645"/>
                  <a:pt x="262" y="646"/>
                  <a:pt x="260" y="646"/>
                </a:cubicBezTo>
                <a:cubicBezTo>
                  <a:pt x="260" y="647"/>
                  <a:pt x="261" y="649"/>
                  <a:pt x="260" y="649"/>
                </a:cubicBezTo>
                <a:cubicBezTo>
                  <a:pt x="259" y="648"/>
                  <a:pt x="259" y="646"/>
                  <a:pt x="258" y="646"/>
                </a:cubicBezTo>
                <a:cubicBezTo>
                  <a:pt x="258" y="646"/>
                  <a:pt x="258" y="646"/>
                  <a:pt x="257" y="646"/>
                </a:cubicBezTo>
                <a:cubicBezTo>
                  <a:pt x="257" y="648"/>
                  <a:pt x="258" y="648"/>
                  <a:pt x="258" y="651"/>
                </a:cubicBezTo>
                <a:cubicBezTo>
                  <a:pt x="257" y="652"/>
                  <a:pt x="255" y="654"/>
                  <a:pt x="256" y="657"/>
                </a:cubicBezTo>
                <a:cubicBezTo>
                  <a:pt x="255" y="656"/>
                  <a:pt x="255" y="656"/>
                  <a:pt x="254" y="656"/>
                </a:cubicBezTo>
                <a:cubicBezTo>
                  <a:pt x="253" y="658"/>
                  <a:pt x="255" y="659"/>
                  <a:pt x="254" y="659"/>
                </a:cubicBezTo>
                <a:cubicBezTo>
                  <a:pt x="252" y="659"/>
                  <a:pt x="252" y="658"/>
                  <a:pt x="249" y="659"/>
                </a:cubicBezTo>
                <a:cubicBezTo>
                  <a:pt x="249" y="662"/>
                  <a:pt x="251" y="663"/>
                  <a:pt x="251" y="666"/>
                </a:cubicBezTo>
                <a:cubicBezTo>
                  <a:pt x="249" y="665"/>
                  <a:pt x="249" y="667"/>
                  <a:pt x="246" y="667"/>
                </a:cubicBezTo>
                <a:cubicBezTo>
                  <a:pt x="247" y="669"/>
                  <a:pt x="245" y="670"/>
                  <a:pt x="244" y="670"/>
                </a:cubicBezTo>
                <a:cubicBezTo>
                  <a:pt x="244" y="671"/>
                  <a:pt x="245" y="673"/>
                  <a:pt x="243" y="673"/>
                </a:cubicBezTo>
                <a:cubicBezTo>
                  <a:pt x="243" y="674"/>
                  <a:pt x="241" y="675"/>
                  <a:pt x="241" y="674"/>
                </a:cubicBezTo>
                <a:cubicBezTo>
                  <a:pt x="241" y="672"/>
                  <a:pt x="242" y="671"/>
                  <a:pt x="243" y="669"/>
                </a:cubicBezTo>
                <a:cubicBezTo>
                  <a:pt x="242" y="668"/>
                  <a:pt x="241" y="668"/>
                  <a:pt x="241" y="666"/>
                </a:cubicBezTo>
                <a:cubicBezTo>
                  <a:pt x="242" y="666"/>
                  <a:pt x="242" y="666"/>
                  <a:pt x="243" y="666"/>
                </a:cubicBezTo>
                <a:cubicBezTo>
                  <a:pt x="244" y="664"/>
                  <a:pt x="245" y="664"/>
                  <a:pt x="244" y="662"/>
                </a:cubicBezTo>
                <a:cubicBezTo>
                  <a:pt x="245" y="662"/>
                  <a:pt x="246" y="661"/>
                  <a:pt x="247" y="661"/>
                </a:cubicBezTo>
                <a:cubicBezTo>
                  <a:pt x="246" y="658"/>
                  <a:pt x="248" y="658"/>
                  <a:pt x="248" y="656"/>
                </a:cubicBezTo>
                <a:cubicBezTo>
                  <a:pt x="249" y="656"/>
                  <a:pt x="249" y="655"/>
                  <a:pt x="250" y="655"/>
                </a:cubicBezTo>
                <a:cubicBezTo>
                  <a:pt x="250" y="654"/>
                  <a:pt x="251" y="655"/>
                  <a:pt x="251" y="655"/>
                </a:cubicBezTo>
                <a:cubicBezTo>
                  <a:pt x="251" y="654"/>
                  <a:pt x="251" y="653"/>
                  <a:pt x="251" y="653"/>
                </a:cubicBezTo>
                <a:cubicBezTo>
                  <a:pt x="252" y="651"/>
                  <a:pt x="253" y="651"/>
                  <a:pt x="254" y="650"/>
                </a:cubicBezTo>
                <a:cubicBezTo>
                  <a:pt x="254" y="649"/>
                  <a:pt x="253" y="648"/>
                  <a:pt x="253" y="647"/>
                </a:cubicBezTo>
                <a:cubicBezTo>
                  <a:pt x="250" y="649"/>
                  <a:pt x="248" y="650"/>
                  <a:pt x="247" y="654"/>
                </a:cubicBezTo>
                <a:cubicBezTo>
                  <a:pt x="247" y="655"/>
                  <a:pt x="245" y="656"/>
                  <a:pt x="244" y="656"/>
                </a:cubicBezTo>
                <a:cubicBezTo>
                  <a:pt x="244" y="657"/>
                  <a:pt x="244" y="657"/>
                  <a:pt x="243" y="657"/>
                </a:cubicBezTo>
                <a:cubicBezTo>
                  <a:pt x="243" y="659"/>
                  <a:pt x="244" y="659"/>
                  <a:pt x="244" y="661"/>
                </a:cubicBezTo>
                <a:cubicBezTo>
                  <a:pt x="242" y="661"/>
                  <a:pt x="241" y="663"/>
                  <a:pt x="239" y="663"/>
                </a:cubicBezTo>
                <a:cubicBezTo>
                  <a:pt x="239" y="664"/>
                  <a:pt x="240" y="664"/>
                  <a:pt x="239" y="666"/>
                </a:cubicBezTo>
                <a:cubicBezTo>
                  <a:pt x="238" y="664"/>
                  <a:pt x="239" y="667"/>
                  <a:pt x="237" y="667"/>
                </a:cubicBezTo>
                <a:cubicBezTo>
                  <a:pt x="237" y="670"/>
                  <a:pt x="237" y="670"/>
                  <a:pt x="237" y="670"/>
                </a:cubicBezTo>
                <a:cubicBezTo>
                  <a:pt x="237" y="670"/>
                  <a:pt x="236" y="670"/>
                  <a:pt x="236" y="671"/>
                </a:cubicBezTo>
                <a:cubicBezTo>
                  <a:pt x="235" y="671"/>
                  <a:pt x="235" y="671"/>
                  <a:pt x="235" y="672"/>
                </a:cubicBezTo>
                <a:cubicBezTo>
                  <a:pt x="234" y="672"/>
                  <a:pt x="233" y="673"/>
                  <a:pt x="233" y="674"/>
                </a:cubicBezTo>
                <a:cubicBezTo>
                  <a:pt x="233" y="675"/>
                  <a:pt x="233" y="675"/>
                  <a:pt x="233" y="675"/>
                </a:cubicBezTo>
                <a:cubicBezTo>
                  <a:pt x="233" y="675"/>
                  <a:pt x="233" y="676"/>
                  <a:pt x="233" y="676"/>
                </a:cubicBezTo>
                <a:cubicBezTo>
                  <a:pt x="233" y="676"/>
                  <a:pt x="233" y="676"/>
                  <a:pt x="232" y="676"/>
                </a:cubicBezTo>
                <a:cubicBezTo>
                  <a:pt x="232" y="676"/>
                  <a:pt x="232" y="676"/>
                  <a:pt x="232" y="677"/>
                </a:cubicBezTo>
                <a:cubicBezTo>
                  <a:pt x="232" y="677"/>
                  <a:pt x="232" y="677"/>
                  <a:pt x="231" y="677"/>
                </a:cubicBezTo>
                <a:cubicBezTo>
                  <a:pt x="231" y="678"/>
                  <a:pt x="231" y="678"/>
                  <a:pt x="231" y="678"/>
                </a:cubicBezTo>
                <a:cubicBezTo>
                  <a:pt x="231" y="678"/>
                  <a:pt x="231" y="678"/>
                  <a:pt x="231" y="679"/>
                </a:cubicBezTo>
                <a:cubicBezTo>
                  <a:pt x="231" y="679"/>
                  <a:pt x="231" y="679"/>
                  <a:pt x="231" y="679"/>
                </a:cubicBezTo>
                <a:cubicBezTo>
                  <a:pt x="231" y="680"/>
                  <a:pt x="231" y="680"/>
                  <a:pt x="231" y="681"/>
                </a:cubicBezTo>
                <a:cubicBezTo>
                  <a:pt x="231" y="681"/>
                  <a:pt x="230" y="681"/>
                  <a:pt x="230" y="682"/>
                </a:cubicBezTo>
                <a:cubicBezTo>
                  <a:pt x="230" y="682"/>
                  <a:pt x="230" y="682"/>
                  <a:pt x="231" y="682"/>
                </a:cubicBezTo>
                <a:cubicBezTo>
                  <a:pt x="231" y="682"/>
                  <a:pt x="231" y="683"/>
                  <a:pt x="231" y="683"/>
                </a:cubicBezTo>
                <a:cubicBezTo>
                  <a:pt x="229" y="685"/>
                  <a:pt x="228" y="686"/>
                  <a:pt x="228" y="689"/>
                </a:cubicBezTo>
                <a:cubicBezTo>
                  <a:pt x="227" y="691"/>
                  <a:pt x="226" y="689"/>
                  <a:pt x="225" y="690"/>
                </a:cubicBezTo>
                <a:cubicBezTo>
                  <a:pt x="225" y="692"/>
                  <a:pt x="223" y="691"/>
                  <a:pt x="224" y="693"/>
                </a:cubicBezTo>
                <a:cubicBezTo>
                  <a:pt x="225" y="694"/>
                  <a:pt x="222" y="694"/>
                  <a:pt x="223" y="695"/>
                </a:cubicBezTo>
                <a:cubicBezTo>
                  <a:pt x="222" y="696"/>
                  <a:pt x="225" y="696"/>
                  <a:pt x="225" y="696"/>
                </a:cubicBezTo>
                <a:cubicBezTo>
                  <a:pt x="225" y="696"/>
                  <a:pt x="226" y="697"/>
                  <a:pt x="226" y="697"/>
                </a:cubicBezTo>
                <a:cubicBezTo>
                  <a:pt x="226" y="697"/>
                  <a:pt x="227" y="697"/>
                  <a:pt x="227" y="697"/>
                </a:cubicBezTo>
                <a:cubicBezTo>
                  <a:pt x="226" y="700"/>
                  <a:pt x="225" y="700"/>
                  <a:pt x="222" y="700"/>
                </a:cubicBezTo>
                <a:cubicBezTo>
                  <a:pt x="222" y="701"/>
                  <a:pt x="222" y="701"/>
                  <a:pt x="221" y="703"/>
                </a:cubicBezTo>
                <a:cubicBezTo>
                  <a:pt x="221" y="703"/>
                  <a:pt x="220" y="703"/>
                  <a:pt x="220" y="703"/>
                </a:cubicBezTo>
                <a:cubicBezTo>
                  <a:pt x="220" y="705"/>
                  <a:pt x="220" y="707"/>
                  <a:pt x="219" y="710"/>
                </a:cubicBezTo>
                <a:cubicBezTo>
                  <a:pt x="218" y="710"/>
                  <a:pt x="218" y="712"/>
                  <a:pt x="217" y="713"/>
                </a:cubicBezTo>
                <a:cubicBezTo>
                  <a:pt x="216" y="712"/>
                  <a:pt x="213" y="724"/>
                  <a:pt x="213" y="731"/>
                </a:cubicBezTo>
                <a:cubicBezTo>
                  <a:pt x="211" y="734"/>
                  <a:pt x="209" y="735"/>
                  <a:pt x="209" y="739"/>
                </a:cubicBezTo>
                <a:cubicBezTo>
                  <a:pt x="207" y="741"/>
                  <a:pt x="207" y="744"/>
                  <a:pt x="207" y="746"/>
                </a:cubicBezTo>
                <a:cubicBezTo>
                  <a:pt x="207" y="747"/>
                  <a:pt x="206" y="748"/>
                  <a:pt x="206" y="749"/>
                </a:cubicBezTo>
                <a:cubicBezTo>
                  <a:pt x="206" y="750"/>
                  <a:pt x="205" y="751"/>
                  <a:pt x="205" y="753"/>
                </a:cubicBezTo>
                <a:cubicBezTo>
                  <a:pt x="205" y="755"/>
                  <a:pt x="206" y="755"/>
                  <a:pt x="205" y="756"/>
                </a:cubicBezTo>
                <a:cubicBezTo>
                  <a:pt x="205" y="756"/>
                  <a:pt x="205" y="758"/>
                  <a:pt x="205" y="758"/>
                </a:cubicBezTo>
                <a:cubicBezTo>
                  <a:pt x="205" y="759"/>
                  <a:pt x="204" y="759"/>
                  <a:pt x="204" y="759"/>
                </a:cubicBezTo>
                <a:cubicBezTo>
                  <a:pt x="203" y="760"/>
                  <a:pt x="204" y="761"/>
                  <a:pt x="203" y="761"/>
                </a:cubicBezTo>
                <a:cubicBezTo>
                  <a:pt x="204" y="766"/>
                  <a:pt x="200" y="771"/>
                  <a:pt x="203" y="775"/>
                </a:cubicBezTo>
                <a:cubicBezTo>
                  <a:pt x="200" y="776"/>
                  <a:pt x="202" y="779"/>
                  <a:pt x="202" y="781"/>
                </a:cubicBezTo>
                <a:cubicBezTo>
                  <a:pt x="202" y="782"/>
                  <a:pt x="201" y="783"/>
                  <a:pt x="201" y="784"/>
                </a:cubicBezTo>
                <a:cubicBezTo>
                  <a:pt x="201" y="785"/>
                  <a:pt x="201" y="786"/>
                  <a:pt x="201" y="787"/>
                </a:cubicBezTo>
                <a:cubicBezTo>
                  <a:pt x="201" y="788"/>
                  <a:pt x="200" y="788"/>
                  <a:pt x="200" y="788"/>
                </a:cubicBezTo>
                <a:cubicBezTo>
                  <a:pt x="200" y="790"/>
                  <a:pt x="200" y="792"/>
                  <a:pt x="199" y="793"/>
                </a:cubicBezTo>
                <a:cubicBezTo>
                  <a:pt x="199" y="794"/>
                  <a:pt x="200" y="795"/>
                  <a:pt x="200" y="796"/>
                </a:cubicBezTo>
                <a:cubicBezTo>
                  <a:pt x="200" y="797"/>
                  <a:pt x="199" y="797"/>
                  <a:pt x="199" y="797"/>
                </a:cubicBezTo>
                <a:cubicBezTo>
                  <a:pt x="198" y="801"/>
                  <a:pt x="199" y="802"/>
                  <a:pt x="199" y="805"/>
                </a:cubicBezTo>
                <a:cubicBezTo>
                  <a:pt x="199" y="808"/>
                  <a:pt x="199" y="814"/>
                  <a:pt x="198" y="815"/>
                </a:cubicBezTo>
                <a:cubicBezTo>
                  <a:pt x="198" y="816"/>
                  <a:pt x="198" y="815"/>
                  <a:pt x="198" y="816"/>
                </a:cubicBezTo>
                <a:cubicBezTo>
                  <a:pt x="197" y="818"/>
                  <a:pt x="198" y="819"/>
                  <a:pt x="198" y="819"/>
                </a:cubicBezTo>
                <a:cubicBezTo>
                  <a:pt x="198" y="819"/>
                  <a:pt x="197" y="820"/>
                  <a:pt x="197" y="820"/>
                </a:cubicBezTo>
                <a:cubicBezTo>
                  <a:pt x="197" y="820"/>
                  <a:pt x="197" y="821"/>
                  <a:pt x="197" y="821"/>
                </a:cubicBezTo>
                <a:cubicBezTo>
                  <a:pt x="197" y="823"/>
                  <a:pt x="198" y="824"/>
                  <a:pt x="198" y="826"/>
                </a:cubicBezTo>
                <a:cubicBezTo>
                  <a:pt x="198" y="827"/>
                  <a:pt x="197" y="828"/>
                  <a:pt x="197" y="830"/>
                </a:cubicBezTo>
                <a:cubicBezTo>
                  <a:pt x="197" y="833"/>
                  <a:pt x="197" y="837"/>
                  <a:pt x="197" y="840"/>
                </a:cubicBezTo>
                <a:cubicBezTo>
                  <a:pt x="197" y="842"/>
                  <a:pt x="197" y="842"/>
                  <a:pt x="197" y="843"/>
                </a:cubicBezTo>
                <a:cubicBezTo>
                  <a:pt x="196" y="847"/>
                  <a:pt x="197" y="852"/>
                  <a:pt x="196" y="855"/>
                </a:cubicBezTo>
                <a:cubicBezTo>
                  <a:pt x="196" y="857"/>
                  <a:pt x="196" y="856"/>
                  <a:pt x="196" y="857"/>
                </a:cubicBezTo>
                <a:cubicBezTo>
                  <a:pt x="196" y="857"/>
                  <a:pt x="196" y="858"/>
                  <a:pt x="196" y="858"/>
                </a:cubicBezTo>
                <a:cubicBezTo>
                  <a:pt x="197" y="860"/>
                  <a:pt x="196" y="863"/>
                  <a:pt x="197" y="865"/>
                </a:cubicBezTo>
                <a:cubicBezTo>
                  <a:pt x="197" y="866"/>
                  <a:pt x="197" y="866"/>
                  <a:pt x="197" y="867"/>
                </a:cubicBezTo>
                <a:cubicBezTo>
                  <a:pt x="197" y="868"/>
                  <a:pt x="196" y="869"/>
                  <a:pt x="196" y="870"/>
                </a:cubicBezTo>
                <a:cubicBezTo>
                  <a:pt x="197" y="871"/>
                  <a:pt x="197" y="872"/>
                  <a:pt x="197" y="874"/>
                </a:cubicBezTo>
                <a:cubicBezTo>
                  <a:pt x="198" y="875"/>
                  <a:pt x="197" y="876"/>
                  <a:pt x="197" y="877"/>
                </a:cubicBezTo>
                <a:cubicBezTo>
                  <a:pt x="198" y="878"/>
                  <a:pt x="198" y="879"/>
                  <a:pt x="198" y="880"/>
                </a:cubicBezTo>
                <a:cubicBezTo>
                  <a:pt x="198" y="881"/>
                  <a:pt x="198" y="881"/>
                  <a:pt x="198" y="882"/>
                </a:cubicBezTo>
                <a:cubicBezTo>
                  <a:pt x="199" y="883"/>
                  <a:pt x="200" y="882"/>
                  <a:pt x="199" y="884"/>
                </a:cubicBezTo>
                <a:cubicBezTo>
                  <a:pt x="199" y="885"/>
                  <a:pt x="199" y="886"/>
                  <a:pt x="198" y="888"/>
                </a:cubicBezTo>
                <a:cubicBezTo>
                  <a:pt x="199" y="888"/>
                  <a:pt x="198" y="889"/>
                  <a:pt x="199" y="889"/>
                </a:cubicBezTo>
                <a:cubicBezTo>
                  <a:pt x="199" y="891"/>
                  <a:pt x="200" y="892"/>
                  <a:pt x="200" y="893"/>
                </a:cubicBezTo>
                <a:cubicBezTo>
                  <a:pt x="201" y="897"/>
                  <a:pt x="200" y="903"/>
                  <a:pt x="201" y="907"/>
                </a:cubicBezTo>
                <a:cubicBezTo>
                  <a:pt x="201" y="908"/>
                  <a:pt x="202" y="911"/>
                  <a:pt x="202" y="912"/>
                </a:cubicBezTo>
                <a:cubicBezTo>
                  <a:pt x="202" y="913"/>
                  <a:pt x="202" y="913"/>
                  <a:pt x="202" y="914"/>
                </a:cubicBezTo>
                <a:cubicBezTo>
                  <a:pt x="202" y="914"/>
                  <a:pt x="202" y="915"/>
                  <a:pt x="202" y="915"/>
                </a:cubicBezTo>
                <a:cubicBezTo>
                  <a:pt x="202" y="915"/>
                  <a:pt x="203" y="915"/>
                  <a:pt x="203" y="915"/>
                </a:cubicBezTo>
                <a:cubicBezTo>
                  <a:pt x="204" y="916"/>
                  <a:pt x="202" y="921"/>
                  <a:pt x="203" y="922"/>
                </a:cubicBezTo>
                <a:cubicBezTo>
                  <a:pt x="204" y="924"/>
                  <a:pt x="205" y="925"/>
                  <a:pt x="206" y="927"/>
                </a:cubicBezTo>
                <a:cubicBezTo>
                  <a:pt x="205" y="929"/>
                  <a:pt x="206" y="931"/>
                  <a:pt x="206" y="932"/>
                </a:cubicBezTo>
                <a:cubicBezTo>
                  <a:pt x="206" y="932"/>
                  <a:pt x="206" y="933"/>
                  <a:pt x="206" y="934"/>
                </a:cubicBezTo>
                <a:cubicBezTo>
                  <a:pt x="206" y="934"/>
                  <a:pt x="207" y="934"/>
                  <a:pt x="207" y="934"/>
                </a:cubicBezTo>
                <a:cubicBezTo>
                  <a:pt x="207" y="935"/>
                  <a:pt x="207" y="936"/>
                  <a:pt x="207" y="937"/>
                </a:cubicBezTo>
                <a:cubicBezTo>
                  <a:pt x="207" y="937"/>
                  <a:pt x="208" y="937"/>
                  <a:pt x="208" y="938"/>
                </a:cubicBezTo>
                <a:cubicBezTo>
                  <a:pt x="209" y="939"/>
                  <a:pt x="208" y="940"/>
                  <a:pt x="209" y="941"/>
                </a:cubicBezTo>
                <a:cubicBezTo>
                  <a:pt x="209" y="942"/>
                  <a:pt x="210" y="942"/>
                  <a:pt x="210" y="943"/>
                </a:cubicBezTo>
                <a:cubicBezTo>
                  <a:pt x="210" y="943"/>
                  <a:pt x="210" y="945"/>
                  <a:pt x="211" y="946"/>
                </a:cubicBezTo>
                <a:cubicBezTo>
                  <a:pt x="211" y="947"/>
                  <a:pt x="211" y="949"/>
                  <a:pt x="211" y="951"/>
                </a:cubicBezTo>
                <a:cubicBezTo>
                  <a:pt x="212" y="953"/>
                  <a:pt x="214" y="954"/>
                  <a:pt x="214" y="958"/>
                </a:cubicBezTo>
                <a:cubicBezTo>
                  <a:pt x="216" y="960"/>
                  <a:pt x="215" y="963"/>
                  <a:pt x="215" y="966"/>
                </a:cubicBezTo>
                <a:cubicBezTo>
                  <a:pt x="216" y="966"/>
                  <a:pt x="216" y="966"/>
                  <a:pt x="216" y="967"/>
                </a:cubicBezTo>
                <a:cubicBezTo>
                  <a:pt x="216" y="968"/>
                  <a:pt x="217" y="968"/>
                  <a:pt x="217" y="969"/>
                </a:cubicBezTo>
                <a:cubicBezTo>
                  <a:pt x="217" y="970"/>
                  <a:pt x="217" y="970"/>
                  <a:pt x="218" y="971"/>
                </a:cubicBezTo>
                <a:cubicBezTo>
                  <a:pt x="218" y="971"/>
                  <a:pt x="218" y="972"/>
                  <a:pt x="219" y="972"/>
                </a:cubicBezTo>
                <a:cubicBezTo>
                  <a:pt x="219" y="973"/>
                  <a:pt x="219" y="974"/>
                  <a:pt x="219" y="974"/>
                </a:cubicBezTo>
                <a:cubicBezTo>
                  <a:pt x="219" y="975"/>
                  <a:pt x="220" y="975"/>
                  <a:pt x="220" y="976"/>
                </a:cubicBezTo>
                <a:cubicBezTo>
                  <a:pt x="220" y="976"/>
                  <a:pt x="220" y="976"/>
                  <a:pt x="220" y="977"/>
                </a:cubicBezTo>
                <a:cubicBezTo>
                  <a:pt x="220" y="978"/>
                  <a:pt x="221" y="980"/>
                  <a:pt x="221" y="980"/>
                </a:cubicBezTo>
                <a:cubicBezTo>
                  <a:pt x="221" y="981"/>
                  <a:pt x="222" y="981"/>
                  <a:pt x="222" y="982"/>
                </a:cubicBezTo>
                <a:cubicBezTo>
                  <a:pt x="221" y="982"/>
                  <a:pt x="221" y="983"/>
                  <a:pt x="221" y="983"/>
                </a:cubicBezTo>
                <a:cubicBezTo>
                  <a:pt x="221" y="984"/>
                  <a:pt x="222" y="984"/>
                  <a:pt x="222" y="985"/>
                </a:cubicBezTo>
                <a:cubicBezTo>
                  <a:pt x="222" y="985"/>
                  <a:pt x="223" y="986"/>
                  <a:pt x="223" y="987"/>
                </a:cubicBezTo>
                <a:cubicBezTo>
                  <a:pt x="223" y="988"/>
                  <a:pt x="223" y="989"/>
                  <a:pt x="224" y="991"/>
                </a:cubicBezTo>
                <a:cubicBezTo>
                  <a:pt x="224" y="991"/>
                  <a:pt x="225" y="992"/>
                  <a:pt x="225" y="993"/>
                </a:cubicBezTo>
                <a:cubicBezTo>
                  <a:pt x="225" y="993"/>
                  <a:pt x="225" y="993"/>
                  <a:pt x="225" y="994"/>
                </a:cubicBezTo>
                <a:cubicBezTo>
                  <a:pt x="225" y="995"/>
                  <a:pt x="226" y="995"/>
                  <a:pt x="226" y="996"/>
                </a:cubicBezTo>
                <a:cubicBezTo>
                  <a:pt x="227" y="996"/>
                  <a:pt x="227" y="998"/>
                  <a:pt x="228" y="998"/>
                </a:cubicBezTo>
                <a:cubicBezTo>
                  <a:pt x="228" y="999"/>
                  <a:pt x="227" y="999"/>
                  <a:pt x="228" y="1000"/>
                </a:cubicBezTo>
                <a:cubicBezTo>
                  <a:pt x="228" y="1000"/>
                  <a:pt x="228" y="1000"/>
                  <a:pt x="229" y="1001"/>
                </a:cubicBezTo>
                <a:cubicBezTo>
                  <a:pt x="229" y="1002"/>
                  <a:pt x="229" y="1003"/>
                  <a:pt x="230" y="1004"/>
                </a:cubicBezTo>
                <a:cubicBezTo>
                  <a:pt x="230" y="1005"/>
                  <a:pt x="231" y="1005"/>
                  <a:pt x="231" y="1006"/>
                </a:cubicBezTo>
                <a:cubicBezTo>
                  <a:pt x="231" y="1006"/>
                  <a:pt x="231" y="1006"/>
                  <a:pt x="231" y="1007"/>
                </a:cubicBezTo>
                <a:cubicBezTo>
                  <a:pt x="231" y="1007"/>
                  <a:pt x="231" y="1007"/>
                  <a:pt x="231" y="1007"/>
                </a:cubicBezTo>
                <a:cubicBezTo>
                  <a:pt x="231" y="1008"/>
                  <a:pt x="231" y="1008"/>
                  <a:pt x="232" y="1009"/>
                </a:cubicBezTo>
                <a:cubicBezTo>
                  <a:pt x="231" y="1008"/>
                  <a:pt x="230" y="1007"/>
                  <a:pt x="230" y="1006"/>
                </a:cubicBezTo>
                <a:cubicBezTo>
                  <a:pt x="230" y="1006"/>
                  <a:pt x="229" y="1006"/>
                  <a:pt x="229" y="1005"/>
                </a:cubicBezTo>
                <a:cubicBezTo>
                  <a:pt x="229" y="1004"/>
                  <a:pt x="225" y="1001"/>
                  <a:pt x="225" y="1000"/>
                </a:cubicBezTo>
                <a:cubicBezTo>
                  <a:pt x="224" y="999"/>
                  <a:pt x="224" y="998"/>
                  <a:pt x="223" y="998"/>
                </a:cubicBezTo>
                <a:cubicBezTo>
                  <a:pt x="222" y="995"/>
                  <a:pt x="220" y="994"/>
                  <a:pt x="219" y="992"/>
                </a:cubicBezTo>
                <a:cubicBezTo>
                  <a:pt x="219" y="992"/>
                  <a:pt x="219" y="991"/>
                  <a:pt x="219" y="991"/>
                </a:cubicBezTo>
                <a:cubicBezTo>
                  <a:pt x="219" y="991"/>
                  <a:pt x="218" y="990"/>
                  <a:pt x="218" y="990"/>
                </a:cubicBezTo>
                <a:cubicBezTo>
                  <a:pt x="218" y="989"/>
                  <a:pt x="217" y="988"/>
                  <a:pt x="217" y="987"/>
                </a:cubicBezTo>
                <a:cubicBezTo>
                  <a:pt x="217" y="988"/>
                  <a:pt x="218" y="988"/>
                  <a:pt x="219" y="988"/>
                </a:cubicBezTo>
                <a:cubicBezTo>
                  <a:pt x="219" y="989"/>
                  <a:pt x="219" y="990"/>
                  <a:pt x="219" y="990"/>
                </a:cubicBezTo>
                <a:cubicBezTo>
                  <a:pt x="219" y="991"/>
                  <a:pt x="220" y="994"/>
                  <a:pt x="220" y="994"/>
                </a:cubicBezTo>
                <a:cubicBezTo>
                  <a:pt x="222" y="993"/>
                  <a:pt x="221" y="995"/>
                  <a:pt x="222" y="995"/>
                </a:cubicBezTo>
                <a:cubicBezTo>
                  <a:pt x="222" y="990"/>
                  <a:pt x="220" y="987"/>
                  <a:pt x="219" y="984"/>
                </a:cubicBezTo>
                <a:cubicBezTo>
                  <a:pt x="218" y="981"/>
                  <a:pt x="218" y="976"/>
                  <a:pt x="214" y="977"/>
                </a:cubicBezTo>
                <a:cubicBezTo>
                  <a:pt x="213" y="981"/>
                  <a:pt x="217" y="982"/>
                  <a:pt x="216" y="984"/>
                </a:cubicBezTo>
                <a:cubicBezTo>
                  <a:pt x="214" y="984"/>
                  <a:pt x="214" y="983"/>
                  <a:pt x="213" y="981"/>
                </a:cubicBezTo>
                <a:cubicBezTo>
                  <a:pt x="213" y="980"/>
                  <a:pt x="211" y="980"/>
                  <a:pt x="211" y="979"/>
                </a:cubicBezTo>
                <a:cubicBezTo>
                  <a:pt x="211" y="974"/>
                  <a:pt x="211" y="974"/>
                  <a:pt x="211" y="974"/>
                </a:cubicBezTo>
                <a:cubicBezTo>
                  <a:pt x="210" y="974"/>
                  <a:pt x="209" y="974"/>
                  <a:pt x="209" y="972"/>
                </a:cubicBezTo>
                <a:cubicBezTo>
                  <a:pt x="210" y="973"/>
                  <a:pt x="209" y="970"/>
                  <a:pt x="210" y="971"/>
                </a:cubicBezTo>
                <a:cubicBezTo>
                  <a:pt x="211" y="972"/>
                  <a:pt x="211" y="973"/>
                  <a:pt x="212" y="973"/>
                </a:cubicBezTo>
                <a:cubicBezTo>
                  <a:pt x="213" y="970"/>
                  <a:pt x="214" y="970"/>
                  <a:pt x="213" y="969"/>
                </a:cubicBezTo>
                <a:cubicBezTo>
                  <a:pt x="213" y="969"/>
                  <a:pt x="212" y="968"/>
                  <a:pt x="212" y="968"/>
                </a:cubicBezTo>
                <a:cubicBezTo>
                  <a:pt x="212" y="966"/>
                  <a:pt x="210" y="965"/>
                  <a:pt x="209" y="965"/>
                </a:cubicBezTo>
                <a:cubicBezTo>
                  <a:pt x="208" y="964"/>
                  <a:pt x="208" y="966"/>
                  <a:pt x="207" y="966"/>
                </a:cubicBezTo>
                <a:cubicBezTo>
                  <a:pt x="207" y="965"/>
                  <a:pt x="207" y="966"/>
                  <a:pt x="207" y="965"/>
                </a:cubicBezTo>
                <a:cubicBezTo>
                  <a:pt x="206" y="964"/>
                  <a:pt x="206" y="964"/>
                  <a:pt x="205" y="963"/>
                </a:cubicBezTo>
                <a:cubicBezTo>
                  <a:pt x="204" y="962"/>
                  <a:pt x="203" y="960"/>
                  <a:pt x="204" y="957"/>
                </a:cubicBezTo>
                <a:cubicBezTo>
                  <a:pt x="202" y="956"/>
                  <a:pt x="201" y="955"/>
                  <a:pt x="201" y="951"/>
                </a:cubicBezTo>
                <a:cubicBezTo>
                  <a:pt x="200" y="952"/>
                  <a:pt x="200" y="950"/>
                  <a:pt x="200" y="949"/>
                </a:cubicBezTo>
                <a:cubicBezTo>
                  <a:pt x="200" y="948"/>
                  <a:pt x="200" y="947"/>
                  <a:pt x="200" y="946"/>
                </a:cubicBezTo>
                <a:cubicBezTo>
                  <a:pt x="198" y="946"/>
                  <a:pt x="198" y="943"/>
                  <a:pt x="198" y="942"/>
                </a:cubicBezTo>
                <a:cubicBezTo>
                  <a:pt x="198" y="941"/>
                  <a:pt x="198" y="941"/>
                  <a:pt x="197" y="941"/>
                </a:cubicBezTo>
                <a:cubicBezTo>
                  <a:pt x="200" y="946"/>
                  <a:pt x="191" y="938"/>
                  <a:pt x="197" y="937"/>
                </a:cubicBezTo>
                <a:cubicBezTo>
                  <a:pt x="199" y="939"/>
                  <a:pt x="199" y="942"/>
                  <a:pt x="200" y="944"/>
                </a:cubicBezTo>
                <a:cubicBezTo>
                  <a:pt x="201" y="947"/>
                  <a:pt x="201" y="948"/>
                  <a:pt x="202" y="949"/>
                </a:cubicBezTo>
                <a:cubicBezTo>
                  <a:pt x="202" y="950"/>
                  <a:pt x="202" y="951"/>
                  <a:pt x="202" y="951"/>
                </a:cubicBezTo>
                <a:cubicBezTo>
                  <a:pt x="202" y="952"/>
                  <a:pt x="203" y="952"/>
                  <a:pt x="203" y="953"/>
                </a:cubicBezTo>
                <a:cubicBezTo>
                  <a:pt x="203" y="954"/>
                  <a:pt x="204" y="954"/>
                  <a:pt x="204" y="954"/>
                </a:cubicBezTo>
                <a:cubicBezTo>
                  <a:pt x="205" y="955"/>
                  <a:pt x="204" y="955"/>
                  <a:pt x="204" y="956"/>
                </a:cubicBezTo>
                <a:cubicBezTo>
                  <a:pt x="204" y="956"/>
                  <a:pt x="205" y="957"/>
                  <a:pt x="205" y="957"/>
                </a:cubicBezTo>
                <a:cubicBezTo>
                  <a:pt x="205" y="958"/>
                  <a:pt x="206" y="959"/>
                  <a:pt x="206" y="960"/>
                </a:cubicBezTo>
                <a:cubicBezTo>
                  <a:pt x="206" y="961"/>
                  <a:pt x="207" y="962"/>
                  <a:pt x="207" y="963"/>
                </a:cubicBezTo>
                <a:cubicBezTo>
                  <a:pt x="209" y="962"/>
                  <a:pt x="210" y="965"/>
                  <a:pt x="211" y="963"/>
                </a:cubicBezTo>
                <a:cubicBezTo>
                  <a:pt x="209" y="960"/>
                  <a:pt x="207" y="955"/>
                  <a:pt x="205" y="953"/>
                </a:cubicBezTo>
                <a:cubicBezTo>
                  <a:pt x="205" y="953"/>
                  <a:pt x="205" y="952"/>
                  <a:pt x="205" y="952"/>
                </a:cubicBezTo>
                <a:cubicBezTo>
                  <a:pt x="205" y="952"/>
                  <a:pt x="205" y="952"/>
                  <a:pt x="205" y="952"/>
                </a:cubicBezTo>
                <a:cubicBezTo>
                  <a:pt x="205" y="952"/>
                  <a:pt x="205" y="951"/>
                  <a:pt x="205" y="951"/>
                </a:cubicBezTo>
                <a:cubicBezTo>
                  <a:pt x="205" y="951"/>
                  <a:pt x="204" y="951"/>
                  <a:pt x="204" y="951"/>
                </a:cubicBezTo>
                <a:cubicBezTo>
                  <a:pt x="204" y="951"/>
                  <a:pt x="205" y="950"/>
                  <a:pt x="204" y="949"/>
                </a:cubicBezTo>
                <a:cubicBezTo>
                  <a:pt x="204" y="949"/>
                  <a:pt x="204" y="949"/>
                  <a:pt x="204" y="949"/>
                </a:cubicBezTo>
                <a:cubicBezTo>
                  <a:pt x="204" y="949"/>
                  <a:pt x="204" y="948"/>
                  <a:pt x="204" y="948"/>
                </a:cubicBezTo>
                <a:cubicBezTo>
                  <a:pt x="204" y="948"/>
                  <a:pt x="204" y="948"/>
                  <a:pt x="203" y="948"/>
                </a:cubicBezTo>
                <a:cubicBezTo>
                  <a:pt x="203" y="948"/>
                  <a:pt x="204" y="947"/>
                  <a:pt x="204" y="946"/>
                </a:cubicBezTo>
                <a:cubicBezTo>
                  <a:pt x="203" y="946"/>
                  <a:pt x="203" y="946"/>
                  <a:pt x="203" y="946"/>
                </a:cubicBezTo>
                <a:cubicBezTo>
                  <a:pt x="202" y="944"/>
                  <a:pt x="202" y="943"/>
                  <a:pt x="201" y="941"/>
                </a:cubicBezTo>
                <a:cubicBezTo>
                  <a:pt x="200" y="938"/>
                  <a:pt x="199" y="936"/>
                  <a:pt x="199" y="933"/>
                </a:cubicBezTo>
                <a:cubicBezTo>
                  <a:pt x="199" y="932"/>
                  <a:pt x="197" y="932"/>
                  <a:pt x="197" y="931"/>
                </a:cubicBezTo>
                <a:cubicBezTo>
                  <a:pt x="198" y="929"/>
                  <a:pt x="196" y="928"/>
                  <a:pt x="197" y="926"/>
                </a:cubicBezTo>
                <a:cubicBezTo>
                  <a:pt x="194" y="923"/>
                  <a:pt x="194" y="917"/>
                  <a:pt x="192" y="913"/>
                </a:cubicBezTo>
                <a:cubicBezTo>
                  <a:pt x="193" y="911"/>
                  <a:pt x="192" y="909"/>
                  <a:pt x="191" y="909"/>
                </a:cubicBezTo>
                <a:cubicBezTo>
                  <a:pt x="191" y="909"/>
                  <a:pt x="191" y="907"/>
                  <a:pt x="191" y="907"/>
                </a:cubicBezTo>
                <a:cubicBezTo>
                  <a:pt x="190" y="906"/>
                  <a:pt x="191" y="906"/>
                  <a:pt x="190" y="905"/>
                </a:cubicBezTo>
                <a:cubicBezTo>
                  <a:pt x="190" y="904"/>
                  <a:pt x="190" y="903"/>
                  <a:pt x="190" y="902"/>
                </a:cubicBezTo>
                <a:cubicBezTo>
                  <a:pt x="190" y="902"/>
                  <a:pt x="190" y="901"/>
                  <a:pt x="190" y="901"/>
                </a:cubicBezTo>
                <a:cubicBezTo>
                  <a:pt x="190" y="900"/>
                  <a:pt x="189" y="900"/>
                  <a:pt x="189" y="899"/>
                </a:cubicBezTo>
                <a:cubicBezTo>
                  <a:pt x="188" y="898"/>
                  <a:pt x="188" y="896"/>
                  <a:pt x="188" y="895"/>
                </a:cubicBezTo>
                <a:cubicBezTo>
                  <a:pt x="188" y="895"/>
                  <a:pt x="187" y="895"/>
                  <a:pt x="187" y="895"/>
                </a:cubicBezTo>
                <a:cubicBezTo>
                  <a:pt x="187" y="895"/>
                  <a:pt x="188" y="894"/>
                  <a:pt x="187" y="894"/>
                </a:cubicBezTo>
                <a:cubicBezTo>
                  <a:pt x="187" y="893"/>
                  <a:pt x="187" y="893"/>
                  <a:pt x="187" y="893"/>
                </a:cubicBezTo>
                <a:cubicBezTo>
                  <a:pt x="187" y="892"/>
                  <a:pt x="188" y="891"/>
                  <a:pt x="188" y="891"/>
                </a:cubicBezTo>
                <a:cubicBezTo>
                  <a:pt x="187" y="890"/>
                  <a:pt x="187" y="890"/>
                  <a:pt x="187" y="889"/>
                </a:cubicBezTo>
                <a:cubicBezTo>
                  <a:pt x="186" y="888"/>
                  <a:pt x="186" y="887"/>
                  <a:pt x="186" y="885"/>
                </a:cubicBezTo>
                <a:cubicBezTo>
                  <a:pt x="185" y="882"/>
                  <a:pt x="183" y="880"/>
                  <a:pt x="184" y="877"/>
                </a:cubicBezTo>
                <a:cubicBezTo>
                  <a:pt x="183" y="876"/>
                  <a:pt x="184" y="875"/>
                  <a:pt x="184" y="874"/>
                </a:cubicBezTo>
                <a:cubicBezTo>
                  <a:pt x="183" y="873"/>
                  <a:pt x="183" y="872"/>
                  <a:pt x="183" y="870"/>
                </a:cubicBezTo>
                <a:cubicBezTo>
                  <a:pt x="183" y="870"/>
                  <a:pt x="183" y="870"/>
                  <a:pt x="183" y="869"/>
                </a:cubicBezTo>
                <a:cubicBezTo>
                  <a:pt x="182" y="868"/>
                  <a:pt x="183" y="865"/>
                  <a:pt x="183" y="864"/>
                </a:cubicBezTo>
                <a:cubicBezTo>
                  <a:pt x="182" y="863"/>
                  <a:pt x="182" y="863"/>
                  <a:pt x="182" y="863"/>
                </a:cubicBezTo>
                <a:cubicBezTo>
                  <a:pt x="182" y="861"/>
                  <a:pt x="180" y="860"/>
                  <a:pt x="181" y="858"/>
                </a:cubicBezTo>
                <a:cubicBezTo>
                  <a:pt x="181" y="857"/>
                  <a:pt x="181" y="857"/>
                  <a:pt x="181" y="856"/>
                </a:cubicBezTo>
                <a:cubicBezTo>
                  <a:pt x="181" y="854"/>
                  <a:pt x="181" y="854"/>
                  <a:pt x="180" y="853"/>
                </a:cubicBezTo>
                <a:cubicBezTo>
                  <a:pt x="180" y="853"/>
                  <a:pt x="181" y="851"/>
                  <a:pt x="180" y="851"/>
                </a:cubicBezTo>
                <a:cubicBezTo>
                  <a:pt x="180" y="851"/>
                  <a:pt x="180" y="849"/>
                  <a:pt x="180" y="849"/>
                </a:cubicBezTo>
                <a:cubicBezTo>
                  <a:pt x="180" y="848"/>
                  <a:pt x="180" y="848"/>
                  <a:pt x="180" y="847"/>
                </a:cubicBezTo>
                <a:cubicBezTo>
                  <a:pt x="180" y="847"/>
                  <a:pt x="180" y="846"/>
                  <a:pt x="180" y="846"/>
                </a:cubicBezTo>
                <a:cubicBezTo>
                  <a:pt x="180" y="846"/>
                  <a:pt x="179" y="846"/>
                  <a:pt x="179" y="846"/>
                </a:cubicBezTo>
                <a:cubicBezTo>
                  <a:pt x="179" y="846"/>
                  <a:pt x="180" y="845"/>
                  <a:pt x="180" y="844"/>
                </a:cubicBezTo>
                <a:cubicBezTo>
                  <a:pt x="179" y="843"/>
                  <a:pt x="180" y="843"/>
                  <a:pt x="180" y="842"/>
                </a:cubicBezTo>
                <a:cubicBezTo>
                  <a:pt x="179" y="839"/>
                  <a:pt x="179" y="836"/>
                  <a:pt x="179" y="833"/>
                </a:cubicBezTo>
                <a:cubicBezTo>
                  <a:pt x="179" y="832"/>
                  <a:pt x="178" y="831"/>
                  <a:pt x="178" y="830"/>
                </a:cubicBezTo>
                <a:cubicBezTo>
                  <a:pt x="178" y="829"/>
                  <a:pt x="178" y="827"/>
                  <a:pt x="178" y="826"/>
                </a:cubicBezTo>
                <a:cubicBezTo>
                  <a:pt x="178" y="826"/>
                  <a:pt x="179" y="826"/>
                  <a:pt x="179" y="825"/>
                </a:cubicBezTo>
                <a:cubicBezTo>
                  <a:pt x="179" y="824"/>
                  <a:pt x="178" y="823"/>
                  <a:pt x="178" y="823"/>
                </a:cubicBezTo>
                <a:cubicBezTo>
                  <a:pt x="178" y="819"/>
                  <a:pt x="177" y="816"/>
                  <a:pt x="178" y="812"/>
                </a:cubicBezTo>
                <a:cubicBezTo>
                  <a:pt x="178" y="810"/>
                  <a:pt x="177" y="809"/>
                  <a:pt x="177" y="807"/>
                </a:cubicBezTo>
                <a:cubicBezTo>
                  <a:pt x="177" y="806"/>
                  <a:pt x="178" y="805"/>
                  <a:pt x="178" y="805"/>
                </a:cubicBezTo>
                <a:cubicBezTo>
                  <a:pt x="178" y="805"/>
                  <a:pt x="177" y="804"/>
                  <a:pt x="177" y="804"/>
                </a:cubicBezTo>
                <a:cubicBezTo>
                  <a:pt x="177" y="804"/>
                  <a:pt x="177" y="803"/>
                  <a:pt x="177" y="803"/>
                </a:cubicBezTo>
                <a:cubicBezTo>
                  <a:pt x="178" y="800"/>
                  <a:pt x="178" y="801"/>
                  <a:pt x="178" y="799"/>
                </a:cubicBezTo>
                <a:cubicBezTo>
                  <a:pt x="177" y="795"/>
                  <a:pt x="179" y="790"/>
                  <a:pt x="179" y="787"/>
                </a:cubicBezTo>
                <a:cubicBezTo>
                  <a:pt x="179" y="786"/>
                  <a:pt x="179" y="780"/>
                  <a:pt x="179" y="780"/>
                </a:cubicBezTo>
                <a:cubicBezTo>
                  <a:pt x="180" y="777"/>
                  <a:pt x="180" y="776"/>
                  <a:pt x="180" y="774"/>
                </a:cubicBezTo>
                <a:cubicBezTo>
                  <a:pt x="180" y="770"/>
                  <a:pt x="181" y="763"/>
                  <a:pt x="181" y="759"/>
                </a:cubicBezTo>
                <a:cubicBezTo>
                  <a:pt x="181" y="758"/>
                  <a:pt x="182" y="758"/>
                  <a:pt x="182" y="757"/>
                </a:cubicBezTo>
                <a:cubicBezTo>
                  <a:pt x="182" y="756"/>
                  <a:pt x="182" y="756"/>
                  <a:pt x="182" y="755"/>
                </a:cubicBezTo>
                <a:cubicBezTo>
                  <a:pt x="183" y="747"/>
                  <a:pt x="185" y="740"/>
                  <a:pt x="185" y="732"/>
                </a:cubicBezTo>
                <a:cubicBezTo>
                  <a:pt x="186" y="732"/>
                  <a:pt x="186" y="731"/>
                  <a:pt x="187" y="730"/>
                </a:cubicBezTo>
                <a:cubicBezTo>
                  <a:pt x="188" y="727"/>
                  <a:pt x="188" y="721"/>
                  <a:pt x="190" y="718"/>
                </a:cubicBezTo>
                <a:cubicBezTo>
                  <a:pt x="191" y="718"/>
                  <a:pt x="192" y="716"/>
                  <a:pt x="193" y="714"/>
                </a:cubicBezTo>
                <a:cubicBezTo>
                  <a:pt x="192" y="714"/>
                  <a:pt x="190" y="713"/>
                  <a:pt x="191" y="712"/>
                </a:cubicBezTo>
                <a:cubicBezTo>
                  <a:pt x="191" y="710"/>
                  <a:pt x="191" y="706"/>
                  <a:pt x="192" y="704"/>
                </a:cubicBezTo>
                <a:cubicBezTo>
                  <a:pt x="193" y="702"/>
                  <a:pt x="193" y="703"/>
                  <a:pt x="193" y="701"/>
                </a:cubicBezTo>
                <a:cubicBezTo>
                  <a:pt x="194" y="701"/>
                  <a:pt x="195" y="699"/>
                  <a:pt x="195" y="698"/>
                </a:cubicBezTo>
                <a:cubicBezTo>
                  <a:pt x="196" y="696"/>
                  <a:pt x="196" y="693"/>
                  <a:pt x="197" y="691"/>
                </a:cubicBezTo>
                <a:cubicBezTo>
                  <a:pt x="197" y="691"/>
                  <a:pt x="198" y="690"/>
                  <a:pt x="199" y="690"/>
                </a:cubicBezTo>
                <a:cubicBezTo>
                  <a:pt x="199" y="690"/>
                  <a:pt x="200" y="689"/>
                  <a:pt x="200" y="689"/>
                </a:cubicBezTo>
                <a:cubicBezTo>
                  <a:pt x="199" y="688"/>
                  <a:pt x="199" y="687"/>
                  <a:pt x="200" y="686"/>
                </a:cubicBezTo>
                <a:cubicBezTo>
                  <a:pt x="201" y="686"/>
                  <a:pt x="201" y="684"/>
                  <a:pt x="202" y="684"/>
                </a:cubicBezTo>
                <a:cubicBezTo>
                  <a:pt x="203" y="681"/>
                  <a:pt x="203" y="678"/>
                  <a:pt x="204" y="676"/>
                </a:cubicBezTo>
                <a:cubicBezTo>
                  <a:pt x="205" y="675"/>
                  <a:pt x="206" y="673"/>
                  <a:pt x="207" y="672"/>
                </a:cubicBezTo>
                <a:cubicBezTo>
                  <a:pt x="209" y="669"/>
                  <a:pt x="211" y="667"/>
                  <a:pt x="211" y="664"/>
                </a:cubicBezTo>
                <a:cubicBezTo>
                  <a:pt x="212" y="662"/>
                  <a:pt x="213" y="663"/>
                  <a:pt x="213" y="662"/>
                </a:cubicBezTo>
                <a:cubicBezTo>
                  <a:pt x="214" y="661"/>
                  <a:pt x="214" y="662"/>
                  <a:pt x="214" y="661"/>
                </a:cubicBezTo>
                <a:cubicBezTo>
                  <a:pt x="215" y="660"/>
                  <a:pt x="215" y="660"/>
                  <a:pt x="215" y="659"/>
                </a:cubicBezTo>
                <a:cubicBezTo>
                  <a:pt x="216" y="658"/>
                  <a:pt x="216" y="658"/>
                  <a:pt x="216" y="658"/>
                </a:cubicBezTo>
                <a:cubicBezTo>
                  <a:pt x="217" y="657"/>
                  <a:pt x="215" y="655"/>
                  <a:pt x="215" y="654"/>
                </a:cubicBezTo>
                <a:cubicBezTo>
                  <a:pt x="215" y="653"/>
                  <a:pt x="216" y="653"/>
                  <a:pt x="217" y="653"/>
                </a:cubicBezTo>
                <a:cubicBezTo>
                  <a:pt x="217" y="652"/>
                  <a:pt x="217" y="651"/>
                  <a:pt x="218" y="651"/>
                </a:cubicBezTo>
                <a:cubicBezTo>
                  <a:pt x="218" y="648"/>
                  <a:pt x="219" y="647"/>
                  <a:pt x="220" y="645"/>
                </a:cubicBezTo>
                <a:cubicBezTo>
                  <a:pt x="222" y="645"/>
                  <a:pt x="222" y="644"/>
                  <a:pt x="224" y="644"/>
                </a:cubicBezTo>
                <a:cubicBezTo>
                  <a:pt x="224" y="641"/>
                  <a:pt x="227" y="641"/>
                  <a:pt x="227" y="639"/>
                </a:cubicBezTo>
                <a:cubicBezTo>
                  <a:pt x="229" y="633"/>
                  <a:pt x="229" y="633"/>
                  <a:pt x="229" y="633"/>
                </a:cubicBezTo>
                <a:cubicBezTo>
                  <a:pt x="230" y="632"/>
                  <a:pt x="231" y="631"/>
                  <a:pt x="232" y="631"/>
                </a:cubicBezTo>
                <a:cubicBezTo>
                  <a:pt x="233" y="627"/>
                  <a:pt x="235" y="625"/>
                  <a:pt x="236" y="623"/>
                </a:cubicBezTo>
                <a:cubicBezTo>
                  <a:pt x="236" y="622"/>
                  <a:pt x="236" y="622"/>
                  <a:pt x="237" y="621"/>
                </a:cubicBezTo>
                <a:cubicBezTo>
                  <a:pt x="238" y="620"/>
                  <a:pt x="238" y="618"/>
                  <a:pt x="240" y="617"/>
                </a:cubicBezTo>
                <a:cubicBezTo>
                  <a:pt x="239" y="614"/>
                  <a:pt x="242" y="613"/>
                  <a:pt x="244" y="612"/>
                </a:cubicBezTo>
                <a:cubicBezTo>
                  <a:pt x="245" y="610"/>
                  <a:pt x="247" y="609"/>
                  <a:pt x="248" y="608"/>
                </a:cubicBezTo>
                <a:cubicBezTo>
                  <a:pt x="249" y="606"/>
                  <a:pt x="250" y="605"/>
                  <a:pt x="250" y="603"/>
                </a:cubicBezTo>
                <a:cubicBezTo>
                  <a:pt x="252" y="602"/>
                  <a:pt x="253" y="601"/>
                  <a:pt x="255" y="600"/>
                </a:cubicBezTo>
                <a:cubicBezTo>
                  <a:pt x="255" y="598"/>
                  <a:pt x="256" y="598"/>
                  <a:pt x="256" y="596"/>
                </a:cubicBezTo>
                <a:cubicBezTo>
                  <a:pt x="257" y="596"/>
                  <a:pt x="258" y="595"/>
                  <a:pt x="260" y="595"/>
                </a:cubicBezTo>
                <a:cubicBezTo>
                  <a:pt x="260" y="593"/>
                  <a:pt x="262" y="591"/>
                  <a:pt x="263" y="589"/>
                </a:cubicBezTo>
                <a:cubicBezTo>
                  <a:pt x="264" y="588"/>
                  <a:pt x="265" y="587"/>
                  <a:pt x="265" y="586"/>
                </a:cubicBezTo>
                <a:cubicBezTo>
                  <a:pt x="266" y="586"/>
                  <a:pt x="266" y="585"/>
                  <a:pt x="266" y="585"/>
                </a:cubicBezTo>
                <a:cubicBezTo>
                  <a:pt x="267" y="583"/>
                  <a:pt x="267" y="584"/>
                  <a:pt x="268" y="583"/>
                </a:cubicBezTo>
                <a:cubicBezTo>
                  <a:pt x="269" y="582"/>
                  <a:pt x="269" y="582"/>
                  <a:pt x="269" y="581"/>
                </a:cubicBezTo>
                <a:cubicBezTo>
                  <a:pt x="269" y="581"/>
                  <a:pt x="270" y="581"/>
                  <a:pt x="271" y="580"/>
                </a:cubicBezTo>
                <a:cubicBezTo>
                  <a:pt x="271" y="580"/>
                  <a:pt x="271" y="579"/>
                  <a:pt x="272" y="579"/>
                </a:cubicBezTo>
                <a:cubicBezTo>
                  <a:pt x="273" y="578"/>
                  <a:pt x="275" y="577"/>
                  <a:pt x="276" y="576"/>
                </a:cubicBezTo>
                <a:cubicBezTo>
                  <a:pt x="277" y="576"/>
                  <a:pt x="277" y="575"/>
                  <a:pt x="277" y="575"/>
                </a:cubicBezTo>
                <a:cubicBezTo>
                  <a:pt x="278" y="574"/>
                  <a:pt x="276" y="573"/>
                  <a:pt x="276" y="573"/>
                </a:cubicBezTo>
                <a:cubicBezTo>
                  <a:pt x="277" y="572"/>
                  <a:pt x="278" y="571"/>
                  <a:pt x="278" y="570"/>
                </a:cubicBezTo>
                <a:cubicBezTo>
                  <a:pt x="279" y="570"/>
                  <a:pt x="280" y="569"/>
                  <a:pt x="280" y="569"/>
                </a:cubicBezTo>
                <a:cubicBezTo>
                  <a:pt x="281" y="568"/>
                  <a:pt x="283" y="567"/>
                  <a:pt x="284" y="566"/>
                </a:cubicBezTo>
                <a:cubicBezTo>
                  <a:pt x="284" y="566"/>
                  <a:pt x="284" y="566"/>
                  <a:pt x="284" y="566"/>
                </a:cubicBezTo>
                <a:cubicBezTo>
                  <a:pt x="285" y="566"/>
                  <a:pt x="285" y="565"/>
                  <a:pt x="285" y="564"/>
                </a:cubicBezTo>
                <a:cubicBezTo>
                  <a:pt x="286" y="564"/>
                  <a:pt x="286" y="564"/>
                  <a:pt x="287" y="564"/>
                </a:cubicBezTo>
                <a:cubicBezTo>
                  <a:pt x="288" y="563"/>
                  <a:pt x="288" y="562"/>
                  <a:pt x="289" y="561"/>
                </a:cubicBezTo>
                <a:cubicBezTo>
                  <a:pt x="290" y="560"/>
                  <a:pt x="291" y="560"/>
                  <a:pt x="292" y="560"/>
                </a:cubicBezTo>
                <a:cubicBezTo>
                  <a:pt x="292" y="559"/>
                  <a:pt x="293" y="558"/>
                  <a:pt x="293" y="558"/>
                </a:cubicBezTo>
                <a:cubicBezTo>
                  <a:pt x="294" y="558"/>
                  <a:pt x="295" y="558"/>
                  <a:pt x="295" y="557"/>
                </a:cubicBezTo>
                <a:cubicBezTo>
                  <a:pt x="296" y="557"/>
                  <a:pt x="296" y="556"/>
                  <a:pt x="296" y="555"/>
                </a:cubicBezTo>
                <a:cubicBezTo>
                  <a:pt x="296" y="555"/>
                  <a:pt x="297" y="555"/>
                  <a:pt x="297" y="555"/>
                </a:cubicBezTo>
                <a:cubicBezTo>
                  <a:pt x="298" y="554"/>
                  <a:pt x="298" y="554"/>
                  <a:pt x="298" y="553"/>
                </a:cubicBezTo>
                <a:cubicBezTo>
                  <a:pt x="299" y="553"/>
                  <a:pt x="299" y="553"/>
                  <a:pt x="300" y="552"/>
                </a:cubicBezTo>
                <a:cubicBezTo>
                  <a:pt x="300" y="552"/>
                  <a:pt x="300" y="551"/>
                  <a:pt x="300" y="551"/>
                </a:cubicBezTo>
                <a:cubicBezTo>
                  <a:pt x="300" y="551"/>
                  <a:pt x="301" y="551"/>
                  <a:pt x="301" y="551"/>
                </a:cubicBezTo>
                <a:cubicBezTo>
                  <a:pt x="301" y="551"/>
                  <a:pt x="298" y="549"/>
                  <a:pt x="298" y="549"/>
                </a:cubicBezTo>
                <a:cubicBezTo>
                  <a:pt x="300" y="548"/>
                  <a:pt x="305" y="546"/>
                  <a:pt x="305" y="544"/>
                </a:cubicBezTo>
                <a:cubicBezTo>
                  <a:pt x="306" y="544"/>
                  <a:pt x="306" y="544"/>
                  <a:pt x="306" y="544"/>
                </a:cubicBezTo>
                <a:cubicBezTo>
                  <a:pt x="307" y="543"/>
                  <a:pt x="308" y="541"/>
                  <a:pt x="309" y="540"/>
                </a:cubicBezTo>
                <a:cubicBezTo>
                  <a:pt x="309" y="540"/>
                  <a:pt x="309" y="540"/>
                  <a:pt x="310" y="540"/>
                </a:cubicBezTo>
                <a:cubicBezTo>
                  <a:pt x="310" y="539"/>
                  <a:pt x="311" y="537"/>
                  <a:pt x="312" y="536"/>
                </a:cubicBezTo>
                <a:cubicBezTo>
                  <a:pt x="312" y="536"/>
                  <a:pt x="314" y="536"/>
                  <a:pt x="313" y="534"/>
                </a:cubicBezTo>
                <a:cubicBezTo>
                  <a:pt x="318" y="531"/>
                  <a:pt x="323" y="530"/>
                  <a:pt x="327" y="525"/>
                </a:cubicBezTo>
                <a:cubicBezTo>
                  <a:pt x="329" y="526"/>
                  <a:pt x="329" y="526"/>
                  <a:pt x="329" y="526"/>
                </a:cubicBezTo>
                <a:cubicBezTo>
                  <a:pt x="329" y="524"/>
                  <a:pt x="331" y="525"/>
                  <a:pt x="331" y="523"/>
                </a:cubicBezTo>
                <a:cubicBezTo>
                  <a:pt x="332" y="523"/>
                  <a:pt x="333" y="522"/>
                  <a:pt x="334" y="522"/>
                </a:cubicBezTo>
                <a:cubicBezTo>
                  <a:pt x="334" y="522"/>
                  <a:pt x="334" y="522"/>
                  <a:pt x="334" y="522"/>
                </a:cubicBezTo>
                <a:cubicBezTo>
                  <a:pt x="334" y="522"/>
                  <a:pt x="334" y="521"/>
                  <a:pt x="334" y="521"/>
                </a:cubicBezTo>
                <a:cubicBezTo>
                  <a:pt x="335" y="521"/>
                  <a:pt x="336" y="521"/>
                  <a:pt x="336" y="521"/>
                </a:cubicBezTo>
                <a:cubicBezTo>
                  <a:pt x="337" y="520"/>
                  <a:pt x="339" y="519"/>
                  <a:pt x="341" y="518"/>
                </a:cubicBezTo>
                <a:cubicBezTo>
                  <a:pt x="342" y="518"/>
                  <a:pt x="342" y="517"/>
                  <a:pt x="344" y="518"/>
                </a:cubicBezTo>
                <a:cubicBezTo>
                  <a:pt x="349" y="512"/>
                  <a:pt x="355" y="507"/>
                  <a:pt x="363" y="506"/>
                </a:cubicBezTo>
                <a:cubicBezTo>
                  <a:pt x="364" y="505"/>
                  <a:pt x="364" y="503"/>
                  <a:pt x="365" y="503"/>
                </a:cubicBezTo>
                <a:cubicBezTo>
                  <a:pt x="366" y="503"/>
                  <a:pt x="366" y="504"/>
                  <a:pt x="367" y="504"/>
                </a:cubicBezTo>
                <a:cubicBezTo>
                  <a:pt x="369" y="501"/>
                  <a:pt x="373" y="502"/>
                  <a:pt x="374" y="497"/>
                </a:cubicBezTo>
                <a:cubicBezTo>
                  <a:pt x="376" y="497"/>
                  <a:pt x="376" y="496"/>
                  <a:pt x="377" y="495"/>
                </a:cubicBezTo>
                <a:cubicBezTo>
                  <a:pt x="378" y="495"/>
                  <a:pt x="380" y="495"/>
                  <a:pt x="381" y="494"/>
                </a:cubicBezTo>
                <a:cubicBezTo>
                  <a:pt x="383" y="493"/>
                  <a:pt x="385" y="491"/>
                  <a:pt x="387" y="490"/>
                </a:cubicBezTo>
                <a:cubicBezTo>
                  <a:pt x="388" y="490"/>
                  <a:pt x="389" y="490"/>
                  <a:pt x="389" y="490"/>
                </a:cubicBezTo>
                <a:cubicBezTo>
                  <a:pt x="391" y="489"/>
                  <a:pt x="393" y="487"/>
                  <a:pt x="396" y="485"/>
                </a:cubicBezTo>
                <a:cubicBezTo>
                  <a:pt x="396" y="485"/>
                  <a:pt x="397" y="486"/>
                  <a:pt x="398" y="485"/>
                </a:cubicBezTo>
                <a:cubicBezTo>
                  <a:pt x="399" y="485"/>
                  <a:pt x="403" y="481"/>
                  <a:pt x="404" y="482"/>
                </a:cubicBezTo>
                <a:cubicBezTo>
                  <a:pt x="405" y="482"/>
                  <a:pt x="404" y="481"/>
                  <a:pt x="405" y="481"/>
                </a:cubicBezTo>
                <a:cubicBezTo>
                  <a:pt x="407" y="480"/>
                  <a:pt x="409" y="479"/>
                  <a:pt x="410" y="478"/>
                </a:cubicBezTo>
                <a:cubicBezTo>
                  <a:pt x="410" y="478"/>
                  <a:pt x="411" y="479"/>
                  <a:pt x="411" y="478"/>
                </a:cubicBezTo>
                <a:cubicBezTo>
                  <a:pt x="412" y="478"/>
                  <a:pt x="412" y="477"/>
                  <a:pt x="413" y="477"/>
                </a:cubicBezTo>
                <a:cubicBezTo>
                  <a:pt x="414" y="476"/>
                  <a:pt x="416" y="475"/>
                  <a:pt x="417" y="475"/>
                </a:cubicBezTo>
                <a:cubicBezTo>
                  <a:pt x="417" y="475"/>
                  <a:pt x="417" y="475"/>
                  <a:pt x="418" y="474"/>
                </a:cubicBezTo>
                <a:cubicBezTo>
                  <a:pt x="423" y="472"/>
                  <a:pt x="428" y="469"/>
                  <a:pt x="433" y="467"/>
                </a:cubicBezTo>
                <a:cubicBezTo>
                  <a:pt x="434" y="466"/>
                  <a:pt x="436" y="465"/>
                  <a:pt x="438" y="465"/>
                </a:cubicBezTo>
                <a:cubicBezTo>
                  <a:pt x="439" y="464"/>
                  <a:pt x="440" y="463"/>
                  <a:pt x="441" y="463"/>
                </a:cubicBezTo>
                <a:cubicBezTo>
                  <a:pt x="442" y="463"/>
                  <a:pt x="443" y="462"/>
                  <a:pt x="444" y="461"/>
                </a:cubicBezTo>
                <a:cubicBezTo>
                  <a:pt x="444" y="461"/>
                  <a:pt x="445" y="462"/>
                  <a:pt x="445" y="462"/>
                </a:cubicBezTo>
                <a:cubicBezTo>
                  <a:pt x="446" y="461"/>
                  <a:pt x="448" y="460"/>
                  <a:pt x="449" y="459"/>
                </a:cubicBezTo>
                <a:cubicBezTo>
                  <a:pt x="449" y="459"/>
                  <a:pt x="450" y="459"/>
                  <a:pt x="450" y="459"/>
                </a:cubicBezTo>
                <a:cubicBezTo>
                  <a:pt x="450" y="459"/>
                  <a:pt x="450" y="458"/>
                  <a:pt x="451" y="458"/>
                </a:cubicBezTo>
                <a:cubicBezTo>
                  <a:pt x="451" y="458"/>
                  <a:pt x="452" y="458"/>
                  <a:pt x="453" y="458"/>
                </a:cubicBezTo>
                <a:cubicBezTo>
                  <a:pt x="453" y="458"/>
                  <a:pt x="454" y="457"/>
                  <a:pt x="455" y="457"/>
                </a:cubicBezTo>
                <a:cubicBezTo>
                  <a:pt x="457" y="456"/>
                  <a:pt x="461" y="456"/>
                  <a:pt x="463" y="456"/>
                </a:cubicBezTo>
                <a:cubicBezTo>
                  <a:pt x="464" y="455"/>
                  <a:pt x="465" y="455"/>
                  <a:pt x="466" y="455"/>
                </a:cubicBezTo>
                <a:cubicBezTo>
                  <a:pt x="466" y="454"/>
                  <a:pt x="468" y="453"/>
                  <a:pt x="468" y="453"/>
                </a:cubicBezTo>
                <a:cubicBezTo>
                  <a:pt x="469" y="454"/>
                  <a:pt x="470" y="452"/>
                  <a:pt x="471" y="452"/>
                </a:cubicBezTo>
                <a:cubicBezTo>
                  <a:pt x="472" y="452"/>
                  <a:pt x="473" y="451"/>
                  <a:pt x="473" y="451"/>
                </a:cubicBezTo>
                <a:cubicBezTo>
                  <a:pt x="473" y="451"/>
                  <a:pt x="474" y="451"/>
                  <a:pt x="474" y="451"/>
                </a:cubicBezTo>
                <a:cubicBezTo>
                  <a:pt x="475" y="451"/>
                  <a:pt x="475" y="451"/>
                  <a:pt x="476" y="450"/>
                </a:cubicBezTo>
                <a:cubicBezTo>
                  <a:pt x="478" y="449"/>
                  <a:pt x="481" y="448"/>
                  <a:pt x="482" y="447"/>
                </a:cubicBezTo>
                <a:cubicBezTo>
                  <a:pt x="482" y="447"/>
                  <a:pt x="483" y="448"/>
                  <a:pt x="483" y="447"/>
                </a:cubicBezTo>
                <a:cubicBezTo>
                  <a:pt x="483" y="447"/>
                  <a:pt x="483" y="447"/>
                  <a:pt x="483" y="447"/>
                </a:cubicBezTo>
                <a:cubicBezTo>
                  <a:pt x="483" y="447"/>
                  <a:pt x="484" y="447"/>
                  <a:pt x="484" y="447"/>
                </a:cubicBezTo>
                <a:cubicBezTo>
                  <a:pt x="486" y="447"/>
                  <a:pt x="487" y="445"/>
                  <a:pt x="488" y="446"/>
                </a:cubicBezTo>
                <a:cubicBezTo>
                  <a:pt x="490" y="445"/>
                  <a:pt x="494" y="444"/>
                  <a:pt x="497" y="442"/>
                </a:cubicBezTo>
                <a:cubicBezTo>
                  <a:pt x="500" y="441"/>
                  <a:pt x="504" y="439"/>
                  <a:pt x="506" y="437"/>
                </a:cubicBezTo>
                <a:cubicBezTo>
                  <a:pt x="508" y="436"/>
                  <a:pt x="510" y="434"/>
                  <a:pt x="513" y="436"/>
                </a:cubicBezTo>
                <a:cubicBezTo>
                  <a:pt x="513" y="435"/>
                  <a:pt x="514" y="435"/>
                  <a:pt x="515" y="434"/>
                </a:cubicBezTo>
                <a:cubicBezTo>
                  <a:pt x="515" y="434"/>
                  <a:pt x="517" y="433"/>
                  <a:pt x="518" y="433"/>
                </a:cubicBezTo>
                <a:cubicBezTo>
                  <a:pt x="519" y="432"/>
                  <a:pt x="519" y="432"/>
                  <a:pt x="520" y="431"/>
                </a:cubicBezTo>
                <a:cubicBezTo>
                  <a:pt x="523" y="430"/>
                  <a:pt x="526" y="429"/>
                  <a:pt x="529" y="428"/>
                </a:cubicBezTo>
                <a:cubicBezTo>
                  <a:pt x="530" y="425"/>
                  <a:pt x="530" y="424"/>
                  <a:pt x="530" y="421"/>
                </a:cubicBezTo>
                <a:cubicBezTo>
                  <a:pt x="531" y="421"/>
                  <a:pt x="532" y="421"/>
                  <a:pt x="533" y="421"/>
                </a:cubicBezTo>
                <a:cubicBezTo>
                  <a:pt x="534" y="420"/>
                  <a:pt x="535" y="419"/>
                  <a:pt x="537" y="419"/>
                </a:cubicBezTo>
                <a:cubicBezTo>
                  <a:pt x="540" y="419"/>
                  <a:pt x="540" y="421"/>
                  <a:pt x="541" y="420"/>
                </a:cubicBezTo>
                <a:cubicBezTo>
                  <a:pt x="543" y="420"/>
                  <a:pt x="541" y="417"/>
                  <a:pt x="543" y="417"/>
                </a:cubicBezTo>
                <a:cubicBezTo>
                  <a:pt x="544" y="419"/>
                  <a:pt x="547" y="419"/>
                  <a:pt x="548" y="419"/>
                </a:cubicBezTo>
                <a:cubicBezTo>
                  <a:pt x="549" y="418"/>
                  <a:pt x="550" y="419"/>
                  <a:pt x="550" y="420"/>
                </a:cubicBezTo>
                <a:cubicBezTo>
                  <a:pt x="553" y="420"/>
                  <a:pt x="553" y="414"/>
                  <a:pt x="557" y="415"/>
                </a:cubicBezTo>
                <a:cubicBezTo>
                  <a:pt x="559" y="417"/>
                  <a:pt x="565" y="416"/>
                  <a:pt x="568" y="414"/>
                </a:cubicBezTo>
                <a:cubicBezTo>
                  <a:pt x="568" y="412"/>
                  <a:pt x="569" y="411"/>
                  <a:pt x="569" y="409"/>
                </a:cubicBezTo>
                <a:cubicBezTo>
                  <a:pt x="572" y="408"/>
                  <a:pt x="576" y="412"/>
                  <a:pt x="578" y="409"/>
                </a:cubicBezTo>
                <a:cubicBezTo>
                  <a:pt x="580" y="409"/>
                  <a:pt x="581" y="407"/>
                  <a:pt x="583" y="406"/>
                </a:cubicBezTo>
                <a:cubicBezTo>
                  <a:pt x="583" y="406"/>
                  <a:pt x="583" y="406"/>
                  <a:pt x="583" y="406"/>
                </a:cubicBezTo>
                <a:cubicBezTo>
                  <a:pt x="583" y="406"/>
                  <a:pt x="584" y="406"/>
                  <a:pt x="584" y="406"/>
                </a:cubicBezTo>
                <a:cubicBezTo>
                  <a:pt x="584" y="406"/>
                  <a:pt x="584" y="405"/>
                  <a:pt x="585" y="404"/>
                </a:cubicBezTo>
                <a:cubicBezTo>
                  <a:pt x="585" y="404"/>
                  <a:pt x="586" y="404"/>
                  <a:pt x="586" y="404"/>
                </a:cubicBezTo>
                <a:cubicBezTo>
                  <a:pt x="587" y="403"/>
                  <a:pt x="587" y="403"/>
                  <a:pt x="588" y="403"/>
                </a:cubicBezTo>
                <a:cubicBezTo>
                  <a:pt x="589" y="399"/>
                  <a:pt x="589" y="399"/>
                  <a:pt x="589" y="399"/>
                </a:cubicBezTo>
                <a:cubicBezTo>
                  <a:pt x="591" y="397"/>
                  <a:pt x="597" y="401"/>
                  <a:pt x="600" y="399"/>
                </a:cubicBezTo>
                <a:cubicBezTo>
                  <a:pt x="600" y="398"/>
                  <a:pt x="599" y="397"/>
                  <a:pt x="600" y="396"/>
                </a:cubicBezTo>
                <a:cubicBezTo>
                  <a:pt x="601" y="396"/>
                  <a:pt x="603" y="394"/>
                  <a:pt x="604" y="393"/>
                </a:cubicBezTo>
                <a:cubicBezTo>
                  <a:pt x="605" y="392"/>
                  <a:pt x="603" y="390"/>
                  <a:pt x="606" y="390"/>
                </a:cubicBezTo>
                <a:cubicBezTo>
                  <a:pt x="607" y="390"/>
                  <a:pt x="606" y="391"/>
                  <a:pt x="608" y="391"/>
                </a:cubicBezTo>
                <a:cubicBezTo>
                  <a:pt x="609" y="391"/>
                  <a:pt x="608" y="389"/>
                  <a:pt x="610" y="390"/>
                </a:cubicBezTo>
                <a:cubicBezTo>
                  <a:pt x="610" y="386"/>
                  <a:pt x="613" y="386"/>
                  <a:pt x="615" y="385"/>
                </a:cubicBezTo>
                <a:cubicBezTo>
                  <a:pt x="616" y="382"/>
                  <a:pt x="621" y="386"/>
                  <a:pt x="622" y="385"/>
                </a:cubicBezTo>
                <a:cubicBezTo>
                  <a:pt x="624" y="386"/>
                  <a:pt x="626" y="386"/>
                  <a:pt x="628" y="387"/>
                </a:cubicBezTo>
                <a:cubicBezTo>
                  <a:pt x="627" y="386"/>
                  <a:pt x="627" y="385"/>
                  <a:pt x="628" y="385"/>
                </a:cubicBezTo>
                <a:cubicBezTo>
                  <a:pt x="629" y="384"/>
                  <a:pt x="629" y="385"/>
                  <a:pt x="631" y="385"/>
                </a:cubicBezTo>
                <a:cubicBezTo>
                  <a:pt x="633" y="383"/>
                  <a:pt x="630" y="382"/>
                  <a:pt x="631" y="382"/>
                </a:cubicBezTo>
                <a:cubicBezTo>
                  <a:pt x="634" y="383"/>
                  <a:pt x="634" y="383"/>
                  <a:pt x="634" y="383"/>
                </a:cubicBezTo>
                <a:cubicBezTo>
                  <a:pt x="636" y="382"/>
                  <a:pt x="637" y="379"/>
                  <a:pt x="639" y="378"/>
                </a:cubicBezTo>
                <a:cubicBezTo>
                  <a:pt x="639" y="379"/>
                  <a:pt x="643" y="381"/>
                  <a:pt x="644" y="380"/>
                </a:cubicBezTo>
                <a:cubicBezTo>
                  <a:pt x="643" y="380"/>
                  <a:pt x="644" y="378"/>
                  <a:pt x="643" y="378"/>
                </a:cubicBezTo>
                <a:cubicBezTo>
                  <a:pt x="643" y="378"/>
                  <a:pt x="642" y="378"/>
                  <a:pt x="642" y="378"/>
                </a:cubicBezTo>
                <a:cubicBezTo>
                  <a:pt x="642" y="378"/>
                  <a:pt x="642" y="377"/>
                  <a:pt x="642" y="377"/>
                </a:cubicBezTo>
                <a:cubicBezTo>
                  <a:pt x="641" y="377"/>
                  <a:pt x="640" y="377"/>
                  <a:pt x="640" y="376"/>
                </a:cubicBezTo>
                <a:cubicBezTo>
                  <a:pt x="642" y="376"/>
                  <a:pt x="643" y="376"/>
                  <a:pt x="644" y="375"/>
                </a:cubicBezTo>
                <a:cubicBezTo>
                  <a:pt x="645" y="371"/>
                  <a:pt x="644" y="370"/>
                  <a:pt x="647" y="369"/>
                </a:cubicBezTo>
                <a:cubicBezTo>
                  <a:pt x="646" y="369"/>
                  <a:pt x="648" y="373"/>
                  <a:pt x="649" y="373"/>
                </a:cubicBezTo>
                <a:cubicBezTo>
                  <a:pt x="649" y="374"/>
                  <a:pt x="650" y="374"/>
                  <a:pt x="651" y="374"/>
                </a:cubicBezTo>
                <a:cubicBezTo>
                  <a:pt x="652" y="375"/>
                  <a:pt x="647" y="378"/>
                  <a:pt x="649" y="378"/>
                </a:cubicBezTo>
                <a:cubicBezTo>
                  <a:pt x="649" y="377"/>
                  <a:pt x="662" y="374"/>
                  <a:pt x="663" y="373"/>
                </a:cubicBezTo>
                <a:cubicBezTo>
                  <a:pt x="661" y="371"/>
                  <a:pt x="660" y="373"/>
                  <a:pt x="658" y="373"/>
                </a:cubicBezTo>
                <a:cubicBezTo>
                  <a:pt x="658" y="371"/>
                  <a:pt x="656" y="370"/>
                  <a:pt x="656" y="369"/>
                </a:cubicBezTo>
                <a:cubicBezTo>
                  <a:pt x="659" y="370"/>
                  <a:pt x="659" y="367"/>
                  <a:pt x="661" y="368"/>
                </a:cubicBezTo>
                <a:cubicBezTo>
                  <a:pt x="662" y="366"/>
                  <a:pt x="663" y="365"/>
                  <a:pt x="665" y="364"/>
                </a:cubicBezTo>
                <a:cubicBezTo>
                  <a:pt x="667" y="364"/>
                  <a:pt x="668" y="367"/>
                  <a:pt x="670" y="366"/>
                </a:cubicBezTo>
                <a:cubicBezTo>
                  <a:pt x="672" y="362"/>
                  <a:pt x="667" y="362"/>
                  <a:pt x="668" y="359"/>
                </a:cubicBezTo>
                <a:cubicBezTo>
                  <a:pt x="669" y="358"/>
                  <a:pt x="670" y="357"/>
                  <a:pt x="670" y="357"/>
                </a:cubicBezTo>
                <a:cubicBezTo>
                  <a:pt x="670" y="356"/>
                  <a:pt x="670" y="356"/>
                  <a:pt x="671" y="356"/>
                </a:cubicBezTo>
                <a:cubicBezTo>
                  <a:pt x="682" y="355"/>
                  <a:pt x="682" y="355"/>
                  <a:pt x="682" y="355"/>
                </a:cubicBezTo>
                <a:cubicBezTo>
                  <a:pt x="683" y="354"/>
                  <a:pt x="683" y="352"/>
                  <a:pt x="682" y="350"/>
                </a:cubicBezTo>
                <a:cubicBezTo>
                  <a:pt x="684" y="351"/>
                  <a:pt x="684" y="349"/>
                  <a:pt x="684" y="348"/>
                </a:cubicBezTo>
                <a:cubicBezTo>
                  <a:pt x="685" y="347"/>
                  <a:pt x="687" y="347"/>
                  <a:pt x="687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89" y="344"/>
                  <a:pt x="690" y="343"/>
                  <a:pt x="689" y="342"/>
                </a:cubicBezTo>
                <a:cubicBezTo>
                  <a:pt x="690" y="342"/>
                  <a:pt x="690" y="341"/>
                  <a:pt x="690" y="341"/>
                </a:cubicBezTo>
                <a:cubicBezTo>
                  <a:pt x="690" y="341"/>
                  <a:pt x="691" y="341"/>
                  <a:pt x="692" y="340"/>
                </a:cubicBezTo>
                <a:cubicBezTo>
                  <a:pt x="692" y="340"/>
                  <a:pt x="692" y="340"/>
                  <a:pt x="692" y="339"/>
                </a:cubicBezTo>
                <a:cubicBezTo>
                  <a:pt x="693" y="339"/>
                  <a:pt x="694" y="338"/>
                  <a:pt x="694" y="338"/>
                </a:cubicBezTo>
                <a:cubicBezTo>
                  <a:pt x="695" y="337"/>
                  <a:pt x="696" y="337"/>
                  <a:pt x="697" y="337"/>
                </a:cubicBezTo>
                <a:cubicBezTo>
                  <a:pt x="697" y="337"/>
                  <a:pt x="698" y="335"/>
                  <a:pt x="698" y="335"/>
                </a:cubicBezTo>
                <a:cubicBezTo>
                  <a:pt x="698" y="335"/>
                  <a:pt x="699" y="335"/>
                  <a:pt x="699" y="335"/>
                </a:cubicBezTo>
                <a:cubicBezTo>
                  <a:pt x="700" y="334"/>
                  <a:pt x="700" y="333"/>
                  <a:pt x="700" y="332"/>
                </a:cubicBezTo>
                <a:cubicBezTo>
                  <a:pt x="701" y="331"/>
                  <a:pt x="702" y="329"/>
                  <a:pt x="702" y="329"/>
                </a:cubicBezTo>
                <a:cubicBezTo>
                  <a:pt x="703" y="328"/>
                  <a:pt x="704" y="328"/>
                  <a:pt x="704" y="328"/>
                </a:cubicBezTo>
                <a:cubicBezTo>
                  <a:pt x="705" y="328"/>
                  <a:pt x="705" y="327"/>
                  <a:pt x="706" y="327"/>
                </a:cubicBezTo>
                <a:cubicBezTo>
                  <a:pt x="706" y="328"/>
                  <a:pt x="706" y="329"/>
                  <a:pt x="706" y="329"/>
                </a:cubicBezTo>
                <a:cubicBezTo>
                  <a:pt x="706" y="330"/>
                  <a:pt x="705" y="330"/>
                  <a:pt x="705" y="330"/>
                </a:cubicBezTo>
                <a:cubicBezTo>
                  <a:pt x="705" y="331"/>
                  <a:pt x="704" y="332"/>
                  <a:pt x="704" y="333"/>
                </a:cubicBezTo>
                <a:cubicBezTo>
                  <a:pt x="704" y="333"/>
                  <a:pt x="703" y="333"/>
                  <a:pt x="702" y="333"/>
                </a:cubicBezTo>
                <a:cubicBezTo>
                  <a:pt x="702" y="333"/>
                  <a:pt x="702" y="334"/>
                  <a:pt x="702" y="334"/>
                </a:cubicBezTo>
                <a:cubicBezTo>
                  <a:pt x="701" y="335"/>
                  <a:pt x="699" y="335"/>
                  <a:pt x="699" y="338"/>
                </a:cubicBezTo>
                <a:cubicBezTo>
                  <a:pt x="696" y="338"/>
                  <a:pt x="695" y="342"/>
                  <a:pt x="693" y="342"/>
                </a:cubicBezTo>
                <a:cubicBezTo>
                  <a:pt x="692" y="346"/>
                  <a:pt x="689" y="346"/>
                  <a:pt x="688" y="348"/>
                </a:cubicBezTo>
                <a:cubicBezTo>
                  <a:pt x="692" y="349"/>
                  <a:pt x="693" y="344"/>
                  <a:pt x="696" y="344"/>
                </a:cubicBezTo>
                <a:cubicBezTo>
                  <a:pt x="696" y="342"/>
                  <a:pt x="697" y="342"/>
                  <a:pt x="697" y="340"/>
                </a:cubicBezTo>
                <a:cubicBezTo>
                  <a:pt x="700" y="339"/>
                  <a:pt x="703" y="337"/>
                  <a:pt x="705" y="334"/>
                </a:cubicBezTo>
                <a:cubicBezTo>
                  <a:pt x="707" y="333"/>
                  <a:pt x="709" y="331"/>
                  <a:pt x="710" y="327"/>
                </a:cubicBezTo>
                <a:cubicBezTo>
                  <a:pt x="711" y="327"/>
                  <a:pt x="711" y="326"/>
                  <a:pt x="712" y="326"/>
                </a:cubicBezTo>
                <a:cubicBezTo>
                  <a:pt x="712" y="324"/>
                  <a:pt x="713" y="322"/>
                  <a:pt x="714" y="322"/>
                </a:cubicBezTo>
                <a:cubicBezTo>
                  <a:pt x="714" y="321"/>
                  <a:pt x="714" y="321"/>
                  <a:pt x="715" y="321"/>
                </a:cubicBezTo>
                <a:cubicBezTo>
                  <a:pt x="715" y="319"/>
                  <a:pt x="716" y="319"/>
                  <a:pt x="716" y="318"/>
                </a:cubicBezTo>
                <a:cubicBezTo>
                  <a:pt x="716" y="318"/>
                  <a:pt x="716" y="318"/>
                  <a:pt x="717" y="318"/>
                </a:cubicBezTo>
                <a:cubicBezTo>
                  <a:pt x="717" y="317"/>
                  <a:pt x="717" y="317"/>
                  <a:pt x="717" y="317"/>
                </a:cubicBezTo>
                <a:cubicBezTo>
                  <a:pt x="718" y="316"/>
                  <a:pt x="718" y="315"/>
                  <a:pt x="718" y="315"/>
                </a:cubicBezTo>
                <a:cubicBezTo>
                  <a:pt x="719" y="315"/>
                  <a:pt x="719" y="314"/>
                  <a:pt x="720" y="314"/>
                </a:cubicBezTo>
                <a:cubicBezTo>
                  <a:pt x="720" y="314"/>
                  <a:pt x="720" y="314"/>
                  <a:pt x="720" y="313"/>
                </a:cubicBezTo>
                <a:cubicBezTo>
                  <a:pt x="721" y="313"/>
                  <a:pt x="721" y="313"/>
                  <a:pt x="721" y="312"/>
                </a:cubicBezTo>
                <a:cubicBezTo>
                  <a:pt x="722" y="311"/>
                  <a:pt x="722" y="310"/>
                  <a:pt x="723" y="309"/>
                </a:cubicBezTo>
                <a:cubicBezTo>
                  <a:pt x="723" y="308"/>
                  <a:pt x="726" y="308"/>
                  <a:pt x="726" y="307"/>
                </a:cubicBezTo>
                <a:cubicBezTo>
                  <a:pt x="727" y="306"/>
                  <a:pt x="726" y="307"/>
                  <a:pt x="727" y="306"/>
                </a:cubicBezTo>
                <a:cubicBezTo>
                  <a:pt x="729" y="305"/>
                  <a:pt x="729" y="301"/>
                  <a:pt x="730" y="300"/>
                </a:cubicBezTo>
                <a:cubicBezTo>
                  <a:pt x="730" y="300"/>
                  <a:pt x="730" y="299"/>
                  <a:pt x="730" y="299"/>
                </a:cubicBezTo>
                <a:cubicBezTo>
                  <a:pt x="731" y="298"/>
                  <a:pt x="732" y="296"/>
                  <a:pt x="733" y="296"/>
                </a:cubicBezTo>
                <a:cubicBezTo>
                  <a:pt x="733" y="294"/>
                  <a:pt x="733" y="293"/>
                  <a:pt x="734" y="292"/>
                </a:cubicBezTo>
                <a:cubicBezTo>
                  <a:pt x="734" y="292"/>
                  <a:pt x="734" y="291"/>
                  <a:pt x="734" y="291"/>
                </a:cubicBezTo>
                <a:cubicBezTo>
                  <a:pt x="735" y="288"/>
                  <a:pt x="737" y="286"/>
                  <a:pt x="738" y="283"/>
                </a:cubicBezTo>
                <a:cubicBezTo>
                  <a:pt x="738" y="282"/>
                  <a:pt x="738" y="281"/>
                  <a:pt x="739" y="281"/>
                </a:cubicBezTo>
                <a:cubicBezTo>
                  <a:pt x="739" y="281"/>
                  <a:pt x="739" y="279"/>
                  <a:pt x="739" y="279"/>
                </a:cubicBezTo>
                <a:cubicBezTo>
                  <a:pt x="739" y="279"/>
                  <a:pt x="740" y="279"/>
                  <a:pt x="740" y="279"/>
                </a:cubicBezTo>
                <a:cubicBezTo>
                  <a:pt x="741" y="275"/>
                  <a:pt x="742" y="272"/>
                  <a:pt x="743" y="269"/>
                </a:cubicBezTo>
                <a:cubicBezTo>
                  <a:pt x="744" y="269"/>
                  <a:pt x="743" y="268"/>
                  <a:pt x="743" y="268"/>
                </a:cubicBezTo>
                <a:cubicBezTo>
                  <a:pt x="743" y="267"/>
                  <a:pt x="744" y="267"/>
                  <a:pt x="744" y="267"/>
                </a:cubicBezTo>
                <a:cubicBezTo>
                  <a:pt x="744" y="267"/>
                  <a:pt x="744" y="267"/>
                  <a:pt x="744" y="267"/>
                </a:cubicBezTo>
                <a:cubicBezTo>
                  <a:pt x="744" y="267"/>
                  <a:pt x="744" y="266"/>
                  <a:pt x="744" y="266"/>
                </a:cubicBezTo>
                <a:cubicBezTo>
                  <a:pt x="744" y="266"/>
                  <a:pt x="744" y="266"/>
                  <a:pt x="744" y="266"/>
                </a:cubicBezTo>
                <a:cubicBezTo>
                  <a:pt x="744" y="266"/>
                  <a:pt x="744" y="265"/>
                  <a:pt x="744" y="265"/>
                </a:cubicBezTo>
                <a:cubicBezTo>
                  <a:pt x="745" y="265"/>
                  <a:pt x="745" y="265"/>
                  <a:pt x="745" y="264"/>
                </a:cubicBezTo>
                <a:cubicBezTo>
                  <a:pt x="745" y="264"/>
                  <a:pt x="745" y="264"/>
                  <a:pt x="745" y="264"/>
                </a:cubicBezTo>
                <a:cubicBezTo>
                  <a:pt x="746" y="263"/>
                  <a:pt x="745" y="261"/>
                  <a:pt x="746" y="261"/>
                </a:cubicBezTo>
                <a:cubicBezTo>
                  <a:pt x="746" y="260"/>
                  <a:pt x="746" y="260"/>
                  <a:pt x="747" y="259"/>
                </a:cubicBezTo>
                <a:cubicBezTo>
                  <a:pt x="749" y="254"/>
                  <a:pt x="749" y="248"/>
                  <a:pt x="750" y="242"/>
                </a:cubicBezTo>
                <a:cubicBezTo>
                  <a:pt x="750" y="242"/>
                  <a:pt x="750" y="241"/>
                  <a:pt x="751" y="241"/>
                </a:cubicBezTo>
                <a:cubicBezTo>
                  <a:pt x="751" y="240"/>
                  <a:pt x="751" y="240"/>
                  <a:pt x="751" y="240"/>
                </a:cubicBezTo>
                <a:cubicBezTo>
                  <a:pt x="751" y="239"/>
                  <a:pt x="751" y="239"/>
                  <a:pt x="751" y="238"/>
                </a:cubicBezTo>
                <a:cubicBezTo>
                  <a:pt x="751" y="238"/>
                  <a:pt x="751" y="237"/>
                  <a:pt x="751" y="237"/>
                </a:cubicBezTo>
                <a:cubicBezTo>
                  <a:pt x="751" y="237"/>
                  <a:pt x="751" y="236"/>
                  <a:pt x="751" y="236"/>
                </a:cubicBezTo>
                <a:cubicBezTo>
                  <a:pt x="751" y="236"/>
                  <a:pt x="752" y="236"/>
                  <a:pt x="752" y="235"/>
                </a:cubicBezTo>
                <a:cubicBezTo>
                  <a:pt x="752" y="234"/>
                  <a:pt x="752" y="234"/>
                  <a:pt x="752" y="233"/>
                </a:cubicBezTo>
                <a:cubicBezTo>
                  <a:pt x="752" y="232"/>
                  <a:pt x="752" y="231"/>
                  <a:pt x="752" y="230"/>
                </a:cubicBezTo>
                <a:cubicBezTo>
                  <a:pt x="752" y="229"/>
                  <a:pt x="752" y="229"/>
                  <a:pt x="752" y="228"/>
                </a:cubicBezTo>
                <a:cubicBezTo>
                  <a:pt x="752" y="227"/>
                  <a:pt x="752" y="226"/>
                  <a:pt x="752" y="225"/>
                </a:cubicBezTo>
                <a:cubicBezTo>
                  <a:pt x="753" y="203"/>
                  <a:pt x="737" y="189"/>
                  <a:pt x="721" y="179"/>
                </a:cubicBezTo>
                <a:cubicBezTo>
                  <a:pt x="721" y="179"/>
                  <a:pt x="730" y="164"/>
                  <a:pt x="731" y="163"/>
                </a:cubicBezTo>
                <a:cubicBezTo>
                  <a:pt x="736" y="153"/>
                  <a:pt x="741" y="143"/>
                  <a:pt x="743" y="132"/>
                </a:cubicBezTo>
                <a:cubicBezTo>
                  <a:pt x="745" y="124"/>
                  <a:pt x="746" y="116"/>
                  <a:pt x="746" y="107"/>
                </a:cubicBezTo>
                <a:cubicBezTo>
                  <a:pt x="746" y="85"/>
                  <a:pt x="741" y="61"/>
                  <a:pt x="725" y="44"/>
                </a:cubicBezTo>
                <a:cubicBezTo>
                  <a:pt x="722" y="40"/>
                  <a:pt x="718" y="36"/>
                  <a:pt x="714" y="33"/>
                </a:cubicBezTo>
                <a:cubicBezTo>
                  <a:pt x="698" y="19"/>
                  <a:pt x="680" y="10"/>
                  <a:pt x="660" y="5"/>
                </a:cubicBezTo>
                <a:cubicBezTo>
                  <a:pt x="652" y="3"/>
                  <a:pt x="644" y="2"/>
                  <a:pt x="636" y="2"/>
                </a:cubicBezTo>
                <a:cubicBezTo>
                  <a:pt x="610" y="0"/>
                  <a:pt x="579" y="8"/>
                  <a:pt x="561" y="28"/>
                </a:cubicBezTo>
                <a:cubicBezTo>
                  <a:pt x="559" y="31"/>
                  <a:pt x="552" y="39"/>
                  <a:pt x="554" y="43"/>
                </a:cubicBezTo>
                <a:cubicBezTo>
                  <a:pt x="536" y="12"/>
                  <a:pt x="488" y="20"/>
                  <a:pt x="461" y="29"/>
                </a:cubicBezTo>
                <a:cubicBezTo>
                  <a:pt x="446" y="33"/>
                  <a:pt x="434" y="40"/>
                  <a:pt x="421" y="49"/>
                </a:cubicBezTo>
                <a:cubicBezTo>
                  <a:pt x="399" y="64"/>
                  <a:pt x="382" y="85"/>
                  <a:pt x="369" y="109"/>
                </a:cubicBezTo>
                <a:cubicBezTo>
                  <a:pt x="351" y="147"/>
                  <a:pt x="345" y="193"/>
                  <a:pt x="352" y="234"/>
                </a:cubicBezTo>
                <a:cubicBezTo>
                  <a:pt x="354" y="246"/>
                  <a:pt x="361" y="261"/>
                  <a:pt x="368" y="272"/>
                </a:cubicBezTo>
                <a:cubicBezTo>
                  <a:pt x="380" y="292"/>
                  <a:pt x="401" y="307"/>
                  <a:pt x="424" y="313"/>
                </a:cubicBezTo>
                <a:cubicBezTo>
                  <a:pt x="440" y="317"/>
                  <a:pt x="457" y="316"/>
                  <a:pt x="474" y="313"/>
                </a:cubicBezTo>
                <a:cubicBezTo>
                  <a:pt x="494" y="310"/>
                  <a:pt x="514" y="301"/>
                  <a:pt x="528" y="287"/>
                </a:cubicBezTo>
                <a:cubicBezTo>
                  <a:pt x="540" y="276"/>
                  <a:pt x="548" y="261"/>
                  <a:pt x="552" y="245"/>
                </a:cubicBezTo>
                <a:cubicBezTo>
                  <a:pt x="556" y="224"/>
                  <a:pt x="552" y="198"/>
                  <a:pt x="533" y="185"/>
                </a:cubicBezTo>
                <a:cubicBezTo>
                  <a:pt x="519" y="176"/>
                  <a:pt x="498" y="177"/>
                  <a:pt x="485" y="188"/>
                </a:cubicBezTo>
                <a:cubicBezTo>
                  <a:pt x="480" y="192"/>
                  <a:pt x="477" y="199"/>
                  <a:pt x="474" y="205"/>
                </a:cubicBezTo>
                <a:cubicBezTo>
                  <a:pt x="473" y="207"/>
                  <a:pt x="467" y="222"/>
                  <a:pt x="469" y="223"/>
                </a:cubicBezTo>
                <a:cubicBezTo>
                  <a:pt x="467" y="222"/>
                  <a:pt x="456" y="183"/>
                  <a:pt x="485" y="159"/>
                </a:cubicBezTo>
                <a:cubicBezTo>
                  <a:pt x="492" y="152"/>
                  <a:pt x="502" y="148"/>
                  <a:pt x="511" y="145"/>
                </a:cubicBezTo>
                <a:cubicBezTo>
                  <a:pt x="525" y="141"/>
                  <a:pt x="543" y="142"/>
                  <a:pt x="557" y="147"/>
                </a:cubicBezTo>
                <a:cubicBezTo>
                  <a:pt x="563" y="149"/>
                  <a:pt x="569" y="153"/>
                  <a:pt x="574" y="157"/>
                </a:cubicBezTo>
                <a:cubicBezTo>
                  <a:pt x="583" y="163"/>
                  <a:pt x="591" y="173"/>
                  <a:pt x="596" y="184"/>
                </a:cubicBezTo>
                <a:cubicBezTo>
                  <a:pt x="600" y="193"/>
                  <a:pt x="602" y="204"/>
                  <a:pt x="601" y="214"/>
                </a:cubicBezTo>
                <a:cubicBezTo>
                  <a:pt x="600" y="242"/>
                  <a:pt x="587" y="274"/>
                  <a:pt x="567" y="293"/>
                </a:cubicBezTo>
                <a:cubicBezTo>
                  <a:pt x="564" y="296"/>
                  <a:pt x="562" y="300"/>
                  <a:pt x="559" y="303"/>
                </a:cubicBezTo>
                <a:cubicBezTo>
                  <a:pt x="555" y="306"/>
                  <a:pt x="552" y="310"/>
                  <a:pt x="548" y="312"/>
                </a:cubicBezTo>
                <a:cubicBezTo>
                  <a:pt x="545" y="313"/>
                  <a:pt x="546" y="313"/>
                  <a:pt x="544" y="314"/>
                </a:cubicBezTo>
                <a:cubicBezTo>
                  <a:pt x="543" y="316"/>
                  <a:pt x="541" y="317"/>
                  <a:pt x="540" y="319"/>
                </a:cubicBezTo>
                <a:cubicBezTo>
                  <a:pt x="540" y="318"/>
                  <a:pt x="540" y="318"/>
                  <a:pt x="539" y="318"/>
                </a:cubicBezTo>
                <a:cubicBezTo>
                  <a:pt x="539" y="318"/>
                  <a:pt x="539" y="318"/>
                  <a:pt x="538" y="318"/>
                </a:cubicBezTo>
                <a:cubicBezTo>
                  <a:pt x="537" y="320"/>
                  <a:pt x="536" y="322"/>
                  <a:pt x="535" y="323"/>
                </a:cubicBezTo>
                <a:cubicBezTo>
                  <a:pt x="534" y="323"/>
                  <a:pt x="534" y="324"/>
                  <a:pt x="533" y="323"/>
                </a:cubicBezTo>
                <a:cubicBezTo>
                  <a:pt x="533" y="323"/>
                  <a:pt x="532" y="322"/>
                  <a:pt x="532" y="322"/>
                </a:cubicBezTo>
                <a:cubicBezTo>
                  <a:pt x="532" y="322"/>
                  <a:pt x="531" y="322"/>
                  <a:pt x="530" y="323"/>
                </a:cubicBezTo>
                <a:cubicBezTo>
                  <a:pt x="530" y="323"/>
                  <a:pt x="530" y="324"/>
                  <a:pt x="529" y="324"/>
                </a:cubicBezTo>
                <a:cubicBezTo>
                  <a:pt x="529" y="324"/>
                  <a:pt x="529" y="325"/>
                  <a:pt x="529" y="325"/>
                </a:cubicBezTo>
                <a:cubicBezTo>
                  <a:pt x="528" y="325"/>
                  <a:pt x="527" y="326"/>
                  <a:pt x="527" y="327"/>
                </a:cubicBezTo>
                <a:cubicBezTo>
                  <a:pt x="527" y="327"/>
                  <a:pt x="526" y="326"/>
                  <a:pt x="526" y="327"/>
                </a:cubicBezTo>
                <a:cubicBezTo>
                  <a:pt x="526" y="327"/>
                  <a:pt x="525" y="328"/>
                  <a:pt x="525" y="328"/>
                </a:cubicBezTo>
                <a:cubicBezTo>
                  <a:pt x="524" y="329"/>
                  <a:pt x="522" y="327"/>
                  <a:pt x="522" y="328"/>
                </a:cubicBezTo>
                <a:cubicBezTo>
                  <a:pt x="522" y="329"/>
                  <a:pt x="520" y="329"/>
                  <a:pt x="519" y="330"/>
                </a:cubicBezTo>
                <a:cubicBezTo>
                  <a:pt x="519" y="330"/>
                  <a:pt x="519" y="331"/>
                  <a:pt x="518" y="331"/>
                </a:cubicBezTo>
                <a:cubicBezTo>
                  <a:pt x="518" y="331"/>
                  <a:pt x="517" y="331"/>
                  <a:pt x="517" y="331"/>
                </a:cubicBezTo>
                <a:cubicBezTo>
                  <a:pt x="516" y="332"/>
                  <a:pt x="516" y="333"/>
                  <a:pt x="516" y="333"/>
                </a:cubicBezTo>
                <a:cubicBezTo>
                  <a:pt x="515" y="334"/>
                  <a:pt x="513" y="334"/>
                  <a:pt x="512" y="335"/>
                </a:cubicBezTo>
                <a:cubicBezTo>
                  <a:pt x="511" y="336"/>
                  <a:pt x="510" y="337"/>
                  <a:pt x="509" y="338"/>
                </a:cubicBezTo>
                <a:cubicBezTo>
                  <a:pt x="507" y="339"/>
                  <a:pt x="506" y="337"/>
                  <a:pt x="505" y="338"/>
                </a:cubicBezTo>
                <a:cubicBezTo>
                  <a:pt x="505" y="338"/>
                  <a:pt x="505" y="339"/>
                  <a:pt x="504" y="339"/>
                </a:cubicBezTo>
                <a:cubicBezTo>
                  <a:pt x="503" y="340"/>
                  <a:pt x="498" y="342"/>
                  <a:pt x="497" y="342"/>
                </a:cubicBezTo>
                <a:cubicBezTo>
                  <a:pt x="495" y="343"/>
                  <a:pt x="494" y="345"/>
                  <a:pt x="493" y="345"/>
                </a:cubicBezTo>
                <a:cubicBezTo>
                  <a:pt x="493" y="345"/>
                  <a:pt x="492" y="345"/>
                  <a:pt x="492" y="345"/>
                </a:cubicBezTo>
                <a:cubicBezTo>
                  <a:pt x="492" y="345"/>
                  <a:pt x="491" y="346"/>
                  <a:pt x="491" y="346"/>
                </a:cubicBezTo>
                <a:cubicBezTo>
                  <a:pt x="490" y="346"/>
                  <a:pt x="489" y="346"/>
                  <a:pt x="488" y="346"/>
                </a:cubicBezTo>
                <a:cubicBezTo>
                  <a:pt x="487" y="349"/>
                  <a:pt x="485" y="348"/>
                  <a:pt x="482" y="350"/>
                </a:cubicBezTo>
                <a:cubicBezTo>
                  <a:pt x="476" y="353"/>
                  <a:pt x="469" y="359"/>
                  <a:pt x="463" y="360"/>
                </a:cubicBezTo>
                <a:cubicBezTo>
                  <a:pt x="461" y="363"/>
                  <a:pt x="457" y="363"/>
                  <a:pt x="454" y="365"/>
                </a:cubicBezTo>
                <a:cubicBezTo>
                  <a:pt x="453" y="365"/>
                  <a:pt x="453" y="366"/>
                  <a:pt x="451" y="366"/>
                </a:cubicBezTo>
                <a:cubicBezTo>
                  <a:pt x="450" y="366"/>
                  <a:pt x="450" y="368"/>
                  <a:pt x="449" y="368"/>
                </a:cubicBezTo>
                <a:cubicBezTo>
                  <a:pt x="447" y="368"/>
                  <a:pt x="446" y="369"/>
                  <a:pt x="444" y="369"/>
                </a:cubicBezTo>
                <a:cubicBezTo>
                  <a:pt x="442" y="370"/>
                  <a:pt x="441" y="371"/>
                  <a:pt x="439" y="371"/>
                </a:cubicBezTo>
                <a:cubicBezTo>
                  <a:pt x="437" y="372"/>
                  <a:pt x="435" y="375"/>
                  <a:pt x="432" y="375"/>
                </a:cubicBezTo>
                <a:cubicBezTo>
                  <a:pt x="432" y="375"/>
                  <a:pt x="432" y="376"/>
                  <a:pt x="431" y="376"/>
                </a:cubicBezTo>
                <a:cubicBezTo>
                  <a:pt x="429" y="375"/>
                  <a:pt x="427" y="376"/>
                  <a:pt x="425" y="377"/>
                </a:cubicBezTo>
                <a:cubicBezTo>
                  <a:pt x="426" y="377"/>
                  <a:pt x="425" y="379"/>
                  <a:pt x="426" y="380"/>
                </a:cubicBezTo>
                <a:cubicBezTo>
                  <a:pt x="424" y="380"/>
                  <a:pt x="422" y="380"/>
                  <a:pt x="420" y="381"/>
                </a:cubicBezTo>
                <a:cubicBezTo>
                  <a:pt x="420" y="380"/>
                  <a:pt x="421" y="379"/>
                  <a:pt x="419" y="378"/>
                </a:cubicBezTo>
                <a:cubicBezTo>
                  <a:pt x="418" y="379"/>
                  <a:pt x="417" y="380"/>
                  <a:pt x="417" y="380"/>
                </a:cubicBezTo>
                <a:cubicBezTo>
                  <a:pt x="418" y="381"/>
                  <a:pt x="418" y="382"/>
                  <a:pt x="417" y="384"/>
                </a:cubicBezTo>
                <a:cubicBezTo>
                  <a:pt x="417" y="384"/>
                  <a:pt x="417" y="384"/>
                  <a:pt x="416" y="384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5"/>
                </a:cubicBezTo>
                <a:cubicBezTo>
                  <a:pt x="416" y="385"/>
                  <a:pt x="416" y="385"/>
                  <a:pt x="416" y="386"/>
                </a:cubicBezTo>
                <a:cubicBezTo>
                  <a:pt x="415" y="386"/>
                  <a:pt x="414" y="386"/>
                  <a:pt x="413" y="386"/>
                </a:cubicBezTo>
                <a:cubicBezTo>
                  <a:pt x="412" y="386"/>
                  <a:pt x="412" y="388"/>
                  <a:pt x="411" y="387"/>
                </a:cubicBezTo>
                <a:cubicBezTo>
                  <a:pt x="410" y="385"/>
                  <a:pt x="411" y="386"/>
                  <a:pt x="411" y="384"/>
                </a:cubicBezTo>
                <a:cubicBezTo>
                  <a:pt x="412" y="383"/>
                  <a:pt x="410" y="383"/>
                  <a:pt x="410" y="382"/>
                </a:cubicBezTo>
                <a:cubicBezTo>
                  <a:pt x="408" y="383"/>
                  <a:pt x="409" y="385"/>
                  <a:pt x="409" y="386"/>
                </a:cubicBezTo>
                <a:cubicBezTo>
                  <a:pt x="407" y="387"/>
                  <a:pt x="406" y="388"/>
                  <a:pt x="404" y="389"/>
                </a:cubicBezTo>
                <a:cubicBezTo>
                  <a:pt x="402" y="389"/>
                  <a:pt x="400" y="390"/>
                  <a:pt x="398" y="391"/>
                </a:cubicBezTo>
                <a:cubicBezTo>
                  <a:pt x="396" y="390"/>
                  <a:pt x="396" y="392"/>
                  <a:pt x="394" y="391"/>
                </a:cubicBezTo>
                <a:cubicBezTo>
                  <a:pt x="392" y="393"/>
                  <a:pt x="389" y="395"/>
                  <a:pt x="387" y="398"/>
                </a:cubicBezTo>
                <a:cubicBezTo>
                  <a:pt x="385" y="397"/>
                  <a:pt x="384" y="398"/>
                  <a:pt x="382" y="399"/>
                </a:cubicBezTo>
                <a:cubicBezTo>
                  <a:pt x="383" y="399"/>
                  <a:pt x="382" y="398"/>
                  <a:pt x="381" y="399"/>
                </a:cubicBezTo>
                <a:cubicBezTo>
                  <a:pt x="381" y="399"/>
                  <a:pt x="381" y="400"/>
                  <a:pt x="380" y="400"/>
                </a:cubicBezTo>
                <a:cubicBezTo>
                  <a:pt x="383" y="401"/>
                  <a:pt x="384" y="400"/>
                  <a:pt x="385" y="399"/>
                </a:cubicBezTo>
                <a:cubicBezTo>
                  <a:pt x="385" y="399"/>
                  <a:pt x="386" y="400"/>
                  <a:pt x="386" y="400"/>
                </a:cubicBezTo>
                <a:cubicBezTo>
                  <a:pt x="387" y="399"/>
                  <a:pt x="387" y="399"/>
                  <a:pt x="387" y="398"/>
                </a:cubicBezTo>
                <a:cubicBezTo>
                  <a:pt x="389" y="398"/>
                  <a:pt x="390" y="398"/>
                  <a:pt x="390" y="398"/>
                </a:cubicBezTo>
                <a:cubicBezTo>
                  <a:pt x="391" y="398"/>
                  <a:pt x="392" y="397"/>
                  <a:pt x="392" y="397"/>
                </a:cubicBezTo>
                <a:cubicBezTo>
                  <a:pt x="392" y="396"/>
                  <a:pt x="393" y="396"/>
                  <a:pt x="393" y="396"/>
                </a:cubicBezTo>
                <a:cubicBezTo>
                  <a:pt x="394" y="396"/>
                  <a:pt x="394" y="395"/>
                  <a:pt x="395" y="395"/>
                </a:cubicBezTo>
                <a:cubicBezTo>
                  <a:pt x="399" y="392"/>
                  <a:pt x="404" y="392"/>
                  <a:pt x="408" y="390"/>
                </a:cubicBezTo>
                <a:cubicBezTo>
                  <a:pt x="410" y="390"/>
                  <a:pt x="410" y="390"/>
                  <a:pt x="411" y="391"/>
                </a:cubicBezTo>
                <a:cubicBezTo>
                  <a:pt x="414" y="389"/>
                  <a:pt x="417" y="388"/>
                  <a:pt x="418" y="387"/>
                </a:cubicBezTo>
                <a:cubicBezTo>
                  <a:pt x="420" y="386"/>
                  <a:pt x="422" y="386"/>
                  <a:pt x="422" y="385"/>
                </a:cubicBezTo>
                <a:cubicBezTo>
                  <a:pt x="422" y="384"/>
                  <a:pt x="422" y="385"/>
                  <a:pt x="423" y="384"/>
                </a:cubicBezTo>
                <a:cubicBezTo>
                  <a:pt x="425" y="383"/>
                  <a:pt x="426" y="381"/>
                  <a:pt x="428" y="381"/>
                </a:cubicBezTo>
                <a:cubicBezTo>
                  <a:pt x="428" y="380"/>
                  <a:pt x="428" y="378"/>
                  <a:pt x="429" y="378"/>
                </a:cubicBezTo>
                <a:cubicBezTo>
                  <a:pt x="431" y="378"/>
                  <a:pt x="430" y="379"/>
                  <a:pt x="432" y="379"/>
                </a:cubicBezTo>
                <a:cubicBezTo>
                  <a:pt x="433" y="378"/>
                  <a:pt x="434" y="379"/>
                  <a:pt x="436" y="379"/>
                </a:cubicBezTo>
                <a:cubicBezTo>
                  <a:pt x="437" y="377"/>
                  <a:pt x="439" y="376"/>
                  <a:pt x="441" y="375"/>
                </a:cubicBezTo>
                <a:cubicBezTo>
                  <a:pt x="443" y="375"/>
                  <a:pt x="444" y="375"/>
                  <a:pt x="445" y="375"/>
                </a:cubicBezTo>
                <a:cubicBezTo>
                  <a:pt x="446" y="373"/>
                  <a:pt x="447" y="373"/>
                  <a:pt x="448" y="371"/>
                </a:cubicBezTo>
                <a:cubicBezTo>
                  <a:pt x="450" y="372"/>
                  <a:pt x="450" y="370"/>
                  <a:pt x="452" y="371"/>
                </a:cubicBezTo>
                <a:cubicBezTo>
                  <a:pt x="454" y="370"/>
                  <a:pt x="454" y="367"/>
                  <a:pt x="457" y="368"/>
                </a:cubicBezTo>
                <a:cubicBezTo>
                  <a:pt x="457" y="370"/>
                  <a:pt x="456" y="370"/>
                  <a:pt x="455" y="371"/>
                </a:cubicBezTo>
                <a:cubicBezTo>
                  <a:pt x="454" y="372"/>
                  <a:pt x="453" y="372"/>
                  <a:pt x="452" y="372"/>
                </a:cubicBezTo>
                <a:cubicBezTo>
                  <a:pt x="451" y="373"/>
                  <a:pt x="452" y="374"/>
                  <a:pt x="450" y="374"/>
                </a:cubicBezTo>
                <a:cubicBezTo>
                  <a:pt x="450" y="374"/>
                  <a:pt x="450" y="374"/>
                  <a:pt x="449" y="374"/>
                </a:cubicBezTo>
                <a:cubicBezTo>
                  <a:pt x="449" y="374"/>
                  <a:pt x="449" y="374"/>
                  <a:pt x="448" y="375"/>
                </a:cubicBezTo>
                <a:cubicBezTo>
                  <a:pt x="448" y="375"/>
                  <a:pt x="447" y="374"/>
                  <a:pt x="446" y="375"/>
                </a:cubicBezTo>
                <a:cubicBezTo>
                  <a:pt x="446" y="375"/>
                  <a:pt x="446" y="375"/>
                  <a:pt x="445" y="375"/>
                </a:cubicBezTo>
                <a:cubicBezTo>
                  <a:pt x="444" y="376"/>
                  <a:pt x="443" y="377"/>
                  <a:pt x="443" y="377"/>
                </a:cubicBezTo>
                <a:cubicBezTo>
                  <a:pt x="443" y="377"/>
                  <a:pt x="441" y="377"/>
                  <a:pt x="441" y="377"/>
                </a:cubicBezTo>
                <a:cubicBezTo>
                  <a:pt x="441" y="379"/>
                  <a:pt x="438" y="379"/>
                  <a:pt x="438" y="379"/>
                </a:cubicBezTo>
                <a:cubicBezTo>
                  <a:pt x="438" y="380"/>
                  <a:pt x="438" y="380"/>
                  <a:pt x="437" y="381"/>
                </a:cubicBezTo>
                <a:cubicBezTo>
                  <a:pt x="435" y="382"/>
                  <a:pt x="433" y="383"/>
                  <a:pt x="432" y="384"/>
                </a:cubicBezTo>
                <a:cubicBezTo>
                  <a:pt x="431" y="385"/>
                  <a:pt x="430" y="385"/>
                  <a:pt x="430" y="386"/>
                </a:cubicBezTo>
                <a:cubicBezTo>
                  <a:pt x="429" y="387"/>
                  <a:pt x="427" y="387"/>
                  <a:pt x="425" y="387"/>
                </a:cubicBezTo>
                <a:cubicBezTo>
                  <a:pt x="425" y="389"/>
                  <a:pt x="424" y="390"/>
                  <a:pt x="423" y="390"/>
                </a:cubicBezTo>
                <a:cubicBezTo>
                  <a:pt x="421" y="390"/>
                  <a:pt x="420" y="391"/>
                  <a:pt x="418" y="390"/>
                </a:cubicBezTo>
                <a:cubicBezTo>
                  <a:pt x="418" y="392"/>
                  <a:pt x="417" y="392"/>
                  <a:pt x="417" y="394"/>
                </a:cubicBezTo>
                <a:cubicBezTo>
                  <a:pt x="414" y="395"/>
                  <a:pt x="411" y="395"/>
                  <a:pt x="409" y="397"/>
                </a:cubicBezTo>
                <a:cubicBezTo>
                  <a:pt x="407" y="395"/>
                  <a:pt x="407" y="398"/>
                  <a:pt x="405" y="397"/>
                </a:cubicBezTo>
                <a:cubicBezTo>
                  <a:pt x="404" y="397"/>
                  <a:pt x="404" y="399"/>
                  <a:pt x="403" y="399"/>
                </a:cubicBezTo>
                <a:cubicBezTo>
                  <a:pt x="398" y="400"/>
                  <a:pt x="395" y="404"/>
                  <a:pt x="389" y="404"/>
                </a:cubicBezTo>
                <a:cubicBezTo>
                  <a:pt x="389" y="406"/>
                  <a:pt x="388" y="407"/>
                  <a:pt x="387" y="407"/>
                </a:cubicBezTo>
                <a:cubicBezTo>
                  <a:pt x="386" y="407"/>
                  <a:pt x="385" y="406"/>
                  <a:pt x="384" y="407"/>
                </a:cubicBezTo>
                <a:cubicBezTo>
                  <a:pt x="383" y="407"/>
                  <a:pt x="383" y="408"/>
                  <a:pt x="381" y="408"/>
                </a:cubicBezTo>
                <a:cubicBezTo>
                  <a:pt x="381" y="412"/>
                  <a:pt x="381" y="412"/>
                  <a:pt x="381" y="412"/>
                </a:cubicBezTo>
                <a:cubicBezTo>
                  <a:pt x="380" y="412"/>
                  <a:pt x="379" y="410"/>
                  <a:pt x="379" y="411"/>
                </a:cubicBezTo>
                <a:cubicBezTo>
                  <a:pt x="379" y="412"/>
                  <a:pt x="379" y="412"/>
                  <a:pt x="378" y="412"/>
                </a:cubicBezTo>
                <a:cubicBezTo>
                  <a:pt x="377" y="412"/>
                  <a:pt x="375" y="413"/>
                  <a:pt x="375" y="414"/>
                </a:cubicBezTo>
                <a:cubicBezTo>
                  <a:pt x="376" y="415"/>
                  <a:pt x="379" y="413"/>
                  <a:pt x="379" y="415"/>
                </a:cubicBezTo>
                <a:cubicBezTo>
                  <a:pt x="378" y="416"/>
                  <a:pt x="376" y="417"/>
                  <a:pt x="375" y="418"/>
                </a:cubicBezTo>
                <a:cubicBezTo>
                  <a:pt x="373" y="417"/>
                  <a:pt x="373" y="417"/>
                  <a:pt x="373" y="417"/>
                </a:cubicBezTo>
                <a:cubicBezTo>
                  <a:pt x="373" y="419"/>
                  <a:pt x="373" y="420"/>
                  <a:pt x="371" y="420"/>
                </a:cubicBezTo>
                <a:cubicBezTo>
                  <a:pt x="370" y="419"/>
                  <a:pt x="369" y="418"/>
                  <a:pt x="368" y="417"/>
                </a:cubicBezTo>
                <a:cubicBezTo>
                  <a:pt x="366" y="420"/>
                  <a:pt x="370" y="418"/>
                  <a:pt x="369" y="420"/>
                </a:cubicBezTo>
                <a:cubicBezTo>
                  <a:pt x="369" y="421"/>
                  <a:pt x="368" y="421"/>
                  <a:pt x="368" y="421"/>
                </a:cubicBezTo>
                <a:cubicBezTo>
                  <a:pt x="366" y="422"/>
                  <a:pt x="362" y="422"/>
                  <a:pt x="360" y="422"/>
                </a:cubicBezTo>
                <a:cubicBezTo>
                  <a:pt x="360" y="421"/>
                  <a:pt x="364" y="421"/>
                  <a:pt x="363" y="420"/>
                </a:cubicBezTo>
                <a:cubicBezTo>
                  <a:pt x="360" y="420"/>
                  <a:pt x="356" y="421"/>
                  <a:pt x="353" y="421"/>
                </a:cubicBezTo>
                <a:cubicBezTo>
                  <a:pt x="352" y="423"/>
                  <a:pt x="350" y="426"/>
                  <a:pt x="350" y="429"/>
                </a:cubicBezTo>
                <a:cubicBezTo>
                  <a:pt x="349" y="428"/>
                  <a:pt x="349" y="430"/>
                  <a:pt x="348" y="429"/>
                </a:cubicBezTo>
                <a:cubicBezTo>
                  <a:pt x="348" y="427"/>
                  <a:pt x="349" y="427"/>
                  <a:pt x="349" y="425"/>
                </a:cubicBezTo>
                <a:cubicBezTo>
                  <a:pt x="347" y="424"/>
                  <a:pt x="346" y="426"/>
                  <a:pt x="345" y="427"/>
                </a:cubicBezTo>
                <a:cubicBezTo>
                  <a:pt x="345" y="429"/>
                  <a:pt x="345" y="429"/>
                  <a:pt x="345" y="429"/>
                </a:cubicBezTo>
                <a:cubicBezTo>
                  <a:pt x="343" y="430"/>
                  <a:pt x="342" y="429"/>
                  <a:pt x="340" y="430"/>
                </a:cubicBezTo>
                <a:cubicBezTo>
                  <a:pt x="339" y="431"/>
                  <a:pt x="339" y="432"/>
                  <a:pt x="338" y="433"/>
                </a:cubicBezTo>
                <a:cubicBezTo>
                  <a:pt x="338" y="433"/>
                  <a:pt x="338" y="432"/>
                  <a:pt x="337" y="432"/>
                </a:cubicBezTo>
                <a:cubicBezTo>
                  <a:pt x="336" y="436"/>
                  <a:pt x="332" y="435"/>
                  <a:pt x="330" y="435"/>
                </a:cubicBezTo>
                <a:cubicBezTo>
                  <a:pt x="329" y="437"/>
                  <a:pt x="327" y="437"/>
                  <a:pt x="327" y="440"/>
                </a:cubicBezTo>
                <a:cubicBezTo>
                  <a:pt x="326" y="440"/>
                  <a:pt x="325" y="441"/>
                  <a:pt x="324" y="441"/>
                </a:cubicBezTo>
                <a:cubicBezTo>
                  <a:pt x="324" y="442"/>
                  <a:pt x="323" y="442"/>
                  <a:pt x="323" y="442"/>
                </a:cubicBezTo>
                <a:cubicBezTo>
                  <a:pt x="322" y="443"/>
                  <a:pt x="322" y="443"/>
                  <a:pt x="321" y="444"/>
                </a:cubicBezTo>
                <a:cubicBezTo>
                  <a:pt x="320" y="444"/>
                  <a:pt x="319" y="444"/>
                  <a:pt x="318" y="445"/>
                </a:cubicBezTo>
                <a:cubicBezTo>
                  <a:pt x="318" y="445"/>
                  <a:pt x="317" y="445"/>
                  <a:pt x="316" y="445"/>
                </a:cubicBezTo>
                <a:cubicBezTo>
                  <a:pt x="316" y="447"/>
                  <a:pt x="315" y="447"/>
                  <a:pt x="315" y="448"/>
                </a:cubicBezTo>
                <a:cubicBezTo>
                  <a:pt x="312" y="448"/>
                  <a:pt x="308" y="450"/>
                  <a:pt x="309" y="454"/>
                </a:cubicBezTo>
                <a:cubicBezTo>
                  <a:pt x="307" y="453"/>
                  <a:pt x="307" y="455"/>
                  <a:pt x="306" y="455"/>
                </a:cubicBezTo>
                <a:cubicBezTo>
                  <a:pt x="305" y="455"/>
                  <a:pt x="305" y="456"/>
                  <a:pt x="304" y="456"/>
                </a:cubicBezTo>
                <a:cubicBezTo>
                  <a:pt x="303" y="458"/>
                  <a:pt x="303" y="458"/>
                  <a:pt x="303" y="458"/>
                </a:cubicBezTo>
                <a:cubicBezTo>
                  <a:pt x="301" y="458"/>
                  <a:pt x="300" y="462"/>
                  <a:pt x="297" y="461"/>
                </a:cubicBezTo>
                <a:cubicBezTo>
                  <a:pt x="297" y="463"/>
                  <a:pt x="297" y="464"/>
                  <a:pt x="295" y="463"/>
                </a:cubicBezTo>
                <a:cubicBezTo>
                  <a:pt x="295" y="464"/>
                  <a:pt x="294" y="465"/>
                  <a:pt x="294" y="466"/>
                </a:cubicBezTo>
                <a:cubicBezTo>
                  <a:pt x="289" y="464"/>
                  <a:pt x="288" y="468"/>
                  <a:pt x="285" y="469"/>
                </a:cubicBezTo>
                <a:cubicBezTo>
                  <a:pt x="285" y="471"/>
                  <a:pt x="284" y="473"/>
                  <a:pt x="284" y="474"/>
                </a:cubicBezTo>
                <a:cubicBezTo>
                  <a:pt x="282" y="473"/>
                  <a:pt x="283" y="472"/>
                  <a:pt x="281" y="473"/>
                </a:cubicBezTo>
                <a:cubicBezTo>
                  <a:pt x="280" y="474"/>
                  <a:pt x="279" y="475"/>
                  <a:pt x="279" y="477"/>
                </a:cubicBezTo>
                <a:cubicBezTo>
                  <a:pt x="278" y="477"/>
                  <a:pt x="278" y="478"/>
                  <a:pt x="277" y="478"/>
                </a:cubicBezTo>
                <a:cubicBezTo>
                  <a:pt x="276" y="479"/>
                  <a:pt x="275" y="478"/>
                  <a:pt x="274" y="479"/>
                </a:cubicBezTo>
                <a:cubicBezTo>
                  <a:pt x="274" y="480"/>
                  <a:pt x="274" y="481"/>
                  <a:pt x="274" y="482"/>
                </a:cubicBezTo>
                <a:cubicBezTo>
                  <a:pt x="271" y="481"/>
                  <a:pt x="271" y="481"/>
                  <a:pt x="271" y="481"/>
                </a:cubicBezTo>
                <a:cubicBezTo>
                  <a:pt x="271" y="484"/>
                  <a:pt x="269" y="484"/>
                  <a:pt x="269" y="485"/>
                </a:cubicBezTo>
                <a:cubicBezTo>
                  <a:pt x="267" y="485"/>
                  <a:pt x="266" y="486"/>
                  <a:pt x="265" y="486"/>
                </a:cubicBezTo>
                <a:cubicBezTo>
                  <a:pt x="264" y="489"/>
                  <a:pt x="262" y="490"/>
                  <a:pt x="262" y="493"/>
                </a:cubicBezTo>
                <a:cubicBezTo>
                  <a:pt x="258" y="491"/>
                  <a:pt x="260" y="497"/>
                  <a:pt x="256" y="495"/>
                </a:cubicBezTo>
                <a:cubicBezTo>
                  <a:pt x="255" y="497"/>
                  <a:pt x="256" y="497"/>
                  <a:pt x="256" y="498"/>
                </a:cubicBezTo>
                <a:cubicBezTo>
                  <a:pt x="254" y="498"/>
                  <a:pt x="255" y="497"/>
                  <a:pt x="254" y="496"/>
                </a:cubicBezTo>
                <a:cubicBezTo>
                  <a:pt x="252" y="497"/>
                  <a:pt x="253" y="499"/>
                  <a:pt x="252" y="502"/>
                </a:cubicBezTo>
                <a:cubicBezTo>
                  <a:pt x="251" y="503"/>
                  <a:pt x="251" y="502"/>
                  <a:pt x="248" y="502"/>
                </a:cubicBezTo>
                <a:cubicBezTo>
                  <a:pt x="248" y="503"/>
                  <a:pt x="248" y="505"/>
                  <a:pt x="246" y="504"/>
                </a:cubicBezTo>
                <a:cubicBezTo>
                  <a:pt x="246" y="502"/>
                  <a:pt x="247" y="502"/>
                  <a:pt x="248" y="501"/>
                </a:cubicBezTo>
                <a:cubicBezTo>
                  <a:pt x="248" y="501"/>
                  <a:pt x="247" y="500"/>
                  <a:pt x="247" y="500"/>
                </a:cubicBezTo>
                <a:cubicBezTo>
                  <a:pt x="247" y="499"/>
                  <a:pt x="249" y="498"/>
                  <a:pt x="249" y="497"/>
                </a:cubicBezTo>
                <a:cubicBezTo>
                  <a:pt x="251" y="497"/>
                  <a:pt x="254" y="492"/>
                  <a:pt x="251" y="491"/>
                </a:cubicBezTo>
                <a:cubicBezTo>
                  <a:pt x="249" y="492"/>
                  <a:pt x="249" y="493"/>
                  <a:pt x="248" y="495"/>
                </a:cubicBezTo>
                <a:cubicBezTo>
                  <a:pt x="246" y="495"/>
                  <a:pt x="246" y="497"/>
                  <a:pt x="244" y="497"/>
                </a:cubicBezTo>
                <a:cubicBezTo>
                  <a:pt x="244" y="501"/>
                  <a:pt x="242" y="502"/>
                  <a:pt x="241" y="504"/>
                </a:cubicBezTo>
                <a:cubicBezTo>
                  <a:pt x="244" y="503"/>
                  <a:pt x="244" y="506"/>
                  <a:pt x="244" y="509"/>
                </a:cubicBezTo>
                <a:cubicBezTo>
                  <a:pt x="243" y="508"/>
                  <a:pt x="243" y="508"/>
                  <a:pt x="243" y="508"/>
                </a:cubicBezTo>
                <a:cubicBezTo>
                  <a:pt x="243" y="511"/>
                  <a:pt x="246" y="512"/>
                  <a:pt x="245" y="513"/>
                </a:cubicBezTo>
                <a:cubicBezTo>
                  <a:pt x="244" y="513"/>
                  <a:pt x="244" y="514"/>
                  <a:pt x="243" y="514"/>
                </a:cubicBezTo>
                <a:cubicBezTo>
                  <a:pt x="239" y="513"/>
                  <a:pt x="239" y="507"/>
                  <a:pt x="240" y="507"/>
                </a:cubicBezTo>
                <a:cubicBezTo>
                  <a:pt x="240" y="506"/>
                  <a:pt x="240" y="506"/>
                  <a:pt x="240" y="505"/>
                </a:cubicBezTo>
                <a:cubicBezTo>
                  <a:pt x="240" y="504"/>
                  <a:pt x="239" y="503"/>
                  <a:pt x="239" y="503"/>
                </a:cubicBezTo>
                <a:cubicBezTo>
                  <a:pt x="238" y="506"/>
                  <a:pt x="238" y="507"/>
                  <a:pt x="237" y="510"/>
                </a:cubicBezTo>
                <a:cubicBezTo>
                  <a:pt x="235" y="510"/>
                  <a:pt x="235" y="512"/>
                  <a:pt x="233" y="511"/>
                </a:cubicBezTo>
                <a:cubicBezTo>
                  <a:pt x="232" y="511"/>
                  <a:pt x="233" y="514"/>
                  <a:pt x="233" y="517"/>
                </a:cubicBezTo>
                <a:cubicBezTo>
                  <a:pt x="232" y="518"/>
                  <a:pt x="228" y="517"/>
                  <a:pt x="227" y="518"/>
                </a:cubicBezTo>
                <a:cubicBezTo>
                  <a:pt x="226" y="517"/>
                  <a:pt x="225" y="516"/>
                  <a:pt x="224" y="517"/>
                </a:cubicBezTo>
                <a:cubicBezTo>
                  <a:pt x="222" y="518"/>
                  <a:pt x="225" y="519"/>
                  <a:pt x="224" y="522"/>
                </a:cubicBezTo>
                <a:cubicBezTo>
                  <a:pt x="223" y="523"/>
                  <a:pt x="226" y="525"/>
                  <a:pt x="225" y="525"/>
                </a:cubicBezTo>
                <a:cubicBezTo>
                  <a:pt x="225" y="527"/>
                  <a:pt x="224" y="527"/>
                  <a:pt x="224" y="528"/>
                </a:cubicBezTo>
                <a:cubicBezTo>
                  <a:pt x="223" y="528"/>
                  <a:pt x="223" y="530"/>
                  <a:pt x="222" y="530"/>
                </a:cubicBezTo>
                <a:cubicBezTo>
                  <a:pt x="220" y="529"/>
                  <a:pt x="223" y="524"/>
                  <a:pt x="220" y="525"/>
                </a:cubicBezTo>
                <a:cubicBezTo>
                  <a:pt x="218" y="526"/>
                  <a:pt x="220" y="529"/>
                  <a:pt x="221" y="529"/>
                </a:cubicBezTo>
                <a:cubicBezTo>
                  <a:pt x="221" y="530"/>
                  <a:pt x="221" y="530"/>
                  <a:pt x="221" y="531"/>
                </a:cubicBezTo>
                <a:cubicBezTo>
                  <a:pt x="221" y="531"/>
                  <a:pt x="222" y="532"/>
                  <a:pt x="222" y="533"/>
                </a:cubicBezTo>
                <a:cubicBezTo>
                  <a:pt x="221" y="534"/>
                  <a:pt x="218" y="534"/>
                  <a:pt x="217" y="538"/>
                </a:cubicBezTo>
                <a:cubicBezTo>
                  <a:pt x="216" y="537"/>
                  <a:pt x="217" y="536"/>
                  <a:pt x="215" y="536"/>
                </a:cubicBezTo>
                <a:cubicBezTo>
                  <a:pt x="214" y="538"/>
                  <a:pt x="216" y="538"/>
                  <a:pt x="216" y="540"/>
                </a:cubicBezTo>
                <a:cubicBezTo>
                  <a:pt x="214" y="540"/>
                  <a:pt x="214" y="543"/>
                  <a:pt x="213" y="542"/>
                </a:cubicBezTo>
                <a:cubicBezTo>
                  <a:pt x="212" y="544"/>
                  <a:pt x="214" y="544"/>
                  <a:pt x="214" y="546"/>
                </a:cubicBezTo>
                <a:cubicBezTo>
                  <a:pt x="211" y="544"/>
                  <a:pt x="212" y="547"/>
                  <a:pt x="211" y="548"/>
                </a:cubicBezTo>
                <a:cubicBezTo>
                  <a:pt x="210" y="549"/>
                  <a:pt x="208" y="548"/>
                  <a:pt x="207" y="548"/>
                </a:cubicBezTo>
                <a:cubicBezTo>
                  <a:pt x="206" y="551"/>
                  <a:pt x="210" y="553"/>
                  <a:pt x="210" y="555"/>
                </a:cubicBezTo>
                <a:cubicBezTo>
                  <a:pt x="208" y="555"/>
                  <a:pt x="206" y="556"/>
                  <a:pt x="206" y="557"/>
                </a:cubicBezTo>
                <a:cubicBezTo>
                  <a:pt x="205" y="557"/>
                  <a:pt x="205" y="558"/>
                  <a:pt x="204" y="559"/>
                </a:cubicBezTo>
                <a:cubicBezTo>
                  <a:pt x="204" y="559"/>
                  <a:pt x="204" y="559"/>
                  <a:pt x="204" y="559"/>
                </a:cubicBezTo>
                <a:cubicBezTo>
                  <a:pt x="203" y="559"/>
                  <a:pt x="203" y="561"/>
                  <a:pt x="203" y="561"/>
                </a:cubicBezTo>
                <a:cubicBezTo>
                  <a:pt x="202" y="562"/>
                  <a:pt x="202" y="563"/>
                  <a:pt x="202" y="564"/>
                </a:cubicBezTo>
                <a:cubicBezTo>
                  <a:pt x="202" y="564"/>
                  <a:pt x="203" y="565"/>
                  <a:pt x="203" y="566"/>
                </a:cubicBezTo>
                <a:cubicBezTo>
                  <a:pt x="203" y="565"/>
                  <a:pt x="200" y="567"/>
                  <a:pt x="200" y="567"/>
                </a:cubicBezTo>
                <a:cubicBezTo>
                  <a:pt x="200" y="567"/>
                  <a:pt x="200" y="568"/>
                  <a:pt x="200" y="568"/>
                </a:cubicBezTo>
                <a:cubicBezTo>
                  <a:pt x="199" y="569"/>
                  <a:pt x="197" y="570"/>
                  <a:pt x="197" y="571"/>
                </a:cubicBezTo>
                <a:cubicBezTo>
                  <a:pt x="196" y="573"/>
                  <a:pt x="196" y="574"/>
                  <a:pt x="196" y="575"/>
                </a:cubicBezTo>
                <a:cubicBezTo>
                  <a:pt x="195" y="577"/>
                  <a:pt x="193" y="579"/>
                  <a:pt x="192" y="580"/>
                </a:cubicBezTo>
                <a:cubicBezTo>
                  <a:pt x="192" y="580"/>
                  <a:pt x="192" y="580"/>
                  <a:pt x="191" y="581"/>
                </a:cubicBezTo>
                <a:cubicBezTo>
                  <a:pt x="191" y="581"/>
                  <a:pt x="191" y="583"/>
                  <a:pt x="190" y="582"/>
                </a:cubicBezTo>
                <a:cubicBezTo>
                  <a:pt x="189" y="584"/>
                  <a:pt x="189" y="585"/>
                  <a:pt x="188" y="587"/>
                </a:cubicBezTo>
                <a:cubicBezTo>
                  <a:pt x="188" y="587"/>
                  <a:pt x="187" y="587"/>
                  <a:pt x="186" y="587"/>
                </a:cubicBezTo>
                <a:cubicBezTo>
                  <a:pt x="186" y="588"/>
                  <a:pt x="186" y="589"/>
                  <a:pt x="185" y="589"/>
                </a:cubicBezTo>
                <a:cubicBezTo>
                  <a:pt x="185" y="589"/>
                  <a:pt x="184" y="590"/>
                  <a:pt x="184" y="590"/>
                </a:cubicBezTo>
                <a:cubicBezTo>
                  <a:pt x="181" y="593"/>
                  <a:pt x="185" y="595"/>
                  <a:pt x="185" y="599"/>
                </a:cubicBezTo>
                <a:cubicBezTo>
                  <a:pt x="184" y="598"/>
                  <a:pt x="183" y="599"/>
                  <a:pt x="182" y="599"/>
                </a:cubicBezTo>
                <a:cubicBezTo>
                  <a:pt x="181" y="602"/>
                  <a:pt x="177" y="602"/>
                  <a:pt x="178" y="605"/>
                </a:cubicBezTo>
                <a:cubicBezTo>
                  <a:pt x="178" y="607"/>
                  <a:pt x="177" y="606"/>
                  <a:pt x="177" y="607"/>
                </a:cubicBezTo>
                <a:cubicBezTo>
                  <a:pt x="178" y="608"/>
                  <a:pt x="178" y="612"/>
                  <a:pt x="179" y="613"/>
                </a:cubicBezTo>
                <a:cubicBezTo>
                  <a:pt x="177" y="613"/>
                  <a:pt x="176" y="614"/>
                  <a:pt x="174" y="614"/>
                </a:cubicBezTo>
                <a:cubicBezTo>
                  <a:pt x="173" y="616"/>
                  <a:pt x="172" y="617"/>
                  <a:pt x="171" y="619"/>
                </a:cubicBezTo>
                <a:cubicBezTo>
                  <a:pt x="170" y="620"/>
                  <a:pt x="170" y="621"/>
                  <a:pt x="170" y="622"/>
                </a:cubicBezTo>
                <a:cubicBezTo>
                  <a:pt x="170" y="623"/>
                  <a:pt x="169" y="623"/>
                  <a:pt x="169" y="624"/>
                </a:cubicBezTo>
                <a:cubicBezTo>
                  <a:pt x="169" y="624"/>
                  <a:pt x="168" y="624"/>
                  <a:pt x="168" y="624"/>
                </a:cubicBezTo>
                <a:cubicBezTo>
                  <a:pt x="168" y="625"/>
                  <a:pt x="168" y="626"/>
                  <a:pt x="168" y="627"/>
                </a:cubicBezTo>
                <a:cubicBezTo>
                  <a:pt x="168" y="628"/>
                  <a:pt x="167" y="628"/>
                  <a:pt x="167" y="629"/>
                </a:cubicBezTo>
                <a:cubicBezTo>
                  <a:pt x="167" y="630"/>
                  <a:pt x="167" y="630"/>
                  <a:pt x="166" y="631"/>
                </a:cubicBezTo>
                <a:cubicBezTo>
                  <a:pt x="166" y="631"/>
                  <a:pt x="166" y="632"/>
                  <a:pt x="166" y="633"/>
                </a:cubicBezTo>
                <a:cubicBezTo>
                  <a:pt x="165" y="633"/>
                  <a:pt x="165" y="633"/>
                  <a:pt x="165" y="633"/>
                </a:cubicBezTo>
                <a:cubicBezTo>
                  <a:pt x="165" y="634"/>
                  <a:pt x="164" y="634"/>
                  <a:pt x="164" y="635"/>
                </a:cubicBezTo>
                <a:cubicBezTo>
                  <a:pt x="165" y="634"/>
                  <a:pt x="168" y="633"/>
                  <a:pt x="168" y="633"/>
                </a:cubicBezTo>
                <a:cubicBezTo>
                  <a:pt x="170" y="633"/>
                  <a:pt x="170" y="634"/>
                  <a:pt x="170" y="636"/>
                </a:cubicBezTo>
                <a:cubicBezTo>
                  <a:pt x="166" y="635"/>
                  <a:pt x="169" y="641"/>
                  <a:pt x="167" y="643"/>
                </a:cubicBezTo>
                <a:cubicBezTo>
                  <a:pt x="166" y="642"/>
                  <a:pt x="165" y="645"/>
                  <a:pt x="164" y="643"/>
                </a:cubicBezTo>
                <a:cubicBezTo>
                  <a:pt x="164" y="644"/>
                  <a:pt x="163" y="640"/>
                  <a:pt x="162" y="640"/>
                </a:cubicBezTo>
                <a:cubicBezTo>
                  <a:pt x="162" y="634"/>
                  <a:pt x="164" y="629"/>
                  <a:pt x="165" y="622"/>
                </a:cubicBezTo>
                <a:cubicBezTo>
                  <a:pt x="166" y="621"/>
                  <a:pt x="167" y="620"/>
                  <a:pt x="169" y="620"/>
                </a:cubicBezTo>
                <a:cubicBezTo>
                  <a:pt x="169" y="620"/>
                  <a:pt x="169" y="619"/>
                  <a:pt x="170" y="619"/>
                </a:cubicBezTo>
                <a:cubicBezTo>
                  <a:pt x="171" y="615"/>
                  <a:pt x="174" y="613"/>
                  <a:pt x="175" y="610"/>
                </a:cubicBezTo>
                <a:cubicBezTo>
                  <a:pt x="175" y="609"/>
                  <a:pt x="173" y="608"/>
                  <a:pt x="173" y="606"/>
                </a:cubicBezTo>
                <a:cubicBezTo>
                  <a:pt x="174" y="606"/>
                  <a:pt x="175" y="605"/>
                  <a:pt x="175" y="603"/>
                </a:cubicBezTo>
                <a:cubicBezTo>
                  <a:pt x="175" y="603"/>
                  <a:pt x="176" y="603"/>
                  <a:pt x="176" y="603"/>
                </a:cubicBezTo>
                <a:cubicBezTo>
                  <a:pt x="177" y="601"/>
                  <a:pt x="177" y="601"/>
                  <a:pt x="178" y="599"/>
                </a:cubicBezTo>
                <a:cubicBezTo>
                  <a:pt x="178" y="599"/>
                  <a:pt x="178" y="599"/>
                  <a:pt x="178" y="599"/>
                </a:cubicBezTo>
                <a:cubicBezTo>
                  <a:pt x="179" y="597"/>
                  <a:pt x="179" y="596"/>
                  <a:pt x="180" y="595"/>
                </a:cubicBezTo>
                <a:cubicBezTo>
                  <a:pt x="180" y="594"/>
                  <a:pt x="180" y="595"/>
                  <a:pt x="181" y="594"/>
                </a:cubicBezTo>
                <a:cubicBezTo>
                  <a:pt x="181" y="593"/>
                  <a:pt x="181" y="592"/>
                  <a:pt x="182" y="592"/>
                </a:cubicBezTo>
                <a:cubicBezTo>
                  <a:pt x="182" y="592"/>
                  <a:pt x="182" y="590"/>
                  <a:pt x="182" y="590"/>
                </a:cubicBezTo>
                <a:cubicBezTo>
                  <a:pt x="182" y="590"/>
                  <a:pt x="183" y="590"/>
                  <a:pt x="183" y="590"/>
                </a:cubicBezTo>
                <a:cubicBezTo>
                  <a:pt x="184" y="587"/>
                  <a:pt x="184" y="584"/>
                  <a:pt x="186" y="584"/>
                </a:cubicBezTo>
                <a:cubicBezTo>
                  <a:pt x="186" y="583"/>
                  <a:pt x="186" y="582"/>
                  <a:pt x="187" y="581"/>
                </a:cubicBezTo>
                <a:cubicBezTo>
                  <a:pt x="187" y="581"/>
                  <a:pt x="188" y="581"/>
                  <a:pt x="189" y="581"/>
                </a:cubicBezTo>
                <a:cubicBezTo>
                  <a:pt x="190" y="580"/>
                  <a:pt x="190" y="580"/>
                  <a:pt x="191" y="579"/>
                </a:cubicBezTo>
                <a:cubicBezTo>
                  <a:pt x="192" y="578"/>
                  <a:pt x="189" y="578"/>
                  <a:pt x="190" y="576"/>
                </a:cubicBezTo>
                <a:cubicBezTo>
                  <a:pt x="191" y="574"/>
                  <a:pt x="193" y="572"/>
                  <a:pt x="195" y="572"/>
                </a:cubicBezTo>
                <a:cubicBezTo>
                  <a:pt x="196" y="569"/>
                  <a:pt x="198" y="566"/>
                  <a:pt x="199" y="565"/>
                </a:cubicBezTo>
                <a:cubicBezTo>
                  <a:pt x="199" y="565"/>
                  <a:pt x="199" y="565"/>
                  <a:pt x="199" y="565"/>
                </a:cubicBezTo>
                <a:cubicBezTo>
                  <a:pt x="199" y="564"/>
                  <a:pt x="200" y="564"/>
                  <a:pt x="200" y="564"/>
                </a:cubicBezTo>
                <a:cubicBezTo>
                  <a:pt x="201" y="563"/>
                  <a:pt x="200" y="561"/>
                  <a:pt x="202" y="560"/>
                </a:cubicBezTo>
                <a:cubicBezTo>
                  <a:pt x="201" y="559"/>
                  <a:pt x="201" y="558"/>
                  <a:pt x="200" y="558"/>
                </a:cubicBezTo>
                <a:cubicBezTo>
                  <a:pt x="201" y="556"/>
                  <a:pt x="203" y="558"/>
                  <a:pt x="203" y="556"/>
                </a:cubicBezTo>
                <a:cubicBezTo>
                  <a:pt x="206" y="550"/>
                  <a:pt x="208" y="546"/>
                  <a:pt x="211" y="540"/>
                </a:cubicBezTo>
                <a:cubicBezTo>
                  <a:pt x="209" y="538"/>
                  <a:pt x="208" y="540"/>
                  <a:pt x="208" y="540"/>
                </a:cubicBezTo>
                <a:cubicBezTo>
                  <a:pt x="206" y="541"/>
                  <a:pt x="206" y="542"/>
                  <a:pt x="205" y="543"/>
                </a:cubicBezTo>
                <a:cubicBezTo>
                  <a:pt x="205" y="544"/>
                  <a:pt x="204" y="544"/>
                  <a:pt x="204" y="545"/>
                </a:cubicBezTo>
                <a:cubicBezTo>
                  <a:pt x="204" y="546"/>
                  <a:pt x="203" y="545"/>
                  <a:pt x="203" y="545"/>
                </a:cubicBezTo>
                <a:cubicBezTo>
                  <a:pt x="202" y="547"/>
                  <a:pt x="204" y="551"/>
                  <a:pt x="203" y="551"/>
                </a:cubicBezTo>
                <a:cubicBezTo>
                  <a:pt x="203" y="551"/>
                  <a:pt x="203" y="552"/>
                  <a:pt x="203" y="552"/>
                </a:cubicBezTo>
                <a:cubicBezTo>
                  <a:pt x="203" y="552"/>
                  <a:pt x="202" y="552"/>
                  <a:pt x="202" y="552"/>
                </a:cubicBezTo>
                <a:cubicBezTo>
                  <a:pt x="202" y="552"/>
                  <a:pt x="202" y="553"/>
                  <a:pt x="202" y="553"/>
                </a:cubicBezTo>
                <a:cubicBezTo>
                  <a:pt x="202" y="553"/>
                  <a:pt x="202" y="553"/>
                  <a:pt x="201" y="553"/>
                </a:cubicBezTo>
                <a:cubicBezTo>
                  <a:pt x="201" y="553"/>
                  <a:pt x="201" y="554"/>
                  <a:pt x="201" y="554"/>
                </a:cubicBezTo>
                <a:cubicBezTo>
                  <a:pt x="201" y="555"/>
                  <a:pt x="200" y="555"/>
                  <a:pt x="200" y="555"/>
                </a:cubicBezTo>
                <a:cubicBezTo>
                  <a:pt x="199" y="556"/>
                  <a:pt x="199" y="557"/>
                  <a:pt x="198" y="558"/>
                </a:cubicBezTo>
                <a:cubicBezTo>
                  <a:pt x="198" y="558"/>
                  <a:pt x="197" y="559"/>
                  <a:pt x="197" y="559"/>
                </a:cubicBezTo>
                <a:cubicBezTo>
                  <a:pt x="197" y="560"/>
                  <a:pt x="197" y="560"/>
                  <a:pt x="196" y="560"/>
                </a:cubicBezTo>
                <a:cubicBezTo>
                  <a:pt x="196" y="560"/>
                  <a:pt x="196" y="561"/>
                  <a:pt x="196" y="561"/>
                </a:cubicBezTo>
                <a:cubicBezTo>
                  <a:pt x="196" y="561"/>
                  <a:pt x="195" y="561"/>
                  <a:pt x="195" y="561"/>
                </a:cubicBezTo>
                <a:cubicBezTo>
                  <a:pt x="195" y="561"/>
                  <a:pt x="195" y="562"/>
                  <a:pt x="195" y="562"/>
                </a:cubicBezTo>
                <a:cubicBezTo>
                  <a:pt x="193" y="566"/>
                  <a:pt x="189" y="569"/>
                  <a:pt x="190" y="573"/>
                </a:cubicBezTo>
                <a:cubicBezTo>
                  <a:pt x="189" y="573"/>
                  <a:pt x="189" y="576"/>
                  <a:pt x="187" y="576"/>
                </a:cubicBezTo>
                <a:cubicBezTo>
                  <a:pt x="187" y="577"/>
                  <a:pt x="188" y="578"/>
                  <a:pt x="187" y="579"/>
                </a:cubicBezTo>
                <a:cubicBezTo>
                  <a:pt x="186" y="580"/>
                  <a:pt x="185" y="581"/>
                  <a:pt x="185" y="582"/>
                </a:cubicBezTo>
                <a:cubicBezTo>
                  <a:pt x="185" y="582"/>
                  <a:pt x="184" y="582"/>
                  <a:pt x="184" y="582"/>
                </a:cubicBezTo>
                <a:cubicBezTo>
                  <a:pt x="183" y="584"/>
                  <a:pt x="183" y="585"/>
                  <a:pt x="182" y="587"/>
                </a:cubicBezTo>
                <a:cubicBezTo>
                  <a:pt x="182" y="588"/>
                  <a:pt x="182" y="588"/>
                  <a:pt x="181" y="588"/>
                </a:cubicBezTo>
                <a:cubicBezTo>
                  <a:pt x="181" y="590"/>
                  <a:pt x="180" y="591"/>
                  <a:pt x="180" y="592"/>
                </a:cubicBezTo>
                <a:cubicBezTo>
                  <a:pt x="180" y="592"/>
                  <a:pt x="179" y="592"/>
                  <a:pt x="179" y="592"/>
                </a:cubicBezTo>
                <a:cubicBezTo>
                  <a:pt x="179" y="592"/>
                  <a:pt x="179" y="593"/>
                  <a:pt x="179" y="593"/>
                </a:cubicBezTo>
                <a:cubicBezTo>
                  <a:pt x="178" y="594"/>
                  <a:pt x="178" y="594"/>
                  <a:pt x="179" y="595"/>
                </a:cubicBezTo>
                <a:cubicBezTo>
                  <a:pt x="179" y="595"/>
                  <a:pt x="178" y="596"/>
                  <a:pt x="178" y="596"/>
                </a:cubicBezTo>
                <a:cubicBezTo>
                  <a:pt x="177" y="596"/>
                  <a:pt x="177" y="597"/>
                  <a:pt x="177" y="597"/>
                </a:cubicBezTo>
                <a:cubicBezTo>
                  <a:pt x="176" y="599"/>
                  <a:pt x="175" y="601"/>
                  <a:pt x="174" y="602"/>
                </a:cubicBezTo>
                <a:cubicBezTo>
                  <a:pt x="174" y="602"/>
                  <a:pt x="174" y="603"/>
                  <a:pt x="174" y="603"/>
                </a:cubicBezTo>
                <a:cubicBezTo>
                  <a:pt x="172" y="606"/>
                  <a:pt x="171" y="608"/>
                  <a:pt x="169" y="610"/>
                </a:cubicBezTo>
                <a:cubicBezTo>
                  <a:pt x="170" y="611"/>
                  <a:pt x="172" y="611"/>
                  <a:pt x="171" y="612"/>
                </a:cubicBezTo>
                <a:cubicBezTo>
                  <a:pt x="170" y="614"/>
                  <a:pt x="169" y="613"/>
                  <a:pt x="167" y="614"/>
                </a:cubicBezTo>
                <a:cubicBezTo>
                  <a:pt x="166" y="616"/>
                  <a:pt x="164" y="617"/>
                  <a:pt x="163" y="619"/>
                </a:cubicBezTo>
                <a:cubicBezTo>
                  <a:pt x="163" y="620"/>
                  <a:pt x="164" y="621"/>
                  <a:pt x="164" y="622"/>
                </a:cubicBezTo>
                <a:cubicBezTo>
                  <a:pt x="161" y="624"/>
                  <a:pt x="161" y="628"/>
                  <a:pt x="160" y="631"/>
                </a:cubicBezTo>
                <a:cubicBezTo>
                  <a:pt x="160" y="632"/>
                  <a:pt x="159" y="632"/>
                  <a:pt x="159" y="633"/>
                </a:cubicBezTo>
                <a:cubicBezTo>
                  <a:pt x="158" y="635"/>
                  <a:pt x="160" y="635"/>
                  <a:pt x="160" y="636"/>
                </a:cubicBezTo>
                <a:cubicBezTo>
                  <a:pt x="161" y="638"/>
                  <a:pt x="160" y="639"/>
                  <a:pt x="160" y="640"/>
                </a:cubicBezTo>
                <a:cubicBezTo>
                  <a:pt x="159" y="641"/>
                  <a:pt x="158" y="642"/>
                  <a:pt x="158" y="643"/>
                </a:cubicBezTo>
                <a:cubicBezTo>
                  <a:pt x="158" y="643"/>
                  <a:pt x="157" y="643"/>
                  <a:pt x="157" y="643"/>
                </a:cubicBezTo>
                <a:cubicBezTo>
                  <a:pt x="156" y="645"/>
                  <a:pt x="156" y="646"/>
                  <a:pt x="155" y="648"/>
                </a:cubicBezTo>
                <a:cubicBezTo>
                  <a:pt x="155" y="649"/>
                  <a:pt x="155" y="649"/>
                  <a:pt x="154" y="650"/>
                </a:cubicBezTo>
                <a:cubicBezTo>
                  <a:pt x="153" y="652"/>
                  <a:pt x="153" y="652"/>
                  <a:pt x="153" y="654"/>
                </a:cubicBezTo>
                <a:cubicBezTo>
                  <a:pt x="152" y="654"/>
                  <a:pt x="152" y="655"/>
                  <a:pt x="152" y="656"/>
                </a:cubicBezTo>
                <a:cubicBezTo>
                  <a:pt x="151" y="658"/>
                  <a:pt x="151" y="657"/>
                  <a:pt x="152" y="658"/>
                </a:cubicBezTo>
                <a:cubicBezTo>
                  <a:pt x="152" y="659"/>
                  <a:pt x="150" y="663"/>
                  <a:pt x="150" y="663"/>
                </a:cubicBezTo>
                <a:cubicBezTo>
                  <a:pt x="150" y="665"/>
                  <a:pt x="149" y="664"/>
                  <a:pt x="149" y="665"/>
                </a:cubicBezTo>
                <a:cubicBezTo>
                  <a:pt x="150" y="666"/>
                  <a:pt x="147" y="672"/>
                  <a:pt x="147" y="672"/>
                </a:cubicBezTo>
                <a:cubicBezTo>
                  <a:pt x="146" y="674"/>
                  <a:pt x="147" y="675"/>
                  <a:pt x="147" y="676"/>
                </a:cubicBezTo>
                <a:cubicBezTo>
                  <a:pt x="147" y="677"/>
                  <a:pt x="146" y="677"/>
                  <a:pt x="146" y="677"/>
                </a:cubicBezTo>
                <a:cubicBezTo>
                  <a:pt x="145" y="679"/>
                  <a:pt x="146" y="680"/>
                  <a:pt x="146" y="682"/>
                </a:cubicBezTo>
                <a:cubicBezTo>
                  <a:pt x="146" y="683"/>
                  <a:pt x="145" y="683"/>
                  <a:pt x="145" y="684"/>
                </a:cubicBezTo>
                <a:cubicBezTo>
                  <a:pt x="144" y="685"/>
                  <a:pt x="144" y="685"/>
                  <a:pt x="144" y="685"/>
                </a:cubicBezTo>
                <a:cubicBezTo>
                  <a:pt x="143" y="684"/>
                  <a:pt x="143" y="684"/>
                  <a:pt x="143" y="684"/>
                </a:cubicBezTo>
                <a:cubicBezTo>
                  <a:pt x="142" y="684"/>
                  <a:pt x="142" y="685"/>
                  <a:pt x="142" y="685"/>
                </a:cubicBezTo>
                <a:cubicBezTo>
                  <a:pt x="142" y="685"/>
                  <a:pt x="142" y="686"/>
                  <a:pt x="141" y="686"/>
                </a:cubicBezTo>
                <a:cubicBezTo>
                  <a:pt x="141" y="687"/>
                  <a:pt x="141" y="688"/>
                  <a:pt x="140" y="689"/>
                </a:cubicBezTo>
                <a:cubicBezTo>
                  <a:pt x="140" y="690"/>
                  <a:pt x="140" y="691"/>
                  <a:pt x="140" y="692"/>
                </a:cubicBezTo>
                <a:cubicBezTo>
                  <a:pt x="140" y="694"/>
                  <a:pt x="141" y="698"/>
                  <a:pt x="141" y="699"/>
                </a:cubicBezTo>
                <a:cubicBezTo>
                  <a:pt x="141" y="700"/>
                  <a:pt x="141" y="702"/>
                  <a:pt x="140" y="703"/>
                </a:cubicBezTo>
                <a:cubicBezTo>
                  <a:pt x="140" y="706"/>
                  <a:pt x="141" y="708"/>
                  <a:pt x="141" y="710"/>
                </a:cubicBezTo>
                <a:cubicBezTo>
                  <a:pt x="140" y="713"/>
                  <a:pt x="139" y="715"/>
                  <a:pt x="139" y="716"/>
                </a:cubicBezTo>
                <a:cubicBezTo>
                  <a:pt x="138" y="718"/>
                  <a:pt x="141" y="720"/>
                  <a:pt x="140" y="722"/>
                </a:cubicBezTo>
                <a:cubicBezTo>
                  <a:pt x="140" y="723"/>
                  <a:pt x="139" y="723"/>
                  <a:pt x="139" y="724"/>
                </a:cubicBezTo>
                <a:cubicBezTo>
                  <a:pt x="139" y="725"/>
                  <a:pt x="140" y="727"/>
                  <a:pt x="140" y="728"/>
                </a:cubicBezTo>
                <a:cubicBezTo>
                  <a:pt x="140" y="729"/>
                  <a:pt x="140" y="731"/>
                  <a:pt x="140" y="733"/>
                </a:cubicBezTo>
                <a:cubicBezTo>
                  <a:pt x="140" y="735"/>
                  <a:pt x="138" y="738"/>
                  <a:pt x="140" y="739"/>
                </a:cubicBezTo>
                <a:cubicBezTo>
                  <a:pt x="139" y="739"/>
                  <a:pt x="140" y="740"/>
                  <a:pt x="139" y="740"/>
                </a:cubicBezTo>
                <a:cubicBezTo>
                  <a:pt x="138" y="740"/>
                  <a:pt x="138" y="738"/>
                  <a:pt x="138" y="736"/>
                </a:cubicBezTo>
                <a:cubicBezTo>
                  <a:pt x="138" y="734"/>
                  <a:pt x="139" y="731"/>
                  <a:pt x="140" y="729"/>
                </a:cubicBezTo>
                <a:cubicBezTo>
                  <a:pt x="138" y="728"/>
                  <a:pt x="140" y="726"/>
                  <a:pt x="138" y="726"/>
                </a:cubicBezTo>
                <a:cubicBezTo>
                  <a:pt x="137" y="728"/>
                  <a:pt x="138" y="729"/>
                  <a:pt x="138" y="731"/>
                </a:cubicBezTo>
                <a:cubicBezTo>
                  <a:pt x="138" y="735"/>
                  <a:pt x="136" y="739"/>
                  <a:pt x="135" y="744"/>
                </a:cubicBezTo>
                <a:cubicBezTo>
                  <a:pt x="135" y="745"/>
                  <a:pt x="136" y="746"/>
                  <a:pt x="136" y="747"/>
                </a:cubicBezTo>
                <a:cubicBezTo>
                  <a:pt x="136" y="748"/>
                  <a:pt x="135" y="749"/>
                  <a:pt x="135" y="750"/>
                </a:cubicBezTo>
                <a:cubicBezTo>
                  <a:pt x="135" y="750"/>
                  <a:pt x="136" y="750"/>
                  <a:pt x="135" y="751"/>
                </a:cubicBezTo>
                <a:cubicBezTo>
                  <a:pt x="135" y="753"/>
                  <a:pt x="136" y="756"/>
                  <a:pt x="135" y="758"/>
                </a:cubicBezTo>
                <a:cubicBezTo>
                  <a:pt x="135" y="758"/>
                  <a:pt x="137" y="765"/>
                  <a:pt x="137" y="766"/>
                </a:cubicBezTo>
                <a:cubicBezTo>
                  <a:pt x="136" y="766"/>
                  <a:pt x="136" y="766"/>
                  <a:pt x="136" y="767"/>
                </a:cubicBezTo>
                <a:cubicBezTo>
                  <a:pt x="135" y="781"/>
                  <a:pt x="135" y="781"/>
                  <a:pt x="135" y="781"/>
                </a:cubicBezTo>
                <a:cubicBezTo>
                  <a:pt x="135" y="784"/>
                  <a:pt x="135" y="786"/>
                  <a:pt x="135" y="789"/>
                </a:cubicBezTo>
                <a:cubicBezTo>
                  <a:pt x="135" y="791"/>
                  <a:pt x="135" y="791"/>
                  <a:pt x="135" y="792"/>
                </a:cubicBezTo>
                <a:cubicBezTo>
                  <a:pt x="135" y="792"/>
                  <a:pt x="134" y="794"/>
                  <a:pt x="135" y="794"/>
                </a:cubicBezTo>
                <a:cubicBezTo>
                  <a:pt x="136" y="792"/>
                  <a:pt x="134" y="797"/>
                  <a:pt x="134" y="795"/>
                </a:cubicBezTo>
                <a:cubicBezTo>
                  <a:pt x="135" y="797"/>
                  <a:pt x="135" y="799"/>
                  <a:pt x="134" y="801"/>
                </a:cubicBezTo>
                <a:cubicBezTo>
                  <a:pt x="136" y="801"/>
                  <a:pt x="135" y="804"/>
                  <a:pt x="135" y="806"/>
                </a:cubicBezTo>
                <a:cubicBezTo>
                  <a:pt x="135" y="807"/>
                  <a:pt x="136" y="807"/>
                  <a:pt x="136" y="808"/>
                </a:cubicBezTo>
                <a:cubicBezTo>
                  <a:pt x="136" y="809"/>
                  <a:pt x="135" y="809"/>
                  <a:pt x="135" y="810"/>
                </a:cubicBezTo>
                <a:cubicBezTo>
                  <a:pt x="135" y="809"/>
                  <a:pt x="136" y="810"/>
                  <a:pt x="136" y="810"/>
                </a:cubicBezTo>
                <a:cubicBezTo>
                  <a:pt x="136" y="813"/>
                  <a:pt x="133" y="814"/>
                  <a:pt x="135" y="815"/>
                </a:cubicBezTo>
                <a:cubicBezTo>
                  <a:pt x="137" y="813"/>
                  <a:pt x="137" y="810"/>
                  <a:pt x="136" y="807"/>
                </a:cubicBezTo>
                <a:cubicBezTo>
                  <a:pt x="136" y="804"/>
                  <a:pt x="137" y="801"/>
                  <a:pt x="136" y="799"/>
                </a:cubicBezTo>
                <a:cubicBezTo>
                  <a:pt x="139" y="800"/>
                  <a:pt x="137" y="795"/>
                  <a:pt x="138" y="795"/>
                </a:cubicBezTo>
                <a:cubicBezTo>
                  <a:pt x="138" y="799"/>
                  <a:pt x="139" y="802"/>
                  <a:pt x="140" y="805"/>
                </a:cubicBezTo>
                <a:cubicBezTo>
                  <a:pt x="139" y="806"/>
                  <a:pt x="138" y="806"/>
                  <a:pt x="138" y="808"/>
                </a:cubicBezTo>
                <a:cubicBezTo>
                  <a:pt x="138" y="809"/>
                  <a:pt x="140" y="808"/>
                  <a:pt x="140" y="810"/>
                </a:cubicBezTo>
                <a:cubicBezTo>
                  <a:pt x="138" y="814"/>
                  <a:pt x="138" y="814"/>
                  <a:pt x="138" y="817"/>
                </a:cubicBezTo>
                <a:cubicBezTo>
                  <a:pt x="137" y="818"/>
                  <a:pt x="137" y="817"/>
                  <a:pt x="136" y="817"/>
                </a:cubicBezTo>
                <a:cubicBezTo>
                  <a:pt x="136" y="818"/>
                  <a:pt x="136" y="819"/>
                  <a:pt x="136" y="820"/>
                </a:cubicBezTo>
                <a:cubicBezTo>
                  <a:pt x="136" y="822"/>
                  <a:pt x="136" y="824"/>
                  <a:pt x="136" y="826"/>
                </a:cubicBezTo>
                <a:cubicBezTo>
                  <a:pt x="135" y="827"/>
                  <a:pt x="134" y="828"/>
                  <a:pt x="135" y="829"/>
                </a:cubicBezTo>
                <a:cubicBezTo>
                  <a:pt x="135" y="829"/>
                  <a:pt x="136" y="829"/>
                  <a:pt x="137" y="828"/>
                </a:cubicBezTo>
                <a:cubicBezTo>
                  <a:pt x="137" y="828"/>
                  <a:pt x="137" y="827"/>
                  <a:pt x="138" y="827"/>
                </a:cubicBezTo>
                <a:cubicBezTo>
                  <a:pt x="138" y="828"/>
                  <a:pt x="138" y="829"/>
                  <a:pt x="138" y="830"/>
                </a:cubicBezTo>
                <a:cubicBezTo>
                  <a:pt x="138" y="831"/>
                  <a:pt x="139" y="832"/>
                  <a:pt x="138" y="833"/>
                </a:cubicBezTo>
                <a:cubicBezTo>
                  <a:pt x="137" y="834"/>
                  <a:pt x="137" y="834"/>
                  <a:pt x="137" y="834"/>
                </a:cubicBezTo>
                <a:cubicBezTo>
                  <a:pt x="136" y="835"/>
                  <a:pt x="136" y="835"/>
                  <a:pt x="136" y="836"/>
                </a:cubicBezTo>
                <a:cubicBezTo>
                  <a:pt x="137" y="836"/>
                  <a:pt x="138" y="836"/>
                  <a:pt x="138" y="836"/>
                </a:cubicBezTo>
                <a:cubicBezTo>
                  <a:pt x="139" y="836"/>
                  <a:pt x="140" y="837"/>
                  <a:pt x="140" y="838"/>
                </a:cubicBezTo>
                <a:cubicBezTo>
                  <a:pt x="140" y="839"/>
                  <a:pt x="140" y="839"/>
                  <a:pt x="139" y="840"/>
                </a:cubicBezTo>
                <a:cubicBezTo>
                  <a:pt x="139" y="840"/>
                  <a:pt x="138" y="839"/>
                  <a:pt x="137" y="839"/>
                </a:cubicBezTo>
                <a:cubicBezTo>
                  <a:pt x="137" y="840"/>
                  <a:pt x="137" y="840"/>
                  <a:pt x="137" y="841"/>
                </a:cubicBezTo>
                <a:cubicBezTo>
                  <a:pt x="137" y="841"/>
                  <a:pt x="138" y="842"/>
                  <a:pt x="138" y="842"/>
                </a:cubicBezTo>
                <a:cubicBezTo>
                  <a:pt x="139" y="844"/>
                  <a:pt x="137" y="846"/>
                  <a:pt x="137" y="848"/>
                </a:cubicBezTo>
                <a:cubicBezTo>
                  <a:pt x="137" y="848"/>
                  <a:pt x="138" y="849"/>
                  <a:pt x="138" y="849"/>
                </a:cubicBezTo>
                <a:cubicBezTo>
                  <a:pt x="138" y="850"/>
                  <a:pt x="137" y="851"/>
                  <a:pt x="138" y="852"/>
                </a:cubicBezTo>
                <a:cubicBezTo>
                  <a:pt x="138" y="853"/>
                  <a:pt x="136" y="853"/>
                  <a:pt x="137" y="854"/>
                </a:cubicBezTo>
                <a:cubicBezTo>
                  <a:pt x="138" y="854"/>
                  <a:pt x="137" y="855"/>
                  <a:pt x="138" y="856"/>
                </a:cubicBezTo>
                <a:cubicBezTo>
                  <a:pt x="138" y="857"/>
                  <a:pt x="139" y="857"/>
                  <a:pt x="139" y="858"/>
                </a:cubicBezTo>
                <a:cubicBezTo>
                  <a:pt x="140" y="859"/>
                  <a:pt x="138" y="861"/>
                  <a:pt x="140" y="861"/>
                </a:cubicBezTo>
                <a:cubicBezTo>
                  <a:pt x="143" y="860"/>
                  <a:pt x="139" y="856"/>
                  <a:pt x="142" y="854"/>
                </a:cubicBezTo>
                <a:cubicBezTo>
                  <a:pt x="143" y="855"/>
                  <a:pt x="143" y="857"/>
                  <a:pt x="143" y="859"/>
                </a:cubicBezTo>
                <a:cubicBezTo>
                  <a:pt x="144" y="860"/>
                  <a:pt x="145" y="862"/>
                  <a:pt x="146" y="864"/>
                </a:cubicBezTo>
                <a:cubicBezTo>
                  <a:pt x="145" y="867"/>
                  <a:pt x="146" y="869"/>
                  <a:pt x="146" y="872"/>
                </a:cubicBezTo>
                <a:cubicBezTo>
                  <a:pt x="147" y="873"/>
                  <a:pt x="147" y="875"/>
                  <a:pt x="148" y="876"/>
                </a:cubicBezTo>
                <a:cubicBezTo>
                  <a:pt x="148" y="876"/>
                  <a:pt x="148" y="877"/>
                  <a:pt x="148" y="878"/>
                </a:cubicBezTo>
                <a:cubicBezTo>
                  <a:pt x="148" y="879"/>
                  <a:pt x="149" y="881"/>
                  <a:pt x="149" y="883"/>
                </a:cubicBezTo>
                <a:cubicBezTo>
                  <a:pt x="150" y="884"/>
                  <a:pt x="149" y="885"/>
                  <a:pt x="148" y="887"/>
                </a:cubicBezTo>
                <a:cubicBezTo>
                  <a:pt x="150" y="887"/>
                  <a:pt x="150" y="889"/>
                  <a:pt x="150" y="891"/>
                </a:cubicBezTo>
                <a:cubicBezTo>
                  <a:pt x="150" y="892"/>
                  <a:pt x="151" y="893"/>
                  <a:pt x="151" y="894"/>
                </a:cubicBezTo>
                <a:cubicBezTo>
                  <a:pt x="151" y="894"/>
                  <a:pt x="151" y="894"/>
                  <a:pt x="152" y="894"/>
                </a:cubicBezTo>
                <a:cubicBezTo>
                  <a:pt x="152" y="896"/>
                  <a:pt x="152" y="898"/>
                  <a:pt x="153" y="899"/>
                </a:cubicBezTo>
                <a:cubicBezTo>
                  <a:pt x="153" y="899"/>
                  <a:pt x="153" y="901"/>
                  <a:pt x="153" y="901"/>
                </a:cubicBezTo>
                <a:cubicBezTo>
                  <a:pt x="153" y="902"/>
                  <a:pt x="153" y="902"/>
                  <a:pt x="153" y="903"/>
                </a:cubicBezTo>
                <a:cubicBezTo>
                  <a:pt x="153" y="903"/>
                  <a:pt x="152" y="903"/>
                  <a:pt x="151" y="903"/>
                </a:cubicBezTo>
                <a:cubicBezTo>
                  <a:pt x="151" y="904"/>
                  <a:pt x="152" y="904"/>
                  <a:pt x="152" y="905"/>
                </a:cubicBezTo>
                <a:cubicBezTo>
                  <a:pt x="152" y="906"/>
                  <a:pt x="152" y="907"/>
                  <a:pt x="152" y="908"/>
                </a:cubicBezTo>
                <a:cubicBezTo>
                  <a:pt x="152" y="908"/>
                  <a:pt x="152" y="909"/>
                  <a:pt x="153" y="910"/>
                </a:cubicBezTo>
                <a:cubicBezTo>
                  <a:pt x="153" y="910"/>
                  <a:pt x="153" y="911"/>
                  <a:pt x="154" y="912"/>
                </a:cubicBezTo>
                <a:cubicBezTo>
                  <a:pt x="154" y="913"/>
                  <a:pt x="154" y="913"/>
                  <a:pt x="155" y="914"/>
                </a:cubicBezTo>
                <a:cubicBezTo>
                  <a:pt x="155" y="915"/>
                  <a:pt x="155" y="916"/>
                  <a:pt x="156" y="917"/>
                </a:cubicBezTo>
                <a:cubicBezTo>
                  <a:pt x="154" y="916"/>
                  <a:pt x="153" y="913"/>
                  <a:pt x="152" y="910"/>
                </a:cubicBezTo>
                <a:cubicBezTo>
                  <a:pt x="152" y="909"/>
                  <a:pt x="151" y="909"/>
                  <a:pt x="151" y="908"/>
                </a:cubicBezTo>
                <a:cubicBezTo>
                  <a:pt x="151" y="907"/>
                  <a:pt x="150" y="907"/>
                  <a:pt x="150" y="907"/>
                </a:cubicBezTo>
                <a:cubicBezTo>
                  <a:pt x="150" y="906"/>
                  <a:pt x="151" y="905"/>
                  <a:pt x="150" y="904"/>
                </a:cubicBezTo>
                <a:cubicBezTo>
                  <a:pt x="150" y="903"/>
                  <a:pt x="149" y="904"/>
                  <a:pt x="148" y="903"/>
                </a:cubicBezTo>
                <a:cubicBezTo>
                  <a:pt x="148" y="904"/>
                  <a:pt x="148" y="905"/>
                  <a:pt x="149" y="906"/>
                </a:cubicBezTo>
                <a:cubicBezTo>
                  <a:pt x="149" y="906"/>
                  <a:pt x="150" y="907"/>
                  <a:pt x="150" y="908"/>
                </a:cubicBezTo>
                <a:cubicBezTo>
                  <a:pt x="149" y="910"/>
                  <a:pt x="152" y="914"/>
                  <a:pt x="152" y="916"/>
                </a:cubicBezTo>
                <a:cubicBezTo>
                  <a:pt x="153" y="921"/>
                  <a:pt x="156" y="931"/>
                  <a:pt x="157" y="932"/>
                </a:cubicBezTo>
                <a:cubicBezTo>
                  <a:pt x="157" y="933"/>
                  <a:pt x="158" y="934"/>
                  <a:pt x="158" y="935"/>
                </a:cubicBezTo>
                <a:cubicBezTo>
                  <a:pt x="159" y="935"/>
                  <a:pt x="160" y="933"/>
                  <a:pt x="160" y="935"/>
                </a:cubicBezTo>
                <a:cubicBezTo>
                  <a:pt x="160" y="936"/>
                  <a:pt x="161" y="935"/>
                  <a:pt x="161" y="936"/>
                </a:cubicBezTo>
                <a:cubicBezTo>
                  <a:pt x="161" y="938"/>
                  <a:pt x="159" y="937"/>
                  <a:pt x="159" y="940"/>
                </a:cubicBezTo>
                <a:cubicBezTo>
                  <a:pt x="161" y="941"/>
                  <a:pt x="162" y="942"/>
                  <a:pt x="163" y="944"/>
                </a:cubicBezTo>
                <a:cubicBezTo>
                  <a:pt x="163" y="946"/>
                  <a:pt x="164" y="947"/>
                  <a:pt x="164" y="947"/>
                </a:cubicBezTo>
                <a:cubicBezTo>
                  <a:pt x="164" y="947"/>
                  <a:pt x="165" y="949"/>
                  <a:pt x="165" y="949"/>
                </a:cubicBezTo>
                <a:cubicBezTo>
                  <a:pt x="165" y="951"/>
                  <a:pt x="165" y="951"/>
                  <a:pt x="165" y="952"/>
                </a:cubicBezTo>
                <a:cubicBezTo>
                  <a:pt x="167" y="955"/>
                  <a:pt x="170" y="956"/>
                  <a:pt x="169" y="961"/>
                </a:cubicBezTo>
                <a:cubicBezTo>
                  <a:pt x="171" y="962"/>
                  <a:pt x="171" y="964"/>
                  <a:pt x="171" y="966"/>
                </a:cubicBezTo>
                <a:cubicBezTo>
                  <a:pt x="171" y="966"/>
                  <a:pt x="172" y="966"/>
                  <a:pt x="172" y="966"/>
                </a:cubicBezTo>
                <a:cubicBezTo>
                  <a:pt x="173" y="968"/>
                  <a:pt x="176" y="973"/>
                  <a:pt x="174" y="973"/>
                </a:cubicBezTo>
                <a:cubicBezTo>
                  <a:pt x="175" y="973"/>
                  <a:pt x="178" y="977"/>
                  <a:pt x="178" y="978"/>
                </a:cubicBezTo>
                <a:cubicBezTo>
                  <a:pt x="178" y="979"/>
                  <a:pt x="179" y="979"/>
                  <a:pt x="179" y="981"/>
                </a:cubicBezTo>
                <a:cubicBezTo>
                  <a:pt x="181" y="982"/>
                  <a:pt x="181" y="984"/>
                  <a:pt x="184" y="985"/>
                </a:cubicBezTo>
                <a:cubicBezTo>
                  <a:pt x="184" y="984"/>
                  <a:pt x="184" y="983"/>
                  <a:pt x="183" y="983"/>
                </a:cubicBezTo>
                <a:cubicBezTo>
                  <a:pt x="183" y="983"/>
                  <a:pt x="182" y="984"/>
                  <a:pt x="182" y="983"/>
                </a:cubicBezTo>
                <a:cubicBezTo>
                  <a:pt x="182" y="983"/>
                  <a:pt x="182" y="983"/>
                  <a:pt x="182" y="982"/>
                </a:cubicBezTo>
                <a:cubicBezTo>
                  <a:pt x="182" y="982"/>
                  <a:pt x="182" y="982"/>
                  <a:pt x="181" y="982"/>
                </a:cubicBezTo>
                <a:cubicBezTo>
                  <a:pt x="181" y="980"/>
                  <a:pt x="181" y="979"/>
                  <a:pt x="180" y="978"/>
                </a:cubicBezTo>
                <a:cubicBezTo>
                  <a:pt x="179" y="977"/>
                  <a:pt x="177" y="975"/>
                  <a:pt x="178" y="973"/>
                </a:cubicBezTo>
                <a:cubicBezTo>
                  <a:pt x="180" y="975"/>
                  <a:pt x="182" y="977"/>
                  <a:pt x="182" y="980"/>
                </a:cubicBezTo>
                <a:cubicBezTo>
                  <a:pt x="183" y="981"/>
                  <a:pt x="183" y="982"/>
                  <a:pt x="182" y="982"/>
                </a:cubicBezTo>
                <a:cubicBezTo>
                  <a:pt x="183" y="983"/>
                  <a:pt x="183" y="983"/>
                  <a:pt x="183" y="983"/>
                </a:cubicBezTo>
                <a:cubicBezTo>
                  <a:pt x="184" y="983"/>
                  <a:pt x="184" y="982"/>
                  <a:pt x="185" y="983"/>
                </a:cubicBezTo>
                <a:cubicBezTo>
                  <a:pt x="185" y="983"/>
                  <a:pt x="184" y="984"/>
                  <a:pt x="184" y="984"/>
                </a:cubicBezTo>
                <a:cubicBezTo>
                  <a:pt x="184" y="984"/>
                  <a:pt x="185" y="984"/>
                  <a:pt x="185" y="984"/>
                </a:cubicBezTo>
                <a:cubicBezTo>
                  <a:pt x="185" y="984"/>
                  <a:pt x="185" y="985"/>
                  <a:pt x="185" y="985"/>
                </a:cubicBezTo>
                <a:cubicBezTo>
                  <a:pt x="185" y="986"/>
                  <a:pt x="186" y="987"/>
                  <a:pt x="186" y="988"/>
                </a:cubicBezTo>
                <a:cubicBezTo>
                  <a:pt x="187" y="988"/>
                  <a:pt x="187" y="989"/>
                  <a:pt x="188" y="990"/>
                </a:cubicBezTo>
                <a:cubicBezTo>
                  <a:pt x="188" y="991"/>
                  <a:pt x="188" y="993"/>
                  <a:pt x="188" y="994"/>
                </a:cubicBezTo>
                <a:cubicBezTo>
                  <a:pt x="188" y="994"/>
                  <a:pt x="189" y="994"/>
                  <a:pt x="189" y="995"/>
                </a:cubicBezTo>
                <a:cubicBezTo>
                  <a:pt x="189" y="995"/>
                  <a:pt x="189" y="996"/>
                  <a:pt x="189" y="996"/>
                </a:cubicBezTo>
                <a:cubicBezTo>
                  <a:pt x="189" y="996"/>
                  <a:pt x="190" y="996"/>
                  <a:pt x="190" y="997"/>
                </a:cubicBezTo>
                <a:cubicBezTo>
                  <a:pt x="190" y="997"/>
                  <a:pt x="190" y="998"/>
                  <a:pt x="190" y="998"/>
                </a:cubicBezTo>
                <a:cubicBezTo>
                  <a:pt x="190" y="998"/>
                  <a:pt x="191" y="999"/>
                  <a:pt x="191" y="999"/>
                </a:cubicBezTo>
                <a:cubicBezTo>
                  <a:pt x="191" y="999"/>
                  <a:pt x="191" y="1000"/>
                  <a:pt x="191" y="1000"/>
                </a:cubicBezTo>
                <a:cubicBezTo>
                  <a:pt x="191" y="1001"/>
                  <a:pt x="192" y="1002"/>
                  <a:pt x="191" y="1003"/>
                </a:cubicBezTo>
                <a:cubicBezTo>
                  <a:pt x="193" y="1004"/>
                  <a:pt x="195" y="1008"/>
                  <a:pt x="196" y="1009"/>
                </a:cubicBezTo>
                <a:cubicBezTo>
                  <a:pt x="197" y="1011"/>
                  <a:pt x="199" y="1011"/>
                  <a:pt x="200" y="1013"/>
                </a:cubicBezTo>
                <a:cubicBezTo>
                  <a:pt x="201" y="1013"/>
                  <a:pt x="200" y="1014"/>
                  <a:pt x="201" y="1015"/>
                </a:cubicBezTo>
                <a:cubicBezTo>
                  <a:pt x="201" y="1015"/>
                  <a:pt x="201" y="1016"/>
                  <a:pt x="202" y="1016"/>
                </a:cubicBezTo>
                <a:cubicBezTo>
                  <a:pt x="203" y="1018"/>
                  <a:pt x="205" y="1019"/>
                  <a:pt x="206" y="1020"/>
                </a:cubicBezTo>
                <a:cubicBezTo>
                  <a:pt x="206" y="1022"/>
                  <a:pt x="207" y="1023"/>
                  <a:pt x="208" y="1023"/>
                </a:cubicBezTo>
                <a:cubicBezTo>
                  <a:pt x="208" y="1023"/>
                  <a:pt x="207" y="1024"/>
                  <a:pt x="208" y="1025"/>
                </a:cubicBezTo>
                <a:cubicBezTo>
                  <a:pt x="208" y="1025"/>
                  <a:pt x="208" y="1025"/>
                  <a:pt x="209" y="1026"/>
                </a:cubicBezTo>
                <a:cubicBezTo>
                  <a:pt x="210" y="1028"/>
                  <a:pt x="210" y="1029"/>
                  <a:pt x="212" y="1030"/>
                </a:cubicBezTo>
                <a:cubicBezTo>
                  <a:pt x="212" y="1031"/>
                  <a:pt x="214" y="1031"/>
                  <a:pt x="216" y="1031"/>
                </a:cubicBezTo>
                <a:cubicBezTo>
                  <a:pt x="216" y="1034"/>
                  <a:pt x="217" y="1031"/>
                  <a:pt x="217" y="1034"/>
                </a:cubicBezTo>
                <a:cubicBezTo>
                  <a:pt x="219" y="1035"/>
                  <a:pt x="220" y="1037"/>
                  <a:pt x="221" y="1038"/>
                </a:cubicBezTo>
                <a:cubicBezTo>
                  <a:pt x="221" y="1039"/>
                  <a:pt x="222" y="1039"/>
                  <a:pt x="222" y="1040"/>
                </a:cubicBezTo>
                <a:cubicBezTo>
                  <a:pt x="223" y="1043"/>
                  <a:pt x="224" y="1045"/>
                  <a:pt x="227" y="1046"/>
                </a:cubicBezTo>
                <a:cubicBezTo>
                  <a:pt x="227" y="1048"/>
                  <a:pt x="228" y="1049"/>
                  <a:pt x="229" y="1051"/>
                </a:cubicBezTo>
                <a:cubicBezTo>
                  <a:pt x="232" y="1052"/>
                  <a:pt x="237" y="1056"/>
                  <a:pt x="238" y="1060"/>
                </a:cubicBezTo>
                <a:cubicBezTo>
                  <a:pt x="240" y="1060"/>
                  <a:pt x="241" y="1062"/>
                  <a:pt x="242" y="1064"/>
                </a:cubicBezTo>
                <a:cubicBezTo>
                  <a:pt x="245" y="1064"/>
                  <a:pt x="244" y="1066"/>
                  <a:pt x="246" y="1067"/>
                </a:cubicBezTo>
                <a:cubicBezTo>
                  <a:pt x="246" y="1069"/>
                  <a:pt x="248" y="1069"/>
                  <a:pt x="247" y="1071"/>
                </a:cubicBezTo>
                <a:cubicBezTo>
                  <a:pt x="250" y="1071"/>
                  <a:pt x="253" y="1073"/>
                  <a:pt x="253" y="1074"/>
                </a:cubicBezTo>
                <a:cubicBezTo>
                  <a:pt x="253" y="1075"/>
                  <a:pt x="254" y="1074"/>
                  <a:pt x="254" y="1074"/>
                </a:cubicBezTo>
                <a:cubicBezTo>
                  <a:pt x="255" y="1075"/>
                  <a:pt x="256" y="1076"/>
                  <a:pt x="255" y="1077"/>
                </a:cubicBezTo>
                <a:cubicBezTo>
                  <a:pt x="257" y="1077"/>
                  <a:pt x="257" y="1079"/>
                  <a:pt x="259" y="1079"/>
                </a:cubicBezTo>
                <a:cubicBezTo>
                  <a:pt x="259" y="1080"/>
                  <a:pt x="261" y="1080"/>
                  <a:pt x="262" y="1082"/>
                </a:cubicBezTo>
                <a:cubicBezTo>
                  <a:pt x="264" y="1082"/>
                  <a:pt x="265" y="1086"/>
                  <a:pt x="266" y="1086"/>
                </a:cubicBezTo>
                <a:cubicBezTo>
                  <a:pt x="267" y="1086"/>
                  <a:pt x="267" y="1087"/>
                  <a:pt x="268" y="1087"/>
                </a:cubicBezTo>
                <a:cubicBezTo>
                  <a:pt x="269" y="1087"/>
                  <a:pt x="268" y="1088"/>
                  <a:pt x="268" y="1088"/>
                </a:cubicBezTo>
                <a:cubicBezTo>
                  <a:pt x="270" y="1090"/>
                  <a:pt x="271" y="1090"/>
                  <a:pt x="274" y="1090"/>
                </a:cubicBezTo>
                <a:cubicBezTo>
                  <a:pt x="274" y="1092"/>
                  <a:pt x="275" y="1092"/>
                  <a:pt x="276" y="1092"/>
                </a:cubicBezTo>
                <a:cubicBezTo>
                  <a:pt x="276" y="1092"/>
                  <a:pt x="276" y="1094"/>
                  <a:pt x="276" y="1094"/>
                </a:cubicBezTo>
                <a:cubicBezTo>
                  <a:pt x="277" y="1094"/>
                  <a:pt x="277" y="1094"/>
                  <a:pt x="277" y="1094"/>
                </a:cubicBezTo>
                <a:cubicBezTo>
                  <a:pt x="278" y="1094"/>
                  <a:pt x="278" y="1095"/>
                  <a:pt x="278" y="1095"/>
                </a:cubicBezTo>
                <a:cubicBezTo>
                  <a:pt x="279" y="1095"/>
                  <a:pt x="279" y="1095"/>
                  <a:pt x="280" y="1095"/>
                </a:cubicBezTo>
                <a:cubicBezTo>
                  <a:pt x="280" y="1095"/>
                  <a:pt x="279" y="1096"/>
                  <a:pt x="280" y="1096"/>
                </a:cubicBezTo>
                <a:cubicBezTo>
                  <a:pt x="280" y="1096"/>
                  <a:pt x="280" y="1096"/>
                  <a:pt x="281" y="1096"/>
                </a:cubicBezTo>
                <a:cubicBezTo>
                  <a:pt x="281" y="1096"/>
                  <a:pt x="281" y="1097"/>
                  <a:pt x="282" y="1098"/>
                </a:cubicBezTo>
                <a:cubicBezTo>
                  <a:pt x="283" y="1099"/>
                  <a:pt x="285" y="1100"/>
                  <a:pt x="286" y="1100"/>
                </a:cubicBezTo>
                <a:cubicBezTo>
                  <a:pt x="287" y="1101"/>
                  <a:pt x="288" y="1101"/>
                  <a:pt x="289" y="1102"/>
                </a:cubicBezTo>
                <a:cubicBezTo>
                  <a:pt x="290" y="1102"/>
                  <a:pt x="290" y="1103"/>
                  <a:pt x="291" y="1103"/>
                </a:cubicBezTo>
                <a:cubicBezTo>
                  <a:pt x="295" y="1105"/>
                  <a:pt x="298" y="1107"/>
                  <a:pt x="301" y="1108"/>
                </a:cubicBezTo>
                <a:cubicBezTo>
                  <a:pt x="306" y="1111"/>
                  <a:pt x="311" y="1113"/>
                  <a:pt x="316" y="1116"/>
                </a:cubicBezTo>
                <a:cubicBezTo>
                  <a:pt x="318" y="1116"/>
                  <a:pt x="319" y="1117"/>
                  <a:pt x="321" y="1118"/>
                </a:cubicBezTo>
                <a:cubicBezTo>
                  <a:pt x="321" y="1118"/>
                  <a:pt x="323" y="1119"/>
                  <a:pt x="323" y="1119"/>
                </a:cubicBezTo>
                <a:cubicBezTo>
                  <a:pt x="322" y="1117"/>
                  <a:pt x="319" y="1116"/>
                  <a:pt x="319" y="1115"/>
                </a:cubicBezTo>
                <a:cubicBezTo>
                  <a:pt x="318" y="1115"/>
                  <a:pt x="318" y="1114"/>
                  <a:pt x="318" y="1113"/>
                </a:cubicBezTo>
                <a:cubicBezTo>
                  <a:pt x="317" y="1113"/>
                  <a:pt x="316" y="1113"/>
                  <a:pt x="316" y="1112"/>
                </a:cubicBezTo>
                <a:cubicBezTo>
                  <a:pt x="313" y="1111"/>
                  <a:pt x="310" y="1109"/>
                  <a:pt x="307" y="1107"/>
                </a:cubicBezTo>
                <a:cubicBezTo>
                  <a:pt x="305" y="1105"/>
                  <a:pt x="303" y="1104"/>
                  <a:pt x="301" y="1102"/>
                </a:cubicBezTo>
                <a:cubicBezTo>
                  <a:pt x="300" y="1102"/>
                  <a:pt x="300" y="1101"/>
                  <a:pt x="300" y="1100"/>
                </a:cubicBezTo>
                <a:cubicBezTo>
                  <a:pt x="299" y="1100"/>
                  <a:pt x="297" y="1101"/>
                  <a:pt x="296" y="1100"/>
                </a:cubicBezTo>
                <a:cubicBezTo>
                  <a:pt x="296" y="1098"/>
                  <a:pt x="296" y="1097"/>
                  <a:pt x="295" y="1096"/>
                </a:cubicBezTo>
                <a:cubicBezTo>
                  <a:pt x="295" y="1096"/>
                  <a:pt x="294" y="1096"/>
                  <a:pt x="294" y="1096"/>
                </a:cubicBezTo>
                <a:cubicBezTo>
                  <a:pt x="294" y="1096"/>
                  <a:pt x="288" y="1090"/>
                  <a:pt x="288" y="1090"/>
                </a:cubicBezTo>
                <a:cubicBezTo>
                  <a:pt x="288" y="1090"/>
                  <a:pt x="287" y="1090"/>
                  <a:pt x="286" y="1089"/>
                </a:cubicBezTo>
                <a:cubicBezTo>
                  <a:pt x="286" y="1089"/>
                  <a:pt x="285" y="1087"/>
                  <a:pt x="284" y="1087"/>
                </a:cubicBezTo>
                <a:cubicBezTo>
                  <a:pt x="284" y="1087"/>
                  <a:pt x="284" y="1086"/>
                  <a:pt x="284" y="1086"/>
                </a:cubicBezTo>
                <a:cubicBezTo>
                  <a:pt x="284" y="1086"/>
                  <a:pt x="285" y="1086"/>
                  <a:pt x="285" y="1086"/>
                </a:cubicBezTo>
                <a:cubicBezTo>
                  <a:pt x="285" y="1087"/>
                  <a:pt x="286" y="1087"/>
                  <a:pt x="286" y="1088"/>
                </a:cubicBezTo>
                <a:cubicBezTo>
                  <a:pt x="286" y="1088"/>
                  <a:pt x="287" y="1089"/>
                  <a:pt x="287" y="1089"/>
                </a:cubicBezTo>
                <a:cubicBezTo>
                  <a:pt x="287" y="1089"/>
                  <a:pt x="288" y="1089"/>
                  <a:pt x="288" y="1090"/>
                </a:cubicBezTo>
                <a:cubicBezTo>
                  <a:pt x="288" y="1090"/>
                  <a:pt x="289" y="1090"/>
                  <a:pt x="289" y="1090"/>
                </a:cubicBezTo>
                <a:cubicBezTo>
                  <a:pt x="289" y="1090"/>
                  <a:pt x="291" y="1090"/>
                  <a:pt x="291" y="1091"/>
                </a:cubicBezTo>
                <a:cubicBezTo>
                  <a:pt x="292" y="1092"/>
                  <a:pt x="293" y="1094"/>
                  <a:pt x="294" y="1095"/>
                </a:cubicBezTo>
                <a:cubicBezTo>
                  <a:pt x="295" y="1096"/>
                  <a:pt x="296" y="1096"/>
                  <a:pt x="296" y="1097"/>
                </a:cubicBezTo>
                <a:cubicBezTo>
                  <a:pt x="297" y="1097"/>
                  <a:pt x="297" y="1098"/>
                  <a:pt x="297" y="1098"/>
                </a:cubicBezTo>
                <a:cubicBezTo>
                  <a:pt x="297" y="1099"/>
                  <a:pt x="297" y="1099"/>
                  <a:pt x="298" y="1099"/>
                </a:cubicBezTo>
                <a:cubicBezTo>
                  <a:pt x="298" y="1099"/>
                  <a:pt x="299" y="1099"/>
                  <a:pt x="299" y="1099"/>
                </a:cubicBezTo>
                <a:cubicBezTo>
                  <a:pt x="300" y="1098"/>
                  <a:pt x="300" y="1098"/>
                  <a:pt x="301" y="1098"/>
                </a:cubicBezTo>
                <a:cubicBezTo>
                  <a:pt x="301" y="1098"/>
                  <a:pt x="301" y="1099"/>
                  <a:pt x="302" y="1100"/>
                </a:cubicBezTo>
                <a:cubicBezTo>
                  <a:pt x="302" y="1100"/>
                  <a:pt x="301" y="1101"/>
                  <a:pt x="302" y="1102"/>
                </a:cubicBezTo>
                <a:cubicBezTo>
                  <a:pt x="303" y="1102"/>
                  <a:pt x="303" y="1102"/>
                  <a:pt x="304" y="1102"/>
                </a:cubicBezTo>
                <a:cubicBezTo>
                  <a:pt x="304" y="1102"/>
                  <a:pt x="305" y="1102"/>
                  <a:pt x="305" y="1102"/>
                </a:cubicBezTo>
                <a:cubicBezTo>
                  <a:pt x="306" y="1103"/>
                  <a:pt x="309" y="1104"/>
                  <a:pt x="310" y="1105"/>
                </a:cubicBezTo>
                <a:cubicBezTo>
                  <a:pt x="310" y="1106"/>
                  <a:pt x="310" y="1106"/>
                  <a:pt x="310" y="1107"/>
                </a:cubicBezTo>
                <a:cubicBezTo>
                  <a:pt x="310" y="1107"/>
                  <a:pt x="311" y="1107"/>
                  <a:pt x="312" y="1107"/>
                </a:cubicBezTo>
                <a:cubicBezTo>
                  <a:pt x="312" y="1107"/>
                  <a:pt x="313" y="1107"/>
                  <a:pt x="313" y="1107"/>
                </a:cubicBezTo>
                <a:cubicBezTo>
                  <a:pt x="313" y="1108"/>
                  <a:pt x="314" y="1108"/>
                  <a:pt x="314" y="1109"/>
                </a:cubicBezTo>
                <a:cubicBezTo>
                  <a:pt x="314" y="1109"/>
                  <a:pt x="315" y="1110"/>
                  <a:pt x="315" y="1110"/>
                </a:cubicBezTo>
                <a:cubicBezTo>
                  <a:pt x="316" y="1110"/>
                  <a:pt x="316" y="1111"/>
                  <a:pt x="317" y="1111"/>
                </a:cubicBezTo>
                <a:cubicBezTo>
                  <a:pt x="317" y="1111"/>
                  <a:pt x="318" y="1111"/>
                  <a:pt x="318" y="1111"/>
                </a:cubicBezTo>
                <a:cubicBezTo>
                  <a:pt x="318" y="1111"/>
                  <a:pt x="318" y="1111"/>
                  <a:pt x="318" y="1111"/>
                </a:cubicBezTo>
                <a:cubicBezTo>
                  <a:pt x="319" y="1111"/>
                  <a:pt x="318" y="1111"/>
                  <a:pt x="319" y="1111"/>
                </a:cubicBezTo>
                <a:cubicBezTo>
                  <a:pt x="319" y="1111"/>
                  <a:pt x="319" y="1111"/>
                  <a:pt x="319" y="1112"/>
                </a:cubicBezTo>
                <a:cubicBezTo>
                  <a:pt x="319" y="1112"/>
                  <a:pt x="319" y="1112"/>
                  <a:pt x="320" y="1112"/>
                </a:cubicBezTo>
                <a:cubicBezTo>
                  <a:pt x="320" y="1112"/>
                  <a:pt x="320" y="1112"/>
                  <a:pt x="320" y="1113"/>
                </a:cubicBezTo>
                <a:cubicBezTo>
                  <a:pt x="320" y="1114"/>
                  <a:pt x="320" y="1115"/>
                  <a:pt x="321" y="1115"/>
                </a:cubicBezTo>
                <a:cubicBezTo>
                  <a:pt x="321" y="1115"/>
                  <a:pt x="322" y="1116"/>
                  <a:pt x="322" y="1116"/>
                </a:cubicBezTo>
                <a:cubicBezTo>
                  <a:pt x="322" y="1117"/>
                  <a:pt x="323" y="1118"/>
                  <a:pt x="323" y="1119"/>
                </a:cubicBezTo>
                <a:cubicBezTo>
                  <a:pt x="323" y="1119"/>
                  <a:pt x="323" y="1119"/>
                  <a:pt x="324" y="1120"/>
                </a:cubicBezTo>
                <a:cubicBezTo>
                  <a:pt x="324" y="1120"/>
                  <a:pt x="324" y="1120"/>
                  <a:pt x="325" y="1120"/>
                </a:cubicBezTo>
                <a:cubicBezTo>
                  <a:pt x="325" y="1120"/>
                  <a:pt x="326" y="1120"/>
                  <a:pt x="326" y="1121"/>
                </a:cubicBezTo>
                <a:cubicBezTo>
                  <a:pt x="326" y="1121"/>
                  <a:pt x="326" y="1121"/>
                  <a:pt x="327" y="1121"/>
                </a:cubicBezTo>
                <a:cubicBezTo>
                  <a:pt x="327" y="1121"/>
                  <a:pt x="327" y="1121"/>
                  <a:pt x="327" y="1121"/>
                </a:cubicBezTo>
                <a:cubicBezTo>
                  <a:pt x="328" y="1121"/>
                  <a:pt x="328" y="1121"/>
                  <a:pt x="328" y="1121"/>
                </a:cubicBezTo>
                <a:cubicBezTo>
                  <a:pt x="328" y="1122"/>
                  <a:pt x="330" y="1123"/>
                  <a:pt x="331" y="1123"/>
                </a:cubicBezTo>
                <a:cubicBezTo>
                  <a:pt x="331" y="1124"/>
                  <a:pt x="331" y="1124"/>
                  <a:pt x="331" y="1125"/>
                </a:cubicBezTo>
                <a:cubicBezTo>
                  <a:pt x="331" y="1125"/>
                  <a:pt x="333" y="1124"/>
                  <a:pt x="333" y="1124"/>
                </a:cubicBezTo>
                <a:cubicBezTo>
                  <a:pt x="333" y="1123"/>
                  <a:pt x="334" y="1123"/>
                  <a:pt x="333" y="1124"/>
                </a:cubicBezTo>
                <a:cubicBezTo>
                  <a:pt x="333" y="1124"/>
                  <a:pt x="332" y="1126"/>
                  <a:pt x="332" y="1126"/>
                </a:cubicBezTo>
                <a:cubicBezTo>
                  <a:pt x="333" y="1127"/>
                  <a:pt x="334" y="1127"/>
                  <a:pt x="334" y="1127"/>
                </a:cubicBezTo>
                <a:cubicBezTo>
                  <a:pt x="334" y="1127"/>
                  <a:pt x="335" y="1128"/>
                  <a:pt x="335" y="1128"/>
                </a:cubicBezTo>
                <a:cubicBezTo>
                  <a:pt x="335" y="1128"/>
                  <a:pt x="336" y="1128"/>
                  <a:pt x="337" y="1129"/>
                </a:cubicBezTo>
                <a:cubicBezTo>
                  <a:pt x="337" y="1129"/>
                  <a:pt x="336" y="1130"/>
                  <a:pt x="337" y="1131"/>
                </a:cubicBezTo>
                <a:cubicBezTo>
                  <a:pt x="337" y="1131"/>
                  <a:pt x="338" y="1132"/>
                  <a:pt x="338" y="1132"/>
                </a:cubicBezTo>
                <a:cubicBezTo>
                  <a:pt x="339" y="1133"/>
                  <a:pt x="339" y="1132"/>
                  <a:pt x="340" y="1132"/>
                </a:cubicBezTo>
                <a:cubicBezTo>
                  <a:pt x="340" y="1133"/>
                  <a:pt x="340" y="1134"/>
                  <a:pt x="340" y="1134"/>
                </a:cubicBezTo>
                <a:cubicBezTo>
                  <a:pt x="341" y="1134"/>
                  <a:pt x="342" y="1134"/>
                  <a:pt x="343" y="1134"/>
                </a:cubicBezTo>
                <a:cubicBezTo>
                  <a:pt x="343" y="1135"/>
                  <a:pt x="343" y="1134"/>
                  <a:pt x="343" y="1134"/>
                </a:cubicBezTo>
                <a:cubicBezTo>
                  <a:pt x="343" y="1134"/>
                  <a:pt x="344" y="1134"/>
                  <a:pt x="344" y="1135"/>
                </a:cubicBezTo>
                <a:cubicBezTo>
                  <a:pt x="344" y="1135"/>
                  <a:pt x="344" y="1135"/>
                  <a:pt x="345" y="1136"/>
                </a:cubicBezTo>
                <a:cubicBezTo>
                  <a:pt x="345" y="1136"/>
                  <a:pt x="345" y="1136"/>
                  <a:pt x="345" y="1137"/>
                </a:cubicBezTo>
                <a:cubicBezTo>
                  <a:pt x="345" y="1137"/>
                  <a:pt x="347" y="1137"/>
                  <a:pt x="347" y="1137"/>
                </a:cubicBezTo>
                <a:cubicBezTo>
                  <a:pt x="348" y="1138"/>
                  <a:pt x="348" y="1138"/>
                  <a:pt x="348" y="1139"/>
                </a:cubicBezTo>
                <a:cubicBezTo>
                  <a:pt x="349" y="1139"/>
                  <a:pt x="349" y="1140"/>
                  <a:pt x="350" y="1140"/>
                </a:cubicBezTo>
                <a:cubicBezTo>
                  <a:pt x="350" y="1140"/>
                  <a:pt x="351" y="1140"/>
                  <a:pt x="351" y="1141"/>
                </a:cubicBezTo>
                <a:cubicBezTo>
                  <a:pt x="351" y="1141"/>
                  <a:pt x="351" y="1141"/>
                  <a:pt x="352" y="1141"/>
                </a:cubicBezTo>
                <a:cubicBezTo>
                  <a:pt x="352" y="1141"/>
                  <a:pt x="352" y="1141"/>
                  <a:pt x="352" y="1141"/>
                </a:cubicBezTo>
                <a:cubicBezTo>
                  <a:pt x="353" y="1142"/>
                  <a:pt x="354" y="1142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5" y="1143"/>
                  <a:pt x="355" y="1143"/>
                  <a:pt x="355" y="1143"/>
                </a:cubicBezTo>
                <a:cubicBezTo>
                  <a:pt x="357" y="1144"/>
                  <a:pt x="358" y="1144"/>
                  <a:pt x="359" y="1145"/>
                </a:cubicBezTo>
                <a:cubicBezTo>
                  <a:pt x="360" y="1146"/>
                  <a:pt x="361" y="1145"/>
                  <a:pt x="361" y="1147"/>
                </a:cubicBezTo>
                <a:cubicBezTo>
                  <a:pt x="361" y="1147"/>
                  <a:pt x="362" y="1147"/>
                  <a:pt x="362" y="1147"/>
                </a:cubicBezTo>
                <a:cubicBezTo>
                  <a:pt x="362" y="1147"/>
                  <a:pt x="363" y="1147"/>
                  <a:pt x="363" y="1147"/>
                </a:cubicBezTo>
                <a:cubicBezTo>
                  <a:pt x="363" y="1147"/>
                  <a:pt x="364" y="1147"/>
                  <a:pt x="364" y="1147"/>
                </a:cubicBezTo>
                <a:cubicBezTo>
                  <a:pt x="364" y="1147"/>
                  <a:pt x="365" y="1147"/>
                  <a:pt x="365" y="1147"/>
                </a:cubicBezTo>
                <a:cubicBezTo>
                  <a:pt x="365" y="1148"/>
                  <a:pt x="365" y="1148"/>
                  <a:pt x="365" y="1149"/>
                </a:cubicBezTo>
                <a:cubicBezTo>
                  <a:pt x="366" y="1149"/>
                  <a:pt x="366" y="1149"/>
                  <a:pt x="366" y="1150"/>
                </a:cubicBezTo>
                <a:cubicBezTo>
                  <a:pt x="367" y="1150"/>
                  <a:pt x="368" y="1150"/>
                  <a:pt x="369" y="1151"/>
                </a:cubicBezTo>
                <a:cubicBezTo>
                  <a:pt x="370" y="1151"/>
                  <a:pt x="372" y="1151"/>
                  <a:pt x="373" y="1152"/>
                </a:cubicBezTo>
                <a:cubicBezTo>
                  <a:pt x="373" y="1152"/>
                  <a:pt x="374" y="1153"/>
                  <a:pt x="374" y="1153"/>
                </a:cubicBezTo>
                <a:cubicBezTo>
                  <a:pt x="373" y="1154"/>
                  <a:pt x="376" y="1155"/>
                  <a:pt x="376" y="1155"/>
                </a:cubicBezTo>
                <a:cubicBezTo>
                  <a:pt x="377" y="1155"/>
                  <a:pt x="378" y="1156"/>
                  <a:pt x="378" y="1156"/>
                </a:cubicBezTo>
                <a:cubicBezTo>
                  <a:pt x="379" y="1156"/>
                  <a:pt x="379" y="1156"/>
                  <a:pt x="380" y="1156"/>
                </a:cubicBezTo>
                <a:cubicBezTo>
                  <a:pt x="380" y="1155"/>
                  <a:pt x="381" y="1156"/>
                  <a:pt x="381" y="1156"/>
                </a:cubicBezTo>
                <a:cubicBezTo>
                  <a:pt x="382" y="1157"/>
                  <a:pt x="382" y="1157"/>
                  <a:pt x="383" y="1158"/>
                </a:cubicBezTo>
                <a:cubicBezTo>
                  <a:pt x="383" y="1158"/>
                  <a:pt x="383" y="1159"/>
                  <a:pt x="384" y="1160"/>
                </a:cubicBezTo>
                <a:cubicBezTo>
                  <a:pt x="385" y="1161"/>
                  <a:pt x="388" y="1159"/>
                  <a:pt x="389" y="1161"/>
                </a:cubicBezTo>
                <a:cubicBezTo>
                  <a:pt x="389" y="1162"/>
                  <a:pt x="389" y="1163"/>
                  <a:pt x="390" y="1163"/>
                </a:cubicBezTo>
                <a:cubicBezTo>
                  <a:pt x="390" y="1163"/>
                  <a:pt x="391" y="1163"/>
                  <a:pt x="392" y="1162"/>
                </a:cubicBezTo>
                <a:cubicBezTo>
                  <a:pt x="392" y="1162"/>
                  <a:pt x="392" y="1163"/>
                  <a:pt x="393" y="1163"/>
                </a:cubicBezTo>
                <a:cubicBezTo>
                  <a:pt x="394" y="1163"/>
                  <a:pt x="395" y="1163"/>
                  <a:pt x="395" y="1164"/>
                </a:cubicBezTo>
                <a:cubicBezTo>
                  <a:pt x="398" y="1164"/>
                  <a:pt x="399" y="1166"/>
                  <a:pt x="400" y="1167"/>
                </a:cubicBezTo>
                <a:cubicBezTo>
                  <a:pt x="401" y="1166"/>
                  <a:pt x="401" y="1166"/>
                  <a:pt x="402" y="1166"/>
                </a:cubicBezTo>
                <a:cubicBezTo>
                  <a:pt x="403" y="1167"/>
                  <a:pt x="406" y="1167"/>
                  <a:pt x="407" y="1168"/>
                </a:cubicBezTo>
                <a:cubicBezTo>
                  <a:pt x="408" y="1169"/>
                  <a:pt x="408" y="1169"/>
                  <a:pt x="409" y="1169"/>
                </a:cubicBezTo>
                <a:cubicBezTo>
                  <a:pt x="409" y="1169"/>
                  <a:pt x="409" y="1169"/>
                  <a:pt x="410" y="1170"/>
                </a:cubicBezTo>
                <a:cubicBezTo>
                  <a:pt x="410" y="1170"/>
                  <a:pt x="410" y="1170"/>
                  <a:pt x="411" y="1170"/>
                </a:cubicBezTo>
                <a:cubicBezTo>
                  <a:pt x="411" y="1170"/>
                  <a:pt x="411" y="1170"/>
                  <a:pt x="412" y="1170"/>
                </a:cubicBezTo>
                <a:cubicBezTo>
                  <a:pt x="412" y="1170"/>
                  <a:pt x="413" y="1170"/>
                  <a:pt x="413" y="1170"/>
                </a:cubicBezTo>
                <a:cubicBezTo>
                  <a:pt x="414" y="1170"/>
                  <a:pt x="414" y="1171"/>
                  <a:pt x="415" y="1171"/>
                </a:cubicBezTo>
                <a:cubicBezTo>
                  <a:pt x="415" y="1172"/>
                  <a:pt x="416" y="1172"/>
                  <a:pt x="417" y="1172"/>
                </a:cubicBezTo>
                <a:cubicBezTo>
                  <a:pt x="418" y="1172"/>
                  <a:pt x="418" y="1172"/>
                  <a:pt x="419" y="1172"/>
                </a:cubicBezTo>
                <a:cubicBezTo>
                  <a:pt x="419" y="1172"/>
                  <a:pt x="419" y="1172"/>
                  <a:pt x="419" y="1172"/>
                </a:cubicBezTo>
                <a:cubicBezTo>
                  <a:pt x="419" y="1173"/>
                  <a:pt x="420" y="1173"/>
                  <a:pt x="420" y="1173"/>
                </a:cubicBezTo>
                <a:cubicBezTo>
                  <a:pt x="421" y="1173"/>
                  <a:pt x="421" y="1173"/>
                  <a:pt x="422" y="1173"/>
                </a:cubicBezTo>
                <a:cubicBezTo>
                  <a:pt x="423" y="1174"/>
                  <a:pt x="423" y="1174"/>
                  <a:pt x="423" y="1174"/>
                </a:cubicBezTo>
                <a:cubicBezTo>
                  <a:pt x="424" y="1174"/>
                  <a:pt x="424" y="1174"/>
                  <a:pt x="424" y="1174"/>
                </a:cubicBezTo>
                <a:cubicBezTo>
                  <a:pt x="424" y="1174"/>
                  <a:pt x="425" y="1174"/>
                  <a:pt x="425" y="1174"/>
                </a:cubicBezTo>
                <a:cubicBezTo>
                  <a:pt x="426" y="1174"/>
                  <a:pt x="427" y="1175"/>
                  <a:pt x="428" y="1175"/>
                </a:cubicBezTo>
                <a:cubicBezTo>
                  <a:pt x="429" y="1175"/>
                  <a:pt x="429" y="1175"/>
                  <a:pt x="430" y="1175"/>
                </a:cubicBezTo>
                <a:cubicBezTo>
                  <a:pt x="430" y="1175"/>
                  <a:pt x="431" y="1176"/>
                  <a:pt x="431" y="1176"/>
                </a:cubicBezTo>
                <a:cubicBezTo>
                  <a:pt x="432" y="1177"/>
                  <a:pt x="433" y="1178"/>
                  <a:pt x="434" y="1178"/>
                </a:cubicBezTo>
                <a:cubicBezTo>
                  <a:pt x="435" y="1178"/>
                  <a:pt x="435" y="1176"/>
                  <a:pt x="436" y="1176"/>
                </a:cubicBezTo>
                <a:cubicBezTo>
                  <a:pt x="436" y="1176"/>
                  <a:pt x="436" y="1177"/>
                  <a:pt x="436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7" y="1177"/>
                  <a:pt x="437" y="1177"/>
                  <a:pt x="437" y="1177"/>
                </a:cubicBezTo>
                <a:cubicBezTo>
                  <a:pt x="438" y="1178"/>
                  <a:pt x="438" y="1178"/>
                  <a:pt x="439" y="1178"/>
                </a:cubicBezTo>
                <a:cubicBezTo>
                  <a:pt x="439" y="1178"/>
                  <a:pt x="439" y="1178"/>
                  <a:pt x="440" y="1178"/>
                </a:cubicBezTo>
                <a:cubicBezTo>
                  <a:pt x="440" y="1178"/>
                  <a:pt x="440" y="1179"/>
                  <a:pt x="440" y="1179"/>
                </a:cubicBezTo>
                <a:cubicBezTo>
                  <a:pt x="440" y="1179"/>
                  <a:pt x="441" y="1179"/>
                  <a:pt x="441" y="1179"/>
                </a:cubicBezTo>
                <a:cubicBezTo>
                  <a:pt x="441" y="1179"/>
                  <a:pt x="442" y="1179"/>
                  <a:pt x="442" y="1178"/>
                </a:cubicBezTo>
                <a:cubicBezTo>
                  <a:pt x="442" y="1178"/>
                  <a:pt x="442" y="1178"/>
                  <a:pt x="443" y="1179"/>
                </a:cubicBezTo>
                <a:cubicBezTo>
                  <a:pt x="443" y="1179"/>
                  <a:pt x="443" y="1179"/>
                  <a:pt x="444" y="1179"/>
                </a:cubicBezTo>
                <a:cubicBezTo>
                  <a:pt x="444" y="1179"/>
                  <a:pt x="444" y="1179"/>
                  <a:pt x="444" y="1180"/>
                </a:cubicBezTo>
                <a:cubicBezTo>
                  <a:pt x="444" y="1180"/>
                  <a:pt x="444" y="1180"/>
                  <a:pt x="445" y="1180"/>
                </a:cubicBezTo>
                <a:cubicBezTo>
                  <a:pt x="447" y="1181"/>
                  <a:pt x="449" y="1182"/>
                  <a:pt x="451" y="1183"/>
                </a:cubicBezTo>
                <a:cubicBezTo>
                  <a:pt x="451" y="1183"/>
                  <a:pt x="451" y="1183"/>
                  <a:pt x="451" y="1183"/>
                </a:cubicBezTo>
                <a:cubicBezTo>
                  <a:pt x="451" y="1184"/>
                  <a:pt x="452" y="1183"/>
                  <a:pt x="453" y="1183"/>
                </a:cubicBezTo>
                <a:cubicBezTo>
                  <a:pt x="454" y="1184"/>
                  <a:pt x="454" y="1184"/>
                  <a:pt x="455" y="1185"/>
                </a:cubicBezTo>
                <a:cubicBezTo>
                  <a:pt x="455" y="1185"/>
                  <a:pt x="456" y="1185"/>
                  <a:pt x="457" y="1185"/>
                </a:cubicBezTo>
                <a:cubicBezTo>
                  <a:pt x="457" y="1185"/>
                  <a:pt x="457" y="1186"/>
                  <a:pt x="457" y="1186"/>
                </a:cubicBezTo>
                <a:cubicBezTo>
                  <a:pt x="457" y="1186"/>
                  <a:pt x="458" y="1185"/>
                  <a:pt x="458" y="1186"/>
                </a:cubicBezTo>
                <a:cubicBezTo>
                  <a:pt x="458" y="1186"/>
                  <a:pt x="458" y="1186"/>
                  <a:pt x="458" y="1186"/>
                </a:cubicBezTo>
                <a:cubicBezTo>
                  <a:pt x="459" y="1186"/>
                  <a:pt x="460" y="1186"/>
                  <a:pt x="460" y="1186"/>
                </a:cubicBezTo>
                <a:cubicBezTo>
                  <a:pt x="461" y="1187"/>
                  <a:pt x="461" y="1187"/>
                  <a:pt x="462" y="1188"/>
                </a:cubicBezTo>
                <a:cubicBezTo>
                  <a:pt x="463" y="1189"/>
                  <a:pt x="465" y="1189"/>
                  <a:pt x="465" y="1190"/>
                </a:cubicBezTo>
                <a:cubicBezTo>
                  <a:pt x="467" y="1189"/>
                  <a:pt x="468" y="1190"/>
                  <a:pt x="470" y="1191"/>
                </a:cubicBezTo>
                <a:cubicBezTo>
                  <a:pt x="470" y="1191"/>
                  <a:pt x="471" y="1192"/>
                  <a:pt x="471" y="1192"/>
                </a:cubicBezTo>
                <a:cubicBezTo>
                  <a:pt x="472" y="1193"/>
                  <a:pt x="474" y="1192"/>
                  <a:pt x="474" y="1193"/>
                </a:cubicBezTo>
                <a:cubicBezTo>
                  <a:pt x="475" y="1193"/>
                  <a:pt x="476" y="1193"/>
                  <a:pt x="476" y="1194"/>
                </a:cubicBezTo>
                <a:cubicBezTo>
                  <a:pt x="478" y="1195"/>
                  <a:pt x="481" y="1196"/>
                  <a:pt x="483" y="1197"/>
                </a:cubicBezTo>
                <a:cubicBezTo>
                  <a:pt x="484" y="1198"/>
                  <a:pt x="486" y="1197"/>
                  <a:pt x="486" y="1196"/>
                </a:cubicBezTo>
                <a:cubicBezTo>
                  <a:pt x="485" y="1196"/>
                  <a:pt x="485" y="1196"/>
                  <a:pt x="484" y="1196"/>
                </a:cubicBezTo>
                <a:cubicBezTo>
                  <a:pt x="485" y="1194"/>
                  <a:pt x="483" y="1195"/>
                  <a:pt x="482" y="1194"/>
                </a:cubicBezTo>
                <a:close/>
                <a:moveTo>
                  <a:pt x="376" y="620"/>
                </a:moveTo>
                <a:cubicBezTo>
                  <a:pt x="375" y="621"/>
                  <a:pt x="373" y="622"/>
                  <a:pt x="372" y="623"/>
                </a:cubicBezTo>
                <a:cubicBezTo>
                  <a:pt x="371" y="623"/>
                  <a:pt x="371" y="622"/>
                  <a:pt x="369" y="623"/>
                </a:cubicBezTo>
                <a:cubicBezTo>
                  <a:pt x="368" y="622"/>
                  <a:pt x="368" y="624"/>
                  <a:pt x="367" y="624"/>
                </a:cubicBezTo>
                <a:cubicBezTo>
                  <a:pt x="367" y="624"/>
                  <a:pt x="366" y="624"/>
                  <a:pt x="365" y="625"/>
                </a:cubicBezTo>
                <a:cubicBezTo>
                  <a:pt x="364" y="625"/>
                  <a:pt x="364" y="624"/>
                  <a:pt x="362" y="624"/>
                </a:cubicBezTo>
                <a:cubicBezTo>
                  <a:pt x="361" y="625"/>
                  <a:pt x="361" y="627"/>
                  <a:pt x="360" y="628"/>
                </a:cubicBezTo>
                <a:cubicBezTo>
                  <a:pt x="358" y="627"/>
                  <a:pt x="358" y="629"/>
                  <a:pt x="356" y="628"/>
                </a:cubicBezTo>
                <a:cubicBezTo>
                  <a:pt x="356" y="629"/>
                  <a:pt x="355" y="629"/>
                  <a:pt x="355" y="630"/>
                </a:cubicBezTo>
                <a:cubicBezTo>
                  <a:pt x="353" y="630"/>
                  <a:pt x="353" y="631"/>
                  <a:pt x="352" y="631"/>
                </a:cubicBezTo>
                <a:cubicBezTo>
                  <a:pt x="352" y="629"/>
                  <a:pt x="354" y="630"/>
                  <a:pt x="354" y="628"/>
                </a:cubicBezTo>
                <a:cubicBezTo>
                  <a:pt x="355" y="627"/>
                  <a:pt x="353" y="627"/>
                  <a:pt x="353" y="627"/>
                </a:cubicBezTo>
                <a:cubicBezTo>
                  <a:pt x="354" y="623"/>
                  <a:pt x="355" y="621"/>
                  <a:pt x="357" y="619"/>
                </a:cubicBezTo>
                <a:cubicBezTo>
                  <a:pt x="359" y="619"/>
                  <a:pt x="359" y="620"/>
                  <a:pt x="360" y="620"/>
                </a:cubicBezTo>
                <a:cubicBezTo>
                  <a:pt x="361" y="619"/>
                  <a:pt x="362" y="618"/>
                  <a:pt x="363" y="617"/>
                </a:cubicBezTo>
                <a:cubicBezTo>
                  <a:pt x="364" y="616"/>
                  <a:pt x="365" y="616"/>
                  <a:pt x="366" y="616"/>
                </a:cubicBezTo>
                <a:cubicBezTo>
                  <a:pt x="368" y="615"/>
                  <a:pt x="366" y="618"/>
                  <a:pt x="365" y="618"/>
                </a:cubicBezTo>
                <a:cubicBezTo>
                  <a:pt x="365" y="619"/>
                  <a:pt x="364" y="620"/>
                  <a:pt x="363" y="621"/>
                </a:cubicBezTo>
                <a:cubicBezTo>
                  <a:pt x="362" y="622"/>
                  <a:pt x="363" y="620"/>
                  <a:pt x="362" y="620"/>
                </a:cubicBezTo>
                <a:cubicBezTo>
                  <a:pt x="362" y="620"/>
                  <a:pt x="361" y="621"/>
                  <a:pt x="361" y="621"/>
                </a:cubicBezTo>
                <a:cubicBezTo>
                  <a:pt x="360" y="621"/>
                  <a:pt x="359" y="621"/>
                  <a:pt x="360" y="623"/>
                </a:cubicBezTo>
                <a:cubicBezTo>
                  <a:pt x="358" y="622"/>
                  <a:pt x="358" y="624"/>
                  <a:pt x="356" y="623"/>
                </a:cubicBezTo>
                <a:cubicBezTo>
                  <a:pt x="356" y="625"/>
                  <a:pt x="356" y="624"/>
                  <a:pt x="356" y="626"/>
                </a:cubicBezTo>
                <a:cubicBezTo>
                  <a:pt x="358" y="626"/>
                  <a:pt x="359" y="624"/>
                  <a:pt x="361" y="624"/>
                </a:cubicBezTo>
                <a:cubicBezTo>
                  <a:pt x="362" y="623"/>
                  <a:pt x="364" y="623"/>
                  <a:pt x="366" y="623"/>
                </a:cubicBezTo>
                <a:cubicBezTo>
                  <a:pt x="367" y="622"/>
                  <a:pt x="366" y="622"/>
                  <a:pt x="368" y="622"/>
                </a:cubicBezTo>
                <a:cubicBezTo>
                  <a:pt x="369" y="621"/>
                  <a:pt x="370" y="620"/>
                  <a:pt x="371" y="619"/>
                </a:cubicBezTo>
                <a:cubicBezTo>
                  <a:pt x="374" y="619"/>
                  <a:pt x="374" y="619"/>
                  <a:pt x="374" y="619"/>
                </a:cubicBezTo>
                <a:cubicBezTo>
                  <a:pt x="377" y="619"/>
                  <a:pt x="378" y="617"/>
                  <a:pt x="381" y="617"/>
                </a:cubicBezTo>
                <a:cubicBezTo>
                  <a:pt x="381" y="620"/>
                  <a:pt x="378" y="619"/>
                  <a:pt x="376" y="620"/>
                </a:cubicBezTo>
                <a:close/>
                <a:moveTo>
                  <a:pt x="371" y="616"/>
                </a:moveTo>
                <a:cubicBezTo>
                  <a:pt x="371" y="614"/>
                  <a:pt x="371" y="614"/>
                  <a:pt x="371" y="614"/>
                </a:cubicBezTo>
                <a:cubicBezTo>
                  <a:pt x="373" y="614"/>
                  <a:pt x="373" y="614"/>
                  <a:pt x="373" y="614"/>
                </a:cubicBezTo>
                <a:cubicBezTo>
                  <a:pt x="373" y="615"/>
                  <a:pt x="372" y="615"/>
                  <a:pt x="372" y="616"/>
                </a:cubicBezTo>
                <a:lnTo>
                  <a:pt x="371" y="616"/>
                </a:lnTo>
                <a:close/>
                <a:moveTo>
                  <a:pt x="375" y="613"/>
                </a:moveTo>
                <a:cubicBezTo>
                  <a:pt x="376" y="612"/>
                  <a:pt x="376" y="613"/>
                  <a:pt x="376" y="613"/>
                </a:cubicBezTo>
                <a:cubicBezTo>
                  <a:pt x="377" y="613"/>
                  <a:pt x="377" y="612"/>
                  <a:pt x="378" y="611"/>
                </a:cubicBezTo>
                <a:cubicBezTo>
                  <a:pt x="379" y="611"/>
                  <a:pt x="380" y="612"/>
                  <a:pt x="380" y="613"/>
                </a:cubicBezTo>
                <a:cubicBezTo>
                  <a:pt x="379" y="613"/>
                  <a:pt x="379" y="614"/>
                  <a:pt x="378" y="614"/>
                </a:cubicBezTo>
                <a:cubicBezTo>
                  <a:pt x="377" y="614"/>
                  <a:pt x="376" y="615"/>
                  <a:pt x="375" y="615"/>
                </a:cubicBezTo>
                <a:cubicBezTo>
                  <a:pt x="374" y="614"/>
                  <a:pt x="374" y="614"/>
                  <a:pt x="375" y="613"/>
                </a:cubicBezTo>
                <a:close/>
                <a:moveTo>
                  <a:pt x="407" y="614"/>
                </a:moveTo>
                <a:cubicBezTo>
                  <a:pt x="406" y="615"/>
                  <a:pt x="406" y="616"/>
                  <a:pt x="405" y="616"/>
                </a:cubicBezTo>
                <a:cubicBezTo>
                  <a:pt x="403" y="616"/>
                  <a:pt x="403" y="614"/>
                  <a:pt x="401" y="615"/>
                </a:cubicBezTo>
                <a:cubicBezTo>
                  <a:pt x="400" y="615"/>
                  <a:pt x="398" y="615"/>
                  <a:pt x="399" y="618"/>
                </a:cubicBezTo>
                <a:cubicBezTo>
                  <a:pt x="397" y="617"/>
                  <a:pt x="396" y="618"/>
                  <a:pt x="394" y="616"/>
                </a:cubicBezTo>
                <a:cubicBezTo>
                  <a:pt x="394" y="616"/>
                  <a:pt x="393" y="617"/>
                  <a:pt x="393" y="617"/>
                </a:cubicBezTo>
                <a:cubicBezTo>
                  <a:pt x="392" y="618"/>
                  <a:pt x="392" y="617"/>
                  <a:pt x="391" y="617"/>
                </a:cubicBezTo>
                <a:cubicBezTo>
                  <a:pt x="390" y="617"/>
                  <a:pt x="390" y="618"/>
                  <a:pt x="389" y="618"/>
                </a:cubicBezTo>
                <a:cubicBezTo>
                  <a:pt x="388" y="618"/>
                  <a:pt x="388" y="618"/>
                  <a:pt x="387" y="619"/>
                </a:cubicBezTo>
                <a:cubicBezTo>
                  <a:pt x="386" y="619"/>
                  <a:pt x="385" y="619"/>
                  <a:pt x="383" y="618"/>
                </a:cubicBezTo>
                <a:cubicBezTo>
                  <a:pt x="383" y="617"/>
                  <a:pt x="384" y="617"/>
                  <a:pt x="385" y="617"/>
                </a:cubicBezTo>
                <a:cubicBezTo>
                  <a:pt x="385" y="617"/>
                  <a:pt x="385" y="616"/>
                  <a:pt x="385" y="615"/>
                </a:cubicBezTo>
                <a:cubicBezTo>
                  <a:pt x="385" y="615"/>
                  <a:pt x="386" y="616"/>
                  <a:pt x="387" y="616"/>
                </a:cubicBezTo>
                <a:cubicBezTo>
                  <a:pt x="387" y="615"/>
                  <a:pt x="388" y="614"/>
                  <a:pt x="389" y="614"/>
                </a:cubicBezTo>
                <a:cubicBezTo>
                  <a:pt x="390" y="614"/>
                  <a:pt x="390" y="616"/>
                  <a:pt x="390" y="616"/>
                </a:cubicBezTo>
                <a:cubicBezTo>
                  <a:pt x="390" y="616"/>
                  <a:pt x="392" y="614"/>
                  <a:pt x="394" y="615"/>
                </a:cubicBezTo>
                <a:cubicBezTo>
                  <a:pt x="395" y="615"/>
                  <a:pt x="395" y="614"/>
                  <a:pt x="395" y="613"/>
                </a:cubicBezTo>
                <a:cubicBezTo>
                  <a:pt x="395" y="612"/>
                  <a:pt x="396" y="612"/>
                  <a:pt x="396" y="611"/>
                </a:cubicBezTo>
                <a:cubicBezTo>
                  <a:pt x="399" y="611"/>
                  <a:pt x="403" y="613"/>
                  <a:pt x="405" y="611"/>
                </a:cubicBezTo>
                <a:cubicBezTo>
                  <a:pt x="406" y="611"/>
                  <a:pt x="407" y="612"/>
                  <a:pt x="409" y="611"/>
                </a:cubicBezTo>
                <a:cubicBezTo>
                  <a:pt x="410" y="611"/>
                  <a:pt x="410" y="610"/>
                  <a:pt x="411" y="609"/>
                </a:cubicBezTo>
                <a:cubicBezTo>
                  <a:pt x="413" y="609"/>
                  <a:pt x="413" y="609"/>
                  <a:pt x="413" y="609"/>
                </a:cubicBezTo>
                <a:cubicBezTo>
                  <a:pt x="412" y="610"/>
                  <a:pt x="409" y="613"/>
                  <a:pt x="407" y="614"/>
                </a:cubicBezTo>
                <a:close/>
                <a:moveTo>
                  <a:pt x="387" y="609"/>
                </a:moveTo>
                <a:cubicBezTo>
                  <a:pt x="389" y="610"/>
                  <a:pt x="387" y="613"/>
                  <a:pt x="385" y="613"/>
                </a:cubicBezTo>
                <a:cubicBezTo>
                  <a:pt x="385" y="610"/>
                  <a:pt x="387" y="611"/>
                  <a:pt x="387" y="609"/>
                </a:cubicBezTo>
                <a:close/>
                <a:moveTo>
                  <a:pt x="389" y="611"/>
                </a:moveTo>
                <a:cubicBezTo>
                  <a:pt x="389" y="611"/>
                  <a:pt x="390" y="610"/>
                  <a:pt x="390" y="609"/>
                </a:cubicBezTo>
                <a:cubicBezTo>
                  <a:pt x="391" y="609"/>
                  <a:pt x="391" y="609"/>
                  <a:pt x="391" y="609"/>
                </a:cubicBezTo>
                <a:cubicBezTo>
                  <a:pt x="391" y="611"/>
                  <a:pt x="391" y="612"/>
                  <a:pt x="389" y="611"/>
                </a:cubicBezTo>
                <a:close/>
                <a:moveTo>
                  <a:pt x="438" y="630"/>
                </a:moveTo>
                <a:cubicBezTo>
                  <a:pt x="437" y="629"/>
                  <a:pt x="437" y="631"/>
                  <a:pt x="436" y="631"/>
                </a:cubicBezTo>
                <a:cubicBezTo>
                  <a:pt x="435" y="631"/>
                  <a:pt x="435" y="630"/>
                  <a:pt x="435" y="629"/>
                </a:cubicBezTo>
                <a:cubicBezTo>
                  <a:pt x="434" y="629"/>
                  <a:pt x="433" y="630"/>
                  <a:pt x="432" y="629"/>
                </a:cubicBezTo>
                <a:cubicBezTo>
                  <a:pt x="432" y="629"/>
                  <a:pt x="431" y="627"/>
                  <a:pt x="431" y="627"/>
                </a:cubicBezTo>
                <a:cubicBezTo>
                  <a:pt x="430" y="627"/>
                  <a:pt x="430" y="627"/>
                  <a:pt x="429" y="627"/>
                </a:cubicBezTo>
                <a:cubicBezTo>
                  <a:pt x="429" y="627"/>
                  <a:pt x="429" y="626"/>
                  <a:pt x="429" y="626"/>
                </a:cubicBezTo>
                <a:cubicBezTo>
                  <a:pt x="428" y="626"/>
                  <a:pt x="427" y="626"/>
                  <a:pt x="426" y="626"/>
                </a:cubicBezTo>
                <a:cubicBezTo>
                  <a:pt x="426" y="624"/>
                  <a:pt x="427" y="624"/>
                  <a:pt x="428" y="624"/>
                </a:cubicBezTo>
                <a:cubicBezTo>
                  <a:pt x="429" y="623"/>
                  <a:pt x="430" y="622"/>
                  <a:pt x="432" y="624"/>
                </a:cubicBezTo>
                <a:cubicBezTo>
                  <a:pt x="433" y="624"/>
                  <a:pt x="432" y="625"/>
                  <a:pt x="433" y="625"/>
                </a:cubicBezTo>
                <a:cubicBezTo>
                  <a:pt x="434" y="625"/>
                  <a:pt x="435" y="626"/>
                  <a:pt x="436" y="627"/>
                </a:cubicBezTo>
                <a:cubicBezTo>
                  <a:pt x="436" y="627"/>
                  <a:pt x="438" y="628"/>
                  <a:pt x="438" y="630"/>
                </a:cubicBezTo>
                <a:close/>
                <a:moveTo>
                  <a:pt x="457" y="539"/>
                </a:moveTo>
                <a:cubicBezTo>
                  <a:pt x="457" y="541"/>
                  <a:pt x="457" y="541"/>
                  <a:pt x="457" y="541"/>
                </a:cubicBezTo>
                <a:cubicBezTo>
                  <a:pt x="455" y="541"/>
                  <a:pt x="454" y="541"/>
                  <a:pt x="454" y="538"/>
                </a:cubicBezTo>
                <a:cubicBezTo>
                  <a:pt x="455" y="539"/>
                  <a:pt x="456" y="538"/>
                  <a:pt x="457" y="539"/>
                </a:cubicBezTo>
                <a:close/>
                <a:moveTo>
                  <a:pt x="381" y="545"/>
                </a:moveTo>
                <a:cubicBezTo>
                  <a:pt x="383" y="545"/>
                  <a:pt x="383" y="548"/>
                  <a:pt x="383" y="550"/>
                </a:cubicBezTo>
                <a:cubicBezTo>
                  <a:pt x="381" y="550"/>
                  <a:pt x="381" y="551"/>
                  <a:pt x="380" y="551"/>
                </a:cubicBezTo>
                <a:cubicBezTo>
                  <a:pt x="380" y="550"/>
                  <a:pt x="379" y="550"/>
                  <a:pt x="379" y="549"/>
                </a:cubicBezTo>
                <a:cubicBezTo>
                  <a:pt x="379" y="547"/>
                  <a:pt x="381" y="547"/>
                  <a:pt x="381" y="545"/>
                </a:cubicBezTo>
                <a:close/>
                <a:moveTo>
                  <a:pt x="365" y="557"/>
                </a:moveTo>
                <a:cubicBezTo>
                  <a:pt x="366" y="556"/>
                  <a:pt x="368" y="556"/>
                  <a:pt x="368" y="555"/>
                </a:cubicBezTo>
                <a:cubicBezTo>
                  <a:pt x="368" y="553"/>
                  <a:pt x="368" y="552"/>
                  <a:pt x="369" y="550"/>
                </a:cubicBezTo>
                <a:cubicBezTo>
                  <a:pt x="372" y="551"/>
                  <a:pt x="374" y="549"/>
                  <a:pt x="376" y="548"/>
                </a:cubicBezTo>
                <a:cubicBezTo>
                  <a:pt x="377" y="547"/>
                  <a:pt x="376" y="550"/>
                  <a:pt x="378" y="550"/>
                </a:cubicBezTo>
                <a:cubicBezTo>
                  <a:pt x="378" y="552"/>
                  <a:pt x="376" y="552"/>
                  <a:pt x="376" y="554"/>
                </a:cubicBezTo>
                <a:cubicBezTo>
                  <a:pt x="375" y="554"/>
                  <a:pt x="375" y="553"/>
                  <a:pt x="373" y="553"/>
                </a:cubicBezTo>
                <a:cubicBezTo>
                  <a:pt x="371" y="552"/>
                  <a:pt x="371" y="554"/>
                  <a:pt x="369" y="554"/>
                </a:cubicBezTo>
                <a:cubicBezTo>
                  <a:pt x="369" y="556"/>
                  <a:pt x="371" y="555"/>
                  <a:pt x="370" y="557"/>
                </a:cubicBezTo>
                <a:cubicBezTo>
                  <a:pt x="370" y="557"/>
                  <a:pt x="369" y="557"/>
                  <a:pt x="369" y="557"/>
                </a:cubicBezTo>
                <a:cubicBezTo>
                  <a:pt x="368" y="557"/>
                  <a:pt x="369" y="559"/>
                  <a:pt x="368" y="559"/>
                </a:cubicBezTo>
                <a:cubicBezTo>
                  <a:pt x="367" y="560"/>
                  <a:pt x="366" y="559"/>
                  <a:pt x="365" y="559"/>
                </a:cubicBezTo>
                <a:lnTo>
                  <a:pt x="365" y="557"/>
                </a:lnTo>
                <a:close/>
                <a:moveTo>
                  <a:pt x="339" y="573"/>
                </a:moveTo>
                <a:cubicBezTo>
                  <a:pt x="340" y="573"/>
                  <a:pt x="340" y="573"/>
                  <a:pt x="341" y="572"/>
                </a:cubicBezTo>
                <a:cubicBezTo>
                  <a:pt x="342" y="572"/>
                  <a:pt x="343" y="572"/>
                  <a:pt x="344" y="573"/>
                </a:cubicBezTo>
                <a:cubicBezTo>
                  <a:pt x="344" y="572"/>
                  <a:pt x="344" y="571"/>
                  <a:pt x="344" y="571"/>
                </a:cubicBezTo>
                <a:cubicBezTo>
                  <a:pt x="344" y="569"/>
                  <a:pt x="346" y="571"/>
                  <a:pt x="346" y="569"/>
                </a:cubicBezTo>
                <a:cubicBezTo>
                  <a:pt x="347" y="568"/>
                  <a:pt x="347" y="568"/>
                  <a:pt x="349" y="568"/>
                </a:cubicBezTo>
                <a:cubicBezTo>
                  <a:pt x="348" y="565"/>
                  <a:pt x="352" y="566"/>
                  <a:pt x="351" y="563"/>
                </a:cubicBezTo>
                <a:cubicBezTo>
                  <a:pt x="353" y="563"/>
                  <a:pt x="354" y="563"/>
                  <a:pt x="355" y="563"/>
                </a:cubicBezTo>
                <a:cubicBezTo>
                  <a:pt x="356" y="562"/>
                  <a:pt x="356" y="561"/>
                  <a:pt x="358" y="562"/>
                </a:cubicBezTo>
                <a:cubicBezTo>
                  <a:pt x="358" y="561"/>
                  <a:pt x="358" y="560"/>
                  <a:pt x="358" y="560"/>
                </a:cubicBezTo>
                <a:cubicBezTo>
                  <a:pt x="359" y="560"/>
                  <a:pt x="359" y="559"/>
                  <a:pt x="360" y="559"/>
                </a:cubicBezTo>
                <a:cubicBezTo>
                  <a:pt x="365" y="559"/>
                  <a:pt x="365" y="559"/>
                  <a:pt x="365" y="559"/>
                </a:cubicBezTo>
                <a:cubicBezTo>
                  <a:pt x="365" y="562"/>
                  <a:pt x="362" y="562"/>
                  <a:pt x="360" y="563"/>
                </a:cubicBezTo>
                <a:cubicBezTo>
                  <a:pt x="359" y="563"/>
                  <a:pt x="359" y="564"/>
                  <a:pt x="359" y="564"/>
                </a:cubicBezTo>
                <a:cubicBezTo>
                  <a:pt x="358" y="564"/>
                  <a:pt x="358" y="565"/>
                  <a:pt x="358" y="565"/>
                </a:cubicBezTo>
                <a:cubicBezTo>
                  <a:pt x="357" y="565"/>
                  <a:pt x="357" y="564"/>
                  <a:pt x="356" y="564"/>
                </a:cubicBezTo>
                <a:cubicBezTo>
                  <a:pt x="355" y="564"/>
                  <a:pt x="355" y="566"/>
                  <a:pt x="355" y="566"/>
                </a:cubicBezTo>
                <a:cubicBezTo>
                  <a:pt x="355" y="566"/>
                  <a:pt x="354" y="565"/>
                  <a:pt x="354" y="565"/>
                </a:cubicBezTo>
                <a:cubicBezTo>
                  <a:pt x="353" y="566"/>
                  <a:pt x="353" y="567"/>
                  <a:pt x="353" y="567"/>
                </a:cubicBezTo>
                <a:cubicBezTo>
                  <a:pt x="352" y="568"/>
                  <a:pt x="352" y="567"/>
                  <a:pt x="351" y="567"/>
                </a:cubicBezTo>
                <a:cubicBezTo>
                  <a:pt x="350" y="567"/>
                  <a:pt x="351" y="569"/>
                  <a:pt x="351" y="570"/>
                </a:cubicBezTo>
                <a:cubicBezTo>
                  <a:pt x="349" y="571"/>
                  <a:pt x="347" y="572"/>
                  <a:pt x="346" y="574"/>
                </a:cubicBezTo>
                <a:cubicBezTo>
                  <a:pt x="345" y="574"/>
                  <a:pt x="345" y="573"/>
                  <a:pt x="345" y="573"/>
                </a:cubicBezTo>
                <a:cubicBezTo>
                  <a:pt x="344" y="574"/>
                  <a:pt x="344" y="575"/>
                  <a:pt x="343" y="576"/>
                </a:cubicBezTo>
                <a:cubicBezTo>
                  <a:pt x="341" y="574"/>
                  <a:pt x="339" y="578"/>
                  <a:pt x="337" y="579"/>
                </a:cubicBezTo>
                <a:cubicBezTo>
                  <a:pt x="335" y="579"/>
                  <a:pt x="335" y="578"/>
                  <a:pt x="335" y="576"/>
                </a:cubicBezTo>
                <a:cubicBezTo>
                  <a:pt x="337" y="576"/>
                  <a:pt x="338" y="575"/>
                  <a:pt x="339" y="573"/>
                </a:cubicBezTo>
                <a:close/>
                <a:moveTo>
                  <a:pt x="326" y="583"/>
                </a:moveTo>
                <a:cubicBezTo>
                  <a:pt x="326" y="583"/>
                  <a:pt x="327" y="583"/>
                  <a:pt x="327" y="583"/>
                </a:cubicBezTo>
                <a:cubicBezTo>
                  <a:pt x="328" y="583"/>
                  <a:pt x="328" y="582"/>
                  <a:pt x="328" y="582"/>
                </a:cubicBezTo>
                <a:cubicBezTo>
                  <a:pt x="329" y="581"/>
                  <a:pt x="330" y="581"/>
                  <a:pt x="331" y="580"/>
                </a:cubicBezTo>
                <a:cubicBezTo>
                  <a:pt x="331" y="580"/>
                  <a:pt x="330" y="580"/>
                  <a:pt x="331" y="580"/>
                </a:cubicBezTo>
                <a:cubicBezTo>
                  <a:pt x="332" y="580"/>
                  <a:pt x="332" y="579"/>
                  <a:pt x="332" y="578"/>
                </a:cubicBezTo>
                <a:cubicBezTo>
                  <a:pt x="334" y="578"/>
                  <a:pt x="334" y="578"/>
                  <a:pt x="334" y="578"/>
                </a:cubicBezTo>
                <a:cubicBezTo>
                  <a:pt x="334" y="580"/>
                  <a:pt x="335" y="580"/>
                  <a:pt x="334" y="581"/>
                </a:cubicBezTo>
                <a:cubicBezTo>
                  <a:pt x="334" y="582"/>
                  <a:pt x="333" y="582"/>
                  <a:pt x="332" y="582"/>
                </a:cubicBezTo>
                <a:cubicBezTo>
                  <a:pt x="332" y="583"/>
                  <a:pt x="331" y="584"/>
                  <a:pt x="331" y="584"/>
                </a:cubicBezTo>
                <a:cubicBezTo>
                  <a:pt x="330" y="585"/>
                  <a:pt x="330" y="584"/>
                  <a:pt x="329" y="584"/>
                </a:cubicBezTo>
                <a:cubicBezTo>
                  <a:pt x="329" y="585"/>
                  <a:pt x="328" y="587"/>
                  <a:pt x="326" y="586"/>
                </a:cubicBezTo>
                <a:cubicBezTo>
                  <a:pt x="326" y="585"/>
                  <a:pt x="325" y="585"/>
                  <a:pt x="326" y="583"/>
                </a:cubicBezTo>
                <a:close/>
                <a:moveTo>
                  <a:pt x="309" y="597"/>
                </a:moveTo>
                <a:cubicBezTo>
                  <a:pt x="311" y="595"/>
                  <a:pt x="311" y="593"/>
                  <a:pt x="313" y="591"/>
                </a:cubicBezTo>
                <a:cubicBezTo>
                  <a:pt x="314" y="591"/>
                  <a:pt x="316" y="590"/>
                  <a:pt x="316" y="591"/>
                </a:cubicBezTo>
                <a:cubicBezTo>
                  <a:pt x="317" y="591"/>
                  <a:pt x="318" y="588"/>
                  <a:pt x="319" y="588"/>
                </a:cubicBezTo>
                <a:cubicBezTo>
                  <a:pt x="320" y="587"/>
                  <a:pt x="321" y="587"/>
                  <a:pt x="322" y="587"/>
                </a:cubicBezTo>
                <a:cubicBezTo>
                  <a:pt x="322" y="585"/>
                  <a:pt x="323" y="586"/>
                  <a:pt x="323" y="584"/>
                </a:cubicBezTo>
                <a:cubicBezTo>
                  <a:pt x="325" y="584"/>
                  <a:pt x="325" y="585"/>
                  <a:pt x="326" y="585"/>
                </a:cubicBezTo>
                <a:cubicBezTo>
                  <a:pt x="326" y="587"/>
                  <a:pt x="325" y="587"/>
                  <a:pt x="325" y="589"/>
                </a:cubicBezTo>
                <a:cubicBezTo>
                  <a:pt x="325" y="589"/>
                  <a:pt x="324" y="589"/>
                  <a:pt x="323" y="589"/>
                </a:cubicBezTo>
                <a:cubicBezTo>
                  <a:pt x="322" y="589"/>
                  <a:pt x="322" y="590"/>
                  <a:pt x="322" y="591"/>
                </a:cubicBezTo>
                <a:cubicBezTo>
                  <a:pt x="321" y="592"/>
                  <a:pt x="318" y="592"/>
                  <a:pt x="317" y="594"/>
                </a:cubicBezTo>
                <a:cubicBezTo>
                  <a:pt x="316" y="594"/>
                  <a:pt x="316" y="594"/>
                  <a:pt x="316" y="594"/>
                </a:cubicBezTo>
                <a:cubicBezTo>
                  <a:pt x="314" y="594"/>
                  <a:pt x="313" y="595"/>
                  <a:pt x="313" y="597"/>
                </a:cubicBezTo>
                <a:cubicBezTo>
                  <a:pt x="312" y="597"/>
                  <a:pt x="312" y="599"/>
                  <a:pt x="310" y="598"/>
                </a:cubicBezTo>
                <a:cubicBezTo>
                  <a:pt x="309" y="599"/>
                  <a:pt x="309" y="601"/>
                  <a:pt x="307" y="600"/>
                </a:cubicBezTo>
                <a:cubicBezTo>
                  <a:pt x="307" y="600"/>
                  <a:pt x="306" y="600"/>
                  <a:pt x="306" y="600"/>
                </a:cubicBezTo>
                <a:cubicBezTo>
                  <a:pt x="306" y="597"/>
                  <a:pt x="308" y="595"/>
                  <a:pt x="309" y="597"/>
                </a:cubicBezTo>
                <a:close/>
                <a:moveTo>
                  <a:pt x="299" y="632"/>
                </a:moveTo>
                <a:cubicBezTo>
                  <a:pt x="299" y="630"/>
                  <a:pt x="299" y="630"/>
                  <a:pt x="300" y="629"/>
                </a:cubicBezTo>
                <a:cubicBezTo>
                  <a:pt x="300" y="629"/>
                  <a:pt x="300" y="628"/>
                  <a:pt x="300" y="628"/>
                </a:cubicBezTo>
                <a:cubicBezTo>
                  <a:pt x="301" y="628"/>
                  <a:pt x="301" y="628"/>
                  <a:pt x="302" y="627"/>
                </a:cubicBezTo>
                <a:cubicBezTo>
                  <a:pt x="302" y="627"/>
                  <a:pt x="302" y="626"/>
                  <a:pt x="302" y="626"/>
                </a:cubicBezTo>
                <a:cubicBezTo>
                  <a:pt x="302" y="625"/>
                  <a:pt x="303" y="626"/>
                  <a:pt x="303" y="625"/>
                </a:cubicBezTo>
                <a:cubicBezTo>
                  <a:pt x="304" y="625"/>
                  <a:pt x="304" y="624"/>
                  <a:pt x="304" y="624"/>
                </a:cubicBezTo>
                <a:cubicBezTo>
                  <a:pt x="305" y="624"/>
                  <a:pt x="306" y="624"/>
                  <a:pt x="307" y="623"/>
                </a:cubicBezTo>
                <a:cubicBezTo>
                  <a:pt x="308" y="622"/>
                  <a:pt x="307" y="621"/>
                  <a:pt x="307" y="620"/>
                </a:cubicBezTo>
                <a:cubicBezTo>
                  <a:pt x="308" y="620"/>
                  <a:pt x="309" y="621"/>
                  <a:pt x="309" y="621"/>
                </a:cubicBezTo>
                <a:cubicBezTo>
                  <a:pt x="311" y="621"/>
                  <a:pt x="310" y="617"/>
                  <a:pt x="313" y="618"/>
                </a:cubicBezTo>
                <a:cubicBezTo>
                  <a:pt x="313" y="615"/>
                  <a:pt x="315" y="614"/>
                  <a:pt x="317" y="615"/>
                </a:cubicBezTo>
                <a:cubicBezTo>
                  <a:pt x="318" y="616"/>
                  <a:pt x="316" y="617"/>
                  <a:pt x="316" y="617"/>
                </a:cubicBezTo>
                <a:cubicBezTo>
                  <a:pt x="316" y="618"/>
                  <a:pt x="316" y="619"/>
                  <a:pt x="316" y="619"/>
                </a:cubicBezTo>
                <a:cubicBezTo>
                  <a:pt x="315" y="619"/>
                  <a:pt x="315" y="619"/>
                  <a:pt x="314" y="619"/>
                </a:cubicBezTo>
                <a:cubicBezTo>
                  <a:pt x="314" y="620"/>
                  <a:pt x="314" y="620"/>
                  <a:pt x="314" y="621"/>
                </a:cubicBezTo>
                <a:cubicBezTo>
                  <a:pt x="314" y="622"/>
                  <a:pt x="317" y="621"/>
                  <a:pt x="317" y="623"/>
                </a:cubicBezTo>
                <a:cubicBezTo>
                  <a:pt x="316" y="622"/>
                  <a:pt x="315" y="624"/>
                  <a:pt x="314" y="624"/>
                </a:cubicBezTo>
                <a:cubicBezTo>
                  <a:pt x="314" y="624"/>
                  <a:pt x="314" y="624"/>
                  <a:pt x="314" y="625"/>
                </a:cubicBezTo>
                <a:cubicBezTo>
                  <a:pt x="313" y="625"/>
                  <a:pt x="313" y="624"/>
                  <a:pt x="312" y="624"/>
                </a:cubicBezTo>
                <a:cubicBezTo>
                  <a:pt x="311" y="624"/>
                  <a:pt x="311" y="625"/>
                  <a:pt x="310" y="625"/>
                </a:cubicBezTo>
                <a:cubicBezTo>
                  <a:pt x="310" y="627"/>
                  <a:pt x="309" y="627"/>
                  <a:pt x="309" y="628"/>
                </a:cubicBezTo>
                <a:cubicBezTo>
                  <a:pt x="309" y="629"/>
                  <a:pt x="308" y="629"/>
                  <a:pt x="308" y="628"/>
                </a:cubicBezTo>
                <a:cubicBezTo>
                  <a:pt x="307" y="628"/>
                  <a:pt x="308" y="629"/>
                  <a:pt x="307" y="630"/>
                </a:cubicBezTo>
                <a:cubicBezTo>
                  <a:pt x="306" y="630"/>
                  <a:pt x="305" y="630"/>
                  <a:pt x="305" y="629"/>
                </a:cubicBezTo>
                <a:cubicBezTo>
                  <a:pt x="304" y="630"/>
                  <a:pt x="305" y="630"/>
                  <a:pt x="305" y="631"/>
                </a:cubicBezTo>
                <a:cubicBezTo>
                  <a:pt x="304" y="631"/>
                  <a:pt x="305" y="630"/>
                  <a:pt x="304" y="630"/>
                </a:cubicBezTo>
                <a:cubicBezTo>
                  <a:pt x="303" y="630"/>
                  <a:pt x="303" y="632"/>
                  <a:pt x="303" y="633"/>
                </a:cubicBezTo>
                <a:cubicBezTo>
                  <a:pt x="303" y="633"/>
                  <a:pt x="303" y="634"/>
                  <a:pt x="303" y="634"/>
                </a:cubicBezTo>
                <a:cubicBezTo>
                  <a:pt x="301" y="634"/>
                  <a:pt x="300" y="631"/>
                  <a:pt x="299" y="634"/>
                </a:cubicBezTo>
                <a:cubicBezTo>
                  <a:pt x="299" y="634"/>
                  <a:pt x="299" y="633"/>
                  <a:pt x="298" y="633"/>
                </a:cubicBezTo>
                <a:cubicBezTo>
                  <a:pt x="298" y="632"/>
                  <a:pt x="298" y="632"/>
                  <a:pt x="299" y="632"/>
                </a:cubicBezTo>
                <a:close/>
                <a:moveTo>
                  <a:pt x="286" y="617"/>
                </a:moveTo>
                <a:cubicBezTo>
                  <a:pt x="288" y="617"/>
                  <a:pt x="289" y="620"/>
                  <a:pt x="286" y="620"/>
                </a:cubicBezTo>
                <a:cubicBezTo>
                  <a:pt x="286" y="619"/>
                  <a:pt x="285" y="618"/>
                  <a:pt x="286" y="617"/>
                </a:cubicBezTo>
                <a:close/>
                <a:moveTo>
                  <a:pt x="273" y="630"/>
                </a:moveTo>
                <a:cubicBezTo>
                  <a:pt x="275" y="629"/>
                  <a:pt x="276" y="627"/>
                  <a:pt x="278" y="626"/>
                </a:cubicBezTo>
                <a:cubicBezTo>
                  <a:pt x="279" y="626"/>
                  <a:pt x="278" y="625"/>
                  <a:pt x="279" y="624"/>
                </a:cubicBezTo>
                <a:cubicBezTo>
                  <a:pt x="279" y="623"/>
                  <a:pt x="281" y="624"/>
                  <a:pt x="281" y="621"/>
                </a:cubicBezTo>
                <a:cubicBezTo>
                  <a:pt x="283" y="621"/>
                  <a:pt x="284" y="621"/>
                  <a:pt x="284" y="622"/>
                </a:cubicBezTo>
                <a:cubicBezTo>
                  <a:pt x="284" y="624"/>
                  <a:pt x="281" y="623"/>
                  <a:pt x="282" y="626"/>
                </a:cubicBezTo>
                <a:cubicBezTo>
                  <a:pt x="280" y="626"/>
                  <a:pt x="280" y="626"/>
                  <a:pt x="280" y="626"/>
                </a:cubicBezTo>
                <a:cubicBezTo>
                  <a:pt x="279" y="627"/>
                  <a:pt x="279" y="628"/>
                  <a:pt x="279" y="629"/>
                </a:cubicBezTo>
                <a:cubicBezTo>
                  <a:pt x="279" y="630"/>
                  <a:pt x="278" y="629"/>
                  <a:pt x="277" y="630"/>
                </a:cubicBezTo>
                <a:cubicBezTo>
                  <a:pt x="277" y="630"/>
                  <a:pt x="277" y="632"/>
                  <a:pt x="275" y="631"/>
                </a:cubicBezTo>
                <a:cubicBezTo>
                  <a:pt x="275" y="634"/>
                  <a:pt x="275" y="636"/>
                  <a:pt x="273" y="637"/>
                </a:cubicBezTo>
                <a:cubicBezTo>
                  <a:pt x="272" y="637"/>
                  <a:pt x="272" y="636"/>
                  <a:pt x="271" y="636"/>
                </a:cubicBezTo>
                <a:cubicBezTo>
                  <a:pt x="271" y="632"/>
                  <a:pt x="273" y="633"/>
                  <a:pt x="273" y="630"/>
                </a:cubicBezTo>
                <a:close/>
                <a:moveTo>
                  <a:pt x="265" y="641"/>
                </a:moveTo>
                <a:cubicBezTo>
                  <a:pt x="267" y="641"/>
                  <a:pt x="269" y="639"/>
                  <a:pt x="270" y="637"/>
                </a:cubicBezTo>
                <a:cubicBezTo>
                  <a:pt x="272" y="637"/>
                  <a:pt x="272" y="639"/>
                  <a:pt x="272" y="640"/>
                </a:cubicBezTo>
                <a:cubicBezTo>
                  <a:pt x="271" y="642"/>
                  <a:pt x="270" y="643"/>
                  <a:pt x="267" y="642"/>
                </a:cubicBezTo>
                <a:cubicBezTo>
                  <a:pt x="266" y="642"/>
                  <a:pt x="266" y="644"/>
                  <a:pt x="265" y="644"/>
                </a:cubicBezTo>
                <a:cubicBezTo>
                  <a:pt x="263" y="644"/>
                  <a:pt x="265" y="643"/>
                  <a:pt x="265" y="641"/>
                </a:cubicBezTo>
                <a:close/>
                <a:moveTo>
                  <a:pt x="262" y="649"/>
                </a:moveTo>
                <a:cubicBezTo>
                  <a:pt x="263" y="649"/>
                  <a:pt x="263" y="652"/>
                  <a:pt x="261" y="651"/>
                </a:cubicBezTo>
                <a:cubicBezTo>
                  <a:pt x="261" y="650"/>
                  <a:pt x="261" y="650"/>
                  <a:pt x="262" y="649"/>
                </a:cubicBezTo>
                <a:close/>
                <a:moveTo>
                  <a:pt x="259" y="655"/>
                </a:moveTo>
                <a:cubicBezTo>
                  <a:pt x="259" y="657"/>
                  <a:pt x="258" y="658"/>
                  <a:pt x="256" y="658"/>
                </a:cubicBezTo>
                <a:cubicBezTo>
                  <a:pt x="256" y="656"/>
                  <a:pt x="259" y="655"/>
                  <a:pt x="259" y="655"/>
                </a:cubicBezTo>
                <a:close/>
                <a:moveTo>
                  <a:pt x="253" y="662"/>
                </a:moveTo>
                <a:cubicBezTo>
                  <a:pt x="253" y="662"/>
                  <a:pt x="255" y="662"/>
                  <a:pt x="254" y="660"/>
                </a:cubicBezTo>
                <a:cubicBezTo>
                  <a:pt x="256" y="660"/>
                  <a:pt x="256" y="660"/>
                  <a:pt x="256" y="660"/>
                </a:cubicBezTo>
                <a:cubicBezTo>
                  <a:pt x="256" y="663"/>
                  <a:pt x="253" y="663"/>
                  <a:pt x="252" y="664"/>
                </a:cubicBezTo>
                <a:cubicBezTo>
                  <a:pt x="252" y="665"/>
                  <a:pt x="253" y="669"/>
                  <a:pt x="251" y="668"/>
                </a:cubicBezTo>
                <a:cubicBezTo>
                  <a:pt x="251" y="666"/>
                  <a:pt x="252" y="664"/>
                  <a:pt x="253" y="663"/>
                </a:cubicBezTo>
                <a:cubicBezTo>
                  <a:pt x="253" y="663"/>
                  <a:pt x="253" y="662"/>
                  <a:pt x="253" y="662"/>
                </a:cubicBezTo>
                <a:close/>
                <a:moveTo>
                  <a:pt x="370" y="594"/>
                </a:moveTo>
                <a:cubicBezTo>
                  <a:pt x="370" y="594"/>
                  <a:pt x="446" y="570"/>
                  <a:pt x="489" y="629"/>
                </a:cubicBezTo>
                <a:cubicBezTo>
                  <a:pt x="489" y="629"/>
                  <a:pt x="503" y="650"/>
                  <a:pt x="498" y="681"/>
                </a:cubicBezTo>
                <a:cubicBezTo>
                  <a:pt x="498" y="681"/>
                  <a:pt x="504" y="639"/>
                  <a:pt x="450" y="608"/>
                </a:cubicBezTo>
                <a:cubicBezTo>
                  <a:pt x="427" y="595"/>
                  <a:pt x="398" y="594"/>
                  <a:pt x="374" y="602"/>
                </a:cubicBezTo>
                <a:cubicBezTo>
                  <a:pt x="353" y="608"/>
                  <a:pt x="334" y="616"/>
                  <a:pt x="318" y="630"/>
                </a:cubicBezTo>
                <a:cubicBezTo>
                  <a:pt x="300" y="645"/>
                  <a:pt x="286" y="665"/>
                  <a:pt x="274" y="685"/>
                </a:cubicBezTo>
                <a:cubicBezTo>
                  <a:pt x="270" y="693"/>
                  <a:pt x="266" y="701"/>
                  <a:pt x="262" y="710"/>
                </a:cubicBezTo>
                <a:cubicBezTo>
                  <a:pt x="257" y="719"/>
                  <a:pt x="251" y="729"/>
                  <a:pt x="248" y="739"/>
                </a:cubicBezTo>
                <a:cubicBezTo>
                  <a:pt x="248" y="739"/>
                  <a:pt x="274" y="626"/>
                  <a:pt x="370" y="594"/>
                </a:cubicBezTo>
                <a:close/>
                <a:moveTo>
                  <a:pt x="248" y="674"/>
                </a:moveTo>
                <a:cubicBezTo>
                  <a:pt x="248" y="673"/>
                  <a:pt x="248" y="672"/>
                  <a:pt x="248" y="671"/>
                </a:cubicBezTo>
                <a:cubicBezTo>
                  <a:pt x="249" y="671"/>
                  <a:pt x="250" y="671"/>
                  <a:pt x="249" y="668"/>
                </a:cubicBezTo>
                <a:cubicBezTo>
                  <a:pt x="251" y="668"/>
                  <a:pt x="250" y="671"/>
                  <a:pt x="250" y="672"/>
                </a:cubicBezTo>
                <a:cubicBezTo>
                  <a:pt x="249" y="672"/>
                  <a:pt x="248" y="674"/>
                  <a:pt x="248" y="676"/>
                </a:cubicBezTo>
                <a:cubicBezTo>
                  <a:pt x="248" y="676"/>
                  <a:pt x="247" y="676"/>
                  <a:pt x="247" y="675"/>
                </a:cubicBezTo>
                <a:cubicBezTo>
                  <a:pt x="247" y="674"/>
                  <a:pt x="248" y="674"/>
                  <a:pt x="248" y="674"/>
                </a:cubicBezTo>
                <a:close/>
                <a:moveTo>
                  <a:pt x="206" y="754"/>
                </a:moveTo>
                <a:cubicBezTo>
                  <a:pt x="207" y="754"/>
                  <a:pt x="208" y="759"/>
                  <a:pt x="207" y="760"/>
                </a:cubicBezTo>
                <a:cubicBezTo>
                  <a:pt x="206" y="761"/>
                  <a:pt x="206" y="755"/>
                  <a:pt x="206" y="754"/>
                </a:cubicBezTo>
                <a:close/>
                <a:moveTo>
                  <a:pt x="203" y="789"/>
                </a:moveTo>
                <a:cubicBezTo>
                  <a:pt x="203" y="790"/>
                  <a:pt x="203" y="792"/>
                  <a:pt x="202" y="793"/>
                </a:cubicBezTo>
                <a:cubicBezTo>
                  <a:pt x="200" y="793"/>
                  <a:pt x="201" y="788"/>
                  <a:pt x="203" y="789"/>
                </a:cubicBezTo>
                <a:close/>
                <a:moveTo>
                  <a:pt x="202" y="807"/>
                </a:moveTo>
                <a:cubicBezTo>
                  <a:pt x="200" y="807"/>
                  <a:pt x="203" y="796"/>
                  <a:pt x="203" y="796"/>
                </a:cubicBezTo>
                <a:cubicBezTo>
                  <a:pt x="205" y="796"/>
                  <a:pt x="204" y="806"/>
                  <a:pt x="202" y="807"/>
                </a:cubicBezTo>
                <a:close/>
                <a:moveTo>
                  <a:pt x="204" y="817"/>
                </a:moveTo>
                <a:cubicBezTo>
                  <a:pt x="202" y="817"/>
                  <a:pt x="203" y="815"/>
                  <a:pt x="203" y="813"/>
                </a:cubicBezTo>
                <a:cubicBezTo>
                  <a:pt x="203" y="812"/>
                  <a:pt x="203" y="810"/>
                  <a:pt x="203" y="809"/>
                </a:cubicBezTo>
                <a:cubicBezTo>
                  <a:pt x="204" y="809"/>
                  <a:pt x="204" y="809"/>
                  <a:pt x="205" y="810"/>
                </a:cubicBezTo>
                <a:cubicBezTo>
                  <a:pt x="205" y="811"/>
                  <a:pt x="204" y="811"/>
                  <a:pt x="204" y="812"/>
                </a:cubicBezTo>
                <a:cubicBezTo>
                  <a:pt x="204" y="814"/>
                  <a:pt x="205" y="816"/>
                  <a:pt x="204" y="817"/>
                </a:cubicBezTo>
                <a:close/>
                <a:moveTo>
                  <a:pt x="207" y="770"/>
                </a:moveTo>
                <a:cubicBezTo>
                  <a:pt x="208" y="773"/>
                  <a:pt x="207" y="776"/>
                  <a:pt x="205" y="777"/>
                </a:cubicBezTo>
                <a:cubicBezTo>
                  <a:pt x="205" y="780"/>
                  <a:pt x="204" y="781"/>
                  <a:pt x="204" y="783"/>
                </a:cubicBezTo>
                <a:cubicBezTo>
                  <a:pt x="202" y="783"/>
                  <a:pt x="203" y="782"/>
                  <a:pt x="203" y="781"/>
                </a:cubicBezTo>
                <a:cubicBezTo>
                  <a:pt x="203" y="780"/>
                  <a:pt x="203" y="780"/>
                  <a:pt x="204" y="779"/>
                </a:cubicBezTo>
                <a:cubicBezTo>
                  <a:pt x="204" y="777"/>
                  <a:pt x="203" y="775"/>
                  <a:pt x="205" y="775"/>
                </a:cubicBezTo>
                <a:cubicBezTo>
                  <a:pt x="205" y="774"/>
                  <a:pt x="204" y="773"/>
                  <a:pt x="204" y="771"/>
                </a:cubicBezTo>
                <a:cubicBezTo>
                  <a:pt x="204" y="769"/>
                  <a:pt x="206" y="770"/>
                  <a:pt x="206" y="768"/>
                </a:cubicBezTo>
                <a:cubicBezTo>
                  <a:pt x="206" y="765"/>
                  <a:pt x="207" y="764"/>
                  <a:pt x="208" y="762"/>
                </a:cubicBezTo>
                <a:cubicBezTo>
                  <a:pt x="209" y="762"/>
                  <a:pt x="209" y="762"/>
                  <a:pt x="209" y="763"/>
                </a:cubicBezTo>
                <a:cubicBezTo>
                  <a:pt x="209" y="766"/>
                  <a:pt x="208" y="767"/>
                  <a:pt x="207" y="770"/>
                </a:cubicBezTo>
                <a:close/>
                <a:moveTo>
                  <a:pt x="209" y="760"/>
                </a:moveTo>
                <a:cubicBezTo>
                  <a:pt x="210" y="755"/>
                  <a:pt x="210" y="755"/>
                  <a:pt x="210" y="755"/>
                </a:cubicBezTo>
                <a:cubicBezTo>
                  <a:pt x="211" y="754"/>
                  <a:pt x="211" y="761"/>
                  <a:pt x="209" y="760"/>
                </a:cubicBezTo>
                <a:close/>
                <a:moveTo>
                  <a:pt x="210" y="748"/>
                </a:moveTo>
                <a:cubicBezTo>
                  <a:pt x="209" y="748"/>
                  <a:pt x="209" y="747"/>
                  <a:pt x="208" y="746"/>
                </a:cubicBezTo>
                <a:cubicBezTo>
                  <a:pt x="208" y="745"/>
                  <a:pt x="210" y="745"/>
                  <a:pt x="210" y="744"/>
                </a:cubicBezTo>
                <a:cubicBezTo>
                  <a:pt x="210" y="742"/>
                  <a:pt x="209" y="742"/>
                  <a:pt x="210" y="740"/>
                </a:cubicBezTo>
                <a:cubicBezTo>
                  <a:pt x="210" y="741"/>
                  <a:pt x="211" y="740"/>
                  <a:pt x="211" y="741"/>
                </a:cubicBezTo>
                <a:cubicBezTo>
                  <a:pt x="211" y="741"/>
                  <a:pt x="210" y="743"/>
                  <a:pt x="212" y="743"/>
                </a:cubicBezTo>
                <a:cubicBezTo>
                  <a:pt x="212" y="745"/>
                  <a:pt x="209" y="745"/>
                  <a:pt x="210" y="748"/>
                </a:cubicBezTo>
                <a:close/>
                <a:moveTo>
                  <a:pt x="433" y="411"/>
                </a:moveTo>
                <a:cubicBezTo>
                  <a:pt x="434" y="411"/>
                  <a:pt x="434" y="410"/>
                  <a:pt x="434" y="410"/>
                </a:cubicBezTo>
                <a:cubicBezTo>
                  <a:pt x="435" y="410"/>
                  <a:pt x="436" y="410"/>
                  <a:pt x="437" y="410"/>
                </a:cubicBezTo>
                <a:cubicBezTo>
                  <a:pt x="438" y="409"/>
                  <a:pt x="438" y="408"/>
                  <a:pt x="439" y="408"/>
                </a:cubicBezTo>
                <a:cubicBezTo>
                  <a:pt x="440" y="407"/>
                  <a:pt x="442" y="407"/>
                  <a:pt x="443" y="407"/>
                </a:cubicBezTo>
                <a:cubicBezTo>
                  <a:pt x="444" y="407"/>
                  <a:pt x="444" y="407"/>
                  <a:pt x="444" y="407"/>
                </a:cubicBezTo>
                <a:cubicBezTo>
                  <a:pt x="444" y="407"/>
                  <a:pt x="445" y="406"/>
                  <a:pt x="445" y="407"/>
                </a:cubicBezTo>
                <a:cubicBezTo>
                  <a:pt x="446" y="406"/>
                  <a:pt x="447" y="405"/>
                  <a:pt x="448" y="405"/>
                </a:cubicBezTo>
                <a:cubicBezTo>
                  <a:pt x="448" y="405"/>
                  <a:pt x="449" y="405"/>
                  <a:pt x="449" y="405"/>
                </a:cubicBezTo>
                <a:cubicBezTo>
                  <a:pt x="450" y="405"/>
                  <a:pt x="450" y="405"/>
                  <a:pt x="450" y="405"/>
                </a:cubicBezTo>
                <a:cubicBezTo>
                  <a:pt x="451" y="405"/>
                  <a:pt x="451" y="405"/>
                  <a:pt x="452" y="405"/>
                </a:cubicBezTo>
                <a:cubicBezTo>
                  <a:pt x="452" y="405"/>
                  <a:pt x="453" y="405"/>
                  <a:pt x="453" y="404"/>
                </a:cubicBezTo>
                <a:cubicBezTo>
                  <a:pt x="453" y="404"/>
                  <a:pt x="453" y="404"/>
                  <a:pt x="453" y="404"/>
                </a:cubicBezTo>
                <a:cubicBezTo>
                  <a:pt x="454" y="403"/>
                  <a:pt x="453" y="401"/>
                  <a:pt x="454" y="400"/>
                </a:cubicBezTo>
                <a:cubicBezTo>
                  <a:pt x="455" y="400"/>
                  <a:pt x="455" y="400"/>
                  <a:pt x="456" y="401"/>
                </a:cubicBezTo>
                <a:cubicBezTo>
                  <a:pt x="458" y="399"/>
                  <a:pt x="460" y="397"/>
                  <a:pt x="463" y="395"/>
                </a:cubicBezTo>
                <a:cubicBezTo>
                  <a:pt x="463" y="395"/>
                  <a:pt x="463" y="395"/>
                  <a:pt x="463" y="394"/>
                </a:cubicBezTo>
                <a:cubicBezTo>
                  <a:pt x="463" y="394"/>
                  <a:pt x="464" y="395"/>
                  <a:pt x="464" y="395"/>
                </a:cubicBezTo>
                <a:cubicBezTo>
                  <a:pt x="467" y="393"/>
                  <a:pt x="471" y="390"/>
                  <a:pt x="476" y="387"/>
                </a:cubicBezTo>
                <a:cubicBezTo>
                  <a:pt x="476" y="386"/>
                  <a:pt x="476" y="386"/>
                  <a:pt x="477" y="385"/>
                </a:cubicBezTo>
                <a:cubicBezTo>
                  <a:pt x="479" y="388"/>
                  <a:pt x="479" y="382"/>
                  <a:pt x="481" y="383"/>
                </a:cubicBezTo>
                <a:cubicBezTo>
                  <a:pt x="481" y="383"/>
                  <a:pt x="481" y="384"/>
                  <a:pt x="481" y="384"/>
                </a:cubicBezTo>
                <a:cubicBezTo>
                  <a:pt x="483" y="383"/>
                  <a:pt x="486" y="382"/>
                  <a:pt x="488" y="380"/>
                </a:cubicBezTo>
                <a:cubicBezTo>
                  <a:pt x="492" y="377"/>
                  <a:pt x="670" y="300"/>
                  <a:pt x="642" y="197"/>
                </a:cubicBezTo>
                <a:cubicBezTo>
                  <a:pt x="639" y="184"/>
                  <a:pt x="619" y="148"/>
                  <a:pt x="601" y="139"/>
                </a:cubicBezTo>
                <a:cubicBezTo>
                  <a:pt x="620" y="148"/>
                  <a:pt x="645" y="173"/>
                  <a:pt x="653" y="203"/>
                </a:cubicBezTo>
                <a:cubicBezTo>
                  <a:pt x="668" y="252"/>
                  <a:pt x="630" y="292"/>
                  <a:pt x="605" y="314"/>
                </a:cubicBezTo>
                <a:cubicBezTo>
                  <a:pt x="581" y="334"/>
                  <a:pt x="537" y="361"/>
                  <a:pt x="509" y="375"/>
                </a:cubicBezTo>
                <a:cubicBezTo>
                  <a:pt x="494" y="383"/>
                  <a:pt x="487" y="387"/>
                  <a:pt x="479" y="391"/>
                </a:cubicBezTo>
                <a:cubicBezTo>
                  <a:pt x="478" y="393"/>
                  <a:pt x="476" y="394"/>
                  <a:pt x="475" y="396"/>
                </a:cubicBezTo>
                <a:cubicBezTo>
                  <a:pt x="474" y="396"/>
                  <a:pt x="473" y="396"/>
                  <a:pt x="472" y="395"/>
                </a:cubicBezTo>
                <a:cubicBezTo>
                  <a:pt x="470" y="397"/>
                  <a:pt x="467" y="398"/>
                  <a:pt x="464" y="399"/>
                </a:cubicBezTo>
                <a:cubicBezTo>
                  <a:pt x="465" y="400"/>
                  <a:pt x="465" y="400"/>
                  <a:pt x="464" y="401"/>
                </a:cubicBezTo>
                <a:cubicBezTo>
                  <a:pt x="463" y="400"/>
                  <a:pt x="462" y="401"/>
                  <a:pt x="462" y="402"/>
                </a:cubicBezTo>
                <a:cubicBezTo>
                  <a:pt x="462" y="402"/>
                  <a:pt x="461" y="401"/>
                  <a:pt x="461" y="401"/>
                </a:cubicBezTo>
                <a:cubicBezTo>
                  <a:pt x="460" y="402"/>
                  <a:pt x="460" y="402"/>
                  <a:pt x="459" y="403"/>
                </a:cubicBezTo>
                <a:cubicBezTo>
                  <a:pt x="459" y="403"/>
                  <a:pt x="458" y="403"/>
                  <a:pt x="458" y="403"/>
                </a:cubicBezTo>
                <a:cubicBezTo>
                  <a:pt x="457" y="403"/>
                  <a:pt x="457" y="404"/>
                  <a:pt x="456" y="404"/>
                </a:cubicBezTo>
                <a:cubicBezTo>
                  <a:pt x="456" y="405"/>
                  <a:pt x="455" y="404"/>
                  <a:pt x="455" y="404"/>
                </a:cubicBezTo>
                <a:cubicBezTo>
                  <a:pt x="454" y="405"/>
                  <a:pt x="454" y="405"/>
                  <a:pt x="454" y="405"/>
                </a:cubicBezTo>
                <a:cubicBezTo>
                  <a:pt x="454" y="405"/>
                  <a:pt x="453" y="406"/>
                  <a:pt x="453" y="406"/>
                </a:cubicBezTo>
                <a:cubicBezTo>
                  <a:pt x="453" y="406"/>
                  <a:pt x="452" y="406"/>
                  <a:pt x="452" y="406"/>
                </a:cubicBezTo>
                <a:cubicBezTo>
                  <a:pt x="451" y="407"/>
                  <a:pt x="449" y="408"/>
                  <a:pt x="448" y="408"/>
                </a:cubicBezTo>
                <a:cubicBezTo>
                  <a:pt x="448" y="408"/>
                  <a:pt x="447" y="409"/>
                  <a:pt x="447" y="409"/>
                </a:cubicBezTo>
                <a:cubicBezTo>
                  <a:pt x="446" y="408"/>
                  <a:pt x="446" y="408"/>
                  <a:pt x="445" y="408"/>
                </a:cubicBezTo>
                <a:cubicBezTo>
                  <a:pt x="445" y="408"/>
                  <a:pt x="444" y="408"/>
                  <a:pt x="444" y="408"/>
                </a:cubicBezTo>
                <a:cubicBezTo>
                  <a:pt x="442" y="408"/>
                  <a:pt x="444" y="410"/>
                  <a:pt x="443" y="410"/>
                </a:cubicBezTo>
                <a:cubicBezTo>
                  <a:pt x="442" y="411"/>
                  <a:pt x="440" y="412"/>
                  <a:pt x="438" y="410"/>
                </a:cubicBezTo>
                <a:cubicBezTo>
                  <a:pt x="437" y="411"/>
                  <a:pt x="434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3" y="412"/>
                  <a:pt x="433" y="412"/>
                  <a:pt x="433" y="412"/>
                </a:cubicBezTo>
                <a:cubicBezTo>
                  <a:pt x="431" y="410"/>
                  <a:pt x="431" y="410"/>
                  <a:pt x="431" y="410"/>
                </a:cubicBezTo>
                <a:cubicBezTo>
                  <a:pt x="431" y="410"/>
                  <a:pt x="433" y="411"/>
                  <a:pt x="433" y="411"/>
                </a:cubicBezTo>
                <a:close/>
                <a:moveTo>
                  <a:pt x="426" y="438"/>
                </a:moveTo>
                <a:cubicBezTo>
                  <a:pt x="426" y="438"/>
                  <a:pt x="427" y="438"/>
                  <a:pt x="427" y="438"/>
                </a:cubicBezTo>
                <a:cubicBezTo>
                  <a:pt x="428" y="438"/>
                  <a:pt x="429" y="437"/>
                  <a:pt x="430" y="436"/>
                </a:cubicBezTo>
                <a:cubicBezTo>
                  <a:pt x="430" y="436"/>
                  <a:pt x="430" y="437"/>
                  <a:pt x="430" y="437"/>
                </a:cubicBezTo>
                <a:cubicBezTo>
                  <a:pt x="431" y="436"/>
                  <a:pt x="431" y="436"/>
                  <a:pt x="431" y="436"/>
                </a:cubicBezTo>
                <a:cubicBezTo>
                  <a:pt x="431" y="436"/>
                  <a:pt x="432" y="436"/>
                  <a:pt x="432" y="436"/>
                </a:cubicBezTo>
                <a:cubicBezTo>
                  <a:pt x="432" y="436"/>
                  <a:pt x="433" y="435"/>
                  <a:pt x="433" y="435"/>
                </a:cubicBezTo>
                <a:cubicBezTo>
                  <a:pt x="434" y="435"/>
                  <a:pt x="435" y="435"/>
                  <a:pt x="435" y="435"/>
                </a:cubicBezTo>
                <a:cubicBezTo>
                  <a:pt x="436" y="435"/>
                  <a:pt x="437" y="433"/>
                  <a:pt x="438" y="435"/>
                </a:cubicBezTo>
                <a:cubicBezTo>
                  <a:pt x="437" y="436"/>
                  <a:pt x="436" y="437"/>
                  <a:pt x="436" y="437"/>
                </a:cubicBezTo>
                <a:cubicBezTo>
                  <a:pt x="436" y="437"/>
                  <a:pt x="435" y="436"/>
                  <a:pt x="435" y="436"/>
                </a:cubicBezTo>
                <a:cubicBezTo>
                  <a:pt x="435" y="436"/>
                  <a:pt x="435" y="437"/>
                  <a:pt x="435" y="437"/>
                </a:cubicBezTo>
                <a:cubicBezTo>
                  <a:pt x="434" y="437"/>
                  <a:pt x="433" y="436"/>
                  <a:pt x="432" y="438"/>
                </a:cubicBezTo>
                <a:cubicBezTo>
                  <a:pt x="431" y="439"/>
                  <a:pt x="431" y="440"/>
                  <a:pt x="429" y="440"/>
                </a:cubicBezTo>
                <a:cubicBezTo>
                  <a:pt x="429" y="440"/>
                  <a:pt x="429" y="439"/>
                  <a:pt x="428" y="439"/>
                </a:cubicBezTo>
                <a:cubicBezTo>
                  <a:pt x="428" y="439"/>
                  <a:pt x="426" y="441"/>
                  <a:pt x="426" y="439"/>
                </a:cubicBezTo>
                <a:cubicBezTo>
                  <a:pt x="426" y="439"/>
                  <a:pt x="426" y="438"/>
                  <a:pt x="426" y="438"/>
                </a:cubicBezTo>
                <a:close/>
                <a:moveTo>
                  <a:pt x="424" y="439"/>
                </a:moveTo>
                <a:cubicBezTo>
                  <a:pt x="425" y="440"/>
                  <a:pt x="425" y="442"/>
                  <a:pt x="427" y="443"/>
                </a:cubicBezTo>
                <a:cubicBezTo>
                  <a:pt x="426" y="445"/>
                  <a:pt x="425" y="441"/>
                  <a:pt x="424" y="442"/>
                </a:cubicBezTo>
                <a:cubicBezTo>
                  <a:pt x="422" y="442"/>
                  <a:pt x="420" y="442"/>
                  <a:pt x="418" y="443"/>
                </a:cubicBezTo>
                <a:cubicBezTo>
                  <a:pt x="417" y="439"/>
                  <a:pt x="422" y="440"/>
                  <a:pt x="424" y="439"/>
                </a:cubicBezTo>
                <a:close/>
                <a:moveTo>
                  <a:pt x="423" y="419"/>
                </a:moveTo>
                <a:cubicBezTo>
                  <a:pt x="423" y="420"/>
                  <a:pt x="422" y="420"/>
                  <a:pt x="423" y="421"/>
                </a:cubicBezTo>
                <a:cubicBezTo>
                  <a:pt x="423" y="422"/>
                  <a:pt x="421" y="421"/>
                  <a:pt x="420" y="422"/>
                </a:cubicBezTo>
                <a:cubicBezTo>
                  <a:pt x="418" y="422"/>
                  <a:pt x="417" y="425"/>
                  <a:pt x="415" y="423"/>
                </a:cubicBezTo>
                <a:cubicBezTo>
                  <a:pt x="418" y="422"/>
                  <a:pt x="420" y="418"/>
                  <a:pt x="423" y="419"/>
                </a:cubicBezTo>
                <a:close/>
                <a:moveTo>
                  <a:pt x="384" y="411"/>
                </a:moveTo>
                <a:cubicBezTo>
                  <a:pt x="386" y="411"/>
                  <a:pt x="387" y="412"/>
                  <a:pt x="388" y="410"/>
                </a:cubicBezTo>
                <a:cubicBezTo>
                  <a:pt x="389" y="411"/>
                  <a:pt x="389" y="412"/>
                  <a:pt x="389" y="413"/>
                </a:cubicBezTo>
                <a:cubicBezTo>
                  <a:pt x="387" y="412"/>
                  <a:pt x="386" y="414"/>
                  <a:pt x="385" y="414"/>
                </a:cubicBezTo>
                <a:cubicBezTo>
                  <a:pt x="384" y="414"/>
                  <a:pt x="384" y="412"/>
                  <a:pt x="384" y="411"/>
                </a:cubicBezTo>
                <a:close/>
                <a:moveTo>
                  <a:pt x="374" y="441"/>
                </a:moveTo>
                <a:cubicBezTo>
                  <a:pt x="379" y="441"/>
                  <a:pt x="379" y="441"/>
                  <a:pt x="379" y="441"/>
                </a:cubicBezTo>
                <a:cubicBezTo>
                  <a:pt x="378" y="442"/>
                  <a:pt x="371" y="446"/>
                  <a:pt x="370" y="446"/>
                </a:cubicBezTo>
                <a:cubicBezTo>
                  <a:pt x="370" y="445"/>
                  <a:pt x="373" y="442"/>
                  <a:pt x="374" y="441"/>
                </a:cubicBezTo>
                <a:close/>
                <a:moveTo>
                  <a:pt x="358" y="490"/>
                </a:moveTo>
                <a:cubicBezTo>
                  <a:pt x="357" y="491"/>
                  <a:pt x="356" y="489"/>
                  <a:pt x="354" y="490"/>
                </a:cubicBezTo>
                <a:cubicBezTo>
                  <a:pt x="353" y="492"/>
                  <a:pt x="352" y="494"/>
                  <a:pt x="349" y="491"/>
                </a:cubicBezTo>
                <a:cubicBezTo>
                  <a:pt x="351" y="489"/>
                  <a:pt x="352" y="489"/>
                  <a:pt x="354" y="489"/>
                </a:cubicBezTo>
                <a:cubicBezTo>
                  <a:pt x="355" y="488"/>
                  <a:pt x="357" y="486"/>
                  <a:pt x="358" y="486"/>
                </a:cubicBezTo>
                <a:cubicBezTo>
                  <a:pt x="359" y="487"/>
                  <a:pt x="359" y="488"/>
                  <a:pt x="358" y="490"/>
                </a:cubicBezTo>
                <a:close/>
                <a:moveTo>
                  <a:pt x="365" y="470"/>
                </a:moveTo>
                <a:cubicBezTo>
                  <a:pt x="365" y="473"/>
                  <a:pt x="362" y="472"/>
                  <a:pt x="361" y="472"/>
                </a:cubicBezTo>
                <a:cubicBezTo>
                  <a:pt x="361" y="469"/>
                  <a:pt x="364" y="472"/>
                  <a:pt x="365" y="470"/>
                </a:cubicBezTo>
                <a:close/>
                <a:moveTo>
                  <a:pt x="360" y="472"/>
                </a:moveTo>
                <a:cubicBezTo>
                  <a:pt x="361" y="473"/>
                  <a:pt x="361" y="474"/>
                  <a:pt x="361" y="474"/>
                </a:cubicBezTo>
                <a:cubicBezTo>
                  <a:pt x="360" y="474"/>
                  <a:pt x="359" y="475"/>
                  <a:pt x="358" y="475"/>
                </a:cubicBezTo>
                <a:cubicBezTo>
                  <a:pt x="357" y="474"/>
                  <a:pt x="359" y="473"/>
                  <a:pt x="360" y="472"/>
                </a:cubicBezTo>
                <a:close/>
                <a:moveTo>
                  <a:pt x="356" y="476"/>
                </a:moveTo>
                <a:cubicBezTo>
                  <a:pt x="358" y="478"/>
                  <a:pt x="354" y="478"/>
                  <a:pt x="353" y="479"/>
                </a:cubicBezTo>
                <a:cubicBezTo>
                  <a:pt x="351" y="480"/>
                  <a:pt x="350" y="482"/>
                  <a:pt x="349" y="482"/>
                </a:cubicBezTo>
                <a:cubicBezTo>
                  <a:pt x="348" y="478"/>
                  <a:pt x="354" y="477"/>
                  <a:pt x="356" y="476"/>
                </a:cubicBezTo>
                <a:close/>
                <a:moveTo>
                  <a:pt x="347" y="456"/>
                </a:moveTo>
                <a:cubicBezTo>
                  <a:pt x="352" y="453"/>
                  <a:pt x="346" y="459"/>
                  <a:pt x="345" y="459"/>
                </a:cubicBezTo>
                <a:cubicBezTo>
                  <a:pt x="345" y="458"/>
                  <a:pt x="345" y="457"/>
                  <a:pt x="347" y="456"/>
                </a:cubicBezTo>
                <a:close/>
                <a:moveTo>
                  <a:pt x="328" y="508"/>
                </a:moveTo>
                <a:cubicBezTo>
                  <a:pt x="327" y="507"/>
                  <a:pt x="326" y="508"/>
                  <a:pt x="325" y="506"/>
                </a:cubicBezTo>
                <a:cubicBezTo>
                  <a:pt x="326" y="504"/>
                  <a:pt x="327" y="507"/>
                  <a:pt x="328" y="506"/>
                </a:cubicBezTo>
                <a:cubicBezTo>
                  <a:pt x="329" y="505"/>
                  <a:pt x="328" y="505"/>
                  <a:pt x="327" y="505"/>
                </a:cubicBezTo>
                <a:cubicBezTo>
                  <a:pt x="327" y="504"/>
                  <a:pt x="330" y="500"/>
                  <a:pt x="332" y="500"/>
                </a:cubicBezTo>
                <a:cubicBezTo>
                  <a:pt x="333" y="503"/>
                  <a:pt x="330" y="505"/>
                  <a:pt x="328" y="508"/>
                </a:cubicBezTo>
                <a:close/>
                <a:moveTo>
                  <a:pt x="344" y="458"/>
                </a:moveTo>
                <a:cubicBezTo>
                  <a:pt x="344" y="460"/>
                  <a:pt x="338" y="466"/>
                  <a:pt x="337" y="466"/>
                </a:cubicBezTo>
                <a:cubicBezTo>
                  <a:pt x="336" y="465"/>
                  <a:pt x="343" y="458"/>
                  <a:pt x="344" y="458"/>
                </a:cubicBezTo>
                <a:close/>
                <a:moveTo>
                  <a:pt x="320" y="478"/>
                </a:moveTo>
                <a:cubicBezTo>
                  <a:pt x="320" y="477"/>
                  <a:pt x="321" y="478"/>
                  <a:pt x="322" y="477"/>
                </a:cubicBezTo>
                <a:cubicBezTo>
                  <a:pt x="323" y="477"/>
                  <a:pt x="325" y="475"/>
                  <a:pt x="326" y="473"/>
                </a:cubicBezTo>
                <a:cubicBezTo>
                  <a:pt x="326" y="473"/>
                  <a:pt x="326" y="473"/>
                  <a:pt x="326" y="473"/>
                </a:cubicBezTo>
                <a:cubicBezTo>
                  <a:pt x="327" y="472"/>
                  <a:pt x="328" y="472"/>
                  <a:pt x="329" y="472"/>
                </a:cubicBezTo>
                <a:cubicBezTo>
                  <a:pt x="330" y="471"/>
                  <a:pt x="331" y="470"/>
                  <a:pt x="332" y="469"/>
                </a:cubicBezTo>
                <a:cubicBezTo>
                  <a:pt x="332" y="469"/>
                  <a:pt x="332" y="470"/>
                  <a:pt x="333" y="469"/>
                </a:cubicBezTo>
                <a:cubicBezTo>
                  <a:pt x="334" y="468"/>
                  <a:pt x="336" y="468"/>
                  <a:pt x="338" y="467"/>
                </a:cubicBezTo>
                <a:cubicBezTo>
                  <a:pt x="339" y="469"/>
                  <a:pt x="335" y="472"/>
                  <a:pt x="334" y="473"/>
                </a:cubicBezTo>
                <a:cubicBezTo>
                  <a:pt x="333" y="472"/>
                  <a:pt x="334" y="471"/>
                  <a:pt x="335" y="470"/>
                </a:cubicBezTo>
                <a:cubicBezTo>
                  <a:pt x="333" y="469"/>
                  <a:pt x="332" y="472"/>
                  <a:pt x="332" y="473"/>
                </a:cubicBezTo>
                <a:cubicBezTo>
                  <a:pt x="331" y="475"/>
                  <a:pt x="330" y="473"/>
                  <a:pt x="329" y="473"/>
                </a:cubicBezTo>
                <a:cubicBezTo>
                  <a:pt x="329" y="475"/>
                  <a:pt x="327" y="475"/>
                  <a:pt x="326" y="476"/>
                </a:cubicBezTo>
                <a:cubicBezTo>
                  <a:pt x="325" y="477"/>
                  <a:pt x="325" y="478"/>
                  <a:pt x="324" y="478"/>
                </a:cubicBezTo>
                <a:cubicBezTo>
                  <a:pt x="323" y="479"/>
                  <a:pt x="323" y="479"/>
                  <a:pt x="322" y="480"/>
                </a:cubicBezTo>
                <a:cubicBezTo>
                  <a:pt x="321" y="480"/>
                  <a:pt x="321" y="481"/>
                  <a:pt x="320" y="481"/>
                </a:cubicBezTo>
                <a:cubicBezTo>
                  <a:pt x="319" y="480"/>
                  <a:pt x="319" y="479"/>
                  <a:pt x="320" y="478"/>
                </a:cubicBezTo>
                <a:close/>
                <a:moveTo>
                  <a:pt x="316" y="482"/>
                </a:moveTo>
                <a:cubicBezTo>
                  <a:pt x="317" y="484"/>
                  <a:pt x="317" y="484"/>
                  <a:pt x="317" y="484"/>
                </a:cubicBezTo>
                <a:cubicBezTo>
                  <a:pt x="316" y="485"/>
                  <a:pt x="317" y="486"/>
                  <a:pt x="316" y="487"/>
                </a:cubicBezTo>
                <a:cubicBezTo>
                  <a:pt x="315" y="484"/>
                  <a:pt x="315" y="484"/>
                  <a:pt x="313" y="486"/>
                </a:cubicBezTo>
                <a:cubicBezTo>
                  <a:pt x="312" y="485"/>
                  <a:pt x="315" y="483"/>
                  <a:pt x="316" y="482"/>
                </a:cubicBezTo>
                <a:close/>
                <a:moveTo>
                  <a:pt x="139" y="748"/>
                </a:moveTo>
                <a:cubicBezTo>
                  <a:pt x="139" y="749"/>
                  <a:pt x="140" y="751"/>
                  <a:pt x="139" y="753"/>
                </a:cubicBezTo>
                <a:cubicBezTo>
                  <a:pt x="138" y="754"/>
                  <a:pt x="139" y="753"/>
                  <a:pt x="139" y="752"/>
                </a:cubicBezTo>
                <a:cubicBezTo>
                  <a:pt x="139" y="750"/>
                  <a:pt x="138" y="747"/>
                  <a:pt x="139" y="745"/>
                </a:cubicBezTo>
                <a:cubicBezTo>
                  <a:pt x="141" y="746"/>
                  <a:pt x="139" y="747"/>
                  <a:pt x="139" y="748"/>
                </a:cubicBezTo>
                <a:close/>
                <a:moveTo>
                  <a:pt x="150" y="691"/>
                </a:moveTo>
                <a:cubicBezTo>
                  <a:pt x="149" y="691"/>
                  <a:pt x="148" y="690"/>
                  <a:pt x="148" y="691"/>
                </a:cubicBezTo>
                <a:cubicBezTo>
                  <a:pt x="148" y="691"/>
                  <a:pt x="147" y="693"/>
                  <a:pt x="148" y="693"/>
                </a:cubicBezTo>
                <a:cubicBezTo>
                  <a:pt x="147" y="692"/>
                  <a:pt x="147" y="692"/>
                  <a:pt x="147" y="692"/>
                </a:cubicBezTo>
                <a:cubicBezTo>
                  <a:pt x="147" y="691"/>
                  <a:pt x="147" y="691"/>
                  <a:pt x="147" y="690"/>
                </a:cubicBezTo>
                <a:cubicBezTo>
                  <a:pt x="147" y="689"/>
                  <a:pt x="147" y="688"/>
                  <a:pt x="148" y="688"/>
                </a:cubicBezTo>
                <a:cubicBezTo>
                  <a:pt x="148" y="688"/>
                  <a:pt x="148" y="688"/>
                  <a:pt x="148" y="688"/>
                </a:cubicBezTo>
                <a:cubicBezTo>
                  <a:pt x="149" y="688"/>
                  <a:pt x="149" y="688"/>
                  <a:pt x="149" y="688"/>
                </a:cubicBezTo>
                <a:cubicBezTo>
                  <a:pt x="150" y="688"/>
                  <a:pt x="149" y="689"/>
                  <a:pt x="149" y="689"/>
                </a:cubicBezTo>
                <a:cubicBezTo>
                  <a:pt x="149" y="689"/>
                  <a:pt x="150" y="689"/>
                  <a:pt x="150" y="690"/>
                </a:cubicBezTo>
                <a:cubicBezTo>
                  <a:pt x="150" y="690"/>
                  <a:pt x="150" y="690"/>
                  <a:pt x="150" y="690"/>
                </a:cubicBezTo>
                <a:cubicBezTo>
                  <a:pt x="150" y="690"/>
                  <a:pt x="150" y="691"/>
                  <a:pt x="150" y="691"/>
                </a:cubicBezTo>
                <a:close/>
                <a:moveTo>
                  <a:pt x="157" y="670"/>
                </a:moveTo>
                <a:cubicBezTo>
                  <a:pt x="156" y="670"/>
                  <a:pt x="156" y="668"/>
                  <a:pt x="157" y="667"/>
                </a:cubicBezTo>
                <a:cubicBezTo>
                  <a:pt x="154" y="667"/>
                  <a:pt x="155" y="670"/>
                  <a:pt x="156" y="671"/>
                </a:cubicBezTo>
                <a:cubicBezTo>
                  <a:pt x="156" y="673"/>
                  <a:pt x="154" y="672"/>
                  <a:pt x="153" y="672"/>
                </a:cubicBezTo>
                <a:cubicBezTo>
                  <a:pt x="154" y="674"/>
                  <a:pt x="153" y="675"/>
                  <a:pt x="152" y="677"/>
                </a:cubicBezTo>
                <a:cubicBezTo>
                  <a:pt x="152" y="678"/>
                  <a:pt x="152" y="679"/>
                  <a:pt x="152" y="680"/>
                </a:cubicBezTo>
                <a:cubicBezTo>
                  <a:pt x="152" y="681"/>
                  <a:pt x="151" y="681"/>
                  <a:pt x="151" y="682"/>
                </a:cubicBezTo>
                <a:cubicBezTo>
                  <a:pt x="151" y="683"/>
                  <a:pt x="151" y="684"/>
                  <a:pt x="150" y="684"/>
                </a:cubicBezTo>
                <a:cubicBezTo>
                  <a:pt x="149" y="684"/>
                  <a:pt x="149" y="683"/>
                  <a:pt x="149" y="682"/>
                </a:cubicBezTo>
                <a:cubicBezTo>
                  <a:pt x="148" y="681"/>
                  <a:pt x="149" y="681"/>
                  <a:pt x="150" y="680"/>
                </a:cubicBezTo>
                <a:cubicBezTo>
                  <a:pt x="150" y="679"/>
                  <a:pt x="151" y="676"/>
                  <a:pt x="151" y="675"/>
                </a:cubicBezTo>
                <a:cubicBezTo>
                  <a:pt x="151" y="674"/>
                  <a:pt x="150" y="675"/>
                  <a:pt x="151" y="674"/>
                </a:cubicBezTo>
                <a:cubicBezTo>
                  <a:pt x="151" y="673"/>
                  <a:pt x="152" y="672"/>
                  <a:pt x="152" y="671"/>
                </a:cubicBezTo>
                <a:cubicBezTo>
                  <a:pt x="153" y="670"/>
                  <a:pt x="153" y="669"/>
                  <a:pt x="153" y="668"/>
                </a:cubicBezTo>
                <a:cubicBezTo>
                  <a:pt x="153" y="668"/>
                  <a:pt x="154" y="668"/>
                  <a:pt x="154" y="667"/>
                </a:cubicBezTo>
                <a:cubicBezTo>
                  <a:pt x="154" y="666"/>
                  <a:pt x="156" y="664"/>
                  <a:pt x="157" y="662"/>
                </a:cubicBezTo>
                <a:cubicBezTo>
                  <a:pt x="159" y="664"/>
                  <a:pt x="158" y="668"/>
                  <a:pt x="157" y="670"/>
                </a:cubicBezTo>
                <a:close/>
                <a:moveTo>
                  <a:pt x="156" y="659"/>
                </a:moveTo>
                <a:cubicBezTo>
                  <a:pt x="155" y="659"/>
                  <a:pt x="156" y="652"/>
                  <a:pt x="157" y="652"/>
                </a:cubicBezTo>
                <a:cubicBezTo>
                  <a:pt x="163" y="658"/>
                  <a:pt x="156" y="659"/>
                  <a:pt x="156" y="659"/>
                </a:cubicBezTo>
                <a:close/>
                <a:moveTo>
                  <a:pt x="158" y="652"/>
                </a:moveTo>
                <a:cubicBezTo>
                  <a:pt x="157" y="651"/>
                  <a:pt x="159" y="645"/>
                  <a:pt x="162" y="644"/>
                </a:cubicBezTo>
                <a:cubicBezTo>
                  <a:pt x="163" y="645"/>
                  <a:pt x="160" y="651"/>
                  <a:pt x="158" y="652"/>
                </a:cubicBezTo>
                <a:close/>
                <a:moveTo>
                  <a:pt x="186" y="669"/>
                </a:moveTo>
                <a:cubicBezTo>
                  <a:pt x="186" y="671"/>
                  <a:pt x="184" y="670"/>
                  <a:pt x="183" y="671"/>
                </a:cubicBezTo>
                <a:cubicBezTo>
                  <a:pt x="183" y="674"/>
                  <a:pt x="183" y="676"/>
                  <a:pt x="180" y="675"/>
                </a:cubicBezTo>
                <a:cubicBezTo>
                  <a:pt x="180" y="673"/>
                  <a:pt x="181" y="672"/>
                  <a:pt x="183" y="671"/>
                </a:cubicBezTo>
                <a:cubicBezTo>
                  <a:pt x="183" y="669"/>
                  <a:pt x="183" y="667"/>
                  <a:pt x="184" y="666"/>
                </a:cubicBezTo>
                <a:cubicBezTo>
                  <a:pt x="186" y="667"/>
                  <a:pt x="186" y="668"/>
                  <a:pt x="186" y="669"/>
                </a:cubicBezTo>
                <a:close/>
                <a:moveTo>
                  <a:pt x="189" y="659"/>
                </a:moveTo>
                <a:cubicBezTo>
                  <a:pt x="187" y="659"/>
                  <a:pt x="187" y="657"/>
                  <a:pt x="188" y="655"/>
                </a:cubicBezTo>
                <a:cubicBezTo>
                  <a:pt x="189" y="656"/>
                  <a:pt x="189" y="657"/>
                  <a:pt x="189" y="659"/>
                </a:cubicBezTo>
                <a:close/>
                <a:moveTo>
                  <a:pt x="213" y="591"/>
                </a:moveTo>
                <a:cubicBezTo>
                  <a:pt x="212" y="592"/>
                  <a:pt x="210" y="593"/>
                  <a:pt x="209" y="595"/>
                </a:cubicBezTo>
                <a:cubicBezTo>
                  <a:pt x="207" y="592"/>
                  <a:pt x="212" y="591"/>
                  <a:pt x="212" y="589"/>
                </a:cubicBezTo>
                <a:cubicBezTo>
                  <a:pt x="214" y="589"/>
                  <a:pt x="215" y="590"/>
                  <a:pt x="217" y="590"/>
                </a:cubicBezTo>
                <a:cubicBezTo>
                  <a:pt x="217" y="593"/>
                  <a:pt x="214" y="590"/>
                  <a:pt x="213" y="591"/>
                </a:cubicBezTo>
                <a:close/>
                <a:moveTo>
                  <a:pt x="286" y="562"/>
                </a:moveTo>
                <a:cubicBezTo>
                  <a:pt x="285" y="563"/>
                  <a:pt x="277" y="566"/>
                  <a:pt x="283" y="561"/>
                </a:cubicBezTo>
                <a:cubicBezTo>
                  <a:pt x="284" y="559"/>
                  <a:pt x="288" y="558"/>
                  <a:pt x="286" y="562"/>
                </a:cubicBezTo>
                <a:close/>
                <a:moveTo>
                  <a:pt x="295" y="556"/>
                </a:moveTo>
                <a:cubicBezTo>
                  <a:pt x="293" y="554"/>
                  <a:pt x="293" y="556"/>
                  <a:pt x="290" y="555"/>
                </a:cubicBezTo>
                <a:cubicBezTo>
                  <a:pt x="291" y="553"/>
                  <a:pt x="293" y="552"/>
                  <a:pt x="296" y="551"/>
                </a:cubicBezTo>
                <a:cubicBezTo>
                  <a:pt x="296" y="549"/>
                  <a:pt x="295" y="547"/>
                  <a:pt x="297" y="546"/>
                </a:cubicBezTo>
                <a:cubicBezTo>
                  <a:pt x="299" y="546"/>
                  <a:pt x="297" y="548"/>
                  <a:pt x="298" y="549"/>
                </a:cubicBezTo>
                <a:cubicBezTo>
                  <a:pt x="296" y="551"/>
                  <a:pt x="297" y="554"/>
                  <a:pt x="295" y="556"/>
                </a:cubicBezTo>
                <a:close/>
                <a:moveTo>
                  <a:pt x="268" y="531"/>
                </a:moveTo>
                <a:cubicBezTo>
                  <a:pt x="270" y="532"/>
                  <a:pt x="271" y="531"/>
                  <a:pt x="272" y="531"/>
                </a:cubicBezTo>
                <a:cubicBezTo>
                  <a:pt x="274" y="529"/>
                  <a:pt x="274" y="528"/>
                  <a:pt x="276" y="527"/>
                </a:cubicBezTo>
                <a:cubicBezTo>
                  <a:pt x="275" y="527"/>
                  <a:pt x="275" y="526"/>
                  <a:pt x="274" y="526"/>
                </a:cubicBezTo>
                <a:cubicBezTo>
                  <a:pt x="273" y="526"/>
                  <a:pt x="271" y="526"/>
                  <a:pt x="271" y="525"/>
                </a:cubicBezTo>
                <a:cubicBezTo>
                  <a:pt x="271" y="525"/>
                  <a:pt x="271" y="524"/>
                  <a:pt x="272" y="524"/>
                </a:cubicBezTo>
                <a:cubicBezTo>
                  <a:pt x="272" y="523"/>
                  <a:pt x="269" y="519"/>
                  <a:pt x="269" y="518"/>
                </a:cubicBezTo>
                <a:cubicBezTo>
                  <a:pt x="270" y="518"/>
                  <a:pt x="273" y="520"/>
                  <a:pt x="274" y="519"/>
                </a:cubicBezTo>
                <a:cubicBezTo>
                  <a:pt x="274" y="519"/>
                  <a:pt x="275" y="519"/>
                  <a:pt x="275" y="518"/>
                </a:cubicBezTo>
                <a:cubicBezTo>
                  <a:pt x="275" y="518"/>
                  <a:pt x="276" y="518"/>
                  <a:pt x="276" y="518"/>
                </a:cubicBezTo>
                <a:cubicBezTo>
                  <a:pt x="277" y="518"/>
                  <a:pt x="277" y="516"/>
                  <a:pt x="277" y="516"/>
                </a:cubicBezTo>
                <a:cubicBezTo>
                  <a:pt x="279" y="514"/>
                  <a:pt x="281" y="513"/>
                  <a:pt x="282" y="512"/>
                </a:cubicBezTo>
                <a:cubicBezTo>
                  <a:pt x="283" y="512"/>
                  <a:pt x="284" y="511"/>
                  <a:pt x="285" y="510"/>
                </a:cubicBezTo>
                <a:cubicBezTo>
                  <a:pt x="285" y="510"/>
                  <a:pt x="286" y="510"/>
                  <a:pt x="287" y="509"/>
                </a:cubicBezTo>
                <a:cubicBezTo>
                  <a:pt x="288" y="508"/>
                  <a:pt x="289" y="507"/>
                  <a:pt x="290" y="506"/>
                </a:cubicBezTo>
                <a:cubicBezTo>
                  <a:pt x="291" y="506"/>
                  <a:pt x="291" y="505"/>
                  <a:pt x="292" y="505"/>
                </a:cubicBezTo>
                <a:cubicBezTo>
                  <a:pt x="292" y="505"/>
                  <a:pt x="293" y="505"/>
                  <a:pt x="293" y="505"/>
                </a:cubicBezTo>
                <a:cubicBezTo>
                  <a:pt x="294" y="504"/>
                  <a:pt x="295" y="503"/>
                  <a:pt x="296" y="503"/>
                </a:cubicBezTo>
                <a:cubicBezTo>
                  <a:pt x="296" y="502"/>
                  <a:pt x="296" y="502"/>
                  <a:pt x="297" y="502"/>
                </a:cubicBezTo>
                <a:cubicBezTo>
                  <a:pt x="297" y="502"/>
                  <a:pt x="297" y="501"/>
                  <a:pt x="298" y="501"/>
                </a:cubicBezTo>
                <a:cubicBezTo>
                  <a:pt x="298" y="501"/>
                  <a:pt x="298" y="501"/>
                  <a:pt x="299" y="501"/>
                </a:cubicBezTo>
                <a:cubicBezTo>
                  <a:pt x="299" y="500"/>
                  <a:pt x="299" y="499"/>
                  <a:pt x="300" y="499"/>
                </a:cubicBezTo>
                <a:cubicBezTo>
                  <a:pt x="300" y="499"/>
                  <a:pt x="300" y="499"/>
                  <a:pt x="301" y="499"/>
                </a:cubicBezTo>
                <a:cubicBezTo>
                  <a:pt x="302" y="498"/>
                  <a:pt x="304" y="497"/>
                  <a:pt x="305" y="495"/>
                </a:cubicBezTo>
                <a:cubicBezTo>
                  <a:pt x="305" y="495"/>
                  <a:pt x="306" y="494"/>
                  <a:pt x="306" y="494"/>
                </a:cubicBezTo>
                <a:cubicBezTo>
                  <a:pt x="307" y="494"/>
                  <a:pt x="308" y="494"/>
                  <a:pt x="309" y="494"/>
                </a:cubicBezTo>
                <a:cubicBezTo>
                  <a:pt x="310" y="495"/>
                  <a:pt x="310" y="495"/>
                  <a:pt x="310" y="495"/>
                </a:cubicBezTo>
                <a:cubicBezTo>
                  <a:pt x="309" y="498"/>
                  <a:pt x="307" y="498"/>
                  <a:pt x="305" y="499"/>
                </a:cubicBezTo>
                <a:cubicBezTo>
                  <a:pt x="305" y="499"/>
                  <a:pt x="304" y="501"/>
                  <a:pt x="303" y="502"/>
                </a:cubicBezTo>
                <a:cubicBezTo>
                  <a:pt x="303" y="502"/>
                  <a:pt x="303" y="501"/>
                  <a:pt x="302" y="502"/>
                </a:cubicBezTo>
                <a:cubicBezTo>
                  <a:pt x="302" y="502"/>
                  <a:pt x="301" y="503"/>
                  <a:pt x="300" y="503"/>
                </a:cubicBezTo>
                <a:cubicBezTo>
                  <a:pt x="299" y="503"/>
                  <a:pt x="298" y="506"/>
                  <a:pt x="296" y="507"/>
                </a:cubicBezTo>
                <a:cubicBezTo>
                  <a:pt x="295" y="508"/>
                  <a:pt x="294" y="509"/>
                  <a:pt x="293" y="510"/>
                </a:cubicBezTo>
                <a:cubicBezTo>
                  <a:pt x="291" y="510"/>
                  <a:pt x="290" y="513"/>
                  <a:pt x="287" y="510"/>
                </a:cubicBezTo>
                <a:cubicBezTo>
                  <a:pt x="285" y="513"/>
                  <a:pt x="285" y="515"/>
                  <a:pt x="283" y="518"/>
                </a:cubicBezTo>
                <a:cubicBezTo>
                  <a:pt x="283" y="518"/>
                  <a:pt x="282" y="518"/>
                  <a:pt x="281" y="519"/>
                </a:cubicBezTo>
                <a:cubicBezTo>
                  <a:pt x="281" y="519"/>
                  <a:pt x="281" y="518"/>
                  <a:pt x="280" y="519"/>
                </a:cubicBezTo>
                <a:cubicBezTo>
                  <a:pt x="280" y="519"/>
                  <a:pt x="280" y="520"/>
                  <a:pt x="279" y="520"/>
                </a:cubicBezTo>
                <a:cubicBezTo>
                  <a:pt x="278" y="520"/>
                  <a:pt x="276" y="520"/>
                  <a:pt x="275" y="521"/>
                </a:cubicBezTo>
                <a:cubicBezTo>
                  <a:pt x="273" y="523"/>
                  <a:pt x="276" y="522"/>
                  <a:pt x="276" y="523"/>
                </a:cubicBezTo>
                <a:cubicBezTo>
                  <a:pt x="275" y="524"/>
                  <a:pt x="276" y="526"/>
                  <a:pt x="276" y="526"/>
                </a:cubicBezTo>
                <a:cubicBezTo>
                  <a:pt x="276" y="526"/>
                  <a:pt x="277" y="525"/>
                  <a:pt x="278" y="525"/>
                </a:cubicBezTo>
                <a:cubicBezTo>
                  <a:pt x="279" y="526"/>
                  <a:pt x="277" y="529"/>
                  <a:pt x="276" y="530"/>
                </a:cubicBezTo>
                <a:cubicBezTo>
                  <a:pt x="276" y="530"/>
                  <a:pt x="275" y="530"/>
                  <a:pt x="274" y="531"/>
                </a:cubicBezTo>
                <a:cubicBezTo>
                  <a:pt x="271" y="533"/>
                  <a:pt x="269" y="537"/>
                  <a:pt x="266" y="539"/>
                </a:cubicBezTo>
                <a:cubicBezTo>
                  <a:pt x="266" y="539"/>
                  <a:pt x="266" y="540"/>
                  <a:pt x="266" y="540"/>
                </a:cubicBezTo>
                <a:cubicBezTo>
                  <a:pt x="265" y="540"/>
                  <a:pt x="265" y="540"/>
                  <a:pt x="264" y="540"/>
                </a:cubicBezTo>
                <a:cubicBezTo>
                  <a:pt x="263" y="542"/>
                  <a:pt x="261" y="543"/>
                  <a:pt x="259" y="545"/>
                </a:cubicBezTo>
                <a:cubicBezTo>
                  <a:pt x="258" y="546"/>
                  <a:pt x="256" y="547"/>
                  <a:pt x="254" y="546"/>
                </a:cubicBezTo>
                <a:cubicBezTo>
                  <a:pt x="255" y="544"/>
                  <a:pt x="255" y="543"/>
                  <a:pt x="257" y="543"/>
                </a:cubicBezTo>
                <a:cubicBezTo>
                  <a:pt x="258" y="543"/>
                  <a:pt x="259" y="543"/>
                  <a:pt x="258" y="542"/>
                </a:cubicBezTo>
                <a:cubicBezTo>
                  <a:pt x="258" y="540"/>
                  <a:pt x="258" y="541"/>
                  <a:pt x="261" y="539"/>
                </a:cubicBezTo>
                <a:cubicBezTo>
                  <a:pt x="261" y="539"/>
                  <a:pt x="261" y="538"/>
                  <a:pt x="262" y="538"/>
                </a:cubicBezTo>
                <a:cubicBezTo>
                  <a:pt x="262" y="537"/>
                  <a:pt x="263" y="537"/>
                  <a:pt x="264" y="535"/>
                </a:cubicBezTo>
                <a:cubicBezTo>
                  <a:pt x="265" y="534"/>
                  <a:pt x="267" y="533"/>
                  <a:pt x="268" y="531"/>
                </a:cubicBezTo>
                <a:close/>
                <a:moveTo>
                  <a:pt x="237" y="516"/>
                </a:moveTo>
                <a:cubicBezTo>
                  <a:pt x="237" y="517"/>
                  <a:pt x="238" y="518"/>
                  <a:pt x="238" y="520"/>
                </a:cubicBezTo>
                <a:cubicBezTo>
                  <a:pt x="237" y="521"/>
                  <a:pt x="236" y="522"/>
                  <a:pt x="234" y="521"/>
                </a:cubicBezTo>
                <a:cubicBezTo>
                  <a:pt x="235" y="519"/>
                  <a:pt x="236" y="517"/>
                  <a:pt x="237" y="516"/>
                </a:cubicBezTo>
                <a:close/>
                <a:moveTo>
                  <a:pt x="226" y="536"/>
                </a:moveTo>
                <a:cubicBezTo>
                  <a:pt x="226" y="535"/>
                  <a:pt x="226" y="534"/>
                  <a:pt x="225" y="534"/>
                </a:cubicBezTo>
                <a:cubicBezTo>
                  <a:pt x="225" y="533"/>
                  <a:pt x="226" y="533"/>
                  <a:pt x="226" y="533"/>
                </a:cubicBezTo>
                <a:cubicBezTo>
                  <a:pt x="225" y="532"/>
                  <a:pt x="226" y="532"/>
                  <a:pt x="226" y="531"/>
                </a:cubicBezTo>
                <a:cubicBezTo>
                  <a:pt x="226" y="530"/>
                  <a:pt x="226" y="530"/>
                  <a:pt x="226" y="529"/>
                </a:cubicBezTo>
                <a:cubicBezTo>
                  <a:pt x="227" y="528"/>
                  <a:pt x="225" y="526"/>
                  <a:pt x="227" y="525"/>
                </a:cubicBezTo>
                <a:cubicBezTo>
                  <a:pt x="227" y="524"/>
                  <a:pt x="229" y="524"/>
                  <a:pt x="229" y="522"/>
                </a:cubicBezTo>
                <a:cubicBezTo>
                  <a:pt x="231" y="523"/>
                  <a:pt x="233" y="526"/>
                  <a:pt x="232" y="528"/>
                </a:cubicBezTo>
                <a:cubicBezTo>
                  <a:pt x="231" y="528"/>
                  <a:pt x="230" y="528"/>
                  <a:pt x="228" y="529"/>
                </a:cubicBezTo>
                <a:cubicBezTo>
                  <a:pt x="228" y="531"/>
                  <a:pt x="227" y="531"/>
                  <a:pt x="226" y="532"/>
                </a:cubicBezTo>
                <a:cubicBezTo>
                  <a:pt x="225" y="534"/>
                  <a:pt x="228" y="534"/>
                  <a:pt x="227" y="535"/>
                </a:cubicBezTo>
                <a:cubicBezTo>
                  <a:pt x="227" y="536"/>
                  <a:pt x="226" y="536"/>
                  <a:pt x="226" y="536"/>
                </a:cubicBezTo>
                <a:cubicBezTo>
                  <a:pt x="227" y="538"/>
                  <a:pt x="224" y="538"/>
                  <a:pt x="224" y="539"/>
                </a:cubicBezTo>
                <a:cubicBezTo>
                  <a:pt x="222" y="538"/>
                  <a:pt x="224" y="536"/>
                  <a:pt x="226" y="536"/>
                </a:cubicBezTo>
                <a:close/>
                <a:moveTo>
                  <a:pt x="224" y="572"/>
                </a:moveTo>
                <a:cubicBezTo>
                  <a:pt x="225" y="571"/>
                  <a:pt x="227" y="570"/>
                  <a:pt x="228" y="568"/>
                </a:cubicBezTo>
                <a:cubicBezTo>
                  <a:pt x="229" y="568"/>
                  <a:pt x="230" y="568"/>
                  <a:pt x="231" y="567"/>
                </a:cubicBezTo>
                <a:cubicBezTo>
                  <a:pt x="233" y="566"/>
                  <a:pt x="234" y="564"/>
                  <a:pt x="235" y="563"/>
                </a:cubicBezTo>
                <a:cubicBezTo>
                  <a:pt x="234" y="563"/>
                  <a:pt x="234" y="562"/>
                  <a:pt x="233" y="562"/>
                </a:cubicBezTo>
                <a:cubicBezTo>
                  <a:pt x="232" y="562"/>
                  <a:pt x="230" y="563"/>
                  <a:pt x="230" y="561"/>
                </a:cubicBezTo>
                <a:cubicBezTo>
                  <a:pt x="230" y="561"/>
                  <a:pt x="230" y="560"/>
                  <a:pt x="231" y="560"/>
                </a:cubicBezTo>
                <a:cubicBezTo>
                  <a:pt x="231" y="559"/>
                  <a:pt x="227" y="555"/>
                  <a:pt x="228" y="555"/>
                </a:cubicBezTo>
                <a:cubicBezTo>
                  <a:pt x="228" y="554"/>
                  <a:pt x="231" y="556"/>
                  <a:pt x="232" y="556"/>
                </a:cubicBezTo>
                <a:cubicBezTo>
                  <a:pt x="233" y="555"/>
                  <a:pt x="233" y="555"/>
                  <a:pt x="234" y="554"/>
                </a:cubicBezTo>
                <a:cubicBezTo>
                  <a:pt x="234" y="554"/>
                  <a:pt x="234" y="554"/>
                  <a:pt x="234" y="554"/>
                </a:cubicBezTo>
                <a:cubicBezTo>
                  <a:pt x="235" y="554"/>
                  <a:pt x="235" y="552"/>
                  <a:pt x="236" y="552"/>
                </a:cubicBezTo>
                <a:cubicBezTo>
                  <a:pt x="237" y="550"/>
                  <a:pt x="239" y="549"/>
                  <a:pt x="240" y="548"/>
                </a:cubicBezTo>
                <a:cubicBezTo>
                  <a:pt x="241" y="547"/>
                  <a:pt x="242" y="546"/>
                  <a:pt x="242" y="546"/>
                </a:cubicBezTo>
                <a:cubicBezTo>
                  <a:pt x="243" y="545"/>
                  <a:pt x="244" y="545"/>
                  <a:pt x="245" y="545"/>
                </a:cubicBezTo>
                <a:cubicBezTo>
                  <a:pt x="246" y="544"/>
                  <a:pt x="246" y="542"/>
                  <a:pt x="247" y="541"/>
                </a:cubicBezTo>
                <a:cubicBezTo>
                  <a:pt x="248" y="541"/>
                  <a:pt x="249" y="540"/>
                  <a:pt x="249" y="540"/>
                </a:cubicBezTo>
                <a:cubicBezTo>
                  <a:pt x="250" y="540"/>
                  <a:pt x="251" y="540"/>
                  <a:pt x="251" y="540"/>
                </a:cubicBezTo>
                <a:cubicBezTo>
                  <a:pt x="252" y="539"/>
                  <a:pt x="252" y="538"/>
                  <a:pt x="253" y="537"/>
                </a:cubicBezTo>
                <a:cubicBezTo>
                  <a:pt x="254" y="537"/>
                  <a:pt x="254" y="537"/>
                  <a:pt x="254" y="537"/>
                </a:cubicBezTo>
                <a:cubicBezTo>
                  <a:pt x="254" y="536"/>
                  <a:pt x="254" y="536"/>
                  <a:pt x="255" y="535"/>
                </a:cubicBezTo>
                <a:cubicBezTo>
                  <a:pt x="255" y="535"/>
                  <a:pt x="255" y="536"/>
                  <a:pt x="256" y="535"/>
                </a:cubicBezTo>
                <a:cubicBezTo>
                  <a:pt x="256" y="535"/>
                  <a:pt x="256" y="534"/>
                  <a:pt x="257" y="533"/>
                </a:cubicBezTo>
                <a:cubicBezTo>
                  <a:pt x="257" y="533"/>
                  <a:pt x="258" y="533"/>
                  <a:pt x="258" y="533"/>
                </a:cubicBezTo>
                <a:cubicBezTo>
                  <a:pt x="259" y="532"/>
                  <a:pt x="261" y="531"/>
                  <a:pt x="262" y="529"/>
                </a:cubicBezTo>
                <a:cubicBezTo>
                  <a:pt x="262" y="529"/>
                  <a:pt x="262" y="528"/>
                  <a:pt x="263" y="528"/>
                </a:cubicBezTo>
                <a:cubicBezTo>
                  <a:pt x="264" y="528"/>
                  <a:pt x="265" y="528"/>
                  <a:pt x="266" y="528"/>
                </a:cubicBezTo>
                <a:cubicBezTo>
                  <a:pt x="266" y="528"/>
                  <a:pt x="266" y="529"/>
                  <a:pt x="266" y="529"/>
                </a:cubicBezTo>
                <a:cubicBezTo>
                  <a:pt x="266" y="531"/>
                  <a:pt x="264" y="531"/>
                  <a:pt x="262" y="533"/>
                </a:cubicBezTo>
                <a:cubicBezTo>
                  <a:pt x="262" y="533"/>
                  <a:pt x="261" y="535"/>
                  <a:pt x="260" y="536"/>
                </a:cubicBezTo>
                <a:cubicBezTo>
                  <a:pt x="260" y="536"/>
                  <a:pt x="260" y="535"/>
                  <a:pt x="260" y="536"/>
                </a:cubicBezTo>
                <a:cubicBezTo>
                  <a:pt x="259" y="536"/>
                  <a:pt x="258" y="537"/>
                  <a:pt x="257" y="537"/>
                </a:cubicBezTo>
                <a:cubicBezTo>
                  <a:pt x="256" y="538"/>
                  <a:pt x="255" y="540"/>
                  <a:pt x="254" y="542"/>
                </a:cubicBezTo>
                <a:cubicBezTo>
                  <a:pt x="253" y="543"/>
                  <a:pt x="251" y="544"/>
                  <a:pt x="251" y="545"/>
                </a:cubicBezTo>
                <a:cubicBezTo>
                  <a:pt x="249" y="544"/>
                  <a:pt x="248" y="548"/>
                  <a:pt x="245" y="546"/>
                </a:cubicBezTo>
                <a:cubicBezTo>
                  <a:pt x="243" y="548"/>
                  <a:pt x="243" y="551"/>
                  <a:pt x="242" y="553"/>
                </a:cubicBezTo>
                <a:cubicBezTo>
                  <a:pt x="241" y="553"/>
                  <a:pt x="240" y="554"/>
                  <a:pt x="240" y="554"/>
                </a:cubicBezTo>
                <a:cubicBezTo>
                  <a:pt x="239" y="555"/>
                  <a:pt x="239" y="554"/>
                  <a:pt x="239" y="555"/>
                </a:cubicBezTo>
                <a:cubicBezTo>
                  <a:pt x="238" y="555"/>
                  <a:pt x="238" y="555"/>
                  <a:pt x="238" y="556"/>
                </a:cubicBezTo>
                <a:cubicBezTo>
                  <a:pt x="236" y="556"/>
                  <a:pt x="235" y="556"/>
                  <a:pt x="233" y="557"/>
                </a:cubicBezTo>
                <a:cubicBezTo>
                  <a:pt x="232" y="559"/>
                  <a:pt x="235" y="558"/>
                  <a:pt x="235" y="559"/>
                </a:cubicBezTo>
                <a:cubicBezTo>
                  <a:pt x="234" y="560"/>
                  <a:pt x="235" y="562"/>
                  <a:pt x="235" y="562"/>
                </a:cubicBezTo>
                <a:cubicBezTo>
                  <a:pt x="235" y="562"/>
                  <a:pt x="236" y="561"/>
                  <a:pt x="237" y="561"/>
                </a:cubicBezTo>
                <a:cubicBezTo>
                  <a:pt x="238" y="562"/>
                  <a:pt x="237" y="565"/>
                  <a:pt x="236" y="566"/>
                </a:cubicBezTo>
                <a:cubicBezTo>
                  <a:pt x="235" y="566"/>
                  <a:pt x="234" y="566"/>
                  <a:pt x="233" y="567"/>
                </a:cubicBezTo>
                <a:cubicBezTo>
                  <a:pt x="231" y="569"/>
                  <a:pt x="229" y="574"/>
                  <a:pt x="226" y="576"/>
                </a:cubicBezTo>
                <a:cubicBezTo>
                  <a:pt x="226" y="576"/>
                  <a:pt x="226" y="577"/>
                  <a:pt x="226" y="577"/>
                </a:cubicBezTo>
                <a:cubicBezTo>
                  <a:pt x="225" y="577"/>
                  <a:pt x="225" y="577"/>
                  <a:pt x="224" y="577"/>
                </a:cubicBezTo>
                <a:cubicBezTo>
                  <a:pt x="223" y="578"/>
                  <a:pt x="221" y="580"/>
                  <a:pt x="219" y="582"/>
                </a:cubicBezTo>
                <a:cubicBezTo>
                  <a:pt x="219" y="582"/>
                  <a:pt x="218" y="583"/>
                  <a:pt x="218" y="583"/>
                </a:cubicBezTo>
                <a:cubicBezTo>
                  <a:pt x="218" y="583"/>
                  <a:pt x="218" y="583"/>
                  <a:pt x="218" y="583"/>
                </a:cubicBezTo>
                <a:cubicBezTo>
                  <a:pt x="218" y="584"/>
                  <a:pt x="219" y="585"/>
                  <a:pt x="217" y="586"/>
                </a:cubicBezTo>
                <a:cubicBezTo>
                  <a:pt x="217" y="587"/>
                  <a:pt x="216" y="586"/>
                  <a:pt x="216" y="587"/>
                </a:cubicBezTo>
                <a:cubicBezTo>
                  <a:pt x="215" y="587"/>
                  <a:pt x="215" y="589"/>
                  <a:pt x="214" y="588"/>
                </a:cubicBezTo>
                <a:cubicBezTo>
                  <a:pt x="214" y="587"/>
                  <a:pt x="213" y="587"/>
                  <a:pt x="213" y="587"/>
                </a:cubicBezTo>
                <a:cubicBezTo>
                  <a:pt x="214" y="586"/>
                  <a:pt x="215" y="586"/>
                  <a:pt x="215" y="586"/>
                </a:cubicBezTo>
                <a:cubicBezTo>
                  <a:pt x="215" y="586"/>
                  <a:pt x="215" y="585"/>
                  <a:pt x="215" y="584"/>
                </a:cubicBezTo>
                <a:cubicBezTo>
                  <a:pt x="215" y="584"/>
                  <a:pt x="215" y="584"/>
                  <a:pt x="215" y="583"/>
                </a:cubicBezTo>
                <a:cubicBezTo>
                  <a:pt x="215" y="581"/>
                  <a:pt x="215" y="580"/>
                  <a:pt x="217" y="580"/>
                </a:cubicBezTo>
                <a:cubicBezTo>
                  <a:pt x="217" y="580"/>
                  <a:pt x="217" y="580"/>
                  <a:pt x="217" y="580"/>
                </a:cubicBezTo>
                <a:cubicBezTo>
                  <a:pt x="217" y="580"/>
                  <a:pt x="217" y="580"/>
                  <a:pt x="218" y="580"/>
                </a:cubicBezTo>
                <a:cubicBezTo>
                  <a:pt x="218" y="580"/>
                  <a:pt x="218" y="579"/>
                  <a:pt x="219" y="579"/>
                </a:cubicBezTo>
                <a:cubicBezTo>
                  <a:pt x="219" y="579"/>
                  <a:pt x="219" y="579"/>
                  <a:pt x="219" y="579"/>
                </a:cubicBezTo>
                <a:cubicBezTo>
                  <a:pt x="218" y="577"/>
                  <a:pt x="218" y="578"/>
                  <a:pt x="220" y="576"/>
                </a:cubicBezTo>
                <a:cubicBezTo>
                  <a:pt x="221" y="576"/>
                  <a:pt x="221" y="575"/>
                  <a:pt x="221" y="575"/>
                </a:cubicBezTo>
                <a:cubicBezTo>
                  <a:pt x="222" y="574"/>
                  <a:pt x="223" y="574"/>
                  <a:pt x="224" y="572"/>
                </a:cubicBezTo>
                <a:close/>
                <a:moveTo>
                  <a:pt x="210" y="561"/>
                </a:moveTo>
                <a:cubicBezTo>
                  <a:pt x="210" y="561"/>
                  <a:pt x="211" y="561"/>
                  <a:pt x="211" y="561"/>
                </a:cubicBezTo>
                <a:cubicBezTo>
                  <a:pt x="211" y="561"/>
                  <a:pt x="211" y="558"/>
                  <a:pt x="212" y="558"/>
                </a:cubicBezTo>
                <a:cubicBezTo>
                  <a:pt x="212" y="558"/>
                  <a:pt x="212" y="557"/>
                  <a:pt x="213" y="556"/>
                </a:cubicBezTo>
                <a:cubicBezTo>
                  <a:pt x="214" y="555"/>
                  <a:pt x="212" y="553"/>
                  <a:pt x="212" y="551"/>
                </a:cubicBezTo>
                <a:cubicBezTo>
                  <a:pt x="212" y="551"/>
                  <a:pt x="213" y="551"/>
                  <a:pt x="213" y="551"/>
                </a:cubicBezTo>
                <a:cubicBezTo>
                  <a:pt x="214" y="550"/>
                  <a:pt x="214" y="550"/>
                  <a:pt x="215" y="550"/>
                </a:cubicBezTo>
                <a:cubicBezTo>
                  <a:pt x="215" y="550"/>
                  <a:pt x="215" y="549"/>
                  <a:pt x="215" y="549"/>
                </a:cubicBezTo>
                <a:cubicBezTo>
                  <a:pt x="216" y="548"/>
                  <a:pt x="215" y="546"/>
                  <a:pt x="217" y="547"/>
                </a:cubicBezTo>
                <a:cubicBezTo>
                  <a:pt x="218" y="545"/>
                  <a:pt x="217" y="545"/>
                  <a:pt x="218" y="544"/>
                </a:cubicBezTo>
                <a:cubicBezTo>
                  <a:pt x="219" y="544"/>
                  <a:pt x="218" y="542"/>
                  <a:pt x="220" y="543"/>
                </a:cubicBezTo>
                <a:cubicBezTo>
                  <a:pt x="220" y="542"/>
                  <a:pt x="221" y="542"/>
                  <a:pt x="221" y="541"/>
                </a:cubicBezTo>
                <a:cubicBezTo>
                  <a:pt x="222" y="541"/>
                  <a:pt x="222" y="542"/>
                  <a:pt x="222" y="542"/>
                </a:cubicBezTo>
                <a:cubicBezTo>
                  <a:pt x="221" y="545"/>
                  <a:pt x="218" y="546"/>
                  <a:pt x="217" y="550"/>
                </a:cubicBezTo>
                <a:cubicBezTo>
                  <a:pt x="216" y="549"/>
                  <a:pt x="216" y="549"/>
                  <a:pt x="216" y="549"/>
                </a:cubicBezTo>
                <a:cubicBezTo>
                  <a:pt x="215" y="551"/>
                  <a:pt x="215" y="552"/>
                  <a:pt x="214" y="552"/>
                </a:cubicBezTo>
                <a:cubicBezTo>
                  <a:pt x="213" y="554"/>
                  <a:pt x="214" y="556"/>
                  <a:pt x="215" y="558"/>
                </a:cubicBezTo>
                <a:cubicBezTo>
                  <a:pt x="214" y="558"/>
                  <a:pt x="214" y="560"/>
                  <a:pt x="213" y="560"/>
                </a:cubicBezTo>
                <a:cubicBezTo>
                  <a:pt x="213" y="560"/>
                  <a:pt x="212" y="560"/>
                  <a:pt x="212" y="560"/>
                </a:cubicBezTo>
                <a:cubicBezTo>
                  <a:pt x="212" y="561"/>
                  <a:pt x="212" y="564"/>
                  <a:pt x="210" y="563"/>
                </a:cubicBezTo>
                <a:cubicBezTo>
                  <a:pt x="210" y="563"/>
                  <a:pt x="209" y="562"/>
                  <a:pt x="210" y="561"/>
                </a:cubicBezTo>
                <a:close/>
                <a:moveTo>
                  <a:pt x="208" y="564"/>
                </a:moveTo>
                <a:cubicBezTo>
                  <a:pt x="209" y="564"/>
                  <a:pt x="209" y="565"/>
                  <a:pt x="210" y="565"/>
                </a:cubicBezTo>
                <a:cubicBezTo>
                  <a:pt x="209" y="567"/>
                  <a:pt x="208" y="568"/>
                  <a:pt x="207" y="568"/>
                </a:cubicBezTo>
                <a:cubicBezTo>
                  <a:pt x="207" y="571"/>
                  <a:pt x="205" y="572"/>
                  <a:pt x="204" y="573"/>
                </a:cubicBezTo>
                <a:cubicBezTo>
                  <a:pt x="203" y="570"/>
                  <a:pt x="206" y="566"/>
                  <a:pt x="208" y="564"/>
                </a:cubicBezTo>
                <a:close/>
                <a:moveTo>
                  <a:pt x="202" y="572"/>
                </a:moveTo>
                <a:cubicBezTo>
                  <a:pt x="203" y="573"/>
                  <a:pt x="202" y="573"/>
                  <a:pt x="203" y="574"/>
                </a:cubicBezTo>
                <a:cubicBezTo>
                  <a:pt x="203" y="575"/>
                  <a:pt x="202" y="575"/>
                  <a:pt x="201" y="576"/>
                </a:cubicBezTo>
                <a:cubicBezTo>
                  <a:pt x="200" y="578"/>
                  <a:pt x="200" y="581"/>
                  <a:pt x="198" y="580"/>
                </a:cubicBezTo>
                <a:cubicBezTo>
                  <a:pt x="199" y="578"/>
                  <a:pt x="200" y="573"/>
                  <a:pt x="202" y="572"/>
                </a:cubicBezTo>
                <a:close/>
                <a:moveTo>
                  <a:pt x="169" y="632"/>
                </a:moveTo>
                <a:cubicBezTo>
                  <a:pt x="168" y="632"/>
                  <a:pt x="171" y="625"/>
                  <a:pt x="171" y="623"/>
                </a:cubicBezTo>
                <a:cubicBezTo>
                  <a:pt x="173" y="624"/>
                  <a:pt x="173" y="624"/>
                  <a:pt x="173" y="624"/>
                </a:cubicBezTo>
                <a:cubicBezTo>
                  <a:pt x="174" y="618"/>
                  <a:pt x="189" y="615"/>
                  <a:pt x="169" y="632"/>
                </a:cubicBezTo>
                <a:close/>
                <a:moveTo>
                  <a:pt x="180" y="655"/>
                </a:moveTo>
                <a:cubicBezTo>
                  <a:pt x="180" y="655"/>
                  <a:pt x="179" y="657"/>
                  <a:pt x="178" y="657"/>
                </a:cubicBezTo>
                <a:cubicBezTo>
                  <a:pt x="177" y="657"/>
                  <a:pt x="178" y="655"/>
                  <a:pt x="178" y="654"/>
                </a:cubicBezTo>
                <a:cubicBezTo>
                  <a:pt x="179" y="654"/>
                  <a:pt x="180" y="654"/>
                  <a:pt x="180" y="655"/>
                </a:cubicBezTo>
                <a:close/>
                <a:moveTo>
                  <a:pt x="181" y="649"/>
                </a:moveTo>
                <a:cubicBezTo>
                  <a:pt x="183" y="651"/>
                  <a:pt x="180" y="652"/>
                  <a:pt x="179" y="653"/>
                </a:cubicBezTo>
                <a:cubicBezTo>
                  <a:pt x="177" y="651"/>
                  <a:pt x="181" y="651"/>
                  <a:pt x="181" y="649"/>
                </a:cubicBezTo>
                <a:close/>
                <a:moveTo>
                  <a:pt x="176" y="663"/>
                </a:moveTo>
                <a:cubicBezTo>
                  <a:pt x="175" y="665"/>
                  <a:pt x="175" y="667"/>
                  <a:pt x="174" y="668"/>
                </a:cubicBezTo>
                <a:cubicBezTo>
                  <a:pt x="172" y="666"/>
                  <a:pt x="176" y="661"/>
                  <a:pt x="177" y="659"/>
                </a:cubicBezTo>
                <a:cubicBezTo>
                  <a:pt x="180" y="660"/>
                  <a:pt x="176" y="662"/>
                  <a:pt x="176" y="663"/>
                </a:cubicBezTo>
                <a:close/>
                <a:moveTo>
                  <a:pt x="171" y="702"/>
                </a:moveTo>
                <a:cubicBezTo>
                  <a:pt x="170" y="702"/>
                  <a:pt x="170" y="703"/>
                  <a:pt x="168" y="702"/>
                </a:cubicBezTo>
                <a:cubicBezTo>
                  <a:pt x="168" y="700"/>
                  <a:pt x="171" y="702"/>
                  <a:pt x="171" y="700"/>
                </a:cubicBezTo>
                <a:cubicBezTo>
                  <a:pt x="171" y="699"/>
                  <a:pt x="170" y="699"/>
                  <a:pt x="169" y="700"/>
                </a:cubicBezTo>
                <a:cubicBezTo>
                  <a:pt x="168" y="699"/>
                  <a:pt x="169" y="694"/>
                  <a:pt x="171" y="693"/>
                </a:cubicBezTo>
                <a:cubicBezTo>
                  <a:pt x="173" y="695"/>
                  <a:pt x="172" y="698"/>
                  <a:pt x="171" y="702"/>
                </a:cubicBezTo>
                <a:close/>
                <a:moveTo>
                  <a:pt x="171" y="688"/>
                </a:moveTo>
                <a:cubicBezTo>
                  <a:pt x="171" y="689"/>
                  <a:pt x="170" y="684"/>
                  <a:pt x="171" y="684"/>
                </a:cubicBezTo>
                <a:cubicBezTo>
                  <a:pt x="173" y="684"/>
                  <a:pt x="172" y="688"/>
                  <a:pt x="171" y="688"/>
                </a:cubicBezTo>
                <a:close/>
                <a:moveTo>
                  <a:pt x="172" y="683"/>
                </a:moveTo>
                <a:cubicBezTo>
                  <a:pt x="170" y="683"/>
                  <a:pt x="174" y="676"/>
                  <a:pt x="175" y="675"/>
                </a:cubicBezTo>
                <a:cubicBezTo>
                  <a:pt x="176" y="676"/>
                  <a:pt x="177" y="684"/>
                  <a:pt x="172" y="683"/>
                </a:cubicBezTo>
                <a:close/>
                <a:moveTo>
                  <a:pt x="175" y="674"/>
                </a:moveTo>
                <a:cubicBezTo>
                  <a:pt x="175" y="672"/>
                  <a:pt x="174" y="671"/>
                  <a:pt x="176" y="670"/>
                </a:cubicBezTo>
                <a:cubicBezTo>
                  <a:pt x="177" y="670"/>
                  <a:pt x="178" y="670"/>
                  <a:pt x="177" y="669"/>
                </a:cubicBezTo>
                <a:cubicBezTo>
                  <a:pt x="176" y="667"/>
                  <a:pt x="176" y="668"/>
                  <a:pt x="178" y="665"/>
                </a:cubicBezTo>
                <a:cubicBezTo>
                  <a:pt x="178" y="665"/>
                  <a:pt x="178" y="664"/>
                  <a:pt x="178" y="663"/>
                </a:cubicBezTo>
                <a:cubicBezTo>
                  <a:pt x="179" y="663"/>
                  <a:pt x="179" y="662"/>
                  <a:pt x="180" y="660"/>
                </a:cubicBezTo>
                <a:cubicBezTo>
                  <a:pt x="180" y="659"/>
                  <a:pt x="181" y="657"/>
                  <a:pt x="182" y="655"/>
                </a:cubicBezTo>
                <a:cubicBezTo>
                  <a:pt x="183" y="655"/>
                  <a:pt x="184" y="654"/>
                  <a:pt x="185" y="653"/>
                </a:cubicBezTo>
                <a:cubicBezTo>
                  <a:pt x="186" y="651"/>
                  <a:pt x="186" y="649"/>
                  <a:pt x="186" y="648"/>
                </a:cubicBezTo>
                <a:cubicBezTo>
                  <a:pt x="186" y="648"/>
                  <a:pt x="185" y="647"/>
                  <a:pt x="185" y="647"/>
                </a:cubicBezTo>
                <a:cubicBezTo>
                  <a:pt x="184" y="648"/>
                  <a:pt x="182" y="649"/>
                  <a:pt x="181" y="648"/>
                </a:cubicBezTo>
                <a:cubicBezTo>
                  <a:pt x="182" y="647"/>
                  <a:pt x="182" y="647"/>
                  <a:pt x="182" y="646"/>
                </a:cubicBezTo>
                <a:cubicBezTo>
                  <a:pt x="182" y="646"/>
                  <a:pt x="177" y="643"/>
                  <a:pt x="177" y="643"/>
                </a:cubicBezTo>
                <a:cubicBezTo>
                  <a:pt x="177" y="642"/>
                  <a:pt x="181" y="642"/>
                  <a:pt x="182" y="642"/>
                </a:cubicBezTo>
                <a:cubicBezTo>
                  <a:pt x="182" y="641"/>
                  <a:pt x="182" y="641"/>
                  <a:pt x="183" y="640"/>
                </a:cubicBezTo>
                <a:cubicBezTo>
                  <a:pt x="183" y="640"/>
                  <a:pt x="183" y="640"/>
                  <a:pt x="183" y="640"/>
                </a:cubicBezTo>
                <a:cubicBezTo>
                  <a:pt x="184" y="639"/>
                  <a:pt x="183" y="638"/>
                  <a:pt x="183" y="637"/>
                </a:cubicBezTo>
                <a:cubicBezTo>
                  <a:pt x="184" y="635"/>
                  <a:pt x="185" y="633"/>
                  <a:pt x="187" y="631"/>
                </a:cubicBezTo>
                <a:cubicBezTo>
                  <a:pt x="187" y="631"/>
                  <a:pt x="187" y="629"/>
                  <a:pt x="188" y="629"/>
                </a:cubicBezTo>
                <a:cubicBezTo>
                  <a:pt x="188" y="628"/>
                  <a:pt x="189" y="627"/>
                  <a:pt x="189" y="627"/>
                </a:cubicBezTo>
                <a:cubicBezTo>
                  <a:pt x="190" y="625"/>
                  <a:pt x="190" y="624"/>
                  <a:pt x="191" y="622"/>
                </a:cubicBezTo>
                <a:cubicBezTo>
                  <a:pt x="191" y="622"/>
                  <a:pt x="192" y="621"/>
                  <a:pt x="192" y="621"/>
                </a:cubicBezTo>
                <a:cubicBezTo>
                  <a:pt x="192" y="620"/>
                  <a:pt x="193" y="620"/>
                  <a:pt x="194" y="620"/>
                </a:cubicBezTo>
                <a:cubicBezTo>
                  <a:pt x="194" y="619"/>
                  <a:pt x="194" y="617"/>
                  <a:pt x="195" y="617"/>
                </a:cubicBezTo>
                <a:cubicBezTo>
                  <a:pt x="195" y="616"/>
                  <a:pt x="195" y="616"/>
                  <a:pt x="195" y="616"/>
                </a:cubicBezTo>
                <a:cubicBezTo>
                  <a:pt x="196" y="615"/>
                  <a:pt x="195" y="615"/>
                  <a:pt x="196" y="614"/>
                </a:cubicBezTo>
                <a:cubicBezTo>
                  <a:pt x="196" y="614"/>
                  <a:pt x="196" y="614"/>
                  <a:pt x="196" y="614"/>
                </a:cubicBezTo>
                <a:cubicBezTo>
                  <a:pt x="197" y="613"/>
                  <a:pt x="197" y="612"/>
                  <a:pt x="197" y="611"/>
                </a:cubicBezTo>
                <a:cubicBezTo>
                  <a:pt x="197" y="611"/>
                  <a:pt x="198" y="612"/>
                  <a:pt x="198" y="611"/>
                </a:cubicBezTo>
                <a:cubicBezTo>
                  <a:pt x="198" y="610"/>
                  <a:pt x="200" y="608"/>
                  <a:pt x="200" y="605"/>
                </a:cubicBezTo>
                <a:cubicBezTo>
                  <a:pt x="200" y="606"/>
                  <a:pt x="200" y="605"/>
                  <a:pt x="201" y="605"/>
                </a:cubicBezTo>
                <a:cubicBezTo>
                  <a:pt x="201" y="604"/>
                  <a:pt x="202" y="604"/>
                  <a:pt x="203" y="603"/>
                </a:cubicBezTo>
                <a:cubicBezTo>
                  <a:pt x="204" y="603"/>
                  <a:pt x="204" y="604"/>
                  <a:pt x="204" y="604"/>
                </a:cubicBezTo>
                <a:cubicBezTo>
                  <a:pt x="205" y="607"/>
                  <a:pt x="203" y="607"/>
                  <a:pt x="202" y="609"/>
                </a:cubicBezTo>
                <a:cubicBezTo>
                  <a:pt x="201" y="610"/>
                  <a:pt x="202" y="612"/>
                  <a:pt x="201" y="613"/>
                </a:cubicBezTo>
                <a:cubicBezTo>
                  <a:pt x="201" y="613"/>
                  <a:pt x="201" y="612"/>
                  <a:pt x="200" y="613"/>
                </a:cubicBezTo>
                <a:cubicBezTo>
                  <a:pt x="200" y="613"/>
                  <a:pt x="199" y="615"/>
                  <a:pt x="198" y="615"/>
                </a:cubicBezTo>
                <a:cubicBezTo>
                  <a:pt x="198" y="616"/>
                  <a:pt x="198" y="619"/>
                  <a:pt x="197" y="621"/>
                </a:cubicBezTo>
                <a:cubicBezTo>
                  <a:pt x="197" y="622"/>
                  <a:pt x="195" y="623"/>
                  <a:pt x="195" y="625"/>
                </a:cubicBezTo>
                <a:cubicBezTo>
                  <a:pt x="193" y="625"/>
                  <a:pt x="193" y="629"/>
                  <a:pt x="191" y="627"/>
                </a:cubicBezTo>
                <a:cubicBezTo>
                  <a:pt x="189" y="631"/>
                  <a:pt x="190" y="633"/>
                  <a:pt x="190" y="636"/>
                </a:cubicBezTo>
                <a:cubicBezTo>
                  <a:pt x="189" y="636"/>
                  <a:pt x="188" y="637"/>
                  <a:pt x="188" y="638"/>
                </a:cubicBezTo>
                <a:cubicBezTo>
                  <a:pt x="188" y="638"/>
                  <a:pt x="188" y="638"/>
                  <a:pt x="187" y="638"/>
                </a:cubicBezTo>
                <a:cubicBezTo>
                  <a:pt x="187" y="639"/>
                  <a:pt x="187" y="639"/>
                  <a:pt x="187" y="640"/>
                </a:cubicBezTo>
                <a:cubicBezTo>
                  <a:pt x="185" y="640"/>
                  <a:pt x="184" y="641"/>
                  <a:pt x="183" y="643"/>
                </a:cubicBezTo>
                <a:cubicBezTo>
                  <a:pt x="183" y="645"/>
                  <a:pt x="185" y="643"/>
                  <a:pt x="185" y="644"/>
                </a:cubicBezTo>
                <a:cubicBezTo>
                  <a:pt x="185" y="645"/>
                  <a:pt x="187" y="646"/>
                  <a:pt x="187" y="647"/>
                </a:cubicBezTo>
                <a:cubicBezTo>
                  <a:pt x="187" y="646"/>
                  <a:pt x="187" y="646"/>
                  <a:pt x="188" y="645"/>
                </a:cubicBezTo>
                <a:cubicBezTo>
                  <a:pt x="189" y="645"/>
                  <a:pt x="189" y="649"/>
                  <a:pt x="188" y="650"/>
                </a:cubicBezTo>
                <a:cubicBezTo>
                  <a:pt x="188" y="650"/>
                  <a:pt x="187" y="651"/>
                  <a:pt x="187" y="652"/>
                </a:cubicBezTo>
                <a:cubicBezTo>
                  <a:pt x="185" y="655"/>
                  <a:pt x="185" y="660"/>
                  <a:pt x="183" y="663"/>
                </a:cubicBezTo>
                <a:cubicBezTo>
                  <a:pt x="183" y="663"/>
                  <a:pt x="183" y="664"/>
                  <a:pt x="183" y="664"/>
                </a:cubicBezTo>
                <a:cubicBezTo>
                  <a:pt x="182" y="664"/>
                  <a:pt x="182" y="664"/>
                  <a:pt x="182" y="665"/>
                </a:cubicBezTo>
                <a:cubicBezTo>
                  <a:pt x="181" y="666"/>
                  <a:pt x="180" y="669"/>
                  <a:pt x="179" y="671"/>
                </a:cubicBezTo>
                <a:cubicBezTo>
                  <a:pt x="178" y="672"/>
                  <a:pt x="177" y="675"/>
                  <a:pt x="175" y="674"/>
                </a:cubicBezTo>
                <a:close/>
                <a:moveTo>
                  <a:pt x="188" y="642"/>
                </a:moveTo>
                <a:cubicBezTo>
                  <a:pt x="187" y="642"/>
                  <a:pt x="188" y="640"/>
                  <a:pt x="188" y="639"/>
                </a:cubicBezTo>
                <a:cubicBezTo>
                  <a:pt x="190" y="639"/>
                  <a:pt x="188" y="642"/>
                  <a:pt x="188" y="642"/>
                </a:cubicBezTo>
                <a:close/>
                <a:moveTo>
                  <a:pt x="214" y="731"/>
                </a:moveTo>
                <a:cubicBezTo>
                  <a:pt x="213" y="729"/>
                  <a:pt x="214" y="730"/>
                  <a:pt x="215" y="729"/>
                </a:cubicBezTo>
                <a:cubicBezTo>
                  <a:pt x="216" y="727"/>
                  <a:pt x="214" y="728"/>
                  <a:pt x="214" y="726"/>
                </a:cubicBezTo>
                <a:cubicBezTo>
                  <a:pt x="214" y="725"/>
                  <a:pt x="215" y="724"/>
                  <a:pt x="215" y="724"/>
                </a:cubicBezTo>
                <a:cubicBezTo>
                  <a:pt x="216" y="723"/>
                  <a:pt x="215" y="722"/>
                  <a:pt x="216" y="722"/>
                </a:cubicBezTo>
                <a:cubicBezTo>
                  <a:pt x="216" y="719"/>
                  <a:pt x="216" y="716"/>
                  <a:pt x="218" y="715"/>
                </a:cubicBezTo>
                <a:cubicBezTo>
                  <a:pt x="218" y="711"/>
                  <a:pt x="218" y="711"/>
                  <a:pt x="218" y="711"/>
                </a:cubicBezTo>
                <a:cubicBezTo>
                  <a:pt x="219" y="710"/>
                  <a:pt x="220" y="710"/>
                  <a:pt x="221" y="710"/>
                </a:cubicBezTo>
                <a:cubicBezTo>
                  <a:pt x="221" y="710"/>
                  <a:pt x="222" y="710"/>
                  <a:pt x="222" y="709"/>
                </a:cubicBezTo>
                <a:cubicBezTo>
                  <a:pt x="223" y="708"/>
                  <a:pt x="224" y="707"/>
                  <a:pt x="224" y="705"/>
                </a:cubicBezTo>
                <a:cubicBezTo>
                  <a:pt x="225" y="703"/>
                  <a:pt x="226" y="700"/>
                  <a:pt x="227" y="700"/>
                </a:cubicBezTo>
                <a:cubicBezTo>
                  <a:pt x="229" y="701"/>
                  <a:pt x="230" y="702"/>
                  <a:pt x="231" y="703"/>
                </a:cubicBezTo>
                <a:cubicBezTo>
                  <a:pt x="231" y="705"/>
                  <a:pt x="229" y="702"/>
                  <a:pt x="228" y="704"/>
                </a:cubicBezTo>
                <a:cubicBezTo>
                  <a:pt x="228" y="705"/>
                  <a:pt x="227" y="705"/>
                  <a:pt x="226" y="706"/>
                </a:cubicBezTo>
                <a:cubicBezTo>
                  <a:pt x="226" y="706"/>
                  <a:pt x="225" y="707"/>
                  <a:pt x="225" y="708"/>
                </a:cubicBezTo>
                <a:cubicBezTo>
                  <a:pt x="225" y="708"/>
                  <a:pt x="225" y="709"/>
                  <a:pt x="225" y="709"/>
                </a:cubicBezTo>
                <a:cubicBezTo>
                  <a:pt x="225" y="709"/>
                  <a:pt x="224" y="709"/>
                  <a:pt x="224" y="709"/>
                </a:cubicBezTo>
                <a:cubicBezTo>
                  <a:pt x="224" y="709"/>
                  <a:pt x="224" y="710"/>
                  <a:pt x="224" y="710"/>
                </a:cubicBezTo>
                <a:cubicBezTo>
                  <a:pt x="223" y="711"/>
                  <a:pt x="224" y="711"/>
                  <a:pt x="223" y="713"/>
                </a:cubicBezTo>
                <a:cubicBezTo>
                  <a:pt x="223" y="713"/>
                  <a:pt x="224" y="714"/>
                  <a:pt x="223" y="714"/>
                </a:cubicBezTo>
                <a:cubicBezTo>
                  <a:pt x="223" y="714"/>
                  <a:pt x="223" y="714"/>
                  <a:pt x="223" y="714"/>
                </a:cubicBezTo>
                <a:cubicBezTo>
                  <a:pt x="223" y="714"/>
                  <a:pt x="223" y="715"/>
                  <a:pt x="223" y="715"/>
                </a:cubicBezTo>
                <a:cubicBezTo>
                  <a:pt x="222" y="716"/>
                  <a:pt x="223" y="716"/>
                  <a:pt x="223" y="717"/>
                </a:cubicBezTo>
                <a:cubicBezTo>
                  <a:pt x="223" y="718"/>
                  <a:pt x="221" y="720"/>
                  <a:pt x="222" y="721"/>
                </a:cubicBezTo>
                <a:cubicBezTo>
                  <a:pt x="221" y="722"/>
                  <a:pt x="221" y="723"/>
                  <a:pt x="219" y="723"/>
                </a:cubicBezTo>
                <a:cubicBezTo>
                  <a:pt x="218" y="727"/>
                  <a:pt x="217" y="732"/>
                  <a:pt x="214" y="734"/>
                </a:cubicBezTo>
                <a:cubicBezTo>
                  <a:pt x="213" y="734"/>
                  <a:pt x="214" y="733"/>
                  <a:pt x="214" y="731"/>
                </a:cubicBezTo>
                <a:close/>
                <a:moveTo>
                  <a:pt x="227" y="717"/>
                </a:moveTo>
                <a:cubicBezTo>
                  <a:pt x="225" y="717"/>
                  <a:pt x="226" y="714"/>
                  <a:pt x="226" y="712"/>
                </a:cubicBezTo>
                <a:cubicBezTo>
                  <a:pt x="228" y="712"/>
                  <a:pt x="227" y="715"/>
                  <a:pt x="227" y="717"/>
                </a:cubicBezTo>
                <a:close/>
                <a:moveTo>
                  <a:pt x="223" y="891"/>
                </a:moveTo>
                <a:cubicBezTo>
                  <a:pt x="223" y="892"/>
                  <a:pt x="223" y="892"/>
                  <a:pt x="223" y="893"/>
                </a:cubicBezTo>
                <a:cubicBezTo>
                  <a:pt x="222" y="893"/>
                  <a:pt x="222" y="894"/>
                  <a:pt x="222" y="894"/>
                </a:cubicBezTo>
                <a:cubicBezTo>
                  <a:pt x="222" y="895"/>
                  <a:pt x="223" y="897"/>
                  <a:pt x="223" y="898"/>
                </a:cubicBezTo>
                <a:cubicBezTo>
                  <a:pt x="223" y="899"/>
                  <a:pt x="223" y="900"/>
                  <a:pt x="222" y="900"/>
                </a:cubicBezTo>
                <a:cubicBezTo>
                  <a:pt x="222" y="900"/>
                  <a:pt x="221" y="900"/>
                  <a:pt x="221" y="900"/>
                </a:cubicBezTo>
                <a:cubicBezTo>
                  <a:pt x="221" y="900"/>
                  <a:pt x="220" y="900"/>
                  <a:pt x="220" y="900"/>
                </a:cubicBezTo>
                <a:cubicBezTo>
                  <a:pt x="220" y="899"/>
                  <a:pt x="220" y="898"/>
                  <a:pt x="221" y="897"/>
                </a:cubicBezTo>
                <a:cubicBezTo>
                  <a:pt x="221" y="897"/>
                  <a:pt x="221" y="896"/>
                  <a:pt x="220" y="896"/>
                </a:cubicBezTo>
                <a:cubicBezTo>
                  <a:pt x="220" y="896"/>
                  <a:pt x="220" y="896"/>
                  <a:pt x="220" y="895"/>
                </a:cubicBezTo>
                <a:cubicBezTo>
                  <a:pt x="220" y="894"/>
                  <a:pt x="220" y="894"/>
                  <a:pt x="220" y="893"/>
                </a:cubicBezTo>
                <a:cubicBezTo>
                  <a:pt x="220" y="891"/>
                  <a:pt x="219" y="889"/>
                  <a:pt x="219" y="887"/>
                </a:cubicBezTo>
                <a:cubicBezTo>
                  <a:pt x="219" y="886"/>
                  <a:pt x="218" y="885"/>
                  <a:pt x="219" y="885"/>
                </a:cubicBezTo>
                <a:cubicBezTo>
                  <a:pt x="220" y="885"/>
                  <a:pt x="220" y="884"/>
                  <a:pt x="221" y="884"/>
                </a:cubicBezTo>
                <a:cubicBezTo>
                  <a:pt x="221" y="884"/>
                  <a:pt x="221" y="883"/>
                  <a:pt x="221" y="883"/>
                </a:cubicBezTo>
                <a:cubicBezTo>
                  <a:pt x="221" y="881"/>
                  <a:pt x="220" y="880"/>
                  <a:pt x="220" y="879"/>
                </a:cubicBezTo>
                <a:cubicBezTo>
                  <a:pt x="220" y="879"/>
                  <a:pt x="219" y="879"/>
                  <a:pt x="219" y="880"/>
                </a:cubicBezTo>
                <a:cubicBezTo>
                  <a:pt x="218" y="880"/>
                  <a:pt x="218" y="881"/>
                  <a:pt x="217" y="881"/>
                </a:cubicBezTo>
                <a:cubicBezTo>
                  <a:pt x="217" y="881"/>
                  <a:pt x="216" y="880"/>
                  <a:pt x="216" y="880"/>
                </a:cubicBezTo>
                <a:cubicBezTo>
                  <a:pt x="217" y="879"/>
                  <a:pt x="214" y="879"/>
                  <a:pt x="214" y="879"/>
                </a:cubicBezTo>
                <a:cubicBezTo>
                  <a:pt x="214" y="878"/>
                  <a:pt x="215" y="877"/>
                  <a:pt x="215" y="877"/>
                </a:cubicBezTo>
                <a:cubicBezTo>
                  <a:pt x="215" y="876"/>
                  <a:pt x="215" y="876"/>
                  <a:pt x="215" y="875"/>
                </a:cubicBezTo>
                <a:cubicBezTo>
                  <a:pt x="215" y="875"/>
                  <a:pt x="215" y="875"/>
                  <a:pt x="215" y="875"/>
                </a:cubicBezTo>
                <a:cubicBezTo>
                  <a:pt x="215" y="874"/>
                  <a:pt x="214" y="873"/>
                  <a:pt x="214" y="873"/>
                </a:cubicBezTo>
                <a:cubicBezTo>
                  <a:pt x="214" y="871"/>
                  <a:pt x="215" y="870"/>
                  <a:pt x="215" y="868"/>
                </a:cubicBezTo>
                <a:cubicBezTo>
                  <a:pt x="215" y="868"/>
                  <a:pt x="215" y="867"/>
                  <a:pt x="215" y="866"/>
                </a:cubicBezTo>
                <a:cubicBezTo>
                  <a:pt x="215" y="865"/>
                  <a:pt x="215" y="865"/>
                  <a:pt x="215" y="864"/>
                </a:cubicBezTo>
                <a:cubicBezTo>
                  <a:pt x="215" y="863"/>
                  <a:pt x="215" y="862"/>
                  <a:pt x="215" y="861"/>
                </a:cubicBezTo>
                <a:cubicBezTo>
                  <a:pt x="215" y="860"/>
                  <a:pt x="215" y="860"/>
                  <a:pt x="215" y="859"/>
                </a:cubicBezTo>
                <a:cubicBezTo>
                  <a:pt x="215" y="859"/>
                  <a:pt x="216" y="858"/>
                  <a:pt x="216" y="858"/>
                </a:cubicBezTo>
                <a:cubicBezTo>
                  <a:pt x="216" y="857"/>
                  <a:pt x="216" y="856"/>
                  <a:pt x="216" y="855"/>
                </a:cubicBezTo>
                <a:cubicBezTo>
                  <a:pt x="216" y="855"/>
                  <a:pt x="216" y="855"/>
                  <a:pt x="216" y="855"/>
                </a:cubicBezTo>
                <a:cubicBezTo>
                  <a:pt x="216" y="854"/>
                  <a:pt x="215" y="854"/>
                  <a:pt x="215" y="854"/>
                </a:cubicBezTo>
                <a:cubicBezTo>
                  <a:pt x="215" y="853"/>
                  <a:pt x="216" y="853"/>
                  <a:pt x="216" y="853"/>
                </a:cubicBezTo>
                <a:cubicBezTo>
                  <a:pt x="216" y="852"/>
                  <a:pt x="215" y="852"/>
                  <a:pt x="215" y="851"/>
                </a:cubicBezTo>
                <a:cubicBezTo>
                  <a:pt x="215" y="851"/>
                  <a:pt x="216" y="851"/>
                  <a:pt x="216" y="851"/>
                </a:cubicBezTo>
                <a:cubicBezTo>
                  <a:pt x="216" y="850"/>
                  <a:pt x="216" y="848"/>
                  <a:pt x="215" y="846"/>
                </a:cubicBezTo>
                <a:cubicBezTo>
                  <a:pt x="216" y="846"/>
                  <a:pt x="215" y="846"/>
                  <a:pt x="215" y="845"/>
                </a:cubicBezTo>
                <a:cubicBezTo>
                  <a:pt x="216" y="845"/>
                  <a:pt x="217" y="844"/>
                  <a:pt x="217" y="844"/>
                </a:cubicBezTo>
                <a:cubicBezTo>
                  <a:pt x="217" y="844"/>
                  <a:pt x="218" y="844"/>
                  <a:pt x="218" y="844"/>
                </a:cubicBezTo>
                <a:cubicBezTo>
                  <a:pt x="219" y="845"/>
                  <a:pt x="218" y="847"/>
                  <a:pt x="218" y="848"/>
                </a:cubicBezTo>
                <a:cubicBezTo>
                  <a:pt x="218" y="849"/>
                  <a:pt x="218" y="850"/>
                  <a:pt x="218" y="851"/>
                </a:cubicBezTo>
                <a:cubicBezTo>
                  <a:pt x="218" y="851"/>
                  <a:pt x="218" y="851"/>
                  <a:pt x="218" y="851"/>
                </a:cubicBezTo>
                <a:cubicBezTo>
                  <a:pt x="218" y="851"/>
                  <a:pt x="218" y="853"/>
                  <a:pt x="218" y="853"/>
                </a:cubicBezTo>
                <a:cubicBezTo>
                  <a:pt x="217" y="854"/>
                  <a:pt x="218" y="856"/>
                  <a:pt x="218" y="857"/>
                </a:cubicBezTo>
                <a:cubicBezTo>
                  <a:pt x="218" y="858"/>
                  <a:pt x="218" y="860"/>
                  <a:pt x="219" y="861"/>
                </a:cubicBezTo>
                <a:cubicBezTo>
                  <a:pt x="217" y="862"/>
                  <a:pt x="218" y="864"/>
                  <a:pt x="216" y="864"/>
                </a:cubicBezTo>
                <a:cubicBezTo>
                  <a:pt x="217" y="867"/>
                  <a:pt x="218" y="868"/>
                  <a:pt x="218" y="870"/>
                </a:cubicBezTo>
                <a:cubicBezTo>
                  <a:pt x="218" y="870"/>
                  <a:pt x="218" y="871"/>
                  <a:pt x="218" y="872"/>
                </a:cubicBezTo>
                <a:cubicBezTo>
                  <a:pt x="218" y="872"/>
                  <a:pt x="218" y="872"/>
                  <a:pt x="218" y="872"/>
                </a:cubicBezTo>
                <a:cubicBezTo>
                  <a:pt x="218" y="873"/>
                  <a:pt x="218" y="873"/>
                  <a:pt x="218" y="874"/>
                </a:cubicBezTo>
                <a:cubicBezTo>
                  <a:pt x="217" y="874"/>
                  <a:pt x="217" y="876"/>
                  <a:pt x="216" y="877"/>
                </a:cubicBezTo>
                <a:cubicBezTo>
                  <a:pt x="217" y="878"/>
                  <a:pt x="218" y="876"/>
                  <a:pt x="218" y="877"/>
                </a:cubicBezTo>
                <a:cubicBezTo>
                  <a:pt x="218" y="878"/>
                  <a:pt x="220" y="878"/>
                  <a:pt x="220" y="879"/>
                </a:cubicBezTo>
                <a:cubicBezTo>
                  <a:pt x="220" y="878"/>
                  <a:pt x="220" y="877"/>
                  <a:pt x="220" y="877"/>
                </a:cubicBezTo>
                <a:cubicBezTo>
                  <a:pt x="221" y="877"/>
                  <a:pt x="222" y="879"/>
                  <a:pt x="222" y="880"/>
                </a:cubicBezTo>
                <a:cubicBezTo>
                  <a:pt x="222" y="880"/>
                  <a:pt x="221" y="881"/>
                  <a:pt x="221" y="882"/>
                </a:cubicBezTo>
                <a:cubicBezTo>
                  <a:pt x="222" y="884"/>
                  <a:pt x="223" y="888"/>
                  <a:pt x="223" y="890"/>
                </a:cubicBezTo>
                <a:cubicBezTo>
                  <a:pt x="223" y="890"/>
                  <a:pt x="223" y="891"/>
                  <a:pt x="223" y="891"/>
                </a:cubicBezTo>
                <a:close/>
                <a:moveTo>
                  <a:pt x="223" y="837"/>
                </a:moveTo>
                <a:cubicBezTo>
                  <a:pt x="223" y="838"/>
                  <a:pt x="223" y="840"/>
                  <a:pt x="223" y="842"/>
                </a:cubicBezTo>
                <a:cubicBezTo>
                  <a:pt x="222" y="843"/>
                  <a:pt x="222" y="845"/>
                  <a:pt x="221" y="845"/>
                </a:cubicBezTo>
                <a:cubicBezTo>
                  <a:pt x="220" y="844"/>
                  <a:pt x="219" y="843"/>
                  <a:pt x="220" y="842"/>
                </a:cubicBezTo>
                <a:cubicBezTo>
                  <a:pt x="221" y="842"/>
                  <a:pt x="222" y="841"/>
                  <a:pt x="221" y="841"/>
                </a:cubicBezTo>
                <a:cubicBezTo>
                  <a:pt x="220" y="840"/>
                  <a:pt x="220" y="841"/>
                  <a:pt x="221" y="838"/>
                </a:cubicBezTo>
                <a:cubicBezTo>
                  <a:pt x="221" y="838"/>
                  <a:pt x="220" y="837"/>
                  <a:pt x="221" y="837"/>
                </a:cubicBezTo>
                <a:cubicBezTo>
                  <a:pt x="221" y="836"/>
                  <a:pt x="221" y="835"/>
                  <a:pt x="221" y="834"/>
                </a:cubicBezTo>
                <a:cubicBezTo>
                  <a:pt x="221" y="833"/>
                  <a:pt x="221" y="832"/>
                  <a:pt x="221" y="830"/>
                </a:cubicBezTo>
                <a:cubicBezTo>
                  <a:pt x="222" y="829"/>
                  <a:pt x="223" y="829"/>
                  <a:pt x="223" y="828"/>
                </a:cubicBezTo>
                <a:cubicBezTo>
                  <a:pt x="223" y="826"/>
                  <a:pt x="223" y="825"/>
                  <a:pt x="223" y="823"/>
                </a:cubicBezTo>
                <a:cubicBezTo>
                  <a:pt x="223" y="824"/>
                  <a:pt x="222" y="824"/>
                  <a:pt x="222" y="824"/>
                </a:cubicBezTo>
                <a:cubicBezTo>
                  <a:pt x="221" y="824"/>
                  <a:pt x="220" y="826"/>
                  <a:pt x="219" y="825"/>
                </a:cubicBezTo>
                <a:cubicBezTo>
                  <a:pt x="220" y="825"/>
                  <a:pt x="219" y="824"/>
                  <a:pt x="219" y="824"/>
                </a:cubicBezTo>
                <a:cubicBezTo>
                  <a:pt x="219" y="823"/>
                  <a:pt x="217" y="823"/>
                  <a:pt x="217" y="822"/>
                </a:cubicBezTo>
                <a:cubicBezTo>
                  <a:pt x="217" y="822"/>
                  <a:pt x="218" y="821"/>
                  <a:pt x="218" y="820"/>
                </a:cubicBezTo>
                <a:cubicBezTo>
                  <a:pt x="218" y="820"/>
                  <a:pt x="218" y="820"/>
                  <a:pt x="219" y="819"/>
                </a:cubicBezTo>
                <a:cubicBezTo>
                  <a:pt x="219" y="819"/>
                  <a:pt x="219" y="819"/>
                  <a:pt x="219" y="819"/>
                </a:cubicBezTo>
                <a:cubicBezTo>
                  <a:pt x="219" y="818"/>
                  <a:pt x="218" y="817"/>
                  <a:pt x="218" y="816"/>
                </a:cubicBezTo>
                <a:cubicBezTo>
                  <a:pt x="219" y="815"/>
                  <a:pt x="219" y="814"/>
                  <a:pt x="220" y="812"/>
                </a:cubicBezTo>
                <a:cubicBezTo>
                  <a:pt x="220" y="811"/>
                  <a:pt x="220" y="811"/>
                  <a:pt x="220" y="810"/>
                </a:cubicBezTo>
                <a:cubicBezTo>
                  <a:pt x="220" y="809"/>
                  <a:pt x="221" y="809"/>
                  <a:pt x="221" y="808"/>
                </a:cubicBezTo>
                <a:cubicBezTo>
                  <a:pt x="221" y="807"/>
                  <a:pt x="220" y="806"/>
                  <a:pt x="220" y="804"/>
                </a:cubicBezTo>
                <a:cubicBezTo>
                  <a:pt x="221" y="804"/>
                  <a:pt x="221" y="804"/>
                  <a:pt x="221" y="803"/>
                </a:cubicBezTo>
                <a:cubicBezTo>
                  <a:pt x="221" y="803"/>
                  <a:pt x="222" y="802"/>
                  <a:pt x="222" y="802"/>
                </a:cubicBezTo>
                <a:cubicBezTo>
                  <a:pt x="222" y="802"/>
                  <a:pt x="222" y="800"/>
                  <a:pt x="222" y="800"/>
                </a:cubicBezTo>
                <a:cubicBezTo>
                  <a:pt x="222" y="799"/>
                  <a:pt x="222" y="799"/>
                  <a:pt x="222" y="799"/>
                </a:cubicBezTo>
                <a:cubicBezTo>
                  <a:pt x="223" y="799"/>
                  <a:pt x="222" y="798"/>
                  <a:pt x="222" y="798"/>
                </a:cubicBezTo>
                <a:cubicBezTo>
                  <a:pt x="222" y="798"/>
                  <a:pt x="223" y="798"/>
                  <a:pt x="223" y="797"/>
                </a:cubicBezTo>
                <a:cubicBezTo>
                  <a:pt x="223" y="797"/>
                  <a:pt x="223" y="796"/>
                  <a:pt x="223" y="795"/>
                </a:cubicBezTo>
                <a:cubicBezTo>
                  <a:pt x="223" y="795"/>
                  <a:pt x="223" y="795"/>
                  <a:pt x="223" y="795"/>
                </a:cubicBezTo>
                <a:cubicBezTo>
                  <a:pt x="223" y="794"/>
                  <a:pt x="224" y="793"/>
                  <a:pt x="223" y="791"/>
                </a:cubicBezTo>
                <a:cubicBezTo>
                  <a:pt x="224" y="791"/>
                  <a:pt x="224" y="790"/>
                  <a:pt x="224" y="790"/>
                </a:cubicBezTo>
                <a:cubicBezTo>
                  <a:pt x="224" y="789"/>
                  <a:pt x="225" y="789"/>
                  <a:pt x="225" y="788"/>
                </a:cubicBezTo>
                <a:cubicBezTo>
                  <a:pt x="226" y="788"/>
                  <a:pt x="226" y="788"/>
                  <a:pt x="226" y="789"/>
                </a:cubicBezTo>
                <a:cubicBezTo>
                  <a:pt x="227" y="790"/>
                  <a:pt x="226" y="791"/>
                  <a:pt x="226" y="793"/>
                </a:cubicBezTo>
                <a:cubicBezTo>
                  <a:pt x="226" y="793"/>
                  <a:pt x="226" y="794"/>
                  <a:pt x="226" y="795"/>
                </a:cubicBezTo>
                <a:cubicBezTo>
                  <a:pt x="226" y="795"/>
                  <a:pt x="225" y="795"/>
                  <a:pt x="225" y="796"/>
                </a:cubicBezTo>
                <a:cubicBezTo>
                  <a:pt x="225" y="796"/>
                  <a:pt x="225" y="797"/>
                  <a:pt x="225" y="798"/>
                </a:cubicBezTo>
                <a:cubicBezTo>
                  <a:pt x="224" y="798"/>
                  <a:pt x="225" y="800"/>
                  <a:pt x="225" y="802"/>
                </a:cubicBezTo>
                <a:cubicBezTo>
                  <a:pt x="225" y="803"/>
                  <a:pt x="224" y="804"/>
                  <a:pt x="225" y="806"/>
                </a:cubicBezTo>
                <a:cubicBezTo>
                  <a:pt x="223" y="806"/>
                  <a:pt x="224" y="809"/>
                  <a:pt x="222" y="808"/>
                </a:cubicBezTo>
                <a:cubicBezTo>
                  <a:pt x="222" y="811"/>
                  <a:pt x="222" y="813"/>
                  <a:pt x="223" y="814"/>
                </a:cubicBezTo>
                <a:cubicBezTo>
                  <a:pt x="222" y="815"/>
                  <a:pt x="222" y="816"/>
                  <a:pt x="222" y="816"/>
                </a:cubicBezTo>
                <a:cubicBezTo>
                  <a:pt x="222" y="816"/>
                  <a:pt x="222" y="816"/>
                  <a:pt x="222" y="817"/>
                </a:cubicBezTo>
                <a:cubicBezTo>
                  <a:pt x="222" y="817"/>
                  <a:pt x="222" y="818"/>
                  <a:pt x="222" y="818"/>
                </a:cubicBezTo>
                <a:cubicBezTo>
                  <a:pt x="221" y="819"/>
                  <a:pt x="220" y="820"/>
                  <a:pt x="220" y="821"/>
                </a:cubicBezTo>
                <a:cubicBezTo>
                  <a:pt x="220" y="823"/>
                  <a:pt x="221" y="820"/>
                  <a:pt x="221" y="822"/>
                </a:cubicBezTo>
                <a:cubicBezTo>
                  <a:pt x="221" y="822"/>
                  <a:pt x="223" y="823"/>
                  <a:pt x="223" y="823"/>
                </a:cubicBezTo>
                <a:cubicBezTo>
                  <a:pt x="223" y="823"/>
                  <a:pt x="223" y="822"/>
                  <a:pt x="223" y="821"/>
                </a:cubicBezTo>
                <a:cubicBezTo>
                  <a:pt x="224" y="821"/>
                  <a:pt x="225" y="824"/>
                  <a:pt x="225" y="825"/>
                </a:cubicBezTo>
                <a:cubicBezTo>
                  <a:pt x="225" y="825"/>
                  <a:pt x="224" y="826"/>
                  <a:pt x="224" y="826"/>
                </a:cubicBezTo>
                <a:cubicBezTo>
                  <a:pt x="224" y="829"/>
                  <a:pt x="225" y="833"/>
                  <a:pt x="224" y="835"/>
                </a:cubicBezTo>
                <a:cubicBezTo>
                  <a:pt x="224" y="835"/>
                  <a:pt x="224" y="836"/>
                  <a:pt x="224" y="836"/>
                </a:cubicBezTo>
                <a:cubicBezTo>
                  <a:pt x="224" y="836"/>
                  <a:pt x="223" y="836"/>
                  <a:pt x="223" y="837"/>
                </a:cubicBezTo>
                <a:close/>
                <a:moveTo>
                  <a:pt x="232" y="947"/>
                </a:moveTo>
                <a:cubicBezTo>
                  <a:pt x="231" y="946"/>
                  <a:pt x="231" y="946"/>
                  <a:pt x="231" y="945"/>
                </a:cubicBezTo>
                <a:cubicBezTo>
                  <a:pt x="231" y="945"/>
                  <a:pt x="232" y="944"/>
                  <a:pt x="231" y="944"/>
                </a:cubicBezTo>
                <a:cubicBezTo>
                  <a:pt x="230" y="944"/>
                  <a:pt x="231" y="944"/>
                  <a:pt x="231" y="942"/>
                </a:cubicBezTo>
                <a:cubicBezTo>
                  <a:pt x="231" y="942"/>
                  <a:pt x="230" y="942"/>
                  <a:pt x="230" y="941"/>
                </a:cubicBezTo>
                <a:cubicBezTo>
                  <a:pt x="230" y="941"/>
                  <a:pt x="230" y="941"/>
                  <a:pt x="230" y="940"/>
                </a:cubicBezTo>
                <a:cubicBezTo>
                  <a:pt x="230" y="939"/>
                  <a:pt x="230" y="938"/>
                  <a:pt x="229" y="937"/>
                </a:cubicBezTo>
                <a:cubicBezTo>
                  <a:pt x="230" y="936"/>
                  <a:pt x="230" y="936"/>
                  <a:pt x="230" y="935"/>
                </a:cubicBezTo>
                <a:cubicBezTo>
                  <a:pt x="230" y="934"/>
                  <a:pt x="230" y="933"/>
                  <a:pt x="229" y="932"/>
                </a:cubicBezTo>
                <a:cubicBezTo>
                  <a:pt x="229" y="933"/>
                  <a:pt x="229" y="933"/>
                  <a:pt x="229" y="933"/>
                </a:cubicBezTo>
                <a:cubicBezTo>
                  <a:pt x="228" y="933"/>
                  <a:pt x="228" y="934"/>
                  <a:pt x="227" y="934"/>
                </a:cubicBezTo>
                <a:cubicBezTo>
                  <a:pt x="227" y="934"/>
                  <a:pt x="227" y="933"/>
                  <a:pt x="227" y="933"/>
                </a:cubicBezTo>
                <a:cubicBezTo>
                  <a:pt x="227" y="933"/>
                  <a:pt x="226" y="933"/>
                  <a:pt x="226" y="933"/>
                </a:cubicBezTo>
                <a:cubicBezTo>
                  <a:pt x="226" y="933"/>
                  <a:pt x="226" y="932"/>
                  <a:pt x="226" y="931"/>
                </a:cubicBezTo>
                <a:cubicBezTo>
                  <a:pt x="226" y="931"/>
                  <a:pt x="226" y="931"/>
                  <a:pt x="226" y="930"/>
                </a:cubicBezTo>
                <a:cubicBezTo>
                  <a:pt x="226" y="930"/>
                  <a:pt x="226" y="930"/>
                  <a:pt x="226" y="930"/>
                </a:cubicBezTo>
                <a:cubicBezTo>
                  <a:pt x="226" y="929"/>
                  <a:pt x="225" y="929"/>
                  <a:pt x="225" y="929"/>
                </a:cubicBezTo>
                <a:cubicBezTo>
                  <a:pt x="225" y="928"/>
                  <a:pt x="225" y="927"/>
                  <a:pt x="225" y="925"/>
                </a:cubicBezTo>
                <a:cubicBezTo>
                  <a:pt x="225" y="925"/>
                  <a:pt x="225" y="924"/>
                  <a:pt x="225" y="924"/>
                </a:cubicBezTo>
                <a:cubicBezTo>
                  <a:pt x="225" y="923"/>
                  <a:pt x="225" y="923"/>
                  <a:pt x="225" y="923"/>
                </a:cubicBezTo>
                <a:cubicBezTo>
                  <a:pt x="225" y="922"/>
                  <a:pt x="225" y="921"/>
                  <a:pt x="224" y="920"/>
                </a:cubicBezTo>
                <a:cubicBezTo>
                  <a:pt x="225" y="920"/>
                  <a:pt x="225" y="920"/>
                  <a:pt x="225" y="919"/>
                </a:cubicBezTo>
                <a:cubicBezTo>
                  <a:pt x="225" y="919"/>
                  <a:pt x="225" y="919"/>
                  <a:pt x="225" y="918"/>
                </a:cubicBezTo>
                <a:cubicBezTo>
                  <a:pt x="225" y="918"/>
                  <a:pt x="225" y="917"/>
                  <a:pt x="225" y="917"/>
                </a:cubicBezTo>
                <a:cubicBezTo>
                  <a:pt x="225" y="916"/>
                  <a:pt x="225" y="916"/>
                  <a:pt x="225" y="916"/>
                </a:cubicBezTo>
                <a:cubicBezTo>
                  <a:pt x="225" y="916"/>
                  <a:pt x="224" y="916"/>
                  <a:pt x="224" y="915"/>
                </a:cubicBezTo>
                <a:cubicBezTo>
                  <a:pt x="224" y="915"/>
                  <a:pt x="225" y="915"/>
                  <a:pt x="225" y="915"/>
                </a:cubicBezTo>
                <a:cubicBezTo>
                  <a:pt x="224" y="915"/>
                  <a:pt x="224" y="914"/>
                  <a:pt x="224" y="914"/>
                </a:cubicBezTo>
                <a:cubicBezTo>
                  <a:pt x="224" y="914"/>
                  <a:pt x="224" y="914"/>
                  <a:pt x="224" y="914"/>
                </a:cubicBezTo>
                <a:cubicBezTo>
                  <a:pt x="224" y="913"/>
                  <a:pt x="224" y="912"/>
                  <a:pt x="224" y="911"/>
                </a:cubicBezTo>
                <a:cubicBezTo>
                  <a:pt x="224" y="910"/>
                  <a:pt x="224" y="910"/>
                  <a:pt x="224" y="910"/>
                </a:cubicBezTo>
                <a:cubicBezTo>
                  <a:pt x="224" y="909"/>
                  <a:pt x="224" y="909"/>
                  <a:pt x="225" y="909"/>
                </a:cubicBezTo>
                <a:cubicBezTo>
                  <a:pt x="225" y="908"/>
                  <a:pt x="225" y="909"/>
                  <a:pt x="225" y="909"/>
                </a:cubicBezTo>
                <a:cubicBezTo>
                  <a:pt x="226" y="910"/>
                  <a:pt x="225" y="911"/>
                  <a:pt x="226" y="911"/>
                </a:cubicBezTo>
                <a:cubicBezTo>
                  <a:pt x="226" y="912"/>
                  <a:pt x="226" y="913"/>
                  <a:pt x="226" y="913"/>
                </a:cubicBezTo>
                <a:cubicBezTo>
                  <a:pt x="226" y="913"/>
                  <a:pt x="226" y="913"/>
                  <a:pt x="226" y="914"/>
                </a:cubicBezTo>
                <a:cubicBezTo>
                  <a:pt x="226" y="914"/>
                  <a:pt x="226" y="915"/>
                  <a:pt x="226" y="915"/>
                </a:cubicBezTo>
                <a:cubicBezTo>
                  <a:pt x="226" y="916"/>
                  <a:pt x="227" y="917"/>
                  <a:pt x="227" y="918"/>
                </a:cubicBezTo>
                <a:cubicBezTo>
                  <a:pt x="227" y="919"/>
                  <a:pt x="227" y="919"/>
                  <a:pt x="227" y="920"/>
                </a:cubicBezTo>
                <a:cubicBezTo>
                  <a:pt x="226" y="921"/>
                  <a:pt x="227" y="922"/>
                  <a:pt x="226" y="923"/>
                </a:cubicBezTo>
                <a:cubicBezTo>
                  <a:pt x="226" y="924"/>
                  <a:pt x="227" y="925"/>
                  <a:pt x="228" y="926"/>
                </a:cubicBezTo>
                <a:cubicBezTo>
                  <a:pt x="227" y="927"/>
                  <a:pt x="228" y="927"/>
                  <a:pt x="228" y="928"/>
                </a:cubicBezTo>
                <a:cubicBezTo>
                  <a:pt x="228" y="928"/>
                  <a:pt x="227" y="928"/>
                  <a:pt x="227" y="928"/>
                </a:cubicBezTo>
                <a:cubicBezTo>
                  <a:pt x="227" y="928"/>
                  <a:pt x="228" y="929"/>
                  <a:pt x="228" y="929"/>
                </a:cubicBezTo>
                <a:cubicBezTo>
                  <a:pt x="227" y="930"/>
                  <a:pt x="227" y="930"/>
                  <a:pt x="227" y="931"/>
                </a:cubicBezTo>
                <a:cubicBezTo>
                  <a:pt x="227" y="932"/>
                  <a:pt x="228" y="931"/>
                  <a:pt x="228" y="931"/>
                </a:cubicBezTo>
                <a:cubicBezTo>
                  <a:pt x="228" y="932"/>
                  <a:pt x="229" y="932"/>
                  <a:pt x="229" y="932"/>
                </a:cubicBezTo>
                <a:cubicBezTo>
                  <a:pt x="229" y="932"/>
                  <a:pt x="229" y="931"/>
                  <a:pt x="229" y="931"/>
                </a:cubicBezTo>
                <a:cubicBezTo>
                  <a:pt x="230" y="931"/>
                  <a:pt x="231" y="932"/>
                  <a:pt x="231" y="933"/>
                </a:cubicBezTo>
                <a:cubicBezTo>
                  <a:pt x="231" y="933"/>
                  <a:pt x="231" y="934"/>
                  <a:pt x="231" y="934"/>
                </a:cubicBezTo>
                <a:cubicBezTo>
                  <a:pt x="231" y="936"/>
                  <a:pt x="232" y="938"/>
                  <a:pt x="232" y="940"/>
                </a:cubicBezTo>
                <a:cubicBezTo>
                  <a:pt x="232" y="940"/>
                  <a:pt x="233" y="940"/>
                  <a:pt x="233" y="940"/>
                </a:cubicBezTo>
                <a:cubicBezTo>
                  <a:pt x="232" y="941"/>
                  <a:pt x="232" y="941"/>
                  <a:pt x="232" y="941"/>
                </a:cubicBezTo>
                <a:cubicBezTo>
                  <a:pt x="232" y="942"/>
                  <a:pt x="233" y="943"/>
                  <a:pt x="233" y="944"/>
                </a:cubicBezTo>
                <a:cubicBezTo>
                  <a:pt x="233" y="945"/>
                  <a:pt x="233" y="947"/>
                  <a:pt x="232" y="947"/>
                </a:cubicBezTo>
                <a:close/>
                <a:moveTo>
                  <a:pt x="235" y="1018"/>
                </a:moveTo>
                <a:cubicBezTo>
                  <a:pt x="234" y="1018"/>
                  <a:pt x="234" y="1016"/>
                  <a:pt x="233" y="1015"/>
                </a:cubicBezTo>
                <a:cubicBezTo>
                  <a:pt x="233" y="1014"/>
                  <a:pt x="233" y="1013"/>
                  <a:pt x="234" y="1013"/>
                </a:cubicBezTo>
                <a:cubicBezTo>
                  <a:pt x="234" y="1013"/>
                  <a:pt x="234" y="1014"/>
                  <a:pt x="234" y="1014"/>
                </a:cubicBezTo>
                <a:cubicBezTo>
                  <a:pt x="235" y="1016"/>
                  <a:pt x="235" y="1017"/>
                  <a:pt x="235" y="1017"/>
                </a:cubicBezTo>
                <a:cubicBezTo>
                  <a:pt x="235" y="1017"/>
                  <a:pt x="235" y="1018"/>
                  <a:pt x="235" y="1018"/>
                </a:cubicBezTo>
                <a:close/>
                <a:moveTo>
                  <a:pt x="236" y="1018"/>
                </a:move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8"/>
                </a:cubicBezTo>
                <a:cubicBezTo>
                  <a:pt x="236" y="1018"/>
                  <a:pt x="236" y="1018"/>
                  <a:pt x="236" y="1019"/>
                </a:cubicBezTo>
                <a:lnTo>
                  <a:pt x="236" y="1018"/>
                </a:lnTo>
                <a:close/>
                <a:moveTo>
                  <a:pt x="236" y="752"/>
                </a:moveTo>
                <a:cubicBezTo>
                  <a:pt x="235" y="753"/>
                  <a:pt x="236" y="754"/>
                  <a:pt x="236" y="755"/>
                </a:cubicBezTo>
                <a:cubicBezTo>
                  <a:pt x="235" y="755"/>
                  <a:pt x="235" y="755"/>
                  <a:pt x="235" y="755"/>
                </a:cubicBezTo>
                <a:cubicBezTo>
                  <a:pt x="235" y="756"/>
                  <a:pt x="235" y="757"/>
                  <a:pt x="234" y="758"/>
                </a:cubicBezTo>
                <a:cubicBezTo>
                  <a:pt x="234" y="758"/>
                  <a:pt x="234" y="760"/>
                  <a:pt x="234" y="762"/>
                </a:cubicBezTo>
                <a:cubicBezTo>
                  <a:pt x="234" y="763"/>
                  <a:pt x="233" y="764"/>
                  <a:pt x="234" y="765"/>
                </a:cubicBezTo>
                <a:cubicBezTo>
                  <a:pt x="232" y="765"/>
                  <a:pt x="233" y="768"/>
                  <a:pt x="230" y="768"/>
                </a:cubicBezTo>
                <a:cubicBezTo>
                  <a:pt x="230" y="770"/>
                  <a:pt x="231" y="772"/>
                  <a:pt x="231" y="774"/>
                </a:cubicBezTo>
                <a:cubicBezTo>
                  <a:pt x="231" y="774"/>
                  <a:pt x="230" y="775"/>
                  <a:pt x="230" y="776"/>
                </a:cubicBezTo>
                <a:cubicBezTo>
                  <a:pt x="230" y="776"/>
                  <a:pt x="230" y="776"/>
                  <a:pt x="230" y="776"/>
                </a:cubicBezTo>
                <a:cubicBezTo>
                  <a:pt x="230" y="776"/>
                  <a:pt x="230" y="777"/>
                  <a:pt x="230" y="777"/>
                </a:cubicBezTo>
                <a:cubicBezTo>
                  <a:pt x="229" y="778"/>
                  <a:pt x="228" y="779"/>
                  <a:pt x="228" y="780"/>
                </a:cubicBezTo>
                <a:cubicBezTo>
                  <a:pt x="228" y="782"/>
                  <a:pt x="229" y="780"/>
                  <a:pt x="229" y="781"/>
                </a:cubicBezTo>
                <a:cubicBezTo>
                  <a:pt x="229" y="781"/>
                  <a:pt x="230" y="782"/>
                  <a:pt x="231" y="783"/>
                </a:cubicBezTo>
                <a:cubicBezTo>
                  <a:pt x="231" y="782"/>
                  <a:pt x="231" y="781"/>
                  <a:pt x="231" y="781"/>
                </a:cubicBezTo>
                <a:cubicBezTo>
                  <a:pt x="232" y="781"/>
                  <a:pt x="233" y="784"/>
                  <a:pt x="232" y="784"/>
                </a:cubicBezTo>
                <a:cubicBezTo>
                  <a:pt x="232" y="784"/>
                  <a:pt x="232" y="785"/>
                  <a:pt x="232" y="786"/>
                </a:cubicBezTo>
                <a:cubicBezTo>
                  <a:pt x="231" y="789"/>
                  <a:pt x="232" y="792"/>
                  <a:pt x="231" y="795"/>
                </a:cubicBezTo>
                <a:cubicBezTo>
                  <a:pt x="231" y="795"/>
                  <a:pt x="231" y="795"/>
                  <a:pt x="231" y="796"/>
                </a:cubicBezTo>
                <a:cubicBezTo>
                  <a:pt x="231" y="796"/>
                  <a:pt x="230" y="796"/>
                  <a:pt x="230" y="796"/>
                </a:cubicBezTo>
                <a:cubicBezTo>
                  <a:pt x="230" y="798"/>
                  <a:pt x="230" y="800"/>
                  <a:pt x="229" y="801"/>
                </a:cubicBezTo>
                <a:cubicBezTo>
                  <a:pt x="229" y="802"/>
                  <a:pt x="228" y="804"/>
                  <a:pt x="227" y="804"/>
                </a:cubicBezTo>
                <a:cubicBezTo>
                  <a:pt x="226" y="803"/>
                  <a:pt x="226" y="802"/>
                  <a:pt x="227" y="801"/>
                </a:cubicBezTo>
                <a:cubicBezTo>
                  <a:pt x="227" y="801"/>
                  <a:pt x="228" y="801"/>
                  <a:pt x="227" y="800"/>
                </a:cubicBezTo>
                <a:cubicBezTo>
                  <a:pt x="226" y="799"/>
                  <a:pt x="227" y="800"/>
                  <a:pt x="227" y="797"/>
                </a:cubicBezTo>
                <a:cubicBezTo>
                  <a:pt x="228" y="797"/>
                  <a:pt x="227" y="796"/>
                  <a:pt x="227" y="796"/>
                </a:cubicBezTo>
                <a:cubicBezTo>
                  <a:pt x="228" y="795"/>
                  <a:pt x="228" y="795"/>
                  <a:pt x="228" y="793"/>
                </a:cubicBezTo>
                <a:cubicBezTo>
                  <a:pt x="228" y="792"/>
                  <a:pt x="229" y="791"/>
                  <a:pt x="228" y="789"/>
                </a:cubicBezTo>
                <a:cubicBezTo>
                  <a:pt x="230" y="789"/>
                  <a:pt x="230" y="788"/>
                  <a:pt x="231" y="787"/>
                </a:cubicBezTo>
                <a:cubicBezTo>
                  <a:pt x="231" y="785"/>
                  <a:pt x="231" y="784"/>
                  <a:pt x="231" y="783"/>
                </a:cubicBezTo>
                <a:cubicBezTo>
                  <a:pt x="230" y="783"/>
                  <a:pt x="230" y="783"/>
                  <a:pt x="229" y="783"/>
                </a:cubicBezTo>
                <a:cubicBezTo>
                  <a:pt x="229" y="784"/>
                  <a:pt x="228" y="785"/>
                  <a:pt x="227" y="784"/>
                </a:cubicBezTo>
                <a:cubicBezTo>
                  <a:pt x="227" y="784"/>
                  <a:pt x="227" y="783"/>
                  <a:pt x="227" y="783"/>
                </a:cubicBezTo>
                <a:cubicBezTo>
                  <a:pt x="227" y="782"/>
                  <a:pt x="223" y="782"/>
                  <a:pt x="223" y="781"/>
                </a:cubicBezTo>
                <a:cubicBezTo>
                  <a:pt x="223" y="781"/>
                  <a:pt x="226" y="780"/>
                  <a:pt x="226" y="779"/>
                </a:cubicBezTo>
                <a:cubicBezTo>
                  <a:pt x="226" y="779"/>
                  <a:pt x="227" y="779"/>
                  <a:pt x="227" y="778"/>
                </a:cubicBezTo>
                <a:cubicBezTo>
                  <a:pt x="227" y="778"/>
                  <a:pt x="227" y="778"/>
                  <a:pt x="227" y="778"/>
                </a:cubicBezTo>
                <a:cubicBezTo>
                  <a:pt x="227" y="777"/>
                  <a:pt x="227" y="776"/>
                  <a:pt x="227" y="776"/>
                </a:cubicBezTo>
                <a:cubicBezTo>
                  <a:pt x="227" y="774"/>
                  <a:pt x="228" y="773"/>
                  <a:pt x="228" y="771"/>
                </a:cubicBezTo>
                <a:cubicBezTo>
                  <a:pt x="228" y="771"/>
                  <a:pt x="228" y="770"/>
                  <a:pt x="229" y="769"/>
                </a:cubicBezTo>
                <a:cubicBezTo>
                  <a:pt x="229" y="768"/>
                  <a:pt x="229" y="768"/>
                  <a:pt x="229" y="767"/>
                </a:cubicBezTo>
                <a:cubicBezTo>
                  <a:pt x="230" y="766"/>
                  <a:pt x="229" y="765"/>
                  <a:pt x="230" y="764"/>
                </a:cubicBezTo>
                <a:cubicBezTo>
                  <a:pt x="230" y="763"/>
                  <a:pt x="230" y="763"/>
                  <a:pt x="230" y="762"/>
                </a:cubicBezTo>
                <a:cubicBezTo>
                  <a:pt x="231" y="762"/>
                  <a:pt x="231" y="762"/>
                  <a:pt x="231" y="762"/>
                </a:cubicBezTo>
                <a:cubicBezTo>
                  <a:pt x="232" y="761"/>
                  <a:pt x="231" y="760"/>
                  <a:pt x="232" y="759"/>
                </a:cubicBezTo>
                <a:cubicBezTo>
                  <a:pt x="232" y="759"/>
                  <a:pt x="232" y="759"/>
                  <a:pt x="232" y="758"/>
                </a:cubicBezTo>
                <a:cubicBezTo>
                  <a:pt x="232" y="758"/>
                  <a:pt x="232" y="757"/>
                  <a:pt x="232" y="757"/>
                </a:cubicBezTo>
                <a:cubicBezTo>
                  <a:pt x="232" y="757"/>
                  <a:pt x="232" y="757"/>
                  <a:pt x="232" y="757"/>
                </a:cubicBezTo>
                <a:cubicBezTo>
                  <a:pt x="232" y="756"/>
                  <a:pt x="232" y="755"/>
                  <a:pt x="232" y="755"/>
                </a:cubicBezTo>
                <a:cubicBezTo>
                  <a:pt x="232" y="755"/>
                  <a:pt x="233" y="755"/>
                  <a:pt x="233" y="754"/>
                </a:cubicBezTo>
                <a:cubicBezTo>
                  <a:pt x="233" y="754"/>
                  <a:pt x="234" y="752"/>
                  <a:pt x="233" y="750"/>
                </a:cubicBezTo>
                <a:cubicBezTo>
                  <a:pt x="234" y="750"/>
                  <a:pt x="234" y="750"/>
                  <a:pt x="234" y="749"/>
                </a:cubicBezTo>
                <a:cubicBezTo>
                  <a:pt x="234" y="749"/>
                  <a:pt x="235" y="749"/>
                  <a:pt x="236" y="748"/>
                </a:cubicBezTo>
                <a:cubicBezTo>
                  <a:pt x="236" y="748"/>
                  <a:pt x="236" y="748"/>
                  <a:pt x="236" y="748"/>
                </a:cubicBezTo>
                <a:cubicBezTo>
                  <a:pt x="237" y="750"/>
                  <a:pt x="236" y="751"/>
                  <a:pt x="236" y="752"/>
                </a:cubicBezTo>
                <a:close/>
                <a:moveTo>
                  <a:pt x="237" y="682"/>
                </a:moveTo>
                <a:cubicBezTo>
                  <a:pt x="236" y="683"/>
                  <a:pt x="236" y="682"/>
                  <a:pt x="236" y="682"/>
                </a:cubicBezTo>
                <a:cubicBezTo>
                  <a:pt x="236" y="682"/>
                  <a:pt x="236" y="682"/>
                  <a:pt x="236" y="683"/>
                </a:cubicBezTo>
                <a:cubicBezTo>
                  <a:pt x="235" y="683"/>
                  <a:pt x="235" y="683"/>
                  <a:pt x="234" y="683"/>
                </a:cubicBezTo>
                <a:cubicBezTo>
                  <a:pt x="234" y="683"/>
                  <a:pt x="234" y="685"/>
                  <a:pt x="234" y="685"/>
                </a:cubicBezTo>
                <a:cubicBezTo>
                  <a:pt x="234" y="686"/>
                  <a:pt x="234" y="686"/>
                  <a:pt x="234" y="687"/>
                </a:cubicBezTo>
                <a:cubicBezTo>
                  <a:pt x="234" y="688"/>
                  <a:pt x="234" y="688"/>
                  <a:pt x="234" y="688"/>
                </a:cubicBezTo>
                <a:cubicBezTo>
                  <a:pt x="234" y="689"/>
                  <a:pt x="234" y="689"/>
                  <a:pt x="234" y="689"/>
                </a:cubicBezTo>
                <a:cubicBezTo>
                  <a:pt x="234" y="690"/>
                  <a:pt x="233" y="689"/>
                  <a:pt x="233" y="689"/>
                </a:cubicBezTo>
                <a:cubicBezTo>
                  <a:pt x="233" y="690"/>
                  <a:pt x="233" y="690"/>
                  <a:pt x="233" y="690"/>
                </a:cubicBezTo>
                <a:cubicBezTo>
                  <a:pt x="233" y="690"/>
                  <a:pt x="232" y="690"/>
                  <a:pt x="232" y="691"/>
                </a:cubicBezTo>
                <a:cubicBezTo>
                  <a:pt x="232" y="691"/>
                  <a:pt x="233" y="692"/>
                  <a:pt x="232" y="692"/>
                </a:cubicBezTo>
                <a:cubicBezTo>
                  <a:pt x="232" y="692"/>
                  <a:pt x="231" y="692"/>
                  <a:pt x="231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694"/>
                  <a:pt x="230" y="694"/>
                  <a:pt x="230" y="695"/>
                </a:cubicBezTo>
                <a:cubicBezTo>
                  <a:pt x="229" y="695"/>
                  <a:pt x="230" y="697"/>
                  <a:pt x="229" y="697"/>
                </a:cubicBezTo>
                <a:cubicBezTo>
                  <a:pt x="228" y="696"/>
                  <a:pt x="225" y="697"/>
                  <a:pt x="226" y="695"/>
                </a:cubicBezTo>
                <a:cubicBezTo>
                  <a:pt x="225" y="694"/>
                  <a:pt x="224" y="695"/>
                  <a:pt x="223" y="696"/>
                </a:cubicBezTo>
                <a:cubicBezTo>
                  <a:pt x="222" y="694"/>
                  <a:pt x="226" y="693"/>
                  <a:pt x="228" y="695"/>
                </a:cubicBezTo>
                <a:cubicBezTo>
                  <a:pt x="229" y="694"/>
                  <a:pt x="228" y="692"/>
                  <a:pt x="229" y="691"/>
                </a:cubicBezTo>
                <a:cubicBezTo>
                  <a:pt x="230" y="690"/>
                  <a:pt x="229" y="690"/>
                  <a:pt x="229" y="689"/>
                </a:cubicBezTo>
                <a:cubicBezTo>
                  <a:pt x="229" y="689"/>
                  <a:pt x="229" y="688"/>
                  <a:pt x="229" y="688"/>
                </a:cubicBezTo>
                <a:cubicBezTo>
                  <a:pt x="229" y="687"/>
                  <a:pt x="229" y="687"/>
                  <a:pt x="230" y="687"/>
                </a:cubicBezTo>
                <a:cubicBezTo>
                  <a:pt x="230" y="686"/>
                  <a:pt x="230" y="685"/>
                  <a:pt x="230" y="685"/>
                </a:cubicBezTo>
                <a:cubicBezTo>
                  <a:pt x="231" y="684"/>
                  <a:pt x="231" y="684"/>
                  <a:pt x="231" y="684"/>
                </a:cubicBezTo>
                <a:cubicBezTo>
                  <a:pt x="232" y="685"/>
                  <a:pt x="233" y="685"/>
                  <a:pt x="233" y="684"/>
                </a:cubicBezTo>
                <a:cubicBezTo>
                  <a:pt x="233" y="683"/>
                  <a:pt x="233" y="683"/>
                  <a:pt x="233" y="682"/>
                </a:cubicBezTo>
                <a:cubicBezTo>
                  <a:pt x="233" y="682"/>
                  <a:pt x="234" y="682"/>
                  <a:pt x="234" y="682"/>
                </a:cubicBezTo>
                <a:cubicBezTo>
                  <a:pt x="235" y="680"/>
                  <a:pt x="235" y="679"/>
                  <a:pt x="236" y="678"/>
                </a:cubicBezTo>
                <a:cubicBezTo>
                  <a:pt x="236" y="678"/>
                  <a:pt x="237" y="678"/>
                  <a:pt x="237" y="678"/>
                </a:cubicBezTo>
                <a:cubicBezTo>
                  <a:pt x="238" y="678"/>
                  <a:pt x="237" y="679"/>
                  <a:pt x="237" y="680"/>
                </a:cubicBezTo>
                <a:cubicBezTo>
                  <a:pt x="237" y="681"/>
                  <a:pt x="237" y="681"/>
                  <a:pt x="237" y="682"/>
                </a:cubicBezTo>
                <a:close/>
                <a:moveTo>
                  <a:pt x="239" y="1024"/>
                </a:moveTo>
                <a:cubicBezTo>
                  <a:pt x="240" y="1024"/>
                  <a:pt x="240" y="1025"/>
                  <a:pt x="240" y="1025"/>
                </a:cubicBezTo>
                <a:cubicBezTo>
                  <a:pt x="240" y="1025"/>
                  <a:pt x="240" y="1025"/>
                  <a:pt x="241" y="1026"/>
                </a:cubicBezTo>
                <a:cubicBezTo>
                  <a:pt x="240" y="1026"/>
                  <a:pt x="240" y="1027"/>
                  <a:pt x="239" y="1024"/>
                </a:cubicBezTo>
                <a:close/>
                <a:moveTo>
                  <a:pt x="256" y="992"/>
                </a:moveTo>
                <a:cubicBezTo>
                  <a:pt x="255" y="994"/>
                  <a:pt x="258" y="999"/>
                  <a:pt x="257" y="1000"/>
                </a:cubicBezTo>
                <a:cubicBezTo>
                  <a:pt x="256" y="1000"/>
                  <a:pt x="253" y="992"/>
                  <a:pt x="256" y="992"/>
                </a:cubicBezTo>
                <a:close/>
                <a:moveTo>
                  <a:pt x="259" y="1010"/>
                </a:moveTo>
                <a:cubicBezTo>
                  <a:pt x="259" y="1007"/>
                  <a:pt x="257" y="1006"/>
                  <a:pt x="258" y="1001"/>
                </a:cubicBezTo>
                <a:cubicBezTo>
                  <a:pt x="258" y="1001"/>
                  <a:pt x="258" y="1001"/>
                  <a:pt x="258" y="1002"/>
                </a:cubicBezTo>
                <a:cubicBezTo>
                  <a:pt x="258" y="1003"/>
                  <a:pt x="259" y="1003"/>
                  <a:pt x="260" y="1004"/>
                </a:cubicBezTo>
                <a:cubicBezTo>
                  <a:pt x="260" y="1004"/>
                  <a:pt x="260" y="1005"/>
                  <a:pt x="260" y="1005"/>
                </a:cubicBezTo>
                <a:cubicBezTo>
                  <a:pt x="261" y="1006"/>
                  <a:pt x="262" y="1008"/>
                  <a:pt x="262" y="1010"/>
                </a:cubicBezTo>
                <a:cubicBezTo>
                  <a:pt x="263" y="1012"/>
                  <a:pt x="265" y="1013"/>
                  <a:pt x="265" y="1016"/>
                </a:cubicBezTo>
                <a:cubicBezTo>
                  <a:pt x="262" y="1015"/>
                  <a:pt x="263" y="1010"/>
                  <a:pt x="259" y="1010"/>
                </a:cubicBezTo>
                <a:close/>
                <a:moveTo>
                  <a:pt x="274" y="1074"/>
                </a:moveTo>
                <a:cubicBezTo>
                  <a:pt x="275" y="1074"/>
                  <a:pt x="275" y="1074"/>
                  <a:pt x="275" y="1074"/>
                </a:cubicBezTo>
                <a:cubicBezTo>
                  <a:pt x="276" y="1075"/>
                  <a:pt x="276" y="1076"/>
                  <a:pt x="276" y="1077"/>
                </a:cubicBezTo>
                <a:cubicBezTo>
                  <a:pt x="276" y="1077"/>
                  <a:pt x="276" y="1077"/>
                  <a:pt x="276" y="1077"/>
                </a:cubicBezTo>
                <a:cubicBezTo>
                  <a:pt x="276" y="1076"/>
                  <a:pt x="275" y="1075"/>
                  <a:pt x="274" y="1074"/>
                </a:cubicBezTo>
                <a:close/>
                <a:moveTo>
                  <a:pt x="281" y="1082"/>
                </a:moveTo>
                <a:cubicBezTo>
                  <a:pt x="281" y="1082"/>
                  <a:pt x="282" y="1083"/>
                  <a:pt x="282" y="1083"/>
                </a:cubicBezTo>
                <a:cubicBezTo>
                  <a:pt x="282" y="1083"/>
                  <a:pt x="281" y="1082"/>
                  <a:pt x="281" y="1082"/>
                </a:cubicBezTo>
                <a:close/>
                <a:moveTo>
                  <a:pt x="301" y="1060"/>
                </a:moveTo>
                <a:cubicBezTo>
                  <a:pt x="299" y="1060"/>
                  <a:pt x="299" y="1060"/>
                  <a:pt x="299" y="1058"/>
                </a:cubicBezTo>
                <a:cubicBezTo>
                  <a:pt x="300" y="1059"/>
                  <a:pt x="301" y="1058"/>
                  <a:pt x="301" y="1060"/>
                </a:cubicBezTo>
                <a:close/>
                <a:moveTo>
                  <a:pt x="301" y="1057"/>
                </a:moveTo>
                <a:cubicBezTo>
                  <a:pt x="301" y="1057"/>
                  <a:pt x="301" y="1056"/>
                  <a:pt x="301" y="1056"/>
                </a:cubicBezTo>
                <a:cubicBezTo>
                  <a:pt x="301" y="1056"/>
                  <a:pt x="301" y="1056"/>
                  <a:pt x="301" y="1056"/>
                </a:cubicBezTo>
                <a:cubicBezTo>
                  <a:pt x="301" y="1057"/>
                  <a:pt x="301" y="1057"/>
                  <a:pt x="302" y="1057"/>
                </a:cubicBezTo>
                <a:cubicBezTo>
                  <a:pt x="302" y="1057"/>
                  <a:pt x="302" y="1057"/>
                  <a:pt x="302" y="1057"/>
                </a:cubicBezTo>
                <a:cubicBezTo>
                  <a:pt x="301" y="1057"/>
                  <a:pt x="301" y="1057"/>
                  <a:pt x="301" y="1057"/>
                </a:cubicBezTo>
                <a:close/>
                <a:moveTo>
                  <a:pt x="303" y="1063"/>
                </a:moveTo>
                <a:cubicBezTo>
                  <a:pt x="303" y="1062"/>
                  <a:pt x="303" y="1061"/>
                  <a:pt x="304" y="1060"/>
                </a:cubicBezTo>
                <a:cubicBezTo>
                  <a:pt x="304" y="1061"/>
                  <a:pt x="304" y="1062"/>
                  <a:pt x="304" y="1062"/>
                </a:cubicBezTo>
                <a:cubicBezTo>
                  <a:pt x="304" y="1063"/>
                  <a:pt x="303" y="1064"/>
                  <a:pt x="303" y="1063"/>
                </a:cubicBezTo>
                <a:close/>
                <a:moveTo>
                  <a:pt x="310" y="1071"/>
                </a:moveTo>
                <a:cubicBezTo>
                  <a:pt x="308" y="1070"/>
                  <a:pt x="308" y="1069"/>
                  <a:pt x="307" y="1067"/>
                </a:cubicBezTo>
                <a:cubicBezTo>
                  <a:pt x="307" y="1067"/>
                  <a:pt x="307" y="1067"/>
                  <a:pt x="307" y="1067"/>
                </a:cubicBezTo>
                <a:cubicBezTo>
                  <a:pt x="308" y="1068"/>
                  <a:pt x="309" y="1070"/>
                  <a:pt x="310" y="1070"/>
                </a:cubicBezTo>
                <a:cubicBezTo>
                  <a:pt x="310" y="1070"/>
                  <a:pt x="310" y="1071"/>
                  <a:pt x="310" y="1071"/>
                </a:cubicBezTo>
                <a:close/>
                <a:moveTo>
                  <a:pt x="351" y="1109"/>
                </a:moveTo>
                <a:cubicBezTo>
                  <a:pt x="350" y="1109"/>
                  <a:pt x="350" y="1107"/>
                  <a:pt x="349" y="1106"/>
                </a:cubicBezTo>
                <a:cubicBezTo>
                  <a:pt x="348" y="1106"/>
                  <a:pt x="348" y="1106"/>
                  <a:pt x="347" y="1106"/>
                </a:cubicBezTo>
                <a:cubicBezTo>
                  <a:pt x="347" y="1105"/>
                  <a:pt x="347" y="1105"/>
                  <a:pt x="346" y="1105"/>
                </a:cubicBezTo>
                <a:cubicBezTo>
                  <a:pt x="346" y="1104"/>
                  <a:pt x="345" y="1104"/>
                  <a:pt x="346" y="1103"/>
                </a:cubicBezTo>
                <a:cubicBezTo>
                  <a:pt x="345" y="1102"/>
                  <a:pt x="345" y="1102"/>
                  <a:pt x="344" y="1103"/>
                </a:cubicBezTo>
                <a:cubicBezTo>
                  <a:pt x="344" y="1102"/>
                  <a:pt x="344" y="1102"/>
                  <a:pt x="343" y="1101"/>
                </a:cubicBezTo>
                <a:cubicBezTo>
                  <a:pt x="343" y="1101"/>
                  <a:pt x="343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2" y="1100"/>
                  <a:pt x="342" y="1100"/>
                  <a:pt x="342" y="1100"/>
                </a:cubicBezTo>
                <a:cubicBezTo>
                  <a:pt x="341" y="1099"/>
                  <a:pt x="340" y="1099"/>
                  <a:pt x="339" y="1098"/>
                </a:cubicBezTo>
                <a:cubicBezTo>
                  <a:pt x="339" y="1098"/>
                  <a:pt x="339" y="1098"/>
                  <a:pt x="339" y="1098"/>
                </a:cubicBezTo>
                <a:cubicBezTo>
                  <a:pt x="339" y="1098"/>
                  <a:pt x="338" y="1097"/>
                  <a:pt x="338" y="1097"/>
                </a:cubicBezTo>
                <a:cubicBezTo>
                  <a:pt x="337" y="1095"/>
                  <a:pt x="337" y="1094"/>
                  <a:pt x="337" y="1092"/>
                </a:cubicBezTo>
                <a:cubicBezTo>
                  <a:pt x="339" y="1092"/>
                  <a:pt x="339" y="1093"/>
                  <a:pt x="339" y="1095"/>
                </a:cubicBezTo>
                <a:cubicBezTo>
                  <a:pt x="340" y="1096"/>
                  <a:pt x="342" y="1096"/>
                  <a:pt x="344" y="1097"/>
                </a:cubicBezTo>
                <a:cubicBezTo>
                  <a:pt x="344" y="1100"/>
                  <a:pt x="346" y="1099"/>
                  <a:pt x="346" y="1101"/>
                </a:cubicBezTo>
                <a:cubicBezTo>
                  <a:pt x="346" y="1102"/>
                  <a:pt x="347" y="1103"/>
                  <a:pt x="348" y="1103"/>
                </a:cubicBezTo>
                <a:cubicBezTo>
                  <a:pt x="349" y="1104"/>
                  <a:pt x="350" y="1104"/>
                  <a:pt x="351" y="1104"/>
                </a:cubicBezTo>
                <a:cubicBezTo>
                  <a:pt x="351" y="1106"/>
                  <a:pt x="351" y="1107"/>
                  <a:pt x="352" y="1108"/>
                </a:cubicBezTo>
                <a:cubicBezTo>
                  <a:pt x="351" y="1108"/>
                  <a:pt x="352" y="1109"/>
                  <a:pt x="351" y="1109"/>
                </a:cubicBezTo>
                <a:close/>
                <a:moveTo>
                  <a:pt x="381" y="1118"/>
                </a:moveTo>
                <a:cubicBezTo>
                  <a:pt x="380" y="1118"/>
                  <a:pt x="380" y="1116"/>
                  <a:pt x="379" y="1115"/>
                </a:cubicBezTo>
                <a:cubicBezTo>
                  <a:pt x="379" y="1114"/>
                  <a:pt x="382" y="1117"/>
                  <a:pt x="381" y="1118"/>
                </a:cubicBezTo>
                <a:close/>
                <a:moveTo>
                  <a:pt x="380" y="1127"/>
                </a:moveTo>
                <a:cubicBezTo>
                  <a:pt x="380" y="1127"/>
                  <a:pt x="379" y="1127"/>
                  <a:pt x="378" y="1127"/>
                </a:cubicBezTo>
                <a:cubicBezTo>
                  <a:pt x="378" y="1125"/>
                  <a:pt x="376" y="1124"/>
                  <a:pt x="376" y="1122"/>
                </a:cubicBezTo>
                <a:cubicBezTo>
                  <a:pt x="376" y="1121"/>
                  <a:pt x="375" y="1121"/>
                  <a:pt x="374" y="1120"/>
                </a:cubicBezTo>
                <a:cubicBezTo>
                  <a:pt x="373" y="1117"/>
                  <a:pt x="371" y="1115"/>
                  <a:pt x="368" y="1113"/>
                </a:cubicBezTo>
                <a:cubicBezTo>
                  <a:pt x="367" y="1111"/>
                  <a:pt x="365" y="1109"/>
                  <a:pt x="363" y="1108"/>
                </a:cubicBezTo>
                <a:cubicBezTo>
                  <a:pt x="364" y="1106"/>
                  <a:pt x="367" y="1108"/>
                  <a:pt x="367" y="1110"/>
                </a:cubicBezTo>
                <a:cubicBezTo>
                  <a:pt x="369" y="1110"/>
                  <a:pt x="370" y="1112"/>
                  <a:pt x="372" y="1112"/>
                </a:cubicBezTo>
                <a:cubicBezTo>
                  <a:pt x="373" y="1113"/>
                  <a:pt x="373" y="1114"/>
                  <a:pt x="373" y="1114"/>
                </a:cubicBezTo>
                <a:cubicBezTo>
                  <a:pt x="374" y="1115"/>
                  <a:pt x="375" y="1115"/>
                  <a:pt x="375" y="1116"/>
                </a:cubicBezTo>
                <a:cubicBezTo>
                  <a:pt x="375" y="1116"/>
                  <a:pt x="375" y="1117"/>
                  <a:pt x="375" y="1118"/>
                </a:cubicBezTo>
                <a:cubicBezTo>
                  <a:pt x="376" y="1118"/>
                  <a:pt x="376" y="1118"/>
                  <a:pt x="377" y="1119"/>
                </a:cubicBezTo>
                <a:cubicBezTo>
                  <a:pt x="378" y="1120"/>
                  <a:pt x="377" y="1123"/>
                  <a:pt x="380" y="1122"/>
                </a:cubicBezTo>
                <a:cubicBezTo>
                  <a:pt x="384" y="1123"/>
                  <a:pt x="380" y="1125"/>
                  <a:pt x="380" y="1127"/>
                </a:cubicBezTo>
                <a:close/>
                <a:moveTo>
                  <a:pt x="386" y="1132"/>
                </a:moveTo>
                <a:cubicBezTo>
                  <a:pt x="383" y="1130"/>
                  <a:pt x="385" y="1128"/>
                  <a:pt x="386" y="1126"/>
                </a:cubicBezTo>
                <a:cubicBezTo>
                  <a:pt x="388" y="1128"/>
                  <a:pt x="392" y="1128"/>
                  <a:pt x="392" y="1132"/>
                </a:cubicBezTo>
                <a:cubicBezTo>
                  <a:pt x="390" y="1133"/>
                  <a:pt x="390" y="1131"/>
                  <a:pt x="390" y="1130"/>
                </a:cubicBezTo>
                <a:cubicBezTo>
                  <a:pt x="387" y="1130"/>
                  <a:pt x="389" y="1132"/>
                  <a:pt x="386" y="1132"/>
                </a:cubicBezTo>
                <a:close/>
                <a:moveTo>
                  <a:pt x="390" y="1137"/>
                </a:moveTo>
                <a:cubicBezTo>
                  <a:pt x="390" y="1137"/>
                  <a:pt x="389" y="1136"/>
                  <a:pt x="388" y="1135"/>
                </a:cubicBezTo>
                <a:cubicBezTo>
                  <a:pt x="390" y="1134"/>
                  <a:pt x="393" y="1137"/>
                  <a:pt x="393" y="1139"/>
                </a:cubicBezTo>
                <a:cubicBezTo>
                  <a:pt x="392" y="1139"/>
                  <a:pt x="391" y="1138"/>
                  <a:pt x="390" y="1137"/>
                </a:cubicBezTo>
                <a:close/>
                <a:moveTo>
                  <a:pt x="392" y="1134"/>
                </a:moveTo>
                <a:cubicBezTo>
                  <a:pt x="392" y="1133"/>
                  <a:pt x="395" y="1132"/>
                  <a:pt x="396" y="1133"/>
                </a:cubicBezTo>
                <a:cubicBezTo>
                  <a:pt x="396" y="1133"/>
                  <a:pt x="396" y="1134"/>
                  <a:pt x="396" y="1135"/>
                </a:cubicBezTo>
                <a:cubicBezTo>
                  <a:pt x="398" y="1135"/>
                  <a:pt x="400" y="1136"/>
                  <a:pt x="401" y="1136"/>
                </a:cubicBezTo>
                <a:cubicBezTo>
                  <a:pt x="401" y="1137"/>
                  <a:pt x="401" y="1138"/>
                  <a:pt x="401" y="1138"/>
                </a:cubicBezTo>
                <a:cubicBezTo>
                  <a:pt x="402" y="1139"/>
                  <a:pt x="402" y="1139"/>
                  <a:pt x="402" y="1140"/>
                </a:cubicBezTo>
                <a:cubicBezTo>
                  <a:pt x="398" y="1139"/>
                  <a:pt x="396" y="1135"/>
                  <a:pt x="392" y="1134"/>
                </a:cubicBezTo>
                <a:close/>
                <a:moveTo>
                  <a:pt x="431" y="1162"/>
                </a:moveTo>
                <a:cubicBezTo>
                  <a:pt x="430" y="1162"/>
                  <a:pt x="430" y="1162"/>
                  <a:pt x="430" y="1162"/>
                </a:cubicBezTo>
                <a:cubicBezTo>
                  <a:pt x="429" y="1162"/>
                  <a:pt x="427" y="1160"/>
                  <a:pt x="426" y="1160"/>
                </a:cubicBezTo>
                <a:cubicBezTo>
                  <a:pt x="425" y="1159"/>
                  <a:pt x="425" y="1159"/>
                  <a:pt x="424" y="1158"/>
                </a:cubicBezTo>
                <a:cubicBezTo>
                  <a:pt x="424" y="1159"/>
                  <a:pt x="424" y="1159"/>
                  <a:pt x="424" y="1159"/>
                </a:cubicBezTo>
                <a:cubicBezTo>
                  <a:pt x="424" y="1158"/>
                  <a:pt x="423" y="1158"/>
                  <a:pt x="422" y="1158"/>
                </a:cubicBezTo>
                <a:cubicBezTo>
                  <a:pt x="422" y="1156"/>
                  <a:pt x="420" y="1155"/>
                  <a:pt x="418" y="1154"/>
                </a:cubicBezTo>
                <a:cubicBezTo>
                  <a:pt x="417" y="1154"/>
                  <a:pt x="415" y="1153"/>
                  <a:pt x="416" y="1151"/>
                </a:cubicBezTo>
                <a:cubicBezTo>
                  <a:pt x="416" y="1152"/>
                  <a:pt x="418" y="1152"/>
                  <a:pt x="419" y="1152"/>
                </a:cubicBezTo>
                <a:cubicBezTo>
                  <a:pt x="419" y="1152"/>
                  <a:pt x="419" y="1153"/>
                  <a:pt x="419" y="1154"/>
                </a:cubicBezTo>
                <a:cubicBezTo>
                  <a:pt x="419" y="1154"/>
                  <a:pt x="420" y="1153"/>
                  <a:pt x="421" y="1153"/>
                </a:cubicBezTo>
                <a:cubicBezTo>
                  <a:pt x="421" y="1154"/>
                  <a:pt x="420" y="1155"/>
                  <a:pt x="421" y="1155"/>
                </a:cubicBezTo>
                <a:cubicBezTo>
                  <a:pt x="421" y="1155"/>
                  <a:pt x="422" y="1154"/>
                  <a:pt x="422" y="1155"/>
                </a:cubicBezTo>
                <a:cubicBezTo>
                  <a:pt x="423" y="1155"/>
                  <a:pt x="423" y="1157"/>
                  <a:pt x="424" y="1157"/>
                </a:cubicBezTo>
                <a:cubicBezTo>
                  <a:pt x="425" y="1157"/>
                  <a:pt x="425" y="1158"/>
                  <a:pt x="426" y="1159"/>
                </a:cubicBezTo>
                <a:cubicBezTo>
                  <a:pt x="426" y="1159"/>
                  <a:pt x="428" y="1160"/>
                  <a:pt x="428" y="1160"/>
                </a:cubicBezTo>
                <a:cubicBezTo>
                  <a:pt x="428" y="1161"/>
                  <a:pt x="429" y="1160"/>
                  <a:pt x="430" y="1160"/>
                </a:cubicBezTo>
                <a:cubicBezTo>
                  <a:pt x="430" y="1161"/>
                  <a:pt x="430" y="1162"/>
                  <a:pt x="431" y="1162"/>
                </a:cubicBezTo>
                <a:cubicBezTo>
                  <a:pt x="431" y="1162"/>
                  <a:pt x="431" y="1162"/>
                  <a:pt x="431" y="1162"/>
                </a:cubicBezTo>
                <a:close/>
                <a:moveTo>
                  <a:pt x="61" y="580"/>
                </a:moveTo>
                <a:cubicBezTo>
                  <a:pt x="72" y="583"/>
                  <a:pt x="83" y="580"/>
                  <a:pt x="92" y="573"/>
                </a:cubicBezTo>
                <a:cubicBezTo>
                  <a:pt x="90" y="574"/>
                  <a:pt x="94" y="583"/>
                  <a:pt x="95" y="584"/>
                </a:cubicBezTo>
                <a:cubicBezTo>
                  <a:pt x="102" y="593"/>
                  <a:pt x="106" y="598"/>
                  <a:pt x="117" y="600"/>
                </a:cubicBezTo>
                <a:cubicBezTo>
                  <a:pt x="137" y="605"/>
                  <a:pt x="158" y="588"/>
                  <a:pt x="170" y="569"/>
                </a:cubicBezTo>
                <a:cubicBezTo>
                  <a:pt x="181" y="549"/>
                  <a:pt x="171" y="533"/>
                  <a:pt x="171" y="533"/>
                </a:cubicBezTo>
                <a:cubicBezTo>
                  <a:pt x="187" y="525"/>
                  <a:pt x="190" y="511"/>
                  <a:pt x="190" y="511"/>
                </a:cubicBezTo>
                <a:cubicBezTo>
                  <a:pt x="192" y="508"/>
                  <a:pt x="190" y="507"/>
                  <a:pt x="191" y="506"/>
                </a:cubicBezTo>
                <a:cubicBezTo>
                  <a:pt x="193" y="502"/>
                  <a:pt x="192" y="498"/>
                  <a:pt x="192" y="495"/>
                </a:cubicBezTo>
                <a:cubicBezTo>
                  <a:pt x="192" y="494"/>
                  <a:pt x="192" y="494"/>
                  <a:pt x="192" y="494"/>
                </a:cubicBezTo>
                <a:cubicBezTo>
                  <a:pt x="192" y="493"/>
                  <a:pt x="193" y="491"/>
                  <a:pt x="193" y="490"/>
                </a:cubicBezTo>
                <a:cubicBezTo>
                  <a:pt x="193" y="490"/>
                  <a:pt x="192" y="489"/>
                  <a:pt x="192" y="489"/>
                </a:cubicBezTo>
                <a:cubicBezTo>
                  <a:pt x="192" y="488"/>
                  <a:pt x="192" y="488"/>
                  <a:pt x="192" y="487"/>
                </a:cubicBezTo>
                <a:cubicBezTo>
                  <a:pt x="191" y="485"/>
                  <a:pt x="192" y="483"/>
                  <a:pt x="191" y="481"/>
                </a:cubicBezTo>
                <a:cubicBezTo>
                  <a:pt x="191" y="480"/>
                  <a:pt x="191" y="479"/>
                  <a:pt x="190" y="478"/>
                </a:cubicBezTo>
                <a:cubicBezTo>
                  <a:pt x="190" y="477"/>
                  <a:pt x="190" y="475"/>
                  <a:pt x="190" y="474"/>
                </a:cubicBezTo>
                <a:cubicBezTo>
                  <a:pt x="190" y="474"/>
                  <a:pt x="190" y="473"/>
                  <a:pt x="189" y="472"/>
                </a:cubicBezTo>
                <a:cubicBezTo>
                  <a:pt x="188" y="471"/>
                  <a:pt x="188" y="470"/>
                  <a:pt x="187" y="469"/>
                </a:cubicBezTo>
                <a:cubicBezTo>
                  <a:pt x="188" y="467"/>
                  <a:pt x="186" y="466"/>
                  <a:pt x="187" y="464"/>
                </a:cubicBezTo>
                <a:cubicBezTo>
                  <a:pt x="186" y="463"/>
                  <a:pt x="187" y="459"/>
                  <a:pt x="185" y="458"/>
                </a:cubicBezTo>
                <a:cubicBezTo>
                  <a:pt x="184" y="456"/>
                  <a:pt x="183" y="453"/>
                  <a:pt x="183" y="452"/>
                </a:cubicBezTo>
                <a:cubicBezTo>
                  <a:pt x="182" y="451"/>
                  <a:pt x="181" y="451"/>
                  <a:pt x="181" y="450"/>
                </a:cubicBezTo>
                <a:cubicBezTo>
                  <a:pt x="181" y="450"/>
                  <a:pt x="181" y="450"/>
                  <a:pt x="181" y="449"/>
                </a:cubicBezTo>
                <a:cubicBezTo>
                  <a:pt x="180" y="449"/>
                  <a:pt x="179" y="448"/>
                  <a:pt x="179" y="447"/>
                </a:cubicBezTo>
                <a:cubicBezTo>
                  <a:pt x="179" y="446"/>
                  <a:pt x="179" y="445"/>
                  <a:pt x="179" y="445"/>
                </a:cubicBezTo>
                <a:cubicBezTo>
                  <a:pt x="177" y="443"/>
                  <a:pt x="177" y="441"/>
                  <a:pt x="177" y="439"/>
                </a:cubicBezTo>
                <a:cubicBezTo>
                  <a:pt x="175" y="438"/>
                  <a:pt x="173" y="436"/>
                  <a:pt x="173" y="435"/>
                </a:cubicBezTo>
                <a:cubicBezTo>
                  <a:pt x="172" y="434"/>
                  <a:pt x="171" y="433"/>
                  <a:pt x="171" y="432"/>
                </a:cubicBezTo>
                <a:cubicBezTo>
                  <a:pt x="170" y="432"/>
                  <a:pt x="170" y="431"/>
                  <a:pt x="170" y="430"/>
                </a:cubicBezTo>
                <a:cubicBezTo>
                  <a:pt x="169" y="429"/>
                  <a:pt x="170" y="427"/>
                  <a:pt x="168" y="426"/>
                </a:cubicBezTo>
                <a:cubicBezTo>
                  <a:pt x="168" y="424"/>
                  <a:pt x="169" y="425"/>
                  <a:pt x="168" y="423"/>
                </a:cubicBezTo>
                <a:cubicBezTo>
                  <a:pt x="168" y="423"/>
                  <a:pt x="167" y="424"/>
                  <a:pt x="167" y="422"/>
                </a:cubicBezTo>
                <a:cubicBezTo>
                  <a:pt x="166" y="422"/>
                  <a:pt x="167" y="422"/>
                  <a:pt x="167" y="421"/>
                </a:cubicBezTo>
                <a:cubicBezTo>
                  <a:pt x="167" y="420"/>
                  <a:pt x="166" y="420"/>
                  <a:pt x="165" y="419"/>
                </a:cubicBezTo>
                <a:cubicBezTo>
                  <a:pt x="164" y="416"/>
                  <a:pt x="164" y="412"/>
                  <a:pt x="162" y="410"/>
                </a:cubicBezTo>
                <a:cubicBezTo>
                  <a:pt x="162" y="409"/>
                  <a:pt x="161" y="408"/>
                  <a:pt x="161" y="407"/>
                </a:cubicBezTo>
                <a:cubicBezTo>
                  <a:pt x="160" y="405"/>
                  <a:pt x="158" y="402"/>
                  <a:pt x="157" y="400"/>
                </a:cubicBezTo>
                <a:cubicBezTo>
                  <a:pt x="157" y="400"/>
                  <a:pt x="157" y="399"/>
                  <a:pt x="157" y="399"/>
                </a:cubicBezTo>
                <a:cubicBezTo>
                  <a:pt x="157" y="399"/>
                  <a:pt x="156" y="398"/>
                  <a:pt x="156" y="398"/>
                </a:cubicBezTo>
                <a:cubicBezTo>
                  <a:pt x="156" y="397"/>
                  <a:pt x="156" y="396"/>
                  <a:pt x="156" y="395"/>
                </a:cubicBezTo>
                <a:cubicBezTo>
                  <a:pt x="155" y="394"/>
                  <a:pt x="153" y="395"/>
                  <a:pt x="154" y="394"/>
                </a:cubicBezTo>
                <a:cubicBezTo>
                  <a:pt x="154" y="393"/>
                  <a:pt x="153" y="393"/>
                  <a:pt x="153" y="393"/>
                </a:cubicBezTo>
                <a:cubicBezTo>
                  <a:pt x="153" y="392"/>
                  <a:pt x="154" y="390"/>
                  <a:pt x="154" y="389"/>
                </a:cubicBezTo>
                <a:cubicBezTo>
                  <a:pt x="155" y="388"/>
                  <a:pt x="154" y="388"/>
                  <a:pt x="153" y="387"/>
                </a:cubicBezTo>
                <a:cubicBezTo>
                  <a:pt x="153" y="387"/>
                  <a:pt x="154" y="385"/>
                  <a:pt x="154" y="385"/>
                </a:cubicBezTo>
                <a:cubicBezTo>
                  <a:pt x="150" y="381"/>
                  <a:pt x="150" y="375"/>
                  <a:pt x="148" y="370"/>
                </a:cubicBezTo>
                <a:cubicBezTo>
                  <a:pt x="147" y="369"/>
                  <a:pt x="147" y="367"/>
                  <a:pt x="147" y="366"/>
                </a:cubicBezTo>
                <a:cubicBezTo>
                  <a:pt x="147" y="365"/>
                  <a:pt x="146" y="365"/>
                  <a:pt x="146" y="364"/>
                </a:cubicBezTo>
                <a:cubicBezTo>
                  <a:pt x="146" y="363"/>
                  <a:pt x="146" y="362"/>
                  <a:pt x="146" y="361"/>
                </a:cubicBezTo>
                <a:cubicBezTo>
                  <a:pt x="146" y="361"/>
                  <a:pt x="146" y="361"/>
                  <a:pt x="146" y="361"/>
                </a:cubicBezTo>
                <a:cubicBezTo>
                  <a:pt x="145" y="360"/>
                  <a:pt x="145" y="360"/>
                  <a:pt x="145" y="359"/>
                </a:cubicBezTo>
                <a:cubicBezTo>
                  <a:pt x="145" y="359"/>
                  <a:pt x="145" y="358"/>
                  <a:pt x="144" y="357"/>
                </a:cubicBezTo>
                <a:cubicBezTo>
                  <a:pt x="144" y="356"/>
                  <a:pt x="144" y="355"/>
                  <a:pt x="144" y="354"/>
                </a:cubicBezTo>
                <a:cubicBezTo>
                  <a:pt x="144" y="354"/>
                  <a:pt x="144" y="353"/>
                  <a:pt x="143" y="353"/>
                </a:cubicBezTo>
                <a:cubicBezTo>
                  <a:pt x="143" y="353"/>
                  <a:pt x="144" y="352"/>
                  <a:pt x="144" y="352"/>
                </a:cubicBezTo>
                <a:cubicBezTo>
                  <a:pt x="144" y="352"/>
                  <a:pt x="143" y="351"/>
                  <a:pt x="143" y="351"/>
                </a:cubicBezTo>
                <a:cubicBezTo>
                  <a:pt x="143" y="351"/>
                  <a:pt x="143" y="350"/>
                  <a:pt x="143" y="350"/>
                </a:cubicBezTo>
                <a:cubicBezTo>
                  <a:pt x="143" y="349"/>
                  <a:pt x="142" y="348"/>
                  <a:pt x="142" y="347"/>
                </a:cubicBezTo>
                <a:cubicBezTo>
                  <a:pt x="142" y="346"/>
                  <a:pt x="143" y="346"/>
                  <a:pt x="142" y="345"/>
                </a:cubicBezTo>
                <a:cubicBezTo>
                  <a:pt x="142" y="344"/>
                  <a:pt x="142" y="344"/>
                  <a:pt x="142" y="343"/>
                </a:cubicBezTo>
                <a:cubicBezTo>
                  <a:pt x="142" y="343"/>
                  <a:pt x="142" y="343"/>
                  <a:pt x="141" y="343"/>
                </a:cubicBezTo>
                <a:cubicBezTo>
                  <a:pt x="141" y="342"/>
                  <a:pt x="142" y="341"/>
                  <a:pt x="142" y="340"/>
                </a:cubicBezTo>
                <a:cubicBezTo>
                  <a:pt x="142" y="340"/>
                  <a:pt x="141" y="339"/>
                  <a:pt x="141" y="339"/>
                </a:cubicBezTo>
                <a:cubicBezTo>
                  <a:pt x="141" y="338"/>
                  <a:pt x="140" y="337"/>
                  <a:pt x="141" y="336"/>
                </a:cubicBezTo>
                <a:cubicBezTo>
                  <a:pt x="141" y="335"/>
                  <a:pt x="140" y="334"/>
                  <a:pt x="140" y="334"/>
                </a:cubicBezTo>
                <a:cubicBezTo>
                  <a:pt x="141" y="333"/>
                  <a:pt x="140" y="333"/>
                  <a:pt x="140" y="333"/>
                </a:cubicBezTo>
                <a:cubicBezTo>
                  <a:pt x="140" y="331"/>
                  <a:pt x="140" y="333"/>
                  <a:pt x="140" y="331"/>
                </a:cubicBezTo>
                <a:cubicBezTo>
                  <a:pt x="140" y="331"/>
                  <a:pt x="139" y="331"/>
                  <a:pt x="139" y="330"/>
                </a:cubicBezTo>
                <a:cubicBezTo>
                  <a:pt x="139" y="330"/>
                  <a:pt x="139" y="329"/>
                  <a:pt x="139" y="329"/>
                </a:cubicBezTo>
                <a:cubicBezTo>
                  <a:pt x="140" y="328"/>
                  <a:pt x="139" y="328"/>
                  <a:pt x="139" y="328"/>
                </a:cubicBezTo>
                <a:cubicBezTo>
                  <a:pt x="139" y="327"/>
                  <a:pt x="139" y="324"/>
                  <a:pt x="139" y="324"/>
                </a:cubicBezTo>
                <a:cubicBezTo>
                  <a:pt x="140" y="323"/>
                  <a:pt x="139" y="323"/>
                  <a:pt x="139" y="323"/>
                </a:cubicBezTo>
                <a:cubicBezTo>
                  <a:pt x="139" y="322"/>
                  <a:pt x="139" y="321"/>
                  <a:pt x="139" y="320"/>
                </a:cubicBezTo>
                <a:cubicBezTo>
                  <a:pt x="139" y="319"/>
                  <a:pt x="139" y="319"/>
                  <a:pt x="139" y="319"/>
                </a:cubicBezTo>
                <a:cubicBezTo>
                  <a:pt x="139" y="317"/>
                  <a:pt x="139" y="316"/>
                  <a:pt x="139" y="315"/>
                </a:cubicBezTo>
                <a:cubicBezTo>
                  <a:pt x="138" y="314"/>
                  <a:pt x="139" y="312"/>
                  <a:pt x="138" y="311"/>
                </a:cubicBezTo>
                <a:cubicBezTo>
                  <a:pt x="138" y="311"/>
                  <a:pt x="139" y="310"/>
                  <a:pt x="139" y="310"/>
                </a:cubicBezTo>
                <a:cubicBezTo>
                  <a:pt x="139" y="310"/>
                  <a:pt x="138" y="310"/>
                  <a:pt x="138" y="309"/>
                </a:cubicBezTo>
                <a:cubicBezTo>
                  <a:pt x="138" y="309"/>
                  <a:pt x="139" y="309"/>
                  <a:pt x="139" y="308"/>
                </a:cubicBezTo>
                <a:cubicBezTo>
                  <a:pt x="139" y="307"/>
                  <a:pt x="138" y="304"/>
                  <a:pt x="138" y="303"/>
                </a:cubicBezTo>
                <a:cubicBezTo>
                  <a:pt x="138" y="302"/>
                  <a:pt x="138" y="302"/>
                  <a:pt x="138" y="301"/>
                </a:cubicBezTo>
                <a:cubicBezTo>
                  <a:pt x="138" y="301"/>
                  <a:pt x="138" y="301"/>
                  <a:pt x="138" y="300"/>
                </a:cubicBezTo>
                <a:cubicBezTo>
                  <a:pt x="138" y="300"/>
                  <a:pt x="138" y="299"/>
                  <a:pt x="138" y="298"/>
                </a:cubicBezTo>
                <a:cubicBezTo>
                  <a:pt x="138" y="297"/>
                  <a:pt x="138" y="296"/>
                  <a:pt x="138" y="295"/>
                </a:cubicBezTo>
                <a:cubicBezTo>
                  <a:pt x="138" y="293"/>
                  <a:pt x="139" y="291"/>
                  <a:pt x="138" y="288"/>
                </a:cubicBezTo>
                <a:cubicBezTo>
                  <a:pt x="139" y="287"/>
                  <a:pt x="140" y="284"/>
                  <a:pt x="139" y="284"/>
                </a:cubicBezTo>
                <a:cubicBezTo>
                  <a:pt x="136" y="284"/>
                  <a:pt x="136" y="288"/>
                  <a:pt x="136" y="289"/>
                </a:cubicBezTo>
                <a:cubicBezTo>
                  <a:pt x="136" y="290"/>
                  <a:pt x="136" y="291"/>
                  <a:pt x="135" y="291"/>
                </a:cubicBezTo>
                <a:cubicBezTo>
                  <a:pt x="135" y="293"/>
                  <a:pt x="135" y="294"/>
                  <a:pt x="135" y="296"/>
                </a:cubicBezTo>
                <a:cubicBezTo>
                  <a:pt x="135" y="297"/>
                  <a:pt x="135" y="300"/>
                  <a:pt x="134" y="300"/>
                </a:cubicBezTo>
                <a:cubicBezTo>
                  <a:pt x="133" y="299"/>
                  <a:pt x="134" y="298"/>
                  <a:pt x="134" y="297"/>
                </a:cubicBezTo>
                <a:cubicBezTo>
                  <a:pt x="134" y="296"/>
                  <a:pt x="134" y="296"/>
                  <a:pt x="134" y="295"/>
                </a:cubicBezTo>
                <a:cubicBezTo>
                  <a:pt x="134" y="295"/>
                  <a:pt x="134" y="294"/>
                  <a:pt x="134" y="294"/>
                </a:cubicBezTo>
                <a:cubicBezTo>
                  <a:pt x="134" y="292"/>
                  <a:pt x="135" y="290"/>
                  <a:pt x="135" y="288"/>
                </a:cubicBezTo>
                <a:cubicBezTo>
                  <a:pt x="136" y="286"/>
                  <a:pt x="135" y="284"/>
                  <a:pt x="136" y="282"/>
                </a:cubicBezTo>
                <a:cubicBezTo>
                  <a:pt x="137" y="282"/>
                  <a:pt x="138" y="283"/>
                  <a:pt x="138" y="283"/>
                </a:cubicBezTo>
                <a:cubicBezTo>
                  <a:pt x="138" y="283"/>
                  <a:pt x="138" y="282"/>
                  <a:pt x="139" y="283"/>
                </a:cubicBezTo>
                <a:cubicBezTo>
                  <a:pt x="140" y="281"/>
                  <a:pt x="140" y="280"/>
                  <a:pt x="140" y="279"/>
                </a:cubicBezTo>
                <a:cubicBezTo>
                  <a:pt x="140" y="277"/>
                  <a:pt x="137" y="280"/>
                  <a:pt x="138" y="278"/>
                </a:cubicBezTo>
                <a:cubicBezTo>
                  <a:pt x="138" y="278"/>
                  <a:pt x="138" y="277"/>
                  <a:pt x="138" y="277"/>
                </a:cubicBezTo>
                <a:cubicBezTo>
                  <a:pt x="138" y="277"/>
                  <a:pt x="139" y="276"/>
                  <a:pt x="139" y="276"/>
                </a:cubicBezTo>
                <a:cubicBezTo>
                  <a:pt x="139" y="275"/>
                  <a:pt x="139" y="274"/>
                  <a:pt x="139" y="272"/>
                </a:cubicBezTo>
                <a:cubicBezTo>
                  <a:pt x="139" y="272"/>
                  <a:pt x="138" y="271"/>
                  <a:pt x="139" y="271"/>
                </a:cubicBezTo>
                <a:cubicBezTo>
                  <a:pt x="139" y="271"/>
                  <a:pt x="139" y="270"/>
                  <a:pt x="140" y="271"/>
                </a:cubicBezTo>
                <a:cubicBezTo>
                  <a:pt x="140" y="271"/>
                  <a:pt x="141" y="271"/>
                  <a:pt x="140" y="270"/>
                </a:cubicBezTo>
                <a:cubicBezTo>
                  <a:pt x="140" y="269"/>
                  <a:pt x="141" y="269"/>
                  <a:pt x="141" y="268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2" y="268"/>
                  <a:pt x="142" y="269"/>
                  <a:pt x="142" y="268"/>
                </a:cubicBezTo>
                <a:cubicBezTo>
                  <a:pt x="142" y="268"/>
                  <a:pt x="142" y="268"/>
                  <a:pt x="142" y="267"/>
                </a:cubicBezTo>
                <a:cubicBezTo>
                  <a:pt x="143" y="265"/>
                  <a:pt x="144" y="265"/>
                  <a:pt x="144" y="263"/>
                </a:cubicBezTo>
                <a:cubicBezTo>
                  <a:pt x="145" y="263"/>
                  <a:pt x="144" y="262"/>
                  <a:pt x="144" y="261"/>
                </a:cubicBezTo>
                <a:cubicBezTo>
                  <a:pt x="145" y="259"/>
                  <a:pt x="146" y="256"/>
                  <a:pt x="147" y="254"/>
                </a:cubicBezTo>
                <a:cubicBezTo>
                  <a:pt x="148" y="252"/>
                  <a:pt x="150" y="249"/>
                  <a:pt x="150" y="247"/>
                </a:cubicBezTo>
                <a:cubicBezTo>
                  <a:pt x="152" y="245"/>
                  <a:pt x="152" y="241"/>
                  <a:pt x="154" y="239"/>
                </a:cubicBezTo>
                <a:cubicBezTo>
                  <a:pt x="154" y="239"/>
                  <a:pt x="155" y="238"/>
                  <a:pt x="155" y="238"/>
                </a:cubicBezTo>
                <a:cubicBezTo>
                  <a:pt x="155" y="238"/>
                  <a:pt x="155" y="237"/>
                  <a:pt x="156" y="236"/>
                </a:cubicBezTo>
                <a:cubicBezTo>
                  <a:pt x="156" y="235"/>
                  <a:pt x="157" y="234"/>
                  <a:pt x="157" y="233"/>
                </a:cubicBezTo>
                <a:cubicBezTo>
                  <a:pt x="159" y="230"/>
                  <a:pt x="161" y="228"/>
                  <a:pt x="162" y="225"/>
                </a:cubicBezTo>
                <a:cubicBezTo>
                  <a:pt x="163" y="224"/>
                  <a:pt x="163" y="224"/>
                  <a:pt x="164" y="223"/>
                </a:cubicBezTo>
                <a:cubicBezTo>
                  <a:pt x="164" y="223"/>
                  <a:pt x="165" y="222"/>
                  <a:pt x="165" y="221"/>
                </a:cubicBezTo>
                <a:cubicBezTo>
                  <a:pt x="166" y="220"/>
                  <a:pt x="167" y="219"/>
                  <a:pt x="168" y="218"/>
                </a:cubicBezTo>
                <a:cubicBezTo>
                  <a:pt x="169" y="216"/>
                  <a:pt x="170" y="213"/>
                  <a:pt x="172" y="213"/>
                </a:cubicBezTo>
                <a:cubicBezTo>
                  <a:pt x="172" y="213"/>
                  <a:pt x="173" y="211"/>
                  <a:pt x="173" y="211"/>
                </a:cubicBezTo>
                <a:cubicBezTo>
                  <a:pt x="174" y="209"/>
                  <a:pt x="177" y="208"/>
                  <a:pt x="178" y="205"/>
                </a:cubicBezTo>
                <a:cubicBezTo>
                  <a:pt x="179" y="204"/>
                  <a:pt x="181" y="203"/>
                  <a:pt x="182" y="202"/>
                </a:cubicBezTo>
                <a:cubicBezTo>
                  <a:pt x="185" y="197"/>
                  <a:pt x="194" y="193"/>
                  <a:pt x="196" y="188"/>
                </a:cubicBezTo>
                <a:cubicBezTo>
                  <a:pt x="194" y="188"/>
                  <a:pt x="193" y="190"/>
                  <a:pt x="192" y="191"/>
                </a:cubicBezTo>
                <a:cubicBezTo>
                  <a:pt x="192" y="191"/>
                  <a:pt x="192" y="191"/>
                  <a:pt x="192" y="191"/>
                </a:cubicBezTo>
                <a:cubicBezTo>
                  <a:pt x="191" y="191"/>
                  <a:pt x="188" y="193"/>
                  <a:pt x="186" y="195"/>
                </a:cubicBezTo>
                <a:cubicBezTo>
                  <a:pt x="185" y="195"/>
                  <a:pt x="177" y="199"/>
                  <a:pt x="174" y="202"/>
                </a:cubicBezTo>
                <a:cubicBezTo>
                  <a:pt x="173" y="202"/>
                  <a:pt x="173" y="202"/>
                  <a:pt x="173" y="202"/>
                </a:cubicBezTo>
                <a:cubicBezTo>
                  <a:pt x="172" y="203"/>
                  <a:pt x="172" y="204"/>
                  <a:pt x="172" y="204"/>
                </a:cubicBezTo>
                <a:cubicBezTo>
                  <a:pt x="171" y="204"/>
                  <a:pt x="170" y="207"/>
                  <a:pt x="170" y="207"/>
                </a:cubicBezTo>
                <a:cubicBezTo>
                  <a:pt x="169" y="209"/>
                  <a:pt x="167" y="209"/>
                  <a:pt x="166" y="210"/>
                </a:cubicBezTo>
                <a:cubicBezTo>
                  <a:pt x="165" y="211"/>
                  <a:pt x="164" y="213"/>
                  <a:pt x="163" y="214"/>
                </a:cubicBezTo>
                <a:cubicBezTo>
                  <a:pt x="162" y="215"/>
                  <a:pt x="162" y="217"/>
                  <a:pt x="160" y="218"/>
                </a:cubicBezTo>
                <a:cubicBezTo>
                  <a:pt x="159" y="217"/>
                  <a:pt x="161" y="215"/>
                  <a:pt x="160" y="215"/>
                </a:cubicBezTo>
                <a:cubicBezTo>
                  <a:pt x="158" y="217"/>
                  <a:pt x="157" y="219"/>
                  <a:pt x="155" y="220"/>
                </a:cubicBezTo>
                <a:cubicBezTo>
                  <a:pt x="157" y="221"/>
                  <a:pt x="156" y="222"/>
                  <a:pt x="156" y="223"/>
                </a:cubicBezTo>
                <a:cubicBezTo>
                  <a:pt x="156" y="225"/>
                  <a:pt x="155" y="224"/>
                  <a:pt x="155" y="226"/>
                </a:cubicBezTo>
                <a:cubicBezTo>
                  <a:pt x="153" y="225"/>
                  <a:pt x="153" y="226"/>
                  <a:pt x="152" y="226"/>
                </a:cubicBezTo>
                <a:cubicBezTo>
                  <a:pt x="150" y="229"/>
                  <a:pt x="148" y="231"/>
                  <a:pt x="146" y="234"/>
                </a:cubicBezTo>
                <a:cubicBezTo>
                  <a:pt x="147" y="235"/>
                  <a:pt x="147" y="235"/>
                  <a:pt x="148" y="235"/>
                </a:cubicBezTo>
                <a:cubicBezTo>
                  <a:pt x="148" y="235"/>
                  <a:pt x="149" y="235"/>
                  <a:pt x="149" y="235"/>
                </a:cubicBezTo>
                <a:cubicBezTo>
                  <a:pt x="148" y="236"/>
                  <a:pt x="147" y="236"/>
                  <a:pt x="147" y="236"/>
                </a:cubicBezTo>
                <a:cubicBezTo>
                  <a:pt x="146" y="237"/>
                  <a:pt x="146" y="239"/>
                  <a:pt x="145" y="239"/>
                </a:cubicBezTo>
                <a:cubicBezTo>
                  <a:pt x="144" y="238"/>
                  <a:pt x="145" y="237"/>
                  <a:pt x="145" y="237"/>
                </a:cubicBezTo>
                <a:cubicBezTo>
                  <a:pt x="144" y="238"/>
                  <a:pt x="141" y="240"/>
                  <a:pt x="141" y="241"/>
                </a:cubicBezTo>
                <a:cubicBezTo>
                  <a:pt x="139" y="244"/>
                  <a:pt x="138" y="247"/>
                  <a:pt x="137" y="251"/>
                </a:cubicBezTo>
                <a:cubicBezTo>
                  <a:pt x="136" y="251"/>
                  <a:pt x="136" y="251"/>
                  <a:pt x="136" y="252"/>
                </a:cubicBezTo>
                <a:cubicBezTo>
                  <a:pt x="135" y="253"/>
                  <a:pt x="134" y="253"/>
                  <a:pt x="133" y="254"/>
                </a:cubicBezTo>
                <a:cubicBezTo>
                  <a:pt x="132" y="255"/>
                  <a:pt x="131" y="256"/>
                  <a:pt x="131" y="258"/>
                </a:cubicBezTo>
                <a:cubicBezTo>
                  <a:pt x="130" y="259"/>
                  <a:pt x="130" y="260"/>
                  <a:pt x="129" y="261"/>
                </a:cubicBezTo>
                <a:cubicBezTo>
                  <a:pt x="128" y="262"/>
                  <a:pt x="127" y="264"/>
                  <a:pt x="126" y="266"/>
                </a:cubicBezTo>
                <a:cubicBezTo>
                  <a:pt x="128" y="267"/>
                  <a:pt x="129" y="265"/>
                  <a:pt x="129" y="266"/>
                </a:cubicBezTo>
                <a:cubicBezTo>
                  <a:pt x="129" y="269"/>
                  <a:pt x="127" y="267"/>
                  <a:pt x="126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26" y="270"/>
                  <a:pt x="126" y="270"/>
                  <a:pt x="126" y="270"/>
                </a:cubicBezTo>
                <a:cubicBezTo>
                  <a:pt x="125" y="272"/>
                  <a:pt x="123" y="273"/>
                  <a:pt x="123" y="275"/>
                </a:cubicBezTo>
                <a:cubicBezTo>
                  <a:pt x="122" y="277"/>
                  <a:pt x="121" y="279"/>
                  <a:pt x="121" y="281"/>
                </a:cubicBezTo>
                <a:cubicBezTo>
                  <a:pt x="120" y="282"/>
                  <a:pt x="121" y="283"/>
                  <a:pt x="121" y="284"/>
                </a:cubicBezTo>
                <a:cubicBezTo>
                  <a:pt x="120" y="286"/>
                  <a:pt x="119" y="286"/>
                  <a:pt x="120" y="287"/>
                </a:cubicBezTo>
                <a:cubicBezTo>
                  <a:pt x="120" y="287"/>
                  <a:pt x="119" y="288"/>
                  <a:pt x="119" y="288"/>
                </a:cubicBezTo>
                <a:cubicBezTo>
                  <a:pt x="119" y="291"/>
                  <a:pt x="118" y="295"/>
                  <a:pt x="117" y="298"/>
                </a:cubicBezTo>
                <a:cubicBezTo>
                  <a:pt x="117" y="299"/>
                  <a:pt x="117" y="300"/>
                  <a:pt x="117" y="300"/>
                </a:cubicBezTo>
                <a:cubicBezTo>
                  <a:pt x="117" y="301"/>
                  <a:pt x="117" y="301"/>
                  <a:pt x="116" y="301"/>
                </a:cubicBezTo>
                <a:cubicBezTo>
                  <a:pt x="116" y="305"/>
                  <a:pt x="114" y="308"/>
                  <a:pt x="114" y="312"/>
                </a:cubicBezTo>
                <a:cubicBezTo>
                  <a:pt x="114" y="315"/>
                  <a:pt x="112" y="317"/>
                  <a:pt x="112" y="321"/>
                </a:cubicBezTo>
                <a:cubicBezTo>
                  <a:pt x="112" y="321"/>
                  <a:pt x="113" y="322"/>
                  <a:pt x="113" y="322"/>
                </a:cubicBezTo>
                <a:cubicBezTo>
                  <a:pt x="113" y="324"/>
                  <a:pt x="112" y="325"/>
                  <a:pt x="112" y="326"/>
                </a:cubicBezTo>
                <a:cubicBezTo>
                  <a:pt x="112" y="328"/>
                  <a:pt x="112" y="329"/>
                  <a:pt x="111" y="331"/>
                </a:cubicBezTo>
                <a:cubicBezTo>
                  <a:pt x="111" y="332"/>
                  <a:pt x="111" y="333"/>
                  <a:pt x="110" y="335"/>
                </a:cubicBezTo>
                <a:cubicBezTo>
                  <a:pt x="110" y="336"/>
                  <a:pt x="111" y="337"/>
                  <a:pt x="110" y="339"/>
                </a:cubicBezTo>
                <a:cubicBezTo>
                  <a:pt x="110" y="340"/>
                  <a:pt x="110" y="341"/>
                  <a:pt x="110" y="342"/>
                </a:cubicBezTo>
                <a:cubicBezTo>
                  <a:pt x="110" y="343"/>
                  <a:pt x="110" y="344"/>
                  <a:pt x="110" y="345"/>
                </a:cubicBezTo>
                <a:cubicBezTo>
                  <a:pt x="111" y="346"/>
                  <a:pt x="110" y="347"/>
                  <a:pt x="110" y="348"/>
                </a:cubicBezTo>
                <a:cubicBezTo>
                  <a:pt x="110" y="348"/>
                  <a:pt x="109" y="349"/>
                  <a:pt x="109" y="349"/>
                </a:cubicBezTo>
                <a:cubicBezTo>
                  <a:pt x="109" y="350"/>
                  <a:pt x="110" y="351"/>
                  <a:pt x="110" y="352"/>
                </a:cubicBezTo>
                <a:cubicBezTo>
                  <a:pt x="110" y="353"/>
                  <a:pt x="110" y="354"/>
                  <a:pt x="110" y="355"/>
                </a:cubicBezTo>
                <a:cubicBezTo>
                  <a:pt x="110" y="359"/>
                  <a:pt x="110" y="363"/>
                  <a:pt x="110" y="367"/>
                </a:cubicBezTo>
                <a:cubicBezTo>
                  <a:pt x="110" y="369"/>
                  <a:pt x="110" y="371"/>
                  <a:pt x="110" y="373"/>
                </a:cubicBezTo>
                <a:cubicBezTo>
                  <a:pt x="110" y="374"/>
                  <a:pt x="110" y="374"/>
                  <a:pt x="110" y="375"/>
                </a:cubicBezTo>
                <a:cubicBezTo>
                  <a:pt x="110" y="376"/>
                  <a:pt x="110" y="376"/>
                  <a:pt x="109" y="377"/>
                </a:cubicBezTo>
                <a:cubicBezTo>
                  <a:pt x="109" y="378"/>
                  <a:pt x="110" y="379"/>
                  <a:pt x="110" y="380"/>
                </a:cubicBezTo>
                <a:cubicBezTo>
                  <a:pt x="110" y="381"/>
                  <a:pt x="109" y="383"/>
                  <a:pt x="109" y="384"/>
                </a:cubicBezTo>
                <a:cubicBezTo>
                  <a:pt x="109" y="385"/>
                  <a:pt x="110" y="386"/>
                  <a:pt x="109" y="387"/>
                </a:cubicBezTo>
                <a:cubicBezTo>
                  <a:pt x="109" y="389"/>
                  <a:pt x="109" y="392"/>
                  <a:pt x="110" y="395"/>
                </a:cubicBezTo>
                <a:cubicBezTo>
                  <a:pt x="111" y="395"/>
                  <a:pt x="111" y="396"/>
                  <a:pt x="111" y="396"/>
                </a:cubicBezTo>
                <a:cubicBezTo>
                  <a:pt x="111" y="398"/>
                  <a:pt x="111" y="399"/>
                  <a:pt x="111" y="401"/>
                </a:cubicBezTo>
                <a:cubicBezTo>
                  <a:pt x="111" y="402"/>
                  <a:pt x="111" y="404"/>
                  <a:pt x="111" y="405"/>
                </a:cubicBezTo>
                <a:cubicBezTo>
                  <a:pt x="112" y="407"/>
                  <a:pt x="112" y="409"/>
                  <a:pt x="112" y="411"/>
                </a:cubicBezTo>
                <a:cubicBezTo>
                  <a:pt x="112" y="412"/>
                  <a:pt x="112" y="414"/>
                  <a:pt x="112" y="414"/>
                </a:cubicBezTo>
                <a:cubicBezTo>
                  <a:pt x="112" y="416"/>
                  <a:pt x="112" y="419"/>
                  <a:pt x="112" y="420"/>
                </a:cubicBezTo>
                <a:cubicBezTo>
                  <a:pt x="113" y="421"/>
                  <a:pt x="112" y="422"/>
                  <a:pt x="112" y="424"/>
                </a:cubicBezTo>
                <a:cubicBezTo>
                  <a:pt x="112" y="424"/>
                  <a:pt x="113" y="425"/>
                  <a:pt x="113" y="425"/>
                </a:cubicBezTo>
                <a:cubicBezTo>
                  <a:pt x="113" y="426"/>
                  <a:pt x="113" y="427"/>
                  <a:pt x="113" y="427"/>
                </a:cubicBezTo>
                <a:cubicBezTo>
                  <a:pt x="114" y="429"/>
                  <a:pt x="114" y="430"/>
                  <a:pt x="114" y="432"/>
                </a:cubicBezTo>
                <a:cubicBezTo>
                  <a:pt x="114" y="434"/>
                  <a:pt x="114" y="435"/>
                  <a:pt x="114" y="437"/>
                </a:cubicBezTo>
                <a:cubicBezTo>
                  <a:pt x="114" y="438"/>
                  <a:pt x="114" y="440"/>
                  <a:pt x="114" y="442"/>
                </a:cubicBezTo>
                <a:cubicBezTo>
                  <a:pt x="114" y="448"/>
                  <a:pt x="115" y="453"/>
                  <a:pt x="116" y="459"/>
                </a:cubicBezTo>
                <a:cubicBezTo>
                  <a:pt x="118" y="472"/>
                  <a:pt x="119" y="486"/>
                  <a:pt x="116" y="499"/>
                </a:cubicBezTo>
                <a:cubicBezTo>
                  <a:pt x="115" y="507"/>
                  <a:pt x="112" y="515"/>
                  <a:pt x="106" y="520"/>
                </a:cubicBezTo>
                <a:cubicBezTo>
                  <a:pt x="105" y="522"/>
                  <a:pt x="103" y="523"/>
                  <a:pt x="101" y="524"/>
                </a:cubicBezTo>
                <a:cubicBezTo>
                  <a:pt x="100" y="525"/>
                  <a:pt x="98" y="526"/>
                  <a:pt x="97" y="526"/>
                </a:cubicBezTo>
                <a:cubicBezTo>
                  <a:pt x="94" y="527"/>
                  <a:pt x="91" y="527"/>
                  <a:pt x="88" y="526"/>
                </a:cubicBezTo>
                <a:cubicBezTo>
                  <a:pt x="87" y="525"/>
                  <a:pt x="85" y="525"/>
                  <a:pt x="84" y="524"/>
                </a:cubicBezTo>
                <a:cubicBezTo>
                  <a:pt x="82" y="523"/>
                  <a:pt x="81" y="522"/>
                  <a:pt x="80" y="521"/>
                </a:cubicBezTo>
                <a:cubicBezTo>
                  <a:pt x="75" y="517"/>
                  <a:pt x="73" y="510"/>
                  <a:pt x="73" y="504"/>
                </a:cubicBezTo>
                <a:cubicBezTo>
                  <a:pt x="79" y="514"/>
                  <a:pt x="95" y="514"/>
                  <a:pt x="102" y="503"/>
                </a:cubicBezTo>
                <a:cubicBezTo>
                  <a:pt x="104" y="499"/>
                  <a:pt x="106" y="495"/>
                  <a:pt x="107" y="491"/>
                </a:cubicBezTo>
                <a:cubicBezTo>
                  <a:pt x="109" y="458"/>
                  <a:pt x="63" y="444"/>
                  <a:pt x="40" y="463"/>
                </a:cubicBezTo>
                <a:cubicBezTo>
                  <a:pt x="33" y="468"/>
                  <a:pt x="26" y="479"/>
                  <a:pt x="24" y="487"/>
                </a:cubicBezTo>
                <a:cubicBezTo>
                  <a:pt x="14" y="518"/>
                  <a:pt x="27" y="568"/>
                  <a:pt x="61" y="580"/>
                </a:cubicBezTo>
                <a:close/>
                <a:moveTo>
                  <a:pt x="187" y="497"/>
                </a:moveTo>
                <a:cubicBezTo>
                  <a:pt x="186" y="497"/>
                  <a:pt x="186" y="499"/>
                  <a:pt x="184" y="498"/>
                </a:cubicBezTo>
                <a:cubicBezTo>
                  <a:pt x="186" y="497"/>
                  <a:pt x="183" y="496"/>
                  <a:pt x="184" y="494"/>
                </a:cubicBezTo>
                <a:cubicBezTo>
                  <a:pt x="185" y="495"/>
                  <a:pt x="185" y="492"/>
                  <a:pt x="187" y="494"/>
                </a:cubicBezTo>
                <a:cubicBezTo>
                  <a:pt x="187" y="493"/>
                  <a:pt x="187" y="492"/>
                  <a:pt x="186" y="491"/>
                </a:cubicBezTo>
                <a:cubicBezTo>
                  <a:pt x="187" y="490"/>
                  <a:pt x="188" y="490"/>
                  <a:pt x="188" y="488"/>
                </a:cubicBezTo>
                <a:cubicBezTo>
                  <a:pt x="189" y="489"/>
                  <a:pt x="189" y="489"/>
                  <a:pt x="189" y="490"/>
                </a:cubicBezTo>
                <a:cubicBezTo>
                  <a:pt x="187" y="492"/>
                  <a:pt x="189" y="494"/>
                  <a:pt x="187" y="497"/>
                </a:cubicBezTo>
                <a:close/>
                <a:moveTo>
                  <a:pt x="187" y="476"/>
                </a:moveTo>
                <a:cubicBezTo>
                  <a:pt x="192" y="477"/>
                  <a:pt x="188" y="482"/>
                  <a:pt x="191" y="484"/>
                </a:cubicBezTo>
                <a:cubicBezTo>
                  <a:pt x="189" y="488"/>
                  <a:pt x="189" y="488"/>
                  <a:pt x="189" y="488"/>
                </a:cubicBezTo>
                <a:cubicBezTo>
                  <a:pt x="188" y="488"/>
                  <a:pt x="188" y="487"/>
                  <a:pt x="189" y="487"/>
                </a:cubicBezTo>
                <a:cubicBezTo>
                  <a:pt x="189" y="485"/>
                  <a:pt x="187" y="487"/>
                  <a:pt x="187" y="485"/>
                </a:cubicBezTo>
                <a:cubicBezTo>
                  <a:pt x="191" y="483"/>
                  <a:pt x="186" y="480"/>
                  <a:pt x="187" y="476"/>
                </a:cubicBezTo>
                <a:close/>
                <a:moveTo>
                  <a:pt x="188" y="481"/>
                </a:moveTo>
                <a:cubicBezTo>
                  <a:pt x="188" y="482"/>
                  <a:pt x="187" y="484"/>
                  <a:pt x="186" y="484"/>
                </a:cubicBezTo>
                <a:cubicBezTo>
                  <a:pt x="186" y="483"/>
                  <a:pt x="185" y="482"/>
                  <a:pt x="186" y="481"/>
                </a:cubicBezTo>
                <a:cubicBezTo>
                  <a:pt x="186" y="481"/>
                  <a:pt x="187" y="481"/>
                  <a:pt x="188" y="481"/>
                </a:cubicBezTo>
                <a:close/>
                <a:moveTo>
                  <a:pt x="184" y="471"/>
                </a:moveTo>
                <a:cubicBezTo>
                  <a:pt x="185" y="469"/>
                  <a:pt x="186" y="472"/>
                  <a:pt x="186" y="472"/>
                </a:cubicBezTo>
                <a:cubicBezTo>
                  <a:pt x="185" y="475"/>
                  <a:pt x="188" y="478"/>
                  <a:pt x="185" y="480"/>
                </a:cubicBezTo>
                <a:cubicBezTo>
                  <a:pt x="184" y="479"/>
                  <a:pt x="185" y="477"/>
                  <a:pt x="185" y="475"/>
                </a:cubicBezTo>
                <a:cubicBezTo>
                  <a:pt x="184" y="474"/>
                  <a:pt x="184" y="473"/>
                  <a:pt x="184" y="472"/>
                </a:cubicBezTo>
                <a:cubicBezTo>
                  <a:pt x="184" y="471"/>
                  <a:pt x="185" y="471"/>
                  <a:pt x="184" y="471"/>
                </a:cubicBezTo>
                <a:close/>
                <a:moveTo>
                  <a:pt x="184" y="469"/>
                </a:moveTo>
                <a:cubicBezTo>
                  <a:pt x="183" y="471"/>
                  <a:pt x="183" y="468"/>
                  <a:pt x="182" y="468"/>
                </a:cubicBezTo>
                <a:cubicBezTo>
                  <a:pt x="184" y="466"/>
                  <a:pt x="184" y="468"/>
                  <a:pt x="184" y="469"/>
                </a:cubicBezTo>
                <a:close/>
                <a:moveTo>
                  <a:pt x="181" y="463"/>
                </a:moveTo>
                <a:cubicBezTo>
                  <a:pt x="180" y="465"/>
                  <a:pt x="182" y="465"/>
                  <a:pt x="181" y="467"/>
                </a:cubicBezTo>
                <a:cubicBezTo>
                  <a:pt x="180" y="466"/>
                  <a:pt x="179" y="464"/>
                  <a:pt x="179" y="463"/>
                </a:cubicBezTo>
                <a:cubicBezTo>
                  <a:pt x="179" y="462"/>
                  <a:pt x="180" y="463"/>
                  <a:pt x="181" y="463"/>
                </a:cubicBezTo>
                <a:close/>
                <a:moveTo>
                  <a:pt x="176" y="448"/>
                </a:moveTo>
                <a:cubicBezTo>
                  <a:pt x="175" y="448"/>
                  <a:pt x="176" y="446"/>
                  <a:pt x="175" y="446"/>
                </a:cubicBezTo>
                <a:cubicBezTo>
                  <a:pt x="177" y="444"/>
                  <a:pt x="177" y="447"/>
                  <a:pt x="176" y="448"/>
                </a:cubicBezTo>
                <a:close/>
                <a:moveTo>
                  <a:pt x="175" y="451"/>
                </a:moveTo>
                <a:cubicBezTo>
                  <a:pt x="177" y="450"/>
                  <a:pt x="177" y="453"/>
                  <a:pt x="178" y="454"/>
                </a:cubicBezTo>
                <a:cubicBezTo>
                  <a:pt x="178" y="455"/>
                  <a:pt x="177" y="456"/>
                  <a:pt x="178" y="457"/>
                </a:cubicBezTo>
                <a:cubicBezTo>
                  <a:pt x="176" y="459"/>
                  <a:pt x="177" y="455"/>
                  <a:pt x="177" y="456"/>
                </a:cubicBezTo>
                <a:cubicBezTo>
                  <a:pt x="176" y="454"/>
                  <a:pt x="176" y="454"/>
                  <a:pt x="175" y="453"/>
                </a:cubicBezTo>
                <a:cubicBezTo>
                  <a:pt x="175" y="453"/>
                  <a:pt x="176" y="452"/>
                  <a:pt x="175" y="451"/>
                </a:cubicBezTo>
                <a:close/>
                <a:moveTo>
                  <a:pt x="173" y="443"/>
                </a:moveTo>
                <a:cubicBezTo>
                  <a:pt x="174" y="444"/>
                  <a:pt x="174" y="445"/>
                  <a:pt x="175" y="446"/>
                </a:cubicBezTo>
                <a:cubicBezTo>
                  <a:pt x="174" y="447"/>
                  <a:pt x="173" y="445"/>
                  <a:pt x="172" y="445"/>
                </a:cubicBezTo>
                <a:cubicBezTo>
                  <a:pt x="172" y="444"/>
                  <a:pt x="173" y="445"/>
                  <a:pt x="173" y="443"/>
                </a:cubicBezTo>
                <a:close/>
                <a:moveTo>
                  <a:pt x="153" y="228"/>
                </a:moveTo>
                <a:cubicBezTo>
                  <a:pt x="156" y="226"/>
                  <a:pt x="151" y="235"/>
                  <a:pt x="150" y="233"/>
                </a:cubicBezTo>
                <a:cubicBezTo>
                  <a:pt x="148" y="233"/>
                  <a:pt x="154" y="227"/>
                  <a:pt x="153" y="228"/>
                </a:cubicBezTo>
                <a:close/>
                <a:moveTo>
                  <a:pt x="140" y="249"/>
                </a:moveTo>
                <a:cubicBezTo>
                  <a:pt x="140" y="247"/>
                  <a:pt x="141" y="245"/>
                  <a:pt x="140" y="245"/>
                </a:cubicBezTo>
                <a:cubicBezTo>
                  <a:pt x="141" y="244"/>
                  <a:pt x="141" y="243"/>
                  <a:pt x="142" y="242"/>
                </a:cubicBezTo>
                <a:cubicBezTo>
                  <a:pt x="143" y="242"/>
                  <a:pt x="143" y="242"/>
                  <a:pt x="143" y="242"/>
                </a:cubicBezTo>
                <a:cubicBezTo>
                  <a:pt x="143" y="244"/>
                  <a:pt x="142" y="243"/>
                  <a:pt x="142" y="244"/>
                </a:cubicBezTo>
                <a:cubicBezTo>
                  <a:pt x="142" y="245"/>
                  <a:pt x="142" y="246"/>
                  <a:pt x="142" y="247"/>
                </a:cubicBezTo>
                <a:cubicBezTo>
                  <a:pt x="141" y="249"/>
                  <a:pt x="140" y="252"/>
                  <a:pt x="137" y="251"/>
                </a:cubicBezTo>
                <a:cubicBezTo>
                  <a:pt x="138" y="250"/>
                  <a:pt x="139" y="250"/>
                  <a:pt x="140" y="249"/>
                </a:cubicBezTo>
                <a:close/>
                <a:moveTo>
                  <a:pt x="146" y="379"/>
                </a:moveTo>
                <a:cubicBezTo>
                  <a:pt x="147" y="380"/>
                  <a:pt x="146" y="382"/>
                  <a:pt x="147" y="385"/>
                </a:cubicBezTo>
                <a:cubicBezTo>
                  <a:pt x="147" y="386"/>
                  <a:pt x="148" y="388"/>
                  <a:pt x="148" y="391"/>
                </a:cubicBezTo>
                <a:cubicBezTo>
                  <a:pt x="147" y="391"/>
                  <a:pt x="147" y="390"/>
                  <a:pt x="147" y="389"/>
                </a:cubicBezTo>
                <a:cubicBezTo>
                  <a:pt x="147" y="389"/>
                  <a:pt x="146" y="387"/>
                  <a:pt x="146" y="385"/>
                </a:cubicBezTo>
                <a:cubicBezTo>
                  <a:pt x="146" y="384"/>
                  <a:pt x="145" y="384"/>
                  <a:pt x="145" y="383"/>
                </a:cubicBezTo>
                <a:cubicBezTo>
                  <a:pt x="145" y="383"/>
                  <a:pt x="146" y="383"/>
                  <a:pt x="146" y="383"/>
                </a:cubicBezTo>
                <a:cubicBezTo>
                  <a:pt x="146" y="382"/>
                  <a:pt x="145" y="380"/>
                  <a:pt x="146" y="379"/>
                </a:cubicBezTo>
                <a:close/>
                <a:moveTo>
                  <a:pt x="134" y="304"/>
                </a:moveTo>
                <a:cubicBezTo>
                  <a:pt x="135" y="303"/>
                  <a:pt x="133" y="307"/>
                  <a:pt x="133" y="308"/>
                </a:cubicBezTo>
                <a:cubicBezTo>
                  <a:pt x="132" y="307"/>
                  <a:pt x="134" y="305"/>
                  <a:pt x="134" y="304"/>
                </a:cubicBezTo>
                <a:close/>
                <a:moveTo>
                  <a:pt x="132" y="309"/>
                </a:moveTo>
                <a:cubicBezTo>
                  <a:pt x="137" y="314"/>
                  <a:pt x="129" y="312"/>
                  <a:pt x="132" y="309"/>
                </a:cubicBezTo>
                <a:close/>
                <a:moveTo>
                  <a:pt x="130" y="319"/>
                </a:moveTo>
                <a:cubicBezTo>
                  <a:pt x="131" y="317"/>
                  <a:pt x="131" y="315"/>
                  <a:pt x="131" y="313"/>
                </a:cubicBezTo>
                <a:cubicBezTo>
                  <a:pt x="131" y="313"/>
                  <a:pt x="132" y="314"/>
                  <a:pt x="132" y="314"/>
                </a:cubicBezTo>
                <a:cubicBezTo>
                  <a:pt x="132" y="315"/>
                  <a:pt x="131" y="315"/>
                  <a:pt x="132" y="316"/>
                </a:cubicBezTo>
                <a:cubicBezTo>
                  <a:pt x="132" y="317"/>
                  <a:pt x="131" y="318"/>
                  <a:pt x="131" y="320"/>
                </a:cubicBezTo>
                <a:cubicBezTo>
                  <a:pt x="131" y="320"/>
                  <a:pt x="131" y="321"/>
                  <a:pt x="131" y="321"/>
                </a:cubicBezTo>
                <a:cubicBezTo>
                  <a:pt x="131" y="322"/>
                  <a:pt x="130" y="323"/>
                  <a:pt x="131" y="324"/>
                </a:cubicBezTo>
                <a:cubicBezTo>
                  <a:pt x="130" y="324"/>
                  <a:pt x="131" y="327"/>
                  <a:pt x="129" y="326"/>
                </a:cubicBezTo>
                <a:cubicBezTo>
                  <a:pt x="130" y="323"/>
                  <a:pt x="130" y="321"/>
                  <a:pt x="130" y="319"/>
                </a:cubicBezTo>
                <a:close/>
                <a:moveTo>
                  <a:pt x="127" y="275"/>
                </a:moveTo>
                <a:cubicBezTo>
                  <a:pt x="130" y="276"/>
                  <a:pt x="122" y="286"/>
                  <a:pt x="121" y="285"/>
                </a:cubicBezTo>
                <a:cubicBezTo>
                  <a:pt x="122" y="285"/>
                  <a:pt x="125" y="274"/>
                  <a:pt x="127" y="275"/>
                </a:cubicBezTo>
                <a:close/>
                <a:moveTo>
                  <a:pt x="121" y="289"/>
                </a:moveTo>
                <a:cubicBezTo>
                  <a:pt x="121" y="287"/>
                  <a:pt x="123" y="287"/>
                  <a:pt x="123" y="286"/>
                </a:cubicBezTo>
                <a:cubicBezTo>
                  <a:pt x="124" y="288"/>
                  <a:pt x="120" y="295"/>
                  <a:pt x="121" y="289"/>
                </a:cubicBezTo>
                <a:close/>
                <a:moveTo>
                  <a:pt x="120" y="293"/>
                </a:moveTo>
                <a:cubicBezTo>
                  <a:pt x="121" y="294"/>
                  <a:pt x="121" y="295"/>
                  <a:pt x="121" y="296"/>
                </a:cubicBezTo>
                <a:cubicBezTo>
                  <a:pt x="119" y="295"/>
                  <a:pt x="119" y="294"/>
                  <a:pt x="120" y="293"/>
                </a:cubicBezTo>
                <a:close/>
                <a:moveTo>
                  <a:pt x="121" y="298"/>
                </a:moveTo>
                <a:cubicBezTo>
                  <a:pt x="121" y="298"/>
                  <a:pt x="121" y="298"/>
                  <a:pt x="121" y="298"/>
                </a:cubicBezTo>
                <a:cubicBezTo>
                  <a:pt x="120" y="300"/>
                  <a:pt x="121" y="300"/>
                  <a:pt x="120" y="302"/>
                </a:cubicBezTo>
                <a:cubicBezTo>
                  <a:pt x="118" y="301"/>
                  <a:pt x="120" y="298"/>
                  <a:pt x="121" y="298"/>
                </a:cubicBezTo>
                <a:close/>
                <a:moveTo>
                  <a:pt x="118" y="314"/>
                </a:moveTo>
                <a:cubicBezTo>
                  <a:pt x="117" y="313"/>
                  <a:pt x="118" y="312"/>
                  <a:pt x="118" y="310"/>
                </a:cubicBezTo>
                <a:cubicBezTo>
                  <a:pt x="118" y="309"/>
                  <a:pt x="117" y="308"/>
                  <a:pt x="118" y="307"/>
                </a:cubicBezTo>
                <a:cubicBezTo>
                  <a:pt x="119" y="307"/>
                  <a:pt x="119" y="308"/>
                  <a:pt x="119" y="309"/>
                </a:cubicBezTo>
                <a:cubicBezTo>
                  <a:pt x="119" y="309"/>
                  <a:pt x="119" y="310"/>
                  <a:pt x="119" y="310"/>
                </a:cubicBezTo>
                <a:cubicBezTo>
                  <a:pt x="119" y="311"/>
                  <a:pt x="119" y="312"/>
                  <a:pt x="119" y="314"/>
                </a:cubicBezTo>
                <a:cubicBezTo>
                  <a:pt x="119" y="314"/>
                  <a:pt x="119" y="315"/>
                  <a:pt x="119" y="314"/>
                </a:cubicBezTo>
                <a:cubicBezTo>
                  <a:pt x="119" y="316"/>
                  <a:pt x="118" y="317"/>
                  <a:pt x="118" y="318"/>
                </a:cubicBezTo>
                <a:cubicBezTo>
                  <a:pt x="117" y="320"/>
                  <a:pt x="117" y="317"/>
                  <a:pt x="118" y="316"/>
                </a:cubicBezTo>
                <a:cubicBezTo>
                  <a:pt x="118" y="316"/>
                  <a:pt x="118" y="314"/>
                  <a:pt x="118" y="314"/>
                </a:cubicBezTo>
                <a:close/>
                <a:moveTo>
                  <a:pt x="114" y="340"/>
                </a:moveTo>
                <a:cubicBezTo>
                  <a:pt x="114" y="340"/>
                  <a:pt x="114" y="340"/>
                  <a:pt x="114" y="340"/>
                </a:cubicBezTo>
                <a:cubicBezTo>
                  <a:pt x="115" y="339"/>
                  <a:pt x="114" y="337"/>
                  <a:pt x="115" y="337"/>
                </a:cubicBezTo>
                <a:cubicBezTo>
                  <a:pt x="116" y="338"/>
                  <a:pt x="115" y="340"/>
                  <a:pt x="115" y="342"/>
                </a:cubicBezTo>
                <a:cubicBezTo>
                  <a:pt x="115" y="344"/>
                  <a:pt x="116" y="346"/>
                  <a:pt x="115" y="349"/>
                </a:cubicBezTo>
                <a:cubicBezTo>
                  <a:pt x="114" y="349"/>
                  <a:pt x="114" y="348"/>
                  <a:pt x="114" y="347"/>
                </a:cubicBezTo>
                <a:cubicBezTo>
                  <a:pt x="114" y="346"/>
                  <a:pt x="114" y="344"/>
                  <a:pt x="114" y="342"/>
                </a:cubicBezTo>
                <a:cubicBezTo>
                  <a:pt x="114" y="341"/>
                  <a:pt x="114" y="341"/>
                  <a:pt x="114" y="340"/>
                </a:cubicBezTo>
                <a:close/>
                <a:moveTo>
                  <a:pt x="112" y="352"/>
                </a:moveTo>
                <a:cubicBezTo>
                  <a:pt x="114" y="353"/>
                  <a:pt x="112" y="354"/>
                  <a:pt x="112" y="356"/>
                </a:cubicBezTo>
                <a:cubicBezTo>
                  <a:pt x="113" y="358"/>
                  <a:pt x="114" y="361"/>
                  <a:pt x="113" y="364"/>
                </a:cubicBezTo>
                <a:cubicBezTo>
                  <a:pt x="111" y="360"/>
                  <a:pt x="112" y="356"/>
                  <a:pt x="112" y="352"/>
                </a:cubicBezTo>
                <a:close/>
                <a:moveTo>
                  <a:pt x="112" y="381"/>
                </a:moveTo>
                <a:cubicBezTo>
                  <a:pt x="112" y="379"/>
                  <a:pt x="111" y="377"/>
                  <a:pt x="112" y="374"/>
                </a:cubicBezTo>
                <a:cubicBezTo>
                  <a:pt x="113" y="375"/>
                  <a:pt x="112" y="376"/>
                  <a:pt x="112" y="377"/>
                </a:cubicBezTo>
                <a:cubicBezTo>
                  <a:pt x="113" y="378"/>
                  <a:pt x="113" y="378"/>
                  <a:pt x="112" y="378"/>
                </a:cubicBezTo>
                <a:cubicBezTo>
                  <a:pt x="112" y="378"/>
                  <a:pt x="112" y="380"/>
                  <a:pt x="112" y="380"/>
                </a:cubicBezTo>
                <a:cubicBezTo>
                  <a:pt x="112" y="380"/>
                  <a:pt x="113" y="380"/>
                  <a:pt x="113" y="380"/>
                </a:cubicBezTo>
                <a:cubicBezTo>
                  <a:pt x="113" y="382"/>
                  <a:pt x="114" y="384"/>
                  <a:pt x="113" y="387"/>
                </a:cubicBezTo>
                <a:cubicBezTo>
                  <a:pt x="111" y="385"/>
                  <a:pt x="112" y="383"/>
                  <a:pt x="112" y="381"/>
                </a:cubicBezTo>
                <a:close/>
                <a:moveTo>
                  <a:pt x="113" y="388"/>
                </a:moveTo>
                <a:cubicBezTo>
                  <a:pt x="115" y="388"/>
                  <a:pt x="113" y="390"/>
                  <a:pt x="114" y="391"/>
                </a:cubicBezTo>
                <a:cubicBezTo>
                  <a:pt x="115" y="391"/>
                  <a:pt x="116" y="391"/>
                  <a:pt x="115" y="393"/>
                </a:cubicBezTo>
                <a:cubicBezTo>
                  <a:pt x="113" y="392"/>
                  <a:pt x="113" y="390"/>
                  <a:pt x="113" y="388"/>
                </a:cubicBezTo>
                <a:close/>
                <a:moveTo>
                  <a:pt x="114" y="396"/>
                </a:moveTo>
                <a:cubicBezTo>
                  <a:pt x="115" y="397"/>
                  <a:pt x="115" y="399"/>
                  <a:pt x="115" y="401"/>
                </a:cubicBezTo>
                <a:cubicBezTo>
                  <a:pt x="115" y="402"/>
                  <a:pt x="116" y="403"/>
                  <a:pt x="116" y="404"/>
                </a:cubicBezTo>
                <a:cubicBezTo>
                  <a:pt x="116" y="406"/>
                  <a:pt x="116" y="408"/>
                  <a:pt x="116" y="410"/>
                </a:cubicBezTo>
                <a:cubicBezTo>
                  <a:pt x="114" y="407"/>
                  <a:pt x="115" y="400"/>
                  <a:pt x="114" y="396"/>
                </a:cubicBezTo>
                <a:close/>
                <a:moveTo>
                  <a:pt x="117" y="421"/>
                </a:moveTo>
                <a:cubicBezTo>
                  <a:pt x="117" y="420"/>
                  <a:pt x="117" y="419"/>
                  <a:pt x="116" y="418"/>
                </a:cubicBezTo>
                <a:cubicBezTo>
                  <a:pt x="118" y="416"/>
                  <a:pt x="116" y="414"/>
                  <a:pt x="116" y="411"/>
                </a:cubicBezTo>
                <a:cubicBezTo>
                  <a:pt x="117" y="411"/>
                  <a:pt x="116" y="413"/>
                  <a:pt x="117" y="414"/>
                </a:cubicBezTo>
                <a:cubicBezTo>
                  <a:pt x="117" y="414"/>
                  <a:pt x="119" y="415"/>
                  <a:pt x="119" y="416"/>
                </a:cubicBezTo>
                <a:cubicBezTo>
                  <a:pt x="118" y="417"/>
                  <a:pt x="118" y="419"/>
                  <a:pt x="118" y="421"/>
                </a:cubicBezTo>
                <a:cubicBezTo>
                  <a:pt x="118" y="422"/>
                  <a:pt x="119" y="424"/>
                  <a:pt x="120" y="425"/>
                </a:cubicBezTo>
                <a:cubicBezTo>
                  <a:pt x="120" y="426"/>
                  <a:pt x="120" y="426"/>
                  <a:pt x="120" y="426"/>
                </a:cubicBezTo>
                <a:cubicBezTo>
                  <a:pt x="119" y="426"/>
                  <a:pt x="119" y="427"/>
                  <a:pt x="118" y="427"/>
                </a:cubicBezTo>
                <a:cubicBezTo>
                  <a:pt x="120" y="432"/>
                  <a:pt x="121" y="436"/>
                  <a:pt x="122" y="442"/>
                </a:cubicBezTo>
                <a:cubicBezTo>
                  <a:pt x="119" y="441"/>
                  <a:pt x="121" y="438"/>
                  <a:pt x="121" y="437"/>
                </a:cubicBezTo>
                <a:cubicBezTo>
                  <a:pt x="120" y="436"/>
                  <a:pt x="120" y="435"/>
                  <a:pt x="119" y="434"/>
                </a:cubicBezTo>
                <a:cubicBezTo>
                  <a:pt x="119" y="434"/>
                  <a:pt x="120" y="433"/>
                  <a:pt x="119" y="433"/>
                </a:cubicBezTo>
                <a:cubicBezTo>
                  <a:pt x="119" y="433"/>
                  <a:pt x="119" y="433"/>
                  <a:pt x="119" y="433"/>
                </a:cubicBezTo>
                <a:cubicBezTo>
                  <a:pt x="119" y="432"/>
                  <a:pt x="119" y="432"/>
                  <a:pt x="119" y="432"/>
                </a:cubicBezTo>
                <a:cubicBezTo>
                  <a:pt x="118" y="431"/>
                  <a:pt x="118" y="429"/>
                  <a:pt x="118" y="428"/>
                </a:cubicBezTo>
                <a:cubicBezTo>
                  <a:pt x="118" y="426"/>
                  <a:pt x="118" y="423"/>
                  <a:pt x="117" y="421"/>
                </a:cubicBezTo>
                <a:close/>
                <a:moveTo>
                  <a:pt x="133" y="534"/>
                </a:moveTo>
                <a:cubicBezTo>
                  <a:pt x="162" y="504"/>
                  <a:pt x="154" y="459"/>
                  <a:pt x="146" y="422"/>
                </a:cubicBezTo>
                <a:cubicBezTo>
                  <a:pt x="142" y="405"/>
                  <a:pt x="133" y="374"/>
                  <a:pt x="132" y="356"/>
                </a:cubicBezTo>
                <a:cubicBezTo>
                  <a:pt x="131" y="335"/>
                  <a:pt x="131" y="325"/>
                  <a:pt x="138" y="306"/>
                </a:cubicBezTo>
                <a:cubicBezTo>
                  <a:pt x="123" y="354"/>
                  <a:pt x="157" y="412"/>
                  <a:pt x="160" y="462"/>
                </a:cubicBezTo>
                <a:cubicBezTo>
                  <a:pt x="161" y="477"/>
                  <a:pt x="162" y="490"/>
                  <a:pt x="158" y="505"/>
                </a:cubicBezTo>
                <a:cubicBezTo>
                  <a:pt x="155" y="520"/>
                  <a:pt x="148" y="534"/>
                  <a:pt x="135" y="542"/>
                </a:cubicBezTo>
                <a:cubicBezTo>
                  <a:pt x="121" y="551"/>
                  <a:pt x="104" y="553"/>
                  <a:pt x="93" y="543"/>
                </a:cubicBezTo>
                <a:cubicBezTo>
                  <a:pt x="107" y="547"/>
                  <a:pt x="123" y="545"/>
                  <a:pt x="133" y="534"/>
                </a:cubicBezTo>
                <a:close/>
                <a:moveTo>
                  <a:pt x="964" y="173"/>
                </a:moveTo>
                <a:cubicBezTo>
                  <a:pt x="964" y="173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ubicBezTo>
                  <a:pt x="964" y="174"/>
                  <a:pt x="964" y="173"/>
                  <a:pt x="964" y="173"/>
                </a:cubicBezTo>
                <a:close/>
                <a:moveTo>
                  <a:pt x="962" y="170"/>
                </a:moveTo>
                <a:cubicBezTo>
                  <a:pt x="962" y="170"/>
                  <a:pt x="961" y="170"/>
                  <a:pt x="962" y="169"/>
                </a:cubicBezTo>
                <a:cubicBezTo>
                  <a:pt x="962" y="169"/>
                  <a:pt x="960" y="168"/>
                  <a:pt x="961" y="167"/>
                </a:cubicBezTo>
                <a:cubicBezTo>
                  <a:pt x="960" y="167"/>
                  <a:pt x="959" y="166"/>
                  <a:pt x="959" y="165"/>
                </a:cubicBezTo>
                <a:cubicBezTo>
                  <a:pt x="958" y="165"/>
                  <a:pt x="958" y="164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6"/>
                  <a:pt x="960" y="167"/>
                  <a:pt x="961" y="169"/>
                </a:cubicBezTo>
                <a:cubicBezTo>
                  <a:pt x="961" y="169"/>
                  <a:pt x="961" y="170"/>
                  <a:pt x="961" y="170"/>
                </a:cubicBezTo>
                <a:cubicBezTo>
                  <a:pt x="962" y="170"/>
                  <a:pt x="962" y="170"/>
                  <a:pt x="962" y="171"/>
                </a:cubicBezTo>
                <a:cubicBezTo>
                  <a:pt x="963" y="171"/>
                  <a:pt x="962" y="172"/>
                  <a:pt x="963" y="172"/>
                </a:cubicBezTo>
                <a:cubicBezTo>
                  <a:pt x="963" y="173"/>
                  <a:pt x="963" y="173"/>
                  <a:pt x="964" y="173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3" y="172"/>
                  <a:pt x="962" y="171"/>
                  <a:pt x="962" y="170"/>
                </a:cubicBezTo>
                <a:close/>
                <a:moveTo>
                  <a:pt x="910" y="112"/>
                </a:moveTo>
                <a:cubicBezTo>
                  <a:pt x="910" y="112"/>
                  <a:pt x="910" y="113"/>
                  <a:pt x="910" y="113"/>
                </a:cubicBezTo>
                <a:cubicBezTo>
                  <a:pt x="911" y="114"/>
                  <a:pt x="913" y="115"/>
                  <a:pt x="914" y="116"/>
                </a:cubicBezTo>
                <a:cubicBezTo>
                  <a:pt x="914" y="116"/>
                  <a:pt x="914" y="116"/>
                  <a:pt x="914" y="116"/>
                </a:cubicBezTo>
                <a:cubicBezTo>
                  <a:pt x="914" y="116"/>
                  <a:pt x="914" y="116"/>
                  <a:pt x="914" y="117"/>
                </a:cubicBezTo>
                <a:cubicBezTo>
                  <a:pt x="914" y="117"/>
                  <a:pt x="915" y="117"/>
                  <a:pt x="915" y="117"/>
                </a:cubicBezTo>
                <a:cubicBezTo>
                  <a:pt x="915" y="117"/>
                  <a:pt x="915" y="117"/>
                  <a:pt x="915" y="117"/>
                </a:cubicBezTo>
                <a:cubicBezTo>
                  <a:pt x="915" y="117"/>
                  <a:pt x="916" y="118"/>
                  <a:pt x="916" y="118"/>
                </a:cubicBezTo>
                <a:cubicBezTo>
                  <a:pt x="917" y="119"/>
                  <a:pt x="917" y="118"/>
                  <a:pt x="918" y="119"/>
                </a:cubicBezTo>
                <a:cubicBezTo>
                  <a:pt x="918" y="119"/>
                  <a:pt x="918" y="119"/>
                  <a:pt x="918" y="119"/>
                </a:cubicBezTo>
                <a:cubicBezTo>
                  <a:pt x="919" y="120"/>
                  <a:pt x="920" y="121"/>
                  <a:pt x="921" y="121"/>
                </a:cubicBezTo>
                <a:cubicBezTo>
                  <a:pt x="921" y="122"/>
                  <a:pt x="921" y="121"/>
                  <a:pt x="921" y="121"/>
                </a:cubicBezTo>
                <a:cubicBezTo>
                  <a:pt x="922" y="121"/>
                  <a:pt x="922" y="123"/>
                  <a:pt x="923" y="123"/>
                </a:cubicBezTo>
                <a:cubicBezTo>
                  <a:pt x="923" y="123"/>
                  <a:pt x="923" y="123"/>
                  <a:pt x="923" y="124"/>
                </a:cubicBezTo>
                <a:cubicBezTo>
                  <a:pt x="923" y="124"/>
                  <a:pt x="924" y="124"/>
                  <a:pt x="924" y="125"/>
                </a:cubicBezTo>
                <a:cubicBezTo>
                  <a:pt x="925" y="125"/>
                  <a:pt x="925" y="126"/>
                  <a:pt x="925" y="126"/>
                </a:cubicBezTo>
                <a:cubicBezTo>
                  <a:pt x="926" y="127"/>
                  <a:pt x="926" y="126"/>
                  <a:pt x="926" y="127"/>
                </a:cubicBezTo>
                <a:cubicBezTo>
                  <a:pt x="927" y="127"/>
                  <a:pt x="927" y="126"/>
                  <a:pt x="928" y="127"/>
                </a:cubicBezTo>
                <a:cubicBezTo>
                  <a:pt x="929" y="128"/>
                  <a:pt x="930" y="130"/>
                  <a:pt x="931" y="131"/>
                </a:cubicBezTo>
                <a:cubicBezTo>
                  <a:pt x="931" y="132"/>
                  <a:pt x="932" y="132"/>
                  <a:pt x="932" y="133"/>
                </a:cubicBezTo>
                <a:cubicBezTo>
                  <a:pt x="932" y="133"/>
                  <a:pt x="933" y="133"/>
                  <a:pt x="933" y="133"/>
                </a:cubicBezTo>
                <a:cubicBezTo>
                  <a:pt x="933" y="133"/>
                  <a:pt x="933" y="133"/>
                  <a:pt x="933" y="133"/>
                </a:cubicBezTo>
                <a:cubicBezTo>
                  <a:pt x="933" y="133"/>
                  <a:pt x="933" y="134"/>
                  <a:pt x="934" y="134"/>
                </a:cubicBezTo>
                <a:cubicBezTo>
                  <a:pt x="934" y="134"/>
                  <a:pt x="933" y="134"/>
                  <a:pt x="933" y="134"/>
                </a:cubicBezTo>
                <a:cubicBezTo>
                  <a:pt x="933" y="134"/>
                  <a:pt x="934" y="134"/>
                  <a:pt x="934" y="134"/>
                </a:cubicBezTo>
                <a:cubicBezTo>
                  <a:pt x="935" y="135"/>
                  <a:pt x="937" y="137"/>
                  <a:pt x="938" y="138"/>
                </a:cubicBezTo>
                <a:cubicBezTo>
                  <a:pt x="938" y="138"/>
                  <a:pt x="939" y="139"/>
                  <a:pt x="940" y="140"/>
                </a:cubicBezTo>
                <a:cubicBezTo>
                  <a:pt x="940" y="140"/>
                  <a:pt x="940" y="141"/>
                  <a:pt x="940" y="141"/>
                </a:cubicBezTo>
                <a:cubicBezTo>
                  <a:pt x="941" y="141"/>
                  <a:pt x="941" y="142"/>
                  <a:pt x="941" y="142"/>
                </a:cubicBezTo>
                <a:cubicBezTo>
                  <a:pt x="941" y="142"/>
                  <a:pt x="941" y="142"/>
                  <a:pt x="941" y="142"/>
                </a:cubicBezTo>
                <a:cubicBezTo>
                  <a:pt x="941" y="142"/>
                  <a:pt x="942" y="143"/>
                  <a:pt x="942" y="143"/>
                </a:cubicBezTo>
                <a:cubicBezTo>
                  <a:pt x="942" y="143"/>
                  <a:pt x="943" y="144"/>
                  <a:pt x="943" y="144"/>
                </a:cubicBezTo>
                <a:cubicBezTo>
                  <a:pt x="943" y="145"/>
                  <a:pt x="944" y="145"/>
                  <a:pt x="945" y="146"/>
                </a:cubicBezTo>
                <a:cubicBezTo>
                  <a:pt x="945" y="147"/>
                  <a:pt x="946" y="148"/>
                  <a:pt x="946" y="149"/>
                </a:cubicBezTo>
                <a:cubicBezTo>
                  <a:pt x="947" y="149"/>
                  <a:pt x="948" y="150"/>
                  <a:pt x="949" y="151"/>
                </a:cubicBezTo>
                <a:cubicBezTo>
                  <a:pt x="949" y="151"/>
                  <a:pt x="949" y="152"/>
                  <a:pt x="949" y="152"/>
                </a:cubicBezTo>
                <a:cubicBezTo>
                  <a:pt x="950" y="153"/>
                  <a:pt x="951" y="153"/>
                  <a:pt x="951" y="154"/>
                </a:cubicBezTo>
                <a:cubicBezTo>
                  <a:pt x="951" y="154"/>
                  <a:pt x="951" y="154"/>
                  <a:pt x="951" y="155"/>
                </a:cubicBezTo>
                <a:cubicBezTo>
                  <a:pt x="952" y="155"/>
                  <a:pt x="952" y="156"/>
                  <a:pt x="952" y="156"/>
                </a:cubicBezTo>
                <a:cubicBezTo>
                  <a:pt x="952" y="157"/>
                  <a:pt x="953" y="157"/>
                  <a:pt x="953" y="158"/>
                </a:cubicBezTo>
                <a:cubicBezTo>
                  <a:pt x="953" y="158"/>
                  <a:pt x="953" y="158"/>
                  <a:pt x="953" y="158"/>
                </a:cubicBezTo>
                <a:cubicBezTo>
                  <a:pt x="954" y="158"/>
                  <a:pt x="954" y="158"/>
                  <a:pt x="954" y="158"/>
                </a:cubicBezTo>
                <a:cubicBezTo>
                  <a:pt x="954" y="159"/>
                  <a:pt x="954" y="159"/>
                  <a:pt x="954" y="159"/>
                </a:cubicBezTo>
                <a:cubicBezTo>
                  <a:pt x="955" y="160"/>
                  <a:pt x="955" y="160"/>
                  <a:pt x="955" y="160"/>
                </a:cubicBezTo>
                <a:cubicBezTo>
                  <a:pt x="955" y="161"/>
                  <a:pt x="956" y="161"/>
                  <a:pt x="956" y="161"/>
                </a:cubicBezTo>
                <a:cubicBezTo>
                  <a:pt x="956" y="162"/>
                  <a:pt x="956" y="162"/>
                  <a:pt x="956" y="163"/>
                </a:cubicBezTo>
                <a:cubicBezTo>
                  <a:pt x="956" y="163"/>
                  <a:pt x="957" y="163"/>
                  <a:pt x="957" y="163"/>
                </a:cubicBezTo>
                <a:cubicBezTo>
                  <a:pt x="957" y="163"/>
                  <a:pt x="957" y="163"/>
                  <a:pt x="957" y="163"/>
                </a:cubicBezTo>
                <a:cubicBezTo>
                  <a:pt x="958" y="164"/>
                  <a:pt x="959" y="165"/>
                  <a:pt x="959" y="165"/>
                </a:cubicBezTo>
                <a:cubicBezTo>
                  <a:pt x="959" y="165"/>
                  <a:pt x="960" y="166"/>
                  <a:pt x="960" y="166"/>
                </a:cubicBezTo>
                <a:cubicBezTo>
                  <a:pt x="960" y="167"/>
                  <a:pt x="961" y="167"/>
                  <a:pt x="961" y="167"/>
                </a:cubicBezTo>
                <a:cubicBezTo>
                  <a:pt x="962" y="167"/>
                  <a:pt x="961" y="168"/>
                  <a:pt x="962" y="168"/>
                </a:cubicBezTo>
                <a:cubicBezTo>
                  <a:pt x="962" y="169"/>
                  <a:pt x="963" y="169"/>
                  <a:pt x="963" y="170"/>
                </a:cubicBezTo>
                <a:cubicBezTo>
                  <a:pt x="963" y="170"/>
                  <a:pt x="963" y="170"/>
                  <a:pt x="963" y="170"/>
                </a:cubicBezTo>
                <a:cubicBezTo>
                  <a:pt x="963" y="171"/>
                  <a:pt x="963" y="171"/>
                  <a:pt x="963" y="171"/>
                </a:cubicBezTo>
                <a:cubicBezTo>
                  <a:pt x="964" y="171"/>
                  <a:pt x="964" y="172"/>
                  <a:pt x="964" y="172"/>
                </a:cubicBezTo>
                <a:cubicBezTo>
                  <a:pt x="964" y="173"/>
                  <a:pt x="964" y="173"/>
                  <a:pt x="964" y="173"/>
                </a:cubicBezTo>
                <a:cubicBezTo>
                  <a:pt x="965" y="174"/>
                  <a:pt x="966" y="174"/>
                  <a:pt x="966" y="175"/>
                </a:cubicBezTo>
                <a:cubicBezTo>
                  <a:pt x="965" y="175"/>
                  <a:pt x="965" y="175"/>
                  <a:pt x="965" y="175"/>
                </a:cubicBezTo>
                <a:cubicBezTo>
                  <a:pt x="966" y="176"/>
                  <a:pt x="966" y="176"/>
                  <a:pt x="966" y="177"/>
                </a:cubicBezTo>
                <a:cubicBezTo>
                  <a:pt x="966" y="177"/>
                  <a:pt x="966" y="177"/>
                  <a:pt x="966" y="177"/>
                </a:cubicBezTo>
                <a:cubicBezTo>
                  <a:pt x="968" y="178"/>
                  <a:pt x="967" y="180"/>
                  <a:pt x="969" y="180"/>
                </a:cubicBezTo>
                <a:cubicBezTo>
                  <a:pt x="969" y="180"/>
                  <a:pt x="969" y="181"/>
                  <a:pt x="969" y="181"/>
                </a:cubicBezTo>
                <a:cubicBezTo>
                  <a:pt x="969" y="182"/>
                  <a:pt x="969" y="182"/>
                  <a:pt x="970" y="183"/>
                </a:cubicBezTo>
                <a:cubicBezTo>
                  <a:pt x="970" y="183"/>
                  <a:pt x="970" y="183"/>
                  <a:pt x="970" y="184"/>
                </a:cubicBezTo>
                <a:cubicBezTo>
                  <a:pt x="970" y="184"/>
                  <a:pt x="971" y="184"/>
                  <a:pt x="971" y="185"/>
                </a:cubicBezTo>
                <a:cubicBezTo>
                  <a:pt x="971" y="186"/>
                  <a:pt x="971" y="187"/>
                  <a:pt x="972" y="187"/>
                </a:cubicBezTo>
                <a:cubicBezTo>
                  <a:pt x="972" y="187"/>
                  <a:pt x="972" y="187"/>
                  <a:pt x="972" y="186"/>
                </a:cubicBezTo>
                <a:cubicBezTo>
                  <a:pt x="972" y="187"/>
                  <a:pt x="973" y="187"/>
                  <a:pt x="973" y="187"/>
                </a:cubicBezTo>
                <a:cubicBezTo>
                  <a:pt x="973" y="189"/>
                  <a:pt x="973" y="189"/>
                  <a:pt x="974" y="190"/>
                </a:cubicBezTo>
                <a:cubicBezTo>
                  <a:pt x="974" y="192"/>
                  <a:pt x="975" y="192"/>
                  <a:pt x="975" y="193"/>
                </a:cubicBezTo>
                <a:cubicBezTo>
                  <a:pt x="976" y="195"/>
                  <a:pt x="976" y="197"/>
                  <a:pt x="977" y="198"/>
                </a:cubicBezTo>
                <a:cubicBezTo>
                  <a:pt x="977" y="199"/>
                  <a:pt x="978" y="200"/>
                  <a:pt x="978" y="201"/>
                </a:cubicBezTo>
                <a:cubicBezTo>
                  <a:pt x="979" y="201"/>
                  <a:pt x="978" y="202"/>
                  <a:pt x="979" y="203"/>
                </a:cubicBezTo>
                <a:cubicBezTo>
                  <a:pt x="979" y="204"/>
                  <a:pt x="979" y="205"/>
                  <a:pt x="980" y="206"/>
                </a:cubicBezTo>
                <a:cubicBezTo>
                  <a:pt x="980" y="207"/>
                  <a:pt x="981" y="208"/>
                  <a:pt x="981" y="209"/>
                </a:cubicBezTo>
                <a:cubicBezTo>
                  <a:pt x="981" y="210"/>
                  <a:pt x="982" y="210"/>
                  <a:pt x="982" y="211"/>
                </a:cubicBezTo>
                <a:cubicBezTo>
                  <a:pt x="983" y="212"/>
                  <a:pt x="983" y="213"/>
                  <a:pt x="984" y="214"/>
                </a:cubicBezTo>
                <a:cubicBezTo>
                  <a:pt x="983" y="215"/>
                  <a:pt x="983" y="216"/>
                  <a:pt x="983" y="218"/>
                </a:cubicBezTo>
                <a:cubicBezTo>
                  <a:pt x="983" y="218"/>
                  <a:pt x="984" y="218"/>
                  <a:pt x="983" y="219"/>
                </a:cubicBezTo>
                <a:cubicBezTo>
                  <a:pt x="984" y="218"/>
                  <a:pt x="986" y="223"/>
                  <a:pt x="986" y="223"/>
                </a:cubicBezTo>
                <a:cubicBezTo>
                  <a:pt x="992" y="249"/>
                  <a:pt x="988" y="275"/>
                  <a:pt x="1000" y="300"/>
                </a:cubicBezTo>
                <a:cubicBezTo>
                  <a:pt x="1004" y="307"/>
                  <a:pt x="1018" y="322"/>
                  <a:pt x="1035" y="316"/>
                </a:cubicBezTo>
                <a:cubicBezTo>
                  <a:pt x="1038" y="315"/>
                  <a:pt x="1044" y="312"/>
                  <a:pt x="1045" y="311"/>
                </a:cubicBezTo>
                <a:cubicBezTo>
                  <a:pt x="1045" y="311"/>
                  <a:pt x="1051" y="317"/>
                  <a:pt x="1062" y="318"/>
                </a:cubicBezTo>
                <a:cubicBezTo>
                  <a:pt x="1086" y="320"/>
                  <a:pt x="1106" y="288"/>
                  <a:pt x="1104" y="269"/>
                </a:cubicBezTo>
                <a:cubicBezTo>
                  <a:pt x="1102" y="258"/>
                  <a:pt x="1093" y="255"/>
                  <a:pt x="1093" y="255"/>
                </a:cubicBezTo>
                <a:cubicBezTo>
                  <a:pt x="1094" y="254"/>
                  <a:pt x="1106" y="247"/>
                  <a:pt x="1104" y="228"/>
                </a:cubicBezTo>
                <a:cubicBezTo>
                  <a:pt x="1103" y="212"/>
                  <a:pt x="1090" y="206"/>
                  <a:pt x="1083" y="202"/>
                </a:cubicBezTo>
                <a:cubicBezTo>
                  <a:pt x="1069" y="195"/>
                  <a:pt x="1049" y="197"/>
                  <a:pt x="1037" y="205"/>
                </a:cubicBezTo>
                <a:cubicBezTo>
                  <a:pt x="1025" y="213"/>
                  <a:pt x="1020" y="223"/>
                  <a:pt x="1022" y="238"/>
                </a:cubicBezTo>
                <a:cubicBezTo>
                  <a:pt x="1024" y="250"/>
                  <a:pt x="1034" y="264"/>
                  <a:pt x="1049" y="261"/>
                </a:cubicBezTo>
                <a:cubicBezTo>
                  <a:pt x="1070" y="256"/>
                  <a:pt x="1055" y="230"/>
                  <a:pt x="1045" y="244"/>
                </a:cubicBezTo>
                <a:cubicBezTo>
                  <a:pt x="1044" y="233"/>
                  <a:pt x="1053" y="231"/>
                  <a:pt x="1060" y="232"/>
                </a:cubicBezTo>
                <a:cubicBezTo>
                  <a:pt x="1080" y="234"/>
                  <a:pt x="1080" y="266"/>
                  <a:pt x="1064" y="275"/>
                </a:cubicBezTo>
                <a:cubicBezTo>
                  <a:pt x="1059" y="277"/>
                  <a:pt x="1051" y="278"/>
                  <a:pt x="1046" y="277"/>
                </a:cubicBezTo>
                <a:cubicBezTo>
                  <a:pt x="1040" y="275"/>
                  <a:pt x="1034" y="271"/>
                  <a:pt x="1030" y="266"/>
                </a:cubicBezTo>
                <a:cubicBezTo>
                  <a:pt x="1025" y="260"/>
                  <a:pt x="1021" y="253"/>
                  <a:pt x="1018" y="246"/>
                </a:cubicBezTo>
                <a:cubicBezTo>
                  <a:pt x="1016" y="242"/>
                  <a:pt x="1015" y="237"/>
                  <a:pt x="1014" y="233"/>
                </a:cubicBezTo>
                <a:cubicBezTo>
                  <a:pt x="1013" y="231"/>
                  <a:pt x="1013" y="228"/>
                  <a:pt x="1012" y="226"/>
                </a:cubicBezTo>
                <a:cubicBezTo>
                  <a:pt x="1012" y="225"/>
                  <a:pt x="1011" y="225"/>
                  <a:pt x="1011" y="224"/>
                </a:cubicBezTo>
                <a:cubicBezTo>
                  <a:pt x="1010" y="223"/>
                  <a:pt x="1011" y="225"/>
                  <a:pt x="1011" y="224"/>
                </a:cubicBezTo>
                <a:cubicBezTo>
                  <a:pt x="1011" y="224"/>
                  <a:pt x="1011" y="223"/>
                  <a:pt x="1011" y="223"/>
                </a:cubicBezTo>
                <a:cubicBezTo>
                  <a:pt x="1011" y="222"/>
                  <a:pt x="1010" y="222"/>
                  <a:pt x="1010" y="221"/>
                </a:cubicBezTo>
                <a:cubicBezTo>
                  <a:pt x="1009" y="221"/>
                  <a:pt x="1010" y="220"/>
                  <a:pt x="1009" y="219"/>
                </a:cubicBezTo>
                <a:cubicBezTo>
                  <a:pt x="1009" y="219"/>
                  <a:pt x="1009" y="218"/>
                  <a:pt x="1009" y="218"/>
                </a:cubicBezTo>
                <a:cubicBezTo>
                  <a:pt x="1008" y="217"/>
                  <a:pt x="1008" y="216"/>
                  <a:pt x="1007" y="215"/>
                </a:cubicBezTo>
                <a:cubicBezTo>
                  <a:pt x="1007" y="213"/>
                  <a:pt x="1008" y="212"/>
                  <a:pt x="1007" y="211"/>
                </a:cubicBezTo>
                <a:cubicBezTo>
                  <a:pt x="1007" y="209"/>
                  <a:pt x="1003" y="206"/>
                  <a:pt x="1004" y="205"/>
                </a:cubicBezTo>
                <a:cubicBezTo>
                  <a:pt x="1003" y="205"/>
                  <a:pt x="1003" y="203"/>
                  <a:pt x="1003" y="203"/>
                </a:cubicBezTo>
                <a:cubicBezTo>
                  <a:pt x="1002" y="202"/>
                  <a:pt x="1002" y="203"/>
                  <a:pt x="1001" y="203"/>
                </a:cubicBezTo>
                <a:cubicBezTo>
                  <a:pt x="1000" y="200"/>
                  <a:pt x="1000" y="200"/>
                  <a:pt x="999" y="199"/>
                </a:cubicBezTo>
                <a:cubicBezTo>
                  <a:pt x="998" y="198"/>
                  <a:pt x="999" y="197"/>
                  <a:pt x="999" y="197"/>
                </a:cubicBezTo>
                <a:cubicBezTo>
                  <a:pt x="999" y="196"/>
                  <a:pt x="997" y="196"/>
                  <a:pt x="998" y="194"/>
                </a:cubicBezTo>
                <a:cubicBezTo>
                  <a:pt x="997" y="194"/>
                  <a:pt x="997" y="195"/>
                  <a:pt x="996" y="194"/>
                </a:cubicBezTo>
                <a:cubicBezTo>
                  <a:pt x="996" y="193"/>
                  <a:pt x="996" y="192"/>
                  <a:pt x="996" y="191"/>
                </a:cubicBezTo>
                <a:cubicBezTo>
                  <a:pt x="995" y="190"/>
                  <a:pt x="995" y="188"/>
                  <a:pt x="993" y="188"/>
                </a:cubicBezTo>
                <a:cubicBezTo>
                  <a:pt x="993" y="186"/>
                  <a:pt x="992" y="186"/>
                  <a:pt x="992" y="186"/>
                </a:cubicBezTo>
                <a:cubicBezTo>
                  <a:pt x="992" y="185"/>
                  <a:pt x="992" y="185"/>
                  <a:pt x="992" y="185"/>
                </a:cubicBezTo>
                <a:cubicBezTo>
                  <a:pt x="991" y="184"/>
                  <a:pt x="990" y="183"/>
                  <a:pt x="990" y="184"/>
                </a:cubicBezTo>
                <a:cubicBezTo>
                  <a:pt x="989" y="182"/>
                  <a:pt x="989" y="181"/>
                  <a:pt x="989" y="180"/>
                </a:cubicBezTo>
                <a:cubicBezTo>
                  <a:pt x="989" y="180"/>
                  <a:pt x="988" y="180"/>
                  <a:pt x="988" y="179"/>
                </a:cubicBezTo>
                <a:cubicBezTo>
                  <a:pt x="988" y="179"/>
                  <a:pt x="988" y="179"/>
                  <a:pt x="988" y="179"/>
                </a:cubicBezTo>
                <a:cubicBezTo>
                  <a:pt x="987" y="178"/>
                  <a:pt x="987" y="178"/>
                  <a:pt x="986" y="177"/>
                </a:cubicBezTo>
                <a:cubicBezTo>
                  <a:pt x="986" y="176"/>
                  <a:pt x="985" y="176"/>
                  <a:pt x="984" y="175"/>
                </a:cubicBezTo>
                <a:cubicBezTo>
                  <a:pt x="984" y="175"/>
                  <a:pt x="985" y="175"/>
                  <a:pt x="985" y="174"/>
                </a:cubicBezTo>
                <a:cubicBezTo>
                  <a:pt x="984" y="174"/>
                  <a:pt x="983" y="174"/>
                  <a:pt x="983" y="174"/>
                </a:cubicBezTo>
                <a:cubicBezTo>
                  <a:pt x="982" y="172"/>
                  <a:pt x="982" y="171"/>
                  <a:pt x="981" y="169"/>
                </a:cubicBezTo>
                <a:cubicBezTo>
                  <a:pt x="979" y="169"/>
                  <a:pt x="979" y="166"/>
                  <a:pt x="976" y="165"/>
                </a:cubicBezTo>
                <a:cubicBezTo>
                  <a:pt x="976" y="164"/>
                  <a:pt x="976" y="163"/>
                  <a:pt x="974" y="163"/>
                </a:cubicBezTo>
                <a:cubicBezTo>
                  <a:pt x="975" y="162"/>
                  <a:pt x="973" y="161"/>
                  <a:pt x="974" y="160"/>
                </a:cubicBezTo>
                <a:cubicBezTo>
                  <a:pt x="973" y="160"/>
                  <a:pt x="973" y="159"/>
                  <a:pt x="972" y="159"/>
                </a:cubicBezTo>
                <a:cubicBezTo>
                  <a:pt x="971" y="156"/>
                  <a:pt x="968" y="153"/>
                  <a:pt x="965" y="151"/>
                </a:cubicBezTo>
                <a:cubicBezTo>
                  <a:pt x="964" y="149"/>
                  <a:pt x="962" y="146"/>
                  <a:pt x="959" y="146"/>
                </a:cubicBezTo>
                <a:cubicBezTo>
                  <a:pt x="959" y="145"/>
                  <a:pt x="958" y="144"/>
                  <a:pt x="958" y="143"/>
                </a:cubicBezTo>
                <a:cubicBezTo>
                  <a:pt x="957" y="143"/>
                  <a:pt x="956" y="141"/>
                  <a:pt x="956" y="144"/>
                </a:cubicBezTo>
                <a:cubicBezTo>
                  <a:pt x="955" y="142"/>
                  <a:pt x="954" y="141"/>
                  <a:pt x="954" y="139"/>
                </a:cubicBezTo>
                <a:cubicBezTo>
                  <a:pt x="952" y="138"/>
                  <a:pt x="953" y="139"/>
                  <a:pt x="952" y="139"/>
                </a:cubicBezTo>
                <a:cubicBezTo>
                  <a:pt x="952" y="138"/>
                  <a:pt x="951" y="137"/>
                  <a:pt x="950" y="137"/>
                </a:cubicBezTo>
                <a:cubicBezTo>
                  <a:pt x="950" y="137"/>
                  <a:pt x="949" y="137"/>
                  <a:pt x="949" y="136"/>
                </a:cubicBezTo>
                <a:cubicBezTo>
                  <a:pt x="949" y="136"/>
                  <a:pt x="949" y="136"/>
                  <a:pt x="949" y="136"/>
                </a:cubicBezTo>
                <a:cubicBezTo>
                  <a:pt x="948" y="135"/>
                  <a:pt x="947" y="135"/>
                  <a:pt x="947" y="135"/>
                </a:cubicBezTo>
                <a:cubicBezTo>
                  <a:pt x="947" y="134"/>
                  <a:pt x="947" y="134"/>
                  <a:pt x="947" y="134"/>
                </a:cubicBezTo>
                <a:cubicBezTo>
                  <a:pt x="946" y="134"/>
                  <a:pt x="947" y="134"/>
                  <a:pt x="947" y="134"/>
                </a:cubicBezTo>
                <a:cubicBezTo>
                  <a:pt x="946" y="133"/>
                  <a:pt x="945" y="132"/>
                  <a:pt x="945" y="131"/>
                </a:cubicBezTo>
                <a:cubicBezTo>
                  <a:pt x="944" y="131"/>
                  <a:pt x="943" y="131"/>
                  <a:pt x="942" y="131"/>
                </a:cubicBezTo>
                <a:cubicBezTo>
                  <a:pt x="942" y="131"/>
                  <a:pt x="942" y="131"/>
                  <a:pt x="942" y="131"/>
                </a:cubicBezTo>
                <a:cubicBezTo>
                  <a:pt x="942" y="131"/>
                  <a:pt x="942" y="130"/>
                  <a:pt x="942" y="130"/>
                </a:cubicBezTo>
                <a:cubicBezTo>
                  <a:pt x="942" y="130"/>
                  <a:pt x="941" y="130"/>
                  <a:pt x="941" y="130"/>
                </a:cubicBezTo>
                <a:cubicBezTo>
                  <a:pt x="941" y="130"/>
                  <a:pt x="941" y="130"/>
                  <a:pt x="941" y="130"/>
                </a:cubicBezTo>
                <a:cubicBezTo>
                  <a:pt x="939" y="128"/>
                  <a:pt x="939" y="128"/>
                  <a:pt x="937" y="128"/>
                </a:cubicBezTo>
                <a:cubicBezTo>
                  <a:pt x="937" y="127"/>
                  <a:pt x="936" y="127"/>
                  <a:pt x="936" y="127"/>
                </a:cubicBezTo>
                <a:cubicBezTo>
                  <a:pt x="936" y="127"/>
                  <a:pt x="936" y="126"/>
                  <a:pt x="936" y="126"/>
                </a:cubicBezTo>
                <a:cubicBezTo>
                  <a:pt x="936" y="126"/>
                  <a:pt x="936" y="126"/>
                  <a:pt x="935" y="126"/>
                </a:cubicBezTo>
                <a:cubicBezTo>
                  <a:pt x="935" y="126"/>
                  <a:pt x="936" y="126"/>
                  <a:pt x="936" y="126"/>
                </a:cubicBezTo>
                <a:cubicBezTo>
                  <a:pt x="936" y="126"/>
                  <a:pt x="935" y="125"/>
                  <a:pt x="935" y="125"/>
                </a:cubicBezTo>
                <a:cubicBezTo>
                  <a:pt x="934" y="124"/>
                  <a:pt x="933" y="125"/>
                  <a:pt x="933" y="124"/>
                </a:cubicBezTo>
                <a:cubicBezTo>
                  <a:pt x="933" y="123"/>
                  <a:pt x="932" y="124"/>
                  <a:pt x="932" y="124"/>
                </a:cubicBezTo>
                <a:cubicBezTo>
                  <a:pt x="931" y="124"/>
                  <a:pt x="931" y="123"/>
                  <a:pt x="931" y="123"/>
                </a:cubicBezTo>
                <a:cubicBezTo>
                  <a:pt x="930" y="122"/>
                  <a:pt x="929" y="122"/>
                  <a:pt x="928" y="121"/>
                </a:cubicBezTo>
                <a:cubicBezTo>
                  <a:pt x="927" y="121"/>
                  <a:pt x="927" y="120"/>
                  <a:pt x="926" y="120"/>
                </a:cubicBezTo>
                <a:cubicBezTo>
                  <a:pt x="925" y="118"/>
                  <a:pt x="923" y="118"/>
                  <a:pt x="922" y="117"/>
                </a:cubicBezTo>
                <a:cubicBezTo>
                  <a:pt x="922" y="117"/>
                  <a:pt x="922" y="117"/>
                  <a:pt x="921" y="117"/>
                </a:cubicBezTo>
                <a:cubicBezTo>
                  <a:pt x="921" y="117"/>
                  <a:pt x="921" y="116"/>
                  <a:pt x="921" y="116"/>
                </a:cubicBezTo>
                <a:cubicBezTo>
                  <a:pt x="921" y="116"/>
                  <a:pt x="920" y="116"/>
                  <a:pt x="920" y="116"/>
                </a:cubicBezTo>
                <a:cubicBezTo>
                  <a:pt x="919" y="115"/>
                  <a:pt x="919" y="115"/>
                  <a:pt x="918" y="114"/>
                </a:cubicBezTo>
                <a:cubicBezTo>
                  <a:pt x="917" y="114"/>
                  <a:pt x="917" y="114"/>
                  <a:pt x="916" y="113"/>
                </a:cubicBezTo>
                <a:cubicBezTo>
                  <a:pt x="915" y="113"/>
                  <a:pt x="917" y="115"/>
                  <a:pt x="917" y="114"/>
                </a:cubicBezTo>
                <a:cubicBezTo>
                  <a:pt x="915" y="113"/>
                  <a:pt x="912" y="112"/>
                  <a:pt x="911" y="111"/>
                </a:cubicBezTo>
                <a:cubicBezTo>
                  <a:pt x="911" y="111"/>
                  <a:pt x="911" y="111"/>
                  <a:pt x="911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10" y="111"/>
                  <a:pt x="910" y="111"/>
                  <a:pt x="910" y="111"/>
                </a:cubicBezTo>
                <a:cubicBezTo>
                  <a:pt x="909" y="110"/>
                  <a:pt x="909" y="111"/>
                  <a:pt x="908" y="110"/>
                </a:cubicBezTo>
                <a:cubicBezTo>
                  <a:pt x="908" y="111"/>
                  <a:pt x="909" y="111"/>
                  <a:pt x="909" y="112"/>
                </a:cubicBezTo>
                <a:cubicBezTo>
                  <a:pt x="910" y="112"/>
                  <a:pt x="909" y="112"/>
                  <a:pt x="910" y="112"/>
                </a:cubicBezTo>
                <a:close/>
                <a:moveTo>
                  <a:pt x="992" y="200"/>
                </a:moveTo>
                <a:cubicBezTo>
                  <a:pt x="995" y="203"/>
                  <a:pt x="997" y="207"/>
                  <a:pt x="999" y="211"/>
                </a:cubicBezTo>
                <a:cubicBezTo>
                  <a:pt x="998" y="212"/>
                  <a:pt x="999" y="212"/>
                  <a:pt x="998" y="213"/>
                </a:cubicBezTo>
                <a:cubicBezTo>
                  <a:pt x="999" y="214"/>
                  <a:pt x="999" y="214"/>
                  <a:pt x="1000" y="215"/>
                </a:cubicBezTo>
                <a:cubicBezTo>
                  <a:pt x="999" y="216"/>
                  <a:pt x="1001" y="217"/>
                  <a:pt x="1001" y="218"/>
                </a:cubicBezTo>
                <a:cubicBezTo>
                  <a:pt x="1002" y="218"/>
                  <a:pt x="1002" y="220"/>
                  <a:pt x="1003" y="221"/>
                </a:cubicBezTo>
                <a:cubicBezTo>
                  <a:pt x="1003" y="221"/>
                  <a:pt x="1003" y="222"/>
                  <a:pt x="1003" y="222"/>
                </a:cubicBezTo>
                <a:cubicBezTo>
                  <a:pt x="1003" y="223"/>
                  <a:pt x="1003" y="223"/>
                  <a:pt x="1003" y="223"/>
                </a:cubicBezTo>
                <a:cubicBezTo>
                  <a:pt x="1001" y="223"/>
                  <a:pt x="1003" y="222"/>
                  <a:pt x="1002" y="221"/>
                </a:cubicBezTo>
                <a:cubicBezTo>
                  <a:pt x="998" y="220"/>
                  <a:pt x="1000" y="215"/>
                  <a:pt x="997" y="214"/>
                </a:cubicBezTo>
                <a:cubicBezTo>
                  <a:pt x="997" y="212"/>
                  <a:pt x="996" y="211"/>
                  <a:pt x="996" y="209"/>
                </a:cubicBezTo>
                <a:cubicBezTo>
                  <a:pt x="996" y="208"/>
                  <a:pt x="996" y="208"/>
                  <a:pt x="995" y="207"/>
                </a:cubicBezTo>
                <a:cubicBezTo>
                  <a:pt x="996" y="206"/>
                  <a:pt x="996" y="206"/>
                  <a:pt x="995" y="204"/>
                </a:cubicBezTo>
                <a:cubicBezTo>
                  <a:pt x="993" y="204"/>
                  <a:pt x="993" y="204"/>
                  <a:pt x="993" y="204"/>
                </a:cubicBezTo>
                <a:cubicBezTo>
                  <a:pt x="993" y="203"/>
                  <a:pt x="993" y="202"/>
                  <a:pt x="993" y="201"/>
                </a:cubicBezTo>
                <a:cubicBezTo>
                  <a:pt x="993" y="201"/>
                  <a:pt x="991" y="201"/>
                  <a:pt x="992" y="200"/>
                </a:cubicBezTo>
                <a:close/>
                <a:moveTo>
                  <a:pt x="988" y="191"/>
                </a:moveTo>
                <a:cubicBezTo>
                  <a:pt x="989" y="193"/>
                  <a:pt x="990" y="195"/>
                  <a:pt x="991" y="196"/>
                </a:cubicBezTo>
                <a:cubicBezTo>
                  <a:pt x="991" y="198"/>
                  <a:pt x="991" y="198"/>
                  <a:pt x="991" y="198"/>
                </a:cubicBezTo>
                <a:cubicBezTo>
                  <a:pt x="989" y="197"/>
                  <a:pt x="990" y="195"/>
                  <a:pt x="988" y="195"/>
                </a:cubicBezTo>
                <a:cubicBezTo>
                  <a:pt x="989" y="193"/>
                  <a:pt x="987" y="193"/>
                  <a:pt x="988" y="191"/>
                </a:cubicBezTo>
                <a:close/>
                <a:moveTo>
                  <a:pt x="967" y="174"/>
                </a:moveTo>
                <a:cubicBezTo>
                  <a:pt x="967" y="173"/>
                  <a:pt x="966" y="173"/>
                  <a:pt x="967" y="172"/>
                </a:cubicBezTo>
                <a:cubicBezTo>
                  <a:pt x="966" y="171"/>
                  <a:pt x="966" y="171"/>
                  <a:pt x="965" y="171"/>
                </a:cubicBezTo>
                <a:cubicBezTo>
                  <a:pt x="966" y="170"/>
                  <a:pt x="967" y="171"/>
                  <a:pt x="967" y="172"/>
                </a:cubicBezTo>
                <a:cubicBezTo>
                  <a:pt x="967" y="172"/>
                  <a:pt x="969" y="174"/>
                  <a:pt x="969" y="175"/>
                </a:cubicBezTo>
                <a:cubicBezTo>
                  <a:pt x="968" y="176"/>
                  <a:pt x="968" y="174"/>
                  <a:pt x="967" y="174"/>
                </a:cubicBezTo>
                <a:close/>
                <a:moveTo>
                  <a:pt x="970" y="182"/>
                </a:moveTo>
                <a:cubicBezTo>
                  <a:pt x="969" y="182"/>
                  <a:pt x="969" y="182"/>
                  <a:pt x="969" y="181"/>
                </a:cubicBezTo>
                <a:cubicBezTo>
                  <a:pt x="969" y="181"/>
                  <a:pt x="969" y="181"/>
                  <a:pt x="969" y="181"/>
                </a:cubicBezTo>
                <a:cubicBezTo>
                  <a:pt x="969" y="181"/>
                  <a:pt x="970" y="181"/>
                  <a:pt x="970" y="182"/>
                </a:cubicBezTo>
                <a:close/>
                <a:moveTo>
                  <a:pt x="956" y="149"/>
                </a:moveTo>
                <a:cubicBezTo>
                  <a:pt x="956" y="150"/>
                  <a:pt x="956" y="150"/>
                  <a:pt x="957" y="151"/>
                </a:cubicBezTo>
                <a:cubicBezTo>
                  <a:pt x="957" y="151"/>
                  <a:pt x="957" y="152"/>
                  <a:pt x="957" y="152"/>
                </a:cubicBezTo>
                <a:cubicBezTo>
                  <a:pt x="958" y="153"/>
                  <a:pt x="958" y="152"/>
                  <a:pt x="959" y="152"/>
                </a:cubicBezTo>
                <a:cubicBezTo>
                  <a:pt x="959" y="154"/>
                  <a:pt x="961" y="154"/>
                  <a:pt x="961" y="154"/>
                </a:cubicBezTo>
                <a:cubicBezTo>
                  <a:pt x="961" y="154"/>
                  <a:pt x="961" y="155"/>
                  <a:pt x="962" y="155"/>
                </a:cubicBezTo>
                <a:cubicBezTo>
                  <a:pt x="962" y="156"/>
                  <a:pt x="962" y="156"/>
                  <a:pt x="963" y="156"/>
                </a:cubicBezTo>
                <a:cubicBezTo>
                  <a:pt x="963" y="157"/>
                  <a:pt x="964" y="157"/>
                  <a:pt x="964" y="158"/>
                </a:cubicBezTo>
                <a:cubicBezTo>
                  <a:pt x="965" y="159"/>
                  <a:pt x="964" y="158"/>
                  <a:pt x="965" y="159"/>
                </a:cubicBezTo>
                <a:cubicBezTo>
                  <a:pt x="966" y="162"/>
                  <a:pt x="968" y="163"/>
                  <a:pt x="968" y="165"/>
                </a:cubicBezTo>
                <a:cubicBezTo>
                  <a:pt x="970" y="166"/>
                  <a:pt x="970" y="167"/>
                  <a:pt x="970" y="168"/>
                </a:cubicBezTo>
                <a:cubicBezTo>
                  <a:pt x="972" y="169"/>
                  <a:pt x="972" y="169"/>
                  <a:pt x="972" y="169"/>
                </a:cubicBezTo>
                <a:cubicBezTo>
                  <a:pt x="972" y="170"/>
                  <a:pt x="974" y="171"/>
                  <a:pt x="974" y="172"/>
                </a:cubicBezTo>
                <a:cubicBezTo>
                  <a:pt x="976" y="173"/>
                  <a:pt x="976" y="173"/>
                  <a:pt x="976" y="173"/>
                </a:cubicBezTo>
                <a:cubicBezTo>
                  <a:pt x="976" y="175"/>
                  <a:pt x="977" y="176"/>
                  <a:pt x="978" y="177"/>
                </a:cubicBezTo>
                <a:cubicBezTo>
                  <a:pt x="978" y="177"/>
                  <a:pt x="978" y="177"/>
                  <a:pt x="978" y="177"/>
                </a:cubicBezTo>
                <a:cubicBezTo>
                  <a:pt x="979" y="177"/>
                  <a:pt x="979" y="178"/>
                  <a:pt x="979" y="179"/>
                </a:cubicBezTo>
                <a:cubicBezTo>
                  <a:pt x="980" y="179"/>
                  <a:pt x="979" y="180"/>
                  <a:pt x="980" y="180"/>
                </a:cubicBezTo>
                <a:cubicBezTo>
                  <a:pt x="980" y="180"/>
                  <a:pt x="980" y="181"/>
                  <a:pt x="981" y="181"/>
                </a:cubicBezTo>
                <a:cubicBezTo>
                  <a:pt x="981" y="181"/>
                  <a:pt x="982" y="182"/>
                  <a:pt x="983" y="183"/>
                </a:cubicBezTo>
                <a:cubicBezTo>
                  <a:pt x="983" y="185"/>
                  <a:pt x="985" y="187"/>
                  <a:pt x="987" y="189"/>
                </a:cubicBezTo>
                <a:cubicBezTo>
                  <a:pt x="987" y="190"/>
                  <a:pt x="985" y="188"/>
                  <a:pt x="985" y="188"/>
                </a:cubicBezTo>
                <a:cubicBezTo>
                  <a:pt x="984" y="188"/>
                  <a:pt x="983" y="187"/>
                  <a:pt x="984" y="186"/>
                </a:cubicBezTo>
                <a:cubicBezTo>
                  <a:pt x="981" y="184"/>
                  <a:pt x="981" y="181"/>
                  <a:pt x="978" y="179"/>
                </a:cubicBezTo>
                <a:cubicBezTo>
                  <a:pt x="978" y="179"/>
                  <a:pt x="977" y="178"/>
                  <a:pt x="977" y="177"/>
                </a:cubicBezTo>
                <a:cubicBezTo>
                  <a:pt x="976" y="177"/>
                  <a:pt x="976" y="176"/>
                  <a:pt x="976" y="175"/>
                </a:cubicBezTo>
                <a:cubicBezTo>
                  <a:pt x="975" y="174"/>
                  <a:pt x="974" y="174"/>
                  <a:pt x="975" y="173"/>
                </a:cubicBezTo>
                <a:cubicBezTo>
                  <a:pt x="974" y="173"/>
                  <a:pt x="974" y="173"/>
                  <a:pt x="973" y="173"/>
                </a:cubicBezTo>
                <a:cubicBezTo>
                  <a:pt x="973" y="173"/>
                  <a:pt x="972" y="172"/>
                  <a:pt x="973" y="171"/>
                </a:cubicBezTo>
                <a:cubicBezTo>
                  <a:pt x="972" y="170"/>
                  <a:pt x="972" y="170"/>
                  <a:pt x="972" y="170"/>
                </a:cubicBezTo>
                <a:cubicBezTo>
                  <a:pt x="971" y="169"/>
                  <a:pt x="972" y="169"/>
                  <a:pt x="971" y="169"/>
                </a:cubicBezTo>
                <a:cubicBezTo>
                  <a:pt x="971" y="169"/>
                  <a:pt x="971" y="170"/>
                  <a:pt x="970" y="169"/>
                </a:cubicBezTo>
                <a:cubicBezTo>
                  <a:pt x="970" y="168"/>
                  <a:pt x="970" y="169"/>
                  <a:pt x="969" y="169"/>
                </a:cubicBezTo>
                <a:cubicBezTo>
                  <a:pt x="969" y="168"/>
                  <a:pt x="969" y="167"/>
                  <a:pt x="969" y="167"/>
                </a:cubicBezTo>
                <a:cubicBezTo>
                  <a:pt x="968" y="167"/>
                  <a:pt x="968" y="166"/>
                  <a:pt x="967" y="165"/>
                </a:cubicBezTo>
                <a:cubicBezTo>
                  <a:pt x="967" y="164"/>
                  <a:pt x="965" y="163"/>
                  <a:pt x="964" y="162"/>
                </a:cubicBezTo>
                <a:cubicBezTo>
                  <a:pt x="964" y="162"/>
                  <a:pt x="964" y="161"/>
                  <a:pt x="964" y="161"/>
                </a:cubicBezTo>
                <a:cubicBezTo>
                  <a:pt x="964" y="160"/>
                  <a:pt x="963" y="160"/>
                  <a:pt x="963" y="160"/>
                </a:cubicBezTo>
                <a:cubicBezTo>
                  <a:pt x="963" y="160"/>
                  <a:pt x="963" y="159"/>
                  <a:pt x="963" y="159"/>
                </a:cubicBezTo>
                <a:cubicBezTo>
                  <a:pt x="963" y="158"/>
                  <a:pt x="962" y="158"/>
                  <a:pt x="962" y="158"/>
                </a:cubicBezTo>
                <a:cubicBezTo>
                  <a:pt x="961" y="157"/>
                  <a:pt x="961" y="156"/>
                  <a:pt x="960" y="156"/>
                </a:cubicBezTo>
                <a:cubicBezTo>
                  <a:pt x="960" y="155"/>
                  <a:pt x="958" y="155"/>
                  <a:pt x="959" y="153"/>
                </a:cubicBezTo>
                <a:cubicBezTo>
                  <a:pt x="958" y="152"/>
                  <a:pt x="958" y="154"/>
                  <a:pt x="957" y="153"/>
                </a:cubicBezTo>
                <a:cubicBezTo>
                  <a:pt x="957" y="153"/>
                  <a:pt x="957" y="152"/>
                  <a:pt x="957" y="152"/>
                </a:cubicBezTo>
                <a:cubicBezTo>
                  <a:pt x="955" y="152"/>
                  <a:pt x="956" y="149"/>
                  <a:pt x="954" y="149"/>
                </a:cubicBezTo>
                <a:cubicBezTo>
                  <a:pt x="954" y="148"/>
                  <a:pt x="955" y="149"/>
                  <a:pt x="956" y="149"/>
                </a:cubicBezTo>
                <a:close/>
                <a:moveTo>
                  <a:pt x="964" y="174"/>
                </a:moveTo>
                <a:cubicBezTo>
                  <a:pt x="964" y="174"/>
                  <a:pt x="964" y="175"/>
                  <a:pt x="964" y="175"/>
                </a:cubicBezTo>
                <a:cubicBezTo>
                  <a:pt x="964" y="175"/>
                  <a:pt x="965" y="175"/>
                  <a:pt x="965" y="175"/>
                </a:cubicBezTo>
                <a:cubicBezTo>
                  <a:pt x="965" y="175"/>
                  <a:pt x="965" y="174"/>
                  <a:pt x="964" y="174"/>
                </a:cubicBezTo>
                <a:cubicBezTo>
                  <a:pt x="964" y="174"/>
                  <a:pt x="964" y="174"/>
                  <a:pt x="964" y="174"/>
                </a:cubicBezTo>
                <a:close/>
                <a:moveTo>
                  <a:pt x="881" y="807"/>
                </a:moveTo>
                <a:cubicBezTo>
                  <a:pt x="881" y="807"/>
                  <a:pt x="882" y="807"/>
                  <a:pt x="882" y="807"/>
                </a:cubicBezTo>
                <a:cubicBezTo>
                  <a:pt x="882" y="808"/>
                  <a:pt x="882" y="809"/>
                  <a:pt x="883" y="808"/>
                </a:cubicBezTo>
                <a:cubicBezTo>
                  <a:pt x="882" y="807"/>
                  <a:pt x="881" y="805"/>
                  <a:pt x="879" y="805"/>
                </a:cubicBezTo>
                <a:cubicBezTo>
                  <a:pt x="879" y="806"/>
                  <a:pt x="880" y="806"/>
                  <a:pt x="881" y="807"/>
                </a:cubicBezTo>
                <a:cubicBezTo>
                  <a:pt x="881" y="807"/>
                  <a:pt x="881" y="807"/>
                  <a:pt x="881" y="807"/>
                </a:cubicBezTo>
                <a:close/>
                <a:moveTo>
                  <a:pt x="866" y="785"/>
                </a:moveTo>
                <a:cubicBezTo>
                  <a:pt x="866" y="784"/>
                  <a:pt x="865" y="783"/>
                  <a:pt x="864" y="783"/>
                </a:cubicBezTo>
                <a:cubicBezTo>
                  <a:pt x="864" y="783"/>
                  <a:pt x="864" y="784"/>
                  <a:pt x="865" y="784"/>
                </a:cubicBezTo>
                <a:cubicBezTo>
                  <a:pt x="865" y="784"/>
                  <a:pt x="865" y="785"/>
                  <a:pt x="866" y="785"/>
                </a:cubicBezTo>
                <a:close/>
                <a:moveTo>
                  <a:pt x="839" y="740"/>
                </a:moveTo>
                <a:cubicBezTo>
                  <a:pt x="839" y="742"/>
                  <a:pt x="839" y="742"/>
                  <a:pt x="839" y="742"/>
                </a:cubicBezTo>
                <a:cubicBezTo>
                  <a:pt x="840" y="742"/>
                  <a:pt x="840" y="740"/>
                  <a:pt x="839" y="740"/>
                </a:cubicBezTo>
                <a:close/>
                <a:moveTo>
                  <a:pt x="1146" y="755"/>
                </a:moveTo>
                <a:cubicBezTo>
                  <a:pt x="1144" y="755"/>
                  <a:pt x="1146" y="757"/>
                  <a:pt x="1145" y="758"/>
                </a:cubicBezTo>
                <a:cubicBezTo>
                  <a:pt x="1145" y="760"/>
                  <a:pt x="1145" y="760"/>
                  <a:pt x="1145" y="760"/>
                </a:cubicBezTo>
                <a:cubicBezTo>
                  <a:pt x="1143" y="761"/>
                  <a:pt x="1144" y="764"/>
                  <a:pt x="1144" y="765"/>
                </a:cubicBezTo>
                <a:cubicBezTo>
                  <a:pt x="1143" y="765"/>
                  <a:pt x="1143" y="765"/>
                  <a:pt x="1143" y="765"/>
                </a:cubicBezTo>
                <a:cubicBezTo>
                  <a:pt x="1142" y="767"/>
                  <a:pt x="1143" y="767"/>
                  <a:pt x="1142" y="768"/>
                </a:cubicBezTo>
                <a:cubicBezTo>
                  <a:pt x="1142" y="768"/>
                  <a:pt x="1142" y="769"/>
                  <a:pt x="1141" y="769"/>
                </a:cubicBezTo>
                <a:cubicBezTo>
                  <a:pt x="1141" y="769"/>
                  <a:pt x="1141" y="770"/>
                  <a:pt x="1141" y="770"/>
                </a:cubicBezTo>
                <a:cubicBezTo>
                  <a:pt x="1141" y="770"/>
                  <a:pt x="1141" y="771"/>
                  <a:pt x="1141" y="771"/>
                </a:cubicBezTo>
                <a:cubicBezTo>
                  <a:pt x="1141" y="772"/>
                  <a:pt x="1141" y="772"/>
                  <a:pt x="1141" y="773"/>
                </a:cubicBezTo>
                <a:cubicBezTo>
                  <a:pt x="1141" y="773"/>
                  <a:pt x="1141" y="773"/>
                  <a:pt x="1142" y="773"/>
                </a:cubicBezTo>
                <a:cubicBezTo>
                  <a:pt x="1142" y="773"/>
                  <a:pt x="1142" y="773"/>
                  <a:pt x="1142" y="772"/>
                </a:cubicBezTo>
                <a:cubicBezTo>
                  <a:pt x="1142" y="772"/>
                  <a:pt x="1142" y="771"/>
                  <a:pt x="1142" y="770"/>
                </a:cubicBezTo>
                <a:cubicBezTo>
                  <a:pt x="1142" y="770"/>
                  <a:pt x="1143" y="769"/>
                  <a:pt x="1143" y="769"/>
                </a:cubicBezTo>
                <a:cubicBezTo>
                  <a:pt x="1143" y="768"/>
                  <a:pt x="1143" y="767"/>
                  <a:pt x="1144" y="767"/>
                </a:cubicBezTo>
                <a:cubicBezTo>
                  <a:pt x="1144" y="766"/>
                  <a:pt x="1145" y="765"/>
                  <a:pt x="1145" y="764"/>
                </a:cubicBezTo>
                <a:cubicBezTo>
                  <a:pt x="1145" y="763"/>
                  <a:pt x="1145" y="761"/>
                  <a:pt x="1145" y="760"/>
                </a:cubicBezTo>
                <a:cubicBezTo>
                  <a:pt x="1146" y="759"/>
                  <a:pt x="1146" y="758"/>
                  <a:pt x="1147" y="758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7" y="757"/>
                  <a:pt x="1147" y="757"/>
                  <a:pt x="1147" y="757"/>
                </a:cubicBezTo>
                <a:cubicBezTo>
                  <a:pt x="1148" y="756"/>
                  <a:pt x="1146" y="756"/>
                  <a:pt x="1146" y="755"/>
                </a:cubicBezTo>
                <a:close/>
                <a:moveTo>
                  <a:pt x="868" y="786"/>
                </a:moveTo>
                <a:cubicBezTo>
                  <a:pt x="868" y="786"/>
                  <a:pt x="867" y="786"/>
                  <a:pt x="867" y="786"/>
                </a:cubicBezTo>
                <a:cubicBezTo>
                  <a:pt x="867" y="787"/>
                  <a:pt x="866" y="788"/>
                  <a:pt x="867" y="788"/>
                </a:cubicBezTo>
                <a:cubicBezTo>
                  <a:pt x="867" y="787"/>
                  <a:pt x="870" y="786"/>
                  <a:pt x="868" y="786"/>
                </a:cubicBezTo>
                <a:close/>
                <a:moveTo>
                  <a:pt x="863" y="780"/>
                </a:moveTo>
                <a:cubicBezTo>
                  <a:pt x="862" y="780"/>
                  <a:pt x="863" y="778"/>
                  <a:pt x="862" y="778"/>
                </a:cubicBezTo>
                <a:cubicBezTo>
                  <a:pt x="861" y="780"/>
                  <a:pt x="862" y="781"/>
                  <a:pt x="863" y="780"/>
                </a:cubicBezTo>
                <a:close/>
                <a:moveTo>
                  <a:pt x="850" y="759"/>
                </a:moveTo>
                <a:cubicBezTo>
                  <a:pt x="849" y="758"/>
                  <a:pt x="849" y="760"/>
                  <a:pt x="848" y="760"/>
                </a:cubicBezTo>
                <a:cubicBezTo>
                  <a:pt x="850" y="761"/>
                  <a:pt x="850" y="760"/>
                  <a:pt x="850" y="759"/>
                </a:cubicBezTo>
                <a:close/>
                <a:moveTo>
                  <a:pt x="861" y="775"/>
                </a:moveTo>
                <a:cubicBezTo>
                  <a:pt x="860" y="775"/>
                  <a:pt x="860" y="774"/>
                  <a:pt x="859" y="774"/>
                </a:cubicBezTo>
                <a:cubicBezTo>
                  <a:pt x="859" y="776"/>
                  <a:pt x="860" y="777"/>
                  <a:pt x="861" y="778"/>
                </a:cubicBezTo>
                <a:cubicBezTo>
                  <a:pt x="862" y="777"/>
                  <a:pt x="860" y="776"/>
                  <a:pt x="861" y="775"/>
                </a:cubicBezTo>
                <a:close/>
                <a:moveTo>
                  <a:pt x="868" y="790"/>
                </a:moveTo>
                <a:cubicBezTo>
                  <a:pt x="869" y="791"/>
                  <a:pt x="869" y="792"/>
                  <a:pt x="870" y="792"/>
                </a:cubicBezTo>
                <a:cubicBezTo>
                  <a:pt x="870" y="792"/>
                  <a:pt x="871" y="791"/>
                  <a:pt x="871" y="789"/>
                </a:cubicBezTo>
                <a:cubicBezTo>
                  <a:pt x="869" y="789"/>
                  <a:pt x="869" y="788"/>
                  <a:pt x="868" y="788"/>
                </a:cubicBezTo>
                <a:cubicBezTo>
                  <a:pt x="868" y="788"/>
                  <a:pt x="867" y="788"/>
                  <a:pt x="867" y="788"/>
                </a:cubicBezTo>
                <a:cubicBezTo>
                  <a:pt x="866" y="789"/>
                  <a:pt x="867" y="790"/>
                  <a:pt x="868" y="790"/>
                </a:cubicBezTo>
                <a:close/>
                <a:moveTo>
                  <a:pt x="890" y="812"/>
                </a:moveTo>
                <a:cubicBezTo>
                  <a:pt x="890" y="811"/>
                  <a:pt x="889" y="811"/>
                  <a:pt x="889" y="810"/>
                </a:cubicBezTo>
                <a:cubicBezTo>
                  <a:pt x="889" y="811"/>
                  <a:pt x="887" y="812"/>
                  <a:pt x="888" y="813"/>
                </a:cubicBezTo>
                <a:cubicBezTo>
                  <a:pt x="889" y="812"/>
                  <a:pt x="889" y="812"/>
                  <a:pt x="890" y="812"/>
                </a:cubicBezTo>
                <a:close/>
                <a:moveTo>
                  <a:pt x="1129" y="797"/>
                </a:moveTo>
                <a:cubicBezTo>
                  <a:pt x="1128" y="797"/>
                  <a:pt x="1128" y="797"/>
                  <a:pt x="1128" y="797"/>
                </a:cubicBezTo>
                <a:cubicBezTo>
                  <a:pt x="1128" y="797"/>
                  <a:pt x="1128" y="797"/>
                  <a:pt x="1129" y="797"/>
                </a:cubicBezTo>
                <a:close/>
                <a:moveTo>
                  <a:pt x="1139" y="776"/>
                </a:moveTo>
                <a:cubicBezTo>
                  <a:pt x="1142" y="776"/>
                  <a:pt x="1142" y="775"/>
                  <a:pt x="1142" y="774"/>
                </a:cubicBezTo>
                <a:cubicBezTo>
                  <a:pt x="1142" y="774"/>
                  <a:pt x="1139" y="775"/>
                  <a:pt x="1139" y="776"/>
                </a:cubicBezTo>
                <a:close/>
                <a:moveTo>
                  <a:pt x="877" y="803"/>
                </a:moveTo>
                <a:cubicBezTo>
                  <a:pt x="877" y="805"/>
                  <a:pt x="880" y="804"/>
                  <a:pt x="879" y="803"/>
                </a:cubicBezTo>
                <a:cubicBezTo>
                  <a:pt x="878" y="802"/>
                  <a:pt x="877" y="803"/>
                  <a:pt x="877" y="803"/>
                </a:cubicBezTo>
                <a:close/>
                <a:moveTo>
                  <a:pt x="875" y="796"/>
                </a:moveTo>
                <a:cubicBezTo>
                  <a:pt x="875" y="796"/>
                  <a:pt x="875" y="797"/>
                  <a:pt x="875" y="797"/>
                </a:cubicBezTo>
                <a:cubicBezTo>
                  <a:pt x="876" y="797"/>
                  <a:pt x="876" y="796"/>
                  <a:pt x="876" y="796"/>
                </a:cubicBezTo>
                <a:cubicBezTo>
                  <a:pt x="876" y="796"/>
                  <a:pt x="875" y="795"/>
                  <a:pt x="874" y="794"/>
                </a:cubicBezTo>
                <a:cubicBezTo>
                  <a:pt x="873" y="795"/>
                  <a:pt x="873" y="796"/>
                  <a:pt x="873" y="797"/>
                </a:cubicBezTo>
                <a:cubicBezTo>
                  <a:pt x="874" y="797"/>
                  <a:pt x="874" y="796"/>
                  <a:pt x="875" y="796"/>
                </a:cubicBezTo>
                <a:close/>
                <a:moveTo>
                  <a:pt x="877" y="798"/>
                </a:moveTo>
                <a:cubicBezTo>
                  <a:pt x="877" y="800"/>
                  <a:pt x="877" y="800"/>
                  <a:pt x="877" y="800"/>
                </a:cubicBezTo>
                <a:cubicBezTo>
                  <a:pt x="878" y="800"/>
                  <a:pt x="877" y="802"/>
                  <a:pt x="879" y="801"/>
                </a:cubicBezTo>
                <a:cubicBezTo>
                  <a:pt x="879" y="800"/>
                  <a:pt x="879" y="798"/>
                  <a:pt x="877" y="798"/>
                </a:cubicBezTo>
                <a:close/>
                <a:moveTo>
                  <a:pt x="872" y="794"/>
                </a:moveTo>
                <a:cubicBezTo>
                  <a:pt x="873" y="794"/>
                  <a:pt x="873" y="794"/>
                  <a:pt x="873" y="794"/>
                </a:cubicBezTo>
                <a:cubicBezTo>
                  <a:pt x="873" y="794"/>
                  <a:pt x="873" y="794"/>
                  <a:pt x="873" y="793"/>
                </a:cubicBezTo>
                <a:cubicBezTo>
                  <a:pt x="872" y="793"/>
                  <a:pt x="872" y="793"/>
                  <a:pt x="872" y="793"/>
                </a:cubicBezTo>
                <a:lnTo>
                  <a:pt x="872" y="794"/>
                </a:lnTo>
                <a:close/>
                <a:moveTo>
                  <a:pt x="719" y="20"/>
                </a:moveTo>
                <a:cubicBezTo>
                  <a:pt x="720" y="21"/>
                  <a:pt x="720" y="20"/>
                  <a:pt x="721" y="20"/>
                </a:cubicBezTo>
                <a:cubicBezTo>
                  <a:pt x="721" y="21"/>
                  <a:pt x="721" y="21"/>
                  <a:pt x="721" y="21"/>
                </a:cubicBezTo>
                <a:cubicBezTo>
                  <a:pt x="723" y="22"/>
                  <a:pt x="726" y="23"/>
                  <a:pt x="727" y="24"/>
                </a:cubicBezTo>
                <a:cubicBezTo>
                  <a:pt x="727" y="24"/>
                  <a:pt x="728" y="24"/>
                  <a:pt x="728" y="24"/>
                </a:cubicBezTo>
                <a:cubicBezTo>
                  <a:pt x="728" y="24"/>
                  <a:pt x="728" y="25"/>
                  <a:pt x="728" y="25"/>
                </a:cubicBezTo>
                <a:cubicBezTo>
                  <a:pt x="728" y="25"/>
                  <a:pt x="729" y="25"/>
                  <a:pt x="729" y="25"/>
                </a:cubicBezTo>
                <a:cubicBezTo>
                  <a:pt x="730" y="26"/>
                  <a:pt x="730" y="26"/>
                  <a:pt x="730" y="25"/>
                </a:cubicBezTo>
                <a:cubicBezTo>
                  <a:pt x="730" y="26"/>
                  <a:pt x="731" y="26"/>
                  <a:pt x="731" y="26"/>
                </a:cubicBezTo>
                <a:cubicBezTo>
                  <a:pt x="732" y="27"/>
                  <a:pt x="733" y="26"/>
                  <a:pt x="735" y="27"/>
                </a:cubicBezTo>
                <a:cubicBezTo>
                  <a:pt x="735" y="27"/>
                  <a:pt x="735" y="27"/>
                  <a:pt x="735" y="27"/>
                </a:cubicBezTo>
                <a:cubicBezTo>
                  <a:pt x="737" y="28"/>
                  <a:pt x="739" y="29"/>
                  <a:pt x="739" y="29"/>
                </a:cubicBezTo>
                <a:cubicBezTo>
                  <a:pt x="740" y="30"/>
                  <a:pt x="739" y="28"/>
                  <a:pt x="740" y="28"/>
                </a:cubicBezTo>
                <a:cubicBezTo>
                  <a:pt x="741" y="29"/>
                  <a:pt x="742" y="31"/>
                  <a:pt x="743" y="31"/>
                </a:cubicBezTo>
                <a:cubicBezTo>
                  <a:pt x="743" y="31"/>
                  <a:pt x="743" y="31"/>
                  <a:pt x="744" y="32"/>
                </a:cubicBezTo>
                <a:cubicBezTo>
                  <a:pt x="744" y="32"/>
                  <a:pt x="746" y="32"/>
                  <a:pt x="746" y="32"/>
                </a:cubicBezTo>
                <a:cubicBezTo>
                  <a:pt x="746" y="32"/>
                  <a:pt x="747" y="33"/>
                  <a:pt x="747" y="34"/>
                </a:cubicBezTo>
                <a:cubicBezTo>
                  <a:pt x="748" y="35"/>
                  <a:pt x="749" y="34"/>
                  <a:pt x="750" y="35"/>
                </a:cubicBezTo>
                <a:cubicBezTo>
                  <a:pt x="751" y="35"/>
                  <a:pt x="751" y="33"/>
                  <a:pt x="752" y="34"/>
                </a:cubicBezTo>
                <a:cubicBezTo>
                  <a:pt x="753" y="35"/>
                  <a:pt x="756" y="38"/>
                  <a:pt x="757" y="39"/>
                </a:cubicBezTo>
                <a:cubicBezTo>
                  <a:pt x="758" y="40"/>
                  <a:pt x="760" y="39"/>
                  <a:pt x="760" y="40"/>
                </a:cubicBezTo>
                <a:cubicBezTo>
                  <a:pt x="760" y="41"/>
                  <a:pt x="761" y="40"/>
                  <a:pt x="761" y="41"/>
                </a:cubicBezTo>
                <a:cubicBezTo>
                  <a:pt x="761" y="41"/>
                  <a:pt x="761" y="41"/>
                  <a:pt x="761" y="41"/>
                </a:cubicBezTo>
                <a:cubicBezTo>
                  <a:pt x="761" y="41"/>
                  <a:pt x="762" y="41"/>
                  <a:pt x="762" y="41"/>
                </a:cubicBezTo>
                <a:cubicBezTo>
                  <a:pt x="762" y="41"/>
                  <a:pt x="762" y="42"/>
                  <a:pt x="762" y="42"/>
                </a:cubicBezTo>
                <a:cubicBezTo>
                  <a:pt x="762" y="42"/>
                  <a:pt x="763" y="42"/>
                  <a:pt x="763" y="42"/>
                </a:cubicBezTo>
                <a:cubicBezTo>
                  <a:pt x="765" y="43"/>
                  <a:pt x="768" y="45"/>
                  <a:pt x="770" y="46"/>
                </a:cubicBezTo>
                <a:cubicBezTo>
                  <a:pt x="771" y="46"/>
                  <a:pt x="773" y="47"/>
                  <a:pt x="774" y="48"/>
                </a:cubicBezTo>
                <a:cubicBezTo>
                  <a:pt x="774" y="48"/>
                  <a:pt x="775" y="49"/>
                  <a:pt x="775" y="49"/>
                </a:cubicBezTo>
                <a:cubicBezTo>
                  <a:pt x="776" y="50"/>
                  <a:pt x="777" y="50"/>
                  <a:pt x="778" y="51"/>
                </a:cubicBezTo>
                <a:cubicBezTo>
                  <a:pt x="778" y="51"/>
                  <a:pt x="778" y="51"/>
                  <a:pt x="778" y="52"/>
                </a:cubicBezTo>
                <a:cubicBezTo>
                  <a:pt x="778" y="52"/>
                  <a:pt x="779" y="52"/>
                  <a:pt x="779" y="53"/>
                </a:cubicBezTo>
                <a:cubicBezTo>
                  <a:pt x="780" y="54"/>
                  <a:pt x="782" y="54"/>
                  <a:pt x="783" y="54"/>
                </a:cubicBezTo>
                <a:cubicBezTo>
                  <a:pt x="783" y="57"/>
                  <a:pt x="786" y="56"/>
                  <a:pt x="786" y="58"/>
                </a:cubicBezTo>
                <a:cubicBezTo>
                  <a:pt x="787" y="59"/>
                  <a:pt x="789" y="59"/>
                  <a:pt x="790" y="60"/>
                </a:cubicBezTo>
                <a:cubicBezTo>
                  <a:pt x="791" y="60"/>
                  <a:pt x="791" y="61"/>
                  <a:pt x="791" y="61"/>
                </a:cubicBezTo>
                <a:cubicBezTo>
                  <a:pt x="793" y="62"/>
                  <a:pt x="794" y="62"/>
                  <a:pt x="795" y="63"/>
                </a:cubicBezTo>
                <a:cubicBezTo>
                  <a:pt x="795" y="64"/>
                  <a:pt x="795" y="64"/>
                  <a:pt x="796" y="65"/>
                </a:cubicBezTo>
                <a:cubicBezTo>
                  <a:pt x="796" y="65"/>
                  <a:pt x="797" y="66"/>
                  <a:pt x="797" y="67"/>
                </a:cubicBezTo>
                <a:cubicBezTo>
                  <a:pt x="798" y="67"/>
                  <a:pt x="798" y="68"/>
                  <a:pt x="798" y="68"/>
                </a:cubicBezTo>
                <a:cubicBezTo>
                  <a:pt x="799" y="68"/>
                  <a:pt x="799" y="68"/>
                  <a:pt x="799" y="68"/>
                </a:cubicBezTo>
                <a:cubicBezTo>
                  <a:pt x="800" y="69"/>
                  <a:pt x="800" y="69"/>
                  <a:pt x="800" y="69"/>
                </a:cubicBezTo>
                <a:cubicBezTo>
                  <a:pt x="800" y="69"/>
                  <a:pt x="801" y="69"/>
                  <a:pt x="802" y="70"/>
                </a:cubicBezTo>
                <a:cubicBezTo>
                  <a:pt x="802" y="70"/>
                  <a:pt x="802" y="71"/>
                  <a:pt x="803" y="72"/>
                </a:cubicBezTo>
                <a:cubicBezTo>
                  <a:pt x="803" y="72"/>
                  <a:pt x="804" y="72"/>
                  <a:pt x="804" y="72"/>
                </a:cubicBezTo>
                <a:cubicBezTo>
                  <a:pt x="804" y="73"/>
                  <a:pt x="805" y="74"/>
                  <a:pt x="805" y="74"/>
                </a:cubicBezTo>
                <a:cubicBezTo>
                  <a:pt x="805" y="74"/>
                  <a:pt x="806" y="74"/>
                  <a:pt x="806" y="74"/>
                </a:cubicBezTo>
                <a:cubicBezTo>
                  <a:pt x="807" y="74"/>
                  <a:pt x="807" y="75"/>
                  <a:pt x="807" y="75"/>
                </a:cubicBezTo>
                <a:cubicBezTo>
                  <a:pt x="808" y="76"/>
                  <a:pt x="809" y="76"/>
                  <a:pt x="810" y="77"/>
                </a:cubicBezTo>
                <a:cubicBezTo>
                  <a:pt x="811" y="77"/>
                  <a:pt x="812" y="79"/>
                  <a:pt x="813" y="79"/>
                </a:cubicBezTo>
                <a:cubicBezTo>
                  <a:pt x="813" y="81"/>
                  <a:pt x="815" y="81"/>
                  <a:pt x="815" y="82"/>
                </a:cubicBezTo>
                <a:cubicBezTo>
                  <a:pt x="815" y="83"/>
                  <a:pt x="815" y="82"/>
                  <a:pt x="816" y="83"/>
                </a:cubicBezTo>
                <a:cubicBezTo>
                  <a:pt x="817" y="84"/>
                  <a:pt x="818" y="85"/>
                  <a:pt x="819" y="86"/>
                </a:cubicBezTo>
                <a:cubicBezTo>
                  <a:pt x="819" y="86"/>
                  <a:pt x="820" y="87"/>
                  <a:pt x="820" y="87"/>
                </a:cubicBezTo>
                <a:cubicBezTo>
                  <a:pt x="820" y="88"/>
                  <a:pt x="821" y="87"/>
                  <a:pt x="821" y="88"/>
                </a:cubicBezTo>
                <a:cubicBezTo>
                  <a:pt x="823" y="89"/>
                  <a:pt x="824" y="90"/>
                  <a:pt x="826" y="92"/>
                </a:cubicBezTo>
                <a:cubicBezTo>
                  <a:pt x="828" y="92"/>
                  <a:pt x="828" y="94"/>
                  <a:pt x="829" y="94"/>
                </a:cubicBezTo>
                <a:cubicBezTo>
                  <a:pt x="829" y="96"/>
                  <a:pt x="830" y="96"/>
                  <a:pt x="831" y="96"/>
                </a:cubicBezTo>
                <a:cubicBezTo>
                  <a:pt x="831" y="97"/>
                  <a:pt x="831" y="98"/>
                  <a:pt x="832" y="99"/>
                </a:cubicBezTo>
                <a:cubicBezTo>
                  <a:pt x="834" y="100"/>
                  <a:pt x="835" y="103"/>
                  <a:pt x="838" y="103"/>
                </a:cubicBezTo>
                <a:cubicBezTo>
                  <a:pt x="837" y="106"/>
                  <a:pt x="839" y="106"/>
                  <a:pt x="841" y="107"/>
                </a:cubicBezTo>
                <a:cubicBezTo>
                  <a:pt x="840" y="109"/>
                  <a:pt x="841" y="110"/>
                  <a:pt x="842" y="112"/>
                </a:cubicBezTo>
                <a:cubicBezTo>
                  <a:pt x="844" y="113"/>
                  <a:pt x="845" y="117"/>
                  <a:pt x="848" y="118"/>
                </a:cubicBezTo>
                <a:cubicBezTo>
                  <a:pt x="848" y="120"/>
                  <a:pt x="849" y="120"/>
                  <a:pt x="848" y="122"/>
                </a:cubicBezTo>
                <a:cubicBezTo>
                  <a:pt x="850" y="122"/>
                  <a:pt x="849" y="124"/>
                  <a:pt x="851" y="124"/>
                </a:cubicBezTo>
                <a:cubicBezTo>
                  <a:pt x="851" y="126"/>
                  <a:pt x="852" y="128"/>
                  <a:pt x="853" y="129"/>
                </a:cubicBezTo>
                <a:cubicBezTo>
                  <a:pt x="854" y="130"/>
                  <a:pt x="855" y="132"/>
                  <a:pt x="857" y="132"/>
                </a:cubicBezTo>
                <a:cubicBezTo>
                  <a:pt x="856" y="134"/>
                  <a:pt x="858" y="134"/>
                  <a:pt x="858" y="136"/>
                </a:cubicBezTo>
                <a:cubicBezTo>
                  <a:pt x="859" y="137"/>
                  <a:pt x="861" y="137"/>
                  <a:pt x="862" y="138"/>
                </a:cubicBezTo>
                <a:cubicBezTo>
                  <a:pt x="861" y="141"/>
                  <a:pt x="861" y="143"/>
                  <a:pt x="861" y="145"/>
                </a:cubicBezTo>
                <a:cubicBezTo>
                  <a:pt x="862" y="145"/>
                  <a:pt x="863" y="145"/>
                  <a:pt x="862" y="147"/>
                </a:cubicBezTo>
                <a:cubicBezTo>
                  <a:pt x="864" y="147"/>
                  <a:pt x="864" y="149"/>
                  <a:pt x="866" y="148"/>
                </a:cubicBezTo>
                <a:cubicBezTo>
                  <a:pt x="867" y="149"/>
                  <a:pt x="867" y="151"/>
                  <a:pt x="867" y="152"/>
                </a:cubicBezTo>
                <a:cubicBezTo>
                  <a:pt x="867" y="152"/>
                  <a:pt x="867" y="152"/>
                  <a:pt x="867" y="152"/>
                </a:cubicBezTo>
                <a:cubicBezTo>
                  <a:pt x="867" y="153"/>
                  <a:pt x="867" y="153"/>
                  <a:pt x="867" y="154"/>
                </a:cubicBezTo>
                <a:cubicBezTo>
                  <a:pt x="867" y="155"/>
                  <a:pt x="868" y="155"/>
                  <a:pt x="868" y="156"/>
                </a:cubicBezTo>
                <a:cubicBezTo>
                  <a:pt x="869" y="157"/>
                  <a:pt x="869" y="158"/>
                  <a:pt x="869" y="159"/>
                </a:cubicBezTo>
                <a:cubicBezTo>
                  <a:pt x="870" y="162"/>
                  <a:pt x="871" y="164"/>
                  <a:pt x="871" y="167"/>
                </a:cubicBezTo>
                <a:cubicBezTo>
                  <a:pt x="876" y="180"/>
                  <a:pt x="880" y="194"/>
                  <a:pt x="881" y="209"/>
                </a:cubicBezTo>
                <a:cubicBezTo>
                  <a:pt x="882" y="213"/>
                  <a:pt x="882" y="217"/>
                  <a:pt x="882" y="221"/>
                </a:cubicBezTo>
                <a:cubicBezTo>
                  <a:pt x="882" y="233"/>
                  <a:pt x="881" y="245"/>
                  <a:pt x="876" y="256"/>
                </a:cubicBezTo>
                <a:cubicBezTo>
                  <a:pt x="874" y="259"/>
                  <a:pt x="872" y="262"/>
                  <a:pt x="870" y="265"/>
                </a:cubicBezTo>
                <a:cubicBezTo>
                  <a:pt x="867" y="269"/>
                  <a:pt x="863" y="272"/>
                  <a:pt x="858" y="274"/>
                </a:cubicBezTo>
                <a:cubicBezTo>
                  <a:pt x="848" y="278"/>
                  <a:pt x="836" y="278"/>
                  <a:pt x="828" y="271"/>
                </a:cubicBezTo>
                <a:cubicBezTo>
                  <a:pt x="826" y="270"/>
                  <a:pt x="824" y="267"/>
                  <a:pt x="823" y="265"/>
                </a:cubicBezTo>
                <a:cubicBezTo>
                  <a:pt x="822" y="263"/>
                  <a:pt x="821" y="261"/>
                  <a:pt x="821" y="258"/>
                </a:cubicBezTo>
                <a:cubicBezTo>
                  <a:pt x="820" y="256"/>
                  <a:pt x="819" y="253"/>
                  <a:pt x="820" y="251"/>
                </a:cubicBezTo>
                <a:cubicBezTo>
                  <a:pt x="822" y="258"/>
                  <a:pt x="834" y="258"/>
                  <a:pt x="840" y="257"/>
                </a:cubicBezTo>
                <a:cubicBezTo>
                  <a:pt x="848" y="255"/>
                  <a:pt x="854" y="249"/>
                  <a:pt x="857" y="241"/>
                </a:cubicBezTo>
                <a:cubicBezTo>
                  <a:pt x="864" y="223"/>
                  <a:pt x="855" y="200"/>
                  <a:pt x="839" y="191"/>
                </a:cubicBezTo>
                <a:cubicBezTo>
                  <a:pt x="826" y="183"/>
                  <a:pt x="807" y="182"/>
                  <a:pt x="793" y="189"/>
                </a:cubicBezTo>
                <a:cubicBezTo>
                  <a:pt x="786" y="192"/>
                  <a:pt x="778" y="199"/>
                  <a:pt x="773" y="205"/>
                </a:cubicBezTo>
                <a:cubicBezTo>
                  <a:pt x="756" y="231"/>
                  <a:pt x="755" y="268"/>
                  <a:pt x="777" y="291"/>
                </a:cubicBezTo>
                <a:cubicBezTo>
                  <a:pt x="782" y="297"/>
                  <a:pt x="790" y="302"/>
                  <a:pt x="797" y="304"/>
                </a:cubicBezTo>
                <a:cubicBezTo>
                  <a:pt x="797" y="304"/>
                  <a:pt x="798" y="304"/>
                  <a:pt x="798" y="305"/>
                </a:cubicBezTo>
                <a:cubicBezTo>
                  <a:pt x="790" y="317"/>
                  <a:pt x="783" y="331"/>
                  <a:pt x="788" y="346"/>
                </a:cubicBezTo>
                <a:cubicBezTo>
                  <a:pt x="798" y="372"/>
                  <a:pt x="818" y="383"/>
                  <a:pt x="844" y="384"/>
                </a:cubicBezTo>
                <a:cubicBezTo>
                  <a:pt x="858" y="384"/>
                  <a:pt x="874" y="374"/>
                  <a:pt x="880" y="365"/>
                </a:cubicBezTo>
                <a:cubicBezTo>
                  <a:pt x="889" y="350"/>
                  <a:pt x="884" y="348"/>
                  <a:pt x="883" y="347"/>
                </a:cubicBezTo>
                <a:cubicBezTo>
                  <a:pt x="894" y="347"/>
                  <a:pt x="905" y="346"/>
                  <a:pt x="912" y="340"/>
                </a:cubicBezTo>
                <a:cubicBezTo>
                  <a:pt x="932" y="325"/>
                  <a:pt x="935" y="303"/>
                  <a:pt x="938" y="271"/>
                </a:cubicBezTo>
                <a:cubicBezTo>
                  <a:pt x="940" y="248"/>
                  <a:pt x="938" y="225"/>
                  <a:pt x="932" y="203"/>
                </a:cubicBezTo>
                <a:cubicBezTo>
                  <a:pt x="930" y="195"/>
                  <a:pt x="927" y="187"/>
                  <a:pt x="924" y="179"/>
                </a:cubicBezTo>
                <a:cubicBezTo>
                  <a:pt x="923" y="178"/>
                  <a:pt x="923" y="177"/>
                  <a:pt x="922" y="176"/>
                </a:cubicBezTo>
                <a:cubicBezTo>
                  <a:pt x="919" y="168"/>
                  <a:pt x="916" y="159"/>
                  <a:pt x="912" y="152"/>
                </a:cubicBezTo>
                <a:cubicBezTo>
                  <a:pt x="910" y="150"/>
                  <a:pt x="909" y="145"/>
                  <a:pt x="908" y="143"/>
                </a:cubicBezTo>
                <a:cubicBezTo>
                  <a:pt x="907" y="142"/>
                  <a:pt x="906" y="142"/>
                  <a:pt x="905" y="141"/>
                </a:cubicBezTo>
                <a:cubicBezTo>
                  <a:pt x="904" y="138"/>
                  <a:pt x="906" y="141"/>
                  <a:pt x="905" y="140"/>
                </a:cubicBezTo>
                <a:cubicBezTo>
                  <a:pt x="905" y="140"/>
                  <a:pt x="906" y="139"/>
                  <a:pt x="905" y="139"/>
                </a:cubicBezTo>
                <a:cubicBezTo>
                  <a:pt x="905" y="138"/>
                  <a:pt x="904" y="137"/>
                  <a:pt x="904" y="136"/>
                </a:cubicBezTo>
                <a:cubicBezTo>
                  <a:pt x="902" y="136"/>
                  <a:pt x="902" y="134"/>
                  <a:pt x="901" y="134"/>
                </a:cubicBezTo>
                <a:cubicBezTo>
                  <a:pt x="901" y="133"/>
                  <a:pt x="901" y="132"/>
                  <a:pt x="900" y="132"/>
                </a:cubicBezTo>
                <a:cubicBezTo>
                  <a:pt x="898" y="132"/>
                  <a:pt x="899" y="129"/>
                  <a:pt x="897" y="129"/>
                </a:cubicBezTo>
                <a:cubicBezTo>
                  <a:pt x="896" y="126"/>
                  <a:pt x="897" y="124"/>
                  <a:pt x="896" y="122"/>
                </a:cubicBezTo>
                <a:cubicBezTo>
                  <a:pt x="894" y="120"/>
                  <a:pt x="888" y="117"/>
                  <a:pt x="890" y="114"/>
                </a:cubicBezTo>
                <a:cubicBezTo>
                  <a:pt x="888" y="115"/>
                  <a:pt x="888" y="112"/>
                  <a:pt x="887" y="112"/>
                </a:cubicBezTo>
                <a:cubicBezTo>
                  <a:pt x="886" y="112"/>
                  <a:pt x="886" y="112"/>
                  <a:pt x="885" y="112"/>
                </a:cubicBezTo>
                <a:cubicBezTo>
                  <a:pt x="881" y="109"/>
                  <a:pt x="882" y="109"/>
                  <a:pt x="880" y="107"/>
                </a:cubicBezTo>
                <a:cubicBezTo>
                  <a:pt x="879" y="107"/>
                  <a:pt x="880" y="105"/>
                  <a:pt x="879" y="105"/>
                </a:cubicBezTo>
                <a:cubicBezTo>
                  <a:pt x="879" y="103"/>
                  <a:pt x="877" y="104"/>
                  <a:pt x="878" y="101"/>
                </a:cubicBezTo>
                <a:cubicBezTo>
                  <a:pt x="876" y="101"/>
                  <a:pt x="876" y="103"/>
                  <a:pt x="875" y="102"/>
                </a:cubicBezTo>
                <a:cubicBezTo>
                  <a:pt x="874" y="100"/>
                  <a:pt x="873" y="98"/>
                  <a:pt x="873" y="97"/>
                </a:cubicBezTo>
                <a:cubicBezTo>
                  <a:pt x="871" y="96"/>
                  <a:pt x="870" y="94"/>
                  <a:pt x="868" y="93"/>
                </a:cubicBezTo>
                <a:cubicBezTo>
                  <a:pt x="868" y="92"/>
                  <a:pt x="866" y="92"/>
                  <a:pt x="866" y="91"/>
                </a:cubicBezTo>
                <a:cubicBezTo>
                  <a:pt x="866" y="91"/>
                  <a:pt x="865" y="90"/>
                  <a:pt x="865" y="90"/>
                </a:cubicBezTo>
                <a:cubicBezTo>
                  <a:pt x="864" y="89"/>
                  <a:pt x="863" y="88"/>
                  <a:pt x="862" y="89"/>
                </a:cubicBezTo>
                <a:cubicBezTo>
                  <a:pt x="861" y="88"/>
                  <a:pt x="860" y="86"/>
                  <a:pt x="859" y="85"/>
                </a:cubicBezTo>
                <a:cubicBezTo>
                  <a:pt x="859" y="84"/>
                  <a:pt x="858" y="84"/>
                  <a:pt x="857" y="84"/>
                </a:cubicBezTo>
                <a:cubicBezTo>
                  <a:pt x="857" y="83"/>
                  <a:pt x="858" y="83"/>
                  <a:pt x="857" y="83"/>
                </a:cubicBezTo>
                <a:cubicBezTo>
                  <a:pt x="856" y="82"/>
                  <a:pt x="856" y="82"/>
                  <a:pt x="855" y="81"/>
                </a:cubicBezTo>
                <a:cubicBezTo>
                  <a:pt x="854" y="80"/>
                  <a:pt x="853" y="79"/>
                  <a:pt x="851" y="79"/>
                </a:cubicBezTo>
                <a:cubicBezTo>
                  <a:pt x="851" y="78"/>
                  <a:pt x="851" y="78"/>
                  <a:pt x="851" y="78"/>
                </a:cubicBezTo>
                <a:cubicBezTo>
                  <a:pt x="851" y="77"/>
                  <a:pt x="849" y="78"/>
                  <a:pt x="849" y="77"/>
                </a:cubicBezTo>
                <a:cubicBezTo>
                  <a:pt x="847" y="76"/>
                  <a:pt x="846" y="73"/>
                  <a:pt x="845" y="72"/>
                </a:cubicBezTo>
                <a:cubicBezTo>
                  <a:pt x="841" y="72"/>
                  <a:pt x="841" y="67"/>
                  <a:pt x="836" y="68"/>
                </a:cubicBezTo>
                <a:cubicBezTo>
                  <a:pt x="836" y="66"/>
                  <a:pt x="835" y="65"/>
                  <a:pt x="833" y="65"/>
                </a:cubicBezTo>
                <a:cubicBezTo>
                  <a:pt x="833" y="63"/>
                  <a:pt x="830" y="63"/>
                  <a:pt x="831" y="61"/>
                </a:cubicBezTo>
                <a:cubicBezTo>
                  <a:pt x="829" y="61"/>
                  <a:pt x="829" y="60"/>
                  <a:pt x="827" y="60"/>
                </a:cubicBezTo>
                <a:cubicBezTo>
                  <a:pt x="825" y="56"/>
                  <a:pt x="820" y="53"/>
                  <a:pt x="815" y="51"/>
                </a:cubicBezTo>
                <a:cubicBezTo>
                  <a:pt x="813" y="48"/>
                  <a:pt x="809" y="45"/>
                  <a:pt x="804" y="46"/>
                </a:cubicBezTo>
                <a:cubicBezTo>
                  <a:pt x="804" y="45"/>
                  <a:pt x="803" y="45"/>
                  <a:pt x="802" y="44"/>
                </a:cubicBezTo>
                <a:cubicBezTo>
                  <a:pt x="801" y="43"/>
                  <a:pt x="798" y="41"/>
                  <a:pt x="799" y="46"/>
                </a:cubicBezTo>
                <a:cubicBezTo>
                  <a:pt x="798" y="44"/>
                  <a:pt x="795" y="41"/>
                  <a:pt x="794" y="39"/>
                </a:cubicBezTo>
                <a:cubicBezTo>
                  <a:pt x="792" y="38"/>
                  <a:pt x="793" y="41"/>
                  <a:pt x="791" y="40"/>
                </a:cubicBezTo>
                <a:cubicBezTo>
                  <a:pt x="791" y="38"/>
                  <a:pt x="789" y="38"/>
                  <a:pt x="788" y="38"/>
                </a:cubicBezTo>
                <a:cubicBezTo>
                  <a:pt x="787" y="38"/>
                  <a:pt x="787" y="38"/>
                  <a:pt x="786" y="38"/>
                </a:cubicBezTo>
                <a:cubicBezTo>
                  <a:pt x="786" y="37"/>
                  <a:pt x="786" y="37"/>
                  <a:pt x="786" y="37"/>
                </a:cubicBezTo>
                <a:cubicBezTo>
                  <a:pt x="784" y="36"/>
                  <a:pt x="784" y="37"/>
                  <a:pt x="783" y="36"/>
                </a:cubicBezTo>
                <a:cubicBezTo>
                  <a:pt x="783" y="36"/>
                  <a:pt x="782" y="36"/>
                  <a:pt x="782" y="36"/>
                </a:cubicBezTo>
                <a:cubicBezTo>
                  <a:pt x="782" y="36"/>
                  <a:pt x="782" y="35"/>
                  <a:pt x="782" y="35"/>
                </a:cubicBezTo>
                <a:cubicBezTo>
                  <a:pt x="782" y="34"/>
                  <a:pt x="779" y="33"/>
                  <a:pt x="778" y="32"/>
                </a:cubicBezTo>
                <a:cubicBezTo>
                  <a:pt x="777" y="32"/>
                  <a:pt x="775" y="33"/>
                  <a:pt x="775" y="33"/>
                </a:cubicBezTo>
                <a:cubicBezTo>
                  <a:pt x="775" y="33"/>
                  <a:pt x="775" y="33"/>
                  <a:pt x="775" y="33"/>
                </a:cubicBezTo>
                <a:cubicBezTo>
                  <a:pt x="774" y="32"/>
                  <a:pt x="774" y="32"/>
                  <a:pt x="774" y="32"/>
                </a:cubicBezTo>
                <a:cubicBezTo>
                  <a:pt x="773" y="32"/>
                  <a:pt x="773" y="32"/>
                  <a:pt x="773" y="32"/>
                </a:cubicBezTo>
                <a:cubicBezTo>
                  <a:pt x="772" y="32"/>
                  <a:pt x="772" y="32"/>
                  <a:pt x="772" y="31"/>
                </a:cubicBezTo>
                <a:cubicBezTo>
                  <a:pt x="769" y="31"/>
                  <a:pt x="768" y="30"/>
                  <a:pt x="766" y="31"/>
                </a:cubicBezTo>
                <a:cubicBezTo>
                  <a:pt x="766" y="29"/>
                  <a:pt x="765" y="30"/>
                  <a:pt x="764" y="30"/>
                </a:cubicBezTo>
                <a:cubicBezTo>
                  <a:pt x="764" y="30"/>
                  <a:pt x="764" y="29"/>
                  <a:pt x="764" y="29"/>
                </a:cubicBezTo>
                <a:cubicBezTo>
                  <a:pt x="764" y="29"/>
                  <a:pt x="763" y="29"/>
                  <a:pt x="763" y="29"/>
                </a:cubicBezTo>
                <a:cubicBezTo>
                  <a:pt x="763" y="29"/>
                  <a:pt x="763" y="28"/>
                  <a:pt x="763" y="28"/>
                </a:cubicBezTo>
                <a:cubicBezTo>
                  <a:pt x="763" y="28"/>
                  <a:pt x="762" y="28"/>
                  <a:pt x="762" y="28"/>
                </a:cubicBezTo>
                <a:cubicBezTo>
                  <a:pt x="760" y="27"/>
                  <a:pt x="760" y="28"/>
                  <a:pt x="759" y="27"/>
                </a:cubicBezTo>
                <a:cubicBezTo>
                  <a:pt x="758" y="26"/>
                  <a:pt x="758" y="27"/>
                  <a:pt x="757" y="28"/>
                </a:cubicBezTo>
                <a:cubicBezTo>
                  <a:pt x="756" y="28"/>
                  <a:pt x="756" y="27"/>
                  <a:pt x="756" y="27"/>
                </a:cubicBezTo>
                <a:cubicBezTo>
                  <a:pt x="754" y="26"/>
                  <a:pt x="752" y="26"/>
                  <a:pt x="750" y="25"/>
                </a:cubicBezTo>
                <a:cubicBezTo>
                  <a:pt x="749" y="25"/>
                  <a:pt x="748" y="24"/>
                  <a:pt x="748" y="23"/>
                </a:cubicBezTo>
                <a:cubicBezTo>
                  <a:pt x="745" y="22"/>
                  <a:pt x="743" y="23"/>
                  <a:pt x="740" y="23"/>
                </a:cubicBezTo>
                <a:cubicBezTo>
                  <a:pt x="740" y="22"/>
                  <a:pt x="740" y="22"/>
                  <a:pt x="739" y="22"/>
                </a:cubicBezTo>
                <a:cubicBezTo>
                  <a:pt x="739" y="22"/>
                  <a:pt x="739" y="21"/>
                  <a:pt x="739" y="21"/>
                </a:cubicBezTo>
                <a:cubicBezTo>
                  <a:pt x="738" y="21"/>
                  <a:pt x="737" y="22"/>
                  <a:pt x="736" y="21"/>
                </a:cubicBezTo>
                <a:cubicBezTo>
                  <a:pt x="735" y="21"/>
                  <a:pt x="734" y="20"/>
                  <a:pt x="733" y="19"/>
                </a:cubicBezTo>
                <a:cubicBezTo>
                  <a:pt x="732" y="19"/>
                  <a:pt x="731" y="19"/>
                  <a:pt x="730" y="19"/>
                </a:cubicBezTo>
                <a:cubicBezTo>
                  <a:pt x="729" y="19"/>
                  <a:pt x="732" y="21"/>
                  <a:pt x="731" y="21"/>
                </a:cubicBezTo>
                <a:cubicBezTo>
                  <a:pt x="729" y="20"/>
                  <a:pt x="723" y="19"/>
                  <a:pt x="723" y="18"/>
                </a:cubicBezTo>
                <a:cubicBezTo>
                  <a:pt x="722" y="18"/>
                  <a:pt x="722" y="18"/>
                  <a:pt x="721" y="18"/>
                </a:cubicBezTo>
                <a:cubicBezTo>
                  <a:pt x="721" y="18"/>
                  <a:pt x="721" y="19"/>
                  <a:pt x="721" y="19"/>
                </a:cubicBezTo>
                <a:cubicBezTo>
                  <a:pt x="720" y="19"/>
                  <a:pt x="720" y="18"/>
                  <a:pt x="720" y="18"/>
                </a:cubicBezTo>
                <a:cubicBezTo>
                  <a:pt x="719" y="18"/>
                  <a:pt x="718" y="19"/>
                  <a:pt x="718" y="18"/>
                </a:cubicBezTo>
                <a:cubicBezTo>
                  <a:pt x="717" y="19"/>
                  <a:pt x="718" y="20"/>
                  <a:pt x="719" y="20"/>
                </a:cubicBezTo>
                <a:close/>
                <a:moveTo>
                  <a:pt x="886" y="116"/>
                </a:moveTo>
                <a:cubicBezTo>
                  <a:pt x="886" y="116"/>
                  <a:pt x="903" y="144"/>
                  <a:pt x="909" y="163"/>
                </a:cubicBezTo>
                <a:cubicBezTo>
                  <a:pt x="925" y="215"/>
                  <a:pt x="922" y="274"/>
                  <a:pt x="890" y="290"/>
                </a:cubicBezTo>
                <a:cubicBezTo>
                  <a:pt x="874" y="298"/>
                  <a:pt x="858" y="291"/>
                  <a:pt x="856" y="290"/>
                </a:cubicBezTo>
                <a:cubicBezTo>
                  <a:pt x="859" y="292"/>
                  <a:pt x="892" y="296"/>
                  <a:pt x="907" y="259"/>
                </a:cubicBezTo>
                <a:cubicBezTo>
                  <a:pt x="920" y="230"/>
                  <a:pt x="918" y="174"/>
                  <a:pt x="886" y="116"/>
                </a:cubicBezTo>
                <a:close/>
                <a:moveTo>
                  <a:pt x="823" y="85"/>
                </a:moveTo>
                <a:cubicBezTo>
                  <a:pt x="822" y="85"/>
                  <a:pt x="821" y="85"/>
                  <a:pt x="820" y="85"/>
                </a:cubicBezTo>
                <a:cubicBezTo>
                  <a:pt x="820" y="85"/>
                  <a:pt x="820" y="84"/>
                  <a:pt x="820" y="83"/>
                </a:cubicBezTo>
                <a:cubicBezTo>
                  <a:pt x="819" y="83"/>
                  <a:pt x="818" y="83"/>
                  <a:pt x="817" y="82"/>
                </a:cubicBezTo>
                <a:cubicBezTo>
                  <a:pt x="817" y="82"/>
                  <a:pt x="817" y="80"/>
                  <a:pt x="816" y="80"/>
                </a:cubicBezTo>
                <a:cubicBezTo>
                  <a:pt x="816" y="80"/>
                  <a:pt x="815" y="80"/>
                  <a:pt x="815" y="79"/>
                </a:cubicBezTo>
                <a:cubicBezTo>
                  <a:pt x="814" y="79"/>
                  <a:pt x="814" y="78"/>
                  <a:pt x="814" y="78"/>
                </a:cubicBezTo>
                <a:cubicBezTo>
                  <a:pt x="812" y="76"/>
                  <a:pt x="808" y="74"/>
                  <a:pt x="806" y="71"/>
                </a:cubicBezTo>
                <a:cubicBezTo>
                  <a:pt x="806" y="71"/>
                  <a:pt x="809" y="72"/>
                  <a:pt x="810" y="73"/>
                </a:cubicBezTo>
                <a:cubicBezTo>
                  <a:pt x="810" y="73"/>
                  <a:pt x="812" y="73"/>
                  <a:pt x="812" y="74"/>
                </a:cubicBezTo>
                <a:cubicBezTo>
                  <a:pt x="812" y="75"/>
                  <a:pt x="813" y="74"/>
                  <a:pt x="814" y="75"/>
                </a:cubicBezTo>
                <a:cubicBezTo>
                  <a:pt x="814" y="75"/>
                  <a:pt x="814" y="76"/>
                  <a:pt x="814" y="76"/>
                </a:cubicBezTo>
                <a:cubicBezTo>
                  <a:pt x="815" y="77"/>
                  <a:pt x="816" y="77"/>
                  <a:pt x="818" y="77"/>
                </a:cubicBezTo>
                <a:cubicBezTo>
                  <a:pt x="818" y="78"/>
                  <a:pt x="817" y="78"/>
                  <a:pt x="817" y="79"/>
                </a:cubicBezTo>
                <a:cubicBezTo>
                  <a:pt x="817" y="79"/>
                  <a:pt x="817" y="79"/>
                  <a:pt x="818" y="80"/>
                </a:cubicBezTo>
                <a:cubicBezTo>
                  <a:pt x="819" y="80"/>
                  <a:pt x="819" y="81"/>
                  <a:pt x="820" y="81"/>
                </a:cubicBezTo>
                <a:cubicBezTo>
                  <a:pt x="820" y="81"/>
                  <a:pt x="820" y="82"/>
                  <a:pt x="820" y="82"/>
                </a:cubicBezTo>
                <a:cubicBezTo>
                  <a:pt x="821" y="83"/>
                  <a:pt x="823" y="83"/>
                  <a:pt x="823" y="85"/>
                </a:cubicBezTo>
                <a:close/>
                <a:moveTo>
                  <a:pt x="821" y="78"/>
                </a:moveTo>
                <a:cubicBezTo>
                  <a:pt x="821" y="76"/>
                  <a:pt x="823" y="78"/>
                  <a:pt x="824" y="79"/>
                </a:cubicBezTo>
                <a:cubicBezTo>
                  <a:pt x="824" y="80"/>
                  <a:pt x="827" y="81"/>
                  <a:pt x="827" y="82"/>
                </a:cubicBezTo>
                <a:cubicBezTo>
                  <a:pt x="827" y="84"/>
                  <a:pt x="826" y="81"/>
                  <a:pt x="824" y="82"/>
                </a:cubicBezTo>
                <a:cubicBezTo>
                  <a:pt x="824" y="80"/>
                  <a:pt x="823" y="81"/>
                  <a:pt x="823" y="79"/>
                </a:cubicBezTo>
                <a:cubicBezTo>
                  <a:pt x="822" y="79"/>
                  <a:pt x="822" y="78"/>
                  <a:pt x="821" y="78"/>
                </a:cubicBezTo>
                <a:close/>
                <a:moveTo>
                  <a:pt x="835" y="100"/>
                </a:moveTo>
                <a:cubicBezTo>
                  <a:pt x="834" y="100"/>
                  <a:pt x="833" y="98"/>
                  <a:pt x="834" y="96"/>
                </a:cubicBezTo>
                <a:cubicBezTo>
                  <a:pt x="831" y="96"/>
                  <a:pt x="830" y="93"/>
                  <a:pt x="829" y="91"/>
                </a:cubicBezTo>
                <a:cubicBezTo>
                  <a:pt x="826" y="91"/>
                  <a:pt x="827" y="88"/>
                  <a:pt x="824" y="88"/>
                </a:cubicBezTo>
                <a:cubicBezTo>
                  <a:pt x="824" y="87"/>
                  <a:pt x="824" y="86"/>
                  <a:pt x="823" y="85"/>
                </a:cubicBezTo>
                <a:cubicBezTo>
                  <a:pt x="824" y="84"/>
                  <a:pt x="826" y="88"/>
                  <a:pt x="827" y="89"/>
                </a:cubicBezTo>
                <a:cubicBezTo>
                  <a:pt x="828" y="89"/>
                  <a:pt x="827" y="86"/>
                  <a:pt x="828" y="85"/>
                </a:cubicBezTo>
                <a:cubicBezTo>
                  <a:pt x="829" y="86"/>
                  <a:pt x="829" y="84"/>
                  <a:pt x="831" y="85"/>
                </a:cubicBezTo>
                <a:cubicBezTo>
                  <a:pt x="829" y="89"/>
                  <a:pt x="831" y="89"/>
                  <a:pt x="830" y="93"/>
                </a:cubicBezTo>
                <a:cubicBezTo>
                  <a:pt x="831" y="93"/>
                  <a:pt x="831" y="92"/>
                  <a:pt x="832" y="92"/>
                </a:cubicBezTo>
                <a:cubicBezTo>
                  <a:pt x="834" y="93"/>
                  <a:pt x="835" y="96"/>
                  <a:pt x="837" y="97"/>
                </a:cubicBezTo>
                <a:cubicBezTo>
                  <a:pt x="836" y="98"/>
                  <a:pt x="835" y="98"/>
                  <a:pt x="835" y="100"/>
                </a:cubicBezTo>
                <a:close/>
                <a:moveTo>
                  <a:pt x="835" y="90"/>
                </a:moveTo>
                <a:cubicBezTo>
                  <a:pt x="837" y="90"/>
                  <a:pt x="836" y="92"/>
                  <a:pt x="838" y="92"/>
                </a:cubicBezTo>
                <a:cubicBezTo>
                  <a:pt x="837" y="94"/>
                  <a:pt x="835" y="92"/>
                  <a:pt x="835" y="90"/>
                </a:cubicBezTo>
                <a:close/>
                <a:moveTo>
                  <a:pt x="846" y="110"/>
                </a:moveTo>
                <a:cubicBezTo>
                  <a:pt x="846" y="110"/>
                  <a:pt x="846" y="109"/>
                  <a:pt x="845" y="109"/>
                </a:cubicBezTo>
                <a:cubicBezTo>
                  <a:pt x="844" y="108"/>
                  <a:pt x="843" y="108"/>
                  <a:pt x="842" y="107"/>
                </a:cubicBezTo>
                <a:cubicBezTo>
                  <a:pt x="844" y="105"/>
                  <a:pt x="846" y="109"/>
                  <a:pt x="848" y="108"/>
                </a:cubicBezTo>
                <a:cubicBezTo>
                  <a:pt x="848" y="109"/>
                  <a:pt x="847" y="110"/>
                  <a:pt x="848" y="110"/>
                </a:cubicBezTo>
                <a:cubicBezTo>
                  <a:pt x="848" y="111"/>
                  <a:pt x="847" y="111"/>
                  <a:pt x="846" y="110"/>
                </a:cubicBezTo>
                <a:close/>
                <a:moveTo>
                  <a:pt x="862" y="124"/>
                </a:moveTo>
                <a:cubicBezTo>
                  <a:pt x="862" y="125"/>
                  <a:pt x="863" y="126"/>
                  <a:pt x="863" y="128"/>
                </a:cubicBezTo>
                <a:cubicBezTo>
                  <a:pt x="864" y="129"/>
                  <a:pt x="866" y="129"/>
                  <a:pt x="866" y="131"/>
                </a:cubicBezTo>
                <a:cubicBezTo>
                  <a:pt x="864" y="130"/>
                  <a:pt x="863" y="129"/>
                  <a:pt x="863" y="128"/>
                </a:cubicBezTo>
                <a:cubicBezTo>
                  <a:pt x="860" y="128"/>
                  <a:pt x="860" y="125"/>
                  <a:pt x="858" y="125"/>
                </a:cubicBezTo>
                <a:cubicBezTo>
                  <a:pt x="859" y="124"/>
                  <a:pt x="857" y="123"/>
                  <a:pt x="856" y="122"/>
                </a:cubicBezTo>
                <a:cubicBezTo>
                  <a:pt x="856" y="122"/>
                  <a:pt x="856" y="121"/>
                  <a:pt x="856" y="120"/>
                </a:cubicBezTo>
                <a:cubicBezTo>
                  <a:pt x="855" y="119"/>
                  <a:pt x="853" y="118"/>
                  <a:pt x="853" y="116"/>
                </a:cubicBezTo>
                <a:cubicBezTo>
                  <a:pt x="851" y="116"/>
                  <a:pt x="851" y="117"/>
                  <a:pt x="850" y="116"/>
                </a:cubicBezTo>
                <a:cubicBezTo>
                  <a:pt x="850" y="113"/>
                  <a:pt x="851" y="113"/>
                  <a:pt x="851" y="111"/>
                </a:cubicBezTo>
                <a:cubicBezTo>
                  <a:pt x="852" y="111"/>
                  <a:pt x="852" y="111"/>
                  <a:pt x="852" y="111"/>
                </a:cubicBezTo>
                <a:cubicBezTo>
                  <a:pt x="853" y="112"/>
                  <a:pt x="854" y="114"/>
                  <a:pt x="854" y="116"/>
                </a:cubicBezTo>
                <a:cubicBezTo>
                  <a:pt x="856" y="117"/>
                  <a:pt x="856" y="117"/>
                  <a:pt x="856" y="117"/>
                </a:cubicBezTo>
                <a:cubicBezTo>
                  <a:pt x="858" y="120"/>
                  <a:pt x="858" y="123"/>
                  <a:pt x="862" y="124"/>
                </a:cubicBezTo>
                <a:close/>
                <a:moveTo>
                  <a:pt x="800" y="50"/>
                </a:moveTo>
                <a:cubicBezTo>
                  <a:pt x="800" y="51"/>
                  <a:pt x="801" y="52"/>
                  <a:pt x="802" y="53"/>
                </a:cubicBezTo>
                <a:cubicBezTo>
                  <a:pt x="803" y="53"/>
                  <a:pt x="803" y="53"/>
                  <a:pt x="803" y="54"/>
                </a:cubicBezTo>
                <a:cubicBezTo>
                  <a:pt x="805" y="54"/>
                  <a:pt x="805" y="53"/>
                  <a:pt x="806" y="53"/>
                </a:cubicBezTo>
                <a:cubicBezTo>
                  <a:pt x="807" y="55"/>
                  <a:pt x="809" y="55"/>
                  <a:pt x="810" y="55"/>
                </a:cubicBezTo>
                <a:cubicBezTo>
                  <a:pt x="810" y="55"/>
                  <a:pt x="810" y="56"/>
                  <a:pt x="811" y="56"/>
                </a:cubicBezTo>
                <a:cubicBezTo>
                  <a:pt x="812" y="57"/>
                  <a:pt x="811" y="57"/>
                  <a:pt x="813" y="57"/>
                </a:cubicBezTo>
                <a:cubicBezTo>
                  <a:pt x="814" y="58"/>
                  <a:pt x="815" y="59"/>
                  <a:pt x="815" y="60"/>
                </a:cubicBezTo>
                <a:cubicBezTo>
                  <a:pt x="816" y="60"/>
                  <a:pt x="816" y="60"/>
                  <a:pt x="817" y="60"/>
                </a:cubicBezTo>
                <a:cubicBezTo>
                  <a:pt x="819" y="64"/>
                  <a:pt x="823" y="65"/>
                  <a:pt x="824" y="68"/>
                </a:cubicBezTo>
                <a:cubicBezTo>
                  <a:pt x="826" y="69"/>
                  <a:pt x="827" y="69"/>
                  <a:pt x="828" y="71"/>
                </a:cubicBezTo>
                <a:cubicBezTo>
                  <a:pt x="831" y="72"/>
                  <a:pt x="831" y="72"/>
                  <a:pt x="831" y="72"/>
                </a:cubicBezTo>
                <a:cubicBezTo>
                  <a:pt x="831" y="74"/>
                  <a:pt x="834" y="74"/>
                  <a:pt x="835" y="76"/>
                </a:cubicBezTo>
                <a:cubicBezTo>
                  <a:pt x="838" y="77"/>
                  <a:pt x="838" y="77"/>
                  <a:pt x="838" y="77"/>
                </a:cubicBezTo>
                <a:cubicBezTo>
                  <a:pt x="838" y="79"/>
                  <a:pt x="840" y="80"/>
                  <a:pt x="841" y="81"/>
                </a:cubicBezTo>
                <a:cubicBezTo>
                  <a:pt x="842" y="81"/>
                  <a:pt x="841" y="81"/>
                  <a:pt x="842" y="82"/>
                </a:cubicBezTo>
                <a:cubicBezTo>
                  <a:pt x="843" y="82"/>
                  <a:pt x="843" y="83"/>
                  <a:pt x="844" y="83"/>
                </a:cubicBezTo>
                <a:cubicBezTo>
                  <a:pt x="845" y="83"/>
                  <a:pt x="845" y="85"/>
                  <a:pt x="845" y="85"/>
                </a:cubicBezTo>
                <a:cubicBezTo>
                  <a:pt x="846" y="85"/>
                  <a:pt x="847" y="86"/>
                  <a:pt x="847" y="86"/>
                </a:cubicBezTo>
                <a:cubicBezTo>
                  <a:pt x="848" y="86"/>
                  <a:pt x="849" y="87"/>
                  <a:pt x="850" y="88"/>
                </a:cubicBezTo>
                <a:cubicBezTo>
                  <a:pt x="852" y="92"/>
                  <a:pt x="855" y="93"/>
                  <a:pt x="859" y="95"/>
                </a:cubicBezTo>
                <a:cubicBezTo>
                  <a:pt x="858" y="97"/>
                  <a:pt x="856" y="95"/>
                  <a:pt x="855" y="95"/>
                </a:cubicBezTo>
                <a:cubicBezTo>
                  <a:pt x="854" y="95"/>
                  <a:pt x="852" y="94"/>
                  <a:pt x="853" y="92"/>
                </a:cubicBezTo>
                <a:cubicBezTo>
                  <a:pt x="848" y="91"/>
                  <a:pt x="848" y="86"/>
                  <a:pt x="842" y="85"/>
                </a:cubicBezTo>
                <a:cubicBezTo>
                  <a:pt x="842" y="84"/>
                  <a:pt x="841" y="84"/>
                  <a:pt x="841" y="82"/>
                </a:cubicBezTo>
                <a:cubicBezTo>
                  <a:pt x="839" y="83"/>
                  <a:pt x="839" y="80"/>
                  <a:pt x="838" y="80"/>
                </a:cubicBezTo>
                <a:cubicBezTo>
                  <a:pt x="837" y="79"/>
                  <a:pt x="836" y="79"/>
                  <a:pt x="836" y="77"/>
                </a:cubicBezTo>
                <a:cubicBezTo>
                  <a:pt x="835" y="78"/>
                  <a:pt x="834" y="77"/>
                  <a:pt x="834" y="78"/>
                </a:cubicBezTo>
                <a:cubicBezTo>
                  <a:pt x="833" y="77"/>
                  <a:pt x="832" y="77"/>
                  <a:pt x="832" y="75"/>
                </a:cubicBezTo>
                <a:cubicBezTo>
                  <a:pt x="831" y="74"/>
                  <a:pt x="831" y="74"/>
                  <a:pt x="830" y="74"/>
                </a:cubicBezTo>
                <a:cubicBezTo>
                  <a:pt x="830" y="73"/>
                  <a:pt x="830" y="72"/>
                  <a:pt x="829" y="73"/>
                </a:cubicBezTo>
                <a:cubicBezTo>
                  <a:pt x="829" y="73"/>
                  <a:pt x="828" y="74"/>
                  <a:pt x="828" y="73"/>
                </a:cubicBezTo>
                <a:cubicBezTo>
                  <a:pt x="828" y="72"/>
                  <a:pt x="828" y="73"/>
                  <a:pt x="826" y="73"/>
                </a:cubicBezTo>
                <a:cubicBezTo>
                  <a:pt x="826" y="72"/>
                  <a:pt x="826" y="71"/>
                  <a:pt x="826" y="70"/>
                </a:cubicBezTo>
                <a:cubicBezTo>
                  <a:pt x="824" y="70"/>
                  <a:pt x="823" y="69"/>
                  <a:pt x="822" y="68"/>
                </a:cubicBezTo>
                <a:cubicBezTo>
                  <a:pt x="821" y="67"/>
                  <a:pt x="818" y="66"/>
                  <a:pt x="817" y="65"/>
                </a:cubicBezTo>
                <a:cubicBezTo>
                  <a:pt x="817" y="65"/>
                  <a:pt x="816" y="64"/>
                  <a:pt x="816" y="64"/>
                </a:cubicBezTo>
                <a:cubicBezTo>
                  <a:pt x="815" y="63"/>
                  <a:pt x="815" y="63"/>
                  <a:pt x="814" y="63"/>
                </a:cubicBezTo>
                <a:cubicBezTo>
                  <a:pt x="814" y="62"/>
                  <a:pt x="814" y="62"/>
                  <a:pt x="813" y="61"/>
                </a:cubicBezTo>
                <a:cubicBezTo>
                  <a:pt x="813" y="61"/>
                  <a:pt x="812" y="61"/>
                  <a:pt x="812" y="60"/>
                </a:cubicBezTo>
                <a:cubicBezTo>
                  <a:pt x="810" y="60"/>
                  <a:pt x="810" y="58"/>
                  <a:pt x="809" y="59"/>
                </a:cubicBezTo>
                <a:cubicBezTo>
                  <a:pt x="809" y="56"/>
                  <a:pt x="805" y="57"/>
                  <a:pt x="806" y="55"/>
                </a:cubicBezTo>
                <a:cubicBezTo>
                  <a:pt x="804" y="54"/>
                  <a:pt x="804" y="56"/>
                  <a:pt x="803" y="56"/>
                </a:cubicBezTo>
                <a:cubicBezTo>
                  <a:pt x="802" y="55"/>
                  <a:pt x="802" y="54"/>
                  <a:pt x="802" y="53"/>
                </a:cubicBezTo>
                <a:cubicBezTo>
                  <a:pt x="800" y="55"/>
                  <a:pt x="800" y="51"/>
                  <a:pt x="797" y="50"/>
                </a:cubicBezTo>
                <a:cubicBezTo>
                  <a:pt x="797" y="49"/>
                  <a:pt x="799" y="50"/>
                  <a:pt x="800" y="50"/>
                </a:cubicBezTo>
                <a:close/>
                <a:moveTo>
                  <a:pt x="781" y="49"/>
                </a:moveTo>
                <a:cubicBezTo>
                  <a:pt x="784" y="50"/>
                  <a:pt x="785" y="52"/>
                  <a:pt x="789" y="52"/>
                </a:cubicBezTo>
                <a:cubicBezTo>
                  <a:pt x="788" y="54"/>
                  <a:pt x="789" y="54"/>
                  <a:pt x="789" y="55"/>
                </a:cubicBezTo>
                <a:cubicBezTo>
                  <a:pt x="791" y="55"/>
                  <a:pt x="793" y="56"/>
                  <a:pt x="794" y="58"/>
                </a:cubicBezTo>
                <a:cubicBezTo>
                  <a:pt x="795" y="60"/>
                  <a:pt x="793" y="58"/>
                  <a:pt x="793" y="58"/>
                </a:cubicBezTo>
                <a:cubicBezTo>
                  <a:pt x="791" y="57"/>
                  <a:pt x="790" y="56"/>
                  <a:pt x="788" y="55"/>
                </a:cubicBezTo>
                <a:cubicBezTo>
                  <a:pt x="787" y="55"/>
                  <a:pt x="786" y="54"/>
                  <a:pt x="785" y="53"/>
                </a:cubicBezTo>
                <a:cubicBezTo>
                  <a:pt x="784" y="52"/>
                  <a:pt x="783" y="51"/>
                  <a:pt x="781" y="50"/>
                </a:cubicBezTo>
                <a:cubicBezTo>
                  <a:pt x="780" y="50"/>
                  <a:pt x="780" y="50"/>
                  <a:pt x="780" y="50"/>
                </a:cubicBezTo>
                <a:cubicBezTo>
                  <a:pt x="780" y="49"/>
                  <a:pt x="781" y="49"/>
                  <a:pt x="781" y="49"/>
                </a:cubicBezTo>
                <a:close/>
                <a:moveTo>
                  <a:pt x="405" y="537"/>
                </a:moveTo>
                <a:cubicBezTo>
                  <a:pt x="407" y="537"/>
                  <a:pt x="409" y="538"/>
                  <a:pt x="411" y="537"/>
                </a:cubicBezTo>
                <a:cubicBezTo>
                  <a:pt x="412" y="535"/>
                  <a:pt x="410" y="535"/>
                  <a:pt x="410" y="534"/>
                </a:cubicBezTo>
                <a:cubicBezTo>
                  <a:pt x="407" y="534"/>
                  <a:pt x="404" y="534"/>
                  <a:pt x="405" y="537"/>
                </a:cubicBezTo>
                <a:close/>
                <a:moveTo>
                  <a:pt x="405" y="530"/>
                </a:moveTo>
                <a:cubicBezTo>
                  <a:pt x="405" y="532"/>
                  <a:pt x="405" y="532"/>
                  <a:pt x="405" y="532"/>
                </a:cubicBezTo>
                <a:cubicBezTo>
                  <a:pt x="407" y="532"/>
                  <a:pt x="407" y="532"/>
                  <a:pt x="407" y="532"/>
                </a:cubicBezTo>
                <a:cubicBezTo>
                  <a:pt x="407" y="531"/>
                  <a:pt x="407" y="530"/>
                  <a:pt x="405" y="530"/>
                </a:cubicBezTo>
                <a:close/>
                <a:moveTo>
                  <a:pt x="408" y="530"/>
                </a:moveTo>
                <a:cubicBezTo>
                  <a:pt x="407" y="532"/>
                  <a:pt x="407" y="532"/>
                  <a:pt x="407" y="532"/>
                </a:cubicBezTo>
                <a:cubicBezTo>
                  <a:pt x="409" y="532"/>
                  <a:pt x="409" y="532"/>
                  <a:pt x="409" y="532"/>
                </a:cubicBezTo>
                <a:cubicBezTo>
                  <a:pt x="409" y="530"/>
                  <a:pt x="409" y="530"/>
                  <a:pt x="408" y="530"/>
                </a:cubicBezTo>
                <a:close/>
                <a:moveTo>
                  <a:pt x="403" y="528"/>
                </a:moveTo>
                <a:cubicBezTo>
                  <a:pt x="403" y="529"/>
                  <a:pt x="402" y="529"/>
                  <a:pt x="403" y="530"/>
                </a:cubicBezTo>
                <a:cubicBezTo>
                  <a:pt x="404" y="530"/>
                  <a:pt x="404" y="530"/>
                  <a:pt x="404" y="530"/>
                </a:cubicBezTo>
                <a:cubicBezTo>
                  <a:pt x="404" y="529"/>
                  <a:pt x="404" y="528"/>
                  <a:pt x="403" y="528"/>
                </a:cubicBezTo>
                <a:close/>
                <a:moveTo>
                  <a:pt x="432" y="529"/>
                </a:moveTo>
                <a:cubicBezTo>
                  <a:pt x="430" y="529"/>
                  <a:pt x="430" y="529"/>
                  <a:pt x="430" y="529"/>
                </a:cubicBezTo>
                <a:cubicBezTo>
                  <a:pt x="430" y="530"/>
                  <a:pt x="431" y="530"/>
                  <a:pt x="430" y="532"/>
                </a:cubicBezTo>
                <a:cubicBezTo>
                  <a:pt x="434" y="532"/>
                  <a:pt x="432" y="531"/>
                  <a:pt x="432" y="529"/>
                </a:cubicBezTo>
                <a:close/>
                <a:moveTo>
                  <a:pt x="437" y="528"/>
                </a:moveTo>
                <a:cubicBezTo>
                  <a:pt x="437" y="528"/>
                  <a:pt x="437" y="529"/>
                  <a:pt x="436" y="529"/>
                </a:cubicBezTo>
                <a:cubicBezTo>
                  <a:pt x="436" y="528"/>
                  <a:pt x="435" y="528"/>
                  <a:pt x="434" y="528"/>
                </a:cubicBezTo>
                <a:cubicBezTo>
                  <a:pt x="434" y="532"/>
                  <a:pt x="440" y="529"/>
                  <a:pt x="437" y="528"/>
                </a:cubicBezTo>
                <a:close/>
                <a:moveTo>
                  <a:pt x="413" y="535"/>
                </a:moveTo>
                <a:cubicBezTo>
                  <a:pt x="414" y="536"/>
                  <a:pt x="417" y="534"/>
                  <a:pt x="417" y="532"/>
                </a:cubicBezTo>
                <a:cubicBezTo>
                  <a:pt x="416" y="532"/>
                  <a:pt x="415" y="531"/>
                  <a:pt x="415" y="529"/>
                </a:cubicBezTo>
                <a:cubicBezTo>
                  <a:pt x="415" y="529"/>
                  <a:pt x="414" y="529"/>
                  <a:pt x="414" y="530"/>
                </a:cubicBezTo>
                <a:cubicBezTo>
                  <a:pt x="414" y="531"/>
                  <a:pt x="414" y="533"/>
                  <a:pt x="415" y="534"/>
                </a:cubicBezTo>
                <a:cubicBezTo>
                  <a:pt x="414" y="534"/>
                  <a:pt x="412" y="533"/>
                  <a:pt x="413" y="535"/>
                </a:cubicBezTo>
                <a:close/>
                <a:moveTo>
                  <a:pt x="401" y="531"/>
                </a:moveTo>
                <a:cubicBezTo>
                  <a:pt x="400" y="533"/>
                  <a:pt x="402" y="534"/>
                  <a:pt x="403" y="534"/>
                </a:cubicBezTo>
                <a:cubicBezTo>
                  <a:pt x="403" y="532"/>
                  <a:pt x="403" y="531"/>
                  <a:pt x="401" y="531"/>
                </a:cubicBezTo>
                <a:close/>
                <a:moveTo>
                  <a:pt x="422" y="528"/>
                </a:moveTo>
                <a:cubicBezTo>
                  <a:pt x="422" y="531"/>
                  <a:pt x="423" y="530"/>
                  <a:pt x="424" y="531"/>
                </a:cubicBezTo>
                <a:cubicBezTo>
                  <a:pt x="424" y="531"/>
                  <a:pt x="424" y="532"/>
                  <a:pt x="424" y="533"/>
                </a:cubicBezTo>
                <a:cubicBezTo>
                  <a:pt x="425" y="533"/>
                  <a:pt x="426" y="532"/>
                  <a:pt x="427" y="533"/>
                </a:cubicBezTo>
                <a:cubicBezTo>
                  <a:pt x="427" y="532"/>
                  <a:pt x="427" y="530"/>
                  <a:pt x="429" y="530"/>
                </a:cubicBezTo>
                <a:cubicBezTo>
                  <a:pt x="429" y="529"/>
                  <a:pt x="429" y="526"/>
                  <a:pt x="428" y="526"/>
                </a:cubicBezTo>
                <a:cubicBezTo>
                  <a:pt x="427" y="529"/>
                  <a:pt x="425" y="530"/>
                  <a:pt x="422" y="528"/>
                </a:cubicBezTo>
                <a:close/>
                <a:moveTo>
                  <a:pt x="419" y="534"/>
                </a:moveTo>
                <a:cubicBezTo>
                  <a:pt x="420" y="533"/>
                  <a:pt x="420" y="531"/>
                  <a:pt x="418" y="531"/>
                </a:cubicBezTo>
                <a:cubicBezTo>
                  <a:pt x="418" y="533"/>
                  <a:pt x="419" y="533"/>
                  <a:pt x="419" y="534"/>
                </a:cubicBezTo>
                <a:close/>
                <a:moveTo>
                  <a:pt x="265" y="628"/>
                </a:moveTo>
                <a:cubicBezTo>
                  <a:pt x="267" y="629"/>
                  <a:pt x="269" y="626"/>
                  <a:pt x="269" y="624"/>
                </a:cubicBezTo>
                <a:cubicBezTo>
                  <a:pt x="268" y="623"/>
                  <a:pt x="268" y="623"/>
                  <a:pt x="268" y="623"/>
                </a:cubicBezTo>
                <a:cubicBezTo>
                  <a:pt x="268" y="626"/>
                  <a:pt x="265" y="625"/>
                  <a:pt x="265" y="628"/>
                </a:cubicBezTo>
                <a:close/>
                <a:moveTo>
                  <a:pt x="250" y="655"/>
                </a:moveTo>
                <a:cubicBezTo>
                  <a:pt x="250" y="656"/>
                  <a:pt x="250" y="656"/>
                  <a:pt x="251" y="657"/>
                </a:cubicBezTo>
                <a:cubicBezTo>
                  <a:pt x="251" y="656"/>
                  <a:pt x="251" y="655"/>
                  <a:pt x="250" y="655"/>
                </a:cubicBezTo>
                <a:close/>
                <a:moveTo>
                  <a:pt x="294" y="596"/>
                </a:moveTo>
                <a:cubicBezTo>
                  <a:pt x="294" y="594"/>
                  <a:pt x="295" y="594"/>
                  <a:pt x="296" y="593"/>
                </a:cubicBezTo>
                <a:cubicBezTo>
                  <a:pt x="296" y="593"/>
                  <a:pt x="296" y="592"/>
                  <a:pt x="296" y="592"/>
                </a:cubicBezTo>
                <a:cubicBezTo>
                  <a:pt x="296" y="592"/>
                  <a:pt x="297" y="592"/>
                  <a:pt x="297" y="592"/>
                </a:cubicBezTo>
                <a:cubicBezTo>
                  <a:pt x="297" y="592"/>
                  <a:pt x="297" y="591"/>
                  <a:pt x="298" y="590"/>
                </a:cubicBezTo>
                <a:cubicBezTo>
                  <a:pt x="296" y="589"/>
                  <a:pt x="296" y="591"/>
                  <a:pt x="295" y="591"/>
                </a:cubicBezTo>
                <a:cubicBezTo>
                  <a:pt x="295" y="592"/>
                  <a:pt x="294" y="592"/>
                  <a:pt x="294" y="592"/>
                </a:cubicBezTo>
                <a:cubicBezTo>
                  <a:pt x="293" y="593"/>
                  <a:pt x="293" y="594"/>
                  <a:pt x="293" y="595"/>
                </a:cubicBezTo>
                <a:cubicBezTo>
                  <a:pt x="293" y="595"/>
                  <a:pt x="292" y="595"/>
                  <a:pt x="292" y="595"/>
                </a:cubicBezTo>
                <a:cubicBezTo>
                  <a:pt x="292" y="595"/>
                  <a:pt x="292" y="595"/>
                  <a:pt x="292" y="596"/>
                </a:cubicBezTo>
                <a:cubicBezTo>
                  <a:pt x="292" y="596"/>
                  <a:pt x="292" y="596"/>
                  <a:pt x="291" y="596"/>
                </a:cubicBezTo>
                <a:cubicBezTo>
                  <a:pt x="291" y="597"/>
                  <a:pt x="291" y="598"/>
                  <a:pt x="291" y="599"/>
                </a:cubicBezTo>
                <a:cubicBezTo>
                  <a:pt x="291" y="599"/>
                  <a:pt x="290" y="599"/>
                  <a:pt x="289" y="599"/>
                </a:cubicBezTo>
                <a:cubicBezTo>
                  <a:pt x="289" y="600"/>
                  <a:pt x="290" y="600"/>
                  <a:pt x="290" y="600"/>
                </a:cubicBezTo>
                <a:cubicBezTo>
                  <a:pt x="291" y="601"/>
                  <a:pt x="291" y="599"/>
                  <a:pt x="292" y="599"/>
                </a:cubicBezTo>
                <a:cubicBezTo>
                  <a:pt x="292" y="599"/>
                  <a:pt x="293" y="599"/>
                  <a:pt x="293" y="599"/>
                </a:cubicBezTo>
                <a:cubicBezTo>
                  <a:pt x="293" y="599"/>
                  <a:pt x="293" y="599"/>
                  <a:pt x="293" y="599"/>
                </a:cubicBezTo>
                <a:cubicBezTo>
                  <a:pt x="294" y="599"/>
                  <a:pt x="294" y="598"/>
                  <a:pt x="294" y="598"/>
                </a:cubicBezTo>
                <a:cubicBezTo>
                  <a:pt x="294" y="597"/>
                  <a:pt x="294" y="597"/>
                  <a:pt x="294" y="596"/>
                </a:cubicBezTo>
                <a:close/>
                <a:moveTo>
                  <a:pt x="397" y="535"/>
                </a:moveTo>
                <a:cubicBezTo>
                  <a:pt x="397" y="535"/>
                  <a:pt x="398" y="535"/>
                  <a:pt x="398" y="535"/>
                </a:cubicBezTo>
                <a:cubicBezTo>
                  <a:pt x="398" y="535"/>
                  <a:pt x="398" y="535"/>
                  <a:pt x="398" y="535"/>
                </a:cubicBezTo>
                <a:cubicBezTo>
                  <a:pt x="398" y="535"/>
                  <a:pt x="398" y="535"/>
                  <a:pt x="399" y="535"/>
                </a:cubicBezTo>
                <a:cubicBezTo>
                  <a:pt x="399" y="535"/>
                  <a:pt x="399" y="534"/>
                  <a:pt x="399" y="534"/>
                </a:cubicBezTo>
                <a:cubicBezTo>
                  <a:pt x="399" y="534"/>
                  <a:pt x="399" y="533"/>
                  <a:pt x="399" y="533"/>
                </a:cubicBezTo>
                <a:cubicBezTo>
                  <a:pt x="399" y="533"/>
                  <a:pt x="399" y="533"/>
                  <a:pt x="399" y="533"/>
                </a:cubicBezTo>
                <a:cubicBezTo>
                  <a:pt x="399" y="533"/>
                  <a:pt x="398" y="533"/>
                  <a:pt x="398" y="533"/>
                </a:cubicBezTo>
                <a:cubicBezTo>
                  <a:pt x="398" y="533"/>
                  <a:pt x="398" y="533"/>
                  <a:pt x="397" y="533"/>
                </a:cubicBezTo>
                <a:cubicBezTo>
                  <a:pt x="397" y="534"/>
                  <a:pt x="397" y="534"/>
                  <a:pt x="397" y="534"/>
                </a:cubicBezTo>
                <a:cubicBezTo>
                  <a:pt x="397" y="534"/>
                  <a:pt x="397" y="534"/>
                  <a:pt x="396" y="534"/>
                </a:cubicBezTo>
                <a:cubicBezTo>
                  <a:pt x="396" y="535"/>
                  <a:pt x="396" y="534"/>
                  <a:pt x="396" y="534"/>
                </a:cubicBezTo>
                <a:cubicBezTo>
                  <a:pt x="395" y="534"/>
                  <a:pt x="394" y="535"/>
                  <a:pt x="394" y="535"/>
                </a:cubicBezTo>
                <a:cubicBezTo>
                  <a:pt x="394" y="535"/>
                  <a:pt x="392" y="534"/>
                  <a:pt x="392" y="536"/>
                </a:cubicBezTo>
                <a:cubicBezTo>
                  <a:pt x="393" y="536"/>
                  <a:pt x="394" y="536"/>
                  <a:pt x="395" y="536"/>
                </a:cubicBezTo>
                <a:cubicBezTo>
                  <a:pt x="395" y="536"/>
                  <a:pt x="395" y="536"/>
                  <a:pt x="395" y="536"/>
                </a:cubicBezTo>
                <a:cubicBezTo>
                  <a:pt x="396" y="535"/>
                  <a:pt x="397" y="535"/>
                  <a:pt x="397" y="535"/>
                </a:cubicBezTo>
                <a:cubicBezTo>
                  <a:pt x="397" y="535"/>
                  <a:pt x="397" y="535"/>
                  <a:pt x="397" y="535"/>
                </a:cubicBezTo>
                <a:close/>
                <a:moveTo>
                  <a:pt x="253" y="647"/>
                </a:moveTo>
                <a:cubicBezTo>
                  <a:pt x="253" y="647"/>
                  <a:pt x="253" y="647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6"/>
                  <a:pt x="253" y="646"/>
                </a:cubicBezTo>
                <a:cubicBezTo>
                  <a:pt x="253" y="646"/>
                  <a:pt x="253" y="645"/>
                  <a:pt x="254" y="644"/>
                </a:cubicBezTo>
                <a:cubicBezTo>
                  <a:pt x="255" y="644"/>
                  <a:pt x="254" y="642"/>
                  <a:pt x="253" y="643"/>
                </a:cubicBezTo>
                <a:cubicBezTo>
                  <a:pt x="253" y="643"/>
                  <a:pt x="252" y="643"/>
                  <a:pt x="252" y="644"/>
                </a:cubicBezTo>
                <a:cubicBezTo>
                  <a:pt x="251" y="644"/>
                  <a:pt x="251" y="648"/>
                  <a:pt x="253" y="647"/>
                </a:cubicBezTo>
                <a:close/>
                <a:moveTo>
                  <a:pt x="255" y="641"/>
                </a:moveTo>
                <a:cubicBezTo>
                  <a:pt x="255" y="642"/>
                  <a:pt x="255" y="642"/>
                  <a:pt x="256" y="642"/>
                </a:cubicBezTo>
                <a:cubicBezTo>
                  <a:pt x="256" y="642"/>
                  <a:pt x="256" y="642"/>
                  <a:pt x="256" y="642"/>
                </a:cubicBezTo>
                <a:cubicBezTo>
                  <a:pt x="257" y="641"/>
                  <a:pt x="257" y="639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8"/>
                  <a:pt x="258" y="638"/>
                  <a:pt x="258" y="638"/>
                </a:cubicBezTo>
                <a:cubicBezTo>
                  <a:pt x="258" y="637"/>
                  <a:pt x="259" y="637"/>
                  <a:pt x="259" y="637"/>
                </a:cubicBezTo>
                <a:cubicBezTo>
                  <a:pt x="259" y="636"/>
                  <a:pt x="260" y="634"/>
                  <a:pt x="258" y="635"/>
                </a:cubicBezTo>
                <a:cubicBezTo>
                  <a:pt x="258" y="637"/>
                  <a:pt x="256" y="637"/>
                  <a:pt x="256" y="638"/>
                </a:cubicBezTo>
                <a:cubicBezTo>
                  <a:pt x="256" y="638"/>
                  <a:pt x="256" y="639"/>
                  <a:pt x="256" y="640"/>
                </a:cubicBezTo>
                <a:cubicBezTo>
                  <a:pt x="256" y="640"/>
                  <a:pt x="255" y="640"/>
                  <a:pt x="255" y="641"/>
                </a:cubicBezTo>
                <a:close/>
                <a:moveTo>
                  <a:pt x="363" y="546"/>
                </a:moveTo>
                <a:cubicBezTo>
                  <a:pt x="364" y="547"/>
                  <a:pt x="365" y="547"/>
                  <a:pt x="366" y="547"/>
                </a:cubicBezTo>
                <a:cubicBezTo>
                  <a:pt x="366" y="547"/>
                  <a:pt x="366" y="547"/>
                  <a:pt x="367" y="547"/>
                </a:cubicBezTo>
                <a:cubicBezTo>
                  <a:pt x="367" y="547"/>
                  <a:pt x="367" y="546"/>
                  <a:pt x="367" y="546"/>
                </a:cubicBezTo>
                <a:cubicBezTo>
                  <a:pt x="367" y="545"/>
                  <a:pt x="365" y="544"/>
                  <a:pt x="365" y="543"/>
                </a:cubicBezTo>
                <a:cubicBezTo>
                  <a:pt x="365" y="543"/>
                  <a:pt x="364" y="543"/>
                  <a:pt x="364" y="543"/>
                </a:cubicBezTo>
                <a:cubicBezTo>
                  <a:pt x="365" y="544"/>
                  <a:pt x="363" y="545"/>
                  <a:pt x="363" y="546"/>
                </a:cubicBezTo>
                <a:close/>
                <a:moveTo>
                  <a:pt x="280" y="612"/>
                </a:moveTo>
                <a:cubicBezTo>
                  <a:pt x="279" y="612"/>
                  <a:pt x="277" y="613"/>
                  <a:pt x="275" y="613"/>
                </a:cubicBezTo>
                <a:cubicBezTo>
                  <a:pt x="274" y="614"/>
                  <a:pt x="274" y="615"/>
                  <a:pt x="274" y="616"/>
                </a:cubicBezTo>
                <a:cubicBezTo>
                  <a:pt x="273" y="617"/>
                  <a:pt x="272" y="617"/>
                  <a:pt x="272" y="619"/>
                </a:cubicBezTo>
                <a:cubicBezTo>
                  <a:pt x="274" y="620"/>
                  <a:pt x="274" y="618"/>
                  <a:pt x="275" y="617"/>
                </a:cubicBezTo>
                <a:cubicBezTo>
                  <a:pt x="276" y="617"/>
                  <a:pt x="276" y="616"/>
                  <a:pt x="277" y="616"/>
                </a:cubicBezTo>
                <a:cubicBezTo>
                  <a:pt x="277" y="616"/>
                  <a:pt x="278" y="615"/>
                  <a:pt x="279" y="615"/>
                </a:cubicBezTo>
                <a:cubicBezTo>
                  <a:pt x="280" y="613"/>
                  <a:pt x="283" y="614"/>
                  <a:pt x="283" y="610"/>
                </a:cubicBezTo>
                <a:cubicBezTo>
                  <a:pt x="281" y="610"/>
                  <a:pt x="281" y="610"/>
                  <a:pt x="281" y="610"/>
                </a:cubicBezTo>
                <a:cubicBezTo>
                  <a:pt x="281" y="611"/>
                  <a:pt x="280" y="611"/>
                  <a:pt x="280" y="612"/>
                </a:cubicBezTo>
                <a:close/>
                <a:moveTo>
                  <a:pt x="1103" y="860"/>
                </a:moveTo>
                <a:cubicBezTo>
                  <a:pt x="1102" y="861"/>
                  <a:pt x="1101" y="862"/>
                  <a:pt x="1101" y="863"/>
                </a:cubicBezTo>
                <a:cubicBezTo>
                  <a:pt x="1100" y="863"/>
                  <a:pt x="1099" y="865"/>
                  <a:pt x="1099" y="866"/>
                </a:cubicBezTo>
                <a:cubicBezTo>
                  <a:pt x="1099" y="866"/>
                  <a:pt x="1098" y="867"/>
                  <a:pt x="1098" y="867"/>
                </a:cubicBezTo>
                <a:cubicBezTo>
                  <a:pt x="1098" y="867"/>
                  <a:pt x="1098" y="866"/>
                  <a:pt x="1098" y="866"/>
                </a:cubicBezTo>
                <a:cubicBezTo>
                  <a:pt x="1098" y="866"/>
                  <a:pt x="1098" y="865"/>
                  <a:pt x="1099" y="865"/>
                </a:cubicBezTo>
                <a:cubicBezTo>
                  <a:pt x="1099" y="865"/>
                  <a:pt x="1099" y="864"/>
                  <a:pt x="1099" y="864"/>
                </a:cubicBezTo>
                <a:cubicBezTo>
                  <a:pt x="1099" y="864"/>
                  <a:pt x="1099" y="863"/>
                  <a:pt x="1099" y="863"/>
                </a:cubicBezTo>
                <a:cubicBezTo>
                  <a:pt x="1098" y="862"/>
                  <a:pt x="1100" y="862"/>
                  <a:pt x="1100" y="862"/>
                </a:cubicBezTo>
                <a:cubicBezTo>
                  <a:pt x="1100" y="862"/>
                  <a:pt x="1100" y="861"/>
                  <a:pt x="1099" y="861"/>
                </a:cubicBezTo>
                <a:cubicBezTo>
                  <a:pt x="1097" y="861"/>
                  <a:pt x="1098" y="863"/>
                  <a:pt x="1097" y="864"/>
                </a:cubicBezTo>
                <a:cubicBezTo>
                  <a:pt x="1096" y="864"/>
                  <a:pt x="1096" y="864"/>
                  <a:pt x="1095" y="864"/>
                </a:cubicBezTo>
                <a:cubicBezTo>
                  <a:pt x="1095" y="865"/>
                  <a:pt x="1095" y="866"/>
                  <a:pt x="1095" y="866"/>
                </a:cubicBezTo>
                <a:cubicBezTo>
                  <a:pt x="1093" y="866"/>
                  <a:pt x="1093" y="867"/>
                  <a:pt x="1092" y="868"/>
                </a:cubicBezTo>
                <a:cubicBezTo>
                  <a:pt x="1092" y="868"/>
                  <a:pt x="1091" y="868"/>
                  <a:pt x="1091" y="868"/>
                </a:cubicBezTo>
                <a:cubicBezTo>
                  <a:pt x="1091" y="868"/>
                  <a:pt x="1091" y="869"/>
                  <a:pt x="1091" y="869"/>
                </a:cubicBezTo>
                <a:cubicBezTo>
                  <a:pt x="1091" y="869"/>
                  <a:pt x="1090" y="869"/>
                  <a:pt x="1090" y="869"/>
                </a:cubicBezTo>
                <a:cubicBezTo>
                  <a:pt x="1089" y="869"/>
                  <a:pt x="1088" y="871"/>
                  <a:pt x="1088" y="871"/>
                </a:cubicBezTo>
                <a:cubicBezTo>
                  <a:pt x="1088" y="871"/>
                  <a:pt x="1087" y="871"/>
                  <a:pt x="1087" y="872"/>
                </a:cubicBezTo>
                <a:cubicBezTo>
                  <a:pt x="1086" y="872"/>
                  <a:pt x="1086" y="873"/>
                  <a:pt x="1085" y="873"/>
                </a:cubicBezTo>
                <a:cubicBezTo>
                  <a:pt x="1085" y="873"/>
                  <a:pt x="1085" y="873"/>
                  <a:pt x="1085" y="874"/>
                </a:cubicBezTo>
                <a:cubicBezTo>
                  <a:pt x="1083" y="875"/>
                  <a:pt x="1083" y="876"/>
                  <a:pt x="1082" y="877"/>
                </a:cubicBezTo>
                <a:cubicBezTo>
                  <a:pt x="1081" y="877"/>
                  <a:pt x="1080" y="877"/>
                  <a:pt x="1080" y="878"/>
                </a:cubicBezTo>
                <a:cubicBezTo>
                  <a:pt x="1080" y="878"/>
                  <a:pt x="1080" y="878"/>
                  <a:pt x="1080" y="879"/>
                </a:cubicBezTo>
                <a:cubicBezTo>
                  <a:pt x="1079" y="879"/>
                  <a:pt x="1078" y="880"/>
                  <a:pt x="1078" y="880"/>
                </a:cubicBezTo>
                <a:cubicBezTo>
                  <a:pt x="1078" y="880"/>
                  <a:pt x="1078" y="881"/>
                  <a:pt x="1077" y="881"/>
                </a:cubicBezTo>
                <a:cubicBezTo>
                  <a:pt x="1077" y="882"/>
                  <a:pt x="1076" y="881"/>
                  <a:pt x="1076" y="882"/>
                </a:cubicBezTo>
                <a:cubicBezTo>
                  <a:pt x="1075" y="883"/>
                  <a:pt x="1074" y="884"/>
                  <a:pt x="1074" y="884"/>
                </a:cubicBezTo>
                <a:cubicBezTo>
                  <a:pt x="1073" y="884"/>
                  <a:pt x="1074" y="884"/>
                  <a:pt x="1073" y="884"/>
                </a:cubicBezTo>
                <a:cubicBezTo>
                  <a:pt x="1073" y="884"/>
                  <a:pt x="1073" y="884"/>
                  <a:pt x="1072" y="885"/>
                </a:cubicBezTo>
                <a:cubicBezTo>
                  <a:pt x="1072" y="885"/>
                  <a:pt x="1071" y="886"/>
                  <a:pt x="1071" y="886"/>
                </a:cubicBezTo>
                <a:cubicBezTo>
                  <a:pt x="1071" y="886"/>
                  <a:pt x="1070" y="886"/>
                  <a:pt x="1070" y="886"/>
                </a:cubicBezTo>
                <a:cubicBezTo>
                  <a:pt x="1070" y="887"/>
                  <a:pt x="1070" y="887"/>
                  <a:pt x="1069" y="887"/>
                </a:cubicBezTo>
                <a:cubicBezTo>
                  <a:pt x="1069" y="888"/>
                  <a:pt x="1069" y="888"/>
                  <a:pt x="1068" y="889"/>
                </a:cubicBezTo>
                <a:cubicBezTo>
                  <a:pt x="1067" y="889"/>
                  <a:pt x="1066" y="889"/>
                  <a:pt x="1066" y="890"/>
                </a:cubicBezTo>
                <a:cubicBezTo>
                  <a:pt x="1065" y="890"/>
                  <a:pt x="1065" y="892"/>
                  <a:pt x="1064" y="892"/>
                </a:cubicBezTo>
                <a:cubicBezTo>
                  <a:pt x="1064" y="892"/>
                  <a:pt x="1063" y="892"/>
                  <a:pt x="1063" y="893"/>
                </a:cubicBezTo>
                <a:cubicBezTo>
                  <a:pt x="1063" y="893"/>
                  <a:pt x="1063" y="893"/>
                  <a:pt x="1063" y="893"/>
                </a:cubicBezTo>
                <a:cubicBezTo>
                  <a:pt x="1063" y="893"/>
                  <a:pt x="1062" y="893"/>
                  <a:pt x="1062" y="893"/>
                </a:cubicBezTo>
                <a:cubicBezTo>
                  <a:pt x="1062" y="893"/>
                  <a:pt x="1062" y="893"/>
                  <a:pt x="1062" y="893"/>
                </a:cubicBezTo>
                <a:cubicBezTo>
                  <a:pt x="1062" y="894"/>
                  <a:pt x="1062" y="893"/>
                  <a:pt x="1061" y="894"/>
                </a:cubicBezTo>
                <a:cubicBezTo>
                  <a:pt x="1061" y="894"/>
                  <a:pt x="1061" y="894"/>
                  <a:pt x="1061" y="894"/>
                </a:cubicBezTo>
                <a:cubicBezTo>
                  <a:pt x="1061" y="895"/>
                  <a:pt x="1060" y="895"/>
                  <a:pt x="1060" y="895"/>
                </a:cubicBezTo>
                <a:cubicBezTo>
                  <a:pt x="1059" y="895"/>
                  <a:pt x="1059" y="896"/>
                  <a:pt x="1059" y="896"/>
                </a:cubicBezTo>
                <a:cubicBezTo>
                  <a:pt x="1058" y="896"/>
                  <a:pt x="1058" y="896"/>
                  <a:pt x="1058" y="896"/>
                </a:cubicBezTo>
                <a:cubicBezTo>
                  <a:pt x="1058" y="896"/>
                  <a:pt x="1058" y="897"/>
                  <a:pt x="1058" y="897"/>
                </a:cubicBezTo>
                <a:cubicBezTo>
                  <a:pt x="1057" y="897"/>
                  <a:pt x="1057" y="897"/>
                  <a:pt x="1056" y="897"/>
                </a:cubicBezTo>
                <a:cubicBezTo>
                  <a:pt x="1054" y="899"/>
                  <a:pt x="1052" y="901"/>
                  <a:pt x="1049" y="902"/>
                </a:cubicBezTo>
                <a:cubicBezTo>
                  <a:pt x="1049" y="903"/>
                  <a:pt x="1047" y="904"/>
                  <a:pt x="1046" y="905"/>
                </a:cubicBezTo>
                <a:cubicBezTo>
                  <a:pt x="1046" y="905"/>
                  <a:pt x="1046" y="905"/>
                  <a:pt x="1045" y="906"/>
                </a:cubicBezTo>
                <a:cubicBezTo>
                  <a:pt x="1044" y="906"/>
                  <a:pt x="1043" y="906"/>
                  <a:pt x="1043" y="907"/>
                </a:cubicBezTo>
                <a:cubicBezTo>
                  <a:pt x="1043" y="907"/>
                  <a:pt x="1042" y="907"/>
                  <a:pt x="1042" y="907"/>
                </a:cubicBezTo>
                <a:cubicBezTo>
                  <a:pt x="1042" y="907"/>
                  <a:pt x="1042" y="907"/>
                  <a:pt x="1041" y="908"/>
                </a:cubicBezTo>
                <a:cubicBezTo>
                  <a:pt x="1041" y="908"/>
                  <a:pt x="1040" y="908"/>
                  <a:pt x="1039" y="909"/>
                </a:cubicBezTo>
                <a:cubicBezTo>
                  <a:pt x="1039" y="909"/>
                  <a:pt x="1039" y="909"/>
                  <a:pt x="1039" y="910"/>
                </a:cubicBezTo>
                <a:cubicBezTo>
                  <a:pt x="1038" y="910"/>
                  <a:pt x="1038" y="910"/>
                  <a:pt x="1037" y="910"/>
                </a:cubicBezTo>
                <a:cubicBezTo>
                  <a:pt x="1037" y="911"/>
                  <a:pt x="1036" y="911"/>
                  <a:pt x="1035" y="911"/>
                </a:cubicBezTo>
                <a:cubicBezTo>
                  <a:pt x="1035" y="911"/>
                  <a:pt x="1035" y="911"/>
                  <a:pt x="1035" y="911"/>
                </a:cubicBezTo>
                <a:cubicBezTo>
                  <a:pt x="1035" y="911"/>
                  <a:pt x="1034" y="911"/>
                  <a:pt x="1034" y="911"/>
                </a:cubicBezTo>
                <a:cubicBezTo>
                  <a:pt x="1034" y="912"/>
                  <a:pt x="1034" y="912"/>
                  <a:pt x="1033" y="912"/>
                </a:cubicBezTo>
                <a:cubicBezTo>
                  <a:pt x="1033" y="913"/>
                  <a:pt x="1033" y="912"/>
                  <a:pt x="1032" y="913"/>
                </a:cubicBezTo>
                <a:cubicBezTo>
                  <a:pt x="1032" y="913"/>
                  <a:pt x="1032" y="913"/>
                  <a:pt x="1031" y="913"/>
                </a:cubicBezTo>
                <a:cubicBezTo>
                  <a:pt x="1031" y="914"/>
                  <a:pt x="1029" y="914"/>
                  <a:pt x="1029" y="914"/>
                </a:cubicBezTo>
                <a:cubicBezTo>
                  <a:pt x="1029" y="914"/>
                  <a:pt x="1029" y="915"/>
                  <a:pt x="1029" y="915"/>
                </a:cubicBezTo>
                <a:cubicBezTo>
                  <a:pt x="1029" y="915"/>
                  <a:pt x="1028" y="915"/>
                  <a:pt x="1028" y="915"/>
                </a:cubicBezTo>
                <a:cubicBezTo>
                  <a:pt x="1028" y="915"/>
                  <a:pt x="1028" y="915"/>
                  <a:pt x="1028" y="915"/>
                </a:cubicBezTo>
                <a:cubicBezTo>
                  <a:pt x="1028" y="915"/>
                  <a:pt x="1027" y="915"/>
                  <a:pt x="1027" y="915"/>
                </a:cubicBezTo>
                <a:cubicBezTo>
                  <a:pt x="1027" y="915"/>
                  <a:pt x="1027" y="916"/>
                  <a:pt x="1027" y="916"/>
                </a:cubicBezTo>
                <a:cubicBezTo>
                  <a:pt x="1027" y="916"/>
                  <a:pt x="1026" y="916"/>
                  <a:pt x="1026" y="916"/>
                </a:cubicBezTo>
                <a:cubicBezTo>
                  <a:pt x="1026" y="916"/>
                  <a:pt x="1026" y="916"/>
                  <a:pt x="1025" y="917"/>
                </a:cubicBezTo>
                <a:cubicBezTo>
                  <a:pt x="1025" y="917"/>
                  <a:pt x="1024" y="917"/>
                  <a:pt x="1023" y="918"/>
                </a:cubicBezTo>
                <a:cubicBezTo>
                  <a:pt x="1023" y="918"/>
                  <a:pt x="1023" y="918"/>
                  <a:pt x="1023" y="918"/>
                </a:cubicBezTo>
                <a:cubicBezTo>
                  <a:pt x="1023" y="918"/>
                  <a:pt x="1022" y="918"/>
                  <a:pt x="1022" y="918"/>
                </a:cubicBezTo>
                <a:cubicBezTo>
                  <a:pt x="1022" y="918"/>
                  <a:pt x="1022" y="919"/>
                  <a:pt x="1021" y="919"/>
                </a:cubicBezTo>
                <a:cubicBezTo>
                  <a:pt x="1021" y="919"/>
                  <a:pt x="1020" y="920"/>
                  <a:pt x="1019" y="920"/>
                </a:cubicBezTo>
                <a:cubicBezTo>
                  <a:pt x="1019" y="920"/>
                  <a:pt x="1019" y="920"/>
                  <a:pt x="1019" y="920"/>
                </a:cubicBezTo>
                <a:cubicBezTo>
                  <a:pt x="1019" y="921"/>
                  <a:pt x="1017" y="920"/>
                  <a:pt x="1017" y="921"/>
                </a:cubicBezTo>
                <a:cubicBezTo>
                  <a:pt x="1017" y="921"/>
                  <a:pt x="1016" y="921"/>
                  <a:pt x="1015" y="922"/>
                </a:cubicBezTo>
                <a:cubicBezTo>
                  <a:pt x="1014" y="923"/>
                  <a:pt x="1014" y="923"/>
                  <a:pt x="1013" y="924"/>
                </a:cubicBezTo>
                <a:cubicBezTo>
                  <a:pt x="1011" y="923"/>
                  <a:pt x="1010" y="925"/>
                  <a:pt x="1008" y="925"/>
                </a:cubicBezTo>
                <a:cubicBezTo>
                  <a:pt x="1007" y="926"/>
                  <a:pt x="1007" y="925"/>
                  <a:pt x="1006" y="925"/>
                </a:cubicBezTo>
                <a:cubicBezTo>
                  <a:pt x="1006" y="926"/>
                  <a:pt x="1006" y="925"/>
                  <a:pt x="1005" y="926"/>
                </a:cubicBezTo>
                <a:cubicBezTo>
                  <a:pt x="1005" y="926"/>
                  <a:pt x="1005" y="926"/>
                  <a:pt x="1005" y="927"/>
                </a:cubicBezTo>
                <a:cubicBezTo>
                  <a:pt x="1004" y="927"/>
                  <a:pt x="1004" y="927"/>
                  <a:pt x="1003" y="927"/>
                </a:cubicBezTo>
                <a:cubicBezTo>
                  <a:pt x="1003" y="927"/>
                  <a:pt x="1003" y="927"/>
                  <a:pt x="1002" y="928"/>
                </a:cubicBezTo>
                <a:cubicBezTo>
                  <a:pt x="1001" y="928"/>
                  <a:pt x="1000" y="928"/>
                  <a:pt x="999" y="928"/>
                </a:cubicBezTo>
                <a:cubicBezTo>
                  <a:pt x="998" y="929"/>
                  <a:pt x="998" y="929"/>
                  <a:pt x="998" y="930"/>
                </a:cubicBezTo>
                <a:cubicBezTo>
                  <a:pt x="997" y="930"/>
                  <a:pt x="997" y="930"/>
                  <a:pt x="997" y="930"/>
                </a:cubicBezTo>
                <a:cubicBezTo>
                  <a:pt x="996" y="930"/>
                  <a:pt x="995" y="930"/>
                  <a:pt x="995" y="930"/>
                </a:cubicBezTo>
                <a:cubicBezTo>
                  <a:pt x="994" y="931"/>
                  <a:pt x="993" y="932"/>
                  <a:pt x="992" y="932"/>
                </a:cubicBezTo>
                <a:cubicBezTo>
                  <a:pt x="991" y="932"/>
                  <a:pt x="990" y="932"/>
                  <a:pt x="989" y="933"/>
                </a:cubicBezTo>
                <a:cubicBezTo>
                  <a:pt x="989" y="933"/>
                  <a:pt x="989" y="933"/>
                  <a:pt x="989" y="933"/>
                </a:cubicBezTo>
                <a:cubicBezTo>
                  <a:pt x="988" y="934"/>
                  <a:pt x="987" y="934"/>
                  <a:pt x="986" y="934"/>
                </a:cubicBezTo>
                <a:cubicBezTo>
                  <a:pt x="986" y="934"/>
                  <a:pt x="986" y="933"/>
                  <a:pt x="985" y="934"/>
                </a:cubicBezTo>
                <a:cubicBezTo>
                  <a:pt x="984" y="934"/>
                  <a:pt x="983" y="934"/>
                  <a:pt x="982" y="935"/>
                </a:cubicBezTo>
                <a:cubicBezTo>
                  <a:pt x="981" y="935"/>
                  <a:pt x="979" y="936"/>
                  <a:pt x="978" y="936"/>
                </a:cubicBezTo>
                <a:cubicBezTo>
                  <a:pt x="977" y="936"/>
                  <a:pt x="976" y="936"/>
                  <a:pt x="975" y="937"/>
                </a:cubicBezTo>
                <a:cubicBezTo>
                  <a:pt x="972" y="938"/>
                  <a:pt x="967" y="940"/>
                  <a:pt x="963" y="940"/>
                </a:cubicBezTo>
                <a:cubicBezTo>
                  <a:pt x="962" y="940"/>
                  <a:pt x="960" y="940"/>
                  <a:pt x="959" y="940"/>
                </a:cubicBezTo>
                <a:cubicBezTo>
                  <a:pt x="959" y="941"/>
                  <a:pt x="959" y="941"/>
                  <a:pt x="959" y="941"/>
                </a:cubicBezTo>
                <a:cubicBezTo>
                  <a:pt x="909" y="951"/>
                  <a:pt x="849" y="950"/>
                  <a:pt x="813" y="939"/>
                </a:cubicBezTo>
                <a:cubicBezTo>
                  <a:pt x="795" y="933"/>
                  <a:pt x="775" y="927"/>
                  <a:pt x="759" y="916"/>
                </a:cubicBezTo>
                <a:cubicBezTo>
                  <a:pt x="745" y="906"/>
                  <a:pt x="732" y="891"/>
                  <a:pt x="732" y="873"/>
                </a:cubicBezTo>
                <a:cubicBezTo>
                  <a:pt x="732" y="858"/>
                  <a:pt x="740" y="839"/>
                  <a:pt x="754" y="834"/>
                </a:cubicBezTo>
                <a:cubicBezTo>
                  <a:pt x="762" y="831"/>
                  <a:pt x="770" y="830"/>
                  <a:pt x="777" y="833"/>
                </a:cubicBezTo>
                <a:cubicBezTo>
                  <a:pt x="781" y="835"/>
                  <a:pt x="784" y="837"/>
                  <a:pt x="786" y="840"/>
                </a:cubicBezTo>
                <a:cubicBezTo>
                  <a:pt x="787" y="843"/>
                  <a:pt x="787" y="849"/>
                  <a:pt x="787" y="849"/>
                </a:cubicBezTo>
                <a:cubicBezTo>
                  <a:pt x="787" y="849"/>
                  <a:pt x="785" y="846"/>
                  <a:pt x="779" y="845"/>
                </a:cubicBezTo>
                <a:cubicBezTo>
                  <a:pt x="772" y="843"/>
                  <a:pt x="769" y="844"/>
                  <a:pt x="766" y="845"/>
                </a:cubicBezTo>
                <a:cubicBezTo>
                  <a:pt x="759" y="848"/>
                  <a:pt x="758" y="850"/>
                  <a:pt x="756" y="855"/>
                </a:cubicBezTo>
                <a:cubicBezTo>
                  <a:pt x="749" y="874"/>
                  <a:pt x="758" y="887"/>
                  <a:pt x="773" y="894"/>
                </a:cubicBezTo>
                <a:cubicBezTo>
                  <a:pt x="802" y="906"/>
                  <a:pt x="833" y="880"/>
                  <a:pt x="839" y="852"/>
                </a:cubicBezTo>
                <a:cubicBezTo>
                  <a:pt x="841" y="839"/>
                  <a:pt x="842" y="826"/>
                  <a:pt x="838" y="814"/>
                </a:cubicBezTo>
                <a:cubicBezTo>
                  <a:pt x="833" y="797"/>
                  <a:pt x="822" y="779"/>
                  <a:pt x="806" y="771"/>
                </a:cubicBezTo>
                <a:cubicBezTo>
                  <a:pt x="789" y="763"/>
                  <a:pt x="772" y="762"/>
                  <a:pt x="757" y="774"/>
                </a:cubicBezTo>
                <a:cubicBezTo>
                  <a:pt x="760" y="771"/>
                  <a:pt x="756" y="760"/>
                  <a:pt x="755" y="758"/>
                </a:cubicBezTo>
                <a:cubicBezTo>
                  <a:pt x="735" y="725"/>
                  <a:pt x="680" y="724"/>
                  <a:pt x="653" y="747"/>
                </a:cubicBezTo>
                <a:cubicBezTo>
                  <a:pt x="633" y="765"/>
                  <a:pt x="623" y="792"/>
                  <a:pt x="630" y="819"/>
                </a:cubicBezTo>
                <a:cubicBezTo>
                  <a:pt x="631" y="823"/>
                  <a:pt x="628" y="822"/>
                  <a:pt x="617" y="829"/>
                </a:cubicBezTo>
                <a:cubicBezTo>
                  <a:pt x="595" y="845"/>
                  <a:pt x="600" y="878"/>
                  <a:pt x="611" y="899"/>
                </a:cubicBezTo>
                <a:cubicBezTo>
                  <a:pt x="622" y="919"/>
                  <a:pt x="640" y="935"/>
                  <a:pt x="660" y="946"/>
                </a:cubicBezTo>
                <a:cubicBezTo>
                  <a:pt x="701" y="968"/>
                  <a:pt x="748" y="978"/>
                  <a:pt x="794" y="984"/>
                </a:cubicBezTo>
                <a:cubicBezTo>
                  <a:pt x="827" y="989"/>
                  <a:pt x="861" y="990"/>
                  <a:pt x="894" y="985"/>
                </a:cubicBezTo>
                <a:cubicBezTo>
                  <a:pt x="905" y="984"/>
                  <a:pt x="917" y="981"/>
                  <a:pt x="929" y="978"/>
                </a:cubicBezTo>
                <a:cubicBezTo>
                  <a:pt x="944" y="975"/>
                  <a:pt x="958" y="970"/>
                  <a:pt x="972" y="966"/>
                </a:cubicBezTo>
                <a:cubicBezTo>
                  <a:pt x="973" y="965"/>
                  <a:pt x="974" y="965"/>
                  <a:pt x="975" y="964"/>
                </a:cubicBezTo>
                <a:cubicBezTo>
                  <a:pt x="976" y="964"/>
                  <a:pt x="976" y="964"/>
                  <a:pt x="977" y="964"/>
                </a:cubicBezTo>
                <a:cubicBezTo>
                  <a:pt x="976" y="964"/>
                  <a:pt x="976" y="965"/>
                  <a:pt x="975" y="965"/>
                </a:cubicBezTo>
                <a:cubicBezTo>
                  <a:pt x="974" y="965"/>
                  <a:pt x="974" y="965"/>
                  <a:pt x="973" y="966"/>
                </a:cubicBezTo>
                <a:cubicBezTo>
                  <a:pt x="973" y="966"/>
                  <a:pt x="972" y="966"/>
                  <a:pt x="972" y="966"/>
                </a:cubicBezTo>
                <a:cubicBezTo>
                  <a:pt x="970" y="967"/>
                  <a:pt x="969" y="967"/>
                  <a:pt x="968" y="968"/>
                </a:cubicBezTo>
                <a:cubicBezTo>
                  <a:pt x="968" y="968"/>
                  <a:pt x="967" y="968"/>
                  <a:pt x="967" y="969"/>
                </a:cubicBezTo>
                <a:cubicBezTo>
                  <a:pt x="965" y="969"/>
                  <a:pt x="964" y="969"/>
                  <a:pt x="963" y="970"/>
                </a:cubicBezTo>
                <a:cubicBezTo>
                  <a:pt x="962" y="970"/>
                  <a:pt x="961" y="971"/>
                  <a:pt x="960" y="971"/>
                </a:cubicBezTo>
                <a:cubicBezTo>
                  <a:pt x="960" y="971"/>
                  <a:pt x="959" y="972"/>
                  <a:pt x="959" y="972"/>
                </a:cubicBezTo>
                <a:cubicBezTo>
                  <a:pt x="958" y="972"/>
                  <a:pt x="957" y="972"/>
                  <a:pt x="957" y="972"/>
                </a:cubicBezTo>
                <a:cubicBezTo>
                  <a:pt x="956" y="972"/>
                  <a:pt x="956" y="973"/>
                  <a:pt x="955" y="973"/>
                </a:cubicBezTo>
                <a:cubicBezTo>
                  <a:pt x="955" y="973"/>
                  <a:pt x="954" y="973"/>
                  <a:pt x="953" y="974"/>
                </a:cubicBezTo>
                <a:cubicBezTo>
                  <a:pt x="953" y="974"/>
                  <a:pt x="952" y="974"/>
                  <a:pt x="952" y="974"/>
                </a:cubicBezTo>
                <a:cubicBezTo>
                  <a:pt x="951" y="975"/>
                  <a:pt x="951" y="975"/>
                  <a:pt x="950" y="975"/>
                </a:cubicBezTo>
                <a:cubicBezTo>
                  <a:pt x="950" y="975"/>
                  <a:pt x="949" y="976"/>
                  <a:pt x="949" y="976"/>
                </a:cubicBezTo>
                <a:cubicBezTo>
                  <a:pt x="948" y="976"/>
                  <a:pt x="947" y="976"/>
                  <a:pt x="947" y="976"/>
                </a:cubicBezTo>
                <a:cubicBezTo>
                  <a:pt x="946" y="976"/>
                  <a:pt x="946" y="977"/>
                  <a:pt x="945" y="977"/>
                </a:cubicBezTo>
                <a:cubicBezTo>
                  <a:pt x="945" y="977"/>
                  <a:pt x="944" y="977"/>
                  <a:pt x="943" y="977"/>
                </a:cubicBezTo>
                <a:cubicBezTo>
                  <a:pt x="943" y="977"/>
                  <a:pt x="942" y="978"/>
                  <a:pt x="942" y="978"/>
                </a:cubicBezTo>
                <a:cubicBezTo>
                  <a:pt x="941" y="978"/>
                  <a:pt x="940" y="978"/>
                  <a:pt x="940" y="979"/>
                </a:cubicBezTo>
                <a:cubicBezTo>
                  <a:pt x="940" y="979"/>
                  <a:pt x="939" y="979"/>
                  <a:pt x="938" y="979"/>
                </a:cubicBezTo>
                <a:cubicBezTo>
                  <a:pt x="938" y="980"/>
                  <a:pt x="937" y="980"/>
                  <a:pt x="937" y="980"/>
                </a:cubicBezTo>
                <a:cubicBezTo>
                  <a:pt x="936" y="980"/>
                  <a:pt x="936" y="981"/>
                  <a:pt x="935" y="981"/>
                </a:cubicBezTo>
                <a:cubicBezTo>
                  <a:pt x="934" y="981"/>
                  <a:pt x="932" y="981"/>
                  <a:pt x="931" y="981"/>
                </a:cubicBezTo>
                <a:cubicBezTo>
                  <a:pt x="931" y="982"/>
                  <a:pt x="930" y="982"/>
                  <a:pt x="930" y="982"/>
                </a:cubicBezTo>
                <a:cubicBezTo>
                  <a:pt x="929" y="983"/>
                  <a:pt x="928" y="982"/>
                  <a:pt x="928" y="983"/>
                </a:cubicBezTo>
                <a:cubicBezTo>
                  <a:pt x="927" y="983"/>
                  <a:pt x="926" y="983"/>
                  <a:pt x="925" y="984"/>
                </a:cubicBezTo>
                <a:cubicBezTo>
                  <a:pt x="924" y="984"/>
                  <a:pt x="923" y="984"/>
                  <a:pt x="923" y="984"/>
                </a:cubicBezTo>
                <a:cubicBezTo>
                  <a:pt x="922" y="984"/>
                  <a:pt x="922" y="985"/>
                  <a:pt x="921" y="985"/>
                </a:cubicBezTo>
                <a:cubicBezTo>
                  <a:pt x="919" y="986"/>
                  <a:pt x="917" y="986"/>
                  <a:pt x="915" y="986"/>
                </a:cubicBezTo>
                <a:cubicBezTo>
                  <a:pt x="915" y="986"/>
                  <a:pt x="914" y="987"/>
                  <a:pt x="914" y="987"/>
                </a:cubicBezTo>
                <a:cubicBezTo>
                  <a:pt x="913" y="987"/>
                  <a:pt x="911" y="988"/>
                  <a:pt x="910" y="988"/>
                </a:cubicBezTo>
                <a:cubicBezTo>
                  <a:pt x="910" y="988"/>
                  <a:pt x="909" y="989"/>
                  <a:pt x="909" y="989"/>
                </a:cubicBezTo>
                <a:cubicBezTo>
                  <a:pt x="908" y="989"/>
                  <a:pt x="908" y="989"/>
                  <a:pt x="908" y="989"/>
                </a:cubicBezTo>
                <a:cubicBezTo>
                  <a:pt x="907" y="989"/>
                  <a:pt x="907" y="989"/>
                  <a:pt x="907" y="989"/>
                </a:cubicBezTo>
                <a:cubicBezTo>
                  <a:pt x="906" y="989"/>
                  <a:pt x="904" y="989"/>
                  <a:pt x="903" y="990"/>
                </a:cubicBezTo>
                <a:cubicBezTo>
                  <a:pt x="903" y="990"/>
                  <a:pt x="902" y="991"/>
                  <a:pt x="902" y="991"/>
                </a:cubicBezTo>
                <a:cubicBezTo>
                  <a:pt x="901" y="991"/>
                  <a:pt x="901" y="991"/>
                  <a:pt x="900" y="991"/>
                </a:cubicBezTo>
                <a:cubicBezTo>
                  <a:pt x="900" y="991"/>
                  <a:pt x="900" y="991"/>
                  <a:pt x="900" y="991"/>
                </a:cubicBezTo>
                <a:cubicBezTo>
                  <a:pt x="895" y="992"/>
                  <a:pt x="889" y="991"/>
                  <a:pt x="885" y="992"/>
                </a:cubicBezTo>
                <a:cubicBezTo>
                  <a:pt x="884" y="992"/>
                  <a:pt x="884" y="993"/>
                  <a:pt x="884" y="993"/>
                </a:cubicBezTo>
                <a:cubicBezTo>
                  <a:pt x="883" y="993"/>
                  <a:pt x="883" y="992"/>
                  <a:pt x="883" y="993"/>
                </a:cubicBezTo>
                <a:cubicBezTo>
                  <a:pt x="882" y="993"/>
                  <a:pt x="882" y="993"/>
                  <a:pt x="881" y="993"/>
                </a:cubicBezTo>
                <a:cubicBezTo>
                  <a:pt x="881" y="994"/>
                  <a:pt x="880" y="993"/>
                  <a:pt x="880" y="993"/>
                </a:cubicBezTo>
                <a:cubicBezTo>
                  <a:pt x="880" y="993"/>
                  <a:pt x="880" y="994"/>
                  <a:pt x="879" y="994"/>
                </a:cubicBezTo>
                <a:cubicBezTo>
                  <a:pt x="876" y="995"/>
                  <a:pt x="873" y="995"/>
                  <a:pt x="870" y="996"/>
                </a:cubicBezTo>
                <a:cubicBezTo>
                  <a:pt x="865" y="997"/>
                  <a:pt x="809" y="995"/>
                  <a:pt x="769" y="991"/>
                </a:cubicBezTo>
                <a:cubicBezTo>
                  <a:pt x="730" y="987"/>
                  <a:pt x="667" y="969"/>
                  <a:pt x="665" y="969"/>
                </a:cubicBezTo>
                <a:cubicBezTo>
                  <a:pt x="665" y="969"/>
                  <a:pt x="663" y="968"/>
                  <a:pt x="663" y="968"/>
                </a:cubicBezTo>
                <a:cubicBezTo>
                  <a:pt x="661" y="967"/>
                  <a:pt x="659" y="968"/>
                  <a:pt x="657" y="967"/>
                </a:cubicBezTo>
                <a:cubicBezTo>
                  <a:pt x="657" y="967"/>
                  <a:pt x="654" y="966"/>
                  <a:pt x="652" y="966"/>
                </a:cubicBezTo>
                <a:cubicBezTo>
                  <a:pt x="651" y="966"/>
                  <a:pt x="651" y="966"/>
                  <a:pt x="651" y="966"/>
                </a:cubicBezTo>
                <a:cubicBezTo>
                  <a:pt x="650" y="966"/>
                  <a:pt x="650" y="966"/>
                  <a:pt x="650" y="966"/>
                </a:cubicBezTo>
                <a:cubicBezTo>
                  <a:pt x="649" y="965"/>
                  <a:pt x="648" y="966"/>
                  <a:pt x="647" y="965"/>
                </a:cubicBezTo>
                <a:cubicBezTo>
                  <a:pt x="646" y="965"/>
                  <a:pt x="646" y="965"/>
                  <a:pt x="645" y="964"/>
                </a:cubicBezTo>
                <a:cubicBezTo>
                  <a:pt x="644" y="964"/>
                  <a:pt x="643" y="964"/>
                  <a:pt x="642" y="964"/>
                </a:cubicBezTo>
                <a:cubicBezTo>
                  <a:pt x="640" y="964"/>
                  <a:pt x="639" y="964"/>
                  <a:pt x="637" y="964"/>
                </a:cubicBezTo>
                <a:cubicBezTo>
                  <a:pt x="636" y="964"/>
                  <a:pt x="635" y="964"/>
                  <a:pt x="635" y="964"/>
                </a:cubicBezTo>
                <a:cubicBezTo>
                  <a:pt x="634" y="964"/>
                  <a:pt x="634" y="964"/>
                  <a:pt x="633" y="964"/>
                </a:cubicBezTo>
                <a:cubicBezTo>
                  <a:pt x="632" y="964"/>
                  <a:pt x="632" y="963"/>
                  <a:pt x="631" y="963"/>
                </a:cubicBezTo>
                <a:cubicBezTo>
                  <a:pt x="627" y="962"/>
                  <a:pt x="628" y="962"/>
                  <a:pt x="625" y="961"/>
                </a:cubicBezTo>
                <a:cubicBezTo>
                  <a:pt x="623" y="961"/>
                  <a:pt x="622" y="960"/>
                  <a:pt x="621" y="960"/>
                </a:cubicBezTo>
                <a:cubicBezTo>
                  <a:pt x="618" y="960"/>
                  <a:pt x="615" y="960"/>
                  <a:pt x="612" y="959"/>
                </a:cubicBezTo>
                <a:cubicBezTo>
                  <a:pt x="611" y="960"/>
                  <a:pt x="608" y="959"/>
                  <a:pt x="607" y="960"/>
                </a:cubicBezTo>
                <a:cubicBezTo>
                  <a:pt x="605" y="959"/>
                  <a:pt x="605" y="958"/>
                  <a:pt x="603" y="958"/>
                </a:cubicBezTo>
                <a:cubicBezTo>
                  <a:pt x="601" y="958"/>
                  <a:pt x="601" y="960"/>
                  <a:pt x="599" y="959"/>
                </a:cubicBezTo>
                <a:cubicBezTo>
                  <a:pt x="595" y="959"/>
                  <a:pt x="591" y="958"/>
                  <a:pt x="589" y="958"/>
                </a:cubicBezTo>
                <a:cubicBezTo>
                  <a:pt x="588" y="958"/>
                  <a:pt x="588" y="958"/>
                  <a:pt x="587" y="958"/>
                </a:cubicBezTo>
                <a:cubicBezTo>
                  <a:pt x="586" y="959"/>
                  <a:pt x="585" y="959"/>
                  <a:pt x="585" y="959"/>
                </a:cubicBezTo>
                <a:cubicBezTo>
                  <a:pt x="584" y="959"/>
                  <a:pt x="584" y="959"/>
                  <a:pt x="584" y="959"/>
                </a:cubicBezTo>
                <a:cubicBezTo>
                  <a:pt x="583" y="959"/>
                  <a:pt x="580" y="959"/>
                  <a:pt x="579" y="960"/>
                </a:cubicBezTo>
                <a:cubicBezTo>
                  <a:pt x="578" y="960"/>
                  <a:pt x="577" y="960"/>
                  <a:pt x="576" y="960"/>
                </a:cubicBezTo>
                <a:cubicBezTo>
                  <a:pt x="574" y="960"/>
                  <a:pt x="573" y="962"/>
                  <a:pt x="572" y="961"/>
                </a:cubicBezTo>
                <a:cubicBezTo>
                  <a:pt x="571" y="963"/>
                  <a:pt x="573" y="963"/>
                  <a:pt x="572" y="964"/>
                </a:cubicBezTo>
                <a:cubicBezTo>
                  <a:pt x="570" y="964"/>
                  <a:pt x="568" y="964"/>
                  <a:pt x="567" y="964"/>
                </a:cubicBezTo>
                <a:cubicBezTo>
                  <a:pt x="565" y="966"/>
                  <a:pt x="562" y="965"/>
                  <a:pt x="559" y="965"/>
                </a:cubicBezTo>
                <a:cubicBezTo>
                  <a:pt x="559" y="965"/>
                  <a:pt x="559" y="966"/>
                  <a:pt x="559" y="966"/>
                </a:cubicBezTo>
                <a:cubicBezTo>
                  <a:pt x="559" y="966"/>
                  <a:pt x="558" y="965"/>
                  <a:pt x="558" y="965"/>
                </a:cubicBezTo>
                <a:cubicBezTo>
                  <a:pt x="558" y="965"/>
                  <a:pt x="557" y="966"/>
                  <a:pt x="557" y="966"/>
                </a:cubicBezTo>
                <a:cubicBezTo>
                  <a:pt x="556" y="966"/>
                  <a:pt x="555" y="966"/>
                  <a:pt x="554" y="966"/>
                </a:cubicBezTo>
                <a:cubicBezTo>
                  <a:pt x="554" y="966"/>
                  <a:pt x="554" y="966"/>
                  <a:pt x="554" y="966"/>
                </a:cubicBezTo>
                <a:cubicBezTo>
                  <a:pt x="553" y="967"/>
                  <a:pt x="551" y="966"/>
                  <a:pt x="551" y="966"/>
                </a:cubicBezTo>
                <a:cubicBezTo>
                  <a:pt x="549" y="967"/>
                  <a:pt x="548" y="968"/>
                  <a:pt x="546" y="968"/>
                </a:cubicBezTo>
                <a:cubicBezTo>
                  <a:pt x="542" y="970"/>
                  <a:pt x="539" y="971"/>
                  <a:pt x="536" y="973"/>
                </a:cubicBezTo>
                <a:cubicBezTo>
                  <a:pt x="534" y="973"/>
                  <a:pt x="533" y="975"/>
                  <a:pt x="531" y="975"/>
                </a:cubicBezTo>
                <a:cubicBezTo>
                  <a:pt x="530" y="977"/>
                  <a:pt x="528" y="978"/>
                  <a:pt x="525" y="979"/>
                </a:cubicBezTo>
                <a:cubicBezTo>
                  <a:pt x="525" y="980"/>
                  <a:pt x="523" y="980"/>
                  <a:pt x="523" y="982"/>
                </a:cubicBezTo>
                <a:cubicBezTo>
                  <a:pt x="521" y="982"/>
                  <a:pt x="519" y="984"/>
                  <a:pt x="518" y="982"/>
                </a:cubicBezTo>
                <a:cubicBezTo>
                  <a:pt x="518" y="980"/>
                  <a:pt x="520" y="981"/>
                  <a:pt x="521" y="979"/>
                </a:cubicBezTo>
                <a:cubicBezTo>
                  <a:pt x="522" y="978"/>
                  <a:pt x="523" y="977"/>
                  <a:pt x="523" y="976"/>
                </a:cubicBezTo>
                <a:cubicBezTo>
                  <a:pt x="526" y="976"/>
                  <a:pt x="527" y="974"/>
                  <a:pt x="528" y="973"/>
                </a:cubicBezTo>
                <a:cubicBezTo>
                  <a:pt x="529" y="973"/>
                  <a:pt x="530" y="973"/>
                  <a:pt x="530" y="973"/>
                </a:cubicBezTo>
                <a:cubicBezTo>
                  <a:pt x="531" y="972"/>
                  <a:pt x="531" y="971"/>
                  <a:pt x="531" y="971"/>
                </a:cubicBezTo>
                <a:cubicBezTo>
                  <a:pt x="533" y="970"/>
                  <a:pt x="536" y="970"/>
                  <a:pt x="537" y="969"/>
                </a:cubicBezTo>
                <a:cubicBezTo>
                  <a:pt x="539" y="970"/>
                  <a:pt x="539" y="968"/>
                  <a:pt x="540" y="969"/>
                </a:cubicBezTo>
                <a:cubicBezTo>
                  <a:pt x="542" y="968"/>
                  <a:pt x="543" y="966"/>
                  <a:pt x="544" y="966"/>
                </a:cubicBezTo>
                <a:cubicBezTo>
                  <a:pt x="545" y="966"/>
                  <a:pt x="546" y="966"/>
                  <a:pt x="547" y="966"/>
                </a:cubicBezTo>
                <a:cubicBezTo>
                  <a:pt x="547" y="966"/>
                  <a:pt x="547" y="965"/>
                  <a:pt x="547" y="965"/>
                </a:cubicBezTo>
                <a:cubicBezTo>
                  <a:pt x="548" y="965"/>
                  <a:pt x="549" y="965"/>
                  <a:pt x="549" y="965"/>
                </a:cubicBezTo>
                <a:cubicBezTo>
                  <a:pt x="550" y="965"/>
                  <a:pt x="550" y="964"/>
                  <a:pt x="551" y="964"/>
                </a:cubicBezTo>
                <a:cubicBezTo>
                  <a:pt x="552" y="964"/>
                  <a:pt x="552" y="964"/>
                  <a:pt x="553" y="964"/>
                </a:cubicBezTo>
                <a:cubicBezTo>
                  <a:pt x="553" y="964"/>
                  <a:pt x="554" y="964"/>
                  <a:pt x="554" y="964"/>
                </a:cubicBezTo>
                <a:cubicBezTo>
                  <a:pt x="555" y="963"/>
                  <a:pt x="556" y="964"/>
                  <a:pt x="556" y="963"/>
                </a:cubicBezTo>
                <a:cubicBezTo>
                  <a:pt x="557" y="963"/>
                  <a:pt x="557" y="963"/>
                  <a:pt x="558" y="963"/>
                </a:cubicBezTo>
                <a:cubicBezTo>
                  <a:pt x="559" y="963"/>
                  <a:pt x="559" y="963"/>
                  <a:pt x="560" y="963"/>
                </a:cubicBezTo>
                <a:cubicBezTo>
                  <a:pt x="561" y="963"/>
                  <a:pt x="562" y="962"/>
                  <a:pt x="564" y="961"/>
                </a:cubicBezTo>
                <a:cubicBezTo>
                  <a:pt x="566" y="962"/>
                  <a:pt x="568" y="962"/>
                  <a:pt x="568" y="960"/>
                </a:cubicBezTo>
                <a:cubicBezTo>
                  <a:pt x="567" y="960"/>
                  <a:pt x="567" y="961"/>
                  <a:pt x="566" y="961"/>
                </a:cubicBezTo>
                <a:cubicBezTo>
                  <a:pt x="564" y="961"/>
                  <a:pt x="563" y="960"/>
                  <a:pt x="562" y="961"/>
                </a:cubicBezTo>
                <a:cubicBezTo>
                  <a:pt x="561" y="961"/>
                  <a:pt x="561" y="961"/>
                  <a:pt x="560" y="961"/>
                </a:cubicBezTo>
                <a:cubicBezTo>
                  <a:pt x="560" y="961"/>
                  <a:pt x="559" y="961"/>
                  <a:pt x="559" y="961"/>
                </a:cubicBezTo>
                <a:cubicBezTo>
                  <a:pt x="558" y="961"/>
                  <a:pt x="557" y="962"/>
                  <a:pt x="556" y="962"/>
                </a:cubicBezTo>
                <a:cubicBezTo>
                  <a:pt x="555" y="962"/>
                  <a:pt x="554" y="961"/>
                  <a:pt x="553" y="962"/>
                </a:cubicBezTo>
                <a:cubicBezTo>
                  <a:pt x="551" y="962"/>
                  <a:pt x="550" y="963"/>
                  <a:pt x="549" y="963"/>
                </a:cubicBezTo>
                <a:cubicBezTo>
                  <a:pt x="546" y="963"/>
                  <a:pt x="545" y="964"/>
                  <a:pt x="543" y="964"/>
                </a:cubicBezTo>
                <a:cubicBezTo>
                  <a:pt x="541" y="965"/>
                  <a:pt x="541" y="966"/>
                  <a:pt x="539" y="966"/>
                </a:cubicBezTo>
                <a:cubicBezTo>
                  <a:pt x="537" y="966"/>
                  <a:pt x="536" y="967"/>
                  <a:pt x="534" y="967"/>
                </a:cubicBezTo>
                <a:cubicBezTo>
                  <a:pt x="533" y="968"/>
                  <a:pt x="532" y="969"/>
                  <a:pt x="531" y="970"/>
                </a:cubicBezTo>
                <a:cubicBezTo>
                  <a:pt x="530" y="969"/>
                  <a:pt x="529" y="970"/>
                  <a:pt x="529" y="970"/>
                </a:cubicBezTo>
                <a:cubicBezTo>
                  <a:pt x="528" y="970"/>
                  <a:pt x="527" y="971"/>
                  <a:pt x="526" y="970"/>
                </a:cubicBezTo>
                <a:cubicBezTo>
                  <a:pt x="524" y="973"/>
                  <a:pt x="522" y="974"/>
                  <a:pt x="518" y="975"/>
                </a:cubicBezTo>
                <a:cubicBezTo>
                  <a:pt x="518" y="977"/>
                  <a:pt x="517" y="977"/>
                  <a:pt x="517" y="978"/>
                </a:cubicBezTo>
                <a:cubicBezTo>
                  <a:pt x="515" y="978"/>
                  <a:pt x="513" y="979"/>
                  <a:pt x="512" y="979"/>
                </a:cubicBezTo>
                <a:cubicBezTo>
                  <a:pt x="511" y="983"/>
                  <a:pt x="508" y="983"/>
                  <a:pt x="509" y="985"/>
                </a:cubicBezTo>
                <a:cubicBezTo>
                  <a:pt x="507" y="985"/>
                  <a:pt x="507" y="986"/>
                  <a:pt x="505" y="987"/>
                </a:cubicBezTo>
                <a:cubicBezTo>
                  <a:pt x="505" y="989"/>
                  <a:pt x="503" y="990"/>
                  <a:pt x="502" y="991"/>
                </a:cubicBezTo>
                <a:cubicBezTo>
                  <a:pt x="495" y="997"/>
                  <a:pt x="495" y="1007"/>
                  <a:pt x="495" y="1009"/>
                </a:cubicBezTo>
                <a:cubicBezTo>
                  <a:pt x="494" y="1009"/>
                  <a:pt x="494" y="1012"/>
                  <a:pt x="494" y="1013"/>
                </a:cubicBezTo>
                <a:cubicBezTo>
                  <a:pt x="495" y="1014"/>
                  <a:pt x="495" y="1015"/>
                  <a:pt x="495" y="1015"/>
                </a:cubicBezTo>
                <a:cubicBezTo>
                  <a:pt x="495" y="1016"/>
                  <a:pt x="496" y="1019"/>
                  <a:pt x="496" y="1020"/>
                </a:cubicBezTo>
                <a:cubicBezTo>
                  <a:pt x="498" y="1025"/>
                  <a:pt x="498" y="1025"/>
                  <a:pt x="498" y="1025"/>
                </a:cubicBezTo>
                <a:cubicBezTo>
                  <a:pt x="467" y="1031"/>
                  <a:pt x="440" y="1057"/>
                  <a:pt x="452" y="1107"/>
                </a:cubicBezTo>
                <a:cubicBezTo>
                  <a:pt x="466" y="1164"/>
                  <a:pt x="521" y="1151"/>
                  <a:pt x="521" y="1151"/>
                </a:cubicBezTo>
                <a:cubicBezTo>
                  <a:pt x="520" y="1152"/>
                  <a:pt x="523" y="1159"/>
                  <a:pt x="523" y="1161"/>
                </a:cubicBezTo>
                <a:cubicBezTo>
                  <a:pt x="524" y="1167"/>
                  <a:pt x="526" y="1173"/>
                  <a:pt x="530" y="1178"/>
                </a:cubicBezTo>
                <a:cubicBezTo>
                  <a:pt x="542" y="1195"/>
                  <a:pt x="565" y="1201"/>
                  <a:pt x="584" y="1201"/>
                </a:cubicBezTo>
                <a:cubicBezTo>
                  <a:pt x="594" y="1201"/>
                  <a:pt x="605" y="1201"/>
                  <a:pt x="615" y="1198"/>
                </a:cubicBezTo>
                <a:cubicBezTo>
                  <a:pt x="640" y="1193"/>
                  <a:pt x="664" y="1177"/>
                  <a:pt x="673" y="1152"/>
                </a:cubicBezTo>
                <a:cubicBezTo>
                  <a:pt x="683" y="1127"/>
                  <a:pt x="677" y="1094"/>
                  <a:pt x="652" y="1082"/>
                </a:cubicBezTo>
                <a:cubicBezTo>
                  <a:pt x="647" y="1079"/>
                  <a:pt x="642" y="1078"/>
                  <a:pt x="637" y="1077"/>
                </a:cubicBezTo>
                <a:cubicBezTo>
                  <a:pt x="621" y="1076"/>
                  <a:pt x="601" y="1088"/>
                  <a:pt x="595" y="1103"/>
                </a:cubicBezTo>
                <a:cubicBezTo>
                  <a:pt x="592" y="1111"/>
                  <a:pt x="592" y="1121"/>
                  <a:pt x="598" y="1127"/>
                </a:cubicBezTo>
                <a:cubicBezTo>
                  <a:pt x="602" y="1131"/>
                  <a:pt x="607" y="1133"/>
                  <a:pt x="612" y="1133"/>
                </a:cubicBezTo>
                <a:cubicBezTo>
                  <a:pt x="615" y="1132"/>
                  <a:pt x="626" y="1131"/>
                  <a:pt x="628" y="1128"/>
                </a:cubicBezTo>
                <a:cubicBezTo>
                  <a:pt x="629" y="1128"/>
                  <a:pt x="629" y="1126"/>
                  <a:pt x="630" y="1128"/>
                </a:cubicBezTo>
                <a:cubicBezTo>
                  <a:pt x="631" y="1135"/>
                  <a:pt x="624" y="1144"/>
                  <a:pt x="619" y="1148"/>
                </a:cubicBezTo>
                <a:cubicBezTo>
                  <a:pt x="611" y="1153"/>
                  <a:pt x="599" y="1152"/>
                  <a:pt x="590" y="1149"/>
                </a:cubicBezTo>
                <a:cubicBezTo>
                  <a:pt x="585" y="1148"/>
                  <a:pt x="580" y="1145"/>
                  <a:pt x="577" y="1141"/>
                </a:cubicBezTo>
                <a:cubicBezTo>
                  <a:pt x="570" y="1135"/>
                  <a:pt x="568" y="1125"/>
                  <a:pt x="567" y="1116"/>
                </a:cubicBezTo>
                <a:cubicBezTo>
                  <a:pt x="566" y="1105"/>
                  <a:pt x="568" y="1094"/>
                  <a:pt x="572" y="1084"/>
                </a:cubicBezTo>
                <a:cubicBezTo>
                  <a:pt x="579" y="1065"/>
                  <a:pt x="595" y="1056"/>
                  <a:pt x="612" y="1050"/>
                </a:cubicBezTo>
                <a:cubicBezTo>
                  <a:pt x="626" y="1044"/>
                  <a:pt x="641" y="1043"/>
                  <a:pt x="655" y="1042"/>
                </a:cubicBezTo>
                <a:cubicBezTo>
                  <a:pt x="664" y="1042"/>
                  <a:pt x="672" y="1042"/>
                  <a:pt x="680" y="1042"/>
                </a:cubicBezTo>
                <a:cubicBezTo>
                  <a:pt x="694" y="1041"/>
                  <a:pt x="707" y="1042"/>
                  <a:pt x="721" y="1043"/>
                </a:cubicBezTo>
                <a:cubicBezTo>
                  <a:pt x="732" y="1044"/>
                  <a:pt x="744" y="1044"/>
                  <a:pt x="755" y="1045"/>
                </a:cubicBezTo>
                <a:cubicBezTo>
                  <a:pt x="775" y="1045"/>
                  <a:pt x="795" y="1044"/>
                  <a:pt x="815" y="1042"/>
                </a:cubicBezTo>
                <a:cubicBezTo>
                  <a:pt x="832" y="1040"/>
                  <a:pt x="850" y="1037"/>
                  <a:pt x="867" y="1034"/>
                </a:cubicBezTo>
                <a:cubicBezTo>
                  <a:pt x="885" y="1030"/>
                  <a:pt x="901" y="1025"/>
                  <a:pt x="917" y="1018"/>
                </a:cubicBezTo>
                <a:cubicBezTo>
                  <a:pt x="918" y="1018"/>
                  <a:pt x="918" y="1017"/>
                  <a:pt x="919" y="1018"/>
                </a:cubicBezTo>
                <a:cubicBezTo>
                  <a:pt x="920" y="1018"/>
                  <a:pt x="920" y="1017"/>
                  <a:pt x="921" y="1017"/>
                </a:cubicBezTo>
                <a:cubicBezTo>
                  <a:pt x="921" y="1017"/>
                  <a:pt x="921" y="1016"/>
                  <a:pt x="921" y="1016"/>
                </a:cubicBezTo>
                <a:cubicBezTo>
                  <a:pt x="923" y="1016"/>
                  <a:pt x="927" y="1015"/>
                  <a:pt x="928" y="1014"/>
                </a:cubicBezTo>
                <a:cubicBezTo>
                  <a:pt x="929" y="1014"/>
                  <a:pt x="930" y="1013"/>
                  <a:pt x="931" y="1013"/>
                </a:cubicBezTo>
                <a:cubicBezTo>
                  <a:pt x="931" y="1012"/>
                  <a:pt x="932" y="1012"/>
                  <a:pt x="932" y="1012"/>
                </a:cubicBezTo>
                <a:cubicBezTo>
                  <a:pt x="933" y="1012"/>
                  <a:pt x="935" y="1009"/>
                  <a:pt x="935" y="1010"/>
                </a:cubicBezTo>
                <a:cubicBezTo>
                  <a:pt x="935" y="1010"/>
                  <a:pt x="935" y="1011"/>
                  <a:pt x="935" y="1011"/>
                </a:cubicBezTo>
                <a:cubicBezTo>
                  <a:pt x="936" y="1011"/>
                  <a:pt x="938" y="1010"/>
                  <a:pt x="938" y="1010"/>
                </a:cubicBezTo>
                <a:cubicBezTo>
                  <a:pt x="939" y="1010"/>
                  <a:pt x="938" y="1010"/>
                  <a:pt x="939" y="1010"/>
                </a:cubicBezTo>
                <a:cubicBezTo>
                  <a:pt x="941" y="1009"/>
                  <a:pt x="941" y="1009"/>
                  <a:pt x="943" y="1008"/>
                </a:cubicBezTo>
                <a:cubicBezTo>
                  <a:pt x="944" y="1008"/>
                  <a:pt x="945" y="1007"/>
                  <a:pt x="946" y="1007"/>
                </a:cubicBezTo>
                <a:cubicBezTo>
                  <a:pt x="947" y="1006"/>
                  <a:pt x="949" y="1005"/>
                  <a:pt x="950" y="1005"/>
                </a:cubicBezTo>
                <a:cubicBezTo>
                  <a:pt x="952" y="1004"/>
                  <a:pt x="954" y="1003"/>
                  <a:pt x="955" y="1002"/>
                </a:cubicBezTo>
                <a:cubicBezTo>
                  <a:pt x="958" y="1001"/>
                  <a:pt x="961" y="1000"/>
                  <a:pt x="963" y="998"/>
                </a:cubicBezTo>
                <a:cubicBezTo>
                  <a:pt x="965" y="998"/>
                  <a:pt x="966" y="997"/>
                  <a:pt x="967" y="996"/>
                </a:cubicBezTo>
                <a:cubicBezTo>
                  <a:pt x="969" y="995"/>
                  <a:pt x="971" y="994"/>
                  <a:pt x="972" y="994"/>
                </a:cubicBezTo>
                <a:cubicBezTo>
                  <a:pt x="972" y="993"/>
                  <a:pt x="973" y="994"/>
                  <a:pt x="973" y="994"/>
                </a:cubicBezTo>
                <a:cubicBezTo>
                  <a:pt x="973" y="994"/>
                  <a:pt x="974" y="993"/>
                  <a:pt x="974" y="993"/>
                </a:cubicBezTo>
                <a:cubicBezTo>
                  <a:pt x="974" y="993"/>
                  <a:pt x="975" y="993"/>
                  <a:pt x="975" y="993"/>
                </a:cubicBezTo>
                <a:cubicBezTo>
                  <a:pt x="976" y="992"/>
                  <a:pt x="977" y="991"/>
                  <a:pt x="977" y="992"/>
                </a:cubicBezTo>
                <a:cubicBezTo>
                  <a:pt x="978" y="992"/>
                  <a:pt x="978" y="990"/>
                  <a:pt x="978" y="989"/>
                </a:cubicBezTo>
                <a:cubicBezTo>
                  <a:pt x="980" y="989"/>
                  <a:pt x="982" y="987"/>
                  <a:pt x="983" y="987"/>
                </a:cubicBezTo>
                <a:cubicBezTo>
                  <a:pt x="984" y="987"/>
                  <a:pt x="985" y="986"/>
                  <a:pt x="985" y="986"/>
                </a:cubicBezTo>
                <a:cubicBezTo>
                  <a:pt x="986" y="986"/>
                  <a:pt x="986" y="986"/>
                  <a:pt x="987" y="986"/>
                </a:cubicBezTo>
                <a:cubicBezTo>
                  <a:pt x="992" y="983"/>
                  <a:pt x="990" y="981"/>
                  <a:pt x="994" y="981"/>
                </a:cubicBezTo>
                <a:cubicBezTo>
                  <a:pt x="995" y="979"/>
                  <a:pt x="997" y="978"/>
                  <a:pt x="998" y="977"/>
                </a:cubicBezTo>
                <a:cubicBezTo>
                  <a:pt x="1004" y="974"/>
                  <a:pt x="1008" y="974"/>
                  <a:pt x="1013" y="971"/>
                </a:cubicBezTo>
                <a:cubicBezTo>
                  <a:pt x="1018" y="967"/>
                  <a:pt x="1022" y="962"/>
                  <a:pt x="1027" y="959"/>
                </a:cubicBezTo>
                <a:cubicBezTo>
                  <a:pt x="1031" y="956"/>
                  <a:pt x="1036" y="952"/>
                  <a:pt x="1040" y="949"/>
                </a:cubicBezTo>
                <a:cubicBezTo>
                  <a:pt x="1040" y="948"/>
                  <a:pt x="1040" y="948"/>
                  <a:pt x="1041" y="947"/>
                </a:cubicBezTo>
                <a:cubicBezTo>
                  <a:pt x="1042" y="946"/>
                  <a:pt x="1043" y="945"/>
                  <a:pt x="1044" y="944"/>
                </a:cubicBezTo>
                <a:cubicBezTo>
                  <a:pt x="1044" y="944"/>
                  <a:pt x="1045" y="944"/>
                  <a:pt x="1045" y="944"/>
                </a:cubicBezTo>
                <a:cubicBezTo>
                  <a:pt x="1046" y="943"/>
                  <a:pt x="1047" y="943"/>
                  <a:pt x="1047" y="942"/>
                </a:cubicBezTo>
                <a:cubicBezTo>
                  <a:pt x="1048" y="941"/>
                  <a:pt x="1049" y="940"/>
                  <a:pt x="1049" y="939"/>
                </a:cubicBezTo>
                <a:cubicBezTo>
                  <a:pt x="1050" y="938"/>
                  <a:pt x="1051" y="937"/>
                  <a:pt x="1051" y="937"/>
                </a:cubicBezTo>
                <a:cubicBezTo>
                  <a:pt x="1052" y="937"/>
                  <a:pt x="1051" y="936"/>
                  <a:pt x="1052" y="936"/>
                </a:cubicBezTo>
                <a:cubicBezTo>
                  <a:pt x="1052" y="936"/>
                  <a:pt x="1053" y="935"/>
                  <a:pt x="1053" y="935"/>
                </a:cubicBezTo>
                <a:cubicBezTo>
                  <a:pt x="1054" y="934"/>
                  <a:pt x="1055" y="934"/>
                  <a:pt x="1055" y="933"/>
                </a:cubicBezTo>
                <a:cubicBezTo>
                  <a:pt x="1056" y="932"/>
                  <a:pt x="1056" y="931"/>
                  <a:pt x="1057" y="931"/>
                </a:cubicBezTo>
                <a:cubicBezTo>
                  <a:pt x="1057" y="931"/>
                  <a:pt x="1057" y="930"/>
                  <a:pt x="1057" y="930"/>
                </a:cubicBezTo>
                <a:cubicBezTo>
                  <a:pt x="1058" y="929"/>
                  <a:pt x="1058" y="929"/>
                  <a:pt x="1059" y="929"/>
                </a:cubicBezTo>
                <a:cubicBezTo>
                  <a:pt x="1060" y="928"/>
                  <a:pt x="1062" y="926"/>
                  <a:pt x="1063" y="926"/>
                </a:cubicBezTo>
                <a:cubicBezTo>
                  <a:pt x="1064" y="925"/>
                  <a:pt x="1065" y="923"/>
                  <a:pt x="1065" y="921"/>
                </a:cubicBezTo>
                <a:cubicBezTo>
                  <a:pt x="1066" y="921"/>
                  <a:pt x="1067" y="919"/>
                  <a:pt x="1068" y="918"/>
                </a:cubicBezTo>
                <a:cubicBezTo>
                  <a:pt x="1069" y="917"/>
                  <a:pt x="1070" y="916"/>
                  <a:pt x="1071" y="915"/>
                </a:cubicBezTo>
                <a:cubicBezTo>
                  <a:pt x="1074" y="911"/>
                  <a:pt x="1076" y="906"/>
                  <a:pt x="1078" y="903"/>
                </a:cubicBezTo>
                <a:cubicBezTo>
                  <a:pt x="1078" y="902"/>
                  <a:pt x="1078" y="901"/>
                  <a:pt x="1079" y="901"/>
                </a:cubicBezTo>
                <a:cubicBezTo>
                  <a:pt x="1080" y="899"/>
                  <a:pt x="1082" y="897"/>
                  <a:pt x="1083" y="895"/>
                </a:cubicBezTo>
                <a:cubicBezTo>
                  <a:pt x="1083" y="895"/>
                  <a:pt x="1083" y="895"/>
                  <a:pt x="1083" y="895"/>
                </a:cubicBezTo>
                <a:cubicBezTo>
                  <a:pt x="1084" y="893"/>
                  <a:pt x="1085" y="892"/>
                  <a:pt x="1086" y="891"/>
                </a:cubicBezTo>
                <a:cubicBezTo>
                  <a:pt x="1086" y="890"/>
                  <a:pt x="1086" y="890"/>
                  <a:pt x="1086" y="890"/>
                </a:cubicBezTo>
                <a:cubicBezTo>
                  <a:pt x="1087" y="889"/>
                  <a:pt x="1087" y="889"/>
                  <a:pt x="1088" y="888"/>
                </a:cubicBezTo>
                <a:cubicBezTo>
                  <a:pt x="1088" y="887"/>
                  <a:pt x="1088" y="887"/>
                  <a:pt x="1088" y="887"/>
                </a:cubicBezTo>
                <a:cubicBezTo>
                  <a:pt x="1087" y="890"/>
                  <a:pt x="1085" y="893"/>
                  <a:pt x="1084" y="896"/>
                </a:cubicBezTo>
                <a:cubicBezTo>
                  <a:pt x="1077" y="909"/>
                  <a:pt x="1069" y="922"/>
                  <a:pt x="1060" y="934"/>
                </a:cubicBezTo>
                <a:cubicBezTo>
                  <a:pt x="1051" y="944"/>
                  <a:pt x="1041" y="953"/>
                  <a:pt x="1031" y="962"/>
                </a:cubicBezTo>
                <a:cubicBezTo>
                  <a:pt x="1026" y="968"/>
                  <a:pt x="1021" y="972"/>
                  <a:pt x="1016" y="977"/>
                </a:cubicBezTo>
                <a:cubicBezTo>
                  <a:pt x="976" y="1010"/>
                  <a:pt x="926" y="1030"/>
                  <a:pt x="876" y="1040"/>
                </a:cubicBezTo>
                <a:cubicBezTo>
                  <a:pt x="870" y="1041"/>
                  <a:pt x="864" y="1042"/>
                  <a:pt x="858" y="1043"/>
                </a:cubicBezTo>
                <a:cubicBezTo>
                  <a:pt x="837" y="1045"/>
                  <a:pt x="817" y="1046"/>
                  <a:pt x="796" y="1049"/>
                </a:cubicBezTo>
                <a:cubicBezTo>
                  <a:pt x="787" y="1050"/>
                  <a:pt x="778" y="1052"/>
                  <a:pt x="769" y="1054"/>
                </a:cubicBezTo>
                <a:cubicBezTo>
                  <a:pt x="759" y="1056"/>
                  <a:pt x="748" y="1060"/>
                  <a:pt x="740" y="1068"/>
                </a:cubicBezTo>
                <a:cubicBezTo>
                  <a:pt x="732" y="1076"/>
                  <a:pt x="732" y="1088"/>
                  <a:pt x="737" y="1098"/>
                </a:cubicBezTo>
                <a:cubicBezTo>
                  <a:pt x="737" y="1099"/>
                  <a:pt x="738" y="1099"/>
                  <a:pt x="739" y="1101"/>
                </a:cubicBezTo>
                <a:cubicBezTo>
                  <a:pt x="739" y="1101"/>
                  <a:pt x="708" y="1115"/>
                  <a:pt x="720" y="1146"/>
                </a:cubicBezTo>
                <a:cubicBezTo>
                  <a:pt x="732" y="1178"/>
                  <a:pt x="763" y="1167"/>
                  <a:pt x="774" y="1162"/>
                </a:cubicBezTo>
                <a:cubicBezTo>
                  <a:pt x="774" y="1162"/>
                  <a:pt x="786" y="1202"/>
                  <a:pt x="840" y="1176"/>
                </a:cubicBezTo>
                <a:cubicBezTo>
                  <a:pt x="846" y="1173"/>
                  <a:pt x="852" y="1169"/>
                  <a:pt x="857" y="1165"/>
                </a:cubicBezTo>
                <a:cubicBezTo>
                  <a:pt x="876" y="1150"/>
                  <a:pt x="884" y="1118"/>
                  <a:pt x="863" y="1101"/>
                </a:cubicBezTo>
                <a:cubicBezTo>
                  <a:pt x="849" y="1089"/>
                  <a:pt x="820" y="1095"/>
                  <a:pt x="815" y="1115"/>
                </a:cubicBezTo>
                <a:cubicBezTo>
                  <a:pt x="812" y="1123"/>
                  <a:pt x="814" y="1134"/>
                  <a:pt x="822" y="1137"/>
                </a:cubicBezTo>
                <a:cubicBezTo>
                  <a:pt x="829" y="1141"/>
                  <a:pt x="833" y="1141"/>
                  <a:pt x="839" y="1138"/>
                </a:cubicBezTo>
                <a:cubicBezTo>
                  <a:pt x="839" y="1138"/>
                  <a:pt x="815" y="1163"/>
                  <a:pt x="796" y="1141"/>
                </a:cubicBezTo>
                <a:cubicBezTo>
                  <a:pt x="788" y="1132"/>
                  <a:pt x="790" y="1120"/>
                  <a:pt x="796" y="1111"/>
                </a:cubicBezTo>
                <a:cubicBezTo>
                  <a:pt x="806" y="1093"/>
                  <a:pt x="826" y="1084"/>
                  <a:pt x="845" y="1078"/>
                </a:cubicBezTo>
                <a:cubicBezTo>
                  <a:pt x="862" y="1073"/>
                  <a:pt x="879" y="1070"/>
                  <a:pt x="896" y="1065"/>
                </a:cubicBezTo>
                <a:cubicBezTo>
                  <a:pt x="908" y="1062"/>
                  <a:pt x="920" y="1057"/>
                  <a:pt x="931" y="1052"/>
                </a:cubicBezTo>
                <a:cubicBezTo>
                  <a:pt x="965" y="1036"/>
                  <a:pt x="999" y="1015"/>
                  <a:pt x="1026" y="989"/>
                </a:cubicBezTo>
                <a:cubicBezTo>
                  <a:pt x="1035" y="980"/>
                  <a:pt x="1043" y="971"/>
                  <a:pt x="1051" y="961"/>
                </a:cubicBezTo>
                <a:cubicBezTo>
                  <a:pt x="1058" y="950"/>
                  <a:pt x="1065" y="939"/>
                  <a:pt x="1071" y="928"/>
                </a:cubicBezTo>
                <a:cubicBezTo>
                  <a:pt x="1078" y="916"/>
                  <a:pt x="1083" y="904"/>
                  <a:pt x="1088" y="892"/>
                </a:cubicBezTo>
                <a:cubicBezTo>
                  <a:pt x="1090" y="887"/>
                  <a:pt x="1091" y="884"/>
                  <a:pt x="1092" y="881"/>
                </a:cubicBezTo>
                <a:cubicBezTo>
                  <a:pt x="1092" y="881"/>
                  <a:pt x="1092" y="881"/>
                  <a:pt x="1092" y="881"/>
                </a:cubicBezTo>
                <a:cubicBezTo>
                  <a:pt x="1093" y="881"/>
                  <a:pt x="1093" y="881"/>
                  <a:pt x="1093" y="880"/>
                </a:cubicBezTo>
                <a:cubicBezTo>
                  <a:pt x="1093" y="880"/>
                  <a:pt x="1093" y="880"/>
                  <a:pt x="1093" y="880"/>
                </a:cubicBezTo>
                <a:cubicBezTo>
                  <a:pt x="1093" y="879"/>
                  <a:pt x="1094" y="879"/>
                  <a:pt x="1094" y="877"/>
                </a:cubicBezTo>
                <a:cubicBezTo>
                  <a:pt x="1094" y="877"/>
                  <a:pt x="1095" y="877"/>
                  <a:pt x="1095" y="877"/>
                </a:cubicBezTo>
                <a:cubicBezTo>
                  <a:pt x="1095" y="876"/>
                  <a:pt x="1096" y="874"/>
                  <a:pt x="1096" y="873"/>
                </a:cubicBezTo>
                <a:cubicBezTo>
                  <a:pt x="1096" y="873"/>
                  <a:pt x="1097" y="873"/>
                  <a:pt x="1097" y="873"/>
                </a:cubicBezTo>
                <a:cubicBezTo>
                  <a:pt x="1100" y="867"/>
                  <a:pt x="1102" y="863"/>
                  <a:pt x="1105" y="858"/>
                </a:cubicBezTo>
                <a:cubicBezTo>
                  <a:pt x="1104" y="857"/>
                  <a:pt x="1103" y="859"/>
                  <a:pt x="1103" y="860"/>
                </a:cubicBezTo>
                <a:close/>
                <a:moveTo>
                  <a:pt x="723" y="738"/>
                </a:moveTo>
                <a:cubicBezTo>
                  <a:pt x="723" y="738"/>
                  <a:pt x="724" y="739"/>
                  <a:pt x="724" y="739"/>
                </a:cubicBezTo>
                <a:cubicBezTo>
                  <a:pt x="725" y="739"/>
                  <a:pt x="725" y="739"/>
                  <a:pt x="725" y="739"/>
                </a:cubicBezTo>
                <a:cubicBezTo>
                  <a:pt x="726" y="738"/>
                  <a:pt x="728" y="739"/>
                  <a:pt x="728" y="739"/>
                </a:cubicBezTo>
                <a:cubicBezTo>
                  <a:pt x="728" y="739"/>
                  <a:pt x="729" y="740"/>
                  <a:pt x="730" y="741"/>
                </a:cubicBezTo>
                <a:cubicBezTo>
                  <a:pt x="729" y="741"/>
                  <a:pt x="727" y="741"/>
                  <a:pt x="727" y="741"/>
                </a:cubicBezTo>
                <a:cubicBezTo>
                  <a:pt x="727" y="741"/>
                  <a:pt x="722" y="740"/>
                  <a:pt x="722" y="739"/>
                </a:cubicBezTo>
                <a:cubicBezTo>
                  <a:pt x="722" y="738"/>
                  <a:pt x="723" y="738"/>
                  <a:pt x="723" y="738"/>
                </a:cubicBezTo>
                <a:close/>
                <a:moveTo>
                  <a:pt x="726" y="743"/>
                </a:moveTo>
                <a:cubicBezTo>
                  <a:pt x="726" y="743"/>
                  <a:pt x="727" y="743"/>
                  <a:pt x="727" y="743"/>
                </a:cubicBezTo>
                <a:cubicBezTo>
                  <a:pt x="727" y="743"/>
                  <a:pt x="729" y="745"/>
                  <a:pt x="730" y="745"/>
                </a:cubicBezTo>
                <a:cubicBezTo>
                  <a:pt x="732" y="745"/>
                  <a:pt x="737" y="745"/>
                  <a:pt x="739" y="746"/>
                </a:cubicBezTo>
                <a:cubicBezTo>
                  <a:pt x="740" y="747"/>
                  <a:pt x="742" y="749"/>
                  <a:pt x="743" y="751"/>
                </a:cubicBezTo>
                <a:cubicBezTo>
                  <a:pt x="745" y="751"/>
                  <a:pt x="745" y="751"/>
                  <a:pt x="746" y="751"/>
                </a:cubicBezTo>
                <a:cubicBezTo>
                  <a:pt x="747" y="754"/>
                  <a:pt x="750" y="754"/>
                  <a:pt x="751" y="755"/>
                </a:cubicBezTo>
                <a:cubicBezTo>
                  <a:pt x="751" y="756"/>
                  <a:pt x="751" y="757"/>
                  <a:pt x="751" y="757"/>
                </a:cubicBezTo>
                <a:cubicBezTo>
                  <a:pt x="751" y="758"/>
                  <a:pt x="754" y="762"/>
                  <a:pt x="754" y="762"/>
                </a:cubicBezTo>
                <a:cubicBezTo>
                  <a:pt x="754" y="762"/>
                  <a:pt x="750" y="759"/>
                  <a:pt x="749" y="757"/>
                </a:cubicBezTo>
                <a:cubicBezTo>
                  <a:pt x="749" y="757"/>
                  <a:pt x="747" y="757"/>
                  <a:pt x="747" y="756"/>
                </a:cubicBezTo>
                <a:cubicBezTo>
                  <a:pt x="747" y="755"/>
                  <a:pt x="746" y="754"/>
                  <a:pt x="746" y="753"/>
                </a:cubicBezTo>
                <a:cubicBezTo>
                  <a:pt x="746" y="753"/>
                  <a:pt x="740" y="752"/>
                  <a:pt x="739" y="751"/>
                </a:cubicBezTo>
                <a:cubicBezTo>
                  <a:pt x="739" y="751"/>
                  <a:pt x="735" y="747"/>
                  <a:pt x="734" y="746"/>
                </a:cubicBezTo>
                <a:cubicBezTo>
                  <a:pt x="734" y="746"/>
                  <a:pt x="732" y="746"/>
                  <a:pt x="732" y="746"/>
                </a:cubicBezTo>
                <a:cubicBezTo>
                  <a:pt x="731" y="746"/>
                  <a:pt x="730" y="746"/>
                  <a:pt x="729" y="746"/>
                </a:cubicBezTo>
                <a:cubicBezTo>
                  <a:pt x="728" y="746"/>
                  <a:pt x="727" y="745"/>
                  <a:pt x="727" y="744"/>
                </a:cubicBezTo>
                <a:cubicBezTo>
                  <a:pt x="724" y="744"/>
                  <a:pt x="721" y="744"/>
                  <a:pt x="720" y="743"/>
                </a:cubicBezTo>
                <a:cubicBezTo>
                  <a:pt x="720" y="742"/>
                  <a:pt x="721" y="742"/>
                  <a:pt x="721" y="742"/>
                </a:cubicBezTo>
                <a:cubicBezTo>
                  <a:pt x="723" y="742"/>
                  <a:pt x="724" y="743"/>
                  <a:pt x="726" y="743"/>
                </a:cubicBezTo>
                <a:close/>
                <a:moveTo>
                  <a:pt x="705" y="733"/>
                </a:moveTo>
                <a:cubicBezTo>
                  <a:pt x="705" y="733"/>
                  <a:pt x="706" y="734"/>
                  <a:pt x="707" y="734"/>
                </a:cubicBezTo>
                <a:cubicBezTo>
                  <a:pt x="707" y="734"/>
                  <a:pt x="708" y="734"/>
                  <a:pt x="708" y="734"/>
                </a:cubicBezTo>
                <a:cubicBezTo>
                  <a:pt x="708" y="734"/>
                  <a:pt x="708" y="734"/>
                  <a:pt x="708" y="734"/>
                </a:cubicBezTo>
                <a:cubicBezTo>
                  <a:pt x="709" y="734"/>
                  <a:pt x="710" y="735"/>
                  <a:pt x="711" y="735"/>
                </a:cubicBezTo>
                <a:cubicBezTo>
                  <a:pt x="711" y="735"/>
                  <a:pt x="712" y="735"/>
                  <a:pt x="712" y="735"/>
                </a:cubicBezTo>
                <a:cubicBezTo>
                  <a:pt x="712" y="735"/>
                  <a:pt x="713" y="736"/>
                  <a:pt x="713" y="736"/>
                </a:cubicBezTo>
                <a:cubicBezTo>
                  <a:pt x="714" y="736"/>
                  <a:pt x="715" y="736"/>
                  <a:pt x="716" y="736"/>
                </a:cubicBezTo>
                <a:cubicBezTo>
                  <a:pt x="716" y="736"/>
                  <a:pt x="718" y="737"/>
                  <a:pt x="718" y="738"/>
                </a:cubicBezTo>
                <a:cubicBezTo>
                  <a:pt x="718" y="738"/>
                  <a:pt x="718" y="738"/>
                  <a:pt x="718" y="738"/>
                </a:cubicBezTo>
                <a:cubicBezTo>
                  <a:pt x="718" y="738"/>
                  <a:pt x="719" y="737"/>
                  <a:pt x="719" y="737"/>
                </a:cubicBezTo>
                <a:cubicBezTo>
                  <a:pt x="719" y="737"/>
                  <a:pt x="719" y="738"/>
                  <a:pt x="719" y="739"/>
                </a:cubicBezTo>
                <a:cubicBezTo>
                  <a:pt x="720" y="739"/>
                  <a:pt x="721" y="739"/>
                  <a:pt x="721" y="739"/>
                </a:cubicBezTo>
                <a:cubicBezTo>
                  <a:pt x="721" y="740"/>
                  <a:pt x="720" y="740"/>
                  <a:pt x="720" y="740"/>
                </a:cubicBezTo>
                <a:cubicBezTo>
                  <a:pt x="720" y="740"/>
                  <a:pt x="718" y="738"/>
                  <a:pt x="717" y="738"/>
                </a:cubicBezTo>
                <a:cubicBezTo>
                  <a:pt x="716" y="737"/>
                  <a:pt x="713" y="737"/>
                  <a:pt x="711" y="737"/>
                </a:cubicBezTo>
                <a:cubicBezTo>
                  <a:pt x="711" y="736"/>
                  <a:pt x="711" y="737"/>
                  <a:pt x="710" y="736"/>
                </a:cubicBezTo>
                <a:cubicBezTo>
                  <a:pt x="709" y="736"/>
                  <a:pt x="708" y="736"/>
                  <a:pt x="707" y="735"/>
                </a:cubicBezTo>
                <a:cubicBezTo>
                  <a:pt x="707" y="735"/>
                  <a:pt x="706" y="735"/>
                  <a:pt x="705" y="735"/>
                </a:cubicBezTo>
                <a:cubicBezTo>
                  <a:pt x="705" y="735"/>
                  <a:pt x="704" y="735"/>
                  <a:pt x="704" y="734"/>
                </a:cubicBezTo>
                <a:cubicBezTo>
                  <a:pt x="704" y="734"/>
                  <a:pt x="705" y="733"/>
                  <a:pt x="705" y="733"/>
                </a:cubicBezTo>
                <a:close/>
                <a:moveTo>
                  <a:pt x="655" y="754"/>
                </a:moveTo>
                <a:cubicBezTo>
                  <a:pt x="655" y="754"/>
                  <a:pt x="654" y="755"/>
                  <a:pt x="653" y="755"/>
                </a:cubicBezTo>
                <a:cubicBezTo>
                  <a:pt x="652" y="755"/>
                  <a:pt x="651" y="755"/>
                  <a:pt x="651" y="755"/>
                </a:cubicBezTo>
                <a:cubicBezTo>
                  <a:pt x="651" y="755"/>
                  <a:pt x="650" y="757"/>
                  <a:pt x="649" y="757"/>
                </a:cubicBezTo>
                <a:cubicBezTo>
                  <a:pt x="649" y="758"/>
                  <a:pt x="649" y="757"/>
                  <a:pt x="648" y="758"/>
                </a:cubicBezTo>
                <a:cubicBezTo>
                  <a:pt x="648" y="758"/>
                  <a:pt x="648" y="758"/>
                  <a:pt x="648" y="758"/>
                </a:cubicBezTo>
                <a:cubicBezTo>
                  <a:pt x="647" y="758"/>
                  <a:pt x="647" y="759"/>
                  <a:pt x="647" y="759"/>
                </a:cubicBezTo>
                <a:cubicBezTo>
                  <a:pt x="646" y="759"/>
                  <a:pt x="645" y="761"/>
                  <a:pt x="644" y="761"/>
                </a:cubicBezTo>
                <a:cubicBezTo>
                  <a:pt x="643" y="762"/>
                  <a:pt x="643" y="762"/>
                  <a:pt x="643" y="762"/>
                </a:cubicBezTo>
                <a:cubicBezTo>
                  <a:pt x="642" y="763"/>
                  <a:pt x="641" y="764"/>
                  <a:pt x="641" y="763"/>
                </a:cubicBezTo>
                <a:cubicBezTo>
                  <a:pt x="641" y="763"/>
                  <a:pt x="642" y="761"/>
                  <a:pt x="643" y="761"/>
                </a:cubicBezTo>
                <a:cubicBezTo>
                  <a:pt x="643" y="761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60"/>
                  <a:pt x="644" y="760"/>
                  <a:pt x="644" y="760"/>
                </a:cubicBezTo>
                <a:cubicBezTo>
                  <a:pt x="644" y="759"/>
                  <a:pt x="645" y="760"/>
                  <a:pt x="645" y="760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5" y="759"/>
                  <a:pt x="645" y="759"/>
                  <a:pt x="645" y="759"/>
                </a:cubicBezTo>
                <a:cubicBezTo>
                  <a:pt x="646" y="759"/>
                  <a:pt x="646" y="758"/>
                  <a:pt x="646" y="758"/>
                </a:cubicBezTo>
                <a:cubicBezTo>
                  <a:pt x="646" y="758"/>
                  <a:pt x="647" y="758"/>
                  <a:pt x="647" y="758"/>
                </a:cubicBezTo>
                <a:cubicBezTo>
                  <a:pt x="647" y="758"/>
                  <a:pt x="647" y="758"/>
                  <a:pt x="647" y="757"/>
                </a:cubicBezTo>
                <a:cubicBezTo>
                  <a:pt x="648" y="757"/>
                  <a:pt x="648" y="757"/>
                  <a:pt x="648" y="757"/>
                </a:cubicBezTo>
                <a:cubicBezTo>
                  <a:pt x="649" y="757"/>
                  <a:pt x="649" y="756"/>
                  <a:pt x="649" y="756"/>
                </a:cubicBezTo>
                <a:cubicBezTo>
                  <a:pt x="650" y="755"/>
                  <a:pt x="652" y="753"/>
                  <a:pt x="652" y="753"/>
                </a:cubicBezTo>
                <a:cubicBezTo>
                  <a:pt x="652" y="753"/>
                  <a:pt x="655" y="751"/>
                  <a:pt x="655" y="751"/>
                </a:cubicBezTo>
                <a:cubicBezTo>
                  <a:pt x="656" y="751"/>
                  <a:pt x="659" y="747"/>
                  <a:pt x="660" y="746"/>
                </a:cubicBezTo>
                <a:cubicBezTo>
                  <a:pt x="661" y="746"/>
                  <a:pt x="661" y="746"/>
                  <a:pt x="662" y="747"/>
                </a:cubicBezTo>
                <a:cubicBezTo>
                  <a:pt x="659" y="748"/>
                  <a:pt x="656" y="753"/>
                  <a:pt x="655" y="754"/>
                </a:cubicBezTo>
                <a:close/>
                <a:moveTo>
                  <a:pt x="682" y="738"/>
                </a:moveTo>
                <a:cubicBezTo>
                  <a:pt x="681" y="739"/>
                  <a:pt x="681" y="739"/>
                  <a:pt x="680" y="740"/>
                </a:cubicBezTo>
                <a:cubicBezTo>
                  <a:pt x="680" y="740"/>
                  <a:pt x="680" y="740"/>
                  <a:pt x="679" y="740"/>
                </a:cubicBezTo>
                <a:cubicBezTo>
                  <a:pt x="679" y="740"/>
                  <a:pt x="678" y="741"/>
                  <a:pt x="678" y="741"/>
                </a:cubicBezTo>
                <a:cubicBezTo>
                  <a:pt x="677" y="741"/>
                  <a:pt x="676" y="741"/>
                  <a:pt x="676" y="742"/>
                </a:cubicBezTo>
                <a:cubicBezTo>
                  <a:pt x="675" y="742"/>
                  <a:pt x="674" y="742"/>
                  <a:pt x="674" y="742"/>
                </a:cubicBezTo>
                <a:cubicBezTo>
                  <a:pt x="674" y="742"/>
                  <a:pt x="673" y="743"/>
                  <a:pt x="673" y="743"/>
                </a:cubicBezTo>
                <a:cubicBezTo>
                  <a:pt x="673" y="744"/>
                  <a:pt x="672" y="743"/>
                  <a:pt x="672" y="743"/>
                </a:cubicBezTo>
                <a:cubicBezTo>
                  <a:pt x="671" y="743"/>
                  <a:pt x="671" y="744"/>
                  <a:pt x="670" y="744"/>
                </a:cubicBezTo>
                <a:cubicBezTo>
                  <a:pt x="669" y="744"/>
                  <a:pt x="668" y="745"/>
                  <a:pt x="668" y="744"/>
                </a:cubicBezTo>
                <a:cubicBezTo>
                  <a:pt x="668" y="744"/>
                  <a:pt x="669" y="744"/>
                  <a:pt x="669" y="744"/>
                </a:cubicBezTo>
                <a:cubicBezTo>
                  <a:pt x="669" y="744"/>
                  <a:pt x="669" y="743"/>
                  <a:pt x="670" y="743"/>
                </a:cubicBezTo>
                <a:cubicBezTo>
                  <a:pt x="670" y="743"/>
                  <a:pt x="670" y="743"/>
                  <a:pt x="671" y="743"/>
                </a:cubicBezTo>
                <a:cubicBezTo>
                  <a:pt x="671" y="743"/>
                  <a:pt x="672" y="742"/>
                  <a:pt x="673" y="742"/>
                </a:cubicBezTo>
                <a:cubicBezTo>
                  <a:pt x="673" y="742"/>
                  <a:pt x="673" y="741"/>
                  <a:pt x="673" y="741"/>
                </a:cubicBezTo>
                <a:cubicBezTo>
                  <a:pt x="673" y="741"/>
                  <a:pt x="675" y="740"/>
                  <a:pt x="675" y="740"/>
                </a:cubicBezTo>
                <a:cubicBezTo>
                  <a:pt x="676" y="739"/>
                  <a:pt x="676" y="740"/>
                  <a:pt x="677" y="740"/>
                </a:cubicBezTo>
                <a:cubicBezTo>
                  <a:pt x="678" y="740"/>
                  <a:pt x="679" y="739"/>
                  <a:pt x="680" y="739"/>
                </a:cubicBezTo>
                <a:cubicBezTo>
                  <a:pt x="680" y="739"/>
                  <a:pt x="680" y="738"/>
                  <a:pt x="680" y="738"/>
                </a:cubicBezTo>
                <a:cubicBezTo>
                  <a:pt x="681" y="738"/>
                  <a:pt x="682" y="737"/>
                  <a:pt x="682" y="737"/>
                </a:cubicBezTo>
                <a:cubicBezTo>
                  <a:pt x="682" y="737"/>
                  <a:pt x="684" y="736"/>
                  <a:pt x="684" y="737"/>
                </a:cubicBezTo>
                <a:cubicBezTo>
                  <a:pt x="683" y="738"/>
                  <a:pt x="683" y="738"/>
                  <a:pt x="682" y="738"/>
                </a:cubicBezTo>
                <a:close/>
                <a:moveTo>
                  <a:pt x="694" y="737"/>
                </a:moveTo>
                <a:cubicBezTo>
                  <a:pt x="693" y="737"/>
                  <a:pt x="694" y="737"/>
                  <a:pt x="693" y="737"/>
                </a:cubicBezTo>
                <a:cubicBezTo>
                  <a:pt x="693" y="737"/>
                  <a:pt x="692" y="737"/>
                  <a:pt x="692" y="737"/>
                </a:cubicBezTo>
                <a:cubicBezTo>
                  <a:pt x="692" y="737"/>
                  <a:pt x="691" y="737"/>
                  <a:pt x="691" y="737"/>
                </a:cubicBezTo>
                <a:cubicBezTo>
                  <a:pt x="691" y="737"/>
                  <a:pt x="691" y="737"/>
                  <a:pt x="691" y="737"/>
                </a:cubicBezTo>
                <a:cubicBezTo>
                  <a:pt x="691" y="737"/>
                  <a:pt x="690" y="737"/>
                  <a:pt x="690" y="737"/>
                </a:cubicBezTo>
                <a:cubicBezTo>
                  <a:pt x="690" y="737"/>
                  <a:pt x="689" y="738"/>
                  <a:pt x="689" y="738"/>
                </a:cubicBezTo>
                <a:cubicBezTo>
                  <a:pt x="688" y="738"/>
                  <a:pt x="688" y="737"/>
                  <a:pt x="688" y="738"/>
                </a:cubicBezTo>
                <a:cubicBezTo>
                  <a:pt x="687" y="738"/>
                  <a:pt x="686" y="738"/>
                  <a:pt x="685" y="738"/>
                </a:cubicBezTo>
                <a:cubicBezTo>
                  <a:pt x="685" y="738"/>
                  <a:pt x="687" y="737"/>
                  <a:pt x="688" y="737"/>
                </a:cubicBezTo>
                <a:cubicBezTo>
                  <a:pt x="689" y="737"/>
                  <a:pt x="691" y="735"/>
                  <a:pt x="691" y="735"/>
                </a:cubicBezTo>
                <a:cubicBezTo>
                  <a:pt x="692" y="735"/>
                  <a:pt x="692" y="735"/>
                  <a:pt x="692" y="735"/>
                </a:cubicBezTo>
                <a:cubicBezTo>
                  <a:pt x="693" y="735"/>
                  <a:pt x="693" y="735"/>
                  <a:pt x="693" y="735"/>
                </a:cubicBezTo>
                <a:cubicBezTo>
                  <a:pt x="694" y="734"/>
                  <a:pt x="694" y="735"/>
                  <a:pt x="695" y="735"/>
                </a:cubicBezTo>
                <a:cubicBezTo>
                  <a:pt x="695" y="735"/>
                  <a:pt x="696" y="734"/>
                  <a:pt x="696" y="734"/>
                </a:cubicBezTo>
                <a:cubicBezTo>
                  <a:pt x="697" y="734"/>
                  <a:pt x="700" y="734"/>
                  <a:pt x="702" y="735"/>
                </a:cubicBezTo>
                <a:cubicBezTo>
                  <a:pt x="702" y="736"/>
                  <a:pt x="701" y="736"/>
                  <a:pt x="701" y="736"/>
                </a:cubicBezTo>
                <a:cubicBezTo>
                  <a:pt x="700" y="736"/>
                  <a:pt x="698" y="735"/>
                  <a:pt x="697" y="736"/>
                </a:cubicBezTo>
                <a:cubicBezTo>
                  <a:pt x="697" y="736"/>
                  <a:pt x="697" y="736"/>
                  <a:pt x="696" y="736"/>
                </a:cubicBezTo>
                <a:cubicBezTo>
                  <a:pt x="695" y="736"/>
                  <a:pt x="695" y="736"/>
                  <a:pt x="694" y="737"/>
                </a:cubicBezTo>
                <a:close/>
                <a:moveTo>
                  <a:pt x="696" y="866"/>
                </a:moveTo>
                <a:cubicBezTo>
                  <a:pt x="696" y="866"/>
                  <a:pt x="693" y="826"/>
                  <a:pt x="725" y="816"/>
                </a:cubicBezTo>
                <a:cubicBezTo>
                  <a:pt x="734" y="813"/>
                  <a:pt x="744" y="819"/>
                  <a:pt x="744" y="819"/>
                </a:cubicBezTo>
                <a:cubicBezTo>
                  <a:pt x="723" y="817"/>
                  <a:pt x="712" y="842"/>
                  <a:pt x="712" y="842"/>
                </a:cubicBezTo>
                <a:cubicBezTo>
                  <a:pt x="692" y="883"/>
                  <a:pt x="740" y="955"/>
                  <a:pt x="819" y="966"/>
                </a:cubicBezTo>
                <a:cubicBezTo>
                  <a:pt x="819" y="966"/>
                  <a:pt x="707" y="956"/>
                  <a:pt x="696" y="866"/>
                </a:cubicBezTo>
                <a:close/>
                <a:moveTo>
                  <a:pt x="506" y="1012"/>
                </a:moveTo>
                <a:cubicBezTo>
                  <a:pt x="505" y="1011"/>
                  <a:pt x="503" y="1008"/>
                  <a:pt x="505" y="1007"/>
                </a:cubicBezTo>
                <a:cubicBezTo>
                  <a:pt x="508" y="1008"/>
                  <a:pt x="505" y="1009"/>
                  <a:pt x="506" y="1012"/>
                </a:cubicBezTo>
                <a:close/>
                <a:moveTo>
                  <a:pt x="512" y="1009"/>
                </a:moveTo>
                <a:cubicBezTo>
                  <a:pt x="513" y="1011"/>
                  <a:pt x="512" y="1012"/>
                  <a:pt x="512" y="1014"/>
                </a:cubicBezTo>
                <a:cubicBezTo>
                  <a:pt x="511" y="1015"/>
                  <a:pt x="512" y="1016"/>
                  <a:pt x="511" y="1016"/>
                </a:cubicBezTo>
                <a:cubicBezTo>
                  <a:pt x="509" y="1016"/>
                  <a:pt x="511" y="1017"/>
                  <a:pt x="509" y="1018"/>
                </a:cubicBezTo>
                <a:cubicBezTo>
                  <a:pt x="506" y="1017"/>
                  <a:pt x="510" y="1015"/>
                  <a:pt x="509" y="1014"/>
                </a:cubicBezTo>
                <a:cubicBezTo>
                  <a:pt x="509" y="1013"/>
                  <a:pt x="510" y="1013"/>
                  <a:pt x="510" y="1012"/>
                </a:cubicBezTo>
                <a:cubicBezTo>
                  <a:pt x="510" y="1012"/>
                  <a:pt x="509" y="1012"/>
                  <a:pt x="509" y="1011"/>
                </a:cubicBezTo>
                <a:cubicBezTo>
                  <a:pt x="509" y="1010"/>
                  <a:pt x="510" y="1010"/>
                  <a:pt x="511" y="1010"/>
                </a:cubicBezTo>
                <a:cubicBezTo>
                  <a:pt x="511" y="1009"/>
                  <a:pt x="511" y="1008"/>
                  <a:pt x="512" y="1007"/>
                </a:cubicBezTo>
                <a:cubicBezTo>
                  <a:pt x="513" y="1007"/>
                  <a:pt x="513" y="1008"/>
                  <a:pt x="514" y="1008"/>
                </a:cubicBezTo>
                <a:cubicBezTo>
                  <a:pt x="514" y="1009"/>
                  <a:pt x="513" y="1009"/>
                  <a:pt x="512" y="1009"/>
                </a:cubicBezTo>
                <a:close/>
                <a:moveTo>
                  <a:pt x="516" y="990"/>
                </a:moveTo>
                <a:cubicBezTo>
                  <a:pt x="514" y="989"/>
                  <a:pt x="514" y="992"/>
                  <a:pt x="512" y="992"/>
                </a:cubicBezTo>
                <a:cubicBezTo>
                  <a:pt x="511" y="994"/>
                  <a:pt x="513" y="994"/>
                  <a:pt x="513" y="995"/>
                </a:cubicBezTo>
                <a:cubicBezTo>
                  <a:pt x="514" y="996"/>
                  <a:pt x="513" y="996"/>
                  <a:pt x="514" y="996"/>
                </a:cubicBezTo>
                <a:cubicBezTo>
                  <a:pt x="513" y="997"/>
                  <a:pt x="512" y="999"/>
                  <a:pt x="511" y="1000"/>
                </a:cubicBezTo>
                <a:cubicBezTo>
                  <a:pt x="512" y="1001"/>
                  <a:pt x="513" y="1000"/>
                  <a:pt x="514" y="1000"/>
                </a:cubicBezTo>
                <a:cubicBezTo>
                  <a:pt x="515" y="1000"/>
                  <a:pt x="515" y="998"/>
                  <a:pt x="517" y="999"/>
                </a:cubicBezTo>
                <a:cubicBezTo>
                  <a:pt x="517" y="1000"/>
                  <a:pt x="518" y="1001"/>
                  <a:pt x="516" y="1000"/>
                </a:cubicBezTo>
                <a:cubicBezTo>
                  <a:pt x="515" y="1002"/>
                  <a:pt x="516" y="1002"/>
                  <a:pt x="515" y="1003"/>
                </a:cubicBezTo>
                <a:cubicBezTo>
                  <a:pt x="514" y="1003"/>
                  <a:pt x="513" y="1002"/>
                  <a:pt x="513" y="1002"/>
                </a:cubicBezTo>
                <a:cubicBezTo>
                  <a:pt x="511" y="1001"/>
                  <a:pt x="511" y="1004"/>
                  <a:pt x="510" y="1004"/>
                </a:cubicBezTo>
                <a:cubicBezTo>
                  <a:pt x="510" y="1004"/>
                  <a:pt x="509" y="1004"/>
                  <a:pt x="509" y="1005"/>
                </a:cubicBezTo>
                <a:cubicBezTo>
                  <a:pt x="508" y="1006"/>
                  <a:pt x="510" y="1007"/>
                  <a:pt x="507" y="1007"/>
                </a:cubicBezTo>
                <a:cubicBezTo>
                  <a:pt x="506" y="1007"/>
                  <a:pt x="506" y="1005"/>
                  <a:pt x="505" y="1006"/>
                </a:cubicBezTo>
                <a:cubicBezTo>
                  <a:pt x="504" y="1006"/>
                  <a:pt x="504" y="1005"/>
                  <a:pt x="505" y="1005"/>
                </a:cubicBezTo>
                <a:cubicBezTo>
                  <a:pt x="505" y="1003"/>
                  <a:pt x="504" y="1003"/>
                  <a:pt x="506" y="1002"/>
                </a:cubicBezTo>
                <a:cubicBezTo>
                  <a:pt x="505" y="1000"/>
                  <a:pt x="504" y="1002"/>
                  <a:pt x="502" y="1001"/>
                </a:cubicBezTo>
                <a:cubicBezTo>
                  <a:pt x="504" y="999"/>
                  <a:pt x="508" y="997"/>
                  <a:pt x="508" y="994"/>
                </a:cubicBezTo>
                <a:cubicBezTo>
                  <a:pt x="509" y="992"/>
                  <a:pt x="511" y="992"/>
                  <a:pt x="512" y="991"/>
                </a:cubicBezTo>
                <a:cubicBezTo>
                  <a:pt x="513" y="989"/>
                  <a:pt x="512" y="988"/>
                  <a:pt x="513" y="987"/>
                </a:cubicBezTo>
                <a:cubicBezTo>
                  <a:pt x="513" y="987"/>
                  <a:pt x="514" y="987"/>
                  <a:pt x="514" y="987"/>
                </a:cubicBezTo>
                <a:cubicBezTo>
                  <a:pt x="515" y="986"/>
                  <a:pt x="514" y="985"/>
                  <a:pt x="515" y="984"/>
                </a:cubicBezTo>
                <a:cubicBezTo>
                  <a:pt x="517" y="984"/>
                  <a:pt x="517" y="985"/>
                  <a:pt x="518" y="985"/>
                </a:cubicBezTo>
                <a:cubicBezTo>
                  <a:pt x="517" y="987"/>
                  <a:pt x="516" y="988"/>
                  <a:pt x="516" y="990"/>
                </a:cubicBezTo>
                <a:close/>
                <a:moveTo>
                  <a:pt x="894" y="1000"/>
                </a:moveTo>
                <a:cubicBezTo>
                  <a:pt x="898" y="1001"/>
                  <a:pt x="900" y="998"/>
                  <a:pt x="902" y="999"/>
                </a:cubicBezTo>
                <a:cubicBezTo>
                  <a:pt x="901" y="1001"/>
                  <a:pt x="896" y="1000"/>
                  <a:pt x="894" y="1002"/>
                </a:cubicBezTo>
                <a:cubicBezTo>
                  <a:pt x="894" y="1002"/>
                  <a:pt x="894" y="1000"/>
                  <a:pt x="894" y="1000"/>
                </a:cubicBezTo>
                <a:close/>
                <a:moveTo>
                  <a:pt x="887" y="1003"/>
                </a:moveTo>
                <a:cubicBezTo>
                  <a:pt x="887" y="1004"/>
                  <a:pt x="886" y="1004"/>
                  <a:pt x="886" y="1005"/>
                </a:cubicBezTo>
                <a:cubicBezTo>
                  <a:pt x="884" y="1004"/>
                  <a:pt x="886" y="1003"/>
                  <a:pt x="887" y="1003"/>
                </a:cubicBezTo>
                <a:close/>
                <a:moveTo>
                  <a:pt x="840" y="998"/>
                </a:moveTo>
                <a:cubicBezTo>
                  <a:pt x="841" y="997"/>
                  <a:pt x="842" y="998"/>
                  <a:pt x="842" y="998"/>
                </a:cubicBezTo>
                <a:cubicBezTo>
                  <a:pt x="843" y="998"/>
                  <a:pt x="843" y="997"/>
                  <a:pt x="844" y="998"/>
                </a:cubicBezTo>
                <a:cubicBezTo>
                  <a:pt x="844" y="998"/>
                  <a:pt x="844" y="998"/>
                  <a:pt x="844" y="998"/>
                </a:cubicBezTo>
                <a:cubicBezTo>
                  <a:pt x="844" y="998"/>
                  <a:pt x="845" y="998"/>
                  <a:pt x="845" y="998"/>
                </a:cubicBezTo>
                <a:cubicBezTo>
                  <a:pt x="846" y="998"/>
                  <a:pt x="847" y="998"/>
                  <a:pt x="848" y="998"/>
                </a:cubicBezTo>
                <a:cubicBezTo>
                  <a:pt x="848" y="998"/>
                  <a:pt x="849" y="998"/>
                  <a:pt x="850" y="998"/>
                </a:cubicBezTo>
                <a:cubicBezTo>
                  <a:pt x="850" y="999"/>
                  <a:pt x="851" y="998"/>
                  <a:pt x="851" y="999"/>
                </a:cubicBezTo>
                <a:cubicBezTo>
                  <a:pt x="853" y="999"/>
                  <a:pt x="853" y="999"/>
                  <a:pt x="854" y="998"/>
                </a:cubicBezTo>
                <a:cubicBezTo>
                  <a:pt x="855" y="999"/>
                  <a:pt x="855" y="999"/>
                  <a:pt x="855" y="999"/>
                </a:cubicBezTo>
                <a:cubicBezTo>
                  <a:pt x="856" y="999"/>
                  <a:pt x="855" y="999"/>
                  <a:pt x="856" y="999"/>
                </a:cubicBezTo>
                <a:cubicBezTo>
                  <a:pt x="856" y="999"/>
                  <a:pt x="856" y="999"/>
                  <a:pt x="856" y="999"/>
                </a:cubicBezTo>
                <a:cubicBezTo>
                  <a:pt x="857" y="1000"/>
                  <a:pt x="857" y="1000"/>
                  <a:pt x="858" y="1000"/>
                </a:cubicBezTo>
                <a:cubicBezTo>
                  <a:pt x="859" y="1000"/>
                  <a:pt x="858" y="999"/>
                  <a:pt x="858" y="999"/>
                </a:cubicBezTo>
                <a:cubicBezTo>
                  <a:pt x="859" y="999"/>
                  <a:pt x="859" y="998"/>
                  <a:pt x="859" y="998"/>
                </a:cubicBezTo>
                <a:cubicBezTo>
                  <a:pt x="859" y="998"/>
                  <a:pt x="859" y="998"/>
                  <a:pt x="858" y="998"/>
                </a:cubicBezTo>
                <a:cubicBezTo>
                  <a:pt x="858" y="997"/>
                  <a:pt x="860" y="997"/>
                  <a:pt x="860" y="997"/>
                </a:cubicBezTo>
                <a:cubicBezTo>
                  <a:pt x="860" y="997"/>
                  <a:pt x="861" y="997"/>
                  <a:pt x="861" y="997"/>
                </a:cubicBezTo>
                <a:cubicBezTo>
                  <a:pt x="862" y="997"/>
                  <a:pt x="864" y="997"/>
                  <a:pt x="866" y="997"/>
                </a:cubicBezTo>
                <a:cubicBezTo>
                  <a:pt x="866" y="997"/>
                  <a:pt x="866" y="997"/>
                  <a:pt x="866" y="997"/>
                </a:cubicBezTo>
                <a:cubicBezTo>
                  <a:pt x="866" y="997"/>
                  <a:pt x="866" y="997"/>
                  <a:pt x="867" y="997"/>
                </a:cubicBezTo>
                <a:cubicBezTo>
                  <a:pt x="868" y="997"/>
                  <a:pt x="868" y="997"/>
                  <a:pt x="869" y="997"/>
                </a:cubicBezTo>
                <a:cubicBezTo>
                  <a:pt x="870" y="998"/>
                  <a:pt x="871" y="998"/>
                  <a:pt x="871" y="998"/>
                </a:cubicBezTo>
                <a:cubicBezTo>
                  <a:pt x="871" y="999"/>
                  <a:pt x="870" y="999"/>
                  <a:pt x="870" y="999"/>
                </a:cubicBezTo>
                <a:cubicBezTo>
                  <a:pt x="869" y="998"/>
                  <a:pt x="869" y="998"/>
                  <a:pt x="869" y="999"/>
                </a:cubicBezTo>
                <a:cubicBezTo>
                  <a:pt x="868" y="999"/>
                  <a:pt x="869" y="999"/>
                  <a:pt x="867" y="999"/>
                </a:cubicBezTo>
                <a:cubicBezTo>
                  <a:pt x="867" y="999"/>
                  <a:pt x="867" y="999"/>
                  <a:pt x="867" y="999"/>
                </a:cubicBezTo>
                <a:cubicBezTo>
                  <a:pt x="866" y="999"/>
                  <a:pt x="866" y="999"/>
                  <a:pt x="865" y="999"/>
                </a:cubicBezTo>
                <a:cubicBezTo>
                  <a:pt x="865" y="999"/>
                  <a:pt x="864" y="999"/>
                  <a:pt x="863" y="999"/>
                </a:cubicBezTo>
                <a:cubicBezTo>
                  <a:pt x="863" y="998"/>
                  <a:pt x="862" y="998"/>
                  <a:pt x="862" y="998"/>
                </a:cubicBezTo>
                <a:cubicBezTo>
                  <a:pt x="861" y="998"/>
                  <a:pt x="860" y="998"/>
                  <a:pt x="859" y="998"/>
                </a:cubicBezTo>
                <a:cubicBezTo>
                  <a:pt x="860" y="998"/>
                  <a:pt x="859" y="999"/>
                  <a:pt x="860" y="999"/>
                </a:cubicBezTo>
                <a:cubicBezTo>
                  <a:pt x="860" y="999"/>
                  <a:pt x="861" y="1000"/>
                  <a:pt x="860" y="1000"/>
                </a:cubicBezTo>
                <a:cubicBezTo>
                  <a:pt x="860" y="1000"/>
                  <a:pt x="860" y="1000"/>
                  <a:pt x="860" y="1000"/>
                </a:cubicBezTo>
                <a:cubicBezTo>
                  <a:pt x="859" y="1000"/>
                  <a:pt x="859" y="1001"/>
                  <a:pt x="859" y="1001"/>
                </a:cubicBezTo>
                <a:cubicBezTo>
                  <a:pt x="859" y="1001"/>
                  <a:pt x="858" y="1001"/>
                  <a:pt x="858" y="1001"/>
                </a:cubicBezTo>
                <a:cubicBezTo>
                  <a:pt x="858" y="1001"/>
                  <a:pt x="857" y="1001"/>
                  <a:pt x="857" y="1001"/>
                </a:cubicBezTo>
                <a:cubicBezTo>
                  <a:pt x="857" y="1001"/>
                  <a:pt x="857" y="1000"/>
                  <a:pt x="857" y="1000"/>
                </a:cubicBezTo>
                <a:cubicBezTo>
                  <a:pt x="856" y="1000"/>
                  <a:pt x="856" y="1001"/>
                  <a:pt x="856" y="1001"/>
                </a:cubicBezTo>
                <a:cubicBezTo>
                  <a:pt x="855" y="1001"/>
                  <a:pt x="854" y="1001"/>
                  <a:pt x="853" y="1000"/>
                </a:cubicBezTo>
                <a:cubicBezTo>
                  <a:pt x="853" y="1000"/>
                  <a:pt x="852" y="1000"/>
                  <a:pt x="852" y="1000"/>
                </a:cubicBezTo>
                <a:cubicBezTo>
                  <a:pt x="852" y="1000"/>
                  <a:pt x="851" y="1000"/>
                  <a:pt x="851" y="1000"/>
                </a:cubicBezTo>
                <a:cubicBezTo>
                  <a:pt x="850" y="1000"/>
                  <a:pt x="850" y="1000"/>
                  <a:pt x="849" y="1000"/>
                </a:cubicBezTo>
                <a:cubicBezTo>
                  <a:pt x="849" y="1000"/>
                  <a:pt x="849" y="1000"/>
                  <a:pt x="848" y="1000"/>
                </a:cubicBezTo>
                <a:cubicBezTo>
                  <a:pt x="848" y="1000"/>
                  <a:pt x="848" y="999"/>
                  <a:pt x="848" y="999"/>
                </a:cubicBezTo>
                <a:cubicBezTo>
                  <a:pt x="847" y="999"/>
                  <a:pt x="847" y="999"/>
                  <a:pt x="846" y="999"/>
                </a:cubicBezTo>
                <a:cubicBezTo>
                  <a:pt x="846" y="999"/>
                  <a:pt x="846" y="999"/>
                  <a:pt x="846" y="999"/>
                </a:cubicBezTo>
                <a:cubicBezTo>
                  <a:pt x="846" y="999"/>
                  <a:pt x="846" y="999"/>
                  <a:pt x="845" y="999"/>
                </a:cubicBezTo>
                <a:cubicBezTo>
                  <a:pt x="845" y="999"/>
                  <a:pt x="845" y="999"/>
                  <a:pt x="845" y="999"/>
                </a:cubicBezTo>
                <a:cubicBezTo>
                  <a:pt x="845" y="999"/>
                  <a:pt x="844" y="999"/>
                  <a:pt x="844" y="999"/>
                </a:cubicBezTo>
                <a:cubicBezTo>
                  <a:pt x="844" y="999"/>
                  <a:pt x="844" y="999"/>
                  <a:pt x="844" y="999"/>
                </a:cubicBezTo>
                <a:cubicBezTo>
                  <a:pt x="843" y="999"/>
                  <a:pt x="842" y="999"/>
                  <a:pt x="841" y="999"/>
                </a:cubicBezTo>
                <a:cubicBezTo>
                  <a:pt x="841" y="999"/>
                  <a:pt x="841" y="999"/>
                  <a:pt x="841" y="999"/>
                </a:cubicBezTo>
                <a:cubicBezTo>
                  <a:pt x="841" y="999"/>
                  <a:pt x="840" y="998"/>
                  <a:pt x="840" y="998"/>
                </a:cubicBezTo>
                <a:cubicBezTo>
                  <a:pt x="840" y="998"/>
                  <a:pt x="840" y="998"/>
                  <a:pt x="840" y="998"/>
                </a:cubicBezTo>
                <a:close/>
                <a:moveTo>
                  <a:pt x="618" y="967"/>
                </a:moveTo>
                <a:cubicBezTo>
                  <a:pt x="617" y="968"/>
                  <a:pt x="616" y="969"/>
                  <a:pt x="616" y="971"/>
                </a:cubicBezTo>
                <a:cubicBezTo>
                  <a:pt x="614" y="970"/>
                  <a:pt x="614" y="969"/>
                  <a:pt x="612" y="970"/>
                </a:cubicBezTo>
                <a:cubicBezTo>
                  <a:pt x="610" y="970"/>
                  <a:pt x="611" y="970"/>
                  <a:pt x="608" y="970"/>
                </a:cubicBezTo>
                <a:cubicBezTo>
                  <a:pt x="608" y="969"/>
                  <a:pt x="606" y="969"/>
                  <a:pt x="607" y="968"/>
                </a:cubicBezTo>
                <a:cubicBezTo>
                  <a:pt x="609" y="967"/>
                  <a:pt x="610" y="968"/>
                  <a:pt x="611" y="969"/>
                </a:cubicBezTo>
                <a:cubicBezTo>
                  <a:pt x="614" y="969"/>
                  <a:pt x="615" y="968"/>
                  <a:pt x="617" y="967"/>
                </a:cubicBezTo>
                <a:cubicBezTo>
                  <a:pt x="618" y="967"/>
                  <a:pt x="617" y="967"/>
                  <a:pt x="618" y="967"/>
                </a:cubicBezTo>
                <a:close/>
                <a:moveTo>
                  <a:pt x="597" y="960"/>
                </a:moveTo>
                <a:cubicBezTo>
                  <a:pt x="597" y="961"/>
                  <a:pt x="597" y="962"/>
                  <a:pt x="598" y="962"/>
                </a:cubicBezTo>
                <a:cubicBezTo>
                  <a:pt x="597" y="963"/>
                  <a:pt x="600" y="964"/>
                  <a:pt x="598" y="964"/>
                </a:cubicBezTo>
                <a:cubicBezTo>
                  <a:pt x="600" y="966"/>
                  <a:pt x="600" y="963"/>
                  <a:pt x="602" y="962"/>
                </a:cubicBezTo>
                <a:cubicBezTo>
                  <a:pt x="603" y="962"/>
                  <a:pt x="602" y="963"/>
                  <a:pt x="603" y="963"/>
                </a:cubicBezTo>
                <a:cubicBezTo>
                  <a:pt x="604" y="964"/>
                  <a:pt x="604" y="963"/>
                  <a:pt x="605" y="963"/>
                </a:cubicBezTo>
                <a:cubicBezTo>
                  <a:pt x="606" y="964"/>
                  <a:pt x="606" y="964"/>
                  <a:pt x="606" y="964"/>
                </a:cubicBezTo>
                <a:cubicBezTo>
                  <a:pt x="607" y="964"/>
                  <a:pt x="607" y="964"/>
                  <a:pt x="608" y="964"/>
                </a:cubicBezTo>
                <a:cubicBezTo>
                  <a:pt x="610" y="964"/>
                  <a:pt x="611" y="964"/>
                  <a:pt x="613" y="965"/>
                </a:cubicBezTo>
                <a:cubicBezTo>
                  <a:pt x="612" y="967"/>
                  <a:pt x="608" y="964"/>
                  <a:pt x="607" y="966"/>
                </a:cubicBezTo>
                <a:cubicBezTo>
                  <a:pt x="607" y="966"/>
                  <a:pt x="606" y="966"/>
                  <a:pt x="605" y="966"/>
                </a:cubicBezTo>
                <a:cubicBezTo>
                  <a:pt x="605" y="966"/>
                  <a:pt x="604" y="966"/>
                  <a:pt x="603" y="966"/>
                </a:cubicBezTo>
                <a:cubicBezTo>
                  <a:pt x="603" y="966"/>
                  <a:pt x="603" y="966"/>
                  <a:pt x="603" y="966"/>
                </a:cubicBezTo>
                <a:cubicBezTo>
                  <a:pt x="601" y="967"/>
                  <a:pt x="599" y="966"/>
                  <a:pt x="598" y="966"/>
                </a:cubicBezTo>
                <a:cubicBezTo>
                  <a:pt x="597" y="966"/>
                  <a:pt x="597" y="965"/>
                  <a:pt x="596" y="965"/>
                </a:cubicBezTo>
                <a:cubicBezTo>
                  <a:pt x="596" y="964"/>
                  <a:pt x="595" y="964"/>
                  <a:pt x="595" y="964"/>
                </a:cubicBezTo>
                <a:cubicBezTo>
                  <a:pt x="595" y="963"/>
                  <a:pt x="595" y="963"/>
                  <a:pt x="595" y="963"/>
                </a:cubicBezTo>
                <a:cubicBezTo>
                  <a:pt x="595" y="962"/>
                  <a:pt x="596" y="961"/>
                  <a:pt x="597" y="960"/>
                </a:cubicBezTo>
                <a:close/>
                <a:moveTo>
                  <a:pt x="590" y="961"/>
                </a:moveTo>
                <a:cubicBezTo>
                  <a:pt x="592" y="961"/>
                  <a:pt x="591" y="963"/>
                  <a:pt x="590" y="965"/>
                </a:cubicBezTo>
                <a:cubicBezTo>
                  <a:pt x="590" y="966"/>
                  <a:pt x="591" y="966"/>
                  <a:pt x="591" y="967"/>
                </a:cubicBezTo>
                <a:cubicBezTo>
                  <a:pt x="589" y="966"/>
                  <a:pt x="588" y="967"/>
                  <a:pt x="586" y="967"/>
                </a:cubicBezTo>
                <a:cubicBezTo>
                  <a:pt x="587" y="965"/>
                  <a:pt x="588" y="964"/>
                  <a:pt x="589" y="963"/>
                </a:cubicBezTo>
                <a:cubicBezTo>
                  <a:pt x="589" y="962"/>
                  <a:pt x="589" y="962"/>
                  <a:pt x="588" y="962"/>
                </a:cubicBezTo>
                <a:cubicBezTo>
                  <a:pt x="589" y="962"/>
                  <a:pt x="590" y="961"/>
                  <a:pt x="590" y="961"/>
                </a:cubicBezTo>
                <a:close/>
                <a:moveTo>
                  <a:pt x="588" y="961"/>
                </a:moveTo>
                <a:cubicBezTo>
                  <a:pt x="588" y="962"/>
                  <a:pt x="586" y="963"/>
                  <a:pt x="584" y="962"/>
                </a:cubicBezTo>
                <a:cubicBezTo>
                  <a:pt x="586" y="962"/>
                  <a:pt x="586" y="960"/>
                  <a:pt x="588" y="961"/>
                </a:cubicBezTo>
                <a:close/>
                <a:moveTo>
                  <a:pt x="583" y="962"/>
                </a:moveTo>
                <a:cubicBezTo>
                  <a:pt x="583" y="964"/>
                  <a:pt x="581" y="963"/>
                  <a:pt x="581" y="964"/>
                </a:cubicBezTo>
                <a:cubicBezTo>
                  <a:pt x="579" y="963"/>
                  <a:pt x="581" y="961"/>
                  <a:pt x="583" y="962"/>
                </a:cubicBezTo>
                <a:close/>
                <a:moveTo>
                  <a:pt x="547" y="976"/>
                </a:moveTo>
                <a:cubicBezTo>
                  <a:pt x="546" y="976"/>
                  <a:pt x="545" y="978"/>
                  <a:pt x="544" y="979"/>
                </a:cubicBezTo>
                <a:cubicBezTo>
                  <a:pt x="543" y="978"/>
                  <a:pt x="544" y="978"/>
                  <a:pt x="544" y="977"/>
                </a:cubicBezTo>
                <a:cubicBezTo>
                  <a:pt x="541" y="978"/>
                  <a:pt x="540" y="979"/>
                  <a:pt x="540" y="982"/>
                </a:cubicBezTo>
                <a:cubicBezTo>
                  <a:pt x="539" y="982"/>
                  <a:pt x="539" y="981"/>
                  <a:pt x="538" y="981"/>
                </a:cubicBezTo>
                <a:cubicBezTo>
                  <a:pt x="538" y="983"/>
                  <a:pt x="537" y="983"/>
                  <a:pt x="537" y="984"/>
                </a:cubicBezTo>
                <a:cubicBezTo>
                  <a:pt x="537" y="986"/>
                  <a:pt x="539" y="987"/>
                  <a:pt x="539" y="988"/>
                </a:cubicBezTo>
                <a:cubicBezTo>
                  <a:pt x="537" y="988"/>
                  <a:pt x="537" y="989"/>
                  <a:pt x="537" y="989"/>
                </a:cubicBezTo>
                <a:cubicBezTo>
                  <a:pt x="536" y="989"/>
                  <a:pt x="535" y="989"/>
                  <a:pt x="534" y="989"/>
                </a:cubicBezTo>
                <a:cubicBezTo>
                  <a:pt x="534" y="989"/>
                  <a:pt x="533" y="990"/>
                  <a:pt x="533" y="990"/>
                </a:cubicBezTo>
                <a:cubicBezTo>
                  <a:pt x="532" y="990"/>
                  <a:pt x="530" y="989"/>
                  <a:pt x="529" y="989"/>
                </a:cubicBezTo>
                <a:cubicBezTo>
                  <a:pt x="528" y="989"/>
                  <a:pt x="528" y="988"/>
                  <a:pt x="526" y="988"/>
                </a:cubicBezTo>
                <a:cubicBezTo>
                  <a:pt x="525" y="990"/>
                  <a:pt x="529" y="989"/>
                  <a:pt x="528" y="991"/>
                </a:cubicBezTo>
                <a:cubicBezTo>
                  <a:pt x="525" y="990"/>
                  <a:pt x="523" y="990"/>
                  <a:pt x="523" y="993"/>
                </a:cubicBezTo>
                <a:cubicBezTo>
                  <a:pt x="522" y="993"/>
                  <a:pt x="521" y="993"/>
                  <a:pt x="521" y="993"/>
                </a:cubicBezTo>
                <a:cubicBezTo>
                  <a:pt x="519" y="993"/>
                  <a:pt x="521" y="990"/>
                  <a:pt x="523" y="991"/>
                </a:cubicBezTo>
                <a:cubicBezTo>
                  <a:pt x="524" y="989"/>
                  <a:pt x="522" y="989"/>
                  <a:pt x="523" y="987"/>
                </a:cubicBezTo>
                <a:cubicBezTo>
                  <a:pt x="525" y="987"/>
                  <a:pt x="528" y="987"/>
                  <a:pt x="528" y="984"/>
                </a:cubicBezTo>
                <a:cubicBezTo>
                  <a:pt x="530" y="984"/>
                  <a:pt x="528" y="986"/>
                  <a:pt x="530" y="987"/>
                </a:cubicBezTo>
                <a:cubicBezTo>
                  <a:pt x="532" y="986"/>
                  <a:pt x="533" y="985"/>
                  <a:pt x="534" y="984"/>
                </a:cubicBezTo>
                <a:cubicBezTo>
                  <a:pt x="533" y="982"/>
                  <a:pt x="535" y="982"/>
                  <a:pt x="536" y="979"/>
                </a:cubicBezTo>
                <a:cubicBezTo>
                  <a:pt x="538" y="980"/>
                  <a:pt x="539" y="979"/>
                  <a:pt x="540" y="977"/>
                </a:cubicBezTo>
                <a:cubicBezTo>
                  <a:pt x="541" y="976"/>
                  <a:pt x="543" y="976"/>
                  <a:pt x="544" y="975"/>
                </a:cubicBezTo>
                <a:cubicBezTo>
                  <a:pt x="546" y="976"/>
                  <a:pt x="547" y="976"/>
                  <a:pt x="548" y="976"/>
                </a:cubicBezTo>
                <a:cubicBezTo>
                  <a:pt x="550" y="975"/>
                  <a:pt x="551" y="974"/>
                  <a:pt x="552" y="973"/>
                </a:cubicBezTo>
                <a:cubicBezTo>
                  <a:pt x="554" y="974"/>
                  <a:pt x="554" y="973"/>
                  <a:pt x="555" y="973"/>
                </a:cubicBezTo>
                <a:cubicBezTo>
                  <a:pt x="557" y="974"/>
                  <a:pt x="559" y="973"/>
                  <a:pt x="560" y="972"/>
                </a:cubicBezTo>
                <a:cubicBezTo>
                  <a:pt x="562" y="972"/>
                  <a:pt x="561" y="973"/>
                  <a:pt x="563" y="973"/>
                </a:cubicBezTo>
                <a:cubicBezTo>
                  <a:pt x="564" y="973"/>
                  <a:pt x="562" y="972"/>
                  <a:pt x="563" y="971"/>
                </a:cubicBezTo>
                <a:cubicBezTo>
                  <a:pt x="565" y="972"/>
                  <a:pt x="567" y="971"/>
                  <a:pt x="568" y="970"/>
                </a:cubicBezTo>
                <a:cubicBezTo>
                  <a:pt x="569" y="970"/>
                  <a:pt x="568" y="971"/>
                  <a:pt x="569" y="971"/>
                </a:cubicBezTo>
                <a:cubicBezTo>
                  <a:pt x="571" y="971"/>
                  <a:pt x="570" y="970"/>
                  <a:pt x="572" y="970"/>
                </a:cubicBezTo>
                <a:cubicBezTo>
                  <a:pt x="572" y="970"/>
                  <a:pt x="573" y="970"/>
                  <a:pt x="573" y="970"/>
                </a:cubicBezTo>
                <a:cubicBezTo>
                  <a:pt x="574" y="972"/>
                  <a:pt x="575" y="970"/>
                  <a:pt x="576" y="972"/>
                </a:cubicBezTo>
                <a:cubicBezTo>
                  <a:pt x="576" y="972"/>
                  <a:pt x="577" y="973"/>
                  <a:pt x="576" y="974"/>
                </a:cubicBezTo>
                <a:cubicBezTo>
                  <a:pt x="574" y="973"/>
                  <a:pt x="573" y="974"/>
                  <a:pt x="572" y="974"/>
                </a:cubicBezTo>
                <a:cubicBezTo>
                  <a:pt x="571" y="976"/>
                  <a:pt x="574" y="975"/>
                  <a:pt x="573" y="977"/>
                </a:cubicBezTo>
                <a:cubicBezTo>
                  <a:pt x="571" y="977"/>
                  <a:pt x="571" y="974"/>
                  <a:pt x="569" y="976"/>
                </a:cubicBezTo>
                <a:cubicBezTo>
                  <a:pt x="567" y="975"/>
                  <a:pt x="569" y="974"/>
                  <a:pt x="567" y="974"/>
                </a:cubicBezTo>
                <a:cubicBezTo>
                  <a:pt x="566" y="974"/>
                  <a:pt x="566" y="974"/>
                  <a:pt x="566" y="975"/>
                </a:cubicBezTo>
                <a:cubicBezTo>
                  <a:pt x="564" y="975"/>
                  <a:pt x="562" y="975"/>
                  <a:pt x="561" y="976"/>
                </a:cubicBezTo>
                <a:cubicBezTo>
                  <a:pt x="560" y="976"/>
                  <a:pt x="559" y="976"/>
                  <a:pt x="558" y="976"/>
                </a:cubicBezTo>
                <a:cubicBezTo>
                  <a:pt x="558" y="977"/>
                  <a:pt x="558" y="977"/>
                  <a:pt x="559" y="978"/>
                </a:cubicBezTo>
                <a:cubicBezTo>
                  <a:pt x="558" y="978"/>
                  <a:pt x="557" y="978"/>
                  <a:pt x="556" y="979"/>
                </a:cubicBezTo>
                <a:cubicBezTo>
                  <a:pt x="555" y="979"/>
                  <a:pt x="556" y="977"/>
                  <a:pt x="556" y="976"/>
                </a:cubicBezTo>
                <a:cubicBezTo>
                  <a:pt x="555" y="977"/>
                  <a:pt x="553" y="976"/>
                  <a:pt x="553" y="976"/>
                </a:cubicBezTo>
                <a:cubicBezTo>
                  <a:pt x="551" y="976"/>
                  <a:pt x="549" y="976"/>
                  <a:pt x="548" y="977"/>
                </a:cubicBezTo>
                <a:cubicBezTo>
                  <a:pt x="547" y="977"/>
                  <a:pt x="547" y="977"/>
                  <a:pt x="547" y="976"/>
                </a:cubicBezTo>
                <a:close/>
                <a:moveTo>
                  <a:pt x="556" y="1099"/>
                </a:moveTo>
                <a:cubicBezTo>
                  <a:pt x="556" y="1099"/>
                  <a:pt x="502" y="996"/>
                  <a:pt x="672" y="1001"/>
                </a:cubicBezTo>
                <a:cubicBezTo>
                  <a:pt x="702" y="1002"/>
                  <a:pt x="743" y="1011"/>
                  <a:pt x="773" y="1017"/>
                </a:cubicBezTo>
                <a:cubicBezTo>
                  <a:pt x="526" y="984"/>
                  <a:pt x="554" y="1086"/>
                  <a:pt x="556" y="1099"/>
                </a:cubicBezTo>
                <a:close/>
                <a:moveTo>
                  <a:pt x="880" y="1011"/>
                </a:moveTo>
                <a:cubicBezTo>
                  <a:pt x="880" y="1011"/>
                  <a:pt x="879" y="1011"/>
                  <a:pt x="879" y="1011"/>
                </a:cubicBezTo>
                <a:cubicBezTo>
                  <a:pt x="878" y="1011"/>
                  <a:pt x="877" y="1012"/>
                  <a:pt x="877" y="1012"/>
                </a:cubicBezTo>
                <a:cubicBezTo>
                  <a:pt x="876" y="1012"/>
                  <a:pt x="876" y="1012"/>
                  <a:pt x="875" y="1012"/>
                </a:cubicBezTo>
                <a:cubicBezTo>
                  <a:pt x="875" y="1012"/>
                  <a:pt x="873" y="1013"/>
                  <a:pt x="873" y="1013"/>
                </a:cubicBezTo>
                <a:cubicBezTo>
                  <a:pt x="872" y="1013"/>
                  <a:pt x="870" y="1013"/>
                  <a:pt x="869" y="1013"/>
                </a:cubicBezTo>
                <a:cubicBezTo>
                  <a:pt x="868" y="1014"/>
                  <a:pt x="868" y="1014"/>
                  <a:pt x="867" y="1014"/>
                </a:cubicBezTo>
                <a:cubicBezTo>
                  <a:pt x="866" y="1014"/>
                  <a:pt x="867" y="1014"/>
                  <a:pt x="866" y="1014"/>
                </a:cubicBezTo>
                <a:cubicBezTo>
                  <a:pt x="865" y="1014"/>
                  <a:pt x="865" y="1014"/>
                  <a:pt x="864" y="1015"/>
                </a:cubicBezTo>
                <a:cubicBezTo>
                  <a:pt x="863" y="1015"/>
                  <a:pt x="863" y="1015"/>
                  <a:pt x="862" y="1015"/>
                </a:cubicBezTo>
                <a:cubicBezTo>
                  <a:pt x="861" y="1016"/>
                  <a:pt x="860" y="1015"/>
                  <a:pt x="859" y="1016"/>
                </a:cubicBezTo>
                <a:cubicBezTo>
                  <a:pt x="857" y="1016"/>
                  <a:pt x="856" y="1016"/>
                  <a:pt x="855" y="1016"/>
                </a:cubicBezTo>
                <a:cubicBezTo>
                  <a:pt x="855" y="1016"/>
                  <a:pt x="855" y="1016"/>
                  <a:pt x="855" y="1016"/>
                </a:cubicBezTo>
                <a:cubicBezTo>
                  <a:pt x="857" y="1016"/>
                  <a:pt x="859" y="1016"/>
                  <a:pt x="860" y="1018"/>
                </a:cubicBezTo>
                <a:cubicBezTo>
                  <a:pt x="858" y="1020"/>
                  <a:pt x="858" y="1021"/>
                  <a:pt x="856" y="1019"/>
                </a:cubicBezTo>
                <a:cubicBezTo>
                  <a:pt x="855" y="1019"/>
                  <a:pt x="855" y="1017"/>
                  <a:pt x="854" y="1019"/>
                </a:cubicBezTo>
                <a:cubicBezTo>
                  <a:pt x="853" y="1020"/>
                  <a:pt x="854" y="1020"/>
                  <a:pt x="851" y="1019"/>
                </a:cubicBezTo>
                <a:cubicBezTo>
                  <a:pt x="850" y="1019"/>
                  <a:pt x="849" y="1020"/>
                  <a:pt x="849" y="1020"/>
                </a:cubicBezTo>
                <a:cubicBezTo>
                  <a:pt x="848" y="1020"/>
                  <a:pt x="847" y="1020"/>
                  <a:pt x="845" y="1020"/>
                </a:cubicBezTo>
                <a:cubicBezTo>
                  <a:pt x="844" y="1020"/>
                  <a:pt x="842" y="1019"/>
                  <a:pt x="840" y="1020"/>
                </a:cubicBezTo>
                <a:cubicBezTo>
                  <a:pt x="839" y="1019"/>
                  <a:pt x="838" y="1018"/>
                  <a:pt x="837" y="1017"/>
                </a:cubicBezTo>
                <a:cubicBezTo>
                  <a:pt x="834" y="1018"/>
                  <a:pt x="833" y="1018"/>
                  <a:pt x="831" y="1018"/>
                </a:cubicBezTo>
                <a:cubicBezTo>
                  <a:pt x="831" y="1019"/>
                  <a:pt x="831" y="1019"/>
                  <a:pt x="832" y="1020"/>
                </a:cubicBezTo>
                <a:cubicBezTo>
                  <a:pt x="832" y="1019"/>
                  <a:pt x="832" y="1019"/>
                  <a:pt x="833" y="1019"/>
                </a:cubicBezTo>
                <a:cubicBezTo>
                  <a:pt x="834" y="1020"/>
                  <a:pt x="833" y="1020"/>
                  <a:pt x="832" y="1020"/>
                </a:cubicBezTo>
                <a:cubicBezTo>
                  <a:pt x="833" y="1021"/>
                  <a:pt x="834" y="1022"/>
                  <a:pt x="834" y="1023"/>
                </a:cubicBezTo>
                <a:cubicBezTo>
                  <a:pt x="833" y="1023"/>
                  <a:pt x="832" y="1023"/>
                  <a:pt x="832" y="1023"/>
                </a:cubicBezTo>
                <a:cubicBezTo>
                  <a:pt x="831" y="1023"/>
                  <a:pt x="831" y="1026"/>
                  <a:pt x="831" y="1026"/>
                </a:cubicBezTo>
                <a:cubicBezTo>
                  <a:pt x="830" y="1026"/>
                  <a:pt x="829" y="1025"/>
                  <a:pt x="828" y="1025"/>
                </a:cubicBezTo>
                <a:cubicBezTo>
                  <a:pt x="827" y="1025"/>
                  <a:pt x="827" y="1025"/>
                  <a:pt x="826" y="1025"/>
                </a:cubicBezTo>
                <a:cubicBezTo>
                  <a:pt x="826" y="1025"/>
                  <a:pt x="825" y="1024"/>
                  <a:pt x="825" y="1024"/>
                </a:cubicBezTo>
                <a:cubicBezTo>
                  <a:pt x="824" y="1024"/>
                  <a:pt x="824" y="1026"/>
                  <a:pt x="823" y="1026"/>
                </a:cubicBezTo>
                <a:cubicBezTo>
                  <a:pt x="821" y="1025"/>
                  <a:pt x="819" y="1025"/>
                  <a:pt x="817" y="1025"/>
                </a:cubicBezTo>
                <a:cubicBezTo>
                  <a:pt x="816" y="1025"/>
                  <a:pt x="815" y="1025"/>
                  <a:pt x="814" y="1025"/>
                </a:cubicBezTo>
                <a:cubicBezTo>
                  <a:pt x="813" y="1024"/>
                  <a:pt x="812" y="1024"/>
                  <a:pt x="811" y="1024"/>
                </a:cubicBezTo>
                <a:cubicBezTo>
                  <a:pt x="810" y="1024"/>
                  <a:pt x="808" y="1024"/>
                  <a:pt x="807" y="1025"/>
                </a:cubicBezTo>
                <a:cubicBezTo>
                  <a:pt x="806" y="1024"/>
                  <a:pt x="805" y="1024"/>
                  <a:pt x="805" y="1024"/>
                </a:cubicBezTo>
                <a:cubicBezTo>
                  <a:pt x="804" y="1023"/>
                  <a:pt x="804" y="1023"/>
                  <a:pt x="803" y="1023"/>
                </a:cubicBezTo>
                <a:cubicBezTo>
                  <a:pt x="803" y="1022"/>
                  <a:pt x="801" y="1023"/>
                  <a:pt x="800" y="1023"/>
                </a:cubicBezTo>
                <a:cubicBezTo>
                  <a:pt x="800" y="1023"/>
                  <a:pt x="799" y="1023"/>
                  <a:pt x="799" y="1023"/>
                </a:cubicBezTo>
                <a:cubicBezTo>
                  <a:pt x="799" y="1022"/>
                  <a:pt x="798" y="1023"/>
                  <a:pt x="797" y="1023"/>
                </a:cubicBezTo>
                <a:cubicBezTo>
                  <a:pt x="797" y="1023"/>
                  <a:pt x="797" y="1022"/>
                  <a:pt x="797" y="1022"/>
                </a:cubicBezTo>
                <a:cubicBezTo>
                  <a:pt x="796" y="1022"/>
                  <a:pt x="795" y="1023"/>
                  <a:pt x="795" y="1023"/>
                </a:cubicBezTo>
                <a:cubicBezTo>
                  <a:pt x="794" y="1023"/>
                  <a:pt x="794" y="1022"/>
                  <a:pt x="794" y="1022"/>
                </a:cubicBezTo>
                <a:cubicBezTo>
                  <a:pt x="793" y="1022"/>
                  <a:pt x="790" y="1022"/>
                  <a:pt x="788" y="1023"/>
                </a:cubicBezTo>
                <a:cubicBezTo>
                  <a:pt x="788" y="1022"/>
                  <a:pt x="787" y="1022"/>
                  <a:pt x="787" y="1022"/>
                </a:cubicBezTo>
                <a:cubicBezTo>
                  <a:pt x="786" y="1021"/>
                  <a:pt x="786" y="1021"/>
                  <a:pt x="785" y="1020"/>
                </a:cubicBezTo>
                <a:cubicBezTo>
                  <a:pt x="785" y="1020"/>
                  <a:pt x="785" y="1020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5" y="1019"/>
                  <a:pt x="785" y="1019"/>
                  <a:pt x="785" y="1019"/>
                </a:cubicBezTo>
                <a:cubicBezTo>
                  <a:pt x="787" y="1017"/>
                  <a:pt x="789" y="1019"/>
                  <a:pt x="790" y="1019"/>
                </a:cubicBezTo>
                <a:cubicBezTo>
                  <a:pt x="791" y="1019"/>
                  <a:pt x="793" y="1018"/>
                  <a:pt x="794" y="1018"/>
                </a:cubicBezTo>
                <a:cubicBezTo>
                  <a:pt x="794" y="1018"/>
                  <a:pt x="794" y="1019"/>
                  <a:pt x="794" y="1019"/>
                </a:cubicBezTo>
                <a:cubicBezTo>
                  <a:pt x="795" y="1019"/>
                  <a:pt x="797" y="1019"/>
                  <a:pt x="798" y="1020"/>
                </a:cubicBezTo>
                <a:cubicBezTo>
                  <a:pt x="798" y="1020"/>
                  <a:pt x="801" y="1019"/>
                  <a:pt x="803" y="1019"/>
                </a:cubicBezTo>
                <a:cubicBezTo>
                  <a:pt x="804" y="1019"/>
                  <a:pt x="806" y="1019"/>
                  <a:pt x="807" y="1019"/>
                </a:cubicBezTo>
                <a:cubicBezTo>
                  <a:pt x="808" y="1020"/>
                  <a:pt x="811" y="1020"/>
                  <a:pt x="811" y="1021"/>
                </a:cubicBezTo>
                <a:cubicBezTo>
                  <a:pt x="813" y="1021"/>
                  <a:pt x="814" y="1021"/>
                  <a:pt x="815" y="1020"/>
                </a:cubicBezTo>
                <a:cubicBezTo>
                  <a:pt x="817" y="1021"/>
                  <a:pt x="817" y="1021"/>
                  <a:pt x="817" y="1021"/>
                </a:cubicBezTo>
                <a:cubicBezTo>
                  <a:pt x="818" y="1020"/>
                  <a:pt x="819" y="1020"/>
                  <a:pt x="819" y="1020"/>
                </a:cubicBezTo>
                <a:cubicBezTo>
                  <a:pt x="820" y="1020"/>
                  <a:pt x="821" y="1021"/>
                  <a:pt x="822" y="1021"/>
                </a:cubicBezTo>
                <a:cubicBezTo>
                  <a:pt x="822" y="1021"/>
                  <a:pt x="822" y="1021"/>
                  <a:pt x="822" y="1021"/>
                </a:cubicBezTo>
                <a:cubicBezTo>
                  <a:pt x="823" y="1021"/>
                  <a:pt x="824" y="1021"/>
                  <a:pt x="824" y="1021"/>
                </a:cubicBezTo>
                <a:cubicBezTo>
                  <a:pt x="825" y="1022"/>
                  <a:pt x="827" y="1023"/>
                  <a:pt x="828" y="1023"/>
                </a:cubicBezTo>
                <a:cubicBezTo>
                  <a:pt x="830" y="1023"/>
                  <a:pt x="827" y="1022"/>
                  <a:pt x="829" y="1021"/>
                </a:cubicBezTo>
                <a:cubicBezTo>
                  <a:pt x="829" y="1021"/>
                  <a:pt x="829" y="1021"/>
                  <a:pt x="829" y="1021"/>
                </a:cubicBezTo>
                <a:cubicBezTo>
                  <a:pt x="827" y="1021"/>
                  <a:pt x="821" y="1020"/>
                  <a:pt x="819" y="1020"/>
                </a:cubicBezTo>
                <a:cubicBezTo>
                  <a:pt x="820" y="1018"/>
                  <a:pt x="828" y="1020"/>
                  <a:pt x="829" y="1020"/>
                </a:cubicBezTo>
                <a:cubicBezTo>
                  <a:pt x="829" y="1020"/>
                  <a:pt x="830" y="1020"/>
                  <a:pt x="830" y="1020"/>
                </a:cubicBezTo>
                <a:cubicBezTo>
                  <a:pt x="830" y="1019"/>
                  <a:pt x="830" y="1019"/>
                  <a:pt x="831" y="1018"/>
                </a:cubicBezTo>
                <a:cubicBezTo>
                  <a:pt x="830" y="1018"/>
                  <a:pt x="829" y="1018"/>
                  <a:pt x="828" y="1018"/>
                </a:cubicBezTo>
                <a:cubicBezTo>
                  <a:pt x="828" y="1017"/>
                  <a:pt x="832" y="1015"/>
                  <a:pt x="832" y="1016"/>
                </a:cubicBezTo>
                <a:cubicBezTo>
                  <a:pt x="833" y="1016"/>
                  <a:pt x="834" y="1016"/>
                  <a:pt x="835" y="1016"/>
                </a:cubicBezTo>
                <a:cubicBezTo>
                  <a:pt x="838" y="1016"/>
                  <a:pt x="843" y="1015"/>
                  <a:pt x="846" y="1015"/>
                </a:cubicBezTo>
                <a:cubicBezTo>
                  <a:pt x="847" y="1015"/>
                  <a:pt x="847" y="1015"/>
                  <a:pt x="847" y="1015"/>
                </a:cubicBezTo>
                <a:cubicBezTo>
                  <a:pt x="848" y="1015"/>
                  <a:pt x="848" y="1016"/>
                  <a:pt x="848" y="1016"/>
                </a:cubicBezTo>
                <a:cubicBezTo>
                  <a:pt x="849" y="1016"/>
                  <a:pt x="850" y="1015"/>
                  <a:pt x="850" y="1015"/>
                </a:cubicBezTo>
                <a:cubicBezTo>
                  <a:pt x="852" y="1015"/>
                  <a:pt x="853" y="1015"/>
                  <a:pt x="855" y="1015"/>
                </a:cubicBezTo>
                <a:cubicBezTo>
                  <a:pt x="857" y="1014"/>
                  <a:pt x="859" y="1014"/>
                  <a:pt x="860" y="1013"/>
                </a:cubicBezTo>
                <a:cubicBezTo>
                  <a:pt x="861" y="1013"/>
                  <a:pt x="862" y="1013"/>
                  <a:pt x="863" y="1012"/>
                </a:cubicBezTo>
                <a:cubicBezTo>
                  <a:pt x="865" y="1012"/>
                  <a:pt x="865" y="1013"/>
                  <a:pt x="867" y="1013"/>
                </a:cubicBezTo>
                <a:cubicBezTo>
                  <a:pt x="869" y="1013"/>
                  <a:pt x="871" y="1011"/>
                  <a:pt x="872" y="1010"/>
                </a:cubicBezTo>
                <a:cubicBezTo>
                  <a:pt x="873" y="1011"/>
                  <a:pt x="875" y="1010"/>
                  <a:pt x="876" y="1010"/>
                </a:cubicBezTo>
                <a:cubicBezTo>
                  <a:pt x="877" y="1010"/>
                  <a:pt x="879" y="1011"/>
                  <a:pt x="880" y="1010"/>
                </a:cubicBezTo>
                <a:cubicBezTo>
                  <a:pt x="880" y="1007"/>
                  <a:pt x="882" y="1009"/>
                  <a:pt x="885" y="1009"/>
                </a:cubicBezTo>
                <a:cubicBezTo>
                  <a:pt x="884" y="1011"/>
                  <a:pt x="882" y="1010"/>
                  <a:pt x="880" y="1011"/>
                </a:cubicBezTo>
                <a:close/>
                <a:moveTo>
                  <a:pt x="889" y="1009"/>
                </a:moveTo>
                <a:cubicBezTo>
                  <a:pt x="886" y="1009"/>
                  <a:pt x="886" y="1009"/>
                  <a:pt x="886" y="1009"/>
                </a:cubicBezTo>
                <a:cubicBezTo>
                  <a:pt x="887" y="1008"/>
                  <a:pt x="887" y="1008"/>
                  <a:pt x="887" y="1008"/>
                </a:cubicBezTo>
                <a:cubicBezTo>
                  <a:pt x="889" y="1008"/>
                  <a:pt x="889" y="1008"/>
                  <a:pt x="889" y="1008"/>
                </a:cubicBezTo>
                <a:lnTo>
                  <a:pt x="889" y="1009"/>
                </a:lnTo>
                <a:close/>
                <a:moveTo>
                  <a:pt x="890" y="1008"/>
                </a:moveTo>
                <a:cubicBezTo>
                  <a:pt x="890" y="1007"/>
                  <a:pt x="892" y="1008"/>
                  <a:pt x="892" y="1007"/>
                </a:cubicBezTo>
                <a:cubicBezTo>
                  <a:pt x="893" y="1007"/>
                  <a:pt x="890" y="1009"/>
                  <a:pt x="890" y="1008"/>
                </a:cubicBezTo>
                <a:close/>
                <a:moveTo>
                  <a:pt x="894" y="1007"/>
                </a:moveTo>
                <a:cubicBezTo>
                  <a:pt x="896" y="1005"/>
                  <a:pt x="899" y="1005"/>
                  <a:pt x="902" y="1004"/>
                </a:cubicBezTo>
                <a:cubicBezTo>
                  <a:pt x="900" y="1006"/>
                  <a:pt x="897" y="1007"/>
                  <a:pt x="894" y="1007"/>
                </a:cubicBezTo>
                <a:close/>
                <a:moveTo>
                  <a:pt x="901" y="1003"/>
                </a:moveTo>
                <a:cubicBezTo>
                  <a:pt x="898" y="1005"/>
                  <a:pt x="893" y="1005"/>
                  <a:pt x="889" y="1007"/>
                </a:cubicBezTo>
                <a:cubicBezTo>
                  <a:pt x="888" y="1007"/>
                  <a:pt x="886" y="1006"/>
                  <a:pt x="885" y="1007"/>
                </a:cubicBezTo>
                <a:cubicBezTo>
                  <a:pt x="885" y="1007"/>
                  <a:pt x="885" y="1007"/>
                  <a:pt x="885" y="1007"/>
                </a:cubicBezTo>
                <a:cubicBezTo>
                  <a:pt x="884" y="1007"/>
                  <a:pt x="884" y="1007"/>
                  <a:pt x="883" y="1007"/>
                </a:cubicBezTo>
                <a:cubicBezTo>
                  <a:pt x="883" y="1007"/>
                  <a:pt x="880" y="1007"/>
                  <a:pt x="878" y="1008"/>
                </a:cubicBezTo>
                <a:cubicBezTo>
                  <a:pt x="879" y="1007"/>
                  <a:pt x="880" y="1007"/>
                  <a:pt x="880" y="1007"/>
                </a:cubicBezTo>
                <a:cubicBezTo>
                  <a:pt x="882" y="1007"/>
                  <a:pt x="884" y="1006"/>
                  <a:pt x="886" y="1006"/>
                </a:cubicBezTo>
                <a:cubicBezTo>
                  <a:pt x="887" y="1005"/>
                  <a:pt x="888" y="1005"/>
                  <a:pt x="888" y="1004"/>
                </a:cubicBezTo>
                <a:cubicBezTo>
                  <a:pt x="889" y="1004"/>
                  <a:pt x="890" y="1004"/>
                  <a:pt x="891" y="1004"/>
                </a:cubicBezTo>
                <a:cubicBezTo>
                  <a:pt x="891" y="1004"/>
                  <a:pt x="892" y="1003"/>
                  <a:pt x="892" y="1003"/>
                </a:cubicBezTo>
                <a:cubicBezTo>
                  <a:pt x="893" y="1003"/>
                  <a:pt x="895" y="1003"/>
                  <a:pt x="896" y="1003"/>
                </a:cubicBezTo>
                <a:cubicBezTo>
                  <a:pt x="899" y="1002"/>
                  <a:pt x="901" y="1001"/>
                  <a:pt x="904" y="1001"/>
                </a:cubicBezTo>
                <a:cubicBezTo>
                  <a:pt x="904" y="1003"/>
                  <a:pt x="903" y="1003"/>
                  <a:pt x="901" y="1003"/>
                </a:cubicBezTo>
                <a:close/>
                <a:moveTo>
                  <a:pt x="906" y="1001"/>
                </a:moveTo>
                <a:cubicBezTo>
                  <a:pt x="908" y="997"/>
                  <a:pt x="915" y="999"/>
                  <a:pt x="914" y="999"/>
                </a:cubicBezTo>
                <a:cubicBezTo>
                  <a:pt x="918" y="1001"/>
                  <a:pt x="907" y="1001"/>
                  <a:pt x="906" y="1001"/>
                </a:cubicBezTo>
                <a:close/>
                <a:moveTo>
                  <a:pt x="926" y="994"/>
                </a:moveTo>
                <a:cubicBezTo>
                  <a:pt x="926" y="994"/>
                  <a:pt x="924" y="994"/>
                  <a:pt x="924" y="994"/>
                </a:cubicBezTo>
                <a:cubicBezTo>
                  <a:pt x="923" y="995"/>
                  <a:pt x="924" y="995"/>
                  <a:pt x="923" y="995"/>
                </a:cubicBezTo>
                <a:cubicBezTo>
                  <a:pt x="923" y="996"/>
                  <a:pt x="922" y="995"/>
                  <a:pt x="922" y="995"/>
                </a:cubicBezTo>
                <a:cubicBezTo>
                  <a:pt x="922" y="995"/>
                  <a:pt x="922" y="996"/>
                  <a:pt x="922" y="996"/>
                </a:cubicBezTo>
                <a:cubicBezTo>
                  <a:pt x="922" y="996"/>
                  <a:pt x="921" y="996"/>
                  <a:pt x="921" y="996"/>
                </a:cubicBezTo>
                <a:cubicBezTo>
                  <a:pt x="921" y="996"/>
                  <a:pt x="920" y="997"/>
                  <a:pt x="919" y="996"/>
                </a:cubicBezTo>
                <a:cubicBezTo>
                  <a:pt x="920" y="994"/>
                  <a:pt x="923" y="995"/>
                  <a:pt x="924" y="993"/>
                </a:cubicBezTo>
                <a:cubicBezTo>
                  <a:pt x="925" y="993"/>
                  <a:pt x="927" y="993"/>
                  <a:pt x="926" y="994"/>
                </a:cubicBezTo>
                <a:close/>
                <a:moveTo>
                  <a:pt x="937" y="1010"/>
                </a:moveTo>
                <a:cubicBezTo>
                  <a:pt x="938" y="1009"/>
                  <a:pt x="938" y="1008"/>
                  <a:pt x="940" y="1008"/>
                </a:cubicBezTo>
                <a:cubicBezTo>
                  <a:pt x="939" y="1009"/>
                  <a:pt x="938" y="1010"/>
                  <a:pt x="937" y="1010"/>
                </a:cubicBezTo>
                <a:close/>
                <a:moveTo>
                  <a:pt x="942" y="1008"/>
                </a:moveTo>
                <a:cubicBezTo>
                  <a:pt x="940" y="1007"/>
                  <a:pt x="943" y="1007"/>
                  <a:pt x="943" y="1006"/>
                </a:cubicBezTo>
                <a:cubicBezTo>
                  <a:pt x="945" y="1007"/>
                  <a:pt x="942" y="1007"/>
                  <a:pt x="942" y="1008"/>
                </a:cubicBezTo>
                <a:close/>
                <a:moveTo>
                  <a:pt x="945" y="1005"/>
                </a:moveTo>
                <a:cubicBezTo>
                  <a:pt x="946" y="1005"/>
                  <a:pt x="946" y="1004"/>
                  <a:pt x="947" y="1004"/>
                </a:cubicBezTo>
                <a:cubicBezTo>
                  <a:pt x="949" y="1004"/>
                  <a:pt x="949" y="1002"/>
                  <a:pt x="951" y="1003"/>
                </a:cubicBezTo>
                <a:cubicBezTo>
                  <a:pt x="949" y="1004"/>
                  <a:pt x="948" y="1005"/>
                  <a:pt x="945" y="1005"/>
                </a:cubicBezTo>
                <a:close/>
                <a:moveTo>
                  <a:pt x="950" y="981"/>
                </a:moveTo>
                <a:cubicBezTo>
                  <a:pt x="949" y="981"/>
                  <a:pt x="949" y="980"/>
                  <a:pt x="948" y="981"/>
                </a:cubicBezTo>
                <a:cubicBezTo>
                  <a:pt x="948" y="983"/>
                  <a:pt x="948" y="982"/>
                  <a:pt x="946" y="982"/>
                </a:cubicBezTo>
                <a:cubicBezTo>
                  <a:pt x="945" y="982"/>
                  <a:pt x="945" y="983"/>
                  <a:pt x="945" y="983"/>
                </a:cubicBezTo>
                <a:cubicBezTo>
                  <a:pt x="944" y="983"/>
                  <a:pt x="943" y="983"/>
                  <a:pt x="942" y="983"/>
                </a:cubicBezTo>
                <a:cubicBezTo>
                  <a:pt x="941" y="984"/>
                  <a:pt x="939" y="984"/>
                  <a:pt x="938" y="985"/>
                </a:cubicBezTo>
                <a:cubicBezTo>
                  <a:pt x="937" y="984"/>
                  <a:pt x="936" y="984"/>
                  <a:pt x="935" y="983"/>
                </a:cubicBezTo>
                <a:cubicBezTo>
                  <a:pt x="933" y="984"/>
                  <a:pt x="932" y="985"/>
                  <a:pt x="931" y="985"/>
                </a:cubicBezTo>
                <a:cubicBezTo>
                  <a:pt x="931" y="986"/>
                  <a:pt x="931" y="986"/>
                  <a:pt x="932" y="986"/>
                </a:cubicBezTo>
                <a:cubicBezTo>
                  <a:pt x="933" y="987"/>
                  <a:pt x="934" y="987"/>
                  <a:pt x="934" y="988"/>
                </a:cubicBezTo>
                <a:cubicBezTo>
                  <a:pt x="933" y="988"/>
                  <a:pt x="933" y="989"/>
                  <a:pt x="932" y="989"/>
                </a:cubicBezTo>
                <a:cubicBezTo>
                  <a:pt x="932" y="989"/>
                  <a:pt x="933" y="990"/>
                  <a:pt x="932" y="990"/>
                </a:cubicBezTo>
                <a:cubicBezTo>
                  <a:pt x="932" y="990"/>
                  <a:pt x="930" y="991"/>
                  <a:pt x="930" y="991"/>
                </a:cubicBezTo>
                <a:cubicBezTo>
                  <a:pt x="929" y="991"/>
                  <a:pt x="929" y="991"/>
                  <a:pt x="928" y="991"/>
                </a:cubicBezTo>
                <a:cubicBezTo>
                  <a:pt x="928" y="991"/>
                  <a:pt x="928" y="991"/>
                  <a:pt x="928" y="991"/>
                </a:cubicBezTo>
                <a:cubicBezTo>
                  <a:pt x="927" y="991"/>
                  <a:pt x="927" y="992"/>
                  <a:pt x="926" y="992"/>
                </a:cubicBezTo>
                <a:cubicBezTo>
                  <a:pt x="924" y="993"/>
                  <a:pt x="923" y="993"/>
                  <a:pt x="921" y="993"/>
                </a:cubicBezTo>
                <a:cubicBezTo>
                  <a:pt x="920" y="993"/>
                  <a:pt x="920" y="993"/>
                  <a:pt x="919" y="994"/>
                </a:cubicBezTo>
                <a:cubicBezTo>
                  <a:pt x="918" y="994"/>
                  <a:pt x="917" y="993"/>
                  <a:pt x="917" y="993"/>
                </a:cubicBezTo>
                <a:cubicBezTo>
                  <a:pt x="916" y="994"/>
                  <a:pt x="915" y="995"/>
                  <a:pt x="913" y="995"/>
                </a:cubicBezTo>
                <a:cubicBezTo>
                  <a:pt x="913" y="995"/>
                  <a:pt x="912" y="995"/>
                  <a:pt x="912" y="995"/>
                </a:cubicBezTo>
                <a:cubicBezTo>
                  <a:pt x="911" y="995"/>
                  <a:pt x="911" y="994"/>
                  <a:pt x="911" y="994"/>
                </a:cubicBezTo>
                <a:cubicBezTo>
                  <a:pt x="910" y="994"/>
                  <a:pt x="909" y="995"/>
                  <a:pt x="908" y="995"/>
                </a:cubicBezTo>
                <a:cubicBezTo>
                  <a:pt x="908" y="995"/>
                  <a:pt x="908" y="995"/>
                  <a:pt x="907" y="995"/>
                </a:cubicBezTo>
                <a:cubicBezTo>
                  <a:pt x="907" y="995"/>
                  <a:pt x="906" y="995"/>
                  <a:pt x="906" y="995"/>
                </a:cubicBezTo>
                <a:cubicBezTo>
                  <a:pt x="906" y="996"/>
                  <a:pt x="906" y="995"/>
                  <a:pt x="905" y="995"/>
                </a:cubicBezTo>
                <a:cubicBezTo>
                  <a:pt x="905" y="995"/>
                  <a:pt x="904" y="996"/>
                  <a:pt x="904" y="996"/>
                </a:cubicBezTo>
                <a:cubicBezTo>
                  <a:pt x="904" y="996"/>
                  <a:pt x="904" y="996"/>
                  <a:pt x="903" y="996"/>
                </a:cubicBezTo>
                <a:cubicBezTo>
                  <a:pt x="902" y="996"/>
                  <a:pt x="901" y="996"/>
                  <a:pt x="899" y="997"/>
                </a:cubicBezTo>
                <a:cubicBezTo>
                  <a:pt x="899" y="997"/>
                  <a:pt x="898" y="997"/>
                  <a:pt x="898" y="997"/>
                </a:cubicBezTo>
                <a:cubicBezTo>
                  <a:pt x="897" y="997"/>
                  <a:pt x="897" y="996"/>
                  <a:pt x="896" y="996"/>
                </a:cubicBezTo>
                <a:cubicBezTo>
                  <a:pt x="896" y="995"/>
                  <a:pt x="896" y="995"/>
                  <a:pt x="896" y="995"/>
                </a:cubicBezTo>
                <a:cubicBezTo>
                  <a:pt x="897" y="994"/>
                  <a:pt x="899" y="994"/>
                  <a:pt x="900" y="994"/>
                </a:cubicBezTo>
                <a:cubicBezTo>
                  <a:pt x="901" y="994"/>
                  <a:pt x="902" y="993"/>
                  <a:pt x="902" y="993"/>
                </a:cubicBezTo>
                <a:cubicBezTo>
                  <a:pt x="903" y="993"/>
                  <a:pt x="903" y="993"/>
                  <a:pt x="903" y="993"/>
                </a:cubicBezTo>
                <a:cubicBezTo>
                  <a:pt x="903" y="993"/>
                  <a:pt x="905" y="993"/>
                  <a:pt x="906" y="993"/>
                </a:cubicBezTo>
                <a:cubicBezTo>
                  <a:pt x="906" y="993"/>
                  <a:pt x="908" y="992"/>
                  <a:pt x="909" y="991"/>
                </a:cubicBezTo>
                <a:cubicBezTo>
                  <a:pt x="910" y="991"/>
                  <a:pt x="912" y="991"/>
                  <a:pt x="913" y="990"/>
                </a:cubicBezTo>
                <a:cubicBezTo>
                  <a:pt x="914" y="992"/>
                  <a:pt x="916" y="990"/>
                  <a:pt x="917" y="992"/>
                </a:cubicBezTo>
                <a:cubicBezTo>
                  <a:pt x="919" y="991"/>
                  <a:pt x="920" y="990"/>
                  <a:pt x="922" y="989"/>
                </a:cubicBezTo>
                <a:cubicBezTo>
                  <a:pt x="923" y="989"/>
                  <a:pt x="924" y="989"/>
                  <a:pt x="924" y="989"/>
                </a:cubicBezTo>
                <a:cubicBezTo>
                  <a:pt x="924" y="989"/>
                  <a:pt x="924" y="989"/>
                  <a:pt x="925" y="989"/>
                </a:cubicBezTo>
                <a:cubicBezTo>
                  <a:pt x="925" y="989"/>
                  <a:pt x="926" y="989"/>
                  <a:pt x="926" y="989"/>
                </a:cubicBezTo>
                <a:cubicBezTo>
                  <a:pt x="927" y="989"/>
                  <a:pt x="928" y="990"/>
                  <a:pt x="930" y="990"/>
                </a:cubicBezTo>
                <a:cubicBezTo>
                  <a:pt x="931" y="989"/>
                  <a:pt x="929" y="988"/>
                  <a:pt x="930" y="988"/>
                </a:cubicBezTo>
                <a:cubicBezTo>
                  <a:pt x="930" y="988"/>
                  <a:pt x="930" y="986"/>
                  <a:pt x="931" y="985"/>
                </a:cubicBezTo>
                <a:cubicBezTo>
                  <a:pt x="930" y="986"/>
                  <a:pt x="929" y="986"/>
                  <a:pt x="929" y="986"/>
                </a:cubicBezTo>
                <a:cubicBezTo>
                  <a:pt x="928" y="985"/>
                  <a:pt x="931" y="983"/>
                  <a:pt x="931" y="983"/>
                </a:cubicBezTo>
                <a:cubicBezTo>
                  <a:pt x="932" y="983"/>
                  <a:pt x="933" y="983"/>
                  <a:pt x="933" y="983"/>
                </a:cubicBezTo>
                <a:cubicBezTo>
                  <a:pt x="936" y="982"/>
                  <a:pt x="939" y="980"/>
                  <a:pt x="942" y="980"/>
                </a:cubicBezTo>
                <a:cubicBezTo>
                  <a:pt x="942" y="980"/>
                  <a:pt x="942" y="979"/>
                  <a:pt x="943" y="979"/>
                </a:cubicBezTo>
                <a:cubicBezTo>
                  <a:pt x="943" y="980"/>
                  <a:pt x="943" y="980"/>
                  <a:pt x="944" y="980"/>
                </a:cubicBezTo>
                <a:cubicBezTo>
                  <a:pt x="945" y="980"/>
                  <a:pt x="947" y="979"/>
                  <a:pt x="949" y="979"/>
                </a:cubicBezTo>
                <a:cubicBezTo>
                  <a:pt x="950" y="979"/>
                  <a:pt x="952" y="978"/>
                  <a:pt x="953" y="980"/>
                </a:cubicBezTo>
                <a:cubicBezTo>
                  <a:pt x="952" y="981"/>
                  <a:pt x="951" y="982"/>
                  <a:pt x="950" y="981"/>
                </a:cubicBezTo>
                <a:close/>
                <a:moveTo>
                  <a:pt x="984" y="962"/>
                </a:moveTo>
                <a:cubicBezTo>
                  <a:pt x="983" y="963"/>
                  <a:pt x="983" y="962"/>
                  <a:pt x="982" y="962"/>
                </a:cubicBezTo>
                <a:cubicBezTo>
                  <a:pt x="982" y="962"/>
                  <a:pt x="982" y="962"/>
                  <a:pt x="983" y="962"/>
                </a:cubicBezTo>
                <a:cubicBezTo>
                  <a:pt x="983" y="962"/>
                  <a:pt x="984" y="962"/>
                  <a:pt x="985" y="961"/>
                </a:cubicBezTo>
                <a:cubicBezTo>
                  <a:pt x="985" y="962"/>
                  <a:pt x="985" y="962"/>
                  <a:pt x="984" y="962"/>
                </a:cubicBezTo>
                <a:close/>
                <a:moveTo>
                  <a:pt x="991" y="960"/>
                </a:moveTo>
                <a:cubicBezTo>
                  <a:pt x="991" y="960"/>
                  <a:pt x="989" y="961"/>
                  <a:pt x="987" y="961"/>
                </a:cubicBezTo>
                <a:cubicBezTo>
                  <a:pt x="988" y="960"/>
                  <a:pt x="988" y="960"/>
                  <a:pt x="989" y="960"/>
                </a:cubicBezTo>
                <a:cubicBezTo>
                  <a:pt x="991" y="960"/>
                  <a:pt x="992" y="959"/>
                  <a:pt x="992" y="959"/>
                </a:cubicBezTo>
                <a:cubicBezTo>
                  <a:pt x="992" y="959"/>
                  <a:pt x="993" y="959"/>
                  <a:pt x="993" y="959"/>
                </a:cubicBezTo>
                <a:cubicBezTo>
                  <a:pt x="993" y="959"/>
                  <a:pt x="993" y="959"/>
                  <a:pt x="993" y="959"/>
                </a:cubicBezTo>
                <a:cubicBezTo>
                  <a:pt x="993" y="958"/>
                  <a:pt x="993" y="958"/>
                  <a:pt x="994" y="958"/>
                </a:cubicBezTo>
                <a:cubicBezTo>
                  <a:pt x="993" y="959"/>
                  <a:pt x="992" y="960"/>
                  <a:pt x="991" y="960"/>
                </a:cubicBezTo>
                <a:close/>
                <a:moveTo>
                  <a:pt x="995" y="958"/>
                </a:moveTo>
                <a:cubicBezTo>
                  <a:pt x="995" y="958"/>
                  <a:pt x="995" y="957"/>
                  <a:pt x="995" y="957"/>
                </a:cubicBezTo>
                <a:cubicBezTo>
                  <a:pt x="995" y="957"/>
                  <a:pt x="995" y="958"/>
                  <a:pt x="995" y="958"/>
                </a:cubicBezTo>
                <a:close/>
                <a:moveTo>
                  <a:pt x="1003" y="953"/>
                </a:moveTo>
                <a:cubicBezTo>
                  <a:pt x="1002" y="954"/>
                  <a:pt x="1001" y="954"/>
                  <a:pt x="1000" y="955"/>
                </a:cubicBezTo>
                <a:cubicBezTo>
                  <a:pt x="999" y="955"/>
                  <a:pt x="999" y="955"/>
                  <a:pt x="1000" y="954"/>
                </a:cubicBezTo>
                <a:cubicBezTo>
                  <a:pt x="1002" y="954"/>
                  <a:pt x="1003" y="953"/>
                  <a:pt x="1004" y="952"/>
                </a:cubicBezTo>
                <a:cubicBezTo>
                  <a:pt x="1004" y="953"/>
                  <a:pt x="1004" y="953"/>
                  <a:pt x="1003" y="953"/>
                </a:cubicBezTo>
                <a:close/>
                <a:moveTo>
                  <a:pt x="1006" y="949"/>
                </a:moveTo>
                <a:cubicBezTo>
                  <a:pt x="1005" y="949"/>
                  <a:pt x="1005" y="949"/>
                  <a:pt x="1004" y="949"/>
                </a:cubicBezTo>
                <a:cubicBezTo>
                  <a:pt x="1004" y="949"/>
                  <a:pt x="1004" y="950"/>
                  <a:pt x="1004" y="950"/>
                </a:cubicBezTo>
                <a:cubicBezTo>
                  <a:pt x="1003" y="950"/>
                  <a:pt x="1002" y="950"/>
                  <a:pt x="1002" y="951"/>
                </a:cubicBezTo>
                <a:cubicBezTo>
                  <a:pt x="1001" y="951"/>
                  <a:pt x="1001" y="951"/>
                  <a:pt x="1001" y="952"/>
                </a:cubicBezTo>
                <a:cubicBezTo>
                  <a:pt x="1000" y="952"/>
                  <a:pt x="1000" y="952"/>
                  <a:pt x="999" y="952"/>
                </a:cubicBezTo>
                <a:cubicBezTo>
                  <a:pt x="998" y="952"/>
                  <a:pt x="995" y="954"/>
                  <a:pt x="993" y="953"/>
                </a:cubicBezTo>
                <a:cubicBezTo>
                  <a:pt x="992" y="953"/>
                  <a:pt x="992" y="953"/>
                  <a:pt x="991" y="954"/>
                </a:cubicBezTo>
                <a:cubicBezTo>
                  <a:pt x="991" y="954"/>
                  <a:pt x="990" y="954"/>
                  <a:pt x="989" y="954"/>
                </a:cubicBezTo>
                <a:cubicBezTo>
                  <a:pt x="988" y="955"/>
                  <a:pt x="987" y="956"/>
                  <a:pt x="986" y="957"/>
                </a:cubicBezTo>
                <a:cubicBezTo>
                  <a:pt x="984" y="957"/>
                  <a:pt x="983" y="957"/>
                  <a:pt x="982" y="956"/>
                </a:cubicBezTo>
                <a:cubicBezTo>
                  <a:pt x="983" y="956"/>
                  <a:pt x="984" y="956"/>
                  <a:pt x="984" y="955"/>
                </a:cubicBezTo>
                <a:cubicBezTo>
                  <a:pt x="985" y="955"/>
                  <a:pt x="985" y="954"/>
                  <a:pt x="986" y="954"/>
                </a:cubicBezTo>
                <a:cubicBezTo>
                  <a:pt x="987" y="954"/>
                  <a:pt x="987" y="953"/>
                  <a:pt x="988" y="953"/>
                </a:cubicBezTo>
                <a:cubicBezTo>
                  <a:pt x="988" y="952"/>
                  <a:pt x="989" y="953"/>
                  <a:pt x="989" y="953"/>
                </a:cubicBezTo>
                <a:cubicBezTo>
                  <a:pt x="990" y="952"/>
                  <a:pt x="992" y="952"/>
                  <a:pt x="992" y="951"/>
                </a:cubicBezTo>
                <a:cubicBezTo>
                  <a:pt x="992" y="951"/>
                  <a:pt x="994" y="950"/>
                  <a:pt x="995" y="951"/>
                </a:cubicBezTo>
                <a:cubicBezTo>
                  <a:pt x="997" y="950"/>
                  <a:pt x="999" y="951"/>
                  <a:pt x="1002" y="950"/>
                </a:cubicBezTo>
                <a:cubicBezTo>
                  <a:pt x="1002" y="950"/>
                  <a:pt x="1003" y="949"/>
                  <a:pt x="1002" y="949"/>
                </a:cubicBezTo>
                <a:cubicBezTo>
                  <a:pt x="1005" y="949"/>
                  <a:pt x="1005" y="946"/>
                  <a:pt x="1007" y="947"/>
                </a:cubicBezTo>
                <a:cubicBezTo>
                  <a:pt x="1007" y="947"/>
                  <a:pt x="1006" y="948"/>
                  <a:pt x="1006" y="949"/>
                </a:cubicBezTo>
                <a:close/>
                <a:moveTo>
                  <a:pt x="1004" y="934"/>
                </a:moveTo>
                <a:cubicBezTo>
                  <a:pt x="1003" y="935"/>
                  <a:pt x="1003" y="936"/>
                  <a:pt x="1003" y="936"/>
                </a:cubicBezTo>
                <a:cubicBezTo>
                  <a:pt x="1000" y="936"/>
                  <a:pt x="998" y="937"/>
                  <a:pt x="997" y="939"/>
                </a:cubicBezTo>
                <a:cubicBezTo>
                  <a:pt x="995" y="938"/>
                  <a:pt x="994" y="939"/>
                  <a:pt x="993" y="940"/>
                </a:cubicBezTo>
                <a:cubicBezTo>
                  <a:pt x="991" y="939"/>
                  <a:pt x="994" y="939"/>
                  <a:pt x="994" y="938"/>
                </a:cubicBezTo>
                <a:cubicBezTo>
                  <a:pt x="995" y="937"/>
                  <a:pt x="996" y="936"/>
                  <a:pt x="997" y="936"/>
                </a:cubicBezTo>
                <a:cubicBezTo>
                  <a:pt x="998" y="935"/>
                  <a:pt x="998" y="936"/>
                  <a:pt x="999" y="936"/>
                </a:cubicBezTo>
                <a:cubicBezTo>
                  <a:pt x="999" y="936"/>
                  <a:pt x="999" y="935"/>
                  <a:pt x="999" y="935"/>
                </a:cubicBezTo>
                <a:cubicBezTo>
                  <a:pt x="1001" y="935"/>
                  <a:pt x="1001" y="934"/>
                  <a:pt x="1003" y="934"/>
                </a:cubicBezTo>
                <a:cubicBezTo>
                  <a:pt x="1004" y="934"/>
                  <a:pt x="1004" y="932"/>
                  <a:pt x="1004" y="932"/>
                </a:cubicBezTo>
                <a:cubicBezTo>
                  <a:pt x="1006" y="932"/>
                  <a:pt x="1007" y="933"/>
                  <a:pt x="1007" y="934"/>
                </a:cubicBezTo>
                <a:cubicBezTo>
                  <a:pt x="1006" y="933"/>
                  <a:pt x="1005" y="935"/>
                  <a:pt x="1004" y="934"/>
                </a:cubicBezTo>
                <a:close/>
                <a:moveTo>
                  <a:pt x="1010" y="930"/>
                </a:moveTo>
                <a:cubicBezTo>
                  <a:pt x="1010" y="930"/>
                  <a:pt x="1009" y="929"/>
                  <a:pt x="1010" y="929"/>
                </a:cubicBezTo>
                <a:cubicBezTo>
                  <a:pt x="1010" y="929"/>
                  <a:pt x="1011" y="929"/>
                  <a:pt x="1011" y="928"/>
                </a:cubicBezTo>
                <a:cubicBezTo>
                  <a:pt x="1012" y="928"/>
                  <a:pt x="1012" y="928"/>
                  <a:pt x="1013" y="928"/>
                </a:cubicBezTo>
                <a:cubicBezTo>
                  <a:pt x="1013" y="929"/>
                  <a:pt x="1012" y="929"/>
                  <a:pt x="1012" y="930"/>
                </a:cubicBezTo>
                <a:cubicBezTo>
                  <a:pt x="1011" y="930"/>
                  <a:pt x="1010" y="930"/>
                  <a:pt x="1010" y="932"/>
                </a:cubicBezTo>
                <a:cubicBezTo>
                  <a:pt x="1009" y="932"/>
                  <a:pt x="1009" y="931"/>
                  <a:pt x="1008" y="931"/>
                </a:cubicBezTo>
                <a:cubicBezTo>
                  <a:pt x="1008" y="930"/>
                  <a:pt x="1009" y="930"/>
                  <a:pt x="1010" y="930"/>
                </a:cubicBezTo>
                <a:close/>
                <a:moveTo>
                  <a:pt x="1014" y="944"/>
                </a:moveTo>
                <a:cubicBezTo>
                  <a:pt x="1013" y="945"/>
                  <a:pt x="1012" y="947"/>
                  <a:pt x="1010" y="947"/>
                </a:cubicBezTo>
                <a:cubicBezTo>
                  <a:pt x="1009" y="947"/>
                  <a:pt x="1009" y="946"/>
                  <a:pt x="1008" y="946"/>
                </a:cubicBezTo>
                <a:cubicBezTo>
                  <a:pt x="1008" y="945"/>
                  <a:pt x="1011" y="946"/>
                  <a:pt x="1011" y="944"/>
                </a:cubicBezTo>
                <a:cubicBezTo>
                  <a:pt x="1011" y="944"/>
                  <a:pt x="1011" y="944"/>
                  <a:pt x="1011" y="943"/>
                </a:cubicBezTo>
                <a:cubicBezTo>
                  <a:pt x="1013" y="944"/>
                  <a:pt x="1014" y="944"/>
                  <a:pt x="1016" y="943"/>
                </a:cubicBezTo>
                <a:cubicBezTo>
                  <a:pt x="1016" y="944"/>
                  <a:pt x="1015" y="944"/>
                  <a:pt x="1014" y="944"/>
                </a:cubicBezTo>
                <a:close/>
                <a:moveTo>
                  <a:pt x="1049" y="905"/>
                </a:moveTo>
                <a:cubicBezTo>
                  <a:pt x="1051" y="904"/>
                  <a:pt x="1052" y="904"/>
                  <a:pt x="1053" y="902"/>
                </a:cubicBezTo>
                <a:cubicBezTo>
                  <a:pt x="1055" y="902"/>
                  <a:pt x="1055" y="901"/>
                  <a:pt x="1056" y="900"/>
                </a:cubicBezTo>
                <a:cubicBezTo>
                  <a:pt x="1056" y="900"/>
                  <a:pt x="1057" y="900"/>
                  <a:pt x="1057" y="900"/>
                </a:cubicBezTo>
                <a:cubicBezTo>
                  <a:pt x="1057" y="899"/>
                  <a:pt x="1058" y="899"/>
                  <a:pt x="1058" y="899"/>
                </a:cubicBezTo>
                <a:cubicBezTo>
                  <a:pt x="1059" y="898"/>
                  <a:pt x="1060" y="898"/>
                  <a:pt x="1061" y="897"/>
                </a:cubicBezTo>
                <a:cubicBezTo>
                  <a:pt x="1062" y="898"/>
                  <a:pt x="1059" y="898"/>
                  <a:pt x="1058" y="899"/>
                </a:cubicBezTo>
                <a:cubicBezTo>
                  <a:pt x="1058" y="899"/>
                  <a:pt x="1058" y="900"/>
                  <a:pt x="1057" y="901"/>
                </a:cubicBezTo>
                <a:cubicBezTo>
                  <a:pt x="1056" y="901"/>
                  <a:pt x="1056" y="902"/>
                  <a:pt x="1055" y="903"/>
                </a:cubicBezTo>
                <a:cubicBezTo>
                  <a:pt x="1055" y="903"/>
                  <a:pt x="1053" y="903"/>
                  <a:pt x="1054" y="904"/>
                </a:cubicBezTo>
                <a:cubicBezTo>
                  <a:pt x="1053" y="905"/>
                  <a:pt x="1052" y="904"/>
                  <a:pt x="1052" y="905"/>
                </a:cubicBezTo>
                <a:cubicBezTo>
                  <a:pt x="1051" y="905"/>
                  <a:pt x="1052" y="906"/>
                  <a:pt x="1051" y="906"/>
                </a:cubicBezTo>
                <a:cubicBezTo>
                  <a:pt x="1050" y="906"/>
                  <a:pt x="1050" y="906"/>
                  <a:pt x="1049" y="907"/>
                </a:cubicBezTo>
                <a:cubicBezTo>
                  <a:pt x="1049" y="907"/>
                  <a:pt x="1050" y="907"/>
                  <a:pt x="1049" y="907"/>
                </a:cubicBezTo>
                <a:cubicBezTo>
                  <a:pt x="1049" y="908"/>
                  <a:pt x="1048" y="907"/>
                  <a:pt x="1049" y="908"/>
                </a:cubicBezTo>
                <a:cubicBezTo>
                  <a:pt x="1048" y="908"/>
                  <a:pt x="1047" y="908"/>
                  <a:pt x="1047" y="908"/>
                </a:cubicBezTo>
                <a:cubicBezTo>
                  <a:pt x="1047" y="907"/>
                  <a:pt x="1048" y="906"/>
                  <a:pt x="1049" y="905"/>
                </a:cubicBezTo>
                <a:close/>
                <a:moveTo>
                  <a:pt x="1042" y="915"/>
                </a:moveTo>
                <a:cubicBezTo>
                  <a:pt x="1042" y="915"/>
                  <a:pt x="1042" y="916"/>
                  <a:pt x="1040" y="916"/>
                </a:cubicBezTo>
                <a:cubicBezTo>
                  <a:pt x="1040" y="916"/>
                  <a:pt x="1040" y="915"/>
                  <a:pt x="1040" y="915"/>
                </a:cubicBezTo>
                <a:cubicBezTo>
                  <a:pt x="1040" y="915"/>
                  <a:pt x="1041" y="914"/>
                  <a:pt x="1042" y="915"/>
                </a:cubicBezTo>
                <a:close/>
                <a:moveTo>
                  <a:pt x="1020" y="924"/>
                </a:moveTo>
                <a:cubicBezTo>
                  <a:pt x="1021" y="923"/>
                  <a:pt x="1022" y="923"/>
                  <a:pt x="1022" y="922"/>
                </a:cubicBezTo>
                <a:cubicBezTo>
                  <a:pt x="1023" y="922"/>
                  <a:pt x="1025" y="922"/>
                  <a:pt x="1025" y="921"/>
                </a:cubicBezTo>
                <a:cubicBezTo>
                  <a:pt x="1026" y="921"/>
                  <a:pt x="1026" y="920"/>
                  <a:pt x="1026" y="920"/>
                </a:cubicBezTo>
                <a:cubicBezTo>
                  <a:pt x="1026" y="920"/>
                  <a:pt x="1027" y="920"/>
                  <a:pt x="1027" y="920"/>
                </a:cubicBezTo>
                <a:cubicBezTo>
                  <a:pt x="1028" y="920"/>
                  <a:pt x="1028" y="919"/>
                  <a:pt x="1028" y="919"/>
                </a:cubicBezTo>
                <a:cubicBezTo>
                  <a:pt x="1029" y="919"/>
                  <a:pt x="1029" y="919"/>
                  <a:pt x="1030" y="919"/>
                </a:cubicBezTo>
                <a:cubicBezTo>
                  <a:pt x="1031" y="918"/>
                  <a:pt x="1030" y="918"/>
                  <a:pt x="1032" y="917"/>
                </a:cubicBezTo>
                <a:cubicBezTo>
                  <a:pt x="1033" y="917"/>
                  <a:pt x="1033" y="915"/>
                  <a:pt x="1033" y="915"/>
                </a:cubicBezTo>
                <a:cubicBezTo>
                  <a:pt x="1034" y="915"/>
                  <a:pt x="1036" y="915"/>
                  <a:pt x="1036" y="914"/>
                </a:cubicBezTo>
                <a:cubicBezTo>
                  <a:pt x="1038" y="914"/>
                  <a:pt x="1036" y="915"/>
                  <a:pt x="1036" y="915"/>
                </a:cubicBezTo>
                <a:cubicBezTo>
                  <a:pt x="1036" y="916"/>
                  <a:pt x="1035" y="916"/>
                  <a:pt x="1034" y="917"/>
                </a:cubicBezTo>
                <a:cubicBezTo>
                  <a:pt x="1034" y="917"/>
                  <a:pt x="1033" y="917"/>
                  <a:pt x="1033" y="917"/>
                </a:cubicBezTo>
                <a:cubicBezTo>
                  <a:pt x="1033" y="918"/>
                  <a:pt x="1031" y="918"/>
                  <a:pt x="1031" y="919"/>
                </a:cubicBezTo>
                <a:cubicBezTo>
                  <a:pt x="1030" y="920"/>
                  <a:pt x="1029" y="920"/>
                  <a:pt x="1028" y="921"/>
                </a:cubicBezTo>
                <a:cubicBezTo>
                  <a:pt x="1028" y="922"/>
                  <a:pt x="1030" y="921"/>
                  <a:pt x="1030" y="924"/>
                </a:cubicBezTo>
                <a:cubicBezTo>
                  <a:pt x="1029" y="924"/>
                  <a:pt x="1029" y="924"/>
                  <a:pt x="1029" y="924"/>
                </a:cubicBezTo>
                <a:cubicBezTo>
                  <a:pt x="1028" y="923"/>
                  <a:pt x="1027" y="923"/>
                  <a:pt x="1026" y="923"/>
                </a:cubicBezTo>
                <a:cubicBezTo>
                  <a:pt x="1025" y="923"/>
                  <a:pt x="1026" y="923"/>
                  <a:pt x="1025" y="923"/>
                </a:cubicBezTo>
                <a:cubicBezTo>
                  <a:pt x="1025" y="923"/>
                  <a:pt x="1024" y="922"/>
                  <a:pt x="1024" y="922"/>
                </a:cubicBezTo>
                <a:cubicBezTo>
                  <a:pt x="1023" y="923"/>
                  <a:pt x="1024" y="923"/>
                  <a:pt x="1024" y="924"/>
                </a:cubicBezTo>
                <a:cubicBezTo>
                  <a:pt x="1023" y="924"/>
                  <a:pt x="1022" y="926"/>
                  <a:pt x="1021" y="926"/>
                </a:cubicBezTo>
                <a:cubicBezTo>
                  <a:pt x="1019" y="926"/>
                  <a:pt x="1019" y="925"/>
                  <a:pt x="1018" y="925"/>
                </a:cubicBezTo>
                <a:cubicBezTo>
                  <a:pt x="1018" y="924"/>
                  <a:pt x="1020" y="923"/>
                  <a:pt x="1020" y="924"/>
                </a:cubicBezTo>
                <a:close/>
                <a:moveTo>
                  <a:pt x="1034" y="922"/>
                </a:moveTo>
                <a:cubicBezTo>
                  <a:pt x="1033" y="922"/>
                  <a:pt x="1032" y="922"/>
                  <a:pt x="1031" y="922"/>
                </a:cubicBezTo>
                <a:cubicBezTo>
                  <a:pt x="1031" y="921"/>
                  <a:pt x="1033" y="921"/>
                  <a:pt x="1033" y="920"/>
                </a:cubicBezTo>
                <a:cubicBezTo>
                  <a:pt x="1035" y="920"/>
                  <a:pt x="1035" y="919"/>
                  <a:pt x="1037" y="918"/>
                </a:cubicBezTo>
                <a:cubicBezTo>
                  <a:pt x="1038" y="920"/>
                  <a:pt x="1035" y="919"/>
                  <a:pt x="1035" y="920"/>
                </a:cubicBezTo>
                <a:cubicBezTo>
                  <a:pt x="1035" y="921"/>
                  <a:pt x="1034" y="921"/>
                  <a:pt x="1034" y="922"/>
                </a:cubicBezTo>
                <a:close/>
                <a:moveTo>
                  <a:pt x="1026" y="926"/>
                </a:moveTo>
                <a:cubicBezTo>
                  <a:pt x="1025" y="927"/>
                  <a:pt x="1024" y="928"/>
                  <a:pt x="1023" y="928"/>
                </a:cubicBezTo>
                <a:cubicBezTo>
                  <a:pt x="1022" y="926"/>
                  <a:pt x="1024" y="926"/>
                  <a:pt x="1026" y="926"/>
                </a:cubicBezTo>
                <a:close/>
                <a:moveTo>
                  <a:pt x="1052" y="916"/>
                </a:moveTo>
                <a:cubicBezTo>
                  <a:pt x="1052" y="917"/>
                  <a:pt x="1051" y="917"/>
                  <a:pt x="1051" y="918"/>
                </a:cubicBezTo>
                <a:cubicBezTo>
                  <a:pt x="1051" y="918"/>
                  <a:pt x="1051" y="918"/>
                  <a:pt x="1051" y="918"/>
                </a:cubicBezTo>
                <a:cubicBezTo>
                  <a:pt x="1050" y="919"/>
                  <a:pt x="1049" y="920"/>
                  <a:pt x="1048" y="921"/>
                </a:cubicBezTo>
                <a:cubicBezTo>
                  <a:pt x="1047" y="921"/>
                  <a:pt x="1047" y="920"/>
                  <a:pt x="1046" y="921"/>
                </a:cubicBezTo>
                <a:cubicBezTo>
                  <a:pt x="1046" y="921"/>
                  <a:pt x="1046" y="922"/>
                  <a:pt x="1045" y="922"/>
                </a:cubicBezTo>
                <a:cubicBezTo>
                  <a:pt x="1045" y="922"/>
                  <a:pt x="1045" y="922"/>
                  <a:pt x="1045" y="922"/>
                </a:cubicBezTo>
                <a:cubicBezTo>
                  <a:pt x="1044" y="922"/>
                  <a:pt x="1043" y="923"/>
                  <a:pt x="1043" y="924"/>
                </a:cubicBezTo>
                <a:cubicBezTo>
                  <a:pt x="1043" y="924"/>
                  <a:pt x="1043" y="924"/>
                  <a:pt x="1043" y="924"/>
                </a:cubicBezTo>
                <a:cubicBezTo>
                  <a:pt x="1042" y="925"/>
                  <a:pt x="1041" y="925"/>
                  <a:pt x="1041" y="926"/>
                </a:cubicBezTo>
                <a:cubicBezTo>
                  <a:pt x="1041" y="926"/>
                  <a:pt x="1041" y="927"/>
                  <a:pt x="1041" y="927"/>
                </a:cubicBezTo>
                <a:cubicBezTo>
                  <a:pt x="1040" y="927"/>
                  <a:pt x="1040" y="927"/>
                  <a:pt x="1040" y="927"/>
                </a:cubicBezTo>
                <a:cubicBezTo>
                  <a:pt x="1040" y="927"/>
                  <a:pt x="1039" y="927"/>
                  <a:pt x="1039" y="927"/>
                </a:cubicBezTo>
                <a:cubicBezTo>
                  <a:pt x="1039" y="927"/>
                  <a:pt x="1039" y="927"/>
                  <a:pt x="1039" y="927"/>
                </a:cubicBezTo>
                <a:cubicBezTo>
                  <a:pt x="1038" y="927"/>
                  <a:pt x="1039" y="928"/>
                  <a:pt x="1038" y="928"/>
                </a:cubicBezTo>
                <a:cubicBezTo>
                  <a:pt x="1038" y="928"/>
                  <a:pt x="1038" y="928"/>
                  <a:pt x="1038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7" y="929"/>
                  <a:pt x="1037" y="929"/>
                </a:cubicBezTo>
                <a:cubicBezTo>
                  <a:pt x="1037" y="929"/>
                  <a:pt x="1036" y="929"/>
                  <a:pt x="1036" y="929"/>
                </a:cubicBezTo>
                <a:cubicBezTo>
                  <a:pt x="1035" y="929"/>
                  <a:pt x="1035" y="930"/>
                  <a:pt x="1035" y="931"/>
                </a:cubicBezTo>
                <a:cubicBezTo>
                  <a:pt x="1035" y="931"/>
                  <a:pt x="1035" y="931"/>
                  <a:pt x="1035" y="931"/>
                </a:cubicBezTo>
                <a:cubicBezTo>
                  <a:pt x="1035" y="931"/>
                  <a:pt x="1034" y="931"/>
                  <a:pt x="1034" y="931"/>
                </a:cubicBezTo>
                <a:cubicBezTo>
                  <a:pt x="1032" y="933"/>
                  <a:pt x="1030" y="933"/>
                  <a:pt x="1029" y="935"/>
                </a:cubicBezTo>
                <a:cubicBezTo>
                  <a:pt x="1028" y="935"/>
                  <a:pt x="1028" y="936"/>
                  <a:pt x="1027" y="936"/>
                </a:cubicBezTo>
                <a:cubicBezTo>
                  <a:pt x="1026" y="936"/>
                  <a:pt x="1026" y="937"/>
                  <a:pt x="1026" y="937"/>
                </a:cubicBezTo>
                <a:cubicBezTo>
                  <a:pt x="1025" y="937"/>
                  <a:pt x="1025" y="938"/>
                  <a:pt x="1025" y="938"/>
                </a:cubicBezTo>
                <a:cubicBezTo>
                  <a:pt x="1024" y="938"/>
                  <a:pt x="1024" y="938"/>
                  <a:pt x="1023" y="938"/>
                </a:cubicBezTo>
                <a:cubicBezTo>
                  <a:pt x="1023" y="938"/>
                  <a:pt x="1023" y="939"/>
                  <a:pt x="1022" y="939"/>
                </a:cubicBezTo>
                <a:cubicBezTo>
                  <a:pt x="1022" y="939"/>
                  <a:pt x="1022" y="940"/>
                  <a:pt x="1022" y="940"/>
                </a:cubicBezTo>
                <a:cubicBezTo>
                  <a:pt x="1021" y="940"/>
                  <a:pt x="1021" y="940"/>
                  <a:pt x="1020" y="941"/>
                </a:cubicBezTo>
                <a:cubicBezTo>
                  <a:pt x="1020" y="941"/>
                  <a:pt x="1019" y="942"/>
                  <a:pt x="1018" y="942"/>
                </a:cubicBezTo>
                <a:cubicBezTo>
                  <a:pt x="1017" y="942"/>
                  <a:pt x="1018" y="941"/>
                  <a:pt x="1018" y="941"/>
                </a:cubicBezTo>
                <a:cubicBezTo>
                  <a:pt x="1019" y="940"/>
                  <a:pt x="1019" y="939"/>
                  <a:pt x="1021" y="939"/>
                </a:cubicBezTo>
                <a:cubicBezTo>
                  <a:pt x="1021" y="938"/>
                  <a:pt x="1021" y="938"/>
                  <a:pt x="1021" y="937"/>
                </a:cubicBezTo>
                <a:cubicBezTo>
                  <a:pt x="1023" y="938"/>
                  <a:pt x="1023" y="936"/>
                  <a:pt x="1024" y="936"/>
                </a:cubicBezTo>
                <a:cubicBezTo>
                  <a:pt x="1024" y="936"/>
                  <a:pt x="1025" y="936"/>
                  <a:pt x="1026" y="936"/>
                </a:cubicBezTo>
                <a:cubicBezTo>
                  <a:pt x="1027" y="935"/>
                  <a:pt x="1028" y="933"/>
                  <a:pt x="1029" y="932"/>
                </a:cubicBezTo>
                <a:cubicBezTo>
                  <a:pt x="1031" y="933"/>
                  <a:pt x="1031" y="931"/>
                  <a:pt x="1033" y="931"/>
                </a:cubicBezTo>
                <a:cubicBezTo>
                  <a:pt x="1033" y="930"/>
                  <a:pt x="1032" y="930"/>
                  <a:pt x="1033" y="929"/>
                </a:cubicBezTo>
                <a:cubicBezTo>
                  <a:pt x="1033" y="929"/>
                  <a:pt x="1033" y="930"/>
                  <a:pt x="1034" y="930"/>
                </a:cubicBezTo>
                <a:cubicBezTo>
                  <a:pt x="1035" y="929"/>
                  <a:pt x="1035" y="928"/>
                  <a:pt x="1036" y="927"/>
                </a:cubicBezTo>
                <a:cubicBezTo>
                  <a:pt x="1037" y="927"/>
                  <a:pt x="1038" y="926"/>
                  <a:pt x="1040" y="926"/>
                </a:cubicBezTo>
                <a:cubicBezTo>
                  <a:pt x="1040" y="926"/>
                  <a:pt x="1039" y="925"/>
                  <a:pt x="1039" y="925"/>
                </a:cubicBezTo>
                <a:cubicBezTo>
                  <a:pt x="1039" y="925"/>
                  <a:pt x="1041" y="925"/>
                  <a:pt x="1040" y="923"/>
                </a:cubicBezTo>
                <a:cubicBezTo>
                  <a:pt x="1041" y="923"/>
                  <a:pt x="1042" y="923"/>
                  <a:pt x="1043" y="923"/>
                </a:cubicBezTo>
                <a:cubicBezTo>
                  <a:pt x="1043" y="922"/>
                  <a:pt x="1041" y="922"/>
                  <a:pt x="1042" y="921"/>
                </a:cubicBezTo>
                <a:cubicBezTo>
                  <a:pt x="1044" y="921"/>
                  <a:pt x="1044" y="920"/>
                  <a:pt x="1045" y="920"/>
                </a:cubicBezTo>
                <a:cubicBezTo>
                  <a:pt x="1046" y="920"/>
                  <a:pt x="1046" y="919"/>
                  <a:pt x="1047" y="919"/>
                </a:cubicBezTo>
                <a:cubicBezTo>
                  <a:pt x="1049" y="918"/>
                  <a:pt x="1049" y="917"/>
                  <a:pt x="1051" y="917"/>
                </a:cubicBezTo>
                <a:cubicBezTo>
                  <a:pt x="1051" y="916"/>
                  <a:pt x="1051" y="916"/>
                  <a:pt x="1050" y="915"/>
                </a:cubicBezTo>
                <a:cubicBezTo>
                  <a:pt x="1052" y="915"/>
                  <a:pt x="1053" y="916"/>
                  <a:pt x="1052" y="914"/>
                </a:cubicBezTo>
                <a:cubicBezTo>
                  <a:pt x="1053" y="914"/>
                  <a:pt x="1053" y="914"/>
                  <a:pt x="1054" y="914"/>
                </a:cubicBezTo>
                <a:cubicBezTo>
                  <a:pt x="1055" y="914"/>
                  <a:pt x="1054" y="912"/>
                  <a:pt x="1056" y="912"/>
                </a:cubicBezTo>
                <a:cubicBezTo>
                  <a:pt x="1056" y="914"/>
                  <a:pt x="1054" y="915"/>
                  <a:pt x="1052" y="916"/>
                </a:cubicBezTo>
                <a:close/>
                <a:moveTo>
                  <a:pt x="1062" y="909"/>
                </a:moveTo>
                <a:cubicBezTo>
                  <a:pt x="1060" y="908"/>
                  <a:pt x="1058" y="913"/>
                  <a:pt x="1055" y="911"/>
                </a:cubicBezTo>
                <a:cubicBezTo>
                  <a:pt x="1056" y="910"/>
                  <a:pt x="1057" y="910"/>
                  <a:pt x="1058" y="909"/>
                </a:cubicBezTo>
                <a:cubicBezTo>
                  <a:pt x="1058" y="908"/>
                  <a:pt x="1060" y="908"/>
                  <a:pt x="1061" y="908"/>
                </a:cubicBezTo>
                <a:cubicBezTo>
                  <a:pt x="1061" y="908"/>
                  <a:pt x="1062" y="908"/>
                  <a:pt x="1062" y="908"/>
                </a:cubicBezTo>
                <a:cubicBezTo>
                  <a:pt x="1062" y="908"/>
                  <a:pt x="1062" y="908"/>
                  <a:pt x="1062" y="909"/>
                </a:cubicBezTo>
                <a:close/>
                <a:moveTo>
                  <a:pt x="1085" y="883"/>
                </a:move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ubicBezTo>
                  <a:pt x="1085" y="883"/>
                  <a:pt x="1085" y="883"/>
                  <a:pt x="1085" y="883"/>
                </a:cubicBezTo>
                <a:close/>
                <a:moveTo>
                  <a:pt x="1086" y="882"/>
                </a:moveTo>
                <a:cubicBezTo>
                  <a:pt x="1086" y="882"/>
                  <a:pt x="1086" y="882"/>
                  <a:pt x="1086" y="881"/>
                </a:cubicBezTo>
                <a:cubicBezTo>
                  <a:pt x="1087" y="881"/>
                  <a:pt x="1087" y="881"/>
                  <a:pt x="1087" y="881"/>
                </a:cubicBezTo>
                <a:cubicBezTo>
                  <a:pt x="1087" y="881"/>
                  <a:pt x="1087" y="882"/>
                  <a:pt x="1086" y="882"/>
                </a:cubicBezTo>
                <a:close/>
                <a:moveTo>
                  <a:pt x="1091" y="876"/>
                </a:moveTo>
                <a:cubicBezTo>
                  <a:pt x="1091" y="877"/>
                  <a:pt x="1090" y="877"/>
                  <a:pt x="1090" y="877"/>
                </a:cubicBezTo>
                <a:cubicBezTo>
                  <a:pt x="1090" y="877"/>
                  <a:pt x="1091" y="876"/>
                  <a:pt x="1091" y="875"/>
                </a:cubicBezTo>
                <a:cubicBezTo>
                  <a:pt x="1091" y="875"/>
                  <a:pt x="1091" y="875"/>
                  <a:pt x="1091" y="875"/>
                </a:cubicBezTo>
                <a:lnTo>
                  <a:pt x="1091" y="876"/>
                </a:lnTo>
                <a:close/>
                <a:moveTo>
                  <a:pt x="1094" y="872"/>
                </a:moveTo>
                <a:cubicBezTo>
                  <a:pt x="1094" y="872"/>
                  <a:pt x="1094" y="872"/>
                  <a:pt x="1094" y="872"/>
                </a:cubicBezTo>
                <a:cubicBezTo>
                  <a:pt x="1094" y="872"/>
                  <a:pt x="1094" y="872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4" y="871"/>
                  <a:pt x="1094" y="871"/>
                </a:cubicBezTo>
                <a:cubicBezTo>
                  <a:pt x="1094" y="871"/>
                  <a:pt x="1095" y="871"/>
                  <a:pt x="1095" y="871"/>
                </a:cubicBezTo>
                <a:cubicBezTo>
                  <a:pt x="1095" y="871"/>
                  <a:pt x="1095" y="872"/>
                  <a:pt x="1094" y="872"/>
                </a:cubicBezTo>
                <a:close/>
                <a:moveTo>
                  <a:pt x="1095" y="871"/>
                </a:move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6" y="871"/>
                </a:cubicBezTo>
                <a:cubicBezTo>
                  <a:pt x="1096" y="871"/>
                  <a:pt x="1096" y="871"/>
                  <a:pt x="1095" y="871"/>
                </a:cubicBezTo>
                <a:close/>
                <a:moveTo>
                  <a:pt x="1096" y="870"/>
                </a:move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6" y="869"/>
                </a:cubicBezTo>
                <a:cubicBezTo>
                  <a:pt x="1096" y="869"/>
                  <a:pt x="1096" y="869"/>
                  <a:pt x="1097" y="870"/>
                </a:cubicBezTo>
                <a:cubicBezTo>
                  <a:pt x="1096" y="870"/>
                  <a:pt x="1096" y="870"/>
                  <a:pt x="1096" y="870"/>
                </a:cubicBezTo>
                <a:close/>
                <a:moveTo>
                  <a:pt x="132" y="891"/>
                </a:moveTo>
                <a:cubicBezTo>
                  <a:pt x="118" y="852"/>
                  <a:pt x="110" y="812"/>
                  <a:pt x="111" y="771"/>
                </a:cubicBezTo>
                <a:cubicBezTo>
                  <a:pt x="112" y="759"/>
                  <a:pt x="113" y="748"/>
                  <a:pt x="114" y="736"/>
                </a:cubicBezTo>
                <a:cubicBezTo>
                  <a:pt x="115" y="733"/>
                  <a:pt x="115" y="731"/>
                  <a:pt x="116" y="728"/>
                </a:cubicBezTo>
                <a:cubicBezTo>
                  <a:pt x="117" y="718"/>
                  <a:pt x="119" y="710"/>
                  <a:pt x="122" y="701"/>
                </a:cubicBezTo>
                <a:cubicBezTo>
                  <a:pt x="126" y="690"/>
                  <a:pt x="132" y="683"/>
                  <a:pt x="132" y="671"/>
                </a:cubicBezTo>
                <a:cubicBezTo>
                  <a:pt x="132" y="665"/>
                  <a:pt x="131" y="659"/>
                  <a:pt x="127" y="654"/>
                </a:cubicBezTo>
                <a:cubicBezTo>
                  <a:pt x="119" y="644"/>
                  <a:pt x="107" y="646"/>
                  <a:pt x="106" y="647"/>
                </a:cubicBezTo>
                <a:cubicBezTo>
                  <a:pt x="107" y="645"/>
                  <a:pt x="109" y="643"/>
                  <a:pt x="110" y="636"/>
                </a:cubicBezTo>
                <a:cubicBezTo>
                  <a:pt x="114" y="602"/>
                  <a:pt x="74" y="599"/>
                  <a:pt x="55" y="616"/>
                </a:cubicBezTo>
                <a:cubicBezTo>
                  <a:pt x="52" y="620"/>
                  <a:pt x="48" y="624"/>
                  <a:pt x="47" y="629"/>
                </a:cubicBezTo>
                <a:cubicBezTo>
                  <a:pt x="46" y="633"/>
                  <a:pt x="45" y="641"/>
                  <a:pt x="47" y="644"/>
                </a:cubicBezTo>
                <a:cubicBezTo>
                  <a:pt x="38" y="639"/>
                  <a:pt x="32" y="644"/>
                  <a:pt x="27" y="647"/>
                </a:cubicBezTo>
                <a:cubicBezTo>
                  <a:pt x="0" y="662"/>
                  <a:pt x="8" y="714"/>
                  <a:pt x="33" y="728"/>
                </a:cubicBezTo>
                <a:cubicBezTo>
                  <a:pt x="80" y="755"/>
                  <a:pt x="101" y="669"/>
                  <a:pt x="54" y="680"/>
                </a:cubicBezTo>
                <a:cubicBezTo>
                  <a:pt x="47" y="682"/>
                  <a:pt x="44" y="691"/>
                  <a:pt x="45" y="699"/>
                </a:cubicBezTo>
                <a:cubicBezTo>
                  <a:pt x="44" y="698"/>
                  <a:pt x="39" y="691"/>
                  <a:pt x="42" y="682"/>
                </a:cubicBezTo>
                <a:cubicBezTo>
                  <a:pt x="46" y="670"/>
                  <a:pt x="57" y="665"/>
                  <a:pt x="68" y="667"/>
                </a:cubicBezTo>
                <a:cubicBezTo>
                  <a:pt x="90" y="673"/>
                  <a:pt x="88" y="695"/>
                  <a:pt x="85" y="713"/>
                </a:cubicBezTo>
                <a:cubicBezTo>
                  <a:pt x="81" y="743"/>
                  <a:pt x="78" y="775"/>
                  <a:pt x="84" y="806"/>
                </a:cubicBezTo>
                <a:cubicBezTo>
                  <a:pt x="91" y="847"/>
                  <a:pt x="105" y="885"/>
                  <a:pt x="125" y="922"/>
                </a:cubicBezTo>
                <a:cubicBezTo>
                  <a:pt x="135" y="942"/>
                  <a:pt x="146" y="962"/>
                  <a:pt x="158" y="981"/>
                </a:cubicBezTo>
                <a:cubicBezTo>
                  <a:pt x="165" y="992"/>
                  <a:pt x="172" y="1003"/>
                  <a:pt x="179" y="1013"/>
                </a:cubicBezTo>
                <a:cubicBezTo>
                  <a:pt x="188" y="1025"/>
                  <a:pt x="195" y="1029"/>
                  <a:pt x="205" y="1040"/>
                </a:cubicBezTo>
                <a:cubicBezTo>
                  <a:pt x="217" y="1051"/>
                  <a:pt x="217" y="1051"/>
                  <a:pt x="217" y="1051"/>
                </a:cubicBezTo>
                <a:cubicBezTo>
                  <a:pt x="199" y="1023"/>
                  <a:pt x="181" y="996"/>
                  <a:pt x="165" y="966"/>
                </a:cubicBezTo>
                <a:cubicBezTo>
                  <a:pt x="152" y="942"/>
                  <a:pt x="141" y="917"/>
                  <a:pt x="132" y="891"/>
                </a:cubicBezTo>
                <a:close/>
                <a:moveTo>
                  <a:pt x="154" y="969"/>
                </a:moveTo>
                <a:cubicBezTo>
                  <a:pt x="154" y="969"/>
                  <a:pt x="153" y="969"/>
                  <a:pt x="153" y="968"/>
                </a:cubicBezTo>
                <a:cubicBezTo>
                  <a:pt x="153" y="968"/>
                  <a:pt x="153" y="968"/>
                  <a:pt x="153" y="968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7"/>
                  <a:pt x="153" y="967"/>
                  <a:pt x="153" y="967"/>
                </a:cubicBezTo>
                <a:cubicBezTo>
                  <a:pt x="153" y="966"/>
                  <a:pt x="153" y="966"/>
                  <a:pt x="153" y="965"/>
                </a:cubicBezTo>
                <a:cubicBezTo>
                  <a:pt x="152" y="965"/>
                  <a:pt x="152" y="965"/>
                  <a:pt x="152" y="964"/>
                </a:cubicBezTo>
                <a:cubicBezTo>
                  <a:pt x="152" y="964"/>
                  <a:pt x="151" y="963"/>
                  <a:pt x="151" y="963"/>
                </a:cubicBezTo>
                <a:cubicBezTo>
                  <a:pt x="151" y="962"/>
                  <a:pt x="151" y="962"/>
                  <a:pt x="150" y="961"/>
                </a:cubicBezTo>
                <a:cubicBezTo>
                  <a:pt x="150" y="961"/>
                  <a:pt x="150" y="960"/>
                  <a:pt x="149" y="960"/>
                </a:cubicBezTo>
                <a:cubicBezTo>
                  <a:pt x="149" y="959"/>
                  <a:pt x="149" y="959"/>
                  <a:pt x="149" y="958"/>
                </a:cubicBezTo>
                <a:cubicBezTo>
                  <a:pt x="149" y="958"/>
                  <a:pt x="149" y="957"/>
                  <a:pt x="149" y="957"/>
                </a:cubicBezTo>
                <a:cubicBezTo>
                  <a:pt x="148" y="957"/>
                  <a:pt x="148" y="956"/>
                  <a:pt x="148" y="956"/>
                </a:cubicBezTo>
                <a:cubicBezTo>
                  <a:pt x="148" y="956"/>
                  <a:pt x="148" y="955"/>
                  <a:pt x="147" y="955"/>
                </a:cubicBezTo>
                <a:cubicBezTo>
                  <a:pt x="147" y="955"/>
                  <a:pt x="147" y="955"/>
                  <a:pt x="147" y="954"/>
                </a:cubicBezTo>
                <a:cubicBezTo>
                  <a:pt x="146" y="954"/>
                  <a:pt x="146" y="953"/>
                  <a:pt x="146" y="952"/>
                </a:cubicBezTo>
                <a:cubicBezTo>
                  <a:pt x="146" y="952"/>
                  <a:pt x="146" y="951"/>
                  <a:pt x="146" y="950"/>
                </a:cubicBezTo>
                <a:cubicBezTo>
                  <a:pt x="146" y="950"/>
                  <a:pt x="145" y="949"/>
                  <a:pt x="145" y="949"/>
                </a:cubicBezTo>
                <a:cubicBezTo>
                  <a:pt x="144" y="949"/>
                  <a:pt x="144" y="948"/>
                  <a:pt x="144" y="948"/>
                </a:cubicBezTo>
                <a:cubicBezTo>
                  <a:pt x="144" y="947"/>
                  <a:pt x="144" y="947"/>
                  <a:pt x="143" y="946"/>
                </a:cubicBezTo>
                <a:cubicBezTo>
                  <a:pt x="143" y="946"/>
                  <a:pt x="142" y="945"/>
                  <a:pt x="142" y="945"/>
                </a:cubicBezTo>
                <a:cubicBezTo>
                  <a:pt x="142" y="944"/>
                  <a:pt x="142" y="943"/>
                  <a:pt x="142" y="943"/>
                </a:cubicBezTo>
                <a:cubicBezTo>
                  <a:pt x="141" y="942"/>
                  <a:pt x="141" y="942"/>
                  <a:pt x="141" y="941"/>
                </a:cubicBezTo>
                <a:cubicBezTo>
                  <a:pt x="140" y="941"/>
                  <a:pt x="140" y="940"/>
                  <a:pt x="140" y="939"/>
                </a:cubicBezTo>
                <a:cubicBezTo>
                  <a:pt x="140" y="938"/>
                  <a:pt x="140" y="938"/>
                  <a:pt x="140" y="937"/>
                </a:cubicBezTo>
                <a:cubicBezTo>
                  <a:pt x="140" y="936"/>
                  <a:pt x="140" y="936"/>
                  <a:pt x="140" y="935"/>
                </a:cubicBezTo>
                <a:cubicBezTo>
                  <a:pt x="139" y="936"/>
                  <a:pt x="139" y="935"/>
                  <a:pt x="139" y="934"/>
                </a:cubicBezTo>
                <a:cubicBezTo>
                  <a:pt x="139" y="934"/>
                  <a:pt x="139" y="934"/>
                  <a:pt x="139" y="934"/>
                </a:cubicBezTo>
                <a:cubicBezTo>
                  <a:pt x="139" y="933"/>
                  <a:pt x="139" y="932"/>
                  <a:pt x="139" y="931"/>
                </a:cubicBezTo>
                <a:cubicBezTo>
                  <a:pt x="138" y="931"/>
                  <a:pt x="138" y="931"/>
                  <a:pt x="138" y="931"/>
                </a:cubicBezTo>
                <a:cubicBezTo>
                  <a:pt x="138" y="930"/>
                  <a:pt x="137" y="930"/>
                  <a:pt x="137" y="930"/>
                </a:cubicBezTo>
                <a:cubicBezTo>
                  <a:pt x="137" y="927"/>
                  <a:pt x="137" y="929"/>
                  <a:pt x="138" y="928"/>
                </a:cubicBezTo>
                <a:cubicBezTo>
                  <a:pt x="138" y="928"/>
                  <a:pt x="138" y="928"/>
                  <a:pt x="139" y="930"/>
                </a:cubicBezTo>
                <a:cubicBezTo>
                  <a:pt x="139" y="930"/>
                  <a:pt x="139" y="931"/>
                  <a:pt x="139" y="931"/>
                </a:cubicBezTo>
                <a:cubicBezTo>
                  <a:pt x="139" y="931"/>
                  <a:pt x="140" y="932"/>
                  <a:pt x="140" y="932"/>
                </a:cubicBezTo>
                <a:cubicBezTo>
                  <a:pt x="140" y="933"/>
                  <a:pt x="140" y="933"/>
                  <a:pt x="140" y="934"/>
                </a:cubicBezTo>
                <a:cubicBezTo>
                  <a:pt x="140" y="934"/>
                  <a:pt x="140" y="934"/>
                  <a:pt x="140" y="935"/>
                </a:cubicBezTo>
                <a:cubicBezTo>
                  <a:pt x="140" y="935"/>
                  <a:pt x="140" y="935"/>
                  <a:pt x="140" y="935"/>
                </a:cubicBezTo>
                <a:cubicBezTo>
                  <a:pt x="141" y="935"/>
                  <a:pt x="141" y="936"/>
                  <a:pt x="141" y="936"/>
                </a:cubicBezTo>
                <a:cubicBezTo>
                  <a:pt x="141" y="936"/>
                  <a:pt x="141" y="936"/>
                  <a:pt x="141" y="936"/>
                </a:cubicBezTo>
                <a:cubicBezTo>
                  <a:pt x="141" y="937"/>
                  <a:pt x="141" y="937"/>
                  <a:pt x="141" y="937"/>
                </a:cubicBezTo>
                <a:cubicBezTo>
                  <a:pt x="142" y="937"/>
                  <a:pt x="142" y="938"/>
                  <a:pt x="142" y="938"/>
                </a:cubicBezTo>
                <a:cubicBezTo>
                  <a:pt x="142" y="938"/>
                  <a:pt x="141" y="938"/>
                  <a:pt x="142" y="938"/>
                </a:cubicBezTo>
                <a:cubicBezTo>
                  <a:pt x="142" y="939"/>
                  <a:pt x="142" y="939"/>
                  <a:pt x="142" y="939"/>
                </a:cubicBezTo>
                <a:cubicBezTo>
                  <a:pt x="142" y="939"/>
                  <a:pt x="142" y="939"/>
                  <a:pt x="143" y="939"/>
                </a:cubicBezTo>
                <a:cubicBezTo>
                  <a:pt x="143" y="940"/>
                  <a:pt x="142" y="940"/>
                  <a:pt x="143" y="941"/>
                </a:cubicBezTo>
                <a:cubicBezTo>
                  <a:pt x="143" y="941"/>
                  <a:pt x="144" y="941"/>
                  <a:pt x="144" y="942"/>
                </a:cubicBezTo>
                <a:cubicBezTo>
                  <a:pt x="144" y="942"/>
                  <a:pt x="144" y="943"/>
                  <a:pt x="144" y="943"/>
                </a:cubicBezTo>
                <a:cubicBezTo>
                  <a:pt x="144" y="943"/>
                  <a:pt x="144" y="943"/>
                  <a:pt x="144" y="944"/>
                </a:cubicBezTo>
                <a:cubicBezTo>
                  <a:pt x="144" y="944"/>
                  <a:pt x="144" y="944"/>
                  <a:pt x="144" y="944"/>
                </a:cubicBezTo>
                <a:cubicBezTo>
                  <a:pt x="144" y="945"/>
                  <a:pt x="144" y="945"/>
                  <a:pt x="145" y="945"/>
                </a:cubicBezTo>
                <a:cubicBezTo>
                  <a:pt x="145" y="946"/>
                  <a:pt x="145" y="947"/>
                  <a:pt x="145" y="947"/>
                </a:cubicBezTo>
                <a:cubicBezTo>
                  <a:pt x="145" y="948"/>
                  <a:pt x="145" y="948"/>
                  <a:pt x="146" y="948"/>
                </a:cubicBezTo>
                <a:cubicBezTo>
                  <a:pt x="146" y="948"/>
                  <a:pt x="146" y="947"/>
                  <a:pt x="146" y="947"/>
                </a:cubicBezTo>
                <a:cubicBezTo>
                  <a:pt x="146" y="947"/>
                  <a:pt x="146" y="947"/>
                  <a:pt x="146" y="947"/>
                </a:cubicBezTo>
                <a:cubicBezTo>
                  <a:pt x="146" y="947"/>
                  <a:pt x="146" y="946"/>
                  <a:pt x="146" y="947"/>
                </a:cubicBezTo>
                <a:cubicBezTo>
                  <a:pt x="147" y="947"/>
                  <a:pt x="147" y="947"/>
                  <a:pt x="147" y="947"/>
                </a:cubicBezTo>
                <a:cubicBezTo>
                  <a:pt x="147" y="948"/>
                  <a:pt x="147" y="948"/>
                  <a:pt x="147" y="948"/>
                </a:cubicBezTo>
                <a:cubicBezTo>
                  <a:pt x="147" y="949"/>
                  <a:pt x="147" y="949"/>
                  <a:pt x="147" y="949"/>
                </a:cubicBezTo>
                <a:cubicBezTo>
                  <a:pt x="147" y="950"/>
                  <a:pt x="147" y="950"/>
                  <a:pt x="147" y="950"/>
                </a:cubicBezTo>
                <a:cubicBezTo>
                  <a:pt x="146" y="950"/>
                  <a:pt x="147" y="950"/>
                  <a:pt x="147" y="951"/>
                </a:cubicBezTo>
                <a:cubicBezTo>
                  <a:pt x="147" y="951"/>
                  <a:pt x="147" y="952"/>
                  <a:pt x="147" y="952"/>
                </a:cubicBezTo>
                <a:cubicBezTo>
                  <a:pt x="147" y="953"/>
                  <a:pt x="147" y="953"/>
                  <a:pt x="148" y="953"/>
                </a:cubicBezTo>
                <a:cubicBezTo>
                  <a:pt x="148" y="954"/>
                  <a:pt x="148" y="954"/>
                  <a:pt x="148" y="955"/>
                </a:cubicBezTo>
                <a:cubicBezTo>
                  <a:pt x="148" y="955"/>
                  <a:pt x="149" y="956"/>
                  <a:pt x="149" y="956"/>
                </a:cubicBezTo>
                <a:cubicBezTo>
                  <a:pt x="149" y="957"/>
                  <a:pt x="150" y="957"/>
                  <a:pt x="150" y="958"/>
                </a:cubicBezTo>
                <a:cubicBezTo>
                  <a:pt x="150" y="958"/>
                  <a:pt x="150" y="959"/>
                  <a:pt x="150" y="959"/>
                </a:cubicBezTo>
                <a:cubicBezTo>
                  <a:pt x="151" y="960"/>
                  <a:pt x="151" y="960"/>
                  <a:pt x="151" y="961"/>
                </a:cubicBezTo>
                <a:cubicBezTo>
                  <a:pt x="152" y="961"/>
                  <a:pt x="152" y="962"/>
                  <a:pt x="152" y="963"/>
                </a:cubicBezTo>
                <a:cubicBezTo>
                  <a:pt x="152" y="963"/>
                  <a:pt x="152" y="963"/>
                  <a:pt x="153" y="964"/>
                </a:cubicBezTo>
                <a:cubicBezTo>
                  <a:pt x="153" y="964"/>
                  <a:pt x="153" y="965"/>
                  <a:pt x="153" y="965"/>
                </a:cubicBezTo>
                <a:cubicBezTo>
                  <a:pt x="154" y="966"/>
                  <a:pt x="154" y="966"/>
                  <a:pt x="154" y="967"/>
                </a:cubicBezTo>
                <a:cubicBezTo>
                  <a:pt x="154" y="967"/>
                  <a:pt x="154" y="967"/>
                  <a:pt x="154" y="968"/>
                </a:cubicBezTo>
                <a:cubicBezTo>
                  <a:pt x="154" y="968"/>
                  <a:pt x="154" y="968"/>
                  <a:pt x="154" y="969"/>
                </a:cubicBezTo>
                <a:cubicBezTo>
                  <a:pt x="155" y="969"/>
                  <a:pt x="155" y="969"/>
                  <a:pt x="154" y="969"/>
                </a:cubicBezTo>
                <a:close/>
                <a:moveTo>
                  <a:pt x="158" y="976"/>
                </a:moveTo>
                <a:cubicBezTo>
                  <a:pt x="157" y="976"/>
                  <a:pt x="157" y="976"/>
                  <a:pt x="157" y="975"/>
                </a:cubicBezTo>
                <a:cubicBezTo>
                  <a:pt x="156" y="975"/>
                  <a:pt x="156" y="973"/>
                  <a:pt x="156" y="972"/>
                </a:cubicBezTo>
                <a:cubicBezTo>
                  <a:pt x="156" y="972"/>
                  <a:pt x="155" y="971"/>
                  <a:pt x="155" y="970"/>
                </a:cubicBezTo>
                <a:cubicBezTo>
                  <a:pt x="155" y="969"/>
                  <a:pt x="156" y="970"/>
                  <a:pt x="157" y="971"/>
                </a:cubicBezTo>
                <a:cubicBezTo>
                  <a:pt x="157" y="972"/>
                  <a:pt x="157" y="972"/>
                  <a:pt x="158" y="973"/>
                </a:cubicBezTo>
                <a:cubicBezTo>
                  <a:pt x="157" y="974"/>
                  <a:pt x="158" y="974"/>
                  <a:pt x="158" y="975"/>
                </a:cubicBezTo>
                <a:cubicBezTo>
                  <a:pt x="158" y="976"/>
                  <a:pt x="159" y="976"/>
                  <a:pt x="159" y="978"/>
                </a:cubicBezTo>
                <a:cubicBezTo>
                  <a:pt x="158" y="978"/>
                  <a:pt x="158" y="976"/>
                  <a:pt x="158" y="976"/>
                </a:cubicBezTo>
                <a:close/>
                <a:moveTo>
                  <a:pt x="163" y="985"/>
                </a:moveTo>
                <a:cubicBezTo>
                  <a:pt x="162" y="984"/>
                  <a:pt x="162" y="983"/>
                  <a:pt x="161" y="982"/>
                </a:cubicBezTo>
                <a:cubicBezTo>
                  <a:pt x="161" y="981"/>
                  <a:pt x="160" y="981"/>
                  <a:pt x="160" y="980"/>
                </a:cubicBezTo>
                <a:cubicBezTo>
                  <a:pt x="161" y="980"/>
                  <a:pt x="161" y="980"/>
                  <a:pt x="162" y="980"/>
                </a:cubicBezTo>
                <a:cubicBezTo>
                  <a:pt x="162" y="982"/>
                  <a:pt x="164" y="983"/>
                  <a:pt x="163" y="985"/>
                </a:cubicBezTo>
                <a:close/>
                <a:moveTo>
                  <a:pt x="186" y="1012"/>
                </a:moveTo>
                <a:cubicBezTo>
                  <a:pt x="186" y="1013"/>
                  <a:pt x="187" y="1013"/>
                  <a:pt x="187" y="1014"/>
                </a:cubicBezTo>
                <a:cubicBezTo>
                  <a:pt x="187" y="1014"/>
                  <a:pt x="188" y="1014"/>
                  <a:pt x="188" y="1015"/>
                </a:cubicBezTo>
                <a:cubicBezTo>
                  <a:pt x="189" y="1015"/>
                  <a:pt x="189" y="1016"/>
                  <a:pt x="189" y="1017"/>
                </a:cubicBezTo>
                <a:cubicBezTo>
                  <a:pt x="189" y="1017"/>
                  <a:pt x="189" y="1016"/>
                  <a:pt x="189" y="1016"/>
                </a:cubicBezTo>
                <a:cubicBezTo>
                  <a:pt x="190" y="1016"/>
                  <a:pt x="190" y="1017"/>
                  <a:pt x="191" y="1017"/>
                </a:cubicBezTo>
                <a:cubicBezTo>
                  <a:pt x="191" y="1018"/>
                  <a:pt x="192" y="1018"/>
                  <a:pt x="192" y="1019"/>
                </a:cubicBezTo>
                <a:cubicBezTo>
                  <a:pt x="194" y="1021"/>
                  <a:pt x="195" y="1023"/>
                  <a:pt x="196" y="1024"/>
                </a:cubicBezTo>
                <a:cubicBezTo>
                  <a:pt x="196" y="1025"/>
                  <a:pt x="197" y="1026"/>
                  <a:pt x="197" y="1025"/>
                </a:cubicBezTo>
                <a:cubicBezTo>
                  <a:pt x="196" y="1024"/>
                  <a:pt x="196" y="1024"/>
                  <a:pt x="196" y="1023"/>
                </a:cubicBezTo>
                <a:cubicBezTo>
                  <a:pt x="196" y="1024"/>
                  <a:pt x="197" y="1024"/>
                  <a:pt x="197" y="1024"/>
                </a:cubicBezTo>
                <a:cubicBezTo>
                  <a:pt x="197" y="1025"/>
                  <a:pt x="197" y="1025"/>
                  <a:pt x="198" y="1025"/>
                </a:cubicBezTo>
                <a:cubicBezTo>
                  <a:pt x="198" y="1026"/>
                  <a:pt x="198" y="1027"/>
                  <a:pt x="199" y="1028"/>
                </a:cubicBezTo>
                <a:cubicBezTo>
                  <a:pt x="199" y="1028"/>
                  <a:pt x="199" y="1028"/>
                  <a:pt x="200" y="1029"/>
                </a:cubicBezTo>
                <a:cubicBezTo>
                  <a:pt x="200" y="1029"/>
                  <a:pt x="200" y="1029"/>
                  <a:pt x="201" y="1030"/>
                </a:cubicBezTo>
                <a:cubicBezTo>
                  <a:pt x="202" y="1030"/>
                  <a:pt x="202" y="1031"/>
                  <a:pt x="203" y="1032"/>
                </a:cubicBezTo>
                <a:cubicBezTo>
                  <a:pt x="204" y="1033"/>
                  <a:pt x="205" y="1034"/>
                  <a:pt x="205" y="1034"/>
                </a:cubicBezTo>
                <a:cubicBezTo>
                  <a:pt x="206" y="1035"/>
                  <a:pt x="207" y="1036"/>
                  <a:pt x="208" y="1037"/>
                </a:cubicBezTo>
                <a:cubicBezTo>
                  <a:pt x="208" y="1037"/>
                  <a:pt x="209" y="1039"/>
                  <a:pt x="208" y="1038"/>
                </a:cubicBezTo>
                <a:cubicBezTo>
                  <a:pt x="207" y="1038"/>
                  <a:pt x="207" y="1036"/>
                  <a:pt x="206" y="1036"/>
                </a:cubicBezTo>
                <a:cubicBezTo>
                  <a:pt x="205" y="1035"/>
                  <a:pt x="204" y="1034"/>
                  <a:pt x="203" y="1033"/>
                </a:cubicBezTo>
                <a:cubicBezTo>
                  <a:pt x="202" y="1032"/>
                  <a:pt x="201" y="1031"/>
                  <a:pt x="201" y="1031"/>
                </a:cubicBezTo>
                <a:cubicBezTo>
                  <a:pt x="200" y="1030"/>
                  <a:pt x="199" y="1029"/>
                  <a:pt x="199" y="1029"/>
                </a:cubicBezTo>
                <a:cubicBezTo>
                  <a:pt x="198" y="1028"/>
                  <a:pt x="198" y="1027"/>
                  <a:pt x="198" y="1027"/>
                </a:cubicBezTo>
                <a:cubicBezTo>
                  <a:pt x="197" y="1027"/>
                  <a:pt x="197" y="1026"/>
                  <a:pt x="197" y="1026"/>
                </a:cubicBezTo>
                <a:cubicBezTo>
                  <a:pt x="196" y="1025"/>
                  <a:pt x="195" y="1025"/>
                  <a:pt x="195" y="1025"/>
                </a:cubicBezTo>
                <a:cubicBezTo>
                  <a:pt x="194" y="1024"/>
                  <a:pt x="194" y="1023"/>
                  <a:pt x="193" y="1022"/>
                </a:cubicBezTo>
                <a:cubicBezTo>
                  <a:pt x="191" y="1020"/>
                  <a:pt x="191" y="1020"/>
                  <a:pt x="191" y="1020"/>
                </a:cubicBezTo>
                <a:cubicBezTo>
                  <a:pt x="190" y="1019"/>
                  <a:pt x="190" y="1018"/>
                  <a:pt x="190" y="1018"/>
                </a:cubicBezTo>
                <a:cubicBezTo>
                  <a:pt x="190" y="1019"/>
                  <a:pt x="189" y="1018"/>
                  <a:pt x="189" y="1018"/>
                </a:cubicBezTo>
                <a:cubicBezTo>
                  <a:pt x="189" y="1017"/>
                  <a:pt x="189" y="1017"/>
                  <a:pt x="188" y="1016"/>
                </a:cubicBezTo>
                <a:cubicBezTo>
                  <a:pt x="188" y="1016"/>
                  <a:pt x="188" y="1015"/>
                  <a:pt x="187" y="1015"/>
                </a:cubicBezTo>
                <a:cubicBezTo>
                  <a:pt x="187" y="1015"/>
                  <a:pt x="187" y="1015"/>
                  <a:pt x="187" y="1015"/>
                </a:cubicBezTo>
                <a:cubicBezTo>
                  <a:pt x="186" y="1014"/>
                  <a:pt x="186" y="1013"/>
                  <a:pt x="185" y="1013"/>
                </a:cubicBezTo>
                <a:cubicBezTo>
                  <a:pt x="185" y="1012"/>
                  <a:pt x="185" y="1012"/>
                  <a:pt x="186" y="1012"/>
                </a:cubicBezTo>
                <a:close/>
                <a:moveTo>
                  <a:pt x="175" y="998"/>
                </a:moveTo>
                <a:cubicBezTo>
                  <a:pt x="175" y="998"/>
                  <a:pt x="175" y="997"/>
                  <a:pt x="176" y="998"/>
                </a:cubicBezTo>
                <a:cubicBezTo>
                  <a:pt x="176" y="999"/>
                  <a:pt x="179" y="1001"/>
                  <a:pt x="178" y="1002"/>
                </a:cubicBezTo>
                <a:cubicBezTo>
                  <a:pt x="176" y="1002"/>
                  <a:pt x="177" y="1000"/>
                  <a:pt x="176" y="999"/>
                </a:cubicBezTo>
                <a:cubicBezTo>
                  <a:pt x="175" y="999"/>
                  <a:pt x="174" y="999"/>
                  <a:pt x="175" y="998"/>
                </a:cubicBezTo>
                <a:close/>
                <a:moveTo>
                  <a:pt x="170" y="989"/>
                </a:moveTo>
                <a:cubicBezTo>
                  <a:pt x="170" y="990"/>
                  <a:pt x="171" y="990"/>
                  <a:pt x="171" y="991"/>
                </a:cubicBezTo>
                <a:cubicBezTo>
                  <a:pt x="171" y="992"/>
                  <a:pt x="172" y="992"/>
                  <a:pt x="172" y="993"/>
                </a:cubicBezTo>
                <a:cubicBezTo>
                  <a:pt x="172" y="994"/>
                  <a:pt x="174" y="994"/>
                  <a:pt x="174" y="996"/>
                </a:cubicBezTo>
                <a:cubicBezTo>
                  <a:pt x="173" y="995"/>
                  <a:pt x="172" y="994"/>
                  <a:pt x="172" y="994"/>
                </a:cubicBezTo>
                <a:cubicBezTo>
                  <a:pt x="171" y="994"/>
                  <a:pt x="171" y="993"/>
                  <a:pt x="171" y="993"/>
                </a:cubicBezTo>
                <a:cubicBezTo>
                  <a:pt x="170" y="992"/>
                  <a:pt x="170" y="991"/>
                  <a:pt x="170" y="990"/>
                </a:cubicBezTo>
                <a:cubicBezTo>
                  <a:pt x="170" y="990"/>
                  <a:pt x="169" y="989"/>
                  <a:pt x="169" y="988"/>
                </a:cubicBezTo>
                <a:cubicBezTo>
                  <a:pt x="169" y="987"/>
                  <a:pt x="170" y="988"/>
                  <a:pt x="170" y="989"/>
                </a:cubicBezTo>
                <a:close/>
                <a:moveTo>
                  <a:pt x="171" y="996"/>
                </a:moveTo>
                <a:cubicBezTo>
                  <a:pt x="171" y="996"/>
                  <a:pt x="171" y="997"/>
                  <a:pt x="172" y="997"/>
                </a:cubicBezTo>
                <a:cubicBezTo>
                  <a:pt x="172" y="998"/>
                  <a:pt x="172" y="998"/>
                  <a:pt x="173" y="998"/>
                </a:cubicBezTo>
                <a:cubicBezTo>
                  <a:pt x="173" y="999"/>
                  <a:pt x="173" y="1000"/>
                  <a:pt x="174" y="1001"/>
                </a:cubicBezTo>
                <a:cubicBezTo>
                  <a:pt x="174" y="1001"/>
                  <a:pt x="174" y="1000"/>
                  <a:pt x="174" y="1000"/>
                </a:cubicBezTo>
                <a:cubicBezTo>
                  <a:pt x="175" y="1000"/>
                  <a:pt x="175" y="1001"/>
                  <a:pt x="176" y="1001"/>
                </a:cubicBezTo>
                <a:cubicBezTo>
                  <a:pt x="176" y="1002"/>
                  <a:pt x="176" y="1002"/>
                  <a:pt x="177" y="1003"/>
                </a:cubicBezTo>
                <a:cubicBezTo>
                  <a:pt x="178" y="1005"/>
                  <a:pt x="179" y="1007"/>
                  <a:pt x="180" y="1009"/>
                </a:cubicBezTo>
                <a:cubicBezTo>
                  <a:pt x="180" y="1009"/>
                  <a:pt x="181" y="1010"/>
                  <a:pt x="181" y="1009"/>
                </a:cubicBezTo>
                <a:cubicBezTo>
                  <a:pt x="181" y="1009"/>
                  <a:pt x="180" y="1008"/>
                  <a:pt x="180" y="1008"/>
                </a:cubicBezTo>
                <a:cubicBezTo>
                  <a:pt x="181" y="1008"/>
                  <a:pt x="181" y="1009"/>
                  <a:pt x="181" y="1009"/>
                </a:cubicBezTo>
                <a:cubicBezTo>
                  <a:pt x="181" y="1009"/>
                  <a:pt x="182" y="1009"/>
                  <a:pt x="182" y="1010"/>
                </a:cubicBezTo>
                <a:cubicBezTo>
                  <a:pt x="182" y="1011"/>
                  <a:pt x="182" y="1011"/>
                  <a:pt x="183" y="1012"/>
                </a:cubicBezTo>
                <a:cubicBezTo>
                  <a:pt x="183" y="1013"/>
                  <a:pt x="183" y="1013"/>
                  <a:pt x="184" y="1013"/>
                </a:cubicBezTo>
                <a:cubicBezTo>
                  <a:pt x="184" y="1014"/>
                  <a:pt x="184" y="1014"/>
                  <a:pt x="185" y="1015"/>
                </a:cubicBezTo>
                <a:cubicBezTo>
                  <a:pt x="185" y="1015"/>
                  <a:pt x="186" y="1016"/>
                  <a:pt x="187" y="1017"/>
                </a:cubicBezTo>
                <a:cubicBezTo>
                  <a:pt x="187" y="1018"/>
                  <a:pt x="188" y="1019"/>
                  <a:pt x="189" y="1020"/>
                </a:cubicBezTo>
                <a:cubicBezTo>
                  <a:pt x="190" y="1020"/>
                  <a:pt x="190" y="1022"/>
                  <a:pt x="189" y="1021"/>
                </a:cubicBezTo>
                <a:cubicBezTo>
                  <a:pt x="188" y="1020"/>
                  <a:pt x="188" y="1019"/>
                  <a:pt x="187" y="1018"/>
                </a:cubicBezTo>
                <a:cubicBezTo>
                  <a:pt x="186" y="1017"/>
                  <a:pt x="185" y="1016"/>
                  <a:pt x="184" y="1015"/>
                </a:cubicBezTo>
                <a:cubicBezTo>
                  <a:pt x="184" y="1015"/>
                  <a:pt x="183" y="1014"/>
                  <a:pt x="183" y="1013"/>
                </a:cubicBezTo>
                <a:cubicBezTo>
                  <a:pt x="182" y="1013"/>
                  <a:pt x="182" y="1012"/>
                  <a:pt x="182" y="1011"/>
                </a:cubicBezTo>
                <a:cubicBezTo>
                  <a:pt x="181" y="1011"/>
                  <a:pt x="181" y="1011"/>
                  <a:pt x="181" y="1010"/>
                </a:cubicBezTo>
                <a:cubicBezTo>
                  <a:pt x="180" y="1010"/>
                  <a:pt x="179" y="1010"/>
                  <a:pt x="179" y="1009"/>
                </a:cubicBezTo>
                <a:cubicBezTo>
                  <a:pt x="178" y="1008"/>
                  <a:pt x="178" y="1007"/>
                  <a:pt x="178" y="1006"/>
                </a:cubicBezTo>
                <a:cubicBezTo>
                  <a:pt x="175" y="1004"/>
                  <a:pt x="175" y="1004"/>
                  <a:pt x="175" y="1004"/>
                </a:cubicBezTo>
                <a:cubicBezTo>
                  <a:pt x="175" y="1003"/>
                  <a:pt x="174" y="1002"/>
                  <a:pt x="174" y="1002"/>
                </a:cubicBezTo>
                <a:cubicBezTo>
                  <a:pt x="174" y="1003"/>
                  <a:pt x="174" y="1002"/>
                  <a:pt x="174" y="1001"/>
                </a:cubicBezTo>
                <a:cubicBezTo>
                  <a:pt x="173" y="1001"/>
                  <a:pt x="173" y="1000"/>
                  <a:pt x="173" y="1000"/>
                </a:cubicBezTo>
                <a:cubicBezTo>
                  <a:pt x="173" y="999"/>
                  <a:pt x="172" y="999"/>
                  <a:pt x="172" y="998"/>
                </a:cubicBezTo>
                <a:cubicBezTo>
                  <a:pt x="172" y="998"/>
                  <a:pt x="172" y="998"/>
                  <a:pt x="171" y="998"/>
                </a:cubicBezTo>
                <a:cubicBezTo>
                  <a:pt x="171" y="998"/>
                  <a:pt x="171" y="997"/>
                  <a:pt x="170" y="996"/>
                </a:cubicBezTo>
                <a:cubicBezTo>
                  <a:pt x="169" y="995"/>
                  <a:pt x="169" y="995"/>
                  <a:pt x="168" y="994"/>
                </a:cubicBezTo>
                <a:cubicBezTo>
                  <a:pt x="168" y="994"/>
                  <a:pt x="168" y="993"/>
                  <a:pt x="167" y="993"/>
                </a:cubicBezTo>
                <a:cubicBezTo>
                  <a:pt x="167" y="992"/>
                  <a:pt x="167" y="991"/>
                  <a:pt x="167" y="991"/>
                </a:cubicBezTo>
                <a:cubicBezTo>
                  <a:pt x="168" y="991"/>
                  <a:pt x="168" y="993"/>
                  <a:pt x="169" y="993"/>
                </a:cubicBezTo>
                <a:cubicBezTo>
                  <a:pt x="169" y="994"/>
                  <a:pt x="170" y="995"/>
                  <a:pt x="171" y="996"/>
                </a:cubicBezTo>
                <a:close/>
                <a:moveTo>
                  <a:pt x="166" y="982"/>
                </a:moveTo>
                <a:cubicBezTo>
                  <a:pt x="166" y="982"/>
                  <a:pt x="167" y="983"/>
                  <a:pt x="167" y="983"/>
                </a:cubicBezTo>
                <a:cubicBezTo>
                  <a:pt x="167" y="984"/>
                  <a:pt x="167" y="984"/>
                  <a:pt x="167" y="985"/>
                </a:cubicBezTo>
                <a:cubicBezTo>
                  <a:pt x="168" y="985"/>
                  <a:pt x="168" y="986"/>
                  <a:pt x="168" y="986"/>
                </a:cubicBezTo>
                <a:cubicBezTo>
                  <a:pt x="168" y="986"/>
                  <a:pt x="168" y="986"/>
                  <a:pt x="168" y="987"/>
                </a:cubicBezTo>
                <a:cubicBezTo>
                  <a:pt x="168" y="987"/>
                  <a:pt x="168" y="987"/>
                  <a:pt x="168" y="987"/>
                </a:cubicBezTo>
                <a:cubicBezTo>
                  <a:pt x="168" y="987"/>
                  <a:pt x="167" y="987"/>
                  <a:pt x="167" y="987"/>
                </a:cubicBezTo>
                <a:cubicBezTo>
                  <a:pt x="167" y="986"/>
                  <a:pt x="167" y="986"/>
                  <a:pt x="167" y="986"/>
                </a:cubicBezTo>
                <a:cubicBezTo>
                  <a:pt x="167" y="986"/>
                  <a:pt x="167" y="985"/>
                  <a:pt x="167" y="985"/>
                </a:cubicBezTo>
                <a:cubicBezTo>
                  <a:pt x="167" y="985"/>
                  <a:pt x="166" y="985"/>
                  <a:pt x="166" y="985"/>
                </a:cubicBezTo>
                <a:cubicBezTo>
                  <a:pt x="166" y="984"/>
                  <a:pt x="166" y="984"/>
                  <a:pt x="166" y="984"/>
                </a:cubicBezTo>
                <a:cubicBezTo>
                  <a:pt x="166" y="983"/>
                  <a:pt x="165" y="983"/>
                  <a:pt x="165" y="982"/>
                </a:cubicBezTo>
                <a:cubicBezTo>
                  <a:pt x="165" y="982"/>
                  <a:pt x="165" y="982"/>
                  <a:pt x="164" y="981"/>
                </a:cubicBezTo>
                <a:cubicBezTo>
                  <a:pt x="164" y="981"/>
                  <a:pt x="164" y="980"/>
                  <a:pt x="164" y="980"/>
                </a:cubicBezTo>
                <a:cubicBezTo>
                  <a:pt x="163" y="979"/>
                  <a:pt x="163" y="979"/>
                  <a:pt x="163" y="978"/>
                </a:cubicBezTo>
                <a:cubicBezTo>
                  <a:pt x="163" y="978"/>
                  <a:pt x="162" y="977"/>
                  <a:pt x="162" y="977"/>
                </a:cubicBezTo>
                <a:cubicBezTo>
                  <a:pt x="162" y="976"/>
                  <a:pt x="162" y="976"/>
                  <a:pt x="162" y="976"/>
                </a:cubicBezTo>
                <a:cubicBezTo>
                  <a:pt x="161" y="976"/>
                  <a:pt x="161" y="975"/>
                  <a:pt x="161" y="975"/>
                </a:cubicBezTo>
                <a:cubicBezTo>
                  <a:pt x="161" y="974"/>
                  <a:pt x="160" y="974"/>
                  <a:pt x="160" y="974"/>
                </a:cubicBezTo>
                <a:cubicBezTo>
                  <a:pt x="160" y="974"/>
                  <a:pt x="160" y="974"/>
                  <a:pt x="160" y="973"/>
                </a:cubicBezTo>
                <a:cubicBezTo>
                  <a:pt x="159" y="973"/>
                  <a:pt x="159" y="972"/>
                  <a:pt x="159" y="971"/>
                </a:cubicBezTo>
                <a:cubicBezTo>
                  <a:pt x="159" y="971"/>
                  <a:pt x="158" y="970"/>
                  <a:pt x="158" y="969"/>
                </a:cubicBezTo>
                <a:cubicBezTo>
                  <a:pt x="158" y="969"/>
                  <a:pt x="158" y="968"/>
                  <a:pt x="158" y="968"/>
                </a:cubicBezTo>
                <a:cubicBezTo>
                  <a:pt x="157" y="968"/>
                  <a:pt x="157" y="967"/>
                  <a:pt x="157" y="967"/>
                </a:cubicBezTo>
                <a:cubicBezTo>
                  <a:pt x="157" y="966"/>
                  <a:pt x="156" y="966"/>
                  <a:pt x="156" y="965"/>
                </a:cubicBezTo>
                <a:cubicBezTo>
                  <a:pt x="155" y="965"/>
                  <a:pt x="155" y="965"/>
                  <a:pt x="154" y="964"/>
                </a:cubicBezTo>
                <a:cubicBezTo>
                  <a:pt x="154" y="963"/>
                  <a:pt x="154" y="963"/>
                  <a:pt x="154" y="962"/>
                </a:cubicBezTo>
                <a:cubicBezTo>
                  <a:pt x="154" y="961"/>
                  <a:pt x="153" y="961"/>
                  <a:pt x="153" y="961"/>
                </a:cubicBezTo>
                <a:cubicBezTo>
                  <a:pt x="153" y="960"/>
                  <a:pt x="152" y="959"/>
                  <a:pt x="152" y="958"/>
                </a:cubicBezTo>
                <a:cubicBezTo>
                  <a:pt x="152" y="958"/>
                  <a:pt x="152" y="957"/>
                  <a:pt x="152" y="956"/>
                </a:cubicBezTo>
                <a:cubicBezTo>
                  <a:pt x="151" y="956"/>
                  <a:pt x="152" y="955"/>
                  <a:pt x="151" y="955"/>
                </a:cubicBezTo>
                <a:cubicBezTo>
                  <a:pt x="151" y="955"/>
                  <a:pt x="151" y="954"/>
                  <a:pt x="151" y="954"/>
                </a:cubicBezTo>
                <a:cubicBezTo>
                  <a:pt x="151" y="953"/>
                  <a:pt x="150" y="954"/>
                  <a:pt x="150" y="953"/>
                </a:cubicBezTo>
                <a:cubicBezTo>
                  <a:pt x="150" y="952"/>
                  <a:pt x="151" y="951"/>
                  <a:pt x="150" y="951"/>
                </a:cubicBezTo>
                <a:cubicBezTo>
                  <a:pt x="150" y="950"/>
                  <a:pt x="150" y="950"/>
                  <a:pt x="149" y="950"/>
                </a:cubicBezTo>
                <a:cubicBezTo>
                  <a:pt x="149" y="950"/>
                  <a:pt x="149" y="950"/>
                  <a:pt x="149" y="950"/>
                </a:cubicBezTo>
                <a:cubicBezTo>
                  <a:pt x="148" y="947"/>
                  <a:pt x="149" y="948"/>
                  <a:pt x="149" y="948"/>
                </a:cubicBezTo>
                <a:cubicBezTo>
                  <a:pt x="149" y="948"/>
                  <a:pt x="149" y="948"/>
                  <a:pt x="150" y="949"/>
                </a:cubicBezTo>
                <a:cubicBezTo>
                  <a:pt x="150" y="949"/>
                  <a:pt x="151" y="950"/>
                  <a:pt x="151" y="950"/>
                </a:cubicBezTo>
                <a:cubicBezTo>
                  <a:pt x="151" y="951"/>
                  <a:pt x="151" y="951"/>
                  <a:pt x="152" y="952"/>
                </a:cubicBezTo>
                <a:cubicBezTo>
                  <a:pt x="152" y="952"/>
                  <a:pt x="152" y="953"/>
                  <a:pt x="152" y="953"/>
                </a:cubicBezTo>
                <a:cubicBezTo>
                  <a:pt x="152" y="953"/>
                  <a:pt x="152" y="954"/>
                  <a:pt x="152" y="954"/>
                </a:cubicBezTo>
                <a:cubicBezTo>
                  <a:pt x="152" y="954"/>
                  <a:pt x="152" y="954"/>
                  <a:pt x="152" y="955"/>
                </a:cubicBezTo>
                <a:cubicBezTo>
                  <a:pt x="152" y="955"/>
                  <a:pt x="153" y="955"/>
                  <a:pt x="153" y="955"/>
                </a:cubicBezTo>
                <a:cubicBezTo>
                  <a:pt x="153" y="955"/>
                  <a:pt x="153" y="955"/>
                  <a:pt x="153" y="956"/>
                </a:cubicBezTo>
                <a:cubicBezTo>
                  <a:pt x="153" y="956"/>
                  <a:pt x="153" y="956"/>
                  <a:pt x="153" y="956"/>
                </a:cubicBezTo>
                <a:cubicBezTo>
                  <a:pt x="153" y="957"/>
                  <a:pt x="153" y="957"/>
                  <a:pt x="154" y="957"/>
                </a:cubicBezTo>
                <a:cubicBezTo>
                  <a:pt x="154" y="957"/>
                  <a:pt x="153" y="958"/>
                  <a:pt x="154" y="958"/>
                </a:cubicBezTo>
                <a:cubicBezTo>
                  <a:pt x="154" y="958"/>
                  <a:pt x="154" y="958"/>
                  <a:pt x="154" y="958"/>
                </a:cubicBezTo>
                <a:cubicBezTo>
                  <a:pt x="154" y="958"/>
                  <a:pt x="154" y="958"/>
                  <a:pt x="155" y="959"/>
                </a:cubicBezTo>
                <a:cubicBezTo>
                  <a:pt x="155" y="959"/>
                  <a:pt x="155" y="959"/>
                  <a:pt x="155" y="960"/>
                </a:cubicBezTo>
                <a:cubicBezTo>
                  <a:pt x="155" y="960"/>
                  <a:pt x="156" y="961"/>
                  <a:pt x="156" y="961"/>
                </a:cubicBezTo>
                <a:cubicBezTo>
                  <a:pt x="156" y="961"/>
                  <a:pt x="156" y="962"/>
                  <a:pt x="156" y="962"/>
                </a:cubicBezTo>
                <a:cubicBezTo>
                  <a:pt x="156" y="962"/>
                  <a:pt x="156" y="962"/>
                  <a:pt x="156" y="963"/>
                </a:cubicBezTo>
                <a:cubicBezTo>
                  <a:pt x="156" y="963"/>
                  <a:pt x="156" y="963"/>
                  <a:pt x="156" y="963"/>
                </a:cubicBezTo>
                <a:cubicBezTo>
                  <a:pt x="156" y="964"/>
                  <a:pt x="157" y="964"/>
                  <a:pt x="157" y="964"/>
                </a:cubicBezTo>
                <a:cubicBezTo>
                  <a:pt x="157" y="965"/>
                  <a:pt x="157" y="966"/>
                  <a:pt x="157" y="966"/>
                </a:cubicBezTo>
                <a:cubicBezTo>
                  <a:pt x="157" y="967"/>
                  <a:pt x="158" y="967"/>
                  <a:pt x="158" y="967"/>
                </a:cubicBezTo>
                <a:cubicBezTo>
                  <a:pt x="158" y="967"/>
                  <a:pt x="158" y="966"/>
                  <a:pt x="158" y="966"/>
                </a:cubicBezTo>
                <a:cubicBezTo>
                  <a:pt x="158" y="965"/>
                  <a:pt x="158" y="965"/>
                  <a:pt x="159" y="965"/>
                </a:cubicBezTo>
                <a:cubicBezTo>
                  <a:pt x="159" y="965"/>
                  <a:pt x="159" y="965"/>
                  <a:pt x="159" y="965"/>
                </a:cubicBezTo>
                <a:cubicBezTo>
                  <a:pt x="159" y="965"/>
                  <a:pt x="159" y="966"/>
                  <a:pt x="159" y="966"/>
                </a:cubicBezTo>
                <a:cubicBezTo>
                  <a:pt x="159" y="967"/>
                  <a:pt x="159" y="967"/>
                  <a:pt x="159" y="967"/>
                </a:cubicBezTo>
                <a:cubicBezTo>
                  <a:pt x="160" y="967"/>
                  <a:pt x="160" y="968"/>
                  <a:pt x="160" y="968"/>
                </a:cubicBezTo>
                <a:cubicBezTo>
                  <a:pt x="160" y="968"/>
                  <a:pt x="159" y="968"/>
                  <a:pt x="159" y="969"/>
                </a:cubicBezTo>
                <a:cubicBezTo>
                  <a:pt x="159" y="969"/>
                  <a:pt x="159" y="969"/>
                  <a:pt x="159" y="969"/>
                </a:cubicBezTo>
                <a:cubicBezTo>
                  <a:pt x="159" y="970"/>
                  <a:pt x="160" y="970"/>
                  <a:pt x="160" y="971"/>
                </a:cubicBezTo>
                <a:cubicBezTo>
                  <a:pt x="160" y="971"/>
                  <a:pt x="160" y="972"/>
                  <a:pt x="161" y="972"/>
                </a:cubicBezTo>
                <a:cubicBezTo>
                  <a:pt x="161" y="973"/>
                  <a:pt x="161" y="973"/>
                  <a:pt x="161" y="973"/>
                </a:cubicBezTo>
                <a:cubicBezTo>
                  <a:pt x="161" y="974"/>
                  <a:pt x="162" y="974"/>
                  <a:pt x="162" y="975"/>
                </a:cubicBezTo>
                <a:cubicBezTo>
                  <a:pt x="162" y="975"/>
                  <a:pt x="163" y="976"/>
                  <a:pt x="163" y="976"/>
                </a:cubicBezTo>
                <a:cubicBezTo>
                  <a:pt x="163" y="977"/>
                  <a:pt x="163" y="977"/>
                  <a:pt x="164" y="978"/>
                </a:cubicBezTo>
                <a:cubicBezTo>
                  <a:pt x="164" y="978"/>
                  <a:pt x="164" y="979"/>
                  <a:pt x="165" y="979"/>
                </a:cubicBezTo>
                <a:cubicBezTo>
                  <a:pt x="165" y="980"/>
                  <a:pt x="165" y="980"/>
                  <a:pt x="165" y="981"/>
                </a:cubicBezTo>
                <a:cubicBezTo>
                  <a:pt x="165" y="981"/>
                  <a:pt x="166" y="982"/>
                  <a:pt x="166" y="982"/>
                </a:cubicBezTo>
                <a:close/>
                <a:moveTo>
                  <a:pt x="195" y="205"/>
                </a:moveTo>
                <a:cubicBezTo>
                  <a:pt x="195" y="205"/>
                  <a:pt x="195" y="206"/>
                  <a:pt x="195" y="206"/>
                </a:cubicBezTo>
                <a:cubicBezTo>
                  <a:pt x="195" y="207"/>
                  <a:pt x="195" y="208"/>
                  <a:pt x="195" y="208"/>
                </a:cubicBezTo>
                <a:cubicBezTo>
                  <a:pt x="196" y="208"/>
                  <a:pt x="196" y="208"/>
                  <a:pt x="196" y="207"/>
                </a:cubicBezTo>
                <a:cubicBezTo>
                  <a:pt x="196" y="208"/>
                  <a:pt x="197" y="208"/>
                  <a:pt x="197" y="208"/>
                </a:cubicBezTo>
                <a:cubicBezTo>
                  <a:pt x="197" y="209"/>
                  <a:pt x="197" y="209"/>
                  <a:pt x="198" y="209"/>
                </a:cubicBezTo>
                <a:cubicBezTo>
                  <a:pt x="197" y="210"/>
                  <a:pt x="197" y="210"/>
                  <a:pt x="196" y="211"/>
                </a:cubicBezTo>
                <a:cubicBezTo>
                  <a:pt x="195" y="212"/>
                  <a:pt x="195" y="213"/>
                  <a:pt x="194" y="212"/>
                </a:cubicBezTo>
                <a:cubicBezTo>
                  <a:pt x="195" y="214"/>
                  <a:pt x="195" y="215"/>
                  <a:pt x="193" y="216"/>
                </a:cubicBezTo>
                <a:cubicBezTo>
                  <a:pt x="193" y="217"/>
                  <a:pt x="194" y="217"/>
                  <a:pt x="194" y="217"/>
                </a:cubicBezTo>
                <a:cubicBezTo>
                  <a:pt x="195" y="220"/>
                  <a:pt x="192" y="216"/>
                  <a:pt x="193" y="220"/>
                </a:cubicBezTo>
                <a:cubicBezTo>
                  <a:pt x="192" y="220"/>
                  <a:pt x="191" y="220"/>
                  <a:pt x="190" y="221"/>
                </a:cubicBezTo>
                <a:cubicBezTo>
                  <a:pt x="190" y="222"/>
                  <a:pt x="191" y="223"/>
                  <a:pt x="192" y="224"/>
                </a:cubicBezTo>
                <a:cubicBezTo>
                  <a:pt x="189" y="224"/>
                  <a:pt x="190" y="227"/>
                  <a:pt x="188" y="227"/>
                </a:cubicBezTo>
                <a:cubicBezTo>
                  <a:pt x="188" y="229"/>
                  <a:pt x="188" y="231"/>
                  <a:pt x="188" y="232"/>
                </a:cubicBezTo>
                <a:cubicBezTo>
                  <a:pt x="187" y="232"/>
                  <a:pt x="187" y="234"/>
                  <a:pt x="187" y="234"/>
                </a:cubicBezTo>
                <a:cubicBezTo>
                  <a:pt x="186" y="235"/>
                  <a:pt x="185" y="235"/>
                  <a:pt x="185" y="236"/>
                </a:cubicBezTo>
                <a:cubicBezTo>
                  <a:pt x="185" y="238"/>
                  <a:pt x="186" y="238"/>
                  <a:pt x="186" y="240"/>
                </a:cubicBezTo>
                <a:cubicBezTo>
                  <a:pt x="184" y="240"/>
                  <a:pt x="185" y="242"/>
                  <a:pt x="183" y="242"/>
                </a:cubicBezTo>
                <a:cubicBezTo>
                  <a:pt x="183" y="245"/>
                  <a:pt x="182" y="246"/>
                  <a:pt x="182" y="248"/>
                </a:cubicBezTo>
                <a:cubicBezTo>
                  <a:pt x="181" y="248"/>
                  <a:pt x="181" y="249"/>
                  <a:pt x="181" y="249"/>
                </a:cubicBezTo>
                <a:cubicBezTo>
                  <a:pt x="180" y="249"/>
                  <a:pt x="180" y="249"/>
                  <a:pt x="180" y="249"/>
                </a:cubicBezTo>
                <a:cubicBezTo>
                  <a:pt x="179" y="249"/>
                  <a:pt x="180" y="250"/>
                  <a:pt x="180" y="251"/>
                </a:cubicBezTo>
                <a:cubicBezTo>
                  <a:pt x="179" y="254"/>
                  <a:pt x="182" y="253"/>
                  <a:pt x="182" y="255"/>
                </a:cubicBezTo>
                <a:cubicBezTo>
                  <a:pt x="180" y="255"/>
                  <a:pt x="180" y="257"/>
                  <a:pt x="178" y="258"/>
                </a:cubicBezTo>
                <a:cubicBezTo>
                  <a:pt x="178" y="259"/>
                  <a:pt x="179" y="260"/>
                  <a:pt x="179" y="261"/>
                </a:cubicBezTo>
                <a:cubicBezTo>
                  <a:pt x="178" y="261"/>
                  <a:pt x="177" y="261"/>
                  <a:pt x="178" y="262"/>
                </a:cubicBezTo>
                <a:cubicBezTo>
                  <a:pt x="178" y="263"/>
                  <a:pt x="179" y="263"/>
                  <a:pt x="179" y="265"/>
                </a:cubicBezTo>
                <a:cubicBezTo>
                  <a:pt x="178" y="264"/>
                  <a:pt x="178" y="265"/>
                  <a:pt x="178" y="265"/>
                </a:cubicBezTo>
                <a:cubicBezTo>
                  <a:pt x="177" y="266"/>
                  <a:pt x="176" y="267"/>
                  <a:pt x="176" y="268"/>
                </a:cubicBezTo>
                <a:cubicBezTo>
                  <a:pt x="175" y="268"/>
                  <a:pt x="175" y="269"/>
                  <a:pt x="175" y="269"/>
                </a:cubicBezTo>
                <a:cubicBezTo>
                  <a:pt x="174" y="272"/>
                  <a:pt x="174" y="273"/>
                  <a:pt x="174" y="276"/>
                </a:cubicBezTo>
                <a:cubicBezTo>
                  <a:pt x="174" y="277"/>
                  <a:pt x="174" y="277"/>
                  <a:pt x="173" y="277"/>
                </a:cubicBezTo>
                <a:cubicBezTo>
                  <a:pt x="173" y="278"/>
                  <a:pt x="173" y="277"/>
                  <a:pt x="173" y="278"/>
                </a:cubicBezTo>
                <a:cubicBezTo>
                  <a:pt x="173" y="279"/>
                  <a:pt x="173" y="279"/>
                  <a:pt x="172" y="280"/>
                </a:cubicBezTo>
                <a:cubicBezTo>
                  <a:pt x="172" y="281"/>
                  <a:pt x="172" y="282"/>
                  <a:pt x="172" y="284"/>
                </a:cubicBezTo>
                <a:cubicBezTo>
                  <a:pt x="170" y="284"/>
                  <a:pt x="171" y="286"/>
                  <a:pt x="170" y="286"/>
                </a:cubicBezTo>
                <a:cubicBezTo>
                  <a:pt x="169" y="282"/>
                  <a:pt x="171" y="278"/>
                  <a:pt x="171" y="273"/>
                </a:cubicBezTo>
                <a:cubicBezTo>
                  <a:pt x="172" y="272"/>
                  <a:pt x="173" y="271"/>
                  <a:pt x="174" y="271"/>
                </a:cubicBezTo>
                <a:cubicBezTo>
                  <a:pt x="174" y="268"/>
                  <a:pt x="176" y="267"/>
                  <a:pt x="176" y="264"/>
                </a:cubicBezTo>
                <a:cubicBezTo>
                  <a:pt x="177" y="262"/>
                  <a:pt x="175" y="263"/>
                  <a:pt x="175" y="262"/>
                </a:cubicBezTo>
                <a:cubicBezTo>
                  <a:pt x="176" y="262"/>
                  <a:pt x="176" y="260"/>
                  <a:pt x="177" y="260"/>
                </a:cubicBezTo>
                <a:cubicBezTo>
                  <a:pt x="177" y="255"/>
                  <a:pt x="179" y="251"/>
                  <a:pt x="179" y="246"/>
                </a:cubicBezTo>
                <a:cubicBezTo>
                  <a:pt x="180" y="246"/>
                  <a:pt x="180" y="245"/>
                  <a:pt x="180" y="244"/>
                </a:cubicBezTo>
                <a:cubicBezTo>
                  <a:pt x="182" y="244"/>
                  <a:pt x="183" y="243"/>
                  <a:pt x="183" y="241"/>
                </a:cubicBezTo>
                <a:cubicBezTo>
                  <a:pt x="183" y="240"/>
                  <a:pt x="181" y="241"/>
                  <a:pt x="181" y="240"/>
                </a:cubicBezTo>
                <a:cubicBezTo>
                  <a:pt x="182" y="240"/>
                  <a:pt x="183" y="239"/>
                  <a:pt x="183" y="237"/>
                </a:cubicBezTo>
                <a:cubicBezTo>
                  <a:pt x="184" y="237"/>
                  <a:pt x="184" y="236"/>
                  <a:pt x="185" y="236"/>
                </a:cubicBezTo>
                <a:cubicBezTo>
                  <a:pt x="185" y="233"/>
                  <a:pt x="188" y="230"/>
                  <a:pt x="186" y="226"/>
                </a:cubicBezTo>
                <a:cubicBezTo>
                  <a:pt x="188" y="227"/>
                  <a:pt x="187" y="224"/>
                  <a:pt x="188" y="224"/>
                </a:cubicBezTo>
                <a:cubicBezTo>
                  <a:pt x="188" y="223"/>
                  <a:pt x="188" y="223"/>
                  <a:pt x="189" y="222"/>
                </a:cubicBezTo>
                <a:cubicBezTo>
                  <a:pt x="189" y="221"/>
                  <a:pt x="189" y="220"/>
                  <a:pt x="190" y="219"/>
                </a:cubicBezTo>
                <a:cubicBezTo>
                  <a:pt x="190" y="218"/>
                  <a:pt x="191" y="218"/>
                  <a:pt x="191" y="217"/>
                </a:cubicBezTo>
                <a:cubicBezTo>
                  <a:pt x="192" y="216"/>
                  <a:pt x="192" y="216"/>
                  <a:pt x="192" y="215"/>
                </a:cubicBezTo>
                <a:cubicBezTo>
                  <a:pt x="190" y="214"/>
                  <a:pt x="189" y="216"/>
                  <a:pt x="189" y="218"/>
                </a:cubicBezTo>
                <a:cubicBezTo>
                  <a:pt x="188" y="218"/>
                  <a:pt x="189" y="219"/>
                  <a:pt x="189" y="219"/>
                </a:cubicBezTo>
                <a:cubicBezTo>
                  <a:pt x="188" y="220"/>
                  <a:pt x="187" y="221"/>
                  <a:pt x="187" y="221"/>
                </a:cubicBezTo>
                <a:cubicBezTo>
                  <a:pt x="187" y="222"/>
                  <a:pt x="187" y="223"/>
                  <a:pt x="187" y="224"/>
                </a:cubicBezTo>
                <a:cubicBezTo>
                  <a:pt x="185" y="224"/>
                  <a:pt x="186" y="225"/>
                  <a:pt x="185" y="225"/>
                </a:cubicBezTo>
                <a:cubicBezTo>
                  <a:pt x="185" y="228"/>
                  <a:pt x="185" y="227"/>
                  <a:pt x="184" y="229"/>
                </a:cubicBezTo>
                <a:cubicBezTo>
                  <a:pt x="183" y="230"/>
                  <a:pt x="183" y="231"/>
                  <a:pt x="183" y="232"/>
                </a:cubicBezTo>
                <a:cubicBezTo>
                  <a:pt x="183" y="232"/>
                  <a:pt x="182" y="232"/>
                  <a:pt x="182" y="232"/>
                </a:cubicBezTo>
                <a:cubicBezTo>
                  <a:pt x="182" y="232"/>
                  <a:pt x="182" y="232"/>
                  <a:pt x="182" y="233"/>
                </a:cubicBezTo>
                <a:cubicBezTo>
                  <a:pt x="182" y="233"/>
                  <a:pt x="182" y="233"/>
                  <a:pt x="182" y="233"/>
                </a:cubicBezTo>
                <a:cubicBezTo>
                  <a:pt x="182" y="233"/>
                  <a:pt x="182" y="234"/>
                  <a:pt x="182" y="234"/>
                </a:cubicBezTo>
                <a:cubicBezTo>
                  <a:pt x="181" y="235"/>
                  <a:pt x="181" y="235"/>
                  <a:pt x="181" y="236"/>
                </a:cubicBezTo>
                <a:cubicBezTo>
                  <a:pt x="180" y="238"/>
                  <a:pt x="181" y="238"/>
                  <a:pt x="181" y="239"/>
                </a:cubicBezTo>
                <a:cubicBezTo>
                  <a:pt x="181" y="239"/>
                  <a:pt x="180" y="240"/>
                  <a:pt x="180" y="240"/>
                </a:cubicBezTo>
                <a:cubicBezTo>
                  <a:pt x="180" y="241"/>
                  <a:pt x="180" y="242"/>
                  <a:pt x="180" y="243"/>
                </a:cubicBezTo>
                <a:cubicBezTo>
                  <a:pt x="179" y="243"/>
                  <a:pt x="179" y="245"/>
                  <a:pt x="178" y="246"/>
                </a:cubicBezTo>
                <a:cubicBezTo>
                  <a:pt x="178" y="248"/>
                  <a:pt x="178" y="249"/>
                  <a:pt x="178" y="250"/>
                </a:cubicBezTo>
                <a:cubicBezTo>
                  <a:pt x="177" y="249"/>
                  <a:pt x="178" y="248"/>
                  <a:pt x="176" y="248"/>
                </a:cubicBezTo>
                <a:cubicBezTo>
                  <a:pt x="175" y="249"/>
                  <a:pt x="176" y="250"/>
                  <a:pt x="176" y="252"/>
                </a:cubicBezTo>
                <a:cubicBezTo>
                  <a:pt x="175" y="253"/>
                  <a:pt x="173" y="254"/>
                  <a:pt x="175" y="255"/>
                </a:cubicBezTo>
                <a:cubicBezTo>
                  <a:pt x="175" y="254"/>
                  <a:pt x="176" y="254"/>
                  <a:pt x="176" y="254"/>
                </a:cubicBezTo>
                <a:cubicBezTo>
                  <a:pt x="176" y="253"/>
                  <a:pt x="176" y="252"/>
                  <a:pt x="176" y="252"/>
                </a:cubicBezTo>
                <a:cubicBezTo>
                  <a:pt x="176" y="251"/>
                  <a:pt x="177" y="251"/>
                  <a:pt x="178" y="251"/>
                </a:cubicBezTo>
                <a:cubicBezTo>
                  <a:pt x="177" y="252"/>
                  <a:pt x="177" y="252"/>
                  <a:pt x="177" y="252"/>
                </a:cubicBezTo>
                <a:cubicBezTo>
                  <a:pt x="177" y="252"/>
                  <a:pt x="177" y="253"/>
                  <a:pt x="177" y="253"/>
                </a:cubicBezTo>
                <a:cubicBezTo>
                  <a:pt x="176" y="255"/>
                  <a:pt x="176" y="258"/>
                  <a:pt x="175" y="260"/>
                </a:cubicBezTo>
                <a:cubicBezTo>
                  <a:pt x="174" y="260"/>
                  <a:pt x="175" y="261"/>
                  <a:pt x="175" y="261"/>
                </a:cubicBezTo>
                <a:cubicBezTo>
                  <a:pt x="174" y="262"/>
                  <a:pt x="172" y="262"/>
                  <a:pt x="173" y="264"/>
                </a:cubicBezTo>
                <a:cubicBezTo>
                  <a:pt x="172" y="266"/>
                  <a:pt x="174" y="264"/>
                  <a:pt x="174" y="266"/>
                </a:cubicBezTo>
                <a:cubicBezTo>
                  <a:pt x="172" y="266"/>
                  <a:pt x="172" y="267"/>
                  <a:pt x="171" y="268"/>
                </a:cubicBezTo>
                <a:cubicBezTo>
                  <a:pt x="171" y="269"/>
                  <a:pt x="171" y="269"/>
                  <a:pt x="171" y="270"/>
                </a:cubicBezTo>
                <a:cubicBezTo>
                  <a:pt x="170" y="270"/>
                  <a:pt x="170" y="270"/>
                  <a:pt x="170" y="270"/>
                </a:cubicBezTo>
                <a:cubicBezTo>
                  <a:pt x="169" y="270"/>
                  <a:pt x="170" y="271"/>
                  <a:pt x="169" y="271"/>
                </a:cubicBezTo>
                <a:cubicBezTo>
                  <a:pt x="169" y="272"/>
                  <a:pt x="170" y="272"/>
                  <a:pt x="170" y="273"/>
                </a:cubicBezTo>
                <a:cubicBezTo>
                  <a:pt x="169" y="275"/>
                  <a:pt x="169" y="276"/>
                  <a:pt x="169" y="278"/>
                </a:cubicBezTo>
                <a:cubicBezTo>
                  <a:pt x="169" y="279"/>
                  <a:pt x="168" y="281"/>
                  <a:pt x="168" y="282"/>
                </a:cubicBezTo>
                <a:cubicBezTo>
                  <a:pt x="168" y="283"/>
                  <a:pt x="168" y="285"/>
                  <a:pt x="168" y="286"/>
                </a:cubicBezTo>
                <a:cubicBezTo>
                  <a:pt x="168" y="287"/>
                  <a:pt x="167" y="288"/>
                  <a:pt x="167" y="288"/>
                </a:cubicBezTo>
                <a:cubicBezTo>
                  <a:pt x="167" y="289"/>
                  <a:pt x="167" y="290"/>
                  <a:pt x="166" y="291"/>
                </a:cubicBezTo>
                <a:cubicBezTo>
                  <a:pt x="166" y="295"/>
                  <a:pt x="166" y="298"/>
                  <a:pt x="165" y="302"/>
                </a:cubicBezTo>
                <a:cubicBezTo>
                  <a:pt x="165" y="303"/>
                  <a:pt x="165" y="303"/>
                  <a:pt x="165" y="304"/>
                </a:cubicBezTo>
                <a:cubicBezTo>
                  <a:pt x="165" y="305"/>
                  <a:pt x="165" y="306"/>
                  <a:pt x="165" y="307"/>
                </a:cubicBezTo>
                <a:cubicBezTo>
                  <a:pt x="165" y="307"/>
                  <a:pt x="164" y="308"/>
                  <a:pt x="164" y="308"/>
                </a:cubicBezTo>
                <a:cubicBezTo>
                  <a:pt x="164" y="308"/>
                  <a:pt x="164" y="309"/>
                  <a:pt x="164" y="309"/>
                </a:cubicBezTo>
                <a:cubicBezTo>
                  <a:pt x="164" y="309"/>
                  <a:pt x="164" y="309"/>
                  <a:pt x="164" y="309"/>
                </a:cubicBezTo>
                <a:cubicBezTo>
                  <a:pt x="164" y="310"/>
                  <a:pt x="163" y="311"/>
                  <a:pt x="164" y="311"/>
                </a:cubicBezTo>
                <a:cubicBezTo>
                  <a:pt x="165" y="312"/>
                  <a:pt x="165" y="313"/>
                  <a:pt x="165" y="313"/>
                </a:cubicBezTo>
                <a:cubicBezTo>
                  <a:pt x="165" y="316"/>
                  <a:pt x="165" y="319"/>
                  <a:pt x="165" y="321"/>
                </a:cubicBezTo>
                <a:cubicBezTo>
                  <a:pt x="165" y="322"/>
                  <a:pt x="164" y="323"/>
                  <a:pt x="164" y="323"/>
                </a:cubicBezTo>
                <a:cubicBezTo>
                  <a:pt x="164" y="324"/>
                  <a:pt x="165" y="324"/>
                  <a:pt x="165" y="326"/>
                </a:cubicBezTo>
                <a:cubicBezTo>
                  <a:pt x="165" y="328"/>
                  <a:pt x="165" y="329"/>
                  <a:pt x="165" y="331"/>
                </a:cubicBezTo>
                <a:cubicBezTo>
                  <a:pt x="165" y="333"/>
                  <a:pt x="165" y="336"/>
                  <a:pt x="166" y="338"/>
                </a:cubicBezTo>
                <a:cubicBezTo>
                  <a:pt x="169" y="371"/>
                  <a:pt x="186" y="398"/>
                  <a:pt x="214" y="416"/>
                </a:cubicBezTo>
                <a:cubicBezTo>
                  <a:pt x="244" y="435"/>
                  <a:pt x="280" y="436"/>
                  <a:pt x="311" y="420"/>
                </a:cubicBezTo>
                <a:cubicBezTo>
                  <a:pt x="330" y="410"/>
                  <a:pt x="345" y="396"/>
                  <a:pt x="357" y="378"/>
                </a:cubicBezTo>
                <a:cubicBezTo>
                  <a:pt x="367" y="364"/>
                  <a:pt x="377" y="343"/>
                  <a:pt x="372" y="325"/>
                </a:cubicBezTo>
                <a:cubicBezTo>
                  <a:pt x="370" y="315"/>
                  <a:pt x="365" y="307"/>
                  <a:pt x="357" y="303"/>
                </a:cubicBezTo>
                <a:cubicBezTo>
                  <a:pt x="355" y="302"/>
                  <a:pt x="352" y="302"/>
                  <a:pt x="350" y="301"/>
                </a:cubicBezTo>
                <a:cubicBezTo>
                  <a:pt x="360" y="287"/>
                  <a:pt x="358" y="269"/>
                  <a:pt x="347" y="257"/>
                </a:cubicBezTo>
                <a:cubicBezTo>
                  <a:pt x="334" y="244"/>
                  <a:pt x="313" y="239"/>
                  <a:pt x="298" y="250"/>
                </a:cubicBezTo>
                <a:cubicBezTo>
                  <a:pt x="297" y="251"/>
                  <a:pt x="287" y="260"/>
                  <a:pt x="287" y="260"/>
                </a:cubicBezTo>
                <a:cubicBezTo>
                  <a:pt x="274" y="251"/>
                  <a:pt x="258" y="258"/>
                  <a:pt x="249" y="269"/>
                </a:cubicBezTo>
                <a:cubicBezTo>
                  <a:pt x="240" y="280"/>
                  <a:pt x="236" y="298"/>
                  <a:pt x="239" y="313"/>
                </a:cubicBezTo>
                <a:cubicBezTo>
                  <a:pt x="242" y="329"/>
                  <a:pt x="252" y="342"/>
                  <a:pt x="270" y="342"/>
                </a:cubicBezTo>
                <a:cubicBezTo>
                  <a:pt x="286" y="343"/>
                  <a:pt x="300" y="316"/>
                  <a:pt x="286" y="307"/>
                </a:cubicBezTo>
                <a:cubicBezTo>
                  <a:pt x="277" y="300"/>
                  <a:pt x="272" y="307"/>
                  <a:pt x="272" y="307"/>
                </a:cubicBezTo>
                <a:cubicBezTo>
                  <a:pt x="273" y="297"/>
                  <a:pt x="286" y="299"/>
                  <a:pt x="286" y="299"/>
                </a:cubicBezTo>
                <a:cubicBezTo>
                  <a:pt x="320" y="302"/>
                  <a:pt x="301" y="343"/>
                  <a:pt x="301" y="343"/>
                </a:cubicBezTo>
                <a:cubicBezTo>
                  <a:pt x="301" y="344"/>
                  <a:pt x="299" y="346"/>
                  <a:pt x="298" y="347"/>
                </a:cubicBezTo>
                <a:cubicBezTo>
                  <a:pt x="298" y="347"/>
                  <a:pt x="298" y="348"/>
                  <a:pt x="297" y="348"/>
                </a:cubicBezTo>
                <a:cubicBezTo>
                  <a:pt x="297" y="349"/>
                  <a:pt x="297" y="349"/>
                  <a:pt x="297" y="350"/>
                </a:cubicBezTo>
                <a:cubicBezTo>
                  <a:pt x="297" y="350"/>
                  <a:pt x="296" y="351"/>
                  <a:pt x="296" y="351"/>
                </a:cubicBezTo>
                <a:cubicBezTo>
                  <a:pt x="295" y="353"/>
                  <a:pt x="294" y="354"/>
                  <a:pt x="293" y="355"/>
                </a:cubicBezTo>
                <a:cubicBezTo>
                  <a:pt x="292" y="356"/>
                  <a:pt x="292" y="355"/>
                  <a:pt x="291" y="356"/>
                </a:cubicBezTo>
                <a:cubicBezTo>
                  <a:pt x="290" y="357"/>
                  <a:pt x="290" y="359"/>
                  <a:pt x="289" y="359"/>
                </a:cubicBezTo>
                <a:cubicBezTo>
                  <a:pt x="289" y="359"/>
                  <a:pt x="289" y="358"/>
                  <a:pt x="288" y="358"/>
                </a:cubicBezTo>
                <a:cubicBezTo>
                  <a:pt x="288" y="359"/>
                  <a:pt x="287" y="359"/>
                  <a:pt x="286" y="359"/>
                </a:cubicBezTo>
                <a:cubicBezTo>
                  <a:pt x="286" y="359"/>
                  <a:pt x="286" y="360"/>
                  <a:pt x="286" y="360"/>
                </a:cubicBezTo>
                <a:cubicBezTo>
                  <a:pt x="286" y="360"/>
                  <a:pt x="285" y="360"/>
                  <a:pt x="284" y="361"/>
                </a:cubicBezTo>
                <a:cubicBezTo>
                  <a:pt x="284" y="361"/>
                  <a:pt x="284" y="361"/>
                  <a:pt x="284" y="361"/>
                </a:cubicBezTo>
                <a:cubicBezTo>
                  <a:pt x="284" y="361"/>
                  <a:pt x="283" y="361"/>
                  <a:pt x="283" y="362"/>
                </a:cubicBezTo>
                <a:cubicBezTo>
                  <a:pt x="283" y="362"/>
                  <a:pt x="282" y="362"/>
                  <a:pt x="282" y="363"/>
                </a:cubicBezTo>
                <a:cubicBezTo>
                  <a:pt x="281" y="363"/>
                  <a:pt x="281" y="363"/>
                  <a:pt x="280" y="363"/>
                </a:cubicBezTo>
                <a:cubicBezTo>
                  <a:pt x="280" y="363"/>
                  <a:pt x="279" y="364"/>
                  <a:pt x="279" y="364"/>
                </a:cubicBezTo>
                <a:cubicBezTo>
                  <a:pt x="278" y="365"/>
                  <a:pt x="278" y="364"/>
                  <a:pt x="277" y="365"/>
                </a:cubicBezTo>
                <a:cubicBezTo>
                  <a:pt x="276" y="365"/>
                  <a:pt x="276" y="366"/>
                  <a:pt x="275" y="366"/>
                </a:cubicBezTo>
                <a:cubicBezTo>
                  <a:pt x="274" y="366"/>
                  <a:pt x="274" y="366"/>
                  <a:pt x="274" y="366"/>
                </a:cubicBezTo>
                <a:cubicBezTo>
                  <a:pt x="273" y="367"/>
                  <a:pt x="271" y="367"/>
                  <a:pt x="270" y="367"/>
                </a:cubicBezTo>
                <a:cubicBezTo>
                  <a:pt x="269" y="367"/>
                  <a:pt x="267" y="368"/>
                  <a:pt x="266" y="368"/>
                </a:cubicBezTo>
                <a:cubicBezTo>
                  <a:pt x="262" y="368"/>
                  <a:pt x="256" y="368"/>
                  <a:pt x="254" y="367"/>
                </a:cubicBezTo>
                <a:cubicBezTo>
                  <a:pt x="254" y="367"/>
                  <a:pt x="253" y="367"/>
                  <a:pt x="252" y="367"/>
                </a:cubicBezTo>
                <a:cubicBezTo>
                  <a:pt x="250" y="367"/>
                  <a:pt x="248" y="366"/>
                  <a:pt x="246" y="366"/>
                </a:cubicBezTo>
                <a:cubicBezTo>
                  <a:pt x="214" y="356"/>
                  <a:pt x="205" y="322"/>
                  <a:pt x="206" y="291"/>
                </a:cubicBezTo>
                <a:cubicBezTo>
                  <a:pt x="208" y="243"/>
                  <a:pt x="229" y="193"/>
                  <a:pt x="262" y="158"/>
                </a:cubicBezTo>
                <a:cubicBezTo>
                  <a:pt x="265" y="156"/>
                  <a:pt x="267" y="152"/>
                  <a:pt x="270" y="150"/>
                </a:cubicBezTo>
                <a:cubicBezTo>
                  <a:pt x="270" y="150"/>
                  <a:pt x="271" y="149"/>
                  <a:pt x="272" y="148"/>
                </a:cubicBezTo>
                <a:cubicBezTo>
                  <a:pt x="272" y="148"/>
                  <a:pt x="272" y="147"/>
                  <a:pt x="273" y="146"/>
                </a:cubicBezTo>
                <a:cubicBezTo>
                  <a:pt x="273" y="146"/>
                  <a:pt x="275" y="146"/>
                  <a:pt x="274" y="145"/>
                </a:cubicBezTo>
                <a:cubicBezTo>
                  <a:pt x="274" y="144"/>
                  <a:pt x="271" y="145"/>
                  <a:pt x="272" y="143"/>
                </a:cubicBezTo>
                <a:cubicBezTo>
                  <a:pt x="273" y="143"/>
                  <a:pt x="273" y="143"/>
                  <a:pt x="274" y="143"/>
                </a:cubicBezTo>
                <a:cubicBezTo>
                  <a:pt x="274" y="142"/>
                  <a:pt x="275" y="142"/>
                  <a:pt x="275" y="142"/>
                </a:cubicBezTo>
                <a:cubicBezTo>
                  <a:pt x="277" y="141"/>
                  <a:pt x="278" y="140"/>
                  <a:pt x="278" y="139"/>
                </a:cubicBezTo>
                <a:cubicBezTo>
                  <a:pt x="278" y="139"/>
                  <a:pt x="279" y="139"/>
                  <a:pt x="279" y="139"/>
                </a:cubicBezTo>
                <a:cubicBezTo>
                  <a:pt x="280" y="138"/>
                  <a:pt x="279" y="137"/>
                  <a:pt x="280" y="137"/>
                </a:cubicBezTo>
                <a:cubicBezTo>
                  <a:pt x="282" y="136"/>
                  <a:pt x="283" y="134"/>
                  <a:pt x="285" y="133"/>
                </a:cubicBezTo>
                <a:cubicBezTo>
                  <a:pt x="284" y="131"/>
                  <a:pt x="286" y="131"/>
                  <a:pt x="286" y="130"/>
                </a:cubicBezTo>
                <a:cubicBezTo>
                  <a:pt x="287" y="129"/>
                  <a:pt x="286" y="128"/>
                  <a:pt x="287" y="128"/>
                </a:cubicBezTo>
                <a:cubicBezTo>
                  <a:pt x="288" y="128"/>
                  <a:pt x="288" y="127"/>
                  <a:pt x="289" y="127"/>
                </a:cubicBezTo>
                <a:cubicBezTo>
                  <a:pt x="290" y="126"/>
                  <a:pt x="292" y="125"/>
                  <a:pt x="293" y="124"/>
                </a:cubicBezTo>
                <a:cubicBezTo>
                  <a:pt x="293" y="124"/>
                  <a:pt x="294" y="123"/>
                  <a:pt x="294" y="122"/>
                </a:cubicBezTo>
                <a:cubicBezTo>
                  <a:pt x="292" y="122"/>
                  <a:pt x="291" y="122"/>
                  <a:pt x="290" y="123"/>
                </a:cubicBezTo>
                <a:cubicBezTo>
                  <a:pt x="290" y="123"/>
                  <a:pt x="289" y="122"/>
                  <a:pt x="289" y="123"/>
                </a:cubicBezTo>
                <a:cubicBezTo>
                  <a:pt x="289" y="123"/>
                  <a:pt x="289" y="123"/>
                  <a:pt x="289" y="124"/>
                </a:cubicBezTo>
                <a:cubicBezTo>
                  <a:pt x="288" y="125"/>
                  <a:pt x="286" y="125"/>
                  <a:pt x="286" y="127"/>
                </a:cubicBezTo>
                <a:cubicBezTo>
                  <a:pt x="286" y="127"/>
                  <a:pt x="285" y="128"/>
                  <a:pt x="285" y="128"/>
                </a:cubicBezTo>
                <a:cubicBezTo>
                  <a:pt x="284" y="128"/>
                  <a:pt x="283" y="129"/>
                  <a:pt x="282" y="130"/>
                </a:cubicBezTo>
                <a:cubicBezTo>
                  <a:pt x="282" y="131"/>
                  <a:pt x="281" y="132"/>
                  <a:pt x="280" y="134"/>
                </a:cubicBezTo>
                <a:cubicBezTo>
                  <a:pt x="279" y="135"/>
                  <a:pt x="277" y="136"/>
                  <a:pt x="276" y="137"/>
                </a:cubicBezTo>
                <a:cubicBezTo>
                  <a:pt x="275" y="137"/>
                  <a:pt x="275" y="139"/>
                  <a:pt x="274" y="137"/>
                </a:cubicBezTo>
                <a:cubicBezTo>
                  <a:pt x="276" y="136"/>
                  <a:pt x="278" y="135"/>
                  <a:pt x="279" y="133"/>
                </a:cubicBezTo>
                <a:cubicBezTo>
                  <a:pt x="279" y="133"/>
                  <a:pt x="279" y="132"/>
                  <a:pt x="279" y="131"/>
                </a:cubicBezTo>
                <a:cubicBezTo>
                  <a:pt x="280" y="130"/>
                  <a:pt x="282" y="130"/>
                  <a:pt x="282" y="128"/>
                </a:cubicBezTo>
                <a:cubicBezTo>
                  <a:pt x="282" y="128"/>
                  <a:pt x="283" y="128"/>
                  <a:pt x="283" y="127"/>
                </a:cubicBezTo>
                <a:cubicBezTo>
                  <a:pt x="283" y="127"/>
                  <a:pt x="283" y="126"/>
                  <a:pt x="284" y="126"/>
                </a:cubicBezTo>
                <a:cubicBezTo>
                  <a:pt x="285" y="126"/>
                  <a:pt x="284" y="124"/>
                  <a:pt x="286" y="125"/>
                </a:cubicBezTo>
                <a:cubicBezTo>
                  <a:pt x="287" y="122"/>
                  <a:pt x="289" y="120"/>
                  <a:pt x="292" y="119"/>
                </a:cubicBezTo>
                <a:cubicBezTo>
                  <a:pt x="293" y="120"/>
                  <a:pt x="292" y="121"/>
                  <a:pt x="294" y="120"/>
                </a:cubicBezTo>
                <a:cubicBezTo>
                  <a:pt x="295" y="121"/>
                  <a:pt x="296" y="119"/>
                  <a:pt x="297" y="118"/>
                </a:cubicBezTo>
                <a:cubicBezTo>
                  <a:pt x="297" y="118"/>
                  <a:pt x="298" y="118"/>
                  <a:pt x="298" y="117"/>
                </a:cubicBezTo>
                <a:cubicBezTo>
                  <a:pt x="299" y="117"/>
                  <a:pt x="298" y="116"/>
                  <a:pt x="299" y="115"/>
                </a:cubicBezTo>
                <a:cubicBezTo>
                  <a:pt x="297" y="116"/>
                  <a:pt x="296" y="117"/>
                  <a:pt x="296" y="114"/>
                </a:cubicBezTo>
                <a:cubicBezTo>
                  <a:pt x="296" y="113"/>
                  <a:pt x="299" y="115"/>
                  <a:pt x="299" y="113"/>
                </a:cubicBezTo>
                <a:cubicBezTo>
                  <a:pt x="297" y="113"/>
                  <a:pt x="299" y="112"/>
                  <a:pt x="299" y="110"/>
                </a:cubicBezTo>
                <a:cubicBezTo>
                  <a:pt x="300" y="110"/>
                  <a:pt x="301" y="110"/>
                  <a:pt x="302" y="109"/>
                </a:cubicBezTo>
                <a:cubicBezTo>
                  <a:pt x="302" y="107"/>
                  <a:pt x="305" y="107"/>
                  <a:pt x="305" y="108"/>
                </a:cubicBezTo>
                <a:cubicBezTo>
                  <a:pt x="304" y="108"/>
                  <a:pt x="305" y="109"/>
                  <a:pt x="304" y="109"/>
                </a:cubicBezTo>
                <a:cubicBezTo>
                  <a:pt x="304" y="110"/>
                  <a:pt x="303" y="110"/>
                  <a:pt x="303" y="110"/>
                </a:cubicBezTo>
                <a:cubicBezTo>
                  <a:pt x="302" y="110"/>
                  <a:pt x="302" y="111"/>
                  <a:pt x="302" y="111"/>
                </a:cubicBezTo>
                <a:cubicBezTo>
                  <a:pt x="301" y="111"/>
                  <a:pt x="301" y="111"/>
                  <a:pt x="301" y="113"/>
                </a:cubicBezTo>
                <a:cubicBezTo>
                  <a:pt x="303" y="115"/>
                  <a:pt x="304" y="111"/>
                  <a:pt x="305" y="110"/>
                </a:cubicBezTo>
                <a:cubicBezTo>
                  <a:pt x="306" y="109"/>
                  <a:pt x="307" y="107"/>
                  <a:pt x="308" y="106"/>
                </a:cubicBezTo>
                <a:cubicBezTo>
                  <a:pt x="308" y="105"/>
                  <a:pt x="306" y="105"/>
                  <a:pt x="306" y="105"/>
                </a:cubicBezTo>
                <a:cubicBezTo>
                  <a:pt x="307" y="104"/>
                  <a:pt x="308" y="102"/>
                  <a:pt x="308" y="105"/>
                </a:cubicBezTo>
                <a:cubicBezTo>
                  <a:pt x="309" y="105"/>
                  <a:pt x="309" y="104"/>
                  <a:pt x="310" y="104"/>
                </a:cubicBezTo>
                <a:cubicBezTo>
                  <a:pt x="310" y="103"/>
                  <a:pt x="308" y="104"/>
                  <a:pt x="308" y="103"/>
                </a:cubicBezTo>
                <a:cubicBezTo>
                  <a:pt x="309" y="101"/>
                  <a:pt x="311" y="101"/>
                  <a:pt x="313" y="100"/>
                </a:cubicBezTo>
                <a:cubicBezTo>
                  <a:pt x="314" y="99"/>
                  <a:pt x="314" y="98"/>
                  <a:pt x="315" y="98"/>
                </a:cubicBezTo>
                <a:cubicBezTo>
                  <a:pt x="315" y="97"/>
                  <a:pt x="316" y="96"/>
                  <a:pt x="316" y="95"/>
                </a:cubicBezTo>
                <a:cubicBezTo>
                  <a:pt x="317" y="95"/>
                  <a:pt x="317" y="95"/>
                  <a:pt x="318" y="95"/>
                </a:cubicBezTo>
                <a:cubicBezTo>
                  <a:pt x="318" y="94"/>
                  <a:pt x="318" y="93"/>
                  <a:pt x="319" y="93"/>
                </a:cubicBezTo>
                <a:cubicBezTo>
                  <a:pt x="321" y="93"/>
                  <a:pt x="322" y="91"/>
                  <a:pt x="323" y="90"/>
                </a:cubicBezTo>
                <a:cubicBezTo>
                  <a:pt x="324" y="89"/>
                  <a:pt x="325" y="88"/>
                  <a:pt x="327" y="88"/>
                </a:cubicBezTo>
                <a:cubicBezTo>
                  <a:pt x="327" y="88"/>
                  <a:pt x="327" y="87"/>
                  <a:pt x="327" y="87"/>
                </a:cubicBezTo>
                <a:cubicBezTo>
                  <a:pt x="327" y="87"/>
                  <a:pt x="328" y="87"/>
                  <a:pt x="329" y="87"/>
                </a:cubicBezTo>
                <a:cubicBezTo>
                  <a:pt x="329" y="85"/>
                  <a:pt x="330" y="84"/>
                  <a:pt x="331" y="83"/>
                </a:cubicBezTo>
                <a:cubicBezTo>
                  <a:pt x="331" y="83"/>
                  <a:pt x="332" y="83"/>
                  <a:pt x="332" y="83"/>
                </a:cubicBezTo>
                <a:cubicBezTo>
                  <a:pt x="332" y="83"/>
                  <a:pt x="332" y="82"/>
                  <a:pt x="332" y="82"/>
                </a:cubicBezTo>
                <a:cubicBezTo>
                  <a:pt x="332" y="82"/>
                  <a:pt x="333" y="82"/>
                  <a:pt x="333" y="82"/>
                </a:cubicBezTo>
                <a:cubicBezTo>
                  <a:pt x="333" y="82"/>
                  <a:pt x="334" y="81"/>
                  <a:pt x="335" y="80"/>
                </a:cubicBezTo>
                <a:cubicBezTo>
                  <a:pt x="335" y="80"/>
                  <a:pt x="336" y="80"/>
                  <a:pt x="336" y="80"/>
                </a:cubicBezTo>
                <a:cubicBezTo>
                  <a:pt x="337" y="80"/>
                  <a:pt x="337" y="79"/>
                  <a:pt x="338" y="79"/>
                </a:cubicBezTo>
                <a:cubicBezTo>
                  <a:pt x="339" y="78"/>
                  <a:pt x="339" y="78"/>
                  <a:pt x="340" y="77"/>
                </a:cubicBezTo>
                <a:cubicBezTo>
                  <a:pt x="341" y="76"/>
                  <a:pt x="342" y="75"/>
                  <a:pt x="343" y="75"/>
                </a:cubicBezTo>
                <a:cubicBezTo>
                  <a:pt x="343" y="75"/>
                  <a:pt x="343" y="75"/>
                  <a:pt x="343" y="75"/>
                </a:cubicBezTo>
                <a:cubicBezTo>
                  <a:pt x="344" y="74"/>
                  <a:pt x="345" y="74"/>
                  <a:pt x="346" y="73"/>
                </a:cubicBezTo>
                <a:cubicBezTo>
                  <a:pt x="346" y="72"/>
                  <a:pt x="346" y="73"/>
                  <a:pt x="346" y="72"/>
                </a:cubicBezTo>
                <a:cubicBezTo>
                  <a:pt x="348" y="71"/>
                  <a:pt x="349" y="71"/>
                  <a:pt x="351" y="70"/>
                </a:cubicBezTo>
                <a:cubicBezTo>
                  <a:pt x="353" y="69"/>
                  <a:pt x="355" y="67"/>
                  <a:pt x="357" y="67"/>
                </a:cubicBezTo>
                <a:cubicBezTo>
                  <a:pt x="358" y="65"/>
                  <a:pt x="359" y="65"/>
                  <a:pt x="360" y="64"/>
                </a:cubicBezTo>
                <a:cubicBezTo>
                  <a:pt x="360" y="64"/>
                  <a:pt x="360" y="64"/>
                  <a:pt x="360" y="64"/>
                </a:cubicBezTo>
                <a:cubicBezTo>
                  <a:pt x="362" y="63"/>
                  <a:pt x="362" y="63"/>
                  <a:pt x="362" y="63"/>
                </a:cubicBezTo>
                <a:cubicBezTo>
                  <a:pt x="363" y="62"/>
                  <a:pt x="364" y="62"/>
                  <a:pt x="364" y="61"/>
                </a:cubicBezTo>
                <a:cubicBezTo>
                  <a:pt x="366" y="61"/>
                  <a:pt x="366" y="61"/>
                  <a:pt x="367" y="61"/>
                </a:cubicBezTo>
                <a:cubicBezTo>
                  <a:pt x="369" y="58"/>
                  <a:pt x="373" y="57"/>
                  <a:pt x="376" y="55"/>
                </a:cubicBezTo>
                <a:cubicBezTo>
                  <a:pt x="376" y="54"/>
                  <a:pt x="377" y="53"/>
                  <a:pt x="378" y="53"/>
                </a:cubicBezTo>
                <a:cubicBezTo>
                  <a:pt x="379" y="52"/>
                  <a:pt x="380" y="51"/>
                  <a:pt x="380" y="50"/>
                </a:cubicBezTo>
                <a:cubicBezTo>
                  <a:pt x="375" y="50"/>
                  <a:pt x="374" y="53"/>
                  <a:pt x="370" y="55"/>
                </a:cubicBezTo>
                <a:cubicBezTo>
                  <a:pt x="370" y="54"/>
                  <a:pt x="372" y="53"/>
                  <a:pt x="370" y="53"/>
                </a:cubicBezTo>
                <a:cubicBezTo>
                  <a:pt x="370" y="54"/>
                  <a:pt x="367" y="53"/>
                  <a:pt x="367" y="55"/>
                </a:cubicBezTo>
                <a:cubicBezTo>
                  <a:pt x="368" y="56"/>
                  <a:pt x="369" y="54"/>
                  <a:pt x="369" y="55"/>
                </a:cubicBezTo>
                <a:cubicBezTo>
                  <a:pt x="368" y="56"/>
                  <a:pt x="368" y="57"/>
                  <a:pt x="366" y="56"/>
                </a:cubicBezTo>
                <a:cubicBezTo>
                  <a:pt x="365" y="54"/>
                  <a:pt x="368" y="54"/>
                  <a:pt x="367" y="52"/>
                </a:cubicBezTo>
                <a:cubicBezTo>
                  <a:pt x="366" y="52"/>
                  <a:pt x="366" y="53"/>
                  <a:pt x="365" y="54"/>
                </a:cubicBezTo>
                <a:cubicBezTo>
                  <a:pt x="364" y="54"/>
                  <a:pt x="365" y="54"/>
                  <a:pt x="364" y="54"/>
                </a:cubicBezTo>
                <a:cubicBezTo>
                  <a:pt x="364" y="54"/>
                  <a:pt x="363" y="54"/>
                  <a:pt x="362" y="55"/>
                </a:cubicBezTo>
                <a:cubicBezTo>
                  <a:pt x="362" y="55"/>
                  <a:pt x="362" y="56"/>
                  <a:pt x="361" y="56"/>
                </a:cubicBezTo>
                <a:cubicBezTo>
                  <a:pt x="360" y="56"/>
                  <a:pt x="360" y="56"/>
                  <a:pt x="359" y="57"/>
                </a:cubicBezTo>
                <a:cubicBezTo>
                  <a:pt x="362" y="57"/>
                  <a:pt x="359" y="58"/>
                  <a:pt x="360" y="60"/>
                </a:cubicBezTo>
                <a:cubicBezTo>
                  <a:pt x="360" y="60"/>
                  <a:pt x="359" y="60"/>
                  <a:pt x="359" y="61"/>
                </a:cubicBezTo>
                <a:cubicBezTo>
                  <a:pt x="357" y="61"/>
                  <a:pt x="357" y="63"/>
                  <a:pt x="355" y="63"/>
                </a:cubicBezTo>
                <a:cubicBezTo>
                  <a:pt x="354" y="63"/>
                  <a:pt x="355" y="62"/>
                  <a:pt x="354" y="62"/>
                </a:cubicBezTo>
                <a:cubicBezTo>
                  <a:pt x="353" y="63"/>
                  <a:pt x="352" y="62"/>
                  <a:pt x="351" y="62"/>
                </a:cubicBezTo>
                <a:cubicBezTo>
                  <a:pt x="350" y="63"/>
                  <a:pt x="350" y="63"/>
                  <a:pt x="349" y="63"/>
                </a:cubicBezTo>
                <a:cubicBezTo>
                  <a:pt x="348" y="64"/>
                  <a:pt x="348" y="64"/>
                  <a:pt x="347" y="65"/>
                </a:cubicBezTo>
                <a:cubicBezTo>
                  <a:pt x="346" y="65"/>
                  <a:pt x="346" y="65"/>
                  <a:pt x="345" y="65"/>
                </a:cubicBezTo>
                <a:cubicBezTo>
                  <a:pt x="345" y="65"/>
                  <a:pt x="344" y="66"/>
                  <a:pt x="344" y="66"/>
                </a:cubicBezTo>
                <a:cubicBezTo>
                  <a:pt x="343" y="67"/>
                  <a:pt x="343" y="67"/>
                  <a:pt x="342" y="68"/>
                </a:cubicBezTo>
                <a:cubicBezTo>
                  <a:pt x="341" y="68"/>
                  <a:pt x="340" y="68"/>
                  <a:pt x="340" y="69"/>
                </a:cubicBezTo>
                <a:cubicBezTo>
                  <a:pt x="340" y="70"/>
                  <a:pt x="339" y="70"/>
                  <a:pt x="338" y="70"/>
                </a:cubicBezTo>
                <a:cubicBezTo>
                  <a:pt x="338" y="73"/>
                  <a:pt x="337" y="75"/>
                  <a:pt x="334" y="75"/>
                </a:cubicBezTo>
                <a:cubicBezTo>
                  <a:pt x="334" y="73"/>
                  <a:pt x="336" y="74"/>
                  <a:pt x="336" y="72"/>
                </a:cubicBezTo>
                <a:cubicBezTo>
                  <a:pt x="334" y="72"/>
                  <a:pt x="332" y="73"/>
                  <a:pt x="332" y="74"/>
                </a:cubicBezTo>
                <a:cubicBezTo>
                  <a:pt x="331" y="74"/>
                  <a:pt x="331" y="74"/>
                  <a:pt x="331" y="74"/>
                </a:cubicBezTo>
                <a:cubicBezTo>
                  <a:pt x="330" y="75"/>
                  <a:pt x="329" y="75"/>
                  <a:pt x="329" y="76"/>
                </a:cubicBezTo>
                <a:cubicBezTo>
                  <a:pt x="328" y="76"/>
                  <a:pt x="328" y="76"/>
                  <a:pt x="328" y="76"/>
                </a:cubicBezTo>
                <a:cubicBezTo>
                  <a:pt x="327" y="76"/>
                  <a:pt x="326" y="77"/>
                  <a:pt x="326" y="77"/>
                </a:cubicBezTo>
                <a:cubicBezTo>
                  <a:pt x="326" y="77"/>
                  <a:pt x="326" y="77"/>
                  <a:pt x="325" y="78"/>
                </a:cubicBezTo>
                <a:cubicBezTo>
                  <a:pt x="325" y="78"/>
                  <a:pt x="324" y="78"/>
                  <a:pt x="324" y="78"/>
                </a:cubicBezTo>
                <a:cubicBezTo>
                  <a:pt x="323" y="79"/>
                  <a:pt x="322" y="80"/>
                  <a:pt x="321" y="81"/>
                </a:cubicBezTo>
                <a:cubicBezTo>
                  <a:pt x="319" y="81"/>
                  <a:pt x="319" y="83"/>
                  <a:pt x="316" y="83"/>
                </a:cubicBezTo>
                <a:cubicBezTo>
                  <a:pt x="314" y="86"/>
                  <a:pt x="310" y="87"/>
                  <a:pt x="308" y="90"/>
                </a:cubicBezTo>
                <a:cubicBezTo>
                  <a:pt x="307" y="90"/>
                  <a:pt x="306" y="90"/>
                  <a:pt x="305" y="91"/>
                </a:cubicBezTo>
                <a:cubicBezTo>
                  <a:pt x="304" y="91"/>
                  <a:pt x="304" y="92"/>
                  <a:pt x="303" y="92"/>
                </a:cubicBezTo>
                <a:cubicBezTo>
                  <a:pt x="303" y="93"/>
                  <a:pt x="303" y="93"/>
                  <a:pt x="302" y="93"/>
                </a:cubicBezTo>
                <a:cubicBezTo>
                  <a:pt x="302" y="94"/>
                  <a:pt x="302" y="93"/>
                  <a:pt x="301" y="93"/>
                </a:cubicBezTo>
                <a:cubicBezTo>
                  <a:pt x="301" y="94"/>
                  <a:pt x="301" y="95"/>
                  <a:pt x="300" y="96"/>
                </a:cubicBezTo>
                <a:cubicBezTo>
                  <a:pt x="300" y="96"/>
                  <a:pt x="299" y="96"/>
                  <a:pt x="299" y="96"/>
                </a:cubicBezTo>
                <a:cubicBezTo>
                  <a:pt x="299" y="97"/>
                  <a:pt x="298" y="97"/>
                  <a:pt x="297" y="98"/>
                </a:cubicBezTo>
                <a:cubicBezTo>
                  <a:pt x="296" y="98"/>
                  <a:pt x="296" y="99"/>
                  <a:pt x="295" y="100"/>
                </a:cubicBezTo>
                <a:cubicBezTo>
                  <a:pt x="294" y="100"/>
                  <a:pt x="294" y="100"/>
                  <a:pt x="293" y="100"/>
                </a:cubicBezTo>
                <a:cubicBezTo>
                  <a:pt x="293" y="100"/>
                  <a:pt x="293" y="101"/>
                  <a:pt x="292" y="101"/>
                </a:cubicBezTo>
                <a:cubicBezTo>
                  <a:pt x="292" y="102"/>
                  <a:pt x="291" y="103"/>
                  <a:pt x="290" y="103"/>
                </a:cubicBezTo>
                <a:cubicBezTo>
                  <a:pt x="288" y="104"/>
                  <a:pt x="288" y="105"/>
                  <a:pt x="286" y="104"/>
                </a:cubicBezTo>
                <a:cubicBezTo>
                  <a:pt x="286" y="106"/>
                  <a:pt x="285" y="107"/>
                  <a:pt x="283" y="107"/>
                </a:cubicBezTo>
                <a:cubicBezTo>
                  <a:pt x="282" y="108"/>
                  <a:pt x="283" y="109"/>
                  <a:pt x="281" y="109"/>
                </a:cubicBezTo>
                <a:cubicBezTo>
                  <a:pt x="280" y="109"/>
                  <a:pt x="280" y="110"/>
                  <a:pt x="279" y="111"/>
                </a:cubicBezTo>
                <a:cubicBezTo>
                  <a:pt x="279" y="111"/>
                  <a:pt x="278" y="111"/>
                  <a:pt x="278" y="111"/>
                </a:cubicBezTo>
                <a:cubicBezTo>
                  <a:pt x="277" y="112"/>
                  <a:pt x="277" y="112"/>
                  <a:pt x="277" y="112"/>
                </a:cubicBezTo>
                <a:cubicBezTo>
                  <a:pt x="277" y="112"/>
                  <a:pt x="276" y="111"/>
                  <a:pt x="275" y="112"/>
                </a:cubicBezTo>
                <a:cubicBezTo>
                  <a:pt x="275" y="114"/>
                  <a:pt x="274" y="114"/>
                  <a:pt x="274" y="114"/>
                </a:cubicBezTo>
                <a:cubicBezTo>
                  <a:pt x="273" y="114"/>
                  <a:pt x="273" y="115"/>
                  <a:pt x="273" y="115"/>
                </a:cubicBezTo>
                <a:cubicBezTo>
                  <a:pt x="271" y="116"/>
                  <a:pt x="270" y="117"/>
                  <a:pt x="269" y="117"/>
                </a:cubicBezTo>
                <a:cubicBezTo>
                  <a:pt x="270" y="119"/>
                  <a:pt x="269" y="120"/>
                  <a:pt x="268" y="121"/>
                </a:cubicBezTo>
                <a:cubicBezTo>
                  <a:pt x="267" y="121"/>
                  <a:pt x="267" y="121"/>
                  <a:pt x="266" y="121"/>
                </a:cubicBezTo>
                <a:cubicBezTo>
                  <a:pt x="266" y="121"/>
                  <a:pt x="266" y="122"/>
                  <a:pt x="266" y="122"/>
                </a:cubicBezTo>
                <a:cubicBezTo>
                  <a:pt x="265" y="122"/>
                  <a:pt x="265" y="123"/>
                  <a:pt x="265" y="123"/>
                </a:cubicBezTo>
                <a:cubicBezTo>
                  <a:pt x="264" y="123"/>
                  <a:pt x="264" y="122"/>
                  <a:pt x="264" y="122"/>
                </a:cubicBezTo>
                <a:cubicBezTo>
                  <a:pt x="264" y="124"/>
                  <a:pt x="262" y="124"/>
                  <a:pt x="262" y="125"/>
                </a:cubicBezTo>
                <a:cubicBezTo>
                  <a:pt x="261" y="126"/>
                  <a:pt x="260" y="127"/>
                  <a:pt x="259" y="127"/>
                </a:cubicBezTo>
                <a:cubicBezTo>
                  <a:pt x="259" y="129"/>
                  <a:pt x="257" y="129"/>
                  <a:pt x="257" y="130"/>
                </a:cubicBezTo>
                <a:cubicBezTo>
                  <a:pt x="256" y="130"/>
                  <a:pt x="255" y="131"/>
                  <a:pt x="254" y="131"/>
                </a:cubicBezTo>
                <a:cubicBezTo>
                  <a:pt x="254" y="132"/>
                  <a:pt x="256" y="133"/>
                  <a:pt x="254" y="133"/>
                </a:cubicBezTo>
                <a:cubicBezTo>
                  <a:pt x="253" y="133"/>
                  <a:pt x="253" y="134"/>
                  <a:pt x="253" y="134"/>
                </a:cubicBezTo>
                <a:cubicBezTo>
                  <a:pt x="252" y="134"/>
                  <a:pt x="252" y="133"/>
                  <a:pt x="251" y="133"/>
                </a:cubicBezTo>
                <a:cubicBezTo>
                  <a:pt x="251" y="135"/>
                  <a:pt x="251" y="136"/>
                  <a:pt x="251" y="137"/>
                </a:cubicBezTo>
                <a:cubicBezTo>
                  <a:pt x="250" y="138"/>
                  <a:pt x="250" y="139"/>
                  <a:pt x="249" y="139"/>
                </a:cubicBezTo>
                <a:cubicBezTo>
                  <a:pt x="248" y="139"/>
                  <a:pt x="249" y="136"/>
                  <a:pt x="248" y="137"/>
                </a:cubicBezTo>
                <a:cubicBezTo>
                  <a:pt x="248" y="137"/>
                  <a:pt x="248" y="138"/>
                  <a:pt x="248" y="139"/>
                </a:cubicBezTo>
                <a:cubicBezTo>
                  <a:pt x="247" y="140"/>
                  <a:pt x="246" y="141"/>
                  <a:pt x="245" y="142"/>
                </a:cubicBezTo>
                <a:cubicBezTo>
                  <a:pt x="244" y="143"/>
                  <a:pt x="242" y="143"/>
                  <a:pt x="241" y="144"/>
                </a:cubicBezTo>
                <a:cubicBezTo>
                  <a:pt x="241" y="145"/>
                  <a:pt x="241" y="145"/>
                  <a:pt x="241" y="146"/>
                </a:cubicBezTo>
                <a:cubicBezTo>
                  <a:pt x="240" y="147"/>
                  <a:pt x="239" y="147"/>
                  <a:pt x="240" y="148"/>
                </a:cubicBezTo>
                <a:cubicBezTo>
                  <a:pt x="243" y="148"/>
                  <a:pt x="244" y="142"/>
                  <a:pt x="247" y="142"/>
                </a:cubicBezTo>
                <a:cubicBezTo>
                  <a:pt x="248" y="142"/>
                  <a:pt x="248" y="141"/>
                  <a:pt x="249" y="141"/>
                </a:cubicBezTo>
                <a:cubicBezTo>
                  <a:pt x="249" y="141"/>
                  <a:pt x="250" y="141"/>
                  <a:pt x="250" y="141"/>
                </a:cubicBezTo>
                <a:cubicBezTo>
                  <a:pt x="251" y="140"/>
                  <a:pt x="252" y="138"/>
                  <a:pt x="252" y="138"/>
                </a:cubicBezTo>
                <a:cubicBezTo>
                  <a:pt x="252" y="138"/>
                  <a:pt x="253" y="138"/>
                  <a:pt x="254" y="138"/>
                </a:cubicBezTo>
                <a:cubicBezTo>
                  <a:pt x="254" y="137"/>
                  <a:pt x="254" y="136"/>
                  <a:pt x="254" y="136"/>
                </a:cubicBezTo>
                <a:cubicBezTo>
                  <a:pt x="255" y="135"/>
                  <a:pt x="255" y="134"/>
                  <a:pt x="256" y="133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56" y="132"/>
                  <a:pt x="256" y="132"/>
                  <a:pt x="257" y="132"/>
                </a:cubicBezTo>
                <a:cubicBezTo>
                  <a:pt x="257" y="132"/>
                  <a:pt x="258" y="132"/>
                  <a:pt x="259" y="132"/>
                </a:cubicBezTo>
                <a:cubicBezTo>
                  <a:pt x="260" y="130"/>
                  <a:pt x="261" y="129"/>
                  <a:pt x="263" y="128"/>
                </a:cubicBezTo>
                <a:cubicBezTo>
                  <a:pt x="264" y="126"/>
                  <a:pt x="265" y="124"/>
                  <a:pt x="267" y="123"/>
                </a:cubicBezTo>
                <a:cubicBezTo>
                  <a:pt x="267" y="123"/>
                  <a:pt x="268" y="123"/>
                  <a:pt x="268" y="122"/>
                </a:cubicBezTo>
                <a:cubicBezTo>
                  <a:pt x="268" y="122"/>
                  <a:pt x="269" y="122"/>
                  <a:pt x="269" y="121"/>
                </a:cubicBezTo>
                <a:cubicBezTo>
                  <a:pt x="270" y="120"/>
                  <a:pt x="272" y="119"/>
                  <a:pt x="273" y="118"/>
                </a:cubicBezTo>
                <a:cubicBezTo>
                  <a:pt x="274" y="117"/>
                  <a:pt x="274" y="117"/>
                  <a:pt x="275" y="116"/>
                </a:cubicBezTo>
                <a:cubicBezTo>
                  <a:pt x="276" y="116"/>
                  <a:pt x="276" y="115"/>
                  <a:pt x="277" y="115"/>
                </a:cubicBezTo>
                <a:cubicBezTo>
                  <a:pt x="277" y="115"/>
                  <a:pt x="278" y="114"/>
                  <a:pt x="278" y="115"/>
                </a:cubicBezTo>
                <a:cubicBezTo>
                  <a:pt x="278" y="118"/>
                  <a:pt x="275" y="118"/>
                  <a:pt x="274" y="119"/>
                </a:cubicBezTo>
                <a:cubicBezTo>
                  <a:pt x="274" y="120"/>
                  <a:pt x="274" y="120"/>
                  <a:pt x="273" y="120"/>
                </a:cubicBezTo>
                <a:cubicBezTo>
                  <a:pt x="272" y="121"/>
                  <a:pt x="273" y="122"/>
                  <a:pt x="273" y="123"/>
                </a:cubicBezTo>
                <a:cubicBezTo>
                  <a:pt x="270" y="124"/>
                  <a:pt x="269" y="127"/>
                  <a:pt x="266" y="128"/>
                </a:cubicBezTo>
                <a:cubicBezTo>
                  <a:pt x="265" y="130"/>
                  <a:pt x="263" y="130"/>
                  <a:pt x="262" y="132"/>
                </a:cubicBezTo>
                <a:cubicBezTo>
                  <a:pt x="261" y="132"/>
                  <a:pt x="261" y="133"/>
                  <a:pt x="260" y="133"/>
                </a:cubicBezTo>
                <a:cubicBezTo>
                  <a:pt x="260" y="135"/>
                  <a:pt x="259" y="135"/>
                  <a:pt x="258" y="137"/>
                </a:cubicBezTo>
                <a:cubicBezTo>
                  <a:pt x="255" y="136"/>
                  <a:pt x="257" y="140"/>
                  <a:pt x="254" y="139"/>
                </a:cubicBezTo>
                <a:cubicBezTo>
                  <a:pt x="254" y="142"/>
                  <a:pt x="252" y="142"/>
                  <a:pt x="252" y="143"/>
                </a:cubicBezTo>
                <a:cubicBezTo>
                  <a:pt x="250" y="143"/>
                  <a:pt x="251" y="144"/>
                  <a:pt x="249" y="144"/>
                </a:cubicBezTo>
                <a:cubicBezTo>
                  <a:pt x="248" y="146"/>
                  <a:pt x="246" y="147"/>
                  <a:pt x="245" y="149"/>
                </a:cubicBezTo>
                <a:cubicBezTo>
                  <a:pt x="243" y="150"/>
                  <a:pt x="242" y="151"/>
                  <a:pt x="241" y="152"/>
                </a:cubicBezTo>
                <a:cubicBezTo>
                  <a:pt x="241" y="153"/>
                  <a:pt x="240" y="153"/>
                  <a:pt x="240" y="153"/>
                </a:cubicBezTo>
                <a:cubicBezTo>
                  <a:pt x="240" y="155"/>
                  <a:pt x="238" y="155"/>
                  <a:pt x="239" y="156"/>
                </a:cubicBezTo>
                <a:cubicBezTo>
                  <a:pt x="238" y="157"/>
                  <a:pt x="237" y="157"/>
                  <a:pt x="237" y="158"/>
                </a:cubicBezTo>
                <a:cubicBezTo>
                  <a:pt x="237" y="160"/>
                  <a:pt x="239" y="157"/>
                  <a:pt x="239" y="159"/>
                </a:cubicBezTo>
                <a:cubicBezTo>
                  <a:pt x="237" y="160"/>
                  <a:pt x="238" y="160"/>
                  <a:pt x="238" y="161"/>
                </a:cubicBezTo>
                <a:cubicBezTo>
                  <a:pt x="237" y="161"/>
                  <a:pt x="237" y="160"/>
                  <a:pt x="237" y="160"/>
                </a:cubicBezTo>
                <a:cubicBezTo>
                  <a:pt x="236" y="160"/>
                  <a:pt x="237" y="162"/>
                  <a:pt x="236" y="162"/>
                </a:cubicBezTo>
                <a:cubicBezTo>
                  <a:pt x="236" y="161"/>
                  <a:pt x="234" y="161"/>
                  <a:pt x="234" y="161"/>
                </a:cubicBezTo>
                <a:cubicBezTo>
                  <a:pt x="233" y="163"/>
                  <a:pt x="236" y="161"/>
                  <a:pt x="235" y="164"/>
                </a:cubicBezTo>
                <a:cubicBezTo>
                  <a:pt x="234" y="163"/>
                  <a:pt x="234" y="164"/>
                  <a:pt x="234" y="165"/>
                </a:cubicBezTo>
                <a:cubicBezTo>
                  <a:pt x="232" y="166"/>
                  <a:pt x="233" y="163"/>
                  <a:pt x="231" y="164"/>
                </a:cubicBezTo>
                <a:cubicBezTo>
                  <a:pt x="230" y="165"/>
                  <a:pt x="227" y="167"/>
                  <a:pt x="229" y="170"/>
                </a:cubicBezTo>
                <a:cubicBezTo>
                  <a:pt x="230" y="170"/>
                  <a:pt x="228" y="171"/>
                  <a:pt x="228" y="171"/>
                </a:cubicBezTo>
                <a:cubicBezTo>
                  <a:pt x="227" y="170"/>
                  <a:pt x="229" y="169"/>
                  <a:pt x="227" y="169"/>
                </a:cubicBezTo>
                <a:cubicBezTo>
                  <a:pt x="227" y="170"/>
                  <a:pt x="226" y="171"/>
                  <a:pt x="226" y="171"/>
                </a:cubicBezTo>
                <a:cubicBezTo>
                  <a:pt x="226" y="172"/>
                  <a:pt x="225" y="172"/>
                  <a:pt x="225" y="172"/>
                </a:cubicBezTo>
                <a:cubicBezTo>
                  <a:pt x="225" y="172"/>
                  <a:pt x="224" y="173"/>
                  <a:pt x="224" y="173"/>
                </a:cubicBezTo>
                <a:cubicBezTo>
                  <a:pt x="223" y="174"/>
                  <a:pt x="222" y="176"/>
                  <a:pt x="221" y="177"/>
                </a:cubicBezTo>
                <a:cubicBezTo>
                  <a:pt x="221" y="177"/>
                  <a:pt x="220" y="177"/>
                  <a:pt x="219" y="177"/>
                </a:cubicBezTo>
                <a:cubicBezTo>
                  <a:pt x="219" y="179"/>
                  <a:pt x="218" y="180"/>
                  <a:pt x="218" y="182"/>
                </a:cubicBezTo>
                <a:cubicBezTo>
                  <a:pt x="216" y="182"/>
                  <a:pt x="217" y="182"/>
                  <a:pt x="217" y="184"/>
                </a:cubicBezTo>
                <a:cubicBezTo>
                  <a:pt x="217" y="184"/>
                  <a:pt x="215" y="184"/>
                  <a:pt x="215" y="184"/>
                </a:cubicBezTo>
                <a:cubicBezTo>
                  <a:pt x="215" y="184"/>
                  <a:pt x="216" y="186"/>
                  <a:pt x="216" y="186"/>
                </a:cubicBezTo>
                <a:cubicBezTo>
                  <a:pt x="215" y="186"/>
                  <a:pt x="215" y="185"/>
                  <a:pt x="214" y="185"/>
                </a:cubicBezTo>
                <a:cubicBezTo>
                  <a:pt x="214" y="186"/>
                  <a:pt x="214" y="188"/>
                  <a:pt x="214" y="189"/>
                </a:cubicBezTo>
                <a:cubicBezTo>
                  <a:pt x="214" y="189"/>
                  <a:pt x="213" y="189"/>
                  <a:pt x="212" y="189"/>
                </a:cubicBezTo>
                <a:cubicBezTo>
                  <a:pt x="211" y="189"/>
                  <a:pt x="212" y="190"/>
                  <a:pt x="211" y="190"/>
                </a:cubicBezTo>
                <a:cubicBezTo>
                  <a:pt x="211" y="188"/>
                  <a:pt x="211" y="187"/>
                  <a:pt x="211" y="186"/>
                </a:cubicBezTo>
                <a:cubicBezTo>
                  <a:pt x="212" y="185"/>
                  <a:pt x="213" y="184"/>
                  <a:pt x="213" y="182"/>
                </a:cubicBezTo>
                <a:cubicBezTo>
                  <a:pt x="211" y="182"/>
                  <a:pt x="211" y="184"/>
                  <a:pt x="211" y="184"/>
                </a:cubicBezTo>
                <a:cubicBezTo>
                  <a:pt x="211" y="185"/>
                  <a:pt x="209" y="186"/>
                  <a:pt x="209" y="187"/>
                </a:cubicBezTo>
                <a:cubicBezTo>
                  <a:pt x="209" y="187"/>
                  <a:pt x="208" y="187"/>
                  <a:pt x="208" y="187"/>
                </a:cubicBezTo>
                <a:cubicBezTo>
                  <a:pt x="208" y="188"/>
                  <a:pt x="209" y="189"/>
                  <a:pt x="208" y="190"/>
                </a:cubicBezTo>
                <a:cubicBezTo>
                  <a:pt x="209" y="190"/>
                  <a:pt x="210" y="191"/>
                  <a:pt x="210" y="192"/>
                </a:cubicBezTo>
                <a:cubicBezTo>
                  <a:pt x="210" y="193"/>
                  <a:pt x="209" y="193"/>
                  <a:pt x="209" y="194"/>
                </a:cubicBezTo>
                <a:cubicBezTo>
                  <a:pt x="209" y="194"/>
                  <a:pt x="210" y="194"/>
                  <a:pt x="210" y="195"/>
                </a:cubicBezTo>
                <a:cubicBezTo>
                  <a:pt x="210" y="195"/>
                  <a:pt x="209" y="195"/>
                  <a:pt x="209" y="195"/>
                </a:cubicBezTo>
                <a:cubicBezTo>
                  <a:pt x="209" y="196"/>
                  <a:pt x="208" y="196"/>
                  <a:pt x="207" y="196"/>
                </a:cubicBezTo>
                <a:cubicBezTo>
                  <a:pt x="206" y="194"/>
                  <a:pt x="209" y="192"/>
                  <a:pt x="206" y="190"/>
                </a:cubicBezTo>
                <a:cubicBezTo>
                  <a:pt x="206" y="191"/>
                  <a:pt x="205" y="192"/>
                  <a:pt x="205" y="192"/>
                </a:cubicBezTo>
                <a:cubicBezTo>
                  <a:pt x="204" y="193"/>
                  <a:pt x="205" y="193"/>
                  <a:pt x="204" y="193"/>
                </a:cubicBezTo>
                <a:cubicBezTo>
                  <a:pt x="203" y="194"/>
                  <a:pt x="203" y="195"/>
                  <a:pt x="202" y="196"/>
                </a:cubicBezTo>
                <a:cubicBezTo>
                  <a:pt x="202" y="196"/>
                  <a:pt x="202" y="197"/>
                  <a:pt x="202" y="197"/>
                </a:cubicBezTo>
                <a:cubicBezTo>
                  <a:pt x="201" y="197"/>
                  <a:pt x="201" y="199"/>
                  <a:pt x="200" y="199"/>
                </a:cubicBezTo>
                <a:cubicBezTo>
                  <a:pt x="200" y="200"/>
                  <a:pt x="200" y="200"/>
                  <a:pt x="199" y="200"/>
                </a:cubicBezTo>
                <a:cubicBezTo>
                  <a:pt x="199" y="200"/>
                  <a:pt x="199" y="200"/>
                  <a:pt x="198" y="200"/>
                </a:cubicBezTo>
                <a:cubicBezTo>
                  <a:pt x="198" y="201"/>
                  <a:pt x="199" y="201"/>
                  <a:pt x="199" y="202"/>
                </a:cubicBezTo>
                <a:cubicBezTo>
                  <a:pt x="199" y="202"/>
                  <a:pt x="198" y="202"/>
                  <a:pt x="199" y="203"/>
                </a:cubicBezTo>
                <a:cubicBezTo>
                  <a:pt x="199" y="203"/>
                  <a:pt x="199" y="203"/>
                  <a:pt x="199" y="203"/>
                </a:cubicBezTo>
                <a:cubicBezTo>
                  <a:pt x="199" y="204"/>
                  <a:pt x="199" y="204"/>
                  <a:pt x="198" y="205"/>
                </a:cubicBezTo>
                <a:cubicBezTo>
                  <a:pt x="198" y="206"/>
                  <a:pt x="198" y="207"/>
                  <a:pt x="197" y="207"/>
                </a:cubicBezTo>
                <a:cubicBezTo>
                  <a:pt x="197" y="207"/>
                  <a:pt x="196" y="207"/>
                  <a:pt x="196" y="207"/>
                </a:cubicBezTo>
                <a:cubicBezTo>
                  <a:pt x="197" y="206"/>
                  <a:pt x="197" y="206"/>
                  <a:pt x="197" y="206"/>
                </a:cubicBezTo>
                <a:cubicBezTo>
                  <a:pt x="197" y="205"/>
                  <a:pt x="199" y="203"/>
                  <a:pt x="197" y="203"/>
                </a:cubicBezTo>
                <a:cubicBezTo>
                  <a:pt x="196" y="203"/>
                  <a:pt x="196" y="204"/>
                  <a:pt x="196" y="205"/>
                </a:cubicBezTo>
                <a:cubicBezTo>
                  <a:pt x="195" y="205"/>
                  <a:pt x="195" y="205"/>
                  <a:pt x="195" y="205"/>
                </a:cubicBezTo>
                <a:close/>
                <a:moveTo>
                  <a:pt x="168" y="290"/>
                </a:moveTo>
                <a:cubicBezTo>
                  <a:pt x="169" y="290"/>
                  <a:pt x="169" y="291"/>
                  <a:pt x="169" y="291"/>
                </a:cubicBezTo>
                <a:cubicBezTo>
                  <a:pt x="170" y="293"/>
                  <a:pt x="169" y="292"/>
                  <a:pt x="169" y="294"/>
                </a:cubicBezTo>
                <a:cubicBezTo>
                  <a:pt x="168" y="294"/>
                  <a:pt x="168" y="292"/>
                  <a:pt x="168" y="290"/>
                </a:cubicBezTo>
                <a:close/>
                <a:moveTo>
                  <a:pt x="168" y="328"/>
                </a:moveTo>
                <a:cubicBezTo>
                  <a:pt x="166" y="327"/>
                  <a:pt x="167" y="322"/>
                  <a:pt x="166" y="319"/>
                </a:cubicBezTo>
                <a:cubicBezTo>
                  <a:pt x="167" y="319"/>
                  <a:pt x="168" y="319"/>
                  <a:pt x="168" y="319"/>
                </a:cubicBezTo>
                <a:cubicBezTo>
                  <a:pt x="169" y="318"/>
                  <a:pt x="169" y="320"/>
                  <a:pt x="169" y="321"/>
                </a:cubicBezTo>
                <a:cubicBezTo>
                  <a:pt x="168" y="321"/>
                  <a:pt x="168" y="321"/>
                  <a:pt x="167" y="321"/>
                </a:cubicBezTo>
                <a:cubicBezTo>
                  <a:pt x="167" y="324"/>
                  <a:pt x="168" y="325"/>
                  <a:pt x="168" y="328"/>
                </a:cubicBezTo>
                <a:close/>
                <a:moveTo>
                  <a:pt x="169" y="324"/>
                </a:moveTo>
                <a:cubicBezTo>
                  <a:pt x="170" y="324"/>
                  <a:pt x="168" y="327"/>
                  <a:pt x="170" y="327"/>
                </a:cubicBezTo>
                <a:cubicBezTo>
                  <a:pt x="168" y="329"/>
                  <a:pt x="170" y="331"/>
                  <a:pt x="170" y="334"/>
                </a:cubicBezTo>
                <a:cubicBezTo>
                  <a:pt x="168" y="333"/>
                  <a:pt x="169" y="328"/>
                  <a:pt x="169" y="324"/>
                </a:cubicBezTo>
                <a:close/>
                <a:moveTo>
                  <a:pt x="171" y="343"/>
                </a:moveTo>
                <a:cubicBezTo>
                  <a:pt x="170" y="344"/>
                  <a:pt x="170" y="340"/>
                  <a:pt x="170" y="339"/>
                </a:cubicBezTo>
                <a:cubicBezTo>
                  <a:pt x="171" y="338"/>
                  <a:pt x="170" y="342"/>
                  <a:pt x="171" y="343"/>
                </a:cubicBezTo>
                <a:close/>
                <a:moveTo>
                  <a:pt x="171" y="338"/>
                </a:moveTo>
                <a:cubicBezTo>
                  <a:pt x="169" y="339"/>
                  <a:pt x="170" y="337"/>
                  <a:pt x="170" y="336"/>
                </a:cubicBezTo>
                <a:cubicBezTo>
                  <a:pt x="170" y="336"/>
                  <a:pt x="171" y="337"/>
                  <a:pt x="171" y="338"/>
                </a:cubicBezTo>
                <a:close/>
                <a:moveTo>
                  <a:pt x="171" y="305"/>
                </a:moveTo>
                <a:cubicBezTo>
                  <a:pt x="170" y="305"/>
                  <a:pt x="171" y="303"/>
                  <a:pt x="170" y="303"/>
                </a:cubicBezTo>
                <a:cubicBezTo>
                  <a:pt x="168" y="304"/>
                  <a:pt x="170" y="305"/>
                  <a:pt x="170" y="306"/>
                </a:cubicBezTo>
                <a:cubicBezTo>
                  <a:pt x="168" y="307"/>
                  <a:pt x="169" y="313"/>
                  <a:pt x="168" y="316"/>
                </a:cubicBezTo>
                <a:cubicBezTo>
                  <a:pt x="166" y="316"/>
                  <a:pt x="167" y="314"/>
                  <a:pt x="167" y="313"/>
                </a:cubicBezTo>
                <a:cubicBezTo>
                  <a:pt x="167" y="309"/>
                  <a:pt x="168" y="307"/>
                  <a:pt x="168" y="303"/>
                </a:cubicBezTo>
                <a:cubicBezTo>
                  <a:pt x="168" y="303"/>
                  <a:pt x="169" y="302"/>
                  <a:pt x="169" y="301"/>
                </a:cubicBezTo>
                <a:cubicBezTo>
                  <a:pt x="169" y="301"/>
                  <a:pt x="169" y="300"/>
                  <a:pt x="169" y="300"/>
                </a:cubicBezTo>
                <a:cubicBezTo>
                  <a:pt x="169" y="300"/>
                  <a:pt x="170" y="300"/>
                  <a:pt x="169" y="300"/>
                </a:cubicBezTo>
                <a:cubicBezTo>
                  <a:pt x="171" y="300"/>
                  <a:pt x="171" y="303"/>
                  <a:pt x="171" y="305"/>
                </a:cubicBezTo>
                <a:close/>
                <a:moveTo>
                  <a:pt x="175" y="283"/>
                </a:moveTo>
                <a:cubicBezTo>
                  <a:pt x="175" y="283"/>
                  <a:pt x="175" y="284"/>
                  <a:pt x="175" y="285"/>
                </a:cubicBezTo>
                <a:cubicBezTo>
                  <a:pt x="175" y="285"/>
                  <a:pt x="174" y="285"/>
                  <a:pt x="174" y="286"/>
                </a:cubicBezTo>
                <a:cubicBezTo>
                  <a:pt x="172" y="285"/>
                  <a:pt x="174" y="284"/>
                  <a:pt x="174" y="283"/>
                </a:cubicBezTo>
                <a:cubicBezTo>
                  <a:pt x="175" y="281"/>
                  <a:pt x="174" y="280"/>
                  <a:pt x="175" y="279"/>
                </a:cubicBezTo>
                <a:cubicBezTo>
                  <a:pt x="176" y="279"/>
                  <a:pt x="176" y="280"/>
                  <a:pt x="176" y="280"/>
                </a:cubicBezTo>
                <a:cubicBezTo>
                  <a:pt x="177" y="282"/>
                  <a:pt x="175" y="282"/>
                  <a:pt x="175" y="283"/>
                </a:cubicBezTo>
                <a:close/>
                <a:moveTo>
                  <a:pt x="365" y="58"/>
                </a:moveTo>
                <a:cubicBezTo>
                  <a:pt x="365" y="59"/>
                  <a:pt x="363" y="59"/>
                  <a:pt x="362" y="59"/>
                </a:cubicBezTo>
                <a:cubicBezTo>
                  <a:pt x="362" y="58"/>
                  <a:pt x="363" y="58"/>
                  <a:pt x="365" y="58"/>
                </a:cubicBezTo>
                <a:close/>
                <a:moveTo>
                  <a:pt x="345" y="70"/>
                </a:moveTo>
                <a:cubicBezTo>
                  <a:pt x="345" y="70"/>
                  <a:pt x="346" y="69"/>
                  <a:pt x="346" y="69"/>
                </a:cubicBezTo>
                <a:cubicBezTo>
                  <a:pt x="346" y="68"/>
                  <a:pt x="347" y="69"/>
                  <a:pt x="348" y="68"/>
                </a:cubicBezTo>
                <a:cubicBezTo>
                  <a:pt x="348" y="68"/>
                  <a:pt x="348" y="67"/>
                  <a:pt x="348" y="67"/>
                </a:cubicBezTo>
                <a:cubicBezTo>
                  <a:pt x="349" y="66"/>
                  <a:pt x="351" y="65"/>
                  <a:pt x="352" y="64"/>
                </a:cubicBezTo>
                <a:cubicBezTo>
                  <a:pt x="353" y="64"/>
                  <a:pt x="353" y="64"/>
                  <a:pt x="353" y="65"/>
                </a:cubicBezTo>
                <a:cubicBezTo>
                  <a:pt x="353" y="67"/>
                  <a:pt x="351" y="67"/>
                  <a:pt x="349" y="68"/>
                </a:cubicBezTo>
                <a:cubicBezTo>
                  <a:pt x="348" y="69"/>
                  <a:pt x="347" y="70"/>
                  <a:pt x="346" y="70"/>
                </a:cubicBezTo>
                <a:cubicBezTo>
                  <a:pt x="346" y="71"/>
                  <a:pt x="345" y="70"/>
                  <a:pt x="345" y="71"/>
                </a:cubicBezTo>
                <a:cubicBezTo>
                  <a:pt x="344" y="71"/>
                  <a:pt x="345" y="70"/>
                  <a:pt x="345" y="70"/>
                </a:cubicBezTo>
                <a:close/>
                <a:moveTo>
                  <a:pt x="344" y="70"/>
                </a:moveTo>
                <a:cubicBezTo>
                  <a:pt x="344" y="72"/>
                  <a:pt x="343" y="71"/>
                  <a:pt x="342" y="72"/>
                </a:cubicBezTo>
                <a:cubicBezTo>
                  <a:pt x="341" y="73"/>
                  <a:pt x="341" y="74"/>
                  <a:pt x="339" y="73"/>
                </a:cubicBezTo>
                <a:cubicBezTo>
                  <a:pt x="340" y="72"/>
                  <a:pt x="341" y="70"/>
                  <a:pt x="344" y="70"/>
                </a:cubicBezTo>
                <a:close/>
                <a:moveTo>
                  <a:pt x="328" y="77"/>
                </a:moveTo>
                <a:cubicBezTo>
                  <a:pt x="329" y="77"/>
                  <a:pt x="329" y="77"/>
                  <a:pt x="329" y="76"/>
                </a:cubicBezTo>
                <a:cubicBezTo>
                  <a:pt x="330" y="77"/>
                  <a:pt x="332" y="76"/>
                  <a:pt x="331" y="78"/>
                </a:cubicBezTo>
                <a:cubicBezTo>
                  <a:pt x="331" y="80"/>
                  <a:pt x="328" y="79"/>
                  <a:pt x="328" y="77"/>
                </a:cubicBezTo>
                <a:close/>
                <a:moveTo>
                  <a:pt x="300" y="98"/>
                </a:moveTo>
                <a:cubicBezTo>
                  <a:pt x="301" y="99"/>
                  <a:pt x="299" y="103"/>
                  <a:pt x="298" y="101"/>
                </a:cubicBezTo>
                <a:cubicBezTo>
                  <a:pt x="296" y="100"/>
                  <a:pt x="300" y="99"/>
                  <a:pt x="300" y="98"/>
                </a:cubicBezTo>
                <a:close/>
                <a:moveTo>
                  <a:pt x="297" y="102"/>
                </a:moveTo>
                <a:cubicBezTo>
                  <a:pt x="297" y="103"/>
                  <a:pt x="294" y="104"/>
                  <a:pt x="292" y="104"/>
                </a:cubicBezTo>
                <a:cubicBezTo>
                  <a:pt x="292" y="102"/>
                  <a:pt x="296" y="101"/>
                  <a:pt x="297" y="102"/>
                </a:cubicBezTo>
                <a:close/>
                <a:moveTo>
                  <a:pt x="290" y="104"/>
                </a:moveTo>
                <a:cubicBezTo>
                  <a:pt x="291" y="105"/>
                  <a:pt x="291" y="104"/>
                  <a:pt x="291" y="104"/>
                </a:cubicBezTo>
                <a:cubicBezTo>
                  <a:pt x="292" y="104"/>
                  <a:pt x="292" y="105"/>
                  <a:pt x="292" y="105"/>
                </a:cubicBezTo>
                <a:cubicBezTo>
                  <a:pt x="292" y="107"/>
                  <a:pt x="289" y="106"/>
                  <a:pt x="290" y="104"/>
                </a:cubicBezTo>
                <a:close/>
                <a:moveTo>
                  <a:pt x="256" y="141"/>
                </a:moveTo>
                <a:cubicBezTo>
                  <a:pt x="258" y="141"/>
                  <a:pt x="254" y="147"/>
                  <a:pt x="253" y="146"/>
                </a:cubicBezTo>
                <a:cubicBezTo>
                  <a:pt x="252" y="145"/>
                  <a:pt x="255" y="140"/>
                  <a:pt x="256" y="141"/>
                </a:cubicBezTo>
                <a:close/>
                <a:moveTo>
                  <a:pt x="251" y="148"/>
                </a:moveTo>
                <a:cubicBezTo>
                  <a:pt x="251" y="148"/>
                  <a:pt x="251" y="148"/>
                  <a:pt x="251" y="149"/>
                </a:cubicBezTo>
                <a:cubicBezTo>
                  <a:pt x="239" y="157"/>
                  <a:pt x="250" y="145"/>
                  <a:pt x="251" y="148"/>
                </a:cubicBezTo>
                <a:close/>
                <a:moveTo>
                  <a:pt x="242" y="153"/>
                </a:moveTo>
                <a:cubicBezTo>
                  <a:pt x="243" y="154"/>
                  <a:pt x="245" y="153"/>
                  <a:pt x="245" y="154"/>
                </a:cubicBezTo>
                <a:cubicBezTo>
                  <a:pt x="246" y="153"/>
                  <a:pt x="243" y="157"/>
                  <a:pt x="241" y="156"/>
                </a:cubicBezTo>
                <a:cubicBezTo>
                  <a:pt x="240" y="154"/>
                  <a:pt x="242" y="155"/>
                  <a:pt x="242" y="153"/>
                </a:cubicBezTo>
                <a:close/>
                <a:moveTo>
                  <a:pt x="241" y="158"/>
                </a:moveTo>
                <a:cubicBezTo>
                  <a:pt x="243" y="159"/>
                  <a:pt x="239" y="165"/>
                  <a:pt x="238" y="164"/>
                </a:cubicBezTo>
                <a:cubicBezTo>
                  <a:pt x="238" y="163"/>
                  <a:pt x="241" y="159"/>
                  <a:pt x="241" y="158"/>
                </a:cubicBezTo>
                <a:close/>
                <a:moveTo>
                  <a:pt x="189" y="238"/>
                </a:moveTo>
                <a:cubicBezTo>
                  <a:pt x="189" y="238"/>
                  <a:pt x="189" y="240"/>
                  <a:pt x="188" y="240"/>
                </a:cubicBezTo>
                <a:cubicBezTo>
                  <a:pt x="186" y="241"/>
                  <a:pt x="188" y="236"/>
                  <a:pt x="189" y="235"/>
                </a:cubicBezTo>
                <a:cubicBezTo>
                  <a:pt x="191" y="235"/>
                  <a:pt x="189" y="237"/>
                  <a:pt x="189" y="238"/>
                </a:cubicBezTo>
                <a:close/>
                <a:moveTo>
                  <a:pt x="192" y="231"/>
                </a:moveTo>
                <a:cubicBezTo>
                  <a:pt x="192" y="231"/>
                  <a:pt x="191" y="232"/>
                  <a:pt x="191" y="232"/>
                </a:cubicBezTo>
                <a:cubicBezTo>
                  <a:pt x="191" y="233"/>
                  <a:pt x="192" y="235"/>
                  <a:pt x="190" y="235"/>
                </a:cubicBezTo>
                <a:cubicBezTo>
                  <a:pt x="189" y="233"/>
                  <a:pt x="190" y="233"/>
                  <a:pt x="190" y="231"/>
                </a:cubicBezTo>
                <a:cubicBezTo>
                  <a:pt x="192" y="231"/>
                  <a:pt x="191" y="229"/>
                  <a:pt x="193" y="229"/>
                </a:cubicBezTo>
                <a:cubicBezTo>
                  <a:pt x="193" y="230"/>
                  <a:pt x="192" y="231"/>
                  <a:pt x="192" y="231"/>
                </a:cubicBezTo>
                <a:close/>
                <a:moveTo>
                  <a:pt x="204" y="197"/>
                </a:moveTo>
                <a:cubicBezTo>
                  <a:pt x="206" y="197"/>
                  <a:pt x="206" y="200"/>
                  <a:pt x="205" y="201"/>
                </a:cubicBezTo>
                <a:cubicBezTo>
                  <a:pt x="203" y="200"/>
                  <a:pt x="205" y="199"/>
                  <a:pt x="204" y="197"/>
                </a:cubicBezTo>
                <a:close/>
                <a:moveTo>
                  <a:pt x="200" y="209"/>
                </a:moveTo>
                <a:cubicBezTo>
                  <a:pt x="199" y="206"/>
                  <a:pt x="200" y="205"/>
                  <a:pt x="201" y="204"/>
                </a:cubicBezTo>
                <a:cubicBezTo>
                  <a:pt x="202" y="204"/>
                  <a:pt x="202" y="203"/>
                  <a:pt x="202" y="201"/>
                </a:cubicBezTo>
                <a:cubicBezTo>
                  <a:pt x="203" y="202"/>
                  <a:pt x="203" y="203"/>
                  <a:pt x="203" y="205"/>
                </a:cubicBezTo>
                <a:cubicBezTo>
                  <a:pt x="203" y="205"/>
                  <a:pt x="201" y="205"/>
                  <a:pt x="201" y="206"/>
                </a:cubicBezTo>
                <a:cubicBezTo>
                  <a:pt x="201" y="207"/>
                  <a:pt x="200" y="207"/>
                  <a:pt x="200" y="207"/>
                </a:cubicBezTo>
                <a:cubicBezTo>
                  <a:pt x="200" y="209"/>
                  <a:pt x="202" y="208"/>
                  <a:pt x="201" y="210"/>
                </a:cubicBezTo>
                <a:cubicBezTo>
                  <a:pt x="201" y="210"/>
                  <a:pt x="200" y="210"/>
                  <a:pt x="200" y="211"/>
                </a:cubicBezTo>
                <a:cubicBezTo>
                  <a:pt x="200" y="211"/>
                  <a:pt x="200" y="212"/>
                  <a:pt x="199" y="212"/>
                </a:cubicBezTo>
                <a:cubicBezTo>
                  <a:pt x="198" y="210"/>
                  <a:pt x="200" y="211"/>
                  <a:pt x="200" y="209"/>
                </a:cubicBezTo>
                <a:close/>
                <a:moveTo>
                  <a:pt x="198" y="214"/>
                </a:moveTo>
                <a:cubicBezTo>
                  <a:pt x="199" y="214"/>
                  <a:pt x="199" y="215"/>
                  <a:pt x="199" y="215"/>
                </a:cubicBezTo>
                <a:cubicBezTo>
                  <a:pt x="199" y="216"/>
                  <a:pt x="198" y="216"/>
                  <a:pt x="198" y="216"/>
                </a:cubicBezTo>
                <a:cubicBezTo>
                  <a:pt x="197" y="217"/>
                  <a:pt x="197" y="220"/>
                  <a:pt x="196" y="220"/>
                </a:cubicBezTo>
                <a:cubicBezTo>
                  <a:pt x="196" y="221"/>
                  <a:pt x="195" y="221"/>
                  <a:pt x="195" y="222"/>
                </a:cubicBezTo>
                <a:cubicBezTo>
                  <a:pt x="195" y="223"/>
                  <a:pt x="195" y="223"/>
                  <a:pt x="195" y="223"/>
                </a:cubicBezTo>
                <a:cubicBezTo>
                  <a:pt x="194" y="225"/>
                  <a:pt x="195" y="228"/>
                  <a:pt x="193" y="229"/>
                </a:cubicBezTo>
                <a:cubicBezTo>
                  <a:pt x="192" y="226"/>
                  <a:pt x="195" y="224"/>
                  <a:pt x="194" y="221"/>
                </a:cubicBezTo>
                <a:cubicBezTo>
                  <a:pt x="195" y="220"/>
                  <a:pt x="195" y="219"/>
                  <a:pt x="196" y="220"/>
                </a:cubicBezTo>
                <a:cubicBezTo>
                  <a:pt x="195" y="217"/>
                  <a:pt x="197" y="217"/>
                  <a:pt x="197" y="215"/>
                </a:cubicBezTo>
                <a:cubicBezTo>
                  <a:pt x="198" y="215"/>
                  <a:pt x="198" y="214"/>
                  <a:pt x="198" y="214"/>
                </a:cubicBezTo>
                <a:close/>
                <a:moveTo>
                  <a:pt x="172" y="263"/>
                </a:moveTo>
                <a:cubicBezTo>
                  <a:pt x="172" y="261"/>
                  <a:pt x="173" y="262"/>
                  <a:pt x="172" y="260"/>
                </a:cubicBezTo>
                <a:cubicBezTo>
                  <a:pt x="172" y="260"/>
                  <a:pt x="172" y="259"/>
                  <a:pt x="171" y="259"/>
                </a:cubicBezTo>
                <a:cubicBezTo>
                  <a:pt x="171" y="261"/>
                  <a:pt x="170" y="263"/>
                  <a:pt x="172" y="26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9" name="矩形 78"/>
          <p:cNvSpPr/>
          <p:nvPr/>
        </p:nvSpPr>
        <p:spPr>
          <a:xfrm>
            <a:off x="3789653" y="1597306"/>
            <a:ext cx="2554545" cy="359285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这里是你的精彩本，尽情添加。这里是你的精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彩本，尽情添加</a:t>
            </a:r>
            <a:endParaRPr lang="en-US" altLang="zh-CN" sz="200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CN" altLang="en-US" sz="20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添加。这里是你的精彩文本，尽情加。这里是你的精彩文本尽情添加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PA_组合 230"/>
          <p:cNvGrpSpPr/>
          <p:nvPr>
            <p:custDataLst>
              <p:tags r:id="rId1"/>
            </p:custDataLst>
          </p:nvPr>
        </p:nvGrpSpPr>
        <p:grpSpPr>
          <a:xfrm>
            <a:off x="10693415" y="6187323"/>
            <a:ext cx="812739" cy="218987"/>
            <a:chOff x="3657660" y="1411076"/>
            <a:chExt cx="3163887" cy="852488"/>
          </a:xfrm>
          <a:solidFill>
            <a:schemeClr val="bg1"/>
          </a:solidFill>
        </p:grpSpPr>
        <p:sp>
          <p:nvSpPr>
            <p:cNvPr id="20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6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7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8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PA_组合 236"/>
          <p:cNvGrpSpPr/>
          <p:nvPr>
            <p:custDataLst>
              <p:tags r:id="rId2"/>
            </p:custDataLst>
          </p:nvPr>
        </p:nvGrpSpPr>
        <p:grpSpPr>
          <a:xfrm>
            <a:off x="896440" y="2165464"/>
            <a:ext cx="659170" cy="177609"/>
            <a:chOff x="3657660" y="1411076"/>
            <a:chExt cx="3163887" cy="852488"/>
          </a:xfrm>
          <a:solidFill>
            <a:schemeClr val="bg1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8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0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1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PA_组合 248"/>
          <p:cNvGrpSpPr/>
          <p:nvPr>
            <p:custDataLst>
              <p:tags r:id="rId3"/>
            </p:custDataLst>
          </p:nvPr>
        </p:nvGrpSpPr>
        <p:grpSpPr>
          <a:xfrm>
            <a:off x="2753055" y="1511982"/>
            <a:ext cx="592774" cy="592774"/>
            <a:chOff x="4353788" y="1068386"/>
            <a:chExt cx="592774" cy="592774"/>
          </a:xfrm>
        </p:grpSpPr>
        <p:sp>
          <p:nvSpPr>
            <p:cNvPr id="43" name="文本框 42"/>
            <p:cNvSpPr txBox="1"/>
            <p:nvPr/>
          </p:nvSpPr>
          <p:spPr>
            <a:xfrm>
              <a:off x="4378306" y="1103163"/>
              <a:ext cx="54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壹</a:t>
              </a:r>
            </a:p>
          </p:txBody>
        </p:sp>
        <p:sp>
          <p:nvSpPr>
            <p:cNvPr id="44" name="菱形 43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PA_组合 249"/>
          <p:cNvGrpSpPr/>
          <p:nvPr>
            <p:custDataLst>
              <p:tags r:id="rId4"/>
            </p:custDataLst>
          </p:nvPr>
        </p:nvGrpSpPr>
        <p:grpSpPr>
          <a:xfrm>
            <a:off x="4799523" y="2331496"/>
            <a:ext cx="592774" cy="592774"/>
            <a:chOff x="4353788" y="1068386"/>
            <a:chExt cx="592774" cy="592774"/>
          </a:xfrm>
        </p:grpSpPr>
        <p:sp>
          <p:nvSpPr>
            <p:cNvPr id="46" name="文本框 45"/>
            <p:cNvSpPr txBox="1"/>
            <p:nvPr/>
          </p:nvSpPr>
          <p:spPr>
            <a:xfrm>
              <a:off x="4378306" y="1103163"/>
              <a:ext cx="54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贰</a:t>
              </a:r>
            </a:p>
          </p:txBody>
        </p:sp>
        <p:sp>
          <p:nvSpPr>
            <p:cNvPr id="47" name="菱形 46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48" name="PA_组合 252"/>
          <p:cNvGrpSpPr/>
          <p:nvPr>
            <p:custDataLst>
              <p:tags r:id="rId5"/>
            </p:custDataLst>
          </p:nvPr>
        </p:nvGrpSpPr>
        <p:grpSpPr>
          <a:xfrm>
            <a:off x="6886953" y="1511982"/>
            <a:ext cx="592774" cy="592774"/>
            <a:chOff x="4353788" y="1068386"/>
            <a:chExt cx="592774" cy="592774"/>
          </a:xfrm>
        </p:grpSpPr>
        <p:sp>
          <p:nvSpPr>
            <p:cNvPr id="49" name="文本框 48"/>
            <p:cNvSpPr txBox="1"/>
            <p:nvPr/>
          </p:nvSpPr>
          <p:spPr>
            <a:xfrm>
              <a:off x="4378306" y="1103163"/>
              <a:ext cx="54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叁</a:t>
              </a:r>
            </a:p>
          </p:txBody>
        </p:sp>
        <p:sp>
          <p:nvSpPr>
            <p:cNvPr id="50" name="菱形 49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PA_组合 255"/>
          <p:cNvGrpSpPr/>
          <p:nvPr>
            <p:custDataLst>
              <p:tags r:id="rId6"/>
            </p:custDataLst>
          </p:nvPr>
        </p:nvGrpSpPr>
        <p:grpSpPr>
          <a:xfrm>
            <a:off x="9091077" y="2331496"/>
            <a:ext cx="592774" cy="592774"/>
            <a:chOff x="4353788" y="1068386"/>
            <a:chExt cx="592774" cy="592774"/>
          </a:xfrm>
        </p:grpSpPr>
        <p:sp>
          <p:nvSpPr>
            <p:cNvPr id="52" name="文本框 51"/>
            <p:cNvSpPr txBox="1"/>
            <p:nvPr/>
          </p:nvSpPr>
          <p:spPr>
            <a:xfrm>
              <a:off x="4383018" y="1103163"/>
              <a:ext cx="54373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 anchor="b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肆</a:t>
              </a:r>
            </a:p>
          </p:txBody>
        </p:sp>
        <p:sp>
          <p:nvSpPr>
            <p:cNvPr id="53" name="菱形 52"/>
            <p:cNvSpPr/>
            <p:nvPr/>
          </p:nvSpPr>
          <p:spPr>
            <a:xfrm>
              <a:off x="4353788" y="1068386"/>
              <a:ext cx="592774" cy="592774"/>
            </a:xfrm>
            <a:prstGeom prst="diamond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PA_组合 260"/>
          <p:cNvGrpSpPr/>
          <p:nvPr>
            <p:custDataLst>
              <p:tags r:id="rId7"/>
            </p:custDataLst>
          </p:nvPr>
        </p:nvGrpSpPr>
        <p:grpSpPr>
          <a:xfrm>
            <a:off x="2528499" y="2377170"/>
            <a:ext cx="1041885" cy="3426579"/>
            <a:chOff x="4264669" y="2000581"/>
            <a:chExt cx="1041885" cy="3426579"/>
          </a:xfrm>
        </p:grpSpPr>
        <p:sp>
          <p:nvSpPr>
            <p:cNvPr id="55" name="文本框 54"/>
            <p:cNvSpPr txBox="1"/>
            <p:nvPr/>
          </p:nvSpPr>
          <p:spPr>
            <a:xfrm>
              <a:off x="4814111" y="2000581"/>
              <a:ext cx="492443" cy="3426579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三月烟雨随风潜入轻掩的柴扉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4264669" y="2000581"/>
              <a:ext cx="677108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7" name="PA_组合 261"/>
          <p:cNvGrpSpPr/>
          <p:nvPr>
            <p:custDataLst>
              <p:tags r:id="rId8"/>
            </p:custDataLst>
          </p:nvPr>
        </p:nvGrpSpPr>
        <p:grpSpPr>
          <a:xfrm>
            <a:off x="4574967" y="3108690"/>
            <a:ext cx="1041885" cy="3088665"/>
            <a:chOff x="4264669" y="2000581"/>
            <a:chExt cx="1041885" cy="3088665"/>
          </a:xfrm>
        </p:grpSpPr>
        <p:sp>
          <p:nvSpPr>
            <p:cNvPr id="58" name="文本框 57"/>
            <p:cNvSpPr txBox="1"/>
            <p:nvPr/>
          </p:nvSpPr>
          <p:spPr>
            <a:xfrm>
              <a:off x="4814111" y="2000581"/>
              <a:ext cx="492443" cy="1887696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远处故人缓缓归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4264669" y="2000581"/>
              <a:ext cx="677108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0" name="PA_组合 264"/>
          <p:cNvGrpSpPr/>
          <p:nvPr>
            <p:custDataLst>
              <p:tags r:id="rId9"/>
            </p:custDataLst>
          </p:nvPr>
        </p:nvGrpSpPr>
        <p:grpSpPr>
          <a:xfrm>
            <a:off x="6662397" y="2360276"/>
            <a:ext cx="1041885" cy="3426579"/>
            <a:chOff x="4264669" y="2000581"/>
            <a:chExt cx="1041885" cy="3426579"/>
          </a:xfrm>
        </p:grpSpPr>
        <p:sp>
          <p:nvSpPr>
            <p:cNvPr id="61" name="文本框 60"/>
            <p:cNvSpPr txBox="1"/>
            <p:nvPr/>
          </p:nvSpPr>
          <p:spPr>
            <a:xfrm>
              <a:off x="4814111" y="2000581"/>
              <a:ext cx="492443" cy="3426579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檐角几枝花藤低垂蝴蝶翩跹飞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4264669" y="2000581"/>
              <a:ext cx="677108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3" name="PA_组合 267"/>
          <p:cNvGrpSpPr/>
          <p:nvPr>
            <p:custDataLst>
              <p:tags r:id="rId10"/>
            </p:custDataLst>
          </p:nvPr>
        </p:nvGrpSpPr>
        <p:grpSpPr>
          <a:xfrm>
            <a:off x="8868833" y="3108690"/>
            <a:ext cx="1041885" cy="3088665"/>
            <a:chOff x="4264669" y="2000581"/>
            <a:chExt cx="1041885" cy="3088665"/>
          </a:xfrm>
        </p:grpSpPr>
        <p:sp>
          <p:nvSpPr>
            <p:cNvPr id="64" name="文本框 63"/>
            <p:cNvSpPr txBox="1"/>
            <p:nvPr/>
          </p:nvSpPr>
          <p:spPr>
            <a:xfrm>
              <a:off x="4814111" y="2000581"/>
              <a:ext cx="492443" cy="2400657"/>
            </a:xfrm>
            <a:prstGeom prst="rect">
              <a:avLst/>
            </a:prstGeom>
            <a:noFill/>
          </p:spPr>
          <p:txBody>
            <a:bodyPr vert="eaVert" wrap="none" rtlCol="0" anchor="b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小窗映画谁人常依偎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4264669" y="2000581"/>
              <a:ext cx="677108" cy="3088665"/>
            </a:xfrm>
            <a:prstGeom prst="rect">
              <a:avLst/>
            </a:prstGeom>
            <a:noFill/>
          </p:spPr>
          <p:txBody>
            <a:bodyPr vert="eaVert" wrap="square" rtlCol="0" anchor="b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Truth is the lifeblood of life, is the foundation of all values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66" name="PA_矩形 1"/>
          <p:cNvSpPr/>
          <p:nvPr>
            <p:custDataLst>
              <p:tags r:id="rId11"/>
            </p:custDataLst>
          </p:nvPr>
        </p:nvSpPr>
        <p:spPr>
          <a:xfrm rot="5400000">
            <a:off x="5927188" y="-386861"/>
            <a:ext cx="337625" cy="111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7" name="PA_组合 4"/>
          <p:cNvGrpSpPr/>
          <p:nvPr>
            <p:custDataLst>
              <p:tags r:id="rId12"/>
            </p:custDataLst>
          </p:nvPr>
        </p:nvGrpSpPr>
        <p:grpSpPr>
          <a:xfrm>
            <a:off x="5259873" y="376105"/>
            <a:ext cx="1672253" cy="1031408"/>
            <a:chOff x="906909" y="2738734"/>
            <a:chExt cx="1672253" cy="1031408"/>
          </a:xfrm>
        </p:grpSpPr>
        <p:sp>
          <p:nvSpPr>
            <p:cNvPr id="68" name="文本框 67"/>
            <p:cNvSpPr txBox="1"/>
            <p:nvPr/>
          </p:nvSpPr>
          <p:spPr>
            <a:xfrm>
              <a:off x="1189037" y="2738734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chemeClr val="bg1"/>
                  </a:solidFill>
                  <a:latin typeface="方正清刻本悦宋简体" panose="02000000000000000000" pitchFamily="2" charset="-122"/>
                  <a:ea typeface="方正清刻本悦宋简体" panose="02000000000000000000" pitchFamily="2" charset="-122"/>
                </a:rPr>
                <a:t>目录</a:t>
              </a: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906909" y="3308477"/>
              <a:ext cx="16722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CONTENT</a:t>
              </a:r>
              <a:endParaRPr lang="zh-CN" altLang="en-US" sz="24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/>
        </p:nvSpPr>
        <p:spPr>
          <a:xfrm>
            <a:off x="8224697" y="1161919"/>
            <a:ext cx="2520000" cy="2520000"/>
          </a:xfrm>
          <a:prstGeom prst="ellipse">
            <a:avLst/>
          </a:prstGeom>
          <a:blipFill dpi="0" rotWithShape="1">
            <a:blip r:embed="rId3"/>
            <a:srcRect/>
            <a:stretch>
              <a:fillRect b="-25000"/>
            </a:stretch>
          </a:blipFill>
          <a:ln w="76200">
            <a:solidFill>
              <a:srgbClr val="B01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>
            <a:off x="1447800" y="2421919"/>
            <a:ext cx="6776897" cy="0"/>
          </a:xfrm>
          <a:prstGeom prst="line">
            <a:avLst/>
          </a:prstGeom>
          <a:ln w="28575">
            <a:solidFill>
              <a:srgbClr val="B017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35" y="1894005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5378561" y="1976238"/>
            <a:ext cx="80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</a:t>
            </a:r>
          </a:p>
        </p:txBody>
      </p:sp>
      <p:pic>
        <p:nvPicPr>
          <p:cNvPr id="20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498" y="1910316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3406424" y="1992549"/>
            <a:ext cx="80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贰</a:t>
            </a:r>
          </a:p>
        </p:txBody>
      </p:sp>
      <p:pic>
        <p:nvPicPr>
          <p:cNvPr id="22" name="图片 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361" y="1875945"/>
            <a:ext cx="1152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文本框 22"/>
          <p:cNvSpPr txBox="1"/>
          <p:nvPr/>
        </p:nvSpPr>
        <p:spPr>
          <a:xfrm>
            <a:off x="1434287" y="1958178"/>
            <a:ext cx="8046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叁</a:t>
            </a:r>
          </a:p>
        </p:txBody>
      </p:sp>
      <p:sp>
        <p:nvSpPr>
          <p:cNvPr id="28" name="矩形 27"/>
          <p:cNvSpPr/>
          <p:nvPr/>
        </p:nvSpPr>
        <p:spPr>
          <a:xfrm>
            <a:off x="5273065" y="3175049"/>
            <a:ext cx="1015663" cy="29595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23633" y="3172654"/>
            <a:ext cx="1015663" cy="29595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260361" y="3172654"/>
            <a:ext cx="1015663" cy="29595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请插入您的文本内容，请插入您的文本内容，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请插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6143" y="3681919"/>
            <a:ext cx="4575857" cy="2579461"/>
          </a:xfrm>
          <a:prstGeom prst="rect">
            <a:avLst/>
          </a:prstGeom>
        </p:spPr>
      </p:pic>
      <p:sp>
        <p:nvSpPr>
          <p:cNvPr id="36" name="Freeform 5"/>
          <p:cNvSpPr/>
          <p:nvPr/>
        </p:nvSpPr>
        <p:spPr bwMode="auto">
          <a:xfrm rot="11703032">
            <a:off x="10314049" y="-28463"/>
            <a:ext cx="1746165" cy="1866004"/>
          </a:xfrm>
          <a:custGeom>
            <a:avLst/>
            <a:gdLst>
              <a:gd name="T0" fmla="*/ 2638 w 3362"/>
              <a:gd name="T1" fmla="*/ 230 h 3628"/>
              <a:gd name="T2" fmla="*/ 2362 w 3362"/>
              <a:gd name="T3" fmla="*/ 496 h 3628"/>
              <a:gd name="T4" fmla="*/ 2164 w 3362"/>
              <a:gd name="T5" fmla="*/ 648 h 3628"/>
              <a:gd name="T6" fmla="*/ 2054 w 3362"/>
              <a:gd name="T7" fmla="*/ 766 h 3628"/>
              <a:gd name="T8" fmla="*/ 1930 w 3362"/>
              <a:gd name="T9" fmla="*/ 862 h 3628"/>
              <a:gd name="T10" fmla="*/ 2114 w 3362"/>
              <a:gd name="T11" fmla="*/ 1002 h 3628"/>
              <a:gd name="T12" fmla="*/ 2466 w 3362"/>
              <a:gd name="T13" fmla="*/ 1076 h 3628"/>
              <a:gd name="T14" fmla="*/ 1948 w 3362"/>
              <a:gd name="T15" fmla="*/ 1094 h 3628"/>
              <a:gd name="T16" fmla="*/ 1924 w 3362"/>
              <a:gd name="T17" fmla="*/ 1240 h 3628"/>
              <a:gd name="T18" fmla="*/ 1894 w 3362"/>
              <a:gd name="T19" fmla="*/ 1292 h 3628"/>
              <a:gd name="T20" fmla="*/ 1850 w 3362"/>
              <a:gd name="T21" fmla="*/ 1464 h 3628"/>
              <a:gd name="T22" fmla="*/ 1782 w 3362"/>
              <a:gd name="T23" fmla="*/ 1676 h 3628"/>
              <a:gd name="T24" fmla="*/ 1726 w 3362"/>
              <a:gd name="T25" fmla="*/ 1780 h 3628"/>
              <a:gd name="T26" fmla="*/ 1674 w 3362"/>
              <a:gd name="T27" fmla="*/ 1888 h 3628"/>
              <a:gd name="T28" fmla="*/ 1626 w 3362"/>
              <a:gd name="T29" fmla="*/ 1916 h 3628"/>
              <a:gd name="T30" fmla="*/ 1586 w 3362"/>
              <a:gd name="T31" fmla="*/ 1988 h 3628"/>
              <a:gd name="T32" fmla="*/ 1542 w 3362"/>
              <a:gd name="T33" fmla="*/ 2048 h 3628"/>
              <a:gd name="T34" fmla="*/ 1480 w 3362"/>
              <a:gd name="T35" fmla="*/ 2182 h 3628"/>
              <a:gd name="T36" fmla="*/ 1306 w 3362"/>
              <a:gd name="T37" fmla="*/ 2420 h 3628"/>
              <a:gd name="T38" fmla="*/ 1344 w 3362"/>
              <a:gd name="T39" fmla="*/ 2292 h 3628"/>
              <a:gd name="T40" fmla="*/ 1274 w 3362"/>
              <a:gd name="T41" fmla="*/ 2396 h 3628"/>
              <a:gd name="T42" fmla="*/ 1230 w 3362"/>
              <a:gd name="T43" fmla="*/ 2512 h 3628"/>
              <a:gd name="T44" fmla="*/ 1206 w 3362"/>
              <a:gd name="T45" fmla="*/ 2632 h 3628"/>
              <a:gd name="T46" fmla="*/ 1156 w 3362"/>
              <a:gd name="T47" fmla="*/ 2656 h 3628"/>
              <a:gd name="T48" fmla="*/ 1066 w 3362"/>
              <a:gd name="T49" fmla="*/ 2736 h 3628"/>
              <a:gd name="T50" fmla="*/ 704 w 3362"/>
              <a:gd name="T51" fmla="*/ 2992 h 3628"/>
              <a:gd name="T52" fmla="*/ 574 w 3362"/>
              <a:gd name="T53" fmla="*/ 3088 h 3628"/>
              <a:gd name="T54" fmla="*/ 516 w 3362"/>
              <a:gd name="T55" fmla="*/ 3200 h 3628"/>
              <a:gd name="T56" fmla="*/ 314 w 3362"/>
              <a:gd name="T57" fmla="*/ 3546 h 3628"/>
              <a:gd name="T58" fmla="*/ 148 w 3362"/>
              <a:gd name="T59" fmla="*/ 3604 h 3628"/>
              <a:gd name="T60" fmla="*/ 0 w 3362"/>
              <a:gd name="T61" fmla="*/ 3404 h 3628"/>
              <a:gd name="T62" fmla="*/ 144 w 3362"/>
              <a:gd name="T63" fmla="*/ 3226 h 3628"/>
              <a:gd name="T64" fmla="*/ 288 w 3362"/>
              <a:gd name="T65" fmla="*/ 3118 h 3628"/>
              <a:gd name="T66" fmla="*/ 442 w 3362"/>
              <a:gd name="T67" fmla="*/ 2772 h 3628"/>
              <a:gd name="T68" fmla="*/ 720 w 3362"/>
              <a:gd name="T69" fmla="*/ 2652 h 3628"/>
              <a:gd name="T70" fmla="*/ 698 w 3362"/>
              <a:gd name="T71" fmla="*/ 1912 h 3628"/>
              <a:gd name="T72" fmla="*/ 824 w 3362"/>
              <a:gd name="T73" fmla="*/ 1342 h 3628"/>
              <a:gd name="T74" fmla="*/ 1160 w 3362"/>
              <a:gd name="T75" fmla="*/ 786 h 3628"/>
              <a:gd name="T76" fmla="*/ 1388 w 3362"/>
              <a:gd name="T77" fmla="*/ 610 h 3628"/>
              <a:gd name="T78" fmla="*/ 874 w 3362"/>
              <a:gd name="T79" fmla="*/ 1372 h 3628"/>
              <a:gd name="T80" fmla="*/ 720 w 3362"/>
              <a:gd name="T81" fmla="*/ 2106 h 3628"/>
              <a:gd name="T82" fmla="*/ 790 w 3362"/>
              <a:gd name="T83" fmla="*/ 2506 h 3628"/>
              <a:gd name="T84" fmla="*/ 990 w 3362"/>
              <a:gd name="T85" fmla="*/ 2594 h 3628"/>
              <a:gd name="T86" fmla="*/ 1134 w 3362"/>
              <a:gd name="T87" fmla="*/ 2450 h 3628"/>
              <a:gd name="T88" fmla="*/ 1446 w 3362"/>
              <a:gd name="T89" fmla="*/ 1770 h 3628"/>
              <a:gd name="T90" fmla="*/ 1442 w 3362"/>
              <a:gd name="T91" fmla="*/ 1582 h 3628"/>
              <a:gd name="T92" fmla="*/ 1478 w 3362"/>
              <a:gd name="T93" fmla="*/ 1608 h 3628"/>
              <a:gd name="T94" fmla="*/ 1532 w 3362"/>
              <a:gd name="T95" fmla="*/ 1814 h 3628"/>
              <a:gd name="T96" fmla="*/ 1660 w 3362"/>
              <a:gd name="T97" fmla="*/ 1418 h 3628"/>
              <a:gd name="T98" fmla="*/ 1752 w 3362"/>
              <a:gd name="T99" fmla="*/ 1280 h 3628"/>
              <a:gd name="T100" fmla="*/ 1862 w 3362"/>
              <a:gd name="T101" fmla="*/ 910 h 3628"/>
              <a:gd name="T102" fmla="*/ 1830 w 3362"/>
              <a:gd name="T103" fmla="*/ 890 h 3628"/>
              <a:gd name="T104" fmla="*/ 1946 w 3362"/>
              <a:gd name="T105" fmla="*/ 640 h 3628"/>
              <a:gd name="T106" fmla="*/ 2172 w 3362"/>
              <a:gd name="T107" fmla="*/ 522 h 3628"/>
              <a:gd name="T108" fmla="*/ 2210 w 3362"/>
              <a:gd name="T109" fmla="*/ 540 h 3628"/>
              <a:gd name="T110" fmla="*/ 2656 w 3362"/>
              <a:gd name="T111" fmla="*/ 82 h 3628"/>
              <a:gd name="T112" fmla="*/ 2716 w 3362"/>
              <a:gd name="T113" fmla="*/ 8 h 3628"/>
              <a:gd name="T114" fmla="*/ 2790 w 3362"/>
              <a:gd name="T115" fmla="*/ 22 h 3628"/>
              <a:gd name="T116" fmla="*/ 3150 w 3362"/>
              <a:gd name="T117" fmla="*/ 74 h 3628"/>
              <a:gd name="T118" fmla="*/ 3270 w 3362"/>
              <a:gd name="T119" fmla="*/ 80 h 3628"/>
              <a:gd name="T120" fmla="*/ 3060 w 3362"/>
              <a:gd name="T121" fmla="*/ 158 h 3628"/>
              <a:gd name="T122" fmla="*/ 2774 w 3362"/>
              <a:gd name="T123" fmla="*/ 126 h 3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62" h="3628">
                <a:moveTo>
                  <a:pt x="2746" y="108"/>
                </a:moveTo>
                <a:lnTo>
                  <a:pt x="2746" y="108"/>
                </a:lnTo>
                <a:lnTo>
                  <a:pt x="2744" y="114"/>
                </a:lnTo>
                <a:lnTo>
                  <a:pt x="2740" y="118"/>
                </a:lnTo>
                <a:lnTo>
                  <a:pt x="2734" y="120"/>
                </a:lnTo>
                <a:lnTo>
                  <a:pt x="2728" y="120"/>
                </a:lnTo>
                <a:lnTo>
                  <a:pt x="2720" y="120"/>
                </a:lnTo>
                <a:lnTo>
                  <a:pt x="2716" y="120"/>
                </a:lnTo>
                <a:lnTo>
                  <a:pt x="2716" y="120"/>
                </a:lnTo>
                <a:lnTo>
                  <a:pt x="2706" y="120"/>
                </a:lnTo>
                <a:lnTo>
                  <a:pt x="2700" y="122"/>
                </a:lnTo>
                <a:lnTo>
                  <a:pt x="2694" y="126"/>
                </a:lnTo>
                <a:lnTo>
                  <a:pt x="2690" y="130"/>
                </a:lnTo>
                <a:lnTo>
                  <a:pt x="2688" y="140"/>
                </a:lnTo>
                <a:lnTo>
                  <a:pt x="2686" y="146"/>
                </a:lnTo>
                <a:lnTo>
                  <a:pt x="2686" y="146"/>
                </a:lnTo>
                <a:lnTo>
                  <a:pt x="2700" y="136"/>
                </a:lnTo>
                <a:lnTo>
                  <a:pt x="2708" y="134"/>
                </a:lnTo>
                <a:lnTo>
                  <a:pt x="2712" y="132"/>
                </a:lnTo>
                <a:lnTo>
                  <a:pt x="2714" y="132"/>
                </a:lnTo>
                <a:lnTo>
                  <a:pt x="2714" y="132"/>
                </a:lnTo>
                <a:lnTo>
                  <a:pt x="2706" y="140"/>
                </a:lnTo>
                <a:lnTo>
                  <a:pt x="2694" y="154"/>
                </a:lnTo>
                <a:lnTo>
                  <a:pt x="2670" y="186"/>
                </a:lnTo>
                <a:lnTo>
                  <a:pt x="2638" y="230"/>
                </a:lnTo>
                <a:lnTo>
                  <a:pt x="2638" y="230"/>
                </a:lnTo>
                <a:lnTo>
                  <a:pt x="2632" y="230"/>
                </a:lnTo>
                <a:lnTo>
                  <a:pt x="2628" y="232"/>
                </a:lnTo>
                <a:lnTo>
                  <a:pt x="2624" y="236"/>
                </a:lnTo>
                <a:lnTo>
                  <a:pt x="2622" y="242"/>
                </a:lnTo>
                <a:lnTo>
                  <a:pt x="2622" y="250"/>
                </a:lnTo>
                <a:lnTo>
                  <a:pt x="2620" y="256"/>
                </a:lnTo>
                <a:lnTo>
                  <a:pt x="2620" y="256"/>
                </a:lnTo>
                <a:lnTo>
                  <a:pt x="2556" y="320"/>
                </a:lnTo>
                <a:lnTo>
                  <a:pt x="2508" y="370"/>
                </a:lnTo>
                <a:lnTo>
                  <a:pt x="2508" y="370"/>
                </a:lnTo>
                <a:lnTo>
                  <a:pt x="2482" y="388"/>
                </a:lnTo>
                <a:lnTo>
                  <a:pt x="2466" y="402"/>
                </a:lnTo>
                <a:lnTo>
                  <a:pt x="2456" y="416"/>
                </a:lnTo>
                <a:lnTo>
                  <a:pt x="2456" y="416"/>
                </a:lnTo>
                <a:lnTo>
                  <a:pt x="2448" y="410"/>
                </a:lnTo>
                <a:lnTo>
                  <a:pt x="2442" y="408"/>
                </a:lnTo>
                <a:lnTo>
                  <a:pt x="2440" y="410"/>
                </a:lnTo>
                <a:lnTo>
                  <a:pt x="2440" y="414"/>
                </a:lnTo>
                <a:lnTo>
                  <a:pt x="2440" y="424"/>
                </a:lnTo>
                <a:lnTo>
                  <a:pt x="2442" y="428"/>
                </a:lnTo>
                <a:lnTo>
                  <a:pt x="2442" y="428"/>
                </a:lnTo>
                <a:lnTo>
                  <a:pt x="2430" y="436"/>
                </a:lnTo>
                <a:lnTo>
                  <a:pt x="2418" y="446"/>
                </a:lnTo>
                <a:lnTo>
                  <a:pt x="2392" y="468"/>
                </a:lnTo>
                <a:lnTo>
                  <a:pt x="2362" y="496"/>
                </a:lnTo>
                <a:lnTo>
                  <a:pt x="2362" y="496"/>
                </a:lnTo>
                <a:lnTo>
                  <a:pt x="2366" y="480"/>
                </a:lnTo>
                <a:lnTo>
                  <a:pt x="2364" y="472"/>
                </a:lnTo>
                <a:lnTo>
                  <a:pt x="2364" y="472"/>
                </a:lnTo>
                <a:lnTo>
                  <a:pt x="2362" y="470"/>
                </a:lnTo>
                <a:lnTo>
                  <a:pt x="2356" y="474"/>
                </a:lnTo>
                <a:lnTo>
                  <a:pt x="2344" y="486"/>
                </a:lnTo>
                <a:lnTo>
                  <a:pt x="2338" y="492"/>
                </a:lnTo>
                <a:lnTo>
                  <a:pt x="2338" y="492"/>
                </a:lnTo>
                <a:lnTo>
                  <a:pt x="2330" y="502"/>
                </a:lnTo>
                <a:lnTo>
                  <a:pt x="2326" y="508"/>
                </a:lnTo>
                <a:lnTo>
                  <a:pt x="2326" y="512"/>
                </a:lnTo>
                <a:lnTo>
                  <a:pt x="2328" y="516"/>
                </a:lnTo>
                <a:lnTo>
                  <a:pt x="2334" y="518"/>
                </a:lnTo>
                <a:lnTo>
                  <a:pt x="2338" y="518"/>
                </a:lnTo>
                <a:lnTo>
                  <a:pt x="2222" y="610"/>
                </a:lnTo>
                <a:lnTo>
                  <a:pt x="2218" y="564"/>
                </a:lnTo>
                <a:lnTo>
                  <a:pt x="2218" y="564"/>
                </a:lnTo>
                <a:lnTo>
                  <a:pt x="2212" y="570"/>
                </a:lnTo>
                <a:lnTo>
                  <a:pt x="2208" y="578"/>
                </a:lnTo>
                <a:lnTo>
                  <a:pt x="2204" y="588"/>
                </a:lnTo>
                <a:lnTo>
                  <a:pt x="2204" y="598"/>
                </a:lnTo>
                <a:lnTo>
                  <a:pt x="2204" y="614"/>
                </a:lnTo>
                <a:lnTo>
                  <a:pt x="2206" y="622"/>
                </a:lnTo>
                <a:lnTo>
                  <a:pt x="2206" y="622"/>
                </a:lnTo>
                <a:lnTo>
                  <a:pt x="2184" y="634"/>
                </a:lnTo>
                <a:lnTo>
                  <a:pt x="2164" y="648"/>
                </a:lnTo>
                <a:lnTo>
                  <a:pt x="2144" y="664"/>
                </a:lnTo>
                <a:lnTo>
                  <a:pt x="2144" y="664"/>
                </a:lnTo>
                <a:lnTo>
                  <a:pt x="2146" y="674"/>
                </a:lnTo>
                <a:lnTo>
                  <a:pt x="2152" y="684"/>
                </a:lnTo>
                <a:lnTo>
                  <a:pt x="2160" y="694"/>
                </a:lnTo>
                <a:lnTo>
                  <a:pt x="2148" y="724"/>
                </a:lnTo>
                <a:lnTo>
                  <a:pt x="2160" y="762"/>
                </a:lnTo>
                <a:lnTo>
                  <a:pt x="2160" y="762"/>
                </a:lnTo>
                <a:lnTo>
                  <a:pt x="2142" y="756"/>
                </a:lnTo>
                <a:lnTo>
                  <a:pt x="2130" y="754"/>
                </a:lnTo>
                <a:lnTo>
                  <a:pt x="2120" y="756"/>
                </a:lnTo>
                <a:lnTo>
                  <a:pt x="2112" y="758"/>
                </a:lnTo>
                <a:lnTo>
                  <a:pt x="2106" y="762"/>
                </a:lnTo>
                <a:lnTo>
                  <a:pt x="2104" y="764"/>
                </a:lnTo>
                <a:lnTo>
                  <a:pt x="2102" y="768"/>
                </a:lnTo>
                <a:lnTo>
                  <a:pt x="2102" y="768"/>
                </a:lnTo>
                <a:lnTo>
                  <a:pt x="2098" y="780"/>
                </a:lnTo>
                <a:lnTo>
                  <a:pt x="2094" y="786"/>
                </a:lnTo>
                <a:lnTo>
                  <a:pt x="2090" y="786"/>
                </a:lnTo>
                <a:lnTo>
                  <a:pt x="2086" y="784"/>
                </a:lnTo>
                <a:lnTo>
                  <a:pt x="2078" y="776"/>
                </a:lnTo>
                <a:lnTo>
                  <a:pt x="2076" y="772"/>
                </a:lnTo>
                <a:lnTo>
                  <a:pt x="2076" y="772"/>
                </a:lnTo>
                <a:lnTo>
                  <a:pt x="2070" y="766"/>
                </a:lnTo>
                <a:lnTo>
                  <a:pt x="2062" y="766"/>
                </a:lnTo>
                <a:lnTo>
                  <a:pt x="2054" y="766"/>
                </a:lnTo>
                <a:lnTo>
                  <a:pt x="2048" y="770"/>
                </a:lnTo>
                <a:lnTo>
                  <a:pt x="2036" y="778"/>
                </a:lnTo>
                <a:lnTo>
                  <a:pt x="2030" y="782"/>
                </a:lnTo>
                <a:lnTo>
                  <a:pt x="2030" y="782"/>
                </a:lnTo>
                <a:lnTo>
                  <a:pt x="2020" y="784"/>
                </a:lnTo>
                <a:lnTo>
                  <a:pt x="2012" y="790"/>
                </a:lnTo>
                <a:lnTo>
                  <a:pt x="2008" y="794"/>
                </a:lnTo>
                <a:lnTo>
                  <a:pt x="2008" y="800"/>
                </a:lnTo>
                <a:lnTo>
                  <a:pt x="2008" y="806"/>
                </a:lnTo>
                <a:lnTo>
                  <a:pt x="2010" y="810"/>
                </a:lnTo>
                <a:lnTo>
                  <a:pt x="2012" y="814"/>
                </a:lnTo>
                <a:lnTo>
                  <a:pt x="2012" y="814"/>
                </a:lnTo>
                <a:lnTo>
                  <a:pt x="1998" y="814"/>
                </a:lnTo>
                <a:lnTo>
                  <a:pt x="1990" y="816"/>
                </a:lnTo>
                <a:lnTo>
                  <a:pt x="1986" y="818"/>
                </a:lnTo>
                <a:lnTo>
                  <a:pt x="1984" y="820"/>
                </a:lnTo>
                <a:lnTo>
                  <a:pt x="1984" y="820"/>
                </a:lnTo>
                <a:lnTo>
                  <a:pt x="1972" y="820"/>
                </a:lnTo>
                <a:lnTo>
                  <a:pt x="1962" y="822"/>
                </a:lnTo>
                <a:lnTo>
                  <a:pt x="1954" y="828"/>
                </a:lnTo>
                <a:lnTo>
                  <a:pt x="1948" y="834"/>
                </a:lnTo>
                <a:lnTo>
                  <a:pt x="1940" y="846"/>
                </a:lnTo>
                <a:lnTo>
                  <a:pt x="1938" y="852"/>
                </a:lnTo>
                <a:lnTo>
                  <a:pt x="1938" y="852"/>
                </a:lnTo>
                <a:lnTo>
                  <a:pt x="1934" y="856"/>
                </a:lnTo>
                <a:lnTo>
                  <a:pt x="1930" y="862"/>
                </a:lnTo>
                <a:lnTo>
                  <a:pt x="1926" y="874"/>
                </a:lnTo>
                <a:lnTo>
                  <a:pt x="1926" y="888"/>
                </a:lnTo>
                <a:lnTo>
                  <a:pt x="1926" y="902"/>
                </a:lnTo>
                <a:lnTo>
                  <a:pt x="1930" y="926"/>
                </a:lnTo>
                <a:lnTo>
                  <a:pt x="1932" y="938"/>
                </a:lnTo>
                <a:lnTo>
                  <a:pt x="1932" y="938"/>
                </a:lnTo>
                <a:lnTo>
                  <a:pt x="1934" y="942"/>
                </a:lnTo>
                <a:lnTo>
                  <a:pt x="1938" y="948"/>
                </a:lnTo>
                <a:lnTo>
                  <a:pt x="1952" y="958"/>
                </a:lnTo>
                <a:lnTo>
                  <a:pt x="1972" y="970"/>
                </a:lnTo>
                <a:lnTo>
                  <a:pt x="1972" y="970"/>
                </a:lnTo>
                <a:lnTo>
                  <a:pt x="1986" y="972"/>
                </a:lnTo>
                <a:lnTo>
                  <a:pt x="2008" y="976"/>
                </a:lnTo>
                <a:lnTo>
                  <a:pt x="2040" y="980"/>
                </a:lnTo>
                <a:lnTo>
                  <a:pt x="2040" y="980"/>
                </a:lnTo>
                <a:lnTo>
                  <a:pt x="2048" y="980"/>
                </a:lnTo>
                <a:lnTo>
                  <a:pt x="2056" y="980"/>
                </a:lnTo>
                <a:lnTo>
                  <a:pt x="2070" y="988"/>
                </a:lnTo>
                <a:lnTo>
                  <a:pt x="2078" y="996"/>
                </a:lnTo>
                <a:lnTo>
                  <a:pt x="2082" y="998"/>
                </a:lnTo>
                <a:lnTo>
                  <a:pt x="2082" y="998"/>
                </a:lnTo>
                <a:lnTo>
                  <a:pt x="2096" y="996"/>
                </a:lnTo>
                <a:lnTo>
                  <a:pt x="2106" y="998"/>
                </a:lnTo>
                <a:lnTo>
                  <a:pt x="2112" y="1000"/>
                </a:lnTo>
                <a:lnTo>
                  <a:pt x="2114" y="1002"/>
                </a:lnTo>
                <a:lnTo>
                  <a:pt x="2114" y="1002"/>
                </a:lnTo>
                <a:lnTo>
                  <a:pt x="2126" y="1014"/>
                </a:lnTo>
                <a:lnTo>
                  <a:pt x="2134" y="1020"/>
                </a:lnTo>
                <a:lnTo>
                  <a:pt x="2138" y="1022"/>
                </a:lnTo>
                <a:lnTo>
                  <a:pt x="2140" y="1022"/>
                </a:lnTo>
                <a:lnTo>
                  <a:pt x="2140" y="1022"/>
                </a:lnTo>
                <a:lnTo>
                  <a:pt x="2164" y="1018"/>
                </a:lnTo>
                <a:lnTo>
                  <a:pt x="2184" y="1020"/>
                </a:lnTo>
                <a:lnTo>
                  <a:pt x="2202" y="1022"/>
                </a:lnTo>
                <a:lnTo>
                  <a:pt x="2202" y="1022"/>
                </a:lnTo>
                <a:lnTo>
                  <a:pt x="2210" y="1024"/>
                </a:lnTo>
                <a:lnTo>
                  <a:pt x="2218" y="1026"/>
                </a:lnTo>
                <a:lnTo>
                  <a:pt x="2236" y="1026"/>
                </a:lnTo>
                <a:lnTo>
                  <a:pt x="2248" y="1022"/>
                </a:lnTo>
                <a:lnTo>
                  <a:pt x="2254" y="1022"/>
                </a:lnTo>
                <a:lnTo>
                  <a:pt x="2254" y="1022"/>
                </a:lnTo>
                <a:lnTo>
                  <a:pt x="2494" y="1024"/>
                </a:lnTo>
                <a:lnTo>
                  <a:pt x="2494" y="1024"/>
                </a:lnTo>
                <a:lnTo>
                  <a:pt x="2514" y="1030"/>
                </a:lnTo>
                <a:lnTo>
                  <a:pt x="2528" y="1038"/>
                </a:lnTo>
                <a:lnTo>
                  <a:pt x="2536" y="1046"/>
                </a:lnTo>
                <a:lnTo>
                  <a:pt x="2540" y="1054"/>
                </a:lnTo>
                <a:lnTo>
                  <a:pt x="2542" y="1062"/>
                </a:lnTo>
                <a:lnTo>
                  <a:pt x="2542" y="1068"/>
                </a:lnTo>
                <a:lnTo>
                  <a:pt x="2540" y="1074"/>
                </a:lnTo>
                <a:lnTo>
                  <a:pt x="2540" y="1074"/>
                </a:lnTo>
                <a:lnTo>
                  <a:pt x="2466" y="1076"/>
                </a:lnTo>
                <a:lnTo>
                  <a:pt x="2332" y="1076"/>
                </a:lnTo>
                <a:lnTo>
                  <a:pt x="2146" y="1076"/>
                </a:lnTo>
                <a:lnTo>
                  <a:pt x="2146" y="1076"/>
                </a:lnTo>
                <a:lnTo>
                  <a:pt x="2094" y="1072"/>
                </a:lnTo>
                <a:lnTo>
                  <a:pt x="2052" y="1068"/>
                </a:lnTo>
                <a:lnTo>
                  <a:pt x="2018" y="1064"/>
                </a:lnTo>
                <a:lnTo>
                  <a:pt x="1994" y="1058"/>
                </a:lnTo>
                <a:lnTo>
                  <a:pt x="1966" y="1050"/>
                </a:lnTo>
                <a:lnTo>
                  <a:pt x="1958" y="1048"/>
                </a:lnTo>
                <a:lnTo>
                  <a:pt x="1958" y="1048"/>
                </a:lnTo>
                <a:lnTo>
                  <a:pt x="1946" y="1044"/>
                </a:lnTo>
                <a:lnTo>
                  <a:pt x="1940" y="1044"/>
                </a:lnTo>
                <a:lnTo>
                  <a:pt x="1936" y="1044"/>
                </a:lnTo>
                <a:lnTo>
                  <a:pt x="1930" y="1050"/>
                </a:lnTo>
                <a:lnTo>
                  <a:pt x="1926" y="1056"/>
                </a:lnTo>
                <a:lnTo>
                  <a:pt x="1924" y="1064"/>
                </a:lnTo>
                <a:lnTo>
                  <a:pt x="1922" y="1072"/>
                </a:lnTo>
                <a:lnTo>
                  <a:pt x="1922" y="1080"/>
                </a:lnTo>
                <a:lnTo>
                  <a:pt x="1922" y="1080"/>
                </a:lnTo>
                <a:lnTo>
                  <a:pt x="1930" y="1078"/>
                </a:lnTo>
                <a:lnTo>
                  <a:pt x="1936" y="1080"/>
                </a:lnTo>
                <a:lnTo>
                  <a:pt x="1940" y="1082"/>
                </a:lnTo>
                <a:lnTo>
                  <a:pt x="1944" y="1084"/>
                </a:lnTo>
                <a:lnTo>
                  <a:pt x="1948" y="1090"/>
                </a:lnTo>
                <a:lnTo>
                  <a:pt x="1948" y="1094"/>
                </a:lnTo>
                <a:lnTo>
                  <a:pt x="1948" y="1094"/>
                </a:lnTo>
                <a:lnTo>
                  <a:pt x="1940" y="1100"/>
                </a:lnTo>
                <a:lnTo>
                  <a:pt x="1930" y="1110"/>
                </a:lnTo>
                <a:lnTo>
                  <a:pt x="1918" y="1130"/>
                </a:lnTo>
                <a:lnTo>
                  <a:pt x="1910" y="1148"/>
                </a:lnTo>
                <a:lnTo>
                  <a:pt x="1906" y="1154"/>
                </a:lnTo>
                <a:lnTo>
                  <a:pt x="1906" y="1154"/>
                </a:lnTo>
                <a:lnTo>
                  <a:pt x="1904" y="1164"/>
                </a:lnTo>
                <a:lnTo>
                  <a:pt x="1904" y="1172"/>
                </a:lnTo>
                <a:lnTo>
                  <a:pt x="1908" y="1180"/>
                </a:lnTo>
                <a:lnTo>
                  <a:pt x="1912" y="1184"/>
                </a:lnTo>
                <a:lnTo>
                  <a:pt x="1924" y="1190"/>
                </a:lnTo>
                <a:lnTo>
                  <a:pt x="1928" y="1190"/>
                </a:lnTo>
                <a:lnTo>
                  <a:pt x="1928" y="1190"/>
                </a:lnTo>
                <a:lnTo>
                  <a:pt x="1940" y="1200"/>
                </a:lnTo>
                <a:lnTo>
                  <a:pt x="1948" y="1208"/>
                </a:lnTo>
                <a:lnTo>
                  <a:pt x="1950" y="1214"/>
                </a:lnTo>
                <a:lnTo>
                  <a:pt x="1950" y="1218"/>
                </a:lnTo>
                <a:lnTo>
                  <a:pt x="1948" y="1222"/>
                </a:lnTo>
                <a:lnTo>
                  <a:pt x="1946" y="1224"/>
                </a:lnTo>
                <a:lnTo>
                  <a:pt x="1942" y="1226"/>
                </a:lnTo>
                <a:lnTo>
                  <a:pt x="1942" y="1226"/>
                </a:lnTo>
                <a:lnTo>
                  <a:pt x="1934" y="1226"/>
                </a:lnTo>
                <a:lnTo>
                  <a:pt x="1928" y="1226"/>
                </a:lnTo>
                <a:lnTo>
                  <a:pt x="1926" y="1228"/>
                </a:lnTo>
                <a:lnTo>
                  <a:pt x="1924" y="1232"/>
                </a:lnTo>
                <a:lnTo>
                  <a:pt x="1924" y="1240"/>
                </a:lnTo>
                <a:lnTo>
                  <a:pt x="1926" y="1242"/>
                </a:lnTo>
                <a:lnTo>
                  <a:pt x="1926" y="1242"/>
                </a:lnTo>
                <a:lnTo>
                  <a:pt x="1918" y="1242"/>
                </a:lnTo>
                <a:lnTo>
                  <a:pt x="1912" y="1244"/>
                </a:lnTo>
                <a:lnTo>
                  <a:pt x="1906" y="1246"/>
                </a:lnTo>
                <a:lnTo>
                  <a:pt x="1906" y="1246"/>
                </a:lnTo>
                <a:lnTo>
                  <a:pt x="1906" y="1254"/>
                </a:lnTo>
                <a:lnTo>
                  <a:pt x="1908" y="1260"/>
                </a:lnTo>
                <a:lnTo>
                  <a:pt x="1910" y="1264"/>
                </a:lnTo>
                <a:lnTo>
                  <a:pt x="1912" y="1268"/>
                </a:lnTo>
                <a:lnTo>
                  <a:pt x="1920" y="1272"/>
                </a:lnTo>
                <a:lnTo>
                  <a:pt x="1922" y="1272"/>
                </a:lnTo>
                <a:lnTo>
                  <a:pt x="1922" y="1272"/>
                </a:lnTo>
                <a:lnTo>
                  <a:pt x="1912" y="1266"/>
                </a:lnTo>
                <a:lnTo>
                  <a:pt x="1904" y="1264"/>
                </a:lnTo>
                <a:lnTo>
                  <a:pt x="1898" y="1264"/>
                </a:lnTo>
                <a:lnTo>
                  <a:pt x="1896" y="1266"/>
                </a:lnTo>
                <a:lnTo>
                  <a:pt x="1896" y="1266"/>
                </a:lnTo>
                <a:lnTo>
                  <a:pt x="1892" y="1268"/>
                </a:lnTo>
                <a:lnTo>
                  <a:pt x="1888" y="1270"/>
                </a:lnTo>
                <a:lnTo>
                  <a:pt x="1886" y="1274"/>
                </a:lnTo>
                <a:lnTo>
                  <a:pt x="1886" y="1278"/>
                </a:lnTo>
                <a:lnTo>
                  <a:pt x="1886" y="1286"/>
                </a:lnTo>
                <a:lnTo>
                  <a:pt x="1886" y="1288"/>
                </a:lnTo>
                <a:lnTo>
                  <a:pt x="1886" y="1288"/>
                </a:lnTo>
                <a:lnTo>
                  <a:pt x="1894" y="1292"/>
                </a:lnTo>
                <a:lnTo>
                  <a:pt x="1898" y="1294"/>
                </a:lnTo>
                <a:lnTo>
                  <a:pt x="1898" y="1298"/>
                </a:lnTo>
                <a:lnTo>
                  <a:pt x="1896" y="1302"/>
                </a:lnTo>
                <a:lnTo>
                  <a:pt x="1888" y="1308"/>
                </a:lnTo>
                <a:lnTo>
                  <a:pt x="1884" y="1312"/>
                </a:lnTo>
                <a:lnTo>
                  <a:pt x="1884" y="1312"/>
                </a:lnTo>
                <a:lnTo>
                  <a:pt x="1868" y="1318"/>
                </a:lnTo>
                <a:lnTo>
                  <a:pt x="1858" y="1324"/>
                </a:lnTo>
                <a:lnTo>
                  <a:pt x="1852" y="1328"/>
                </a:lnTo>
                <a:lnTo>
                  <a:pt x="1850" y="1334"/>
                </a:lnTo>
                <a:lnTo>
                  <a:pt x="1848" y="1338"/>
                </a:lnTo>
                <a:lnTo>
                  <a:pt x="1850" y="1340"/>
                </a:lnTo>
                <a:lnTo>
                  <a:pt x="1852" y="1344"/>
                </a:lnTo>
                <a:lnTo>
                  <a:pt x="1852" y="1344"/>
                </a:lnTo>
                <a:lnTo>
                  <a:pt x="1860" y="1340"/>
                </a:lnTo>
                <a:lnTo>
                  <a:pt x="1862" y="1340"/>
                </a:lnTo>
                <a:lnTo>
                  <a:pt x="1864" y="1342"/>
                </a:lnTo>
                <a:lnTo>
                  <a:pt x="1864" y="1344"/>
                </a:lnTo>
                <a:lnTo>
                  <a:pt x="1864" y="1346"/>
                </a:lnTo>
                <a:lnTo>
                  <a:pt x="1864" y="1346"/>
                </a:lnTo>
                <a:lnTo>
                  <a:pt x="1862" y="1354"/>
                </a:lnTo>
                <a:lnTo>
                  <a:pt x="1860" y="1366"/>
                </a:lnTo>
                <a:lnTo>
                  <a:pt x="1858" y="1398"/>
                </a:lnTo>
                <a:lnTo>
                  <a:pt x="1854" y="1438"/>
                </a:lnTo>
                <a:lnTo>
                  <a:pt x="1854" y="1438"/>
                </a:lnTo>
                <a:lnTo>
                  <a:pt x="1850" y="1464"/>
                </a:lnTo>
                <a:lnTo>
                  <a:pt x="1844" y="1486"/>
                </a:lnTo>
                <a:lnTo>
                  <a:pt x="1836" y="1504"/>
                </a:lnTo>
                <a:lnTo>
                  <a:pt x="1828" y="1518"/>
                </a:lnTo>
                <a:lnTo>
                  <a:pt x="1814" y="1536"/>
                </a:lnTo>
                <a:lnTo>
                  <a:pt x="1810" y="1542"/>
                </a:lnTo>
                <a:lnTo>
                  <a:pt x="1810" y="1542"/>
                </a:lnTo>
                <a:lnTo>
                  <a:pt x="1804" y="1548"/>
                </a:lnTo>
                <a:lnTo>
                  <a:pt x="1800" y="1556"/>
                </a:lnTo>
                <a:lnTo>
                  <a:pt x="1788" y="1578"/>
                </a:lnTo>
                <a:lnTo>
                  <a:pt x="1776" y="1608"/>
                </a:lnTo>
                <a:lnTo>
                  <a:pt x="1774" y="1652"/>
                </a:lnTo>
                <a:lnTo>
                  <a:pt x="1756" y="1668"/>
                </a:lnTo>
                <a:lnTo>
                  <a:pt x="1756" y="1668"/>
                </a:lnTo>
                <a:lnTo>
                  <a:pt x="1752" y="1678"/>
                </a:lnTo>
                <a:lnTo>
                  <a:pt x="1748" y="1684"/>
                </a:lnTo>
                <a:lnTo>
                  <a:pt x="1746" y="1688"/>
                </a:lnTo>
                <a:lnTo>
                  <a:pt x="1748" y="1692"/>
                </a:lnTo>
                <a:lnTo>
                  <a:pt x="1750" y="1694"/>
                </a:lnTo>
                <a:lnTo>
                  <a:pt x="1752" y="1694"/>
                </a:lnTo>
                <a:lnTo>
                  <a:pt x="1752" y="1694"/>
                </a:lnTo>
                <a:lnTo>
                  <a:pt x="1762" y="1684"/>
                </a:lnTo>
                <a:lnTo>
                  <a:pt x="1770" y="1676"/>
                </a:lnTo>
                <a:lnTo>
                  <a:pt x="1776" y="1674"/>
                </a:lnTo>
                <a:lnTo>
                  <a:pt x="1780" y="1672"/>
                </a:lnTo>
                <a:lnTo>
                  <a:pt x="1780" y="1674"/>
                </a:lnTo>
                <a:lnTo>
                  <a:pt x="1782" y="1676"/>
                </a:lnTo>
                <a:lnTo>
                  <a:pt x="1782" y="1678"/>
                </a:lnTo>
                <a:lnTo>
                  <a:pt x="1782" y="1678"/>
                </a:lnTo>
                <a:lnTo>
                  <a:pt x="1776" y="1688"/>
                </a:lnTo>
                <a:lnTo>
                  <a:pt x="1770" y="1700"/>
                </a:lnTo>
                <a:lnTo>
                  <a:pt x="1766" y="1716"/>
                </a:lnTo>
                <a:lnTo>
                  <a:pt x="1766" y="1716"/>
                </a:lnTo>
                <a:lnTo>
                  <a:pt x="1762" y="1720"/>
                </a:lnTo>
                <a:lnTo>
                  <a:pt x="1760" y="1722"/>
                </a:lnTo>
                <a:lnTo>
                  <a:pt x="1758" y="1722"/>
                </a:lnTo>
                <a:lnTo>
                  <a:pt x="1756" y="1720"/>
                </a:lnTo>
                <a:lnTo>
                  <a:pt x="1756" y="1712"/>
                </a:lnTo>
                <a:lnTo>
                  <a:pt x="1756" y="1712"/>
                </a:lnTo>
                <a:lnTo>
                  <a:pt x="1746" y="1720"/>
                </a:lnTo>
                <a:lnTo>
                  <a:pt x="1740" y="1728"/>
                </a:lnTo>
                <a:lnTo>
                  <a:pt x="1728" y="1744"/>
                </a:lnTo>
                <a:lnTo>
                  <a:pt x="1722" y="1756"/>
                </a:lnTo>
                <a:lnTo>
                  <a:pt x="1720" y="1762"/>
                </a:lnTo>
                <a:lnTo>
                  <a:pt x="1720" y="1762"/>
                </a:lnTo>
                <a:lnTo>
                  <a:pt x="1724" y="1758"/>
                </a:lnTo>
                <a:lnTo>
                  <a:pt x="1728" y="1756"/>
                </a:lnTo>
                <a:lnTo>
                  <a:pt x="1730" y="1756"/>
                </a:lnTo>
                <a:lnTo>
                  <a:pt x="1734" y="1758"/>
                </a:lnTo>
                <a:lnTo>
                  <a:pt x="1736" y="1762"/>
                </a:lnTo>
                <a:lnTo>
                  <a:pt x="1736" y="1764"/>
                </a:lnTo>
                <a:lnTo>
                  <a:pt x="1736" y="1764"/>
                </a:lnTo>
                <a:lnTo>
                  <a:pt x="1726" y="1780"/>
                </a:lnTo>
                <a:lnTo>
                  <a:pt x="1718" y="1794"/>
                </a:lnTo>
                <a:lnTo>
                  <a:pt x="1712" y="1810"/>
                </a:lnTo>
                <a:lnTo>
                  <a:pt x="1712" y="1810"/>
                </a:lnTo>
                <a:lnTo>
                  <a:pt x="1706" y="1814"/>
                </a:lnTo>
                <a:lnTo>
                  <a:pt x="1702" y="1816"/>
                </a:lnTo>
                <a:lnTo>
                  <a:pt x="1700" y="1814"/>
                </a:lnTo>
                <a:lnTo>
                  <a:pt x="1700" y="1812"/>
                </a:lnTo>
                <a:lnTo>
                  <a:pt x="1700" y="1808"/>
                </a:lnTo>
                <a:lnTo>
                  <a:pt x="1700" y="1804"/>
                </a:lnTo>
                <a:lnTo>
                  <a:pt x="1700" y="1804"/>
                </a:lnTo>
                <a:lnTo>
                  <a:pt x="1692" y="1814"/>
                </a:lnTo>
                <a:lnTo>
                  <a:pt x="1684" y="1824"/>
                </a:lnTo>
                <a:lnTo>
                  <a:pt x="1676" y="1844"/>
                </a:lnTo>
                <a:lnTo>
                  <a:pt x="1670" y="1858"/>
                </a:lnTo>
                <a:lnTo>
                  <a:pt x="1668" y="1862"/>
                </a:lnTo>
                <a:lnTo>
                  <a:pt x="1684" y="1840"/>
                </a:lnTo>
                <a:lnTo>
                  <a:pt x="1684" y="1840"/>
                </a:lnTo>
                <a:lnTo>
                  <a:pt x="1692" y="1832"/>
                </a:lnTo>
                <a:lnTo>
                  <a:pt x="1698" y="1828"/>
                </a:lnTo>
                <a:lnTo>
                  <a:pt x="1700" y="1830"/>
                </a:lnTo>
                <a:lnTo>
                  <a:pt x="1700" y="1830"/>
                </a:lnTo>
                <a:lnTo>
                  <a:pt x="1700" y="1830"/>
                </a:lnTo>
                <a:lnTo>
                  <a:pt x="1694" y="1836"/>
                </a:lnTo>
                <a:lnTo>
                  <a:pt x="1690" y="1846"/>
                </a:lnTo>
                <a:lnTo>
                  <a:pt x="1682" y="1866"/>
                </a:lnTo>
                <a:lnTo>
                  <a:pt x="1674" y="1888"/>
                </a:lnTo>
                <a:lnTo>
                  <a:pt x="1674" y="1888"/>
                </a:lnTo>
                <a:lnTo>
                  <a:pt x="1672" y="1898"/>
                </a:lnTo>
                <a:lnTo>
                  <a:pt x="1670" y="1906"/>
                </a:lnTo>
                <a:lnTo>
                  <a:pt x="1664" y="1916"/>
                </a:lnTo>
                <a:lnTo>
                  <a:pt x="1660" y="1922"/>
                </a:lnTo>
                <a:lnTo>
                  <a:pt x="1658" y="1924"/>
                </a:lnTo>
                <a:lnTo>
                  <a:pt x="1658" y="1924"/>
                </a:lnTo>
                <a:lnTo>
                  <a:pt x="1642" y="1942"/>
                </a:lnTo>
                <a:lnTo>
                  <a:pt x="1636" y="1948"/>
                </a:lnTo>
                <a:lnTo>
                  <a:pt x="1632" y="1948"/>
                </a:lnTo>
                <a:lnTo>
                  <a:pt x="1632" y="1948"/>
                </a:lnTo>
                <a:lnTo>
                  <a:pt x="1632" y="1946"/>
                </a:lnTo>
                <a:lnTo>
                  <a:pt x="1632" y="1946"/>
                </a:lnTo>
                <a:lnTo>
                  <a:pt x="1644" y="1930"/>
                </a:lnTo>
                <a:lnTo>
                  <a:pt x="1652" y="1918"/>
                </a:lnTo>
                <a:lnTo>
                  <a:pt x="1656" y="1910"/>
                </a:lnTo>
                <a:lnTo>
                  <a:pt x="1656" y="1904"/>
                </a:lnTo>
                <a:lnTo>
                  <a:pt x="1656" y="1900"/>
                </a:lnTo>
                <a:lnTo>
                  <a:pt x="1652" y="1900"/>
                </a:lnTo>
                <a:lnTo>
                  <a:pt x="1650" y="1898"/>
                </a:lnTo>
                <a:lnTo>
                  <a:pt x="1650" y="1898"/>
                </a:lnTo>
                <a:lnTo>
                  <a:pt x="1644" y="1900"/>
                </a:lnTo>
                <a:lnTo>
                  <a:pt x="1638" y="1906"/>
                </a:lnTo>
                <a:lnTo>
                  <a:pt x="1632" y="1912"/>
                </a:lnTo>
                <a:lnTo>
                  <a:pt x="1632" y="1912"/>
                </a:lnTo>
                <a:lnTo>
                  <a:pt x="1626" y="1916"/>
                </a:lnTo>
                <a:lnTo>
                  <a:pt x="1622" y="1918"/>
                </a:lnTo>
                <a:lnTo>
                  <a:pt x="1620" y="1916"/>
                </a:lnTo>
                <a:lnTo>
                  <a:pt x="1620" y="1914"/>
                </a:lnTo>
                <a:lnTo>
                  <a:pt x="1622" y="1906"/>
                </a:lnTo>
                <a:lnTo>
                  <a:pt x="1624" y="1902"/>
                </a:lnTo>
                <a:lnTo>
                  <a:pt x="1624" y="1902"/>
                </a:lnTo>
                <a:lnTo>
                  <a:pt x="1618" y="1906"/>
                </a:lnTo>
                <a:lnTo>
                  <a:pt x="1614" y="1910"/>
                </a:lnTo>
                <a:lnTo>
                  <a:pt x="1608" y="1918"/>
                </a:lnTo>
                <a:lnTo>
                  <a:pt x="1606" y="1926"/>
                </a:lnTo>
                <a:lnTo>
                  <a:pt x="1606" y="1930"/>
                </a:lnTo>
                <a:lnTo>
                  <a:pt x="1606" y="1930"/>
                </a:lnTo>
                <a:lnTo>
                  <a:pt x="1614" y="1926"/>
                </a:lnTo>
                <a:lnTo>
                  <a:pt x="1616" y="1926"/>
                </a:lnTo>
                <a:lnTo>
                  <a:pt x="1618" y="1926"/>
                </a:lnTo>
                <a:lnTo>
                  <a:pt x="1620" y="1930"/>
                </a:lnTo>
                <a:lnTo>
                  <a:pt x="1620" y="1932"/>
                </a:lnTo>
                <a:lnTo>
                  <a:pt x="1620" y="1932"/>
                </a:lnTo>
                <a:lnTo>
                  <a:pt x="1610" y="1942"/>
                </a:lnTo>
                <a:lnTo>
                  <a:pt x="1604" y="1952"/>
                </a:lnTo>
                <a:lnTo>
                  <a:pt x="1600" y="1958"/>
                </a:lnTo>
                <a:lnTo>
                  <a:pt x="1600" y="1958"/>
                </a:lnTo>
                <a:lnTo>
                  <a:pt x="1598" y="1966"/>
                </a:lnTo>
                <a:lnTo>
                  <a:pt x="1594" y="1976"/>
                </a:lnTo>
                <a:lnTo>
                  <a:pt x="1586" y="1988"/>
                </a:lnTo>
                <a:lnTo>
                  <a:pt x="1586" y="1988"/>
                </a:lnTo>
                <a:lnTo>
                  <a:pt x="1578" y="1996"/>
                </a:lnTo>
                <a:lnTo>
                  <a:pt x="1572" y="2000"/>
                </a:lnTo>
                <a:lnTo>
                  <a:pt x="1570" y="2000"/>
                </a:lnTo>
                <a:lnTo>
                  <a:pt x="1568" y="1996"/>
                </a:lnTo>
                <a:lnTo>
                  <a:pt x="1568" y="1990"/>
                </a:lnTo>
                <a:lnTo>
                  <a:pt x="1568" y="1986"/>
                </a:lnTo>
                <a:lnTo>
                  <a:pt x="1568" y="1986"/>
                </a:lnTo>
                <a:lnTo>
                  <a:pt x="1562" y="1980"/>
                </a:lnTo>
                <a:lnTo>
                  <a:pt x="1558" y="1980"/>
                </a:lnTo>
                <a:lnTo>
                  <a:pt x="1558" y="1984"/>
                </a:lnTo>
                <a:lnTo>
                  <a:pt x="1556" y="1988"/>
                </a:lnTo>
                <a:lnTo>
                  <a:pt x="1558" y="1998"/>
                </a:lnTo>
                <a:lnTo>
                  <a:pt x="1558" y="2004"/>
                </a:lnTo>
                <a:lnTo>
                  <a:pt x="1558" y="2004"/>
                </a:lnTo>
                <a:lnTo>
                  <a:pt x="1562" y="2014"/>
                </a:lnTo>
                <a:lnTo>
                  <a:pt x="1562" y="2022"/>
                </a:lnTo>
                <a:lnTo>
                  <a:pt x="1562" y="2030"/>
                </a:lnTo>
                <a:lnTo>
                  <a:pt x="1562" y="2030"/>
                </a:lnTo>
                <a:lnTo>
                  <a:pt x="1554" y="2052"/>
                </a:lnTo>
                <a:lnTo>
                  <a:pt x="1552" y="2056"/>
                </a:lnTo>
                <a:lnTo>
                  <a:pt x="1550" y="2058"/>
                </a:lnTo>
                <a:lnTo>
                  <a:pt x="1548" y="2056"/>
                </a:lnTo>
                <a:lnTo>
                  <a:pt x="1548" y="2054"/>
                </a:lnTo>
                <a:lnTo>
                  <a:pt x="1546" y="2050"/>
                </a:lnTo>
                <a:lnTo>
                  <a:pt x="1546" y="2050"/>
                </a:lnTo>
                <a:lnTo>
                  <a:pt x="1542" y="2048"/>
                </a:lnTo>
                <a:lnTo>
                  <a:pt x="1540" y="2048"/>
                </a:lnTo>
                <a:lnTo>
                  <a:pt x="1536" y="2050"/>
                </a:lnTo>
                <a:lnTo>
                  <a:pt x="1536" y="2054"/>
                </a:lnTo>
                <a:lnTo>
                  <a:pt x="1532" y="2060"/>
                </a:lnTo>
                <a:lnTo>
                  <a:pt x="1532" y="2062"/>
                </a:lnTo>
                <a:lnTo>
                  <a:pt x="1532" y="2062"/>
                </a:lnTo>
                <a:lnTo>
                  <a:pt x="1532" y="2070"/>
                </a:lnTo>
                <a:lnTo>
                  <a:pt x="1528" y="2074"/>
                </a:lnTo>
                <a:lnTo>
                  <a:pt x="1522" y="2082"/>
                </a:lnTo>
                <a:lnTo>
                  <a:pt x="1514" y="2088"/>
                </a:lnTo>
                <a:lnTo>
                  <a:pt x="1512" y="2090"/>
                </a:lnTo>
                <a:lnTo>
                  <a:pt x="1512" y="2090"/>
                </a:lnTo>
                <a:lnTo>
                  <a:pt x="1488" y="2120"/>
                </a:lnTo>
                <a:lnTo>
                  <a:pt x="1478" y="2134"/>
                </a:lnTo>
                <a:lnTo>
                  <a:pt x="1478" y="2134"/>
                </a:lnTo>
                <a:lnTo>
                  <a:pt x="1470" y="2146"/>
                </a:lnTo>
                <a:lnTo>
                  <a:pt x="1466" y="2154"/>
                </a:lnTo>
                <a:lnTo>
                  <a:pt x="1466" y="2160"/>
                </a:lnTo>
                <a:lnTo>
                  <a:pt x="1466" y="2164"/>
                </a:lnTo>
                <a:lnTo>
                  <a:pt x="1470" y="2166"/>
                </a:lnTo>
                <a:lnTo>
                  <a:pt x="1472" y="2168"/>
                </a:lnTo>
                <a:lnTo>
                  <a:pt x="1476" y="2168"/>
                </a:lnTo>
                <a:lnTo>
                  <a:pt x="1476" y="2168"/>
                </a:lnTo>
                <a:lnTo>
                  <a:pt x="1480" y="2174"/>
                </a:lnTo>
                <a:lnTo>
                  <a:pt x="1480" y="2178"/>
                </a:lnTo>
                <a:lnTo>
                  <a:pt x="1480" y="2182"/>
                </a:lnTo>
                <a:lnTo>
                  <a:pt x="1478" y="2184"/>
                </a:lnTo>
                <a:lnTo>
                  <a:pt x="1472" y="2186"/>
                </a:lnTo>
                <a:lnTo>
                  <a:pt x="1468" y="2188"/>
                </a:lnTo>
                <a:lnTo>
                  <a:pt x="1468" y="2188"/>
                </a:lnTo>
                <a:lnTo>
                  <a:pt x="1462" y="2190"/>
                </a:lnTo>
                <a:lnTo>
                  <a:pt x="1456" y="2194"/>
                </a:lnTo>
                <a:lnTo>
                  <a:pt x="1446" y="2208"/>
                </a:lnTo>
                <a:lnTo>
                  <a:pt x="1434" y="2228"/>
                </a:lnTo>
                <a:lnTo>
                  <a:pt x="1434" y="2228"/>
                </a:lnTo>
                <a:lnTo>
                  <a:pt x="1428" y="2242"/>
                </a:lnTo>
                <a:lnTo>
                  <a:pt x="1422" y="2248"/>
                </a:lnTo>
                <a:lnTo>
                  <a:pt x="1418" y="2252"/>
                </a:lnTo>
                <a:lnTo>
                  <a:pt x="1418" y="2252"/>
                </a:lnTo>
                <a:lnTo>
                  <a:pt x="1418" y="2252"/>
                </a:lnTo>
                <a:lnTo>
                  <a:pt x="1410" y="2254"/>
                </a:lnTo>
                <a:lnTo>
                  <a:pt x="1404" y="2258"/>
                </a:lnTo>
                <a:lnTo>
                  <a:pt x="1402" y="2264"/>
                </a:lnTo>
                <a:lnTo>
                  <a:pt x="1402" y="2264"/>
                </a:lnTo>
                <a:lnTo>
                  <a:pt x="1400" y="2270"/>
                </a:lnTo>
                <a:lnTo>
                  <a:pt x="1396" y="2280"/>
                </a:lnTo>
                <a:lnTo>
                  <a:pt x="1382" y="2306"/>
                </a:lnTo>
                <a:lnTo>
                  <a:pt x="1362" y="2340"/>
                </a:lnTo>
                <a:lnTo>
                  <a:pt x="1362" y="2340"/>
                </a:lnTo>
                <a:lnTo>
                  <a:pt x="1310" y="2418"/>
                </a:lnTo>
                <a:lnTo>
                  <a:pt x="1310" y="2418"/>
                </a:lnTo>
                <a:lnTo>
                  <a:pt x="1306" y="2420"/>
                </a:lnTo>
                <a:lnTo>
                  <a:pt x="1304" y="2420"/>
                </a:lnTo>
                <a:lnTo>
                  <a:pt x="1306" y="2416"/>
                </a:lnTo>
                <a:lnTo>
                  <a:pt x="1310" y="2406"/>
                </a:lnTo>
                <a:lnTo>
                  <a:pt x="1310" y="2406"/>
                </a:lnTo>
                <a:lnTo>
                  <a:pt x="1322" y="2388"/>
                </a:lnTo>
                <a:lnTo>
                  <a:pt x="1328" y="2378"/>
                </a:lnTo>
                <a:lnTo>
                  <a:pt x="1330" y="2370"/>
                </a:lnTo>
                <a:lnTo>
                  <a:pt x="1330" y="2370"/>
                </a:lnTo>
                <a:lnTo>
                  <a:pt x="1336" y="2362"/>
                </a:lnTo>
                <a:lnTo>
                  <a:pt x="1338" y="2354"/>
                </a:lnTo>
                <a:lnTo>
                  <a:pt x="1338" y="2346"/>
                </a:lnTo>
                <a:lnTo>
                  <a:pt x="1330" y="2346"/>
                </a:lnTo>
                <a:lnTo>
                  <a:pt x="1330" y="2346"/>
                </a:lnTo>
                <a:lnTo>
                  <a:pt x="1330" y="2342"/>
                </a:lnTo>
                <a:lnTo>
                  <a:pt x="1332" y="2338"/>
                </a:lnTo>
                <a:lnTo>
                  <a:pt x="1338" y="2326"/>
                </a:lnTo>
                <a:lnTo>
                  <a:pt x="1348" y="2314"/>
                </a:lnTo>
                <a:lnTo>
                  <a:pt x="1348" y="2314"/>
                </a:lnTo>
                <a:lnTo>
                  <a:pt x="1358" y="2296"/>
                </a:lnTo>
                <a:lnTo>
                  <a:pt x="1360" y="2290"/>
                </a:lnTo>
                <a:lnTo>
                  <a:pt x="1360" y="2288"/>
                </a:lnTo>
                <a:lnTo>
                  <a:pt x="1358" y="2286"/>
                </a:lnTo>
                <a:lnTo>
                  <a:pt x="1356" y="2286"/>
                </a:lnTo>
                <a:lnTo>
                  <a:pt x="1354" y="2288"/>
                </a:lnTo>
                <a:lnTo>
                  <a:pt x="1354" y="2288"/>
                </a:lnTo>
                <a:lnTo>
                  <a:pt x="1344" y="2292"/>
                </a:lnTo>
                <a:lnTo>
                  <a:pt x="1338" y="2298"/>
                </a:lnTo>
                <a:lnTo>
                  <a:pt x="1332" y="2306"/>
                </a:lnTo>
                <a:lnTo>
                  <a:pt x="1328" y="2314"/>
                </a:lnTo>
                <a:lnTo>
                  <a:pt x="1322" y="2330"/>
                </a:lnTo>
                <a:lnTo>
                  <a:pt x="1320" y="2336"/>
                </a:lnTo>
                <a:lnTo>
                  <a:pt x="1320" y="2336"/>
                </a:lnTo>
                <a:lnTo>
                  <a:pt x="1304" y="2362"/>
                </a:lnTo>
                <a:lnTo>
                  <a:pt x="1300" y="2370"/>
                </a:lnTo>
                <a:lnTo>
                  <a:pt x="1296" y="2374"/>
                </a:lnTo>
                <a:lnTo>
                  <a:pt x="1290" y="2376"/>
                </a:lnTo>
                <a:lnTo>
                  <a:pt x="1288" y="2376"/>
                </a:lnTo>
                <a:lnTo>
                  <a:pt x="1288" y="2376"/>
                </a:lnTo>
                <a:lnTo>
                  <a:pt x="1286" y="2374"/>
                </a:lnTo>
                <a:lnTo>
                  <a:pt x="1284" y="2372"/>
                </a:lnTo>
                <a:lnTo>
                  <a:pt x="1282" y="2366"/>
                </a:lnTo>
                <a:lnTo>
                  <a:pt x="1282" y="2358"/>
                </a:lnTo>
                <a:lnTo>
                  <a:pt x="1282" y="2358"/>
                </a:lnTo>
                <a:lnTo>
                  <a:pt x="1278" y="2356"/>
                </a:lnTo>
                <a:lnTo>
                  <a:pt x="1276" y="2356"/>
                </a:lnTo>
                <a:lnTo>
                  <a:pt x="1274" y="2358"/>
                </a:lnTo>
                <a:lnTo>
                  <a:pt x="1274" y="2362"/>
                </a:lnTo>
                <a:lnTo>
                  <a:pt x="1274" y="2378"/>
                </a:lnTo>
                <a:lnTo>
                  <a:pt x="1274" y="2378"/>
                </a:lnTo>
                <a:lnTo>
                  <a:pt x="1276" y="2382"/>
                </a:lnTo>
                <a:lnTo>
                  <a:pt x="1276" y="2386"/>
                </a:lnTo>
                <a:lnTo>
                  <a:pt x="1274" y="2396"/>
                </a:lnTo>
                <a:lnTo>
                  <a:pt x="1270" y="2404"/>
                </a:lnTo>
                <a:lnTo>
                  <a:pt x="1268" y="2406"/>
                </a:lnTo>
                <a:lnTo>
                  <a:pt x="1268" y="2406"/>
                </a:lnTo>
                <a:lnTo>
                  <a:pt x="1258" y="2422"/>
                </a:lnTo>
                <a:lnTo>
                  <a:pt x="1248" y="2432"/>
                </a:lnTo>
                <a:lnTo>
                  <a:pt x="1246" y="2436"/>
                </a:lnTo>
                <a:lnTo>
                  <a:pt x="1246" y="2440"/>
                </a:lnTo>
                <a:lnTo>
                  <a:pt x="1248" y="2444"/>
                </a:lnTo>
                <a:lnTo>
                  <a:pt x="1254" y="2450"/>
                </a:lnTo>
                <a:lnTo>
                  <a:pt x="1254" y="2450"/>
                </a:lnTo>
                <a:lnTo>
                  <a:pt x="1256" y="2450"/>
                </a:lnTo>
                <a:lnTo>
                  <a:pt x="1256" y="2450"/>
                </a:lnTo>
                <a:lnTo>
                  <a:pt x="1260" y="2456"/>
                </a:lnTo>
                <a:lnTo>
                  <a:pt x="1262" y="2462"/>
                </a:lnTo>
                <a:lnTo>
                  <a:pt x="1262" y="2466"/>
                </a:lnTo>
                <a:lnTo>
                  <a:pt x="1262" y="2472"/>
                </a:lnTo>
                <a:lnTo>
                  <a:pt x="1260" y="2480"/>
                </a:lnTo>
                <a:lnTo>
                  <a:pt x="1258" y="2482"/>
                </a:lnTo>
                <a:lnTo>
                  <a:pt x="1258" y="2482"/>
                </a:lnTo>
                <a:lnTo>
                  <a:pt x="1254" y="2480"/>
                </a:lnTo>
                <a:lnTo>
                  <a:pt x="1250" y="2480"/>
                </a:lnTo>
                <a:lnTo>
                  <a:pt x="1242" y="2482"/>
                </a:lnTo>
                <a:lnTo>
                  <a:pt x="1236" y="2486"/>
                </a:lnTo>
                <a:lnTo>
                  <a:pt x="1234" y="2488"/>
                </a:lnTo>
                <a:lnTo>
                  <a:pt x="1230" y="2512"/>
                </a:lnTo>
                <a:lnTo>
                  <a:pt x="1230" y="2512"/>
                </a:lnTo>
                <a:lnTo>
                  <a:pt x="1224" y="2514"/>
                </a:lnTo>
                <a:lnTo>
                  <a:pt x="1220" y="2518"/>
                </a:lnTo>
                <a:lnTo>
                  <a:pt x="1216" y="2522"/>
                </a:lnTo>
                <a:lnTo>
                  <a:pt x="1216" y="2528"/>
                </a:lnTo>
                <a:lnTo>
                  <a:pt x="1218" y="2538"/>
                </a:lnTo>
                <a:lnTo>
                  <a:pt x="1218" y="2542"/>
                </a:lnTo>
                <a:lnTo>
                  <a:pt x="1218" y="2542"/>
                </a:lnTo>
                <a:lnTo>
                  <a:pt x="1220" y="2548"/>
                </a:lnTo>
                <a:lnTo>
                  <a:pt x="1220" y="2554"/>
                </a:lnTo>
                <a:lnTo>
                  <a:pt x="1216" y="2566"/>
                </a:lnTo>
                <a:lnTo>
                  <a:pt x="1212" y="2578"/>
                </a:lnTo>
                <a:lnTo>
                  <a:pt x="1212" y="2578"/>
                </a:lnTo>
                <a:lnTo>
                  <a:pt x="1208" y="2578"/>
                </a:lnTo>
                <a:lnTo>
                  <a:pt x="1204" y="2580"/>
                </a:lnTo>
                <a:lnTo>
                  <a:pt x="1200" y="2582"/>
                </a:lnTo>
                <a:lnTo>
                  <a:pt x="1198" y="2586"/>
                </a:lnTo>
                <a:lnTo>
                  <a:pt x="1196" y="2592"/>
                </a:lnTo>
                <a:lnTo>
                  <a:pt x="1194" y="2598"/>
                </a:lnTo>
                <a:lnTo>
                  <a:pt x="1196" y="2604"/>
                </a:lnTo>
                <a:lnTo>
                  <a:pt x="1198" y="2610"/>
                </a:lnTo>
                <a:lnTo>
                  <a:pt x="1198" y="2610"/>
                </a:lnTo>
                <a:lnTo>
                  <a:pt x="1200" y="2612"/>
                </a:lnTo>
                <a:lnTo>
                  <a:pt x="1200" y="2612"/>
                </a:lnTo>
                <a:lnTo>
                  <a:pt x="1206" y="2628"/>
                </a:lnTo>
                <a:lnTo>
                  <a:pt x="1206" y="2632"/>
                </a:lnTo>
                <a:lnTo>
                  <a:pt x="1206" y="2632"/>
                </a:lnTo>
                <a:lnTo>
                  <a:pt x="1206" y="2644"/>
                </a:lnTo>
                <a:lnTo>
                  <a:pt x="1206" y="2652"/>
                </a:lnTo>
                <a:lnTo>
                  <a:pt x="1204" y="2658"/>
                </a:lnTo>
                <a:lnTo>
                  <a:pt x="1204" y="2662"/>
                </a:lnTo>
                <a:lnTo>
                  <a:pt x="1200" y="2664"/>
                </a:lnTo>
                <a:lnTo>
                  <a:pt x="1198" y="2664"/>
                </a:lnTo>
                <a:lnTo>
                  <a:pt x="1198" y="2664"/>
                </a:lnTo>
                <a:lnTo>
                  <a:pt x="1186" y="2660"/>
                </a:lnTo>
                <a:lnTo>
                  <a:pt x="1176" y="2660"/>
                </a:lnTo>
                <a:lnTo>
                  <a:pt x="1168" y="2660"/>
                </a:lnTo>
                <a:lnTo>
                  <a:pt x="1162" y="2664"/>
                </a:lnTo>
                <a:lnTo>
                  <a:pt x="1156" y="2670"/>
                </a:lnTo>
                <a:lnTo>
                  <a:pt x="1152" y="2674"/>
                </a:lnTo>
                <a:lnTo>
                  <a:pt x="1152" y="2674"/>
                </a:lnTo>
                <a:lnTo>
                  <a:pt x="1142" y="2678"/>
                </a:lnTo>
                <a:lnTo>
                  <a:pt x="1134" y="2680"/>
                </a:lnTo>
                <a:lnTo>
                  <a:pt x="1130" y="2678"/>
                </a:lnTo>
                <a:lnTo>
                  <a:pt x="1128" y="2676"/>
                </a:lnTo>
                <a:lnTo>
                  <a:pt x="1128" y="2676"/>
                </a:lnTo>
                <a:lnTo>
                  <a:pt x="1130" y="2672"/>
                </a:lnTo>
                <a:lnTo>
                  <a:pt x="1132" y="2666"/>
                </a:lnTo>
                <a:lnTo>
                  <a:pt x="1136" y="2664"/>
                </a:lnTo>
                <a:lnTo>
                  <a:pt x="1142" y="2660"/>
                </a:lnTo>
                <a:lnTo>
                  <a:pt x="1152" y="2656"/>
                </a:lnTo>
                <a:lnTo>
                  <a:pt x="1156" y="2656"/>
                </a:lnTo>
                <a:lnTo>
                  <a:pt x="1156" y="2656"/>
                </a:lnTo>
                <a:lnTo>
                  <a:pt x="1160" y="2654"/>
                </a:lnTo>
                <a:lnTo>
                  <a:pt x="1164" y="2652"/>
                </a:lnTo>
                <a:lnTo>
                  <a:pt x="1164" y="2646"/>
                </a:lnTo>
                <a:lnTo>
                  <a:pt x="1162" y="2642"/>
                </a:lnTo>
                <a:lnTo>
                  <a:pt x="1158" y="2632"/>
                </a:lnTo>
                <a:lnTo>
                  <a:pt x="1156" y="2628"/>
                </a:lnTo>
                <a:lnTo>
                  <a:pt x="1156" y="2628"/>
                </a:lnTo>
                <a:lnTo>
                  <a:pt x="1150" y="2622"/>
                </a:lnTo>
                <a:lnTo>
                  <a:pt x="1146" y="2620"/>
                </a:lnTo>
                <a:lnTo>
                  <a:pt x="1144" y="2620"/>
                </a:lnTo>
                <a:lnTo>
                  <a:pt x="1142" y="2624"/>
                </a:lnTo>
                <a:lnTo>
                  <a:pt x="1138" y="2632"/>
                </a:lnTo>
                <a:lnTo>
                  <a:pt x="1138" y="2638"/>
                </a:lnTo>
                <a:lnTo>
                  <a:pt x="1138" y="2638"/>
                </a:lnTo>
                <a:lnTo>
                  <a:pt x="1136" y="2644"/>
                </a:lnTo>
                <a:lnTo>
                  <a:pt x="1134" y="2652"/>
                </a:lnTo>
                <a:lnTo>
                  <a:pt x="1126" y="2664"/>
                </a:lnTo>
                <a:lnTo>
                  <a:pt x="1114" y="2676"/>
                </a:lnTo>
                <a:lnTo>
                  <a:pt x="1114" y="2676"/>
                </a:lnTo>
                <a:lnTo>
                  <a:pt x="1102" y="2706"/>
                </a:lnTo>
                <a:lnTo>
                  <a:pt x="1102" y="2706"/>
                </a:lnTo>
                <a:lnTo>
                  <a:pt x="1090" y="2710"/>
                </a:lnTo>
                <a:lnTo>
                  <a:pt x="1080" y="2716"/>
                </a:lnTo>
                <a:lnTo>
                  <a:pt x="1074" y="2720"/>
                </a:lnTo>
                <a:lnTo>
                  <a:pt x="1070" y="2726"/>
                </a:lnTo>
                <a:lnTo>
                  <a:pt x="1066" y="2736"/>
                </a:lnTo>
                <a:lnTo>
                  <a:pt x="1066" y="2740"/>
                </a:lnTo>
                <a:lnTo>
                  <a:pt x="1066" y="2740"/>
                </a:lnTo>
                <a:lnTo>
                  <a:pt x="1060" y="2744"/>
                </a:lnTo>
                <a:lnTo>
                  <a:pt x="1054" y="2748"/>
                </a:lnTo>
                <a:lnTo>
                  <a:pt x="1048" y="2748"/>
                </a:lnTo>
                <a:lnTo>
                  <a:pt x="1044" y="2748"/>
                </a:lnTo>
                <a:lnTo>
                  <a:pt x="1036" y="2744"/>
                </a:lnTo>
                <a:lnTo>
                  <a:pt x="1034" y="2744"/>
                </a:lnTo>
                <a:lnTo>
                  <a:pt x="1034" y="2744"/>
                </a:lnTo>
                <a:lnTo>
                  <a:pt x="1030" y="2740"/>
                </a:lnTo>
                <a:lnTo>
                  <a:pt x="1024" y="2740"/>
                </a:lnTo>
                <a:lnTo>
                  <a:pt x="1014" y="2742"/>
                </a:lnTo>
                <a:lnTo>
                  <a:pt x="1004" y="2748"/>
                </a:lnTo>
                <a:lnTo>
                  <a:pt x="996" y="2754"/>
                </a:lnTo>
                <a:lnTo>
                  <a:pt x="982" y="2770"/>
                </a:lnTo>
                <a:lnTo>
                  <a:pt x="976" y="2776"/>
                </a:lnTo>
                <a:lnTo>
                  <a:pt x="976" y="2776"/>
                </a:lnTo>
                <a:lnTo>
                  <a:pt x="958" y="2798"/>
                </a:lnTo>
                <a:lnTo>
                  <a:pt x="936" y="2822"/>
                </a:lnTo>
                <a:lnTo>
                  <a:pt x="906" y="2852"/>
                </a:lnTo>
                <a:lnTo>
                  <a:pt x="906" y="2852"/>
                </a:lnTo>
                <a:lnTo>
                  <a:pt x="888" y="2866"/>
                </a:lnTo>
                <a:lnTo>
                  <a:pt x="860" y="2886"/>
                </a:lnTo>
                <a:lnTo>
                  <a:pt x="792" y="2932"/>
                </a:lnTo>
                <a:lnTo>
                  <a:pt x="704" y="2992"/>
                </a:lnTo>
                <a:lnTo>
                  <a:pt x="704" y="2992"/>
                </a:lnTo>
                <a:lnTo>
                  <a:pt x="680" y="3000"/>
                </a:lnTo>
                <a:lnTo>
                  <a:pt x="662" y="3008"/>
                </a:lnTo>
                <a:lnTo>
                  <a:pt x="648" y="3018"/>
                </a:lnTo>
                <a:lnTo>
                  <a:pt x="636" y="3026"/>
                </a:lnTo>
                <a:lnTo>
                  <a:pt x="622" y="3040"/>
                </a:lnTo>
                <a:lnTo>
                  <a:pt x="616" y="3046"/>
                </a:lnTo>
                <a:lnTo>
                  <a:pt x="616" y="3046"/>
                </a:lnTo>
                <a:lnTo>
                  <a:pt x="624" y="3058"/>
                </a:lnTo>
                <a:lnTo>
                  <a:pt x="628" y="3072"/>
                </a:lnTo>
                <a:lnTo>
                  <a:pt x="632" y="3090"/>
                </a:lnTo>
                <a:lnTo>
                  <a:pt x="632" y="3090"/>
                </a:lnTo>
                <a:lnTo>
                  <a:pt x="634" y="3100"/>
                </a:lnTo>
                <a:lnTo>
                  <a:pt x="632" y="3108"/>
                </a:lnTo>
                <a:lnTo>
                  <a:pt x="630" y="3112"/>
                </a:lnTo>
                <a:lnTo>
                  <a:pt x="626" y="3112"/>
                </a:lnTo>
                <a:lnTo>
                  <a:pt x="618" y="3112"/>
                </a:lnTo>
                <a:lnTo>
                  <a:pt x="616" y="3110"/>
                </a:lnTo>
                <a:lnTo>
                  <a:pt x="616" y="3110"/>
                </a:lnTo>
                <a:lnTo>
                  <a:pt x="612" y="3104"/>
                </a:lnTo>
                <a:lnTo>
                  <a:pt x="608" y="3098"/>
                </a:lnTo>
                <a:lnTo>
                  <a:pt x="604" y="3096"/>
                </a:lnTo>
                <a:lnTo>
                  <a:pt x="598" y="3094"/>
                </a:lnTo>
                <a:lnTo>
                  <a:pt x="588" y="3092"/>
                </a:lnTo>
                <a:lnTo>
                  <a:pt x="584" y="3090"/>
                </a:lnTo>
                <a:lnTo>
                  <a:pt x="584" y="3090"/>
                </a:lnTo>
                <a:lnTo>
                  <a:pt x="574" y="3088"/>
                </a:lnTo>
                <a:lnTo>
                  <a:pt x="568" y="3084"/>
                </a:lnTo>
                <a:lnTo>
                  <a:pt x="566" y="3082"/>
                </a:lnTo>
                <a:lnTo>
                  <a:pt x="566" y="3078"/>
                </a:lnTo>
                <a:lnTo>
                  <a:pt x="570" y="3074"/>
                </a:lnTo>
                <a:lnTo>
                  <a:pt x="574" y="3072"/>
                </a:lnTo>
                <a:lnTo>
                  <a:pt x="574" y="3072"/>
                </a:lnTo>
                <a:lnTo>
                  <a:pt x="578" y="3068"/>
                </a:lnTo>
                <a:lnTo>
                  <a:pt x="580" y="3062"/>
                </a:lnTo>
                <a:lnTo>
                  <a:pt x="580" y="3052"/>
                </a:lnTo>
                <a:lnTo>
                  <a:pt x="578" y="3044"/>
                </a:lnTo>
                <a:lnTo>
                  <a:pt x="576" y="3040"/>
                </a:lnTo>
                <a:lnTo>
                  <a:pt x="576" y="3040"/>
                </a:lnTo>
                <a:lnTo>
                  <a:pt x="568" y="3032"/>
                </a:lnTo>
                <a:lnTo>
                  <a:pt x="566" y="3030"/>
                </a:lnTo>
                <a:lnTo>
                  <a:pt x="564" y="3030"/>
                </a:lnTo>
                <a:lnTo>
                  <a:pt x="560" y="3032"/>
                </a:lnTo>
                <a:lnTo>
                  <a:pt x="558" y="3040"/>
                </a:lnTo>
                <a:lnTo>
                  <a:pt x="558" y="3056"/>
                </a:lnTo>
                <a:lnTo>
                  <a:pt x="558" y="3066"/>
                </a:lnTo>
                <a:lnTo>
                  <a:pt x="558" y="3066"/>
                </a:lnTo>
                <a:lnTo>
                  <a:pt x="556" y="3078"/>
                </a:lnTo>
                <a:lnTo>
                  <a:pt x="554" y="3094"/>
                </a:lnTo>
                <a:lnTo>
                  <a:pt x="544" y="3132"/>
                </a:lnTo>
                <a:lnTo>
                  <a:pt x="530" y="3178"/>
                </a:lnTo>
                <a:lnTo>
                  <a:pt x="530" y="3178"/>
                </a:lnTo>
                <a:lnTo>
                  <a:pt x="516" y="3200"/>
                </a:lnTo>
                <a:lnTo>
                  <a:pt x="502" y="3226"/>
                </a:lnTo>
                <a:lnTo>
                  <a:pt x="490" y="3254"/>
                </a:lnTo>
                <a:lnTo>
                  <a:pt x="478" y="3282"/>
                </a:lnTo>
                <a:lnTo>
                  <a:pt x="462" y="3330"/>
                </a:lnTo>
                <a:lnTo>
                  <a:pt x="454" y="3350"/>
                </a:lnTo>
                <a:lnTo>
                  <a:pt x="454" y="3350"/>
                </a:lnTo>
                <a:lnTo>
                  <a:pt x="450" y="3370"/>
                </a:lnTo>
                <a:lnTo>
                  <a:pt x="448" y="3392"/>
                </a:lnTo>
                <a:lnTo>
                  <a:pt x="446" y="3416"/>
                </a:lnTo>
                <a:lnTo>
                  <a:pt x="448" y="3438"/>
                </a:lnTo>
                <a:lnTo>
                  <a:pt x="452" y="3474"/>
                </a:lnTo>
                <a:lnTo>
                  <a:pt x="454" y="3490"/>
                </a:lnTo>
                <a:lnTo>
                  <a:pt x="454" y="3490"/>
                </a:lnTo>
                <a:lnTo>
                  <a:pt x="452" y="3494"/>
                </a:lnTo>
                <a:lnTo>
                  <a:pt x="450" y="3500"/>
                </a:lnTo>
                <a:lnTo>
                  <a:pt x="440" y="3508"/>
                </a:lnTo>
                <a:lnTo>
                  <a:pt x="428" y="3514"/>
                </a:lnTo>
                <a:lnTo>
                  <a:pt x="416" y="3518"/>
                </a:lnTo>
                <a:lnTo>
                  <a:pt x="392" y="3524"/>
                </a:lnTo>
                <a:lnTo>
                  <a:pt x="380" y="3524"/>
                </a:lnTo>
                <a:lnTo>
                  <a:pt x="380" y="3524"/>
                </a:lnTo>
                <a:lnTo>
                  <a:pt x="364" y="3526"/>
                </a:lnTo>
                <a:lnTo>
                  <a:pt x="348" y="3530"/>
                </a:lnTo>
                <a:lnTo>
                  <a:pt x="336" y="3534"/>
                </a:lnTo>
                <a:lnTo>
                  <a:pt x="326" y="3538"/>
                </a:lnTo>
                <a:lnTo>
                  <a:pt x="314" y="3546"/>
                </a:lnTo>
                <a:lnTo>
                  <a:pt x="310" y="3550"/>
                </a:lnTo>
                <a:lnTo>
                  <a:pt x="310" y="3550"/>
                </a:lnTo>
                <a:lnTo>
                  <a:pt x="300" y="3554"/>
                </a:lnTo>
                <a:lnTo>
                  <a:pt x="284" y="3558"/>
                </a:lnTo>
                <a:lnTo>
                  <a:pt x="248" y="3564"/>
                </a:lnTo>
                <a:lnTo>
                  <a:pt x="202" y="3568"/>
                </a:lnTo>
                <a:lnTo>
                  <a:pt x="202" y="3568"/>
                </a:lnTo>
                <a:lnTo>
                  <a:pt x="196" y="3572"/>
                </a:lnTo>
                <a:lnTo>
                  <a:pt x="192" y="3576"/>
                </a:lnTo>
                <a:lnTo>
                  <a:pt x="190" y="3582"/>
                </a:lnTo>
                <a:lnTo>
                  <a:pt x="190" y="3588"/>
                </a:lnTo>
                <a:lnTo>
                  <a:pt x="192" y="3598"/>
                </a:lnTo>
                <a:lnTo>
                  <a:pt x="194" y="3602"/>
                </a:lnTo>
                <a:lnTo>
                  <a:pt x="194" y="3602"/>
                </a:lnTo>
                <a:lnTo>
                  <a:pt x="196" y="3608"/>
                </a:lnTo>
                <a:lnTo>
                  <a:pt x="196" y="3614"/>
                </a:lnTo>
                <a:lnTo>
                  <a:pt x="194" y="3618"/>
                </a:lnTo>
                <a:lnTo>
                  <a:pt x="192" y="3622"/>
                </a:lnTo>
                <a:lnTo>
                  <a:pt x="188" y="3626"/>
                </a:lnTo>
                <a:lnTo>
                  <a:pt x="184" y="3628"/>
                </a:lnTo>
                <a:lnTo>
                  <a:pt x="184" y="3628"/>
                </a:lnTo>
                <a:lnTo>
                  <a:pt x="170" y="3624"/>
                </a:lnTo>
                <a:lnTo>
                  <a:pt x="160" y="3620"/>
                </a:lnTo>
                <a:lnTo>
                  <a:pt x="154" y="3614"/>
                </a:lnTo>
                <a:lnTo>
                  <a:pt x="150" y="3608"/>
                </a:lnTo>
                <a:lnTo>
                  <a:pt x="148" y="3604"/>
                </a:lnTo>
                <a:lnTo>
                  <a:pt x="148" y="3598"/>
                </a:lnTo>
                <a:lnTo>
                  <a:pt x="148" y="3594"/>
                </a:lnTo>
                <a:lnTo>
                  <a:pt x="148" y="3594"/>
                </a:lnTo>
                <a:lnTo>
                  <a:pt x="144" y="3588"/>
                </a:lnTo>
                <a:lnTo>
                  <a:pt x="138" y="3582"/>
                </a:lnTo>
                <a:lnTo>
                  <a:pt x="124" y="3572"/>
                </a:lnTo>
                <a:lnTo>
                  <a:pt x="110" y="3566"/>
                </a:lnTo>
                <a:lnTo>
                  <a:pt x="104" y="3564"/>
                </a:lnTo>
                <a:lnTo>
                  <a:pt x="104" y="3564"/>
                </a:lnTo>
                <a:lnTo>
                  <a:pt x="84" y="3564"/>
                </a:lnTo>
                <a:lnTo>
                  <a:pt x="68" y="3562"/>
                </a:lnTo>
                <a:lnTo>
                  <a:pt x="54" y="3556"/>
                </a:lnTo>
                <a:lnTo>
                  <a:pt x="54" y="3556"/>
                </a:lnTo>
                <a:lnTo>
                  <a:pt x="30" y="3524"/>
                </a:lnTo>
                <a:lnTo>
                  <a:pt x="30" y="3524"/>
                </a:lnTo>
                <a:lnTo>
                  <a:pt x="28" y="3508"/>
                </a:lnTo>
                <a:lnTo>
                  <a:pt x="24" y="3494"/>
                </a:lnTo>
                <a:lnTo>
                  <a:pt x="20" y="3480"/>
                </a:lnTo>
                <a:lnTo>
                  <a:pt x="20" y="3480"/>
                </a:lnTo>
                <a:lnTo>
                  <a:pt x="12" y="3474"/>
                </a:lnTo>
                <a:lnTo>
                  <a:pt x="6" y="3462"/>
                </a:lnTo>
                <a:lnTo>
                  <a:pt x="4" y="3450"/>
                </a:lnTo>
                <a:lnTo>
                  <a:pt x="2" y="3438"/>
                </a:lnTo>
                <a:lnTo>
                  <a:pt x="0" y="3414"/>
                </a:lnTo>
                <a:lnTo>
                  <a:pt x="0" y="3404"/>
                </a:lnTo>
                <a:lnTo>
                  <a:pt x="0" y="3404"/>
                </a:lnTo>
                <a:lnTo>
                  <a:pt x="6" y="3396"/>
                </a:lnTo>
                <a:lnTo>
                  <a:pt x="12" y="3382"/>
                </a:lnTo>
                <a:lnTo>
                  <a:pt x="22" y="3344"/>
                </a:lnTo>
                <a:lnTo>
                  <a:pt x="34" y="3294"/>
                </a:lnTo>
                <a:lnTo>
                  <a:pt x="34" y="3294"/>
                </a:lnTo>
                <a:lnTo>
                  <a:pt x="44" y="3272"/>
                </a:lnTo>
                <a:lnTo>
                  <a:pt x="52" y="3258"/>
                </a:lnTo>
                <a:lnTo>
                  <a:pt x="56" y="3254"/>
                </a:lnTo>
                <a:lnTo>
                  <a:pt x="62" y="3250"/>
                </a:lnTo>
                <a:lnTo>
                  <a:pt x="70" y="3250"/>
                </a:lnTo>
                <a:lnTo>
                  <a:pt x="76" y="3252"/>
                </a:lnTo>
                <a:lnTo>
                  <a:pt x="82" y="3256"/>
                </a:lnTo>
                <a:lnTo>
                  <a:pt x="86" y="3262"/>
                </a:lnTo>
                <a:lnTo>
                  <a:pt x="86" y="3262"/>
                </a:lnTo>
                <a:lnTo>
                  <a:pt x="90" y="3256"/>
                </a:lnTo>
                <a:lnTo>
                  <a:pt x="96" y="3248"/>
                </a:lnTo>
                <a:lnTo>
                  <a:pt x="102" y="3244"/>
                </a:lnTo>
                <a:lnTo>
                  <a:pt x="108" y="3242"/>
                </a:lnTo>
                <a:lnTo>
                  <a:pt x="114" y="3244"/>
                </a:lnTo>
                <a:lnTo>
                  <a:pt x="120" y="3250"/>
                </a:lnTo>
                <a:lnTo>
                  <a:pt x="120" y="3250"/>
                </a:lnTo>
                <a:lnTo>
                  <a:pt x="122" y="3246"/>
                </a:lnTo>
                <a:lnTo>
                  <a:pt x="128" y="3236"/>
                </a:lnTo>
                <a:lnTo>
                  <a:pt x="132" y="3230"/>
                </a:lnTo>
                <a:lnTo>
                  <a:pt x="138" y="3228"/>
                </a:lnTo>
                <a:lnTo>
                  <a:pt x="144" y="3226"/>
                </a:lnTo>
                <a:lnTo>
                  <a:pt x="150" y="3230"/>
                </a:lnTo>
                <a:lnTo>
                  <a:pt x="150" y="3230"/>
                </a:lnTo>
                <a:lnTo>
                  <a:pt x="156" y="3234"/>
                </a:lnTo>
                <a:lnTo>
                  <a:pt x="160" y="3234"/>
                </a:lnTo>
                <a:lnTo>
                  <a:pt x="162" y="3234"/>
                </a:lnTo>
                <a:lnTo>
                  <a:pt x="164" y="3232"/>
                </a:lnTo>
                <a:lnTo>
                  <a:pt x="162" y="3226"/>
                </a:lnTo>
                <a:lnTo>
                  <a:pt x="160" y="3224"/>
                </a:lnTo>
                <a:lnTo>
                  <a:pt x="160" y="3224"/>
                </a:lnTo>
                <a:lnTo>
                  <a:pt x="160" y="3216"/>
                </a:lnTo>
                <a:lnTo>
                  <a:pt x="162" y="3210"/>
                </a:lnTo>
                <a:lnTo>
                  <a:pt x="166" y="3202"/>
                </a:lnTo>
                <a:lnTo>
                  <a:pt x="172" y="3196"/>
                </a:lnTo>
                <a:lnTo>
                  <a:pt x="180" y="3192"/>
                </a:lnTo>
                <a:lnTo>
                  <a:pt x="196" y="3194"/>
                </a:lnTo>
                <a:lnTo>
                  <a:pt x="216" y="3200"/>
                </a:lnTo>
                <a:lnTo>
                  <a:pt x="216" y="3200"/>
                </a:lnTo>
                <a:lnTo>
                  <a:pt x="224" y="3198"/>
                </a:lnTo>
                <a:lnTo>
                  <a:pt x="234" y="3198"/>
                </a:lnTo>
                <a:lnTo>
                  <a:pt x="246" y="3194"/>
                </a:lnTo>
                <a:lnTo>
                  <a:pt x="260" y="3188"/>
                </a:lnTo>
                <a:lnTo>
                  <a:pt x="274" y="3178"/>
                </a:lnTo>
                <a:lnTo>
                  <a:pt x="290" y="3164"/>
                </a:lnTo>
                <a:lnTo>
                  <a:pt x="304" y="3144"/>
                </a:lnTo>
                <a:lnTo>
                  <a:pt x="288" y="3118"/>
                </a:lnTo>
                <a:lnTo>
                  <a:pt x="288" y="3118"/>
                </a:lnTo>
                <a:lnTo>
                  <a:pt x="286" y="3108"/>
                </a:lnTo>
                <a:lnTo>
                  <a:pt x="288" y="3098"/>
                </a:lnTo>
                <a:lnTo>
                  <a:pt x="288" y="3088"/>
                </a:lnTo>
                <a:lnTo>
                  <a:pt x="292" y="3080"/>
                </a:lnTo>
                <a:lnTo>
                  <a:pt x="296" y="3078"/>
                </a:lnTo>
                <a:lnTo>
                  <a:pt x="298" y="3076"/>
                </a:lnTo>
                <a:lnTo>
                  <a:pt x="302" y="3074"/>
                </a:lnTo>
                <a:lnTo>
                  <a:pt x="308" y="3076"/>
                </a:lnTo>
                <a:lnTo>
                  <a:pt x="314" y="3078"/>
                </a:lnTo>
                <a:lnTo>
                  <a:pt x="322" y="3084"/>
                </a:lnTo>
                <a:lnTo>
                  <a:pt x="322" y="3084"/>
                </a:lnTo>
                <a:lnTo>
                  <a:pt x="326" y="3042"/>
                </a:lnTo>
                <a:lnTo>
                  <a:pt x="332" y="3000"/>
                </a:lnTo>
                <a:lnTo>
                  <a:pt x="340" y="2952"/>
                </a:lnTo>
                <a:lnTo>
                  <a:pt x="350" y="2900"/>
                </a:lnTo>
                <a:lnTo>
                  <a:pt x="358" y="2876"/>
                </a:lnTo>
                <a:lnTo>
                  <a:pt x="364" y="2854"/>
                </a:lnTo>
                <a:lnTo>
                  <a:pt x="372" y="2834"/>
                </a:lnTo>
                <a:lnTo>
                  <a:pt x="380" y="2818"/>
                </a:lnTo>
                <a:lnTo>
                  <a:pt x="390" y="2804"/>
                </a:lnTo>
                <a:lnTo>
                  <a:pt x="400" y="2796"/>
                </a:lnTo>
                <a:lnTo>
                  <a:pt x="400" y="2796"/>
                </a:lnTo>
                <a:lnTo>
                  <a:pt x="408" y="2790"/>
                </a:lnTo>
                <a:lnTo>
                  <a:pt x="416" y="2784"/>
                </a:lnTo>
                <a:lnTo>
                  <a:pt x="428" y="2776"/>
                </a:lnTo>
                <a:lnTo>
                  <a:pt x="442" y="2772"/>
                </a:lnTo>
                <a:lnTo>
                  <a:pt x="460" y="2772"/>
                </a:lnTo>
                <a:lnTo>
                  <a:pt x="470" y="2772"/>
                </a:lnTo>
                <a:lnTo>
                  <a:pt x="480" y="2776"/>
                </a:lnTo>
                <a:lnTo>
                  <a:pt x="492" y="2780"/>
                </a:lnTo>
                <a:lnTo>
                  <a:pt x="502" y="2786"/>
                </a:lnTo>
                <a:lnTo>
                  <a:pt x="546" y="2838"/>
                </a:lnTo>
                <a:lnTo>
                  <a:pt x="546" y="2838"/>
                </a:lnTo>
                <a:lnTo>
                  <a:pt x="562" y="2838"/>
                </a:lnTo>
                <a:lnTo>
                  <a:pt x="600" y="2836"/>
                </a:lnTo>
                <a:lnTo>
                  <a:pt x="622" y="2832"/>
                </a:lnTo>
                <a:lnTo>
                  <a:pt x="644" y="2828"/>
                </a:lnTo>
                <a:lnTo>
                  <a:pt x="666" y="2820"/>
                </a:lnTo>
                <a:lnTo>
                  <a:pt x="676" y="2816"/>
                </a:lnTo>
                <a:lnTo>
                  <a:pt x="684" y="2810"/>
                </a:lnTo>
                <a:lnTo>
                  <a:pt x="684" y="2810"/>
                </a:lnTo>
                <a:lnTo>
                  <a:pt x="686" y="2806"/>
                </a:lnTo>
                <a:lnTo>
                  <a:pt x="696" y="2798"/>
                </a:lnTo>
                <a:lnTo>
                  <a:pt x="712" y="2786"/>
                </a:lnTo>
                <a:lnTo>
                  <a:pt x="734" y="2776"/>
                </a:lnTo>
                <a:lnTo>
                  <a:pt x="762" y="2744"/>
                </a:lnTo>
                <a:lnTo>
                  <a:pt x="796" y="2744"/>
                </a:lnTo>
                <a:lnTo>
                  <a:pt x="814" y="2722"/>
                </a:lnTo>
                <a:lnTo>
                  <a:pt x="782" y="2686"/>
                </a:lnTo>
                <a:lnTo>
                  <a:pt x="752" y="2618"/>
                </a:lnTo>
                <a:lnTo>
                  <a:pt x="720" y="2652"/>
                </a:lnTo>
                <a:lnTo>
                  <a:pt x="720" y="2652"/>
                </a:lnTo>
                <a:lnTo>
                  <a:pt x="714" y="2652"/>
                </a:lnTo>
                <a:lnTo>
                  <a:pt x="708" y="2650"/>
                </a:lnTo>
                <a:lnTo>
                  <a:pt x="702" y="2646"/>
                </a:lnTo>
                <a:lnTo>
                  <a:pt x="698" y="2638"/>
                </a:lnTo>
                <a:lnTo>
                  <a:pt x="698" y="2634"/>
                </a:lnTo>
                <a:lnTo>
                  <a:pt x="700" y="2628"/>
                </a:lnTo>
                <a:lnTo>
                  <a:pt x="706" y="2614"/>
                </a:lnTo>
                <a:lnTo>
                  <a:pt x="720" y="2594"/>
                </a:lnTo>
                <a:lnTo>
                  <a:pt x="698" y="2530"/>
                </a:lnTo>
                <a:lnTo>
                  <a:pt x="698" y="2530"/>
                </a:lnTo>
                <a:lnTo>
                  <a:pt x="700" y="2404"/>
                </a:lnTo>
                <a:lnTo>
                  <a:pt x="698" y="2306"/>
                </a:lnTo>
                <a:lnTo>
                  <a:pt x="696" y="2266"/>
                </a:lnTo>
                <a:lnTo>
                  <a:pt x="694" y="2236"/>
                </a:lnTo>
                <a:lnTo>
                  <a:pt x="642" y="2230"/>
                </a:lnTo>
                <a:lnTo>
                  <a:pt x="612" y="2184"/>
                </a:lnTo>
                <a:lnTo>
                  <a:pt x="612" y="2184"/>
                </a:lnTo>
                <a:lnTo>
                  <a:pt x="614" y="2180"/>
                </a:lnTo>
                <a:lnTo>
                  <a:pt x="620" y="2166"/>
                </a:lnTo>
                <a:lnTo>
                  <a:pt x="630" y="2144"/>
                </a:lnTo>
                <a:lnTo>
                  <a:pt x="648" y="2120"/>
                </a:lnTo>
                <a:lnTo>
                  <a:pt x="648" y="2120"/>
                </a:lnTo>
                <a:lnTo>
                  <a:pt x="672" y="2022"/>
                </a:lnTo>
                <a:lnTo>
                  <a:pt x="690" y="1950"/>
                </a:lnTo>
                <a:lnTo>
                  <a:pt x="698" y="1912"/>
                </a:lnTo>
                <a:lnTo>
                  <a:pt x="698" y="1912"/>
                </a:lnTo>
                <a:lnTo>
                  <a:pt x="704" y="1852"/>
                </a:lnTo>
                <a:lnTo>
                  <a:pt x="722" y="1728"/>
                </a:lnTo>
                <a:lnTo>
                  <a:pt x="746" y="1552"/>
                </a:lnTo>
                <a:lnTo>
                  <a:pt x="740" y="1492"/>
                </a:lnTo>
                <a:lnTo>
                  <a:pt x="740" y="1492"/>
                </a:lnTo>
                <a:lnTo>
                  <a:pt x="740" y="1488"/>
                </a:lnTo>
                <a:lnTo>
                  <a:pt x="740" y="1474"/>
                </a:lnTo>
                <a:lnTo>
                  <a:pt x="746" y="1456"/>
                </a:lnTo>
                <a:lnTo>
                  <a:pt x="750" y="1446"/>
                </a:lnTo>
                <a:lnTo>
                  <a:pt x="754" y="1434"/>
                </a:lnTo>
                <a:lnTo>
                  <a:pt x="754" y="1434"/>
                </a:lnTo>
                <a:lnTo>
                  <a:pt x="758" y="1426"/>
                </a:lnTo>
                <a:lnTo>
                  <a:pt x="758" y="1416"/>
                </a:lnTo>
                <a:lnTo>
                  <a:pt x="758" y="1408"/>
                </a:lnTo>
                <a:lnTo>
                  <a:pt x="758" y="1408"/>
                </a:lnTo>
                <a:lnTo>
                  <a:pt x="758" y="1402"/>
                </a:lnTo>
                <a:lnTo>
                  <a:pt x="756" y="1394"/>
                </a:lnTo>
                <a:lnTo>
                  <a:pt x="758" y="1384"/>
                </a:lnTo>
                <a:lnTo>
                  <a:pt x="762" y="1374"/>
                </a:lnTo>
                <a:lnTo>
                  <a:pt x="768" y="1366"/>
                </a:lnTo>
                <a:lnTo>
                  <a:pt x="780" y="1358"/>
                </a:lnTo>
                <a:lnTo>
                  <a:pt x="796" y="1352"/>
                </a:lnTo>
                <a:lnTo>
                  <a:pt x="796" y="1352"/>
                </a:lnTo>
                <a:lnTo>
                  <a:pt x="804" y="1350"/>
                </a:lnTo>
                <a:lnTo>
                  <a:pt x="812" y="1348"/>
                </a:lnTo>
                <a:lnTo>
                  <a:pt x="824" y="1342"/>
                </a:lnTo>
                <a:lnTo>
                  <a:pt x="838" y="1332"/>
                </a:lnTo>
                <a:lnTo>
                  <a:pt x="854" y="1316"/>
                </a:lnTo>
                <a:lnTo>
                  <a:pt x="872" y="1296"/>
                </a:lnTo>
                <a:lnTo>
                  <a:pt x="890" y="1268"/>
                </a:lnTo>
                <a:lnTo>
                  <a:pt x="890" y="1268"/>
                </a:lnTo>
                <a:lnTo>
                  <a:pt x="912" y="1240"/>
                </a:lnTo>
                <a:lnTo>
                  <a:pt x="936" y="1206"/>
                </a:lnTo>
                <a:lnTo>
                  <a:pt x="964" y="1162"/>
                </a:lnTo>
                <a:lnTo>
                  <a:pt x="998" y="1108"/>
                </a:lnTo>
                <a:lnTo>
                  <a:pt x="1030" y="1048"/>
                </a:lnTo>
                <a:lnTo>
                  <a:pt x="1062" y="984"/>
                </a:lnTo>
                <a:lnTo>
                  <a:pt x="1076" y="950"/>
                </a:lnTo>
                <a:lnTo>
                  <a:pt x="1088" y="916"/>
                </a:lnTo>
                <a:lnTo>
                  <a:pt x="1088" y="916"/>
                </a:lnTo>
                <a:lnTo>
                  <a:pt x="1088" y="906"/>
                </a:lnTo>
                <a:lnTo>
                  <a:pt x="1088" y="896"/>
                </a:lnTo>
                <a:lnTo>
                  <a:pt x="1090" y="884"/>
                </a:lnTo>
                <a:lnTo>
                  <a:pt x="1096" y="870"/>
                </a:lnTo>
                <a:lnTo>
                  <a:pt x="1102" y="858"/>
                </a:lnTo>
                <a:lnTo>
                  <a:pt x="1112" y="846"/>
                </a:lnTo>
                <a:lnTo>
                  <a:pt x="1120" y="842"/>
                </a:lnTo>
                <a:lnTo>
                  <a:pt x="1128" y="838"/>
                </a:lnTo>
                <a:lnTo>
                  <a:pt x="1164" y="802"/>
                </a:lnTo>
                <a:lnTo>
                  <a:pt x="1164" y="802"/>
                </a:lnTo>
                <a:lnTo>
                  <a:pt x="1162" y="794"/>
                </a:lnTo>
                <a:lnTo>
                  <a:pt x="1160" y="786"/>
                </a:lnTo>
                <a:lnTo>
                  <a:pt x="1160" y="778"/>
                </a:lnTo>
                <a:lnTo>
                  <a:pt x="1164" y="770"/>
                </a:lnTo>
                <a:lnTo>
                  <a:pt x="1166" y="768"/>
                </a:lnTo>
                <a:lnTo>
                  <a:pt x="1170" y="764"/>
                </a:lnTo>
                <a:lnTo>
                  <a:pt x="1176" y="762"/>
                </a:lnTo>
                <a:lnTo>
                  <a:pt x="1182" y="762"/>
                </a:lnTo>
                <a:lnTo>
                  <a:pt x="1202" y="762"/>
                </a:lnTo>
                <a:lnTo>
                  <a:pt x="1252" y="720"/>
                </a:lnTo>
                <a:lnTo>
                  <a:pt x="1252" y="720"/>
                </a:lnTo>
                <a:lnTo>
                  <a:pt x="1268" y="708"/>
                </a:lnTo>
                <a:lnTo>
                  <a:pt x="1308" y="676"/>
                </a:lnTo>
                <a:lnTo>
                  <a:pt x="1330" y="658"/>
                </a:lnTo>
                <a:lnTo>
                  <a:pt x="1350" y="638"/>
                </a:lnTo>
                <a:lnTo>
                  <a:pt x="1368" y="618"/>
                </a:lnTo>
                <a:lnTo>
                  <a:pt x="1374" y="608"/>
                </a:lnTo>
                <a:lnTo>
                  <a:pt x="1378" y="600"/>
                </a:lnTo>
                <a:lnTo>
                  <a:pt x="1378" y="600"/>
                </a:lnTo>
                <a:lnTo>
                  <a:pt x="1390" y="594"/>
                </a:lnTo>
                <a:lnTo>
                  <a:pt x="1400" y="588"/>
                </a:lnTo>
                <a:lnTo>
                  <a:pt x="1404" y="582"/>
                </a:lnTo>
                <a:lnTo>
                  <a:pt x="1408" y="578"/>
                </a:lnTo>
                <a:lnTo>
                  <a:pt x="1408" y="578"/>
                </a:lnTo>
                <a:lnTo>
                  <a:pt x="1404" y="588"/>
                </a:lnTo>
                <a:lnTo>
                  <a:pt x="1398" y="598"/>
                </a:lnTo>
                <a:lnTo>
                  <a:pt x="1388" y="610"/>
                </a:lnTo>
                <a:lnTo>
                  <a:pt x="1388" y="610"/>
                </a:lnTo>
                <a:lnTo>
                  <a:pt x="1374" y="630"/>
                </a:lnTo>
                <a:lnTo>
                  <a:pt x="1356" y="650"/>
                </a:lnTo>
                <a:lnTo>
                  <a:pt x="1334" y="676"/>
                </a:lnTo>
                <a:lnTo>
                  <a:pt x="1306" y="704"/>
                </a:lnTo>
                <a:lnTo>
                  <a:pt x="1276" y="730"/>
                </a:lnTo>
                <a:lnTo>
                  <a:pt x="1244" y="756"/>
                </a:lnTo>
                <a:lnTo>
                  <a:pt x="1226" y="768"/>
                </a:lnTo>
                <a:lnTo>
                  <a:pt x="1208" y="778"/>
                </a:lnTo>
                <a:lnTo>
                  <a:pt x="1158" y="838"/>
                </a:lnTo>
                <a:lnTo>
                  <a:pt x="1158" y="838"/>
                </a:lnTo>
                <a:lnTo>
                  <a:pt x="1156" y="846"/>
                </a:lnTo>
                <a:lnTo>
                  <a:pt x="1150" y="870"/>
                </a:lnTo>
                <a:lnTo>
                  <a:pt x="1140" y="900"/>
                </a:lnTo>
                <a:lnTo>
                  <a:pt x="1132" y="916"/>
                </a:lnTo>
                <a:lnTo>
                  <a:pt x="1124" y="932"/>
                </a:lnTo>
                <a:lnTo>
                  <a:pt x="1124" y="932"/>
                </a:lnTo>
                <a:lnTo>
                  <a:pt x="1088" y="1020"/>
                </a:lnTo>
                <a:lnTo>
                  <a:pt x="1058" y="1092"/>
                </a:lnTo>
                <a:lnTo>
                  <a:pt x="1032" y="1148"/>
                </a:lnTo>
                <a:lnTo>
                  <a:pt x="1032" y="1148"/>
                </a:lnTo>
                <a:lnTo>
                  <a:pt x="1012" y="1180"/>
                </a:lnTo>
                <a:lnTo>
                  <a:pt x="966" y="1250"/>
                </a:lnTo>
                <a:lnTo>
                  <a:pt x="938" y="1290"/>
                </a:lnTo>
                <a:lnTo>
                  <a:pt x="910" y="1328"/>
                </a:lnTo>
                <a:lnTo>
                  <a:pt x="886" y="1360"/>
                </a:lnTo>
                <a:lnTo>
                  <a:pt x="874" y="1372"/>
                </a:lnTo>
                <a:lnTo>
                  <a:pt x="864" y="1382"/>
                </a:lnTo>
                <a:lnTo>
                  <a:pt x="864" y="1382"/>
                </a:lnTo>
                <a:lnTo>
                  <a:pt x="860" y="1386"/>
                </a:lnTo>
                <a:lnTo>
                  <a:pt x="848" y="1398"/>
                </a:lnTo>
                <a:lnTo>
                  <a:pt x="836" y="1418"/>
                </a:lnTo>
                <a:lnTo>
                  <a:pt x="830" y="1430"/>
                </a:lnTo>
                <a:lnTo>
                  <a:pt x="826" y="1442"/>
                </a:lnTo>
                <a:lnTo>
                  <a:pt x="826" y="1442"/>
                </a:lnTo>
                <a:lnTo>
                  <a:pt x="820" y="1484"/>
                </a:lnTo>
                <a:lnTo>
                  <a:pt x="814" y="1518"/>
                </a:lnTo>
                <a:lnTo>
                  <a:pt x="806" y="1544"/>
                </a:lnTo>
                <a:lnTo>
                  <a:pt x="782" y="1680"/>
                </a:lnTo>
                <a:lnTo>
                  <a:pt x="782" y="1680"/>
                </a:lnTo>
                <a:lnTo>
                  <a:pt x="776" y="1730"/>
                </a:lnTo>
                <a:lnTo>
                  <a:pt x="760" y="1842"/>
                </a:lnTo>
                <a:lnTo>
                  <a:pt x="750" y="1906"/>
                </a:lnTo>
                <a:lnTo>
                  <a:pt x="740" y="1964"/>
                </a:lnTo>
                <a:lnTo>
                  <a:pt x="730" y="2012"/>
                </a:lnTo>
                <a:lnTo>
                  <a:pt x="724" y="2030"/>
                </a:lnTo>
                <a:lnTo>
                  <a:pt x="720" y="2042"/>
                </a:lnTo>
                <a:lnTo>
                  <a:pt x="716" y="2066"/>
                </a:lnTo>
                <a:lnTo>
                  <a:pt x="716" y="2066"/>
                </a:lnTo>
                <a:lnTo>
                  <a:pt x="718" y="2074"/>
                </a:lnTo>
                <a:lnTo>
                  <a:pt x="722" y="2088"/>
                </a:lnTo>
                <a:lnTo>
                  <a:pt x="722" y="2098"/>
                </a:lnTo>
                <a:lnTo>
                  <a:pt x="720" y="2106"/>
                </a:lnTo>
                <a:lnTo>
                  <a:pt x="716" y="2114"/>
                </a:lnTo>
                <a:lnTo>
                  <a:pt x="708" y="2118"/>
                </a:lnTo>
                <a:lnTo>
                  <a:pt x="708" y="2118"/>
                </a:lnTo>
                <a:lnTo>
                  <a:pt x="704" y="2120"/>
                </a:lnTo>
                <a:lnTo>
                  <a:pt x="698" y="2124"/>
                </a:lnTo>
                <a:lnTo>
                  <a:pt x="696" y="2126"/>
                </a:lnTo>
                <a:lnTo>
                  <a:pt x="698" y="2128"/>
                </a:lnTo>
                <a:lnTo>
                  <a:pt x="702" y="2132"/>
                </a:lnTo>
                <a:lnTo>
                  <a:pt x="712" y="2134"/>
                </a:lnTo>
                <a:lnTo>
                  <a:pt x="712" y="2134"/>
                </a:lnTo>
                <a:lnTo>
                  <a:pt x="722" y="2136"/>
                </a:lnTo>
                <a:lnTo>
                  <a:pt x="730" y="2140"/>
                </a:lnTo>
                <a:lnTo>
                  <a:pt x="732" y="2142"/>
                </a:lnTo>
                <a:lnTo>
                  <a:pt x="734" y="2146"/>
                </a:lnTo>
                <a:lnTo>
                  <a:pt x="734" y="2146"/>
                </a:lnTo>
                <a:lnTo>
                  <a:pt x="738" y="2144"/>
                </a:lnTo>
                <a:lnTo>
                  <a:pt x="744" y="2144"/>
                </a:lnTo>
                <a:lnTo>
                  <a:pt x="750" y="2146"/>
                </a:lnTo>
                <a:lnTo>
                  <a:pt x="754" y="2152"/>
                </a:lnTo>
                <a:lnTo>
                  <a:pt x="760" y="2162"/>
                </a:lnTo>
                <a:lnTo>
                  <a:pt x="762" y="2178"/>
                </a:lnTo>
                <a:lnTo>
                  <a:pt x="764" y="2202"/>
                </a:lnTo>
                <a:lnTo>
                  <a:pt x="776" y="2462"/>
                </a:lnTo>
                <a:lnTo>
                  <a:pt x="788" y="2506"/>
                </a:lnTo>
                <a:lnTo>
                  <a:pt x="788" y="2506"/>
                </a:lnTo>
                <a:lnTo>
                  <a:pt x="790" y="2506"/>
                </a:lnTo>
                <a:lnTo>
                  <a:pt x="796" y="2512"/>
                </a:lnTo>
                <a:lnTo>
                  <a:pt x="802" y="2522"/>
                </a:lnTo>
                <a:lnTo>
                  <a:pt x="810" y="2544"/>
                </a:lnTo>
                <a:lnTo>
                  <a:pt x="826" y="2570"/>
                </a:lnTo>
                <a:lnTo>
                  <a:pt x="826" y="2570"/>
                </a:lnTo>
                <a:lnTo>
                  <a:pt x="832" y="2570"/>
                </a:lnTo>
                <a:lnTo>
                  <a:pt x="836" y="2572"/>
                </a:lnTo>
                <a:lnTo>
                  <a:pt x="844" y="2576"/>
                </a:lnTo>
                <a:lnTo>
                  <a:pt x="850" y="2582"/>
                </a:lnTo>
                <a:lnTo>
                  <a:pt x="858" y="2590"/>
                </a:lnTo>
                <a:lnTo>
                  <a:pt x="864" y="2602"/>
                </a:lnTo>
                <a:lnTo>
                  <a:pt x="870" y="2620"/>
                </a:lnTo>
                <a:lnTo>
                  <a:pt x="870" y="2620"/>
                </a:lnTo>
                <a:lnTo>
                  <a:pt x="872" y="2624"/>
                </a:lnTo>
                <a:lnTo>
                  <a:pt x="876" y="2636"/>
                </a:lnTo>
                <a:lnTo>
                  <a:pt x="878" y="2656"/>
                </a:lnTo>
                <a:lnTo>
                  <a:pt x="878" y="2668"/>
                </a:lnTo>
                <a:lnTo>
                  <a:pt x="874" y="2682"/>
                </a:lnTo>
                <a:lnTo>
                  <a:pt x="920" y="2674"/>
                </a:lnTo>
                <a:lnTo>
                  <a:pt x="922" y="2652"/>
                </a:lnTo>
                <a:lnTo>
                  <a:pt x="922" y="2652"/>
                </a:lnTo>
                <a:lnTo>
                  <a:pt x="942" y="2634"/>
                </a:lnTo>
                <a:lnTo>
                  <a:pt x="958" y="2618"/>
                </a:lnTo>
                <a:lnTo>
                  <a:pt x="964" y="2610"/>
                </a:lnTo>
                <a:lnTo>
                  <a:pt x="966" y="2602"/>
                </a:lnTo>
                <a:lnTo>
                  <a:pt x="990" y="2594"/>
                </a:lnTo>
                <a:lnTo>
                  <a:pt x="990" y="2594"/>
                </a:lnTo>
                <a:lnTo>
                  <a:pt x="992" y="2594"/>
                </a:lnTo>
                <a:lnTo>
                  <a:pt x="994" y="2590"/>
                </a:lnTo>
                <a:lnTo>
                  <a:pt x="994" y="2584"/>
                </a:lnTo>
                <a:lnTo>
                  <a:pt x="992" y="2580"/>
                </a:lnTo>
                <a:lnTo>
                  <a:pt x="990" y="2576"/>
                </a:lnTo>
                <a:lnTo>
                  <a:pt x="990" y="2576"/>
                </a:lnTo>
                <a:lnTo>
                  <a:pt x="988" y="2570"/>
                </a:lnTo>
                <a:lnTo>
                  <a:pt x="990" y="2556"/>
                </a:lnTo>
                <a:lnTo>
                  <a:pt x="990" y="2550"/>
                </a:lnTo>
                <a:lnTo>
                  <a:pt x="994" y="2542"/>
                </a:lnTo>
                <a:lnTo>
                  <a:pt x="996" y="2538"/>
                </a:lnTo>
                <a:lnTo>
                  <a:pt x="1002" y="2536"/>
                </a:lnTo>
                <a:lnTo>
                  <a:pt x="1036" y="2548"/>
                </a:lnTo>
                <a:lnTo>
                  <a:pt x="1036" y="2548"/>
                </a:lnTo>
                <a:lnTo>
                  <a:pt x="1036" y="2542"/>
                </a:lnTo>
                <a:lnTo>
                  <a:pt x="1040" y="2528"/>
                </a:lnTo>
                <a:lnTo>
                  <a:pt x="1044" y="2522"/>
                </a:lnTo>
                <a:lnTo>
                  <a:pt x="1050" y="2514"/>
                </a:lnTo>
                <a:lnTo>
                  <a:pt x="1056" y="2508"/>
                </a:lnTo>
                <a:lnTo>
                  <a:pt x="1066" y="2504"/>
                </a:lnTo>
                <a:lnTo>
                  <a:pt x="1080" y="2514"/>
                </a:lnTo>
                <a:lnTo>
                  <a:pt x="1100" y="2486"/>
                </a:lnTo>
                <a:lnTo>
                  <a:pt x="1100" y="2486"/>
                </a:lnTo>
                <a:lnTo>
                  <a:pt x="1116" y="2470"/>
                </a:lnTo>
                <a:lnTo>
                  <a:pt x="1134" y="2450"/>
                </a:lnTo>
                <a:lnTo>
                  <a:pt x="1160" y="2420"/>
                </a:lnTo>
                <a:lnTo>
                  <a:pt x="1226" y="2318"/>
                </a:lnTo>
                <a:lnTo>
                  <a:pt x="1238" y="2314"/>
                </a:lnTo>
                <a:lnTo>
                  <a:pt x="1242" y="2298"/>
                </a:lnTo>
                <a:lnTo>
                  <a:pt x="1242" y="2298"/>
                </a:lnTo>
                <a:lnTo>
                  <a:pt x="1280" y="2238"/>
                </a:lnTo>
                <a:lnTo>
                  <a:pt x="1340" y="2148"/>
                </a:lnTo>
                <a:lnTo>
                  <a:pt x="1340" y="2148"/>
                </a:lnTo>
                <a:lnTo>
                  <a:pt x="1408" y="2052"/>
                </a:lnTo>
                <a:lnTo>
                  <a:pt x="1460" y="1980"/>
                </a:lnTo>
                <a:lnTo>
                  <a:pt x="1494" y="1936"/>
                </a:lnTo>
                <a:lnTo>
                  <a:pt x="1494" y="1936"/>
                </a:lnTo>
                <a:lnTo>
                  <a:pt x="1494" y="1932"/>
                </a:lnTo>
                <a:lnTo>
                  <a:pt x="1496" y="1926"/>
                </a:lnTo>
                <a:lnTo>
                  <a:pt x="1494" y="1920"/>
                </a:lnTo>
                <a:lnTo>
                  <a:pt x="1492" y="1914"/>
                </a:lnTo>
                <a:lnTo>
                  <a:pt x="1488" y="1908"/>
                </a:lnTo>
                <a:lnTo>
                  <a:pt x="1482" y="1902"/>
                </a:lnTo>
                <a:lnTo>
                  <a:pt x="1460" y="1884"/>
                </a:lnTo>
                <a:lnTo>
                  <a:pt x="1460" y="1884"/>
                </a:lnTo>
                <a:lnTo>
                  <a:pt x="1460" y="1872"/>
                </a:lnTo>
                <a:lnTo>
                  <a:pt x="1458" y="1842"/>
                </a:lnTo>
                <a:lnTo>
                  <a:pt x="1454" y="1806"/>
                </a:lnTo>
                <a:lnTo>
                  <a:pt x="1450" y="1788"/>
                </a:lnTo>
                <a:lnTo>
                  <a:pt x="1446" y="1770"/>
                </a:lnTo>
                <a:lnTo>
                  <a:pt x="1446" y="1770"/>
                </a:lnTo>
                <a:lnTo>
                  <a:pt x="1444" y="1762"/>
                </a:lnTo>
                <a:lnTo>
                  <a:pt x="1440" y="1738"/>
                </a:lnTo>
                <a:lnTo>
                  <a:pt x="1440" y="1724"/>
                </a:lnTo>
                <a:lnTo>
                  <a:pt x="1440" y="1710"/>
                </a:lnTo>
                <a:lnTo>
                  <a:pt x="1444" y="1698"/>
                </a:lnTo>
                <a:lnTo>
                  <a:pt x="1450" y="1686"/>
                </a:lnTo>
                <a:lnTo>
                  <a:pt x="1450" y="1686"/>
                </a:lnTo>
                <a:lnTo>
                  <a:pt x="1452" y="1684"/>
                </a:lnTo>
                <a:lnTo>
                  <a:pt x="1454" y="1676"/>
                </a:lnTo>
                <a:lnTo>
                  <a:pt x="1454" y="1668"/>
                </a:lnTo>
                <a:lnTo>
                  <a:pt x="1452" y="1660"/>
                </a:lnTo>
                <a:lnTo>
                  <a:pt x="1448" y="1650"/>
                </a:lnTo>
                <a:lnTo>
                  <a:pt x="1442" y="1636"/>
                </a:lnTo>
                <a:lnTo>
                  <a:pt x="1442" y="1636"/>
                </a:lnTo>
                <a:lnTo>
                  <a:pt x="1440" y="1632"/>
                </a:lnTo>
                <a:lnTo>
                  <a:pt x="1436" y="1622"/>
                </a:lnTo>
                <a:lnTo>
                  <a:pt x="1436" y="1616"/>
                </a:lnTo>
                <a:lnTo>
                  <a:pt x="1438" y="1612"/>
                </a:lnTo>
                <a:lnTo>
                  <a:pt x="1442" y="1606"/>
                </a:lnTo>
                <a:lnTo>
                  <a:pt x="1450" y="1602"/>
                </a:lnTo>
                <a:lnTo>
                  <a:pt x="1450" y="1602"/>
                </a:lnTo>
                <a:lnTo>
                  <a:pt x="1450" y="1602"/>
                </a:lnTo>
                <a:lnTo>
                  <a:pt x="1450" y="1600"/>
                </a:lnTo>
                <a:lnTo>
                  <a:pt x="1450" y="1594"/>
                </a:lnTo>
                <a:lnTo>
                  <a:pt x="1442" y="1582"/>
                </a:lnTo>
                <a:lnTo>
                  <a:pt x="1442" y="1582"/>
                </a:lnTo>
                <a:lnTo>
                  <a:pt x="1442" y="1578"/>
                </a:lnTo>
                <a:lnTo>
                  <a:pt x="1442" y="1574"/>
                </a:lnTo>
                <a:lnTo>
                  <a:pt x="1444" y="1570"/>
                </a:lnTo>
                <a:lnTo>
                  <a:pt x="1448" y="1566"/>
                </a:lnTo>
                <a:lnTo>
                  <a:pt x="1454" y="1562"/>
                </a:lnTo>
                <a:lnTo>
                  <a:pt x="1464" y="1562"/>
                </a:lnTo>
                <a:lnTo>
                  <a:pt x="1476" y="1566"/>
                </a:lnTo>
                <a:lnTo>
                  <a:pt x="1476" y="1566"/>
                </a:lnTo>
                <a:lnTo>
                  <a:pt x="1476" y="1566"/>
                </a:lnTo>
                <a:lnTo>
                  <a:pt x="1490" y="1570"/>
                </a:lnTo>
                <a:lnTo>
                  <a:pt x="1498" y="1570"/>
                </a:lnTo>
                <a:lnTo>
                  <a:pt x="1508" y="1572"/>
                </a:lnTo>
                <a:lnTo>
                  <a:pt x="1510" y="1572"/>
                </a:lnTo>
                <a:lnTo>
                  <a:pt x="1510" y="1574"/>
                </a:lnTo>
                <a:lnTo>
                  <a:pt x="1512" y="1582"/>
                </a:lnTo>
                <a:lnTo>
                  <a:pt x="1512" y="1582"/>
                </a:lnTo>
                <a:lnTo>
                  <a:pt x="1510" y="1580"/>
                </a:lnTo>
                <a:lnTo>
                  <a:pt x="1506" y="1578"/>
                </a:lnTo>
                <a:lnTo>
                  <a:pt x="1502" y="1578"/>
                </a:lnTo>
                <a:lnTo>
                  <a:pt x="1496" y="1580"/>
                </a:lnTo>
                <a:lnTo>
                  <a:pt x="1492" y="1586"/>
                </a:lnTo>
                <a:lnTo>
                  <a:pt x="1486" y="1596"/>
                </a:lnTo>
                <a:lnTo>
                  <a:pt x="1486" y="1596"/>
                </a:lnTo>
                <a:lnTo>
                  <a:pt x="1484" y="1598"/>
                </a:lnTo>
                <a:lnTo>
                  <a:pt x="1480" y="1604"/>
                </a:lnTo>
                <a:lnTo>
                  <a:pt x="1478" y="1608"/>
                </a:lnTo>
                <a:lnTo>
                  <a:pt x="1478" y="1612"/>
                </a:lnTo>
                <a:lnTo>
                  <a:pt x="1480" y="1616"/>
                </a:lnTo>
                <a:lnTo>
                  <a:pt x="1482" y="1622"/>
                </a:lnTo>
                <a:lnTo>
                  <a:pt x="1482" y="1622"/>
                </a:lnTo>
                <a:lnTo>
                  <a:pt x="1484" y="1624"/>
                </a:lnTo>
                <a:lnTo>
                  <a:pt x="1488" y="1634"/>
                </a:lnTo>
                <a:lnTo>
                  <a:pt x="1490" y="1640"/>
                </a:lnTo>
                <a:lnTo>
                  <a:pt x="1490" y="1646"/>
                </a:lnTo>
                <a:lnTo>
                  <a:pt x="1488" y="1654"/>
                </a:lnTo>
                <a:lnTo>
                  <a:pt x="1484" y="1662"/>
                </a:lnTo>
                <a:lnTo>
                  <a:pt x="1484" y="1662"/>
                </a:lnTo>
                <a:lnTo>
                  <a:pt x="1482" y="1664"/>
                </a:lnTo>
                <a:lnTo>
                  <a:pt x="1482" y="1674"/>
                </a:lnTo>
                <a:lnTo>
                  <a:pt x="1482" y="1690"/>
                </a:lnTo>
                <a:lnTo>
                  <a:pt x="1486" y="1702"/>
                </a:lnTo>
                <a:lnTo>
                  <a:pt x="1490" y="1718"/>
                </a:lnTo>
                <a:lnTo>
                  <a:pt x="1490" y="1718"/>
                </a:lnTo>
                <a:lnTo>
                  <a:pt x="1492" y="1728"/>
                </a:lnTo>
                <a:lnTo>
                  <a:pt x="1500" y="1758"/>
                </a:lnTo>
                <a:lnTo>
                  <a:pt x="1506" y="1798"/>
                </a:lnTo>
                <a:lnTo>
                  <a:pt x="1506" y="1820"/>
                </a:lnTo>
                <a:lnTo>
                  <a:pt x="1506" y="1840"/>
                </a:lnTo>
                <a:lnTo>
                  <a:pt x="1506" y="1840"/>
                </a:lnTo>
                <a:lnTo>
                  <a:pt x="1512" y="1836"/>
                </a:lnTo>
                <a:lnTo>
                  <a:pt x="1520" y="1828"/>
                </a:lnTo>
                <a:lnTo>
                  <a:pt x="1532" y="1814"/>
                </a:lnTo>
                <a:lnTo>
                  <a:pt x="1546" y="1790"/>
                </a:lnTo>
                <a:lnTo>
                  <a:pt x="1566" y="1754"/>
                </a:lnTo>
                <a:lnTo>
                  <a:pt x="1588" y="1706"/>
                </a:lnTo>
                <a:lnTo>
                  <a:pt x="1616" y="1642"/>
                </a:lnTo>
                <a:lnTo>
                  <a:pt x="1640" y="1586"/>
                </a:lnTo>
                <a:lnTo>
                  <a:pt x="1640" y="1586"/>
                </a:lnTo>
                <a:lnTo>
                  <a:pt x="1642" y="1580"/>
                </a:lnTo>
                <a:lnTo>
                  <a:pt x="1640" y="1572"/>
                </a:lnTo>
                <a:lnTo>
                  <a:pt x="1638" y="1560"/>
                </a:lnTo>
                <a:lnTo>
                  <a:pt x="1638" y="1560"/>
                </a:lnTo>
                <a:lnTo>
                  <a:pt x="1638" y="1556"/>
                </a:lnTo>
                <a:lnTo>
                  <a:pt x="1640" y="1544"/>
                </a:lnTo>
                <a:lnTo>
                  <a:pt x="1642" y="1538"/>
                </a:lnTo>
                <a:lnTo>
                  <a:pt x="1646" y="1532"/>
                </a:lnTo>
                <a:lnTo>
                  <a:pt x="1654" y="1528"/>
                </a:lnTo>
                <a:lnTo>
                  <a:pt x="1664" y="1526"/>
                </a:lnTo>
                <a:lnTo>
                  <a:pt x="1664" y="1526"/>
                </a:lnTo>
                <a:lnTo>
                  <a:pt x="1676" y="1494"/>
                </a:lnTo>
                <a:lnTo>
                  <a:pt x="1684" y="1466"/>
                </a:lnTo>
                <a:lnTo>
                  <a:pt x="1688" y="1452"/>
                </a:lnTo>
                <a:lnTo>
                  <a:pt x="1690" y="1440"/>
                </a:lnTo>
                <a:lnTo>
                  <a:pt x="1690" y="1440"/>
                </a:lnTo>
                <a:lnTo>
                  <a:pt x="1690" y="1440"/>
                </a:lnTo>
                <a:lnTo>
                  <a:pt x="1688" y="1436"/>
                </a:lnTo>
                <a:lnTo>
                  <a:pt x="1680" y="1430"/>
                </a:lnTo>
                <a:lnTo>
                  <a:pt x="1660" y="1418"/>
                </a:lnTo>
                <a:lnTo>
                  <a:pt x="1660" y="1418"/>
                </a:lnTo>
                <a:lnTo>
                  <a:pt x="1652" y="1414"/>
                </a:lnTo>
                <a:lnTo>
                  <a:pt x="1640" y="1406"/>
                </a:lnTo>
                <a:lnTo>
                  <a:pt x="1634" y="1402"/>
                </a:lnTo>
                <a:lnTo>
                  <a:pt x="1634" y="1396"/>
                </a:lnTo>
                <a:lnTo>
                  <a:pt x="1636" y="1394"/>
                </a:lnTo>
                <a:lnTo>
                  <a:pt x="1638" y="1392"/>
                </a:lnTo>
                <a:lnTo>
                  <a:pt x="1650" y="1388"/>
                </a:lnTo>
                <a:lnTo>
                  <a:pt x="1650" y="1388"/>
                </a:lnTo>
                <a:lnTo>
                  <a:pt x="1652" y="1382"/>
                </a:lnTo>
                <a:lnTo>
                  <a:pt x="1658" y="1372"/>
                </a:lnTo>
                <a:lnTo>
                  <a:pt x="1664" y="1368"/>
                </a:lnTo>
                <a:lnTo>
                  <a:pt x="1670" y="1368"/>
                </a:lnTo>
                <a:lnTo>
                  <a:pt x="1676" y="1370"/>
                </a:lnTo>
                <a:lnTo>
                  <a:pt x="1684" y="1378"/>
                </a:lnTo>
                <a:lnTo>
                  <a:pt x="1684" y="1378"/>
                </a:lnTo>
                <a:lnTo>
                  <a:pt x="1684" y="1384"/>
                </a:lnTo>
                <a:lnTo>
                  <a:pt x="1688" y="1396"/>
                </a:lnTo>
                <a:lnTo>
                  <a:pt x="1690" y="1404"/>
                </a:lnTo>
                <a:lnTo>
                  <a:pt x="1694" y="1410"/>
                </a:lnTo>
                <a:lnTo>
                  <a:pt x="1698" y="1414"/>
                </a:lnTo>
                <a:lnTo>
                  <a:pt x="1704" y="1416"/>
                </a:lnTo>
                <a:lnTo>
                  <a:pt x="1704" y="1416"/>
                </a:lnTo>
                <a:lnTo>
                  <a:pt x="1726" y="1360"/>
                </a:lnTo>
                <a:lnTo>
                  <a:pt x="1744" y="1306"/>
                </a:lnTo>
                <a:lnTo>
                  <a:pt x="1752" y="1280"/>
                </a:lnTo>
                <a:lnTo>
                  <a:pt x="1760" y="1254"/>
                </a:lnTo>
                <a:lnTo>
                  <a:pt x="1760" y="1254"/>
                </a:lnTo>
                <a:lnTo>
                  <a:pt x="1776" y="1194"/>
                </a:lnTo>
                <a:lnTo>
                  <a:pt x="1790" y="1154"/>
                </a:lnTo>
                <a:lnTo>
                  <a:pt x="1796" y="1140"/>
                </a:lnTo>
                <a:lnTo>
                  <a:pt x="1800" y="1136"/>
                </a:lnTo>
                <a:lnTo>
                  <a:pt x="1802" y="1136"/>
                </a:lnTo>
                <a:lnTo>
                  <a:pt x="1802" y="1136"/>
                </a:lnTo>
                <a:lnTo>
                  <a:pt x="1804" y="1136"/>
                </a:lnTo>
                <a:lnTo>
                  <a:pt x="1808" y="1140"/>
                </a:lnTo>
                <a:lnTo>
                  <a:pt x="1810" y="1148"/>
                </a:lnTo>
                <a:lnTo>
                  <a:pt x="1810" y="1164"/>
                </a:lnTo>
                <a:lnTo>
                  <a:pt x="1810" y="1164"/>
                </a:lnTo>
                <a:lnTo>
                  <a:pt x="1812" y="1170"/>
                </a:lnTo>
                <a:lnTo>
                  <a:pt x="1814" y="1172"/>
                </a:lnTo>
                <a:lnTo>
                  <a:pt x="1816" y="1172"/>
                </a:lnTo>
                <a:lnTo>
                  <a:pt x="1818" y="1170"/>
                </a:lnTo>
                <a:lnTo>
                  <a:pt x="1822" y="1160"/>
                </a:lnTo>
                <a:lnTo>
                  <a:pt x="1830" y="1140"/>
                </a:lnTo>
                <a:lnTo>
                  <a:pt x="1838" y="1104"/>
                </a:lnTo>
                <a:lnTo>
                  <a:pt x="1850" y="1050"/>
                </a:lnTo>
                <a:lnTo>
                  <a:pt x="1850" y="1050"/>
                </a:lnTo>
                <a:lnTo>
                  <a:pt x="1854" y="1026"/>
                </a:lnTo>
                <a:lnTo>
                  <a:pt x="1860" y="972"/>
                </a:lnTo>
                <a:lnTo>
                  <a:pt x="1862" y="940"/>
                </a:lnTo>
                <a:lnTo>
                  <a:pt x="1862" y="910"/>
                </a:lnTo>
                <a:lnTo>
                  <a:pt x="1858" y="886"/>
                </a:lnTo>
                <a:lnTo>
                  <a:pt x="1856" y="876"/>
                </a:lnTo>
                <a:lnTo>
                  <a:pt x="1852" y="870"/>
                </a:lnTo>
                <a:lnTo>
                  <a:pt x="1852" y="870"/>
                </a:lnTo>
                <a:lnTo>
                  <a:pt x="1850" y="868"/>
                </a:lnTo>
                <a:lnTo>
                  <a:pt x="1850" y="868"/>
                </a:lnTo>
                <a:lnTo>
                  <a:pt x="1848" y="872"/>
                </a:lnTo>
                <a:lnTo>
                  <a:pt x="1846" y="896"/>
                </a:lnTo>
                <a:lnTo>
                  <a:pt x="1844" y="956"/>
                </a:lnTo>
                <a:lnTo>
                  <a:pt x="1844" y="956"/>
                </a:lnTo>
                <a:lnTo>
                  <a:pt x="1838" y="1016"/>
                </a:lnTo>
                <a:lnTo>
                  <a:pt x="1830" y="1062"/>
                </a:lnTo>
                <a:lnTo>
                  <a:pt x="1826" y="1080"/>
                </a:lnTo>
                <a:lnTo>
                  <a:pt x="1822" y="1092"/>
                </a:lnTo>
                <a:lnTo>
                  <a:pt x="1822" y="1092"/>
                </a:lnTo>
                <a:lnTo>
                  <a:pt x="1820" y="1092"/>
                </a:lnTo>
                <a:lnTo>
                  <a:pt x="1818" y="1090"/>
                </a:lnTo>
                <a:lnTo>
                  <a:pt x="1818" y="1088"/>
                </a:lnTo>
                <a:lnTo>
                  <a:pt x="1816" y="1082"/>
                </a:lnTo>
                <a:lnTo>
                  <a:pt x="1816" y="1072"/>
                </a:lnTo>
                <a:lnTo>
                  <a:pt x="1818" y="1036"/>
                </a:lnTo>
                <a:lnTo>
                  <a:pt x="1818" y="1036"/>
                </a:lnTo>
                <a:lnTo>
                  <a:pt x="1822" y="1012"/>
                </a:lnTo>
                <a:lnTo>
                  <a:pt x="1826" y="956"/>
                </a:lnTo>
                <a:lnTo>
                  <a:pt x="1828" y="922"/>
                </a:lnTo>
                <a:lnTo>
                  <a:pt x="1830" y="890"/>
                </a:lnTo>
                <a:lnTo>
                  <a:pt x="1828" y="860"/>
                </a:lnTo>
                <a:lnTo>
                  <a:pt x="1824" y="838"/>
                </a:lnTo>
                <a:lnTo>
                  <a:pt x="1812" y="780"/>
                </a:lnTo>
                <a:lnTo>
                  <a:pt x="1812" y="780"/>
                </a:lnTo>
                <a:lnTo>
                  <a:pt x="1810" y="774"/>
                </a:lnTo>
                <a:lnTo>
                  <a:pt x="1808" y="766"/>
                </a:lnTo>
                <a:lnTo>
                  <a:pt x="1806" y="756"/>
                </a:lnTo>
                <a:lnTo>
                  <a:pt x="1806" y="744"/>
                </a:lnTo>
                <a:lnTo>
                  <a:pt x="1810" y="732"/>
                </a:lnTo>
                <a:lnTo>
                  <a:pt x="1818" y="722"/>
                </a:lnTo>
                <a:lnTo>
                  <a:pt x="1824" y="716"/>
                </a:lnTo>
                <a:lnTo>
                  <a:pt x="1832" y="710"/>
                </a:lnTo>
                <a:lnTo>
                  <a:pt x="1860" y="660"/>
                </a:lnTo>
                <a:lnTo>
                  <a:pt x="1860" y="660"/>
                </a:lnTo>
                <a:lnTo>
                  <a:pt x="1870" y="654"/>
                </a:lnTo>
                <a:lnTo>
                  <a:pt x="1894" y="642"/>
                </a:lnTo>
                <a:lnTo>
                  <a:pt x="1908" y="636"/>
                </a:lnTo>
                <a:lnTo>
                  <a:pt x="1922" y="632"/>
                </a:lnTo>
                <a:lnTo>
                  <a:pt x="1936" y="630"/>
                </a:lnTo>
                <a:lnTo>
                  <a:pt x="1940" y="630"/>
                </a:lnTo>
                <a:lnTo>
                  <a:pt x="1946" y="632"/>
                </a:lnTo>
                <a:lnTo>
                  <a:pt x="1946" y="632"/>
                </a:lnTo>
                <a:lnTo>
                  <a:pt x="1944" y="634"/>
                </a:lnTo>
                <a:lnTo>
                  <a:pt x="1944" y="636"/>
                </a:lnTo>
                <a:lnTo>
                  <a:pt x="1944" y="638"/>
                </a:lnTo>
                <a:lnTo>
                  <a:pt x="1946" y="640"/>
                </a:lnTo>
                <a:lnTo>
                  <a:pt x="1952" y="640"/>
                </a:lnTo>
                <a:lnTo>
                  <a:pt x="1960" y="638"/>
                </a:lnTo>
                <a:lnTo>
                  <a:pt x="1974" y="634"/>
                </a:lnTo>
                <a:lnTo>
                  <a:pt x="1974" y="634"/>
                </a:lnTo>
                <a:lnTo>
                  <a:pt x="1988" y="620"/>
                </a:lnTo>
                <a:lnTo>
                  <a:pt x="2004" y="604"/>
                </a:lnTo>
                <a:lnTo>
                  <a:pt x="2028" y="586"/>
                </a:lnTo>
                <a:lnTo>
                  <a:pt x="2028" y="586"/>
                </a:lnTo>
                <a:lnTo>
                  <a:pt x="2036" y="590"/>
                </a:lnTo>
                <a:lnTo>
                  <a:pt x="2042" y="594"/>
                </a:lnTo>
                <a:lnTo>
                  <a:pt x="2042" y="596"/>
                </a:lnTo>
                <a:lnTo>
                  <a:pt x="2042" y="600"/>
                </a:lnTo>
                <a:lnTo>
                  <a:pt x="2042" y="600"/>
                </a:lnTo>
                <a:lnTo>
                  <a:pt x="2050" y="594"/>
                </a:lnTo>
                <a:lnTo>
                  <a:pt x="2060" y="588"/>
                </a:lnTo>
                <a:lnTo>
                  <a:pt x="2076" y="582"/>
                </a:lnTo>
                <a:lnTo>
                  <a:pt x="2076" y="582"/>
                </a:lnTo>
                <a:lnTo>
                  <a:pt x="2088" y="576"/>
                </a:lnTo>
                <a:lnTo>
                  <a:pt x="2114" y="562"/>
                </a:lnTo>
                <a:lnTo>
                  <a:pt x="2142" y="544"/>
                </a:lnTo>
                <a:lnTo>
                  <a:pt x="2154" y="536"/>
                </a:lnTo>
                <a:lnTo>
                  <a:pt x="2162" y="526"/>
                </a:lnTo>
                <a:lnTo>
                  <a:pt x="2162" y="526"/>
                </a:lnTo>
                <a:lnTo>
                  <a:pt x="2162" y="524"/>
                </a:lnTo>
                <a:lnTo>
                  <a:pt x="2166" y="524"/>
                </a:lnTo>
                <a:lnTo>
                  <a:pt x="2172" y="522"/>
                </a:lnTo>
                <a:lnTo>
                  <a:pt x="2184" y="526"/>
                </a:lnTo>
                <a:lnTo>
                  <a:pt x="2184" y="526"/>
                </a:lnTo>
                <a:lnTo>
                  <a:pt x="2176" y="530"/>
                </a:lnTo>
                <a:lnTo>
                  <a:pt x="2170" y="536"/>
                </a:lnTo>
                <a:lnTo>
                  <a:pt x="2164" y="542"/>
                </a:lnTo>
                <a:lnTo>
                  <a:pt x="2164" y="542"/>
                </a:lnTo>
                <a:lnTo>
                  <a:pt x="2156" y="548"/>
                </a:lnTo>
                <a:lnTo>
                  <a:pt x="2144" y="560"/>
                </a:lnTo>
                <a:lnTo>
                  <a:pt x="2138" y="566"/>
                </a:lnTo>
                <a:lnTo>
                  <a:pt x="2134" y="572"/>
                </a:lnTo>
                <a:lnTo>
                  <a:pt x="2136" y="574"/>
                </a:lnTo>
                <a:lnTo>
                  <a:pt x="2136" y="576"/>
                </a:lnTo>
                <a:lnTo>
                  <a:pt x="2144" y="578"/>
                </a:lnTo>
                <a:lnTo>
                  <a:pt x="2144" y="578"/>
                </a:lnTo>
                <a:lnTo>
                  <a:pt x="2146" y="574"/>
                </a:lnTo>
                <a:lnTo>
                  <a:pt x="2154" y="564"/>
                </a:lnTo>
                <a:lnTo>
                  <a:pt x="2166" y="554"/>
                </a:lnTo>
                <a:lnTo>
                  <a:pt x="2174" y="550"/>
                </a:lnTo>
                <a:lnTo>
                  <a:pt x="2182" y="546"/>
                </a:lnTo>
                <a:lnTo>
                  <a:pt x="2182" y="546"/>
                </a:lnTo>
                <a:lnTo>
                  <a:pt x="2180" y="548"/>
                </a:lnTo>
                <a:lnTo>
                  <a:pt x="2180" y="550"/>
                </a:lnTo>
                <a:lnTo>
                  <a:pt x="2180" y="552"/>
                </a:lnTo>
                <a:lnTo>
                  <a:pt x="2184" y="552"/>
                </a:lnTo>
                <a:lnTo>
                  <a:pt x="2188" y="552"/>
                </a:lnTo>
                <a:lnTo>
                  <a:pt x="2210" y="540"/>
                </a:lnTo>
                <a:lnTo>
                  <a:pt x="2210" y="540"/>
                </a:lnTo>
                <a:lnTo>
                  <a:pt x="2284" y="482"/>
                </a:lnTo>
                <a:lnTo>
                  <a:pt x="2346" y="432"/>
                </a:lnTo>
                <a:lnTo>
                  <a:pt x="2394" y="390"/>
                </a:lnTo>
                <a:lnTo>
                  <a:pt x="2394" y="390"/>
                </a:lnTo>
                <a:lnTo>
                  <a:pt x="2416" y="374"/>
                </a:lnTo>
                <a:lnTo>
                  <a:pt x="2462" y="338"/>
                </a:lnTo>
                <a:lnTo>
                  <a:pt x="2488" y="316"/>
                </a:lnTo>
                <a:lnTo>
                  <a:pt x="2510" y="294"/>
                </a:lnTo>
                <a:lnTo>
                  <a:pt x="2528" y="276"/>
                </a:lnTo>
                <a:lnTo>
                  <a:pt x="2534" y="266"/>
                </a:lnTo>
                <a:lnTo>
                  <a:pt x="2538" y="260"/>
                </a:lnTo>
                <a:lnTo>
                  <a:pt x="2538" y="260"/>
                </a:lnTo>
                <a:lnTo>
                  <a:pt x="2526" y="266"/>
                </a:lnTo>
                <a:lnTo>
                  <a:pt x="2510" y="276"/>
                </a:lnTo>
                <a:lnTo>
                  <a:pt x="2488" y="294"/>
                </a:lnTo>
                <a:lnTo>
                  <a:pt x="2488" y="294"/>
                </a:lnTo>
                <a:lnTo>
                  <a:pt x="2524" y="256"/>
                </a:lnTo>
                <a:lnTo>
                  <a:pt x="2554" y="224"/>
                </a:lnTo>
                <a:lnTo>
                  <a:pt x="2576" y="196"/>
                </a:lnTo>
                <a:lnTo>
                  <a:pt x="2576" y="196"/>
                </a:lnTo>
                <a:lnTo>
                  <a:pt x="2614" y="148"/>
                </a:lnTo>
                <a:lnTo>
                  <a:pt x="2642" y="110"/>
                </a:lnTo>
                <a:lnTo>
                  <a:pt x="2650" y="94"/>
                </a:lnTo>
                <a:lnTo>
                  <a:pt x="2656" y="82"/>
                </a:lnTo>
                <a:lnTo>
                  <a:pt x="2656" y="82"/>
                </a:lnTo>
                <a:lnTo>
                  <a:pt x="2656" y="86"/>
                </a:lnTo>
                <a:lnTo>
                  <a:pt x="2658" y="90"/>
                </a:lnTo>
                <a:lnTo>
                  <a:pt x="2656" y="96"/>
                </a:lnTo>
                <a:lnTo>
                  <a:pt x="2654" y="106"/>
                </a:lnTo>
                <a:lnTo>
                  <a:pt x="2648" y="118"/>
                </a:lnTo>
                <a:lnTo>
                  <a:pt x="2636" y="134"/>
                </a:lnTo>
                <a:lnTo>
                  <a:pt x="2620" y="154"/>
                </a:lnTo>
                <a:lnTo>
                  <a:pt x="2620" y="154"/>
                </a:lnTo>
                <a:lnTo>
                  <a:pt x="2650" y="124"/>
                </a:lnTo>
                <a:lnTo>
                  <a:pt x="2670" y="98"/>
                </a:lnTo>
                <a:lnTo>
                  <a:pt x="2678" y="88"/>
                </a:lnTo>
                <a:lnTo>
                  <a:pt x="2682" y="80"/>
                </a:lnTo>
                <a:lnTo>
                  <a:pt x="2682" y="80"/>
                </a:lnTo>
                <a:lnTo>
                  <a:pt x="2684" y="76"/>
                </a:lnTo>
                <a:lnTo>
                  <a:pt x="2684" y="68"/>
                </a:lnTo>
                <a:lnTo>
                  <a:pt x="2682" y="54"/>
                </a:lnTo>
                <a:lnTo>
                  <a:pt x="2680" y="44"/>
                </a:lnTo>
                <a:lnTo>
                  <a:pt x="2676" y="34"/>
                </a:lnTo>
                <a:lnTo>
                  <a:pt x="2676" y="34"/>
                </a:lnTo>
                <a:lnTo>
                  <a:pt x="2678" y="28"/>
                </a:lnTo>
                <a:lnTo>
                  <a:pt x="2686" y="14"/>
                </a:lnTo>
                <a:lnTo>
                  <a:pt x="2692" y="8"/>
                </a:lnTo>
                <a:lnTo>
                  <a:pt x="2698" y="4"/>
                </a:lnTo>
                <a:lnTo>
                  <a:pt x="2706" y="2"/>
                </a:lnTo>
                <a:lnTo>
                  <a:pt x="2716" y="8"/>
                </a:lnTo>
                <a:lnTo>
                  <a:pt x="2716" y="8"/>
                </a:lnTo>
                <a:lnTo>
                  <a:pt x="2718" y="8"/>
                </a:lnTo>
                <a:lnTo>
                  <a:pt x="2722" y="10"/>
                </a:lnTo>
                <a:lnTo>
                  <a:pt x="2726" y="10"/>
                </a:lnTo>
                <a:lnTo>
                  <a:pt x="2728" y="10"/>
                </a:lnTo>
                <a:lnTo>
                  <a:pt x="2730" y="8"/>
                </a:lnTo>
                <a:lnTo>
                  <a:pt x="2730" y="4"/>
                </a:lnTo>
                <a:lnTo>
                  <a:pt x="2730" y="4"/>
                </a:lnTo>
                <a:lnTo>
                  <a:pt x="2732" y="2"/>
                </a:lnTo>
                <a:lnTo>
                  <a:pt x="2734" y="0"/>
                </a:lnTo>
                <a:lnTo>
                  <a:pt x="2736" y="0"/>
                </a:lnTo>
                <a:lnTo>
                  <a:pt x="2740" y="2"/>
                </a:lnTo>
                <a:lnTo>
                  <a:pt x="2746" y="6"/>
                </a:lnTo>
                <a:lnTo>
                  <a:pt x="2752" y="12"/>
                </a:lnTo>
                <a:lnTo>
                  <a:pt x="2760" y="24"/>
                </a:lnTo>
                <a:lnTo>
                  <a:pt x="2760" y="24"/>
                </a:lnTo>
                <a:lnTo>
                  <a:pt x="2762" y="26"/>
                </a:lnTo>
                <a:lnTo>
                  <a:pt x="2768" y="32"/>
                </a:lnTo>
                <a:lnTo>
                  <a:pt x="2772" y="32"/>
                </a:lnTo>
                <a:lnTo>
                  <a:pt x="2776" y="32"/>
                </a:lnTo>
                <a:lnTo>
                  <a:pt x="2778" y="28"/>
                </a:lnTo>
                <a:lnTo>
                  <a:pt x="2778" y="22"/>
                </a:lnTo>
                <a:lnTo>
                  <a:pt x="2778" y="22"/>
                </a:lnTo>
                <a:lnTo>
                  <a:pt x="2780" y="20"/>
                </a:lnTo>
                <a:lnTo>
                  <a:pt x="2782" y="20"/>
                </a:lnTo>
                <a:lnTo>
                  <a:pt x="2786" y="20"/>
                </a:lnTo>
                <a:lnTo>
                  <a:pt x="2790" y="22"/>
                </a:lnTo>
                <a:lnTo>
                  <a:pt x="2796" y="24"/>
                </a:lnTo>
                <a:lnTo>
                  <a:pt x="2804" y="32"/>
                </a:lnTo>
                <a:lnTo>
                  <a:pt x="2812" y="42"/>
                </a:lnTo>
                <a:lnTo>
                  <a:pt x="2812" y="42"/>
                </a:lnTo>
                <a:lnTo>
                  <a:pt x="2816" y="46"/>
                </a:lnTo>
                <a:lnTo>
                  <a:pt x="2836" y="74"/>
                </a:lnTo>
                <a:lnTo>
                  <a:pt x="2836" y="74"/>
                </a:lnTo>
                <a:lnTo>
                  <a:pt x="2838" y="78"/>
                </a:lnTo>
                <a:lnTo>
                  <a:pt x="2842" y="82"/>
                </a:lnTo>
                <a:lnTo>
                  <a:pt x="2850" y="86"/>
                </a:lnTo>
                <a:lnTo>
                  <a:pt x="2860" y="92"/>
                </a:lnTo>
                <a:lnTo>
                  <a:pt x="2874" y="98"/>
                </a:lnTo>
                <a:lnTo>
                  <a:pt x="2894" y="104"/>
                </a:lnTo>
                <a:lnTo>
                  <a:pt x="2918" y="108"/>
                </a:lnTo>
                <a:lnTo>
                  <a:pt x="2918" y="108"/>
                </a:lnTo>
                <a:lnTo>
                  <a:pt x="2934" y="108"/>
                </a:lnTo>
                <a:lnTo>
                  <a:pt x="2974" y="108"/>
                </a:lnTo>
                <a:lnTo>
                  <a:pt x="2996" y="108"/>
                </a:lnTo>
                <a:lnTo>
                  <a:pt x="3018" y="104"/>
                </a:lnTo>
                <a:lnTo>
                  <a:pt x="3038" y="102"/>
                </a:lnTo>
                <a:lnTo>
                  <a:pt x="3052" y="96"/>
                </a:lnTo>
                <a:lnTo>
                  <a:pt x="3100" y="90"/>
                </a:lnTo>
                <a:lnTo>
                  <a:pt x="3100" y="90"/>
                </a:lnTo>
                <a:lnTo>
                  <a:pt x="3106" y="86"/>
                </a:lnTo>
                <a:lnTo>
                  <a:pt x="3124" y="80"/>
                </a:lnTo>
                <a:lnTo>
                  <a:pt x="3150" y="74"/>
                </a:lnTo>
                <a:lnTo>
                  <a:pt x="3162" y="72"/>
                </a:lnTo>
                <a:lnTo>
                  <a:pt x="3176" y="72"/>
                </a:lnTo>
                <a:lnTo>
                  <a:pt x="3176" y="72"/>
                </a:lnTo>
                <a:lnTo>
                  <a:pt x="3194" y="70"/>
                </a:lnTo>
                <a:lnTo>
                  <a:pt x="3236" y="62"/>
                </a:lnTo>
                <a:lnTo>
                  <a:pt x="3260" y="58"/>
                </a:lnTo>
                <a:lnTo>
                  <a:pt x="3284" y="52"/>
                </a:lnTo>
                <a:lnTo>
                  <a:pt x="3302" y="44"/>
                </a:lnTo>
                <a:lnTo>
                  <a:pt x="3310" y="40"/>
                </a:lnTo>
                <a:lnTo>
                  <a:pt x="3314" y="36"/>
                </a:lnTo>
                <a:lnTo>
                  <a:pt x="3314" y="36"/>
                </a:lnTo>
                <a:lnTo>
                  <a:pt x="3322" y="34"/>
                </a:lnTo>
                <a:lnTo>
                  <a:pt x="3340" y="34"/>
                </a:lnTo>
                <a:lnTo>
                  <a:pt x="3350" y="34"/>
                </a:lnTo>
                <a:lnTo>
                  <a:pt x="3356" y="36"/>
                </a:lnTo>
                <a:lnTo>
                  <a:pt x="3358" y="38"/>
                </a:lnTo>
                <a:lnTo>
                  <a:pt x="3360" y="42"/>
                </a:lnTo>
                <a:lnTo>
                  <a:pt x="3362" y="46"/>
                </a:lnTo>
                <a:lnTo>
                  <a:pt x="3360" y="50"/>
                </a:lnTo>
                <a:lnTo>
                  <a:pt x="3360" y="50"/>
                </a:lnTo>
                <a:lnTo>
                  <a:pt x="3354" y="54"/>
                </a:lnTo>
                <a:lnTo>
                  <a:pt x="3336" y="64"/>
                </a:lnTo>
                <a:lnTo>
                  <a:pt x="3324" y="68"/>
                </a:lnTo>
                <a:lnTo>
                  <a:pt x="3308" y="74"/>
                </a:lnTo>
                <a:lnTo>
                  <a:pt x="3290" y="78"/>
                </a:lnTo>
                <a:lnTo>
                  <a:pt x="3270" y="80"/>
                </a:lnTo>
                <a:lnTo>
                  <a:pt x="3208" y="86"/>
                </a:lnTo>
                <a:lnTo>
                  <a:pt x="3208" y="86"/>
                </a:lnTo>
                <a:lnTo>
                  <a:pt x="3176" y="90"/>
                </a:lnTo>
                <a:lnTo>
                  <a:pt x="3152" y="96"/>
                </a:lnTo>
                <a:lnTo>
                  <a:pt x="3132" y="100"/>
                </a:lnTo>
                <a:lnTo>
                  <a:pt x="3132" y="100"/>
                </a:lnTo>
                <a:lnTo>
                  <a:pt x="3090" y="106"/>
                </a:lnTo>
                <a:lnTo>
                  <a:pt x="3058" y="114"/>
                </a:lnTo>
                <a:lnTo>
                  <a:pt x="3046" y="118"/>
                </a:lnTo>
                <a:lnTo>
                  <a:pt x="3040" y="122"/>
                </a:lnTo>
                <a:lnTo>
                  <a:pt x="3040" y="122"/>
                </a:lnTo>
                <a:lnTo>
                  <a:pt x="3038" y="124"/>
                </a:lnTo>
                <a:lnTo>
                  <a:pt x="3032" y="130"/>
                </a:lnTo>
                <a:lnTo>
                  <a:pt x="3032" y="132"/>
                </a:lnTo>
                <a:lnTo>
                  <a:pt x="3034" y="134"/>
                </a:lnTo>
                <a:lnTo>
                  <a:pt x="3042" y="134"/>
                </a:lnTo>
                <a:lnTo>
                  <a:pt x="3054" y="134"/>
                </a:lnTo>
                <a:lnTo>
                  <a:pt x="3054" y="134"/>
                </a:lnTo>
                <a:lnTo>
                  <a:pt x="3060" y="134"/>
                </a:lnTo>
                <a:lnTo>
                  <a:pt x="3068" y="134"/>
                </a:lnTo>
                <a:lnTo>
                  <a:pt x="3072" y="136"/>
                </a:lnTo>
                <a:lnTo>
                  <a:pt x="3074" y="140"/>
                </a:lnTo>
                <a:lnTo>
                  <a:pt x="3070" y="146"/>
                </a:lnTo>
                <a:lnTo>
                  <a:pt x="3064" y="154"/>
                </a:lnTo>
                <a:lnTo>
                  <a:pt x="3064" y="154"/>
                </a:lnTo>
                <a:lnTo>
                  <a:pt x="3060" y="158"/>
                </a:lnTo>
                <a:lnTo>
                  <a:pt x="3050" y="164"/>
                </a:lnTo>
                <a:lnTo>
                  <a:pt x="3046" y="164"/>
                </a:lnTo>
                <a:lnTo>
                  <a:pt x="3040" y="164"/>
                </a:lnTo>
                <a:lnTo>
                  <a:pt x="3038" y="160"/>
                </a:lnTo>
                <a:lnTo>
                  <a:pt x="3036" y="152"/>
                </a:lnTo>
                <a:lnTo>
                  <a:pt x="3036" y="152"/>
                </a:lnTo>
                <a:lnTo>
                  <a:pt x="3026" y="156"/>
                </a:lnTo>
                <a:lnTo>
                  <a:pt x="2998" y="160"/>
                </a:lnTo>
                <a:lnTo>
                  <a:pt x="2982" y="160"/>
                </a:lnTo>
                <a:lnTo>
                  <a:pt x="2962" y="160"/>
                </a:lnTo>
                <a:lnTo>
                  <a:pt x="2942" y="156"/>
                </a:lnTo>
                <a:lnTo>
                  <a:pt x="2920" y="150"/>
                </a:lnTo>
                <a:lnTo>
                  <a:pt x="2840" y="120"/>
                </a:lnTo>
                <a:lnTo>
                  <a:pt x="2812" y="124"/>
                </a:lnTo>
                <a:lnTo>
                  <a:pt x="2802" y="110"/>
                </a:lnTo>
                <a:lnTo>
                  <a:pt x="2802" y="110"/>
                </a:lnTo>
                <a:lnTo>
                  <a:pt x="2804" y="114"/>
                </a:lnTo>
                <a:lnTo>
                  <a:pt x="2802" y="120"/>
                </a:lnTo>
                <a:lnTo>
                  <a:pt x="2800" y="126"/>
                </a:lnTo>
                <a:lnTo>
                  <a:pt x="2798" y="128"/>
                </a:lnTo>
                <a:lnTo>
                  <a:pt x="2794" y="128"/>
                </a:lnTo>
                <a:lnTo>
                  <a:pt x="2794" y="128"/>
                </a:lnTo>
                <a:lnTo>
                  <a:pt x="2788" y="130"/>
                </a:lnTo>
                <a:lnTo>
                  <a:pt x="2778" y="130"/>
                </a:lnTo>
                <a:lnTo>
                  <a:pt x="2776" y="128"/>
                </a:lnTo>
                <a:lnTo>
                  <a:pt x="2774" y="126"/>
                </a:lnTo>
                <a:lnTo>
                  <a:pt x="2778" y="120"/>
                </a:lnTo>
                <a:lnTo>
                  <a:pt x="2786" y="110"/>
                </a:lnTo>
                <a:lnTo>
                  <a:pt x="2786" y="110"/>
                </a:lnTo>
                <a:lnTo>
                  <a:pt x="2780" y="108"/>
                </a:lnTo>
                <a:lnTo>
                  <a:pt x="2768" y="102"/>
                </a:lnTo>
                <a:lnTo>
                  <a:pt x="2762" y="100"/>
                </a:lnTo>
                <a:lnTo>
                  <a:pt x="2756" y="100"/>
                </a:lnTo>
                <a:lnTo>
                  <a:pt x="2750" y="102"/>
                </a:lnTo>
                <a:lnTo>
                  <a:pt x="2746" y="108"/>
                </a:lnTo>
                <a:lnTo>
                  <a:pt x="2746" y="108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7" name="组合 36"/>
          <p:cNvGrpSpPr/>
          <p:nvPr/>
        </p:nvGrpSpPr>
        <p:grpSpPr>
          <a:xfrm>
            <a:off x="9876207" y="425745"/>
            <a:ext cx="915902" cy="1237235"/>
            <a:chOff x="9876207" y="425745"/>
            <a:chExt cx="915902" cy="1237235"/>
          </a:xfrm>
        </p:grpSpPr>
        <p:sp>
          <p:nvSpPr>
            <p:cNvPr id="38" name="Freeform 6"/>
            <p:cNvSpPr/>
            <p:nvPr/>
          </p:nvSpPr>
          <p:spPr bwMode="auto">
            <a:xfrm rot="11703032">
              <a:off x="9876207" y="425745"/>
              <a:ext cx="751028" cy="698466"/>
            </a:xfrm>
            <a:custGeom>
              <a:avLst/>
              <a:gdLst>
                <a:gd name="T0" fmla="*/ 18 w 1446"/>
                <a:gd name="T1" fmla="*/ 50 h 1358"/>
                <a:gd name="T2" fmla="*/ 48 w 1446"/>
                <a:gd name="T3" fmla="*/ 64 h 1358"/>
                <a:gd name="T4" fmla="*/ 92 w 1446"/>
                <a:gd name="T5" fmla="*/ 76 h 1358"/>
                <a:gd name="T6" fmla="*/ 280 w 1446"/>
                <a:gd name="T7" fmla="*/ 60 h 1358"/>
                <a:gd name="T8" fmla="*/ 358 w 1446"/>
                <a:gd name="T9" fmla="*/ 22 h 1358"/>
                <a:gd name="T10" fmla="*/ 410 w 1446"/>
                <a:gd name="T11" fmla="*/ 12 h 1358"/>
                <a:gd name="T12" fmla="*/ 484 w 1446"/>
                <a:gd name="T13" fmla="*/ 4 h 1358"/>
                <a:gd name="T14" fmla="*/ 512 w 1446"/>
                <a:gd name="T15" fmla="*/ 24 h 1358"/>
                <a:gd name="T16" fmla="*/ 508 w 1446"/>
                <a:gd name="T17" fmla="*/ 64 h 1358"/>
                <a:gd name="T18" fmla="*/ 480 w 1446"/>
                <a:gd name="T19" fmla="*/ 82 h 1358"/>
                <a:gd name="T20" fmla="*/ 460 w 1446"/>
                <a:gd name="T21" fmla="*/ 112 h 1358"/>
                <a:gd name="T22" fmla="*/ 492 w 1446"/>
                <a:gd name="T23" fmla="*/ 174 h 1358"/>
                <a:gd name="T24" fmla="*/ 566 w 1446"/>
                <a:gd name="T25" fmla="*/ 262 h 1358"/>
                <a:gd name="T26" fmla="*/ 642 w 1446"/>
                <a:gd name="T27" fmla="*/ 346 h 1358"/>
                <a:gd name="T28" fmla="*/ 700 w 1446"/>
                <a:gd name="T29" fmla="*/ 404 h 1358"/>
                <a:gd name="T30" fmla="*/ 746 w 1446"/>
                <a:gd name="T31" fmla="*/ 442 h 1358"/>
                <a:gd name="T32" fmla="*/ 776 w 1446"/>
                <a:gd name="T33" fmla="*/ 432 h 1358"/>
                <a:gd name="T34" fmla="*/ 804 w 1446"/>
                <a:gd name="T35" fmla="*/ 462 h 1358"/>
                <a:gd name="T36" fmla="*/ 916 w 1446"/>
                <a:gd name="T37" fmla="*/ 612 h 1358"/>
                <a:gd name="T38" fmla="*/ 1124 w 1446"/>
                <a:gd name="T39" fmla="*/ 734 h 1358"/>
                <a:gd name="T40" fmla="*/ 1148 w 1446"/>
                <a:gd name="T41" fmla="*/ 772 h 1358"/>
                <a:gd name="T42" fmla="*/ 1180 w 1446"/>
                <a:gd name="T43" fmla="*/ 732 h 1358"/>
                <a:gd name="T44" fmla="*/ 1214 w 1446"/>
                <a:gd name="T45" fmla="*/ 726 h 1358"/>
                <a:gd name="T46" fmla="*/ 1208 w 1446"/>
                <a:gd name="T47" fmla="*/ 764 h 1358"/>
                <a:gd name="T48" fmla="*/ 1170 w 1446"/>
                <a:gd name="T49" fmla="*/ 816 h 1358"/>
                <a:gd name="T50" fmla="*/ 1208 w 1446"/>
                <a:gd name="T51" fmla="*/ 900 h 1358"/>
                <a:gd name="T52" fmla="*/ 1276 w 1446"/>
                <a:gd name="T53" fmla="*/ 1056 h 1358"/>
                <a:gd name="T54" fmla="*/ 1318 w 1446"/>
                <a:gd name="T55" fmla="*/ 1154 h 1358"/>
                <a:gd name="T56" fmla="*/ 1370 w 1446"/>
                <a:gd name="T57" fmla="*/ 1230 h 1358"/>
                <a:gd name="T58" fmla="*/ 1396 w 1446"/>
                <a:gd name="T59" fmla="*/ 1260 h 1358"/>
                <a:gd name="T60" fmla="*/ 1428 w 1446"/>
                <a:gd name="T61" fmla="*/ 1326 h 1358"/>
                <a:gd name="T62" fmla="*/ 1438 w 1446"/>
                <a:gd name="T63" fmla="*/ 1352 h 1358"/>
                <a:gd name="T64" fmla="*/ 1394 w 1446"/>
                <a:gd name="T65" fmla="*/ 1314 h 1358"/>
                <a:gd name="T66" fmla="*/ 1326 w 1446"/>
                <a:gd name="T67" fmla="*/ 1206 h 1358"/>
                <a:gd name="T68" fmla="*/ 1258 w 1446"/>
                <a:gd name="T69" fmla="*/ 1084 h 1358"/>
                <a:gd name="T70" fmla="*/ 1214 w 1446"/>
                <a:gd name="T71" fmla="*/ 968 h 1358"/>
                <a:gd name="T72" fmla="*/ 1166 w 1446"/>
                <a:gd name="T73" fmla="*/ 888 h 1358"/>
                <a:gd name="T74" fmla="*/ 1148 w 1446"/>
                <a:gd name="T75" fmla="*/ 836 h 1358"/>
                <a:gd name="T76" fmla="*/ 1150 w 1446"/>
                <a:gd name="T77" fmla="*/ 810 h 1358"/>
                <a:gd name="T78" fmla="*/ 1106 w 1446"/>
                <a:gd name="T79" fmla="*/ 780 h 1358"/>
                <a:gd name="T80" fmla="*/ 1020 w 1446"/>
                <a:gd name="T81" fmla="*/ 726 h 1358"/>
                <a:gd name="T82" fmla="*/ 848 w 1446"/>
                <a:gd name="T83" fmla="*/ 582 h 1358"/>
                <a:gd name="T84" fmla="*/ 676 w 1446"/>
                <a:gd name="T85" fmla="*/ 416 h 1358"/>
                <a:gd name="T86" fmla="*/ 536 w 1446"/>
                <a:gd name="T87" fmla="*/ 284 h 1358"/>
                <a:gd name="T88" fmla="*/ 506 w 1446"/>
                <a:gd name="T89" fmla="*/ 226 h 1358"/>
                <a:gd name="T90" fmla="*/ 480 w 1446"/>
                <a:gd name="T91" fmla="*/ 204 h 1358"/>
                <a:gd name="T92" fmla="*/ 396 w 1446"/>
                <a:gd name="T93" fmla="*/ 124 h 1358"/>
                <a:gd name="T94" fmla="*/ 280 w 1446"/>
                <a:gd name="T95" fmla="*/ 116 h 1358"/>
                <a:gd name="T96" fmla="*/ 128 w 1446"/>
                <a:gd name="T97" fmla="*/ 136 h 1358"/>
                <a:gd name="T98" fmla="*/ 60 w 1446"/>
                <a:gd name="T99" fmla="*/ 136 h 1358"/>
                <a:gd name="T100" fmla="*/ 16 w 1446"/>
                <a:gd name="T101" fmla="*/ 118 h 1358"/>
                <a:gd name="T102" fmla="*/ 14 w 1446"/>
                <a:gd name="T103" fmla="*/ 88 h 1358"/>
                <a:gd name="T104" fmla="*/ 0 w 1446"/>
                <a:gd name="T105" fmla="*/ 7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6" h="1358">
                  <a:moveTo>
                    <a:pt x="4" y="58"/>
                  </a:moveTo>
                  <a:lnTo>
                    <a:pt x="4" y="58"/>
                  </a:lnTo>
                  <a:lnTo>
                    <a:pt x="6" y="56"/>
                  </a:lnTo>
                  <a:lnTo>
                    <a:pt x="12" y="52"/>
                  </a:lnTo>
                  <a:lnTo>
                    <a:pt x="18" y="50"/>
                  </a:lnTo>
                  <a:lnTo>
                    <a:pt x="26" y="52"/>
                  </a:lnTo>
                  <a:lnTo>
                    <a:pt x="36" y="54"/>
                  </a:lnTo>
                  <a:lnTo>
                    <a:pt x="46" y="60"/>
                  </a:lnTo>
                  <a:lnTo>
                    <a:pt x="46" y="60"/>
                  </a:lnTo>
                  <a:lnTo>
                    <a:pt x="48" y="64"/>
                  </a:lnTo>
                  <a:lnTo>
                    <a:pt x="52" y="66"/>
                  </a:lnTo>
                  <a:lnTo>
                    <a:pt x="56" y="70"/>
                  </a:lnTo>
                  <a:lnTo>
                    <a:pt x="64" y="72"/>
                  </a:lnTo>
                  <a:lnTo>
                    <a:pt x="76" y="74"/>
                  </a:lnTo>
                  <a:lnTo>
                    <a:pt x="92" y="76"/>
                  </a:lnTo>
                  <a:lnTo>
                    <a:pt x="112" y="74"/>
                  </a:lnTo>
                  <a:lnTo>
                    <a:pt x="246" y="72"/>
                  </a:lnTo>
                  <a:lnTo>
                    <a:pt x="246" y="72"/>
                  </a:lnTo>
                  <a:lnTo>
                    <a:pt x="256" y="68"/>
                  </a:lnTo>
                  <a:lnTo>
                    <a:pt x="280" y="60"/>
                  </a:lnTo>
                  <a:lnTo>
                    <a:pt x="310" y="48"/>
                  </a:lnTo>
                  <a:lnTo>
                    <a:pt x="322" y="42"/>
                  </a:lnTo>
                  <a:lnTo>
                    <a:pt x="332" y="34"/>
                  </a:lnTo>
                  <a:lnTo>
                    <a:pt x="332" y="34"/>
                  </a:lnTo>
                  <a:lnTo>
                    <a:pt x="358" y="22"/>
                  </a:lnTo>
                  <a:lnTo>
                    <a:pt x="382" y="16"/>
                  </a:lnTo>
                  <a:lnTo>
                    <a:pt x="392" y="14"/>
                  </a:lnTo>
                  <a:lnTo>
                    <a:pt x="402" y="14"/>
                  </a:lnTo>
                  <a:lnTo>
                    <a:pt x="402" y="14"/>
                  </a:lnTo>
                  <a:lnTo>
                    <a:pt x="410" y="12"/>
                  </a:lnTo>
                  <a:lnTo>
                    <a:pt x="430" y="4"/>
                  </a:lnTo>
                  <a:lnTo>
                    <a:pt x="444" y="2"/>
                  </a:lnTo>
                  <a:lnTo>
                    <a:pt x="456" y="0"/>
                  </a:lnTo>
                  <a:lnTo>
                    <a:pt x="470" y="0"/>
                  </a:lnTo>
                  <a:lnTo>
                    <a:pt x="484" y="4"/>
                  </a:lnTo>
                  <a:lnTo>
                    <a:pt x="484" y="4"/>
                  </a:lnTo>
                  <a:lnTo>
                    <a:pt x="490" y="6"/>
                  </a:lnTo>
                  <a:lnTo>
                    <a:pt x="500" y="12"/>
                  </a:lnTo>
                  <a:lnTo>
                    <a:pt x="506" y="18"/>
                  </a:lnTo>
                  <a:lnTo>
                    <a:pt x="512" y="24"/>
                  </a:lnTo>
                  <a:lnTo>
                    <a:pt x="516" y="32"/>
                  </a:lnTo>
                  <a:lnTo>
                    <a:pt x="518" y="42"/>
                  </a:lnTo>
                  <a:lnTo>
                    <a:pt x="518" y="42"/>
                  </a:lnTo>
                  <a:lnTo>
                    <a:pt x="514" y="48"/>
                  </a:lnTo>
                  <a:lnTo>
                    <a:pt x="508" y="64"/>
                  </a:lnTo>
                  <a:lnTo>
                    <a:pt x="502" y="70"/>
                  </a:lnTo>
                  <a:lnTo>
                    <a:pt x="496" y="78"/>
                  </a:lnTo>
                  <a:lnTo>
                    <a:pt x="488" y="82"/>
                  </a:lnTo>
                  <a:lnTo>
                    <a:pt x="480" y="82"/>
                  </a:lnTo>
                  <a:lnTo>
                    <a:pt x="480" y="82"/>
                  </a:lnTo>
                  <a:lnTo>
                    <a:pt x="474" y="84"/>
                  </a:lnTo>
                  <a:lnTo>
                    <a:pt x="466" y="92"/>
                  </a:lnTo>
                  <a:lnTo>
                    <a:pt x="462" y="96"/>
                  </a:lnTo>
                  <a:lnTo>
                    <a:pt x="460" y="104"/>
                  </a:lnTo>
                  <a:lnTo>
                    <a:pt x="460" y="112"/>
                  </a:lnTo>
                  <a:lnTo>
                    <a:pt x="462" y="120"/>
                  </a:lnTo>
                  <a:lnTo>
                    <a:pt x="462" y="120"/>
                  </a:lnTo>
                  <a:lnTo>
                    <a:pt x="468" y="130"/>
                  </a:lnTo>
                  <a:lnTo>
                    <a:pt x="482" y="156"/>
                  </a:lnTo>
                  <a:lnTo>
                    <a:pt x="492" y="174"/>
                  </a:lnTo>
                  <a:lnTo>
                    <a:pt x="506" y="190"/>
                  </a:lnTo>
                  <a:lnTo>
                    <a:pt x="520" y="208"/>
                  </a:lnTo>
                  <a:lnTo>
                    <a:pt x="536" y="224"/>
                  </a:lnTo>
                  <a:lnTo>
                    <a:pt x="566" y="262"/>
                  </a:lnTo>
                  <a:lnTo>
                    <a:pt x="566" y="262"/>
                  </a:lnTo>
                  <a:lnTo>
                    <a:pt x="600" y="294"/>
                  </a:lnTo>
                  <a:lnTo>
                    <a:pt x="626" y="322"/>
                  </a:lnTo>
                  <a:lnTo>
                    <a:pt x="636" y="336"/>
                  </a:lnTo>
                  <a:lnTo>
                    <a:pt x="642" y="346"/>
                  </a:lnTo>
                  <a:lnTo>
                    <a:pt x="642" y="346"/>
                  </a:lnTo>
                  <a:lnTo>
                    <a:pt x="652" y="354"/>
                  </a:lnTo>
                  <a:lnTo>
                    <a:pt x="660" y="364"/>
                  </a:lnTo>
                  <a:lnTo>
                    <a:pt x="666" y="376"/>
                  </a:lnTo>
                  <a:lnTo>
                    <a:pt x="666" y="376"/>
                  </a:lnTo>
                  <a:lnTo>
                    <a:pt x="700" y="404"/>
                  </a:lnTo>
                  <a:lnTo>
                    <a:pt x="726" y="426"/>
                  </a:lnTo>
                  <a:lnTo>
                    <a:pt x="736" y="438"/>
                  </a:lnTo>
                  <a:lnTo>
                    <a:pt x="742" y="446"/>
                  </a:lnTo>
                  <a:lnTo>
                    <a:pt x="742" y="446"/>
                  </a:lnTo>
                  <a:lnTo>
                    <a:pt x="746" y="442"/>
                  </a:lnTo>
                  <a:lnTo>
                    <a:pt x="750" y="436"/>
                  </a:lnTo>
                  <a:lnTo>
                    <a:pt x="754" y="432"/>
                  </a:lnTo>
                  <a:lnTo>
                    <a:pt x="760" y="430"/>
                  </a:lnTo>
                  <a:lnTo>
                    <a:pt x="768" y="428"/>
                  </a:lnTo>
                  <a:lnTo>
                    <a:pt x="776" y="432"/>
                  </a:lnTo>
                  <a:lnTo>
                    <a:pt x="786" y="438"/>
                  </a:lnTo>
                  <a:lnTo>
                    <a:pt x="786" y="438"/>
                  </a:lnTo>
                  <a:lnTo>
                    <a:pt x="792" y="444"/>
                  </a:lnTo>
                  <a:lnTo>
                    <a:pt x="800" y="454"/>
                  </a:lnTo>
                  <a:lnTo>
                    <a:pt x="804" y="462"/>
                  </a:lnTo>
                  <a:lnTo>
                    <a:pt x="806" y="470"/>
                  </a:lnTo>
                  <a:lnTo>
                    <a:pt x="806" y="478"/>
                  </a:lnTo>
                  <a:lnTo>
                    <a:pt x="802" y="484"/>
                  </a:lnTo>
                  <a:lnTo>
                    <a:pt x="788" y="492"/>
                  </a:lnTo>
                  <a:lnTo>
                    <a:pt x="916" y="612"/>
                  </a:lnTo>
                  <a:lnTo>
                    <a:pt x="916" y="612"/>
                  </a:lnTo>
                  <a:lnTo>
                    <a:pt x="1010" y="670"/>
                  </a:lnTo>
                  <a:lnTo>
                    <a:pt x="1080" y="712"/>
                  </a:lnTo>
                  <a:lnTo>
                    <a:pt x="1124" y="734"/>
                  </a:lnTo>
                  <a:lnTo>
                    <a:pt x="1124" y="734"/>
                  </a:lnTo>
                  <a:lnTo>
                    <a:pt x="1126" y="738"/>
                  </a:lnTo>
                  <a:lnTo>
                    <a:pt x="1134" y="744"/>
                  </a:lnTo>
                  <a:lnTo>
                    <a:pt x="1142" y="756"/>
                  </a:lnTo>
                  <a:lnTo>
                    <a:pt x="1146" y="764"/>
                  </a:lnTo>
                  <a:lnTo>
                    <a:pt x="1148" y="772"/>
                  </a:lnTo>
                  <a:lnTo>
                    <a:pt x="1148" y="772"/>
                  </a:lnTo>
                  <a:lnTo>
                    <a:pt x="1154" y="762"/>
                  </a:lnTo>
                  <a:lnTo>
                    <a:pt x="1160" y="754"/>
                  </a:lnTo>
                  <a:lnTo>
                    <a:pt x="1170" y="742"/>
                  </a:lnTo>
                  <a:lnTo>
                    <a:pt x="1180" y="732"/>
                  </a:lnTo>
                  <a:lnTo>
                    <a:pt x="1190" y="726"/>
                  </a:lnTo>
                  <a:lnTo>
                    <a:pt x="1196" y="724"/>
                  </a:lnTo>
                  <a:lnTo>
                    <a:pt x="1202" y="724"/>
                  </a:lnTo>
                  <a:lnTo>
                    <a:pt x="1208" y="724"/>
                  </a:lnTo>
                  <a:lnTo>
                    <a:pt x="1214" y="726"/>
                  </a:lnTo>
                  <a:lnTo>
                    <a:pt x="1214" y="726"/>
                  </a:lnTo>
                  <a:lnTo>
                    <a:pt x="1220" y="736"/>
                  </a:lnTo>
                  <a:lnTo>
                    <a:pt x="1224" y="748"/>
                  </a:lnTo>
                  <a:lnTo>
                    <a:pt x="1226" y="760"/>
                  </a:lnTo>
                  <a:lnTo>
                    <a:pt x="1208" y="764"/>
                  </a:lnTo>
                  <a:lnTo>
                    <a:pt x="1208" y="764"/>
                  </a:lnTo>
                  <a:lnTo>
                    <a:pt x="1192" y="792"/>
                  </a:lnTo>
                  <a:lnTo>
                    <a:pt x="1178" y="810"/>
                  </a:lnTo>
                  <a:lnTo>
                    <a:pt x="1174" y="814"/>
                  </a:lnTo>
                  <a:lnTo>
                    <a:pt x="1170" y="816"/>
                  </a:lnTo>
                  <a:lnTo>
                    <a:pt x="1170" y="816"/>
                  </a:lnTo>
                  <a:lnTo>
                    <a:pt x="1176" y="828"/>
                  </a:lnTo>
                  <a:lnTo>
                    <a:pt x="1192" y="862"/>
                  </a:lnTo>
                  <a:lnTo>
                    <a:pt x="1192" y="862"/>
                  </a:lnTo>
                  <a:lnTo>
                    <a:pt x="1208" y="900"/>
                  </a:lnTo>
                  <a:lnTo>
                    <a:pt x="1242" y="976"/>
                  </a:lnTo>
                  <a:lnTo>
                    <a:pt x="1242" y="976"/>
                  </a:lnTo>
                  <a:lnTo>
                    <a:pt x="1256" y="1000"/>
                  </a:lnTo>
                  <a:lnTo>
                    <a:pt x="1266" y="1024"/>
                  </a:lnTo>
                  <a:lnTo>
                    <a:pt x="1276" y="1056"/>
                  </a:lnTo>
                  <a:lnTo>
                    <a:pt x="1276" y="1056"/>
                  </a:lnTo>
                  <a:lnTo>
                    <a:pt x="1280" y="1070"/>
                  </a:lnTo>
                  <a:lnTo>
                    <a:pt x="1294" y="1104"/>
                  </a:lnTo>
                  <a:lnTo>
                    <a:pt x="1304" y="1128"/>
                  </a:lnTo>
                  <a:lnTo>
                    <a:pt x="1318" y="1154"/>
                  </a:lnTo>
                  <a:lnTo>
                    <a:pt x="1334" y="1180"/>
                  </a:lnTo>
                  <a:lnTo>
                    <a:pt x="1354" y="1206"/>
                  </a:lnTo>
                  <a:lnTo>
                    <a:pt x="1354" y="1206"/>
                  </a:lnTo>
                  <a:lnTo>
                    <a:pt x="1360" y="1218"/>
                  </a:lnTo>
                  <a:lnTo>
                    <a:pt x="1370" y="1230"/>
                  </a:lnTo>
                  <a:lnTo>
                    <a:pt x="1374" y="1236"/>
                  </a:lnTo>
                  <a:lnTo>
                    <a:pt x="1382" y="1240"/>
                  </a:lnTo>
                  <a:lnTo>
                    <a:pt x="1382" y="1240"/>
                  </a:lnTo>
                  <a:lnTo>
                    <a:pt x="1386" y="1246"/>
                  </a:lnTo>
                  <a:lnTo>
                    <a:pt x="1396" y="1260"/>
                  </a:lnTo>
                  <a:lnTo>
                    <a:pt x="1410" y="1282"/>
                  </a:lnTo>
                  <a:lnTo>
                    <a:pt x="1416" y="1296"/>
                  </a:lnTo>
                  <a:lnTo>
                    <a:pt x="1422" y="1312"/>
                  </a:lnTo>
                  <a:lnTo>
                    <a:pt x="1422" y="1312"/>
                  </a:lnTo>
                  <a:lnTo>
                    <a:pt x="1428" y="1326"/>
                  </a:lnTo>
                  <a:lnTo>
                    <a:pt x="1436" y="1340"/>
                  </a:lnTo>
                  <a:lnTo>
                    <a:pt x="1446" y="1358"/>
                  </a:lnTo>
                  <a:lnTo>
                    <a:pt x="1446" y="1358"/>
                  </a:lnTo>
                  <a:lnTo>
                    <a:pt x="1444" y="1356"/>
                  </a:lnTo>
                  <a:lnTo>
                    <a:pt x="1438" y="1352"/>
                  </a:lnTo>
                  <a:lnTo>
                    <a:pt x="1428" y="1342"/>
                  </a:lnTo>
                  <a:lnTo>
                    <a:pt x="1412" y="1324"/>
                  </a:lnTo>
                  <a:lnTo>
                    <a:pt x="1412" y="1324"/>
                  </a:lnTo>
                  <a:lnTo>
                    <a:pt x="1406" y="1322"/>
                  </a:lnTo>
                  <a:lnTo>
                    <a:pt x="1394" y="1314"/>
                  </a:lnTo>
                  <a:lnTo>
                    <a:pt x="1378" y="1300"/>
                  </a:lnTo>
                  <a:lnTo>
                    <a:pt x="1372" y="1292"/>
                  </a:lnTo>
                  <a:lnTo>
                    <a:pt x="1366" y="1284"/>
                  </a:lnTo>
                  <a:lnTo>
                    <a:pt x="1366" y="1284"/>
                  </a:lnTo>
                  <a:lnTo>
                    <a:pt x="1326" y="1206"/>
                  </a:lnTo>
                  <a:lnTo>
                    <a:pt x="1294" y="1142"/>
                  </a:lnTo>
                  <a:lnTo>
                    <a:pt x="1268" y="1096"/>
                  </a:lnTo>
                  <a:lnTo>
                    <a:pt x="1268" y="1096"/>
                  </a:lnTo>
                  <a:lnTo>
                    <a:pt x="1264" y="1094"/>
                  </a:lnTo>
                  <a:lnTo>
                    <a:pt x="1258" y="1084"/>
                  </a:lnTo>
                  <a:lnTo>
                    <a:pt x="1248" y="1058"/>
                  </a:lnTo>
                  <a:lnTo>
                    <a:pt x="1234" y="1014"/>
                  </a:lnTo>
                  <a:lnTo>
                    <a:pt x="1234" y="1014"/>
                  </a:lnTo>
                  <a:lnTo>
                    <a:pt x="1230" y="1002"/>
                  </a:lnTo>
                  <a:lnTo>
                    <a:pt x="1214" y="968"/>
                  </a:lnTo>
                  <a:lnTo>
                    <a:pt x="1194" y="928"/>
                  </a:lnTo>
                  <a:lnTo>
                    <a:pt x="1182" y="908"/>
                  </a:lnTo>
                  <a:lnTo>
                    <a:pt x="1170" y="892"/>
                  </a:lnTo>
                  <a:lnTo>
                    <a:pt x="1170" y="892"/>
                  </a:lnTo>
                  <a:lnTo>
                    <a:pt x="1166" y="888"/>
                  </a:lnTo>
                  <a:lnTo>
                    <a:pt x="1156" y="876"/>
                  </a:lnTo>
                  <a:lnTo>
                    <a:pt x="1152" y="866"/>
                  </a:lnTo>
                  <a:lnTo>
                    <a:pt x="1148" y="856"/>
                  </a:lnTo>
                  <a:lnTo>
                    <a:pt x="1148" y="846"/>
                  </a:lnTo>
                  <a:lnTo>
                    <a:pt x="1148" y="836"/>
                  </a:lnTo>
                  <a:lnTo>
                    <a:pt x="1148" y="836"/>
                  </a:lnTo>
                  <a:lnTo>
                    <a:pt x="1150" y="830"/>
                  </a:lnTo>
                  <a:lnTo>
                    <a:pt x="1152" y="826"/>
                  </a:lnTo>
                  <a:lnTo>
                    <a:pt x="1152" y="818"/>
                  </a:lnTo>
                  <a:lnTo>
                    <a:pt x="1150" y="810"/>
                  </a:lnTo>
                  <a:lnTo>
                    <a:pt x="1144" y="802"/>
                  </a:lnTo>
                  <a:lnTo>
                    <a:pt x="1134" y="792"/>
                  </a:lnTo>
                  <a:lnTo>
                    <a:pt x="1118" y="784"/>
                  </a:lnTo>
                  <a:lnTo>
                    <a:pt x="1118" y="784"/>
                  </a:lnTo>
                  <a:lnTo>
                    <a:pt x="1106" y="780"/>
                  </a:lnTo>
                  <a:lnTo>
                    <a:pt x="1080" y="766"/>
                  </a:lnTo>
                  <a:lnTo>
                    <a:pt x="1046" y="748"/>
                  </a:lnTo>
                  <a:lnTo>
                    <a:pt x="1032" y="738"/>
                  </a:lnTo>
                  <a:lnTo>
                    <a:pt x="1020" y="726"/>
                  </a:lnTo>
                  <a:lnTo>
                    <a:pt x="1020" y="726"/>
                  </a:lnTo>
                  <a:lnTo>
                    <a:pt x="974" y="694"/>
                  </a:lnTo>
                  <a:lnTo>
                    <a:pt x="936" y="666"/>
                  </a:lnTo>
                  <a:lnTo>
                    <a:pt x="906" y="640"/>
                  </a:lnTo>
                  <a:lnTo>
                    <a:pt x="906" y="640"/>
                  </a:lnTo>
                  <a:lnTo>
                    <a:pt x="848" y="582"/>
                  </a:lnTo>
                  <a:lnTo>
                    <a:pt x="800" y="534"/>
                  </a:lnTo>
                  <a:lnTo>
                    <a:pt x="760" y="498"/>
                  </a:lnTo>
                  <a:lnTo>
                    <a:pt x="760" y="498"/>
                  </a:lnTo>
                  <a:lnTo>
                    <a:pt x="734" y="474"/>
                  </a:lnTo>
                  <a:lnTo>
                    <a:pt x="676" y="416"/>
                  </a:lnTo>
                  <a:lnTo>
                    <a:pt x="608" y="352"/>
                  </a:lnTo>
                  <a:lnTo>
                    <a:pt x="578" y="328"/>
                  </a:lnTo>
                  <a:lnTo>
                    <a:pt x="556" y="310"/>
                  </a:lnTo>
                  <a:lnTo>
                    <a:pt x="556" y="310"/>
                  </a:lnTo>
                  <a:lnTo>
                    <a:pt x="536" y="284"/>
                  </a:lnTo>
                  <a:lnTo>
                    <a:pt x="520" y="262"/>
                  </a:lnTo>
                  <a:lnTo>
                    <a:pt x="508" y="242"/>
                  </a:lnTo>
                  <a:lnTo>
                    <a:pt x="508" y="242"/>
                  </a:lnTo>
                  <a:lnTo>
                    <a:pt x="508" y="238"/>
                  </a:lnTo>
                  <a:lnTo>
                    <a:pt x="506" y="226"/>
                  </a:lnTo>
                  <a:lnTo>
                    <a:pt x="502" y="220"/>
                  </a:lnTo>
                  <a:lnTo>
                    <a:pt x="498" y="214"/>
                  </a:lnTo>
                  <a:lnTo>
                    <a:pt x="490" y="208"/>
                  </a:lnTo>
                  <a:lnTo>
                    <a:pt x="480" y="204"/>
                  </a:lnTo>
                  <a:lnTo>
                    <a:pt x="480" y="204"/>
                  </a:lnTo>
                  <a:lnTo>
                    <a:pt x="470" y="194"/>
                  </a:lnTo>
                  <a:lnTo>
                    <a:pt x="448" y="166"/>
                  </a:lnTo>
                  <a:lnTo>
                    <a:pt x="432" y="150"/>
                  </a:lnTo>
                  <a:lnTo>
                    <a:pt x="414" y="136"/>
                  </a:lnTo>
                  <a:lnTo>
                    <a:pt x="396" y="124"/>
                  </a:lnTo>
                  <a:lnTo>
                    <a:pt x="378" y="116"/>
                  </a:lnTo>
                  <a:lnTo>
                    <a:pt x="378" y="116"/>
                  </a:lnTo>
                  <a:lnTo>
                    <a:pt x="364" y="114"/>
                  </a:lnTo>
                  <a:lnTo>
                    <a:pt x="328" y="112"/>
                  </a:lnTo>
                  <a:lnTo>
                    <a:pt x="280" y="116"/>
                  </a:lnTo>
                  <a:lnTo>
                    <a:pt x="254" y="118"/>
                  </a:lnTo>
                  <a:lnTo>
                    <a:pt x="226" y="124"/>
                  </a:lnTo>
                  <a:lnTo>
                    <a:pt x="226" y="124"/>
                  </a:lnTo>
                  <a:lnTo>
                    <a:pt x="128" y="136"/>
                  </a:lnTo>
                  <a:lnTo>
                    <a:pt x="128" y="136"/>
                  </a:lnTo>
                  <a:lnTo>
                    <a:pt x="120" y="138"/>
                  </a:lnTo>
                  <a:lnTo>
                    <a:pt x="98" y="140"/>
                  </a:lnTo>
                  <a:lnTo>
                    <a:pt x="84" y="140"/>
                  </a:lnTo>
                  <a:lnTo>
                    <a:pt x="72" y="140"/>
                  </a:lnTo>
                  <a:lnTo>
                    <a:pt x="60" y="136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42" y="124"/>
                  </a:lnTo>
                  <a:lnTo>
                    <a:pt x="32" y="120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2" y="106"/>
                  </a:lnTo>
                  <a:lnTo>
                    <a:pt x="12" y="98"/>
                  </a:lnTo>
                  <a:lnTo>
                    <a:pt x="12" y="92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2" y="86"/>
                  </a:lnTo>
                  <a:lnTo>
                    <a:pt x="4" y="78"/>
                  </a:lnTo>
                  <a:lnTo>
                    <a:pt x="2" y="74"/>
                  </a:lnTo>
                  <a:lnTo>
                    <a:pt x="0" y="70"/>
                  </a:lnTo>
                  <a:lnTo>
                    <a:pt x="0" y="64"/>
                  </a:lnTo>
                  <a:lnTo>
                    <a:pt x="4" y="58"/>
                  </a:lnTo>
                  <a:lnTo>
                    <a:pt x="4" y="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7"/>
            <p:cNvSpPr/>
            <p:nvPr/>
          </p:nvSpPr>
          <p:spPr bwMode="auto">
            <a:xfrm rot="11703032">
              <a:off x="10702549" y="1473416"/>
              <a:ext cx="76869" cy="160472"/>
            </a:xfrm>
            <a:custGeom>
              <a:avLst/>
              <a:gdLst>
                <a:gd name="T0" fmla="*/ 54 w 148"/>
                <a:gd name="T1" fmla="*/ 180 h 312"/>
                <a:gd name="T2" fmla="*/ 56 w 148"/>
                <a:gd name="T3" fmla="*/ 198 h 312"/>
                <a:gd name="T4" fmla="*/ 52 w 148"/>
                <a:gd name="T5" fmla="*/ 222 h 312"/>
                <a:gd name="T6" fmla="*/ 48 w 148"/>
                <a:gd name="T7" fmla="*/ 228 h 312"/>
                <a:gd name="T8" fmla="*/ 42 w 148"/>
                <a:gd name="T9" fmla="*/ 242 h 312"/>
                <a:gd name="T10" fmla="*/ 42 w 148"/>
                <a:gd name="T11" fmla="*/ 260 h 312"/>
                <a:gd name="T12" fmla="*/ 52 w 148"/>
                <a:gd name="T13" fmla="*/ 282 h 312"/>
                <a:gd name="T14" fmla="*/ 64 w 148"/>
                <a:gd name="T15" fmla="*/ 290 h 312"/>
                <a:gd name="T16" fmla="*/ 70 w 148"/>
                <a:gd name="T17" fmla="*/ 298 h 312"/>
                <a:gd name="T18" fmla="*/ 78 w 148"/>
                <a:gd name="T19" fmla="*/ 300 h 312"/>
                <a:gd name="T20" fmla="*/ 94 w 148"/>
                <a:gd name="T21" fmla="*/ 298 h 312"/>
                <a:gd name="T22" fmla="*/ 82 w 148"/>
                <a:gd name="T23" fmla="*/ 312 h 312"/>
                <a:gd name="T24" fmla="*/ 100 w 148"/>
                <a:gd name="T25" fmla="*/ 308 h 312"/>
                <a:gd name="T26" fmla="*/ 118 w 148"/>
                <a:gd name="T27" fmla="*/ 298 h 312"/>
                <a:gd name="T28" fmla="*/ 134 w 148"/>
                <a:gd name="T29" fmla="*/ 280 h 312"/>
                <a:gd name="T30" fmla="*/ 148 w 148"/>
                <a:gd name="T31" fmla="*/ 260 h 312"/>
                <a:gd name="T32" fmla="*/ 148 w 148"/>
                <a:gd name="T33" fmla="*/ 254 h 312"/>
                <a:gd name="T34" fmla="*/ 138 w 148"/>
                <a:gd name="T35" fmla="*/ 244 h 312"/>
                <a:gd name="T36" fmla="*/ 138 w 148"/>
                <a:gd name="T37" fmla="*/ 240 h 312"/>
                <a:gd name="T38" fmla="*/ 148 w 148"/>
                <a:gd name="T39" fmla="*/ 234 h 312"/>
                <a:gd name="T40" fmla="*/ 146 w 148"/>
                <a:gd name="T41" fmla="*/ 230 h 312"/>
                <a:gd name="T42" fmla="*/ 144 w 148"/>
                <a:gd name="T43" fmla="*/ 220 h 312"/>
                <a:gd name="T44" fmla="*/ 136 w 148"/>
                <a:gd name="T45" fmla="*/ 218 h 312"/>
                <a:gd name="T46" fmla="*/ 108 w 148"/>
                <a:gd name="T47" fmla="*/ 232 h 312"/>
                <a:gd name="T48" fmla="*/ 104 w 148"/>
                <a:gd name="T49" fmla="*/ 210 h 312"/>
                <a:gd name="T50" fmla="*/ 112 w 148"/>
                <a:gd name="T51" fmla="*/ 202 h 312"/>
                <a:gd name="T52" fmla="*/ 110 w 148"/>
                <a:gd name="T53" fmla="*/ 194 h 312"/>
                <a:gd name="T54" fmla="*/ 100 w 148"/>
                <a:gd name="T55" fmla="*/ 184 h 312"/>
                <a:gd name="T56" fmla="*/ 98 w 148"/>
                <a:gd name="T57" fmla="*/ 176 h 312"/>
                <a:gd name="T58" fmla="*/ 92 w 148"/>
                <a:gd name="T59" fmla="*/ 124 h 312"/>
                <a:gd name="T60" fmla="*/ 94 w 148"/>
                <a:gd name="T61" fmla="*/ 92 h 312"/>
                <a:gd name="T62" fmla="*/ 96 w 148"/>
                <a:gd name="T63" fmla="*/ 94 h 312"/>
                <a:gd name="T64" fmla="*/ 102 w 148"/>
                <a:gd name="T65" fmla="*/ 94 h 312"/>
                <a:gd name="T66" fmla="*/ 106 w 148"/>
                <a:gd name="T67" fmla="*/ 88 h 312"/>
                <a:gd name="T68" fmla="*/ 106 w 148"/>
                <a:gd name="T69" fmla="*/ 80 h 312"/>
                <a:gd name="T70" fmla="*/ 106 w 148"/>
                <a:gd name="T71" fmla="*/ 68 h 312"/>
                <a:gd name="T72" fmla="*/ 114 w 148"/>
                <a:gd name="T73" fmla="*/ 52 h 312"/>
                <a:gd name="T74" fmla="*/ 118 w 148"/>
                <a:gd name="T75" fmla="*/ 48 h 312"/>
                <a:gd name="T76" fmla="*/ 114 w 148"/>
                <a:gd name="T77" fmla="*/ 26 h 312"/>
                <a:gd name="T78" fmla="*/ 108 w 148"/>
                <a:gd name="T79" fmla="*/ 10 h 312"/>
                <a:gd name="T80" fmla="*/ 96 w 148"/>
                <a:gd name="T81" fmla="*/ 0 h 312"/>
                <a:gd name="T82" fmla="*/ 96 w 148"/>
                <a:gd name="T83" fmla="*/ 8 h 312"/>
                <a:gd name="T84" fmla="*/ 94 w 148"/>
                <a:gd name="T85" fmla="*/ 32 h 312"/>
                <a:gd name="T86" fmla="*/ 88 w 148"/>
                <a:gd name="T87" fmla="*/ 36 h 312"/>
                <a:gd name="T88" fmla="*/ 78 w 148"/>
                <a:gd name="T89" fmla="*/ 26 h 312"/>
                <a:gd name="T90" fmla="*/ 80 w 148"/>
                <a:gd name="T91" fmla="*/ 22 h 312"/>
                <a:gd name="T92" fmla="*/ 82 w 148"/>
                <a:gd name="T93" fmla="*/ 10 h 312"/>
                <a:gd name="T94" fmla="*/ 80 w 148"/>
                <a:gd name="T95" fmla="*/ 4 h 312"/>
                <a:gd name="T96" fmla="*/ 54 w 148"/>
                <a:gd name="T97" fmla="*/ 18 h 312"/>
                <a:gd name="T98" fmla="*/ 58 w 148"/>
                <a:gd name="T99" fmla="*/ 46 h 312"/>
                <a:gd name="T100" fmla="*/ 56 w 148"/>
                <a:gd name="T101" fmla="*/ 140 h 312"/>
                <a:gd name="T102" fmla="*/ 36 w 148"/>
                <a:gd name="T103" fmla="*/ 124 h 312"/>
                <a:gd name="T104" fmla="*/ 22 w 148"/>
                <a:gd name="T105" fmla="*/ 128 h 312"/>
                <a:gd name="T106" fmla="*/ 18 w 148"/>
                <a:gd name="T107" fmla="*/ 134 h 312"/>
                <a:gd name="T108" fmla="*/ 8 w 148"/>
                <a:gd name="T109" fmla="*/ 132 h 312"/>
                <a:gd name="T110" fmla="*/ 0 w 148"/>
                <a:gd name="T111" fmla="*/ 136 h 312"/>
                <a:gd name="T112" fmla="*/ 0 w 148"/>
                <a:gd name="T113" fmla="*/ 138 h 312"/>
                <a:gd name="T114" fmla="*/ 4 w 148"/>
                <a:gd name="T115" fmla="*/ 148 h 312"/>
                <a:gd name="T116" fmla="*/ 14 w 148"/>
                <a:gd name="T117" fmla="*/ 162 h 312"/>
                <a:gd name="T118" fmla="*/ 38 w 148"/>
                <a:gd name="T119" fmla="*/ 176 h 312"/>
                <a:gd name="T120" fmla="*/ 54 w 148"/>
                <a:gd name="T121" fmla="*/ 18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48" h="312">
                  <a:moveTo>
                    <a:pt x="54" y="180"/>
                  </a:moveTo>
                  <a:lnTo>
                    <a:pt x="54" y="180"/>
                  </a:lnTo>
                  <a:lnTo>
                    <a:pt x="56" y="184"/>
                  </a:lnTo>
                  <a:lnTo>
                    <a:pt x="56" y="198"/>
                  </a:lnTo>
                  <a:lnTo>
                    <a:pt x="54" y="214"/>
                  </a:lnTo>
                  <a:lnTo>
                    <a:pt x="52" y="222"/>
                  </a:lnTo>
                  <a:lnTo>
                    <a:pt x="48" y="228"/>
                  </a:lnTo>
                  <a:lnTo>
                    <a:pt x="48" y="228"/>
                  </a:lnTo>
                  <a:lnTo>
                    <a:pt x="44" y="236"/>
                  </a:lnTo>
                  <a:lnTo>
                    <a:pt x="42" y="242"/>
                  </a:lnTo>
                  <a:lnTo>
                    <a:pt x="42" y="252"/>
                  </a:lnTo>
                  <a:lnTo>
                    <a:pt x="42" y="260"/>
                  </a:lnTo>
                  <a:lnTo>
                    <a:pt x="46" y="272"/>
                  </a:lnTo>
                  <a:lnTo>
                    <a:pt x="52" y="28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4"/>
                  </a:lnTo>
                  <a:lnTo>
                    <a:pt x="70" y="298"/>
                  </a:lnTo>
                  <a:lnTo>
                    <a:pt x="74" y="300"/>
                  </a:lnTo>
                  <a:lnTo>
                    <a:pt x="78" y="300"/>
                  </a:lnTo>
                  <a:lnTo>
                    <a:pt x="86" y="300"/>
                  </a:lnTo>
                  <a:lnTo>
                    <a:pt x="94" y="298"/>
                  </a:lnTo>
                  <a:lnTo>
                    <a:pt x="82" y="312"/>
                  </a:lnTo>
                  <a:lnTo>
                    <a:pt x="82" y="312"/>
                  </a:lnTo>
                  <a:lnTo>
                    <a:pt x="88" y="312"/>
                  </a:lnTo>
                  <a:lnTo>
                    <a:pt x="100" y="308"/>
                  </a:lnTo>
                  <a:lnTo>
                    <a:pt x="108" y="304"/>
                  </a:lnTo>
                  <a:lnTo>
                    <a:pt x="118" y="298"/>
                  </a:lnTo>
                  <a:lnTo>
                    <a:pt x="126" y="290"/>
                  </a:lnTo>
                  <a:lnTo>
                    <a:pt x="134" y="280"/>
                  </a:lnTo>
                  <a:lnTo>
                    <a:pt x="136" y="260"/>
                  </a:lnTo>
                  <a:lnTo>
                    <a:pt x="148" y="260"/>
                  </a:lnTo>
                  <a:lnTo>
                    <a:pt x="148" y="260"/>
                  </a:lnTo>
                  <a:lnTo>
                    <a:pt x="148" y="254"/>
                  </a:lnTo>
                  <a:lnTo>
                    <a:pt x="144" y="250"/>
                  </a:lnTo>
                  <a:lnTo>
                    <a:pt x="138" y="244"/>
                  </a:lnTo>
                  <a:lnTo>
                    <a:pt x="138" y="244"/>
                  </a:lnTo>
                  <a:lnTo>
                    <a:pt x="138" y="240"/>
                  </a:lnTo>
                  <a:lnTo>
                    <a:pt x="140" y="236"/>
                  </a:lnTo>
                  <a:lnTo>
                    <a:pt x="148" y="234"/>
                  </a:lnTo>
                  <a:lnTo>
                    <a:pt x="148" y="234"/>
                  </a:lnTo>
                  <a:lnTo>
                    <a:pt x="146" y="230"/>
                  </a:lnTo>
                  <a:lnTo>
                    <a:pt x="146" y="224"/>
                  </a:lnTo>
                  <a:lnTo>
                    <a:pt x="144" y="220"/>
                  </a:lnTo>
                  <a:lnTo>
                    <a:pt x="140" y="218"/>
                  </a:lnTo>
                  <a:lnTo>
                    <a:pt x="136" y="218"/>
                  </a:lnTo>
                  <a:lnTo>
                    <a:pt x="130" y="220"/>
                  </a:lnTo>
                  <a:lnTo>
                    <a:pt x="108" y="232"/>
                  </a:lnTo>
                  <a:lnTo>
                    <a:pt x="104" y="210"/>
                  </a:lnTo>
                  <a:lnTo>
                    <a:pt x="104" y="210"/>
                  </a:lnTo>
                  <a:lnTo>
                    <a:pt x="106" y="208"/>
                  </a:lnTo>
                  <a:lnTo>
                    <a:pt x="112" y="202"/>
                  </a:lnTo>
                  <a:lnTo>
                    <a:pt x="112" y="198"/>
                  </a:lnTo>
                  <a:lnTo>
                    <a:pt x="110" y="194"/>
                  </a:lnTo>
                  <a:lnTo>
                    <a:pt x="106" y="188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98" y="176"/>
                  </a:lnTo>
                  <a:lnTo>
                    <a:pt x="94" y="154"/>
                  </a:lnTo>
                  <a:lnTo>
                    <a:pt x="92" y="124"/>
                  </a:lnTo>
                  <a:lnTo>
                    <a:pt x="94" y="108"/>
                  </a:lnTo>
                  <a:lnTo>
                    <a:pt x="94" y="92"/>
                  </a:lnTo>
                  <a:lnTo>
                    <a:pt x="94" y="92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2" y="94"/>
                  </a:lnTo>
                  <a:lnTo>
                    <a:pt x="104" y="92"/>
                  </a:lnTo>
                  <a:lnTo>
                    <a:pt x="106" y="88"/>
                  </a:lnTo>
                  <a:lnTo>
                    <a:pt x="106" y="80"/>
                  </a:lnTo>
                  <a:lnTo>
                    <a:pt x="106" y="80"/>
                  </a:lnTo>
                  <a:lnTo>
                    <a:pt x="106" y="78"/>
                  </a:lnTo>
                  <a:lnTo>
                    <a:pt x="106" y="68"/>
                  </a:lnTo>
                  <a:lnTo>
                    <a:pt x="110" y="58"/>
                  </a:lnTo>
                  <a:lnTo>
                    <a:pt x="114" y="52"/>
                  </a:lnTo>
                  <a:lnTo>
                    <a:pt x="118" y="48"/>
                  </a:lnTo>
                  <a:lnTo>
                    <a:pt x="118" y="48"/>
                  </a:lnTo>
                  <a:lnTo>
                    <a:pt x="118" y="40"/>
                  </a:lnTo>
                  <a:lnTo>
                    <a:pt x="114" y="26"/>
                  </a:lnTo>
                  <a:lnTo>
                    <a:pt x="112" y="18"/>
                  </a:lnTo>
                  <a:lnTo>
                    <a:pt x="108" y="10"/>
                  </a:lnTo>
                  <a:lnTo>
                    <a:pt x="104" y="4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8"/>
                  </a:lnTo>
                  <a:lnTo>
                    <a:pt x="96" y="26"/>
                  </a:lnTo>
                  <a:lnTo>
                    <a:pt x="94" y="32"/>
                  </a:lnTo>
                  <a:lnTo>
                    <a:pt x="90" y="36"/>
                  </a:lnTo>
                  <a:lnTo>
                    <a:pt x="88" y="36"/>
                  </a:lnTo>
                  <a:lnTo>
                    <a:pt x="84" y="34"/>
                  </a:lnTo>
                  <a:lnTo>
                    <a:pt x="78" y="26"/>
                  </a:lnTo>
                  <a:lnTo>
                    <a:pt x="78" y="26"/>
                  </a:lnTo>
                  <a:lnTo>
                    <a:pt x="80" y="22"/>
                  </a:lnTo>
                  <a:lnTo>
                    <a:pt x="82" y="16"/>
                  </a:lnTo>
                  <a:lnTo>
                    <a:pt x="82" y="10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4" y="2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8" y="46"/>
                  </a:lnTo>
                  <a:lnTo>
                    <a:pt x="60" y="90"/>
                  </a:lnTo>
                  <a:lnTo>
                    <a:pt x="56" y="140"/>
                  </a:lnTo>
                  <a:lnTo>
                    <a:pt x="36" y="124"/>
                  </a:lnTo>
                  <a:lnTo>
                    <a:pt x="36" y="124"/>
                  </a:lnTo>
                  <a:lnTo>
                    <a:pt x="28" y="124"/>
                  </a:lnTo>
                  <a:lnTo>
                    <a:pt x="22" y="128"/>
                  </a:lnTo>
                  <a:lnTo>
                    <a:pt x="20" y="130"/>
                  </a:lnTo>
                  <a:lnTo>
                    <a:pt x="18" y="134"/>
                  </a:lnTo>
                  <a:lnTo>
                    <a:pt x="18" y="134"/>
                  </a:lnTo>
                  <a:lnTo>
                    <a:pt x="8" y="132"/>
                  </a:lnTo>
                  <a:lnTo>
                    <a:pt x="2" y="134"/>
                  </a:lnTo>
                  <a:lnTo>
                    <a:pt x="0" y="136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4" y="148"/>
                  </a:lnTo>
                  <a:lnTo>
                    <a:pt x="8" y="156"/>
                  </a:lnTo>
                  <a:lnTo>
                    <a:pt x="14" y="162"/>
                  </a:lnTo>
                  <a:lnTo>
                    <a:pt x="24" y="170"/>
                  </a:lnTo>
                  <a:lnTo>
                    <a:pt x="38" y="176"/>
                  </a:lnTo>
                  <a:lnTo>
                    <a:pt x="54" y="180"/>
                  </a:lnTo>
                  <a:lnTo>
                    <a:pt x="54" y="18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13"/>
            <p:cNvSpPr/>
            <p:nvPr/>
          </p:nvSpPr>
          <p:spPr bwMode="auto">
            <a:xfrm rot="11703032">
              <a:off x="10547578" y="1213252"/>
              <a:ext cx="90373" cy="291113"/>
            </a:xfrm>
            <a:custGeom>
              <a:avLst/>
              <a:gdLst>
                <a:gd name="T0" fmla="*/ 0 w 174"/>
                <a:gd name="T1" fmla="*/ 10 h 566"/>
                <a:gd name="T2" fmla="*/ 6 w 174"/>
                <a:gd name="T3" fmla="*/ 38 h 566"/>
                <a:gd name="T4" fmla="*/ 8 w 174"/>
                <a:gd name="T5" fmla="*/ 56 h 566"/>
                <a:gd name="T6" fmla="*/ 2 w 174"/>
                <a:gd name="T7" fmla="*/ 60 h 566"/>
                <a:gd name="T8" fmla="*/ 0 w 174"/>
                <a:gd name="T9" fmla="*/ 66 h 566"/>
                <a:gd name="T10" fmla="*/ 6 w 174"/>
                <a:gd name="T11" fmla="*/ 84 h 566"/>
                <a:gd name="T12" fmla="*/ 30 w 174"/>
                <a:gd name="T13" fmla="*/ 126 h 566"/>
                <a:gd name="T14" fmla="*/ 30 w 174"/>
                <a:gd name="T15" fmla="*/ 130 h 566"/>
                <a:gd name="T16" fmla="*/ 32 w 174"/>
                <a:gd name="T17" fmla="*/ 164 h 566"/>
                <a:gd name="T18" fmla="*/ 40 w 174"/>
                <a:gd name="T19" fmla="*/ 190 h 566"/>
                <a:gd name="T20" fmla="*/ 58 w 174"/>
                <a:gd name="T21" fmla="*/ 248 h 566"/>
                <a:gd name="T22" fmla="*/ 72 w 174"/>
                <a:gd name="T23" fmla="*/ 298 h 566"/>
                <a:gd name="T24" fmla="*/ 82 w 174"/>
                <a:gd name="T25" fmla="*/ 324 h 566"/>
                <a:gd name="T26" fmla="*/ 94 w 174"/>
                <a:gd name="T27" fmla="*/ 378 h 566"/>
                <a:gd name="T28" fmla="*/ 98 w 174"/>
                <a:gd name="T29" fmla="*/ 406 h 566"/>
                <a:gd name="T30" fmla="*/ 106 w 174"/>
                <a:gd name="T31" fmla="*/ 456 h 566"/>
                <a:gd name="T32" fmla="*/ 106 w 174"/>
                <a:gd name="T33" fmla="*/ 470 h 566"/>
                <a:gd name="T34" fmla="*/ 130 w 174"/>
                <a:gd name="T35" fmla="*/ 498 h 566"/>
                <a:gd name="T36" fmla="*/ 128 w 174"/>
                <a:gd name="T37" fmla="*/ 510 h 566"/>
                <a:gd name="T38" fmla="*/ 130 w 174"/>
                <a:gd name="T39" fmla="*/ 524 h 566"/>
                <a:gd name="T40" fmla="*/ 142 w 174"/>
                <a:gd name="T41" fmla="*/ 546 h 566"/>
                <a:gd name="T42" fmla="*/ 172 w 174"/>
                <a:gd name="T43" fmla="*/ 566 h 566"/>
                <a:gd name="T44" fmla="*/ 174 w 174"/>
                <a:gd name="T45" fmla="*/ 550 h 566"/>
                <a:gd name="T46" fmla="*/ 172 w 174"/>
                <a:gd name="T47" fmla="*/ 528 h 566"/>
                <a:gd name="T48" fmla="*/ 162 w 174"/>
                <a:gd name="T49" fmla="*/ 502 h 566"/>
                <a:gd name="T50" fmla="*/ 142 w 174"/>
                <a:gd name="T51" fmla="*/ 460 h 566"/>
                <a:gd name="T52" fmla="*/ 124 w 174"/>
                <a:gd name="T53" fmla="*/ 376 h 566"/>
                <a:gd name="T54" fmla="*/ 108 w 174"/>
                <a:gd name="T55" fmla="*/ 310 h 566"/>
                <a:gd name="T56" fmla="*/ 88 w 174"/>
                <a:gd name="T57" fmla="*/ 260 h 566"/>
                <a:gd name="T58" fmla="*/ 84 w 174"/>
                <a:gd name="T59" fmla="*/ 250 h 566"/>
                <a:gd name="T60" fmla="*/ 76 w 174"/>
                <a:gd name="T61" fmla="*/ 210 h 566"/>
                <a:gd name="T62" fmla="*/ 76 w 174"/>
                <a:gd name="T63" fmla="*/ 180 h 566"/>
                <a:gd name="T64" fmla="*/ 80 w 174"/>
                <a:gd name="T65" fmla="*/ 168 h 566"/>
                <a:gd name="T66" fmla="*/ 82 w 174"/>
                <a:gd name="T67" fmla="*/ 140 h 566"/>
                <a:gd name="T68" fmla="*/ 78 w 174"/>
                <a:gd name="T69" fmla="*/ 116 h 566"/>
                <a:gd name="T70" fmla="*/ 62 w 174"/>
                <a:gd name="T71" fmla="*/ 90 h 566"/>
                <a:gd name="T72" fmla="*/ 60 w 174"/>
                <a:gd name="T73" fmla="*/ 84 h 566"/>
                <a:gd name="T74" fmla="*/ 50 w 174"/>
                <a:gd name="T75" fmla="*/ 54 h 566"/>
                <a:gd name="T76" fmla="*/ 32 w 174"/>
                <a:gd name="T77" fmla="*/ 30 h 566"/>
                <a:gd name="T78" fmla="*/ 18 w 174"/>
                <a:gd name="T79" fmla="*/ 18 h 566"/>
                <a:gd name="T80" fmla="*/ 14 w 174"/>
                <a:gd name="T81" fmla="*/ 4 h 566"/>
                <a:gd name="T82" fmla="*/ 10 w 174"/>
                <a:gd name="T83" fmla="*/ 0 h 566"/>
                <a:gd name="T84" fmla="*/ 0 w 174"/>
                <a:gd name="T85" fmla="*/ 1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4" h="566">
                  <a:moveTo>
                    <a:pt x="0" y="10"/>
                  </a:moveTo>
                  <a:lnTo>
                    <a:pt x="0" y="10"/>
                  </a:lnTo>
                  <a:lnTo>
                    <a:pt x="4" y="24"/>
                  </a:lnTo>
                  <a:lnTo>
                    <a:pt x="6" y="38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4" y="58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74"/>
                  </a:lnTo>
                  <a:lnTo>
                    <a:pt x="6" y="84"/>
                  </a:lnTo>
                  <a:lnTo>
                    <a:pt x="16" y="98"/>
                  </a:lnTo>
                  <a:lnTo>
                    <a:pt x="30" y="126"/>
                  </a:lnTo>
                  <a:lnTo>
                    <a:pt x="30" y="126"/>
                  </a:lnTo>
                  <a:lnTo>
                    <a:pt x="30" y="130"/>
                  </a:lnTo>
                  <a:lnTo>
                    <a:pt x="30" y="144"/>
                  </a:lnTo>
                  <a:lnTo>
                    <a:pt x="32" y="164"/>
                  </a:lnTo>
                  <a:lnTo>
                    <a:pt x="36" y="176"/>
                  </a:lnTo>
                  <a:lnTo>
                    <a:pt x="40" y="190"/>
                  </a:lnTo>
                  <a:lnTo>
                    <a:pt x="58" y="248"/>
                  </a:lnTo>
                  <a:lnTo>
                    <a:pt x="58" y="248"/>
                  </a:lnTo>
                  <a:lnTo>
                    <a:pt x="64" y="274"/>
                  </a:lnTo>
                  <a:lnTo>
                    <a:pt x="72" y="298"/>
                  </a:lnTo>
                  <a:lnTo>
                    <a:pt x="82" y="324"/>
                  </a:lnTo>
                  <a:lnTo>
                    <a:pt x="82" y="324"/>
                  </a:lnTo>
                  <a:lnTo>
                    <a:pt x="88" y="352"/>
                  </a:lnTo>
                  <a:lnTo>
                    <a:pt x="94" y="378"/>
                  </a:lnTo>
                  <a:lnTo>
                    <a:pt x="98" y="406"/>
                  </a:lnTo>
                  <a:lnTo>
                    <a:pt x="98" y="406"/>
                  </a:lnTo>
                  <a:lnTo>
                    <a:pt x="104" y="434"/>
                  </a:lnTo>
                  <a:lnTo>
                    <a:pt x="106" y="456"/>
                  </a:lnTo>
                  <a:lnTo>
                    <a:pt x="106" y="464"/>
                  </a:lnTo>
                  <a:lnTo>
                    <a:pt x="106" y="470"/>
                  </a:lnTo>
                  <a:lnTo>
                    <a:pt x="130" y="498"/>
                  </a:lnTo>
                  <a:lnTo>
                    <a:pt x="130" y="498"/>
                  </a:lnTo>
                  <a:lnTo>
                    <a:pt x="130" y="502"/>
                  </a:lnTo>
                  <a:lnTo>
                    <a:pt x="128" y="510"/>
                  </a:lnTo>
                  <a:lnTo>
                    <a:pt x="128" y="518"/>
                  </a:lnTo>
                  <a:lnTo>
                    <a:pt x="130" y="524"/>
                  </a:lnTo>
                  <a:lnTo>
                    <a:pt x="134" y="534"/>
                  </a:lnTo>
                  <a:lnTo>
                    <a:pt x="142" y="546"/>
                  </a:lnTo>
                  <a:lnTo>
                    <a:pt x="172" y="566"/>
                  </a:lnTo>
                  <a:lnTo>
                    <a:pt x="172" y="566"/>
                  </a:lnTo>
                  <a:lnTo>
                    <a:pt x="174" y="562"/>
                  </a:lnTo>
                  <a:lnTo>
                    <a:pt x="174" y="550"/>
                  </a:lnTo>
                  <a:lnTo>
                    <a:pt x="174" y="540"/>
                  </a:lnTo>
                  <a:lnTo>
                    <a:pt x="172" y="528"/>
                  </a:lnTo>
                  <a:lnTo>
                    <a:pt x="168" y="516"/>
                  </a:lnTo>
                  <a:lnTo>
                    <a:pt x="162" y="502"/>
                  </a:lnTo>
                  <a:lnTo>
                    <a:pt x="142" y="460"/>
                  </a:lnTo>
                  <a:lnTo>
                    <a:pt x="142" y="460"/>
                  </a:lnTo>
                  <a:lnTo>
                    <a:pt x="136" y="436"/>
                  </a:lnTo>
                  <a:lnTo>
                    <a:pt x="124" y="376"/>
                  </a:lnTo>
                  <a:lnTo>
                    <a:pt x="116" y="342"/>
                  </a:lnTo>
                  <a:lnTo>
                    <a:pt x="108" y="310"/>
                  </a:lnTo>
                  <a:lnTo>
                    <a:pt x="98" y="282"/>
                  </a:lnTo>
                  <a:lnTo>
                    <a:pt x="88" y="260"/>
                  </a:lnTo>
                  <a:lnTo>
                    <a:pt x="88" y="260"/>
                  </a:lnTo>
                  <a:lnTo>
                    <a:pt x="84" y="250"/>
                  </a:lnTo>
                  <a:lnTo>
                    <a:pt x="78" y="226"/>
                  </a:lnTo>
                  <a:lnTo>
                    <a:pt x="76" y="210"/>
                  </a:lnTo>
                  <a:lnTo>
                    <a:pt x="76" y="194"/>
                  </a:lnTo>
                  <a:lnTo>
                    <a:pt x="76" y="180"/>
                  </a:lnTo>
                  <a:lnTo>
                    <a:pt x="80" y="168"/>
                  </a:lnTo>
                  <a:lnTo>
                    <a:pt x="80" y="168"/>
                  </a:lnTo>
                  <a:lnTo>
                    <a:pt x="80" y="16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78" y="116"/>
                  </a:lnTo>
                  <a:lnTo>
                    <a:pt x="70" y="102"/>
                  </a:lnTo>
                  <a:lnTo>
                    <a:pt x="62" y="90"/>
                  </a:lnTo>
                  <a:lnTo>
                    <a:pt x="62" y="90"/>
                  </a:lnTo>
                  <a:lnTo>
                    <a:pt x="60" y="84"/>
                  </a:lnTo>
                  <a:lnTo>
                    <a:pt x="54" y="64"/>
                  </a:lnTo>
                  <a:lnTo>
                    <a:pt x="50" y="54"/>
                  </a:lnTo>
                  <a:lnTo>
                    <a:pt x="42" y="42"/>
                  </a:lnTo>
                  <a:lnTo>
                    <a:pt x="32" y="3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4" y="4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6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14"/>
            <p:cNvSpPr/>
            <p:nvPr/>
          </p:nvSpPr>
          <p:spPr bwMode="auto">
            <a:xfrm rot="11703032">
              <a:off x="10631053" y="1566285"/>
              <a:ext cx="63365" cy="96695"/>
            </a:xfrm>
            <a:custGeom>
              <a:avLst/>
              <a:gdLst>
                <a:gd name="T0" fmla="*/ 18 w 122"/>
                <a:gd name="T1" fmla="*/ 130 h 188"/>
                <a:gd name="T2" fmla="*/ 6 w 122"/>
                <a:gd name="T3" fmla="*/ 138 h 188"/>
                <a:gd name="T4" fmla="*/ 0 w 122"/>
                <a:gd name="T5" fmla="*/ 152 h 188"/>
                <a:gd name="T6" fmla="*/ 8 w 122"/>
                <a:gd name="T7" fmla="*/ 170 h 188"/>
                <a:gd name="T8" fmla="*/ 24 w 122"/>
                <a:gd name="T9" fmla="*/ 184 h 188"/>
                <a:gd name="T10" fmla="*/ 44 w 122"/>
                <a:gd name="T11" fmla="*/ 188 h 188"/>
                <a:gd name="T12" fmla="*/ 72 w 122"/>
                <a:gd name="T13" fmla="*/ 184 h 188"/>
                <a:gd name="T14" fmla="*/ 88 w 122"/>
                <a:gd name="T15" fmla="*/ 178 h 188"/>
                <a:gd name="T16" fmla="*/ 100 w 122"/>
                <a:gd name="T17" fmla="*/ 164 h 188"/>
                <a:gd name="T18" fmla="*/ 112 w 122"/>
                <a:gd name="T19" fmla="*/ 144 h 188"/>
                <a:gd name="T20" fmla="*/ 114 w 122"/>
                <a:gd name="T21" fmla="*/ 136 h 188"/>
                <a:gd name="T22" fmla="*/ 120 w 122"/>
                <a:gd name="T23" fmla="*/ 116 h 188"/>
                <a:gd name="T24" fmla="*/ 120 w 122"/>
                <a:gd name="T25" fmla="*/ 86 h 188"/>
                <a:gd name="T26" fmla="*/ 106 w 122"/>
                <a:gd name="T27" fmla="*/ 52 h 188"/>
                <a:gd name="T28" fmla="*/ 102 w 122"/>
                <a:gd name="T29" fmla="*/ 42 h 188"/>
                <a:gd name="T30" fmla="*/ 86 w 122"/>
                <a:gd name="T31" fmla="*/ 26 h 188"/>
                <a:gd name="T32" fmla="*/ 62 w 122"/>
                <a:gd name="T33" fmla="*/ 8 h 188"/>
                <a:gd name="T34" fmla="*/ 36 w 122"/>
                <a:gd name="T35" fmla="*/ 0 h 188"/>
                <a:gd name="T36" fmla="*/ 26 w 122"/>
                <a:gd name="T37" fmla="*/ 0 h 188"/>
                <a:gd name="T38" fmla="*/ 14 w 122"/>
                <a:gd name="T39" fmla="*/ 8 h 188"/>
                <a:gd name="T40" fmla="*/ 12 w 122"/>
                <a:gd name="T41" fmla="*/ 16 h 188"/>
                <a:gd name="T42" fmla="*/ 18 w 122"/>
                <a:gd name="T43" fmla="*/ 24 h 188"/>
                <a:gd name="T44" fmla="*/ 26 w 122"/>
                <a:gd name="T45" fmla="*/ 18 h 188"/>
                <a:gd name="T46" fmla="*/ 38 w 122"/>
                <a:gd name="T47" fmla="*/ 18 h 188"/>
                <a:gd name="T48" fmla="*/ 42 w 122"/>
                <a:gd name="T49" fmla="*/ 18 h 188"/>
                <a:gd name="T50" fmla="*/ 54 w 122"/>
                <a:gd name="T51" fmla="*/ 20 h 188"/>
                <a:gd name="T52" fmla="*/ 72 w 122"/>
                <a:gd name="T53" fmla="*/ 30 h 188"/>
                <a:gd name="T54" fmla="*/ 90 w 122"/>
                <a:gd name="T55" fmla="*/ 54 h 188"/>
                <a:gd name="T56" fmla="*/ 100 w 122"/>
                <a:gd name="T57" fmla="*/ 72 h 188"/>
                <a:gd name="T58" fmla="*/ 102 w 122"/>
                <a:gd name="T59" fmla="*/ 90 h 188"/>
                <a:gd name="T60" fmla="*/ 98 w 122"/>
                <a:gd name="T61" fmla="*/ 116 h 188"/>
                <a:gd name="T62" fmla="*/ 84 w 122"/>
                <a:gd name="T63" fmla="*/ 138 h 188"/>
                <a:gd name="T64" fmla="*/ 70 w 122"/>
                <a:gd name="T65" fmla="*/ 148 h 188"/>
                <a:gd name="T66" fmla="*/ 66 w 122"/>
                <a:gd name="T67" fmla="*/ 150 h 188"/>
                <a:gd name="T68" fmla="*/ 54 w 122"/>
                <a:gd name="T69" fmla="*/ 154 h 188"/>
                <a:gd name="T70" fmla="*/ 44 w 122"/>
                <a:gd name="T71" fmla="*/ 150 h 188"/>
                <a:gd name="T72" fmla="*/ 40 w 122"/>
                <a:gd name="T73" fmla="*/ 146 h 188"/>
                <a:gd name="T74" fmla="*/ 36 w 122"/>
                <a:gd name="T75" fmla="*/ 136 h 188"/>
                <a:gd name="T76" fmla="*/ 28 w 122"/>
                <a:gd name="T77" fmla="*/ 130 h 188"/>
                <a:gd name="T78" fmla="*/ 18 w 122"/>
                <a:gd name="T79" fmla="*/ 13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2" h="188">
                  <a:moveTo>
                    <a:pt x="18" y="130"/>
                  </a:moveTo>
                  <a:lnTo>
                    <a:pt x="18" y="130"/>
                  </a:lnTo>
                  <a:lnTo>
                    <a:pt x="12" y="134"/>
                  </a:lnTo>
                  <a:lnTo>
                    <a:pt x="6" y="138"/>
                  </a:lnTo>
                  <a:lnTo>
                    <a:pt x="2" y="144"/>
                  </a:lnTo>
                  <a:lnTo>
                    <a:pt x="0" y="152"/>
                  </a:lnTo>
                  <a:lnTo>
                    <a:pt x="2" y="160"/>
                  </a:lnTo>
                  <a:lnTo>
                    <a:pt x="8" y="170"/>
                  </a:lnTo>
                  <a:lnTo>
                    <a:pt x="24" y="184"/>
                  </a:lnTo>
                  <a:lnTo>
                    <a:pt x="24" y="184"/>
                  </a:lnTo>
                  <a:lnTo>
                    <a:pt x="34" y="186"/>
                  </a:lnTo>
                  <a:lnTo>
                    <a:pt x="44" y="188"/>
                  </a:lnTo>
                  <a:lnTo>
                    <a:pt x="58" y="188"/>
                  </a:lnTo>
                  <a:lnTo>
                    <a:pt x="72" y="184"/>
                  </a:lnTo>
                  <a:lnTo>
                    <a:pt x="80" y="182"/>
                  </a:lnTo>
                  <a:lnTo>
                    <a:pt x="88" y="178"/>
                  </a:lnTo>
                  <a:lnTo>
                    <a:pt x="94" y="172"/>
                  </a:lnTo>
                  <a:lnTo>
                    <a:pt x="100" y="164"/>
                  </a:lnTo>
                  <a:lnTo>
                    <a:pt x="106" y="156"/>
                  </a:lnTo>
                  <a:lnTo>
                    <a:pt x="112" y="144"/>
                  </a:lnTo>
                  <a:lnTo>
                    <a:pt x="112" y="144"/>
                  </a:lnTo>
                  <a:lnTo>
                    <a:pt x="114" y="136"/>
                  </a:lnTo>
                  <a:lnTo>
                    <a:pt x="118" y="128"/>
                  </a:lnTo>
                  <a:lnTo>
                    <a:pt x="120" y="116"/>
                  </a:lnTo>
                  <a:lnTo>
                    <a:pt x="122" y="102"/>
                  </a:lnTo>
                  <a:lnTo>
                    <a:pt x="120" y="86"/>
                  </a:lnTo>
                  <a:lnTo>
                    <a:pt x="116" y="68"/>
                  </a:lnTo>
                  <a:lnTo>
                    <a:pt x="106" y="52"/>
                  </a:lnTo>
                  <a:lnTo>
                    <a:pt x="106" y="52"/>
                  </a:lnTo>
                  <a:lnTo>
                    <a:pt x="102" y="42"/>
                  </a:lnTo>
                  <a:lnTo>
                    <a:pt x="96" y="34"/>
                  </a:lnTo>
                  <a:lnTo>
                    <a:pt x="86" y="26"/>
                  </a:lnTo>
                  <a:lnTo>
                    <a:pt x="76" y="16"/>
                  </a:lnTo>
                  <a:lnTo>
                    <a:pt x="62" y="8"/>
                  </a:lnTo>
                  <a:lnTo>
                    <a:pt x="44" y="2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4" y="8"/>
                  </a:lnTo>
                  <a:lnTo>
                    <a:pt x="12" y="12"/>
                  </a:lnTo>
                  <a:lnTo>
                    <a:pt x="12" y="16"/>
                  </a:lnTo>
                  <a:lnTo>
                    <a:pt x="12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26" y="18"/>
                  </a:lnTo>
                  <a:lnTo>
                    <a:pt x="34" y="16"/>
                  </a:lnTo>
                  <a:lnTo>
                    <a:pt x="38" y="18"/>
                  </a:lnTo>
                  <a:lnTo>
                    <a:pt x="42" y="18"/>
                  </a:lnTo>
                  <a:lnTo>
                    <a:pt x="42" y="18"/>
                  </a:lnTo>
                  <a:lnTo>
                    <a:pt x="48" y="18"/>
                  </a:lnTo>
                  <a:lnTo>
                    <a:pt x="54" y="20"/>
                  </a:lnTo>
                  <a:lnTo>
                    <a:pt x="62" y="24"/>
                  </a:lnTo>
                  <a:lnTo>
                    <a:pt x="72" y="30"/>
                  </a:lnTo>
                  <a:lnTo>
                    <a:pt x="80" y="40"/>
                  </a:lnTo>
                  <a:lnTo>
                    <a:pt x="90" y="54"/>
                  </a:lnTo>
                  <a:lnTo>
                    <a:pt x="100" y="72"/>
                  </a:lnTo>
                  <a:lnTo>
                    <a:pt x="100" y="72"/>
                  </a:lnTo>
                  <a:lnTo>
                    <a:pt x="100" y="80"/>
                  </a:lnTo>
                  <a:lnTo>
                    <a:pt x="102" y="90"/>
                  </a:lnTo>
                  <a:lnTo>
                    <a:pt x="100" y="102"/>
                  </a:lnTo>
                  <a:lnTo>
                    <a:pt x="98" y="116"/>
                  </a:lnTo>
                  <a:lnTo>
                    <a:pt x="92" y="128"/>
                  </a:lnTo>
                  <a:lnTo>
                    <a:pt x="84" y="138"/>
                  </a:lnTo>
                  <a:lnTo>
                    <a:pt x="78" y="144"/>
                  </a:lnTo>
                  <a:lnTo>
                    <a:pt x="70" y="148"/>
                  </a:lnTo>
                  <a:lnTo>
                    <a:pt x="70" y="148"/>
                  </a:lnTo>
                  <a:lnTo>
                    <a:pt x="66" y="150"/>
                  </a:lnTo>
                  <a:lnTo>
                    <a:pt x="58" y="152"/>
                  </a:lnTo>
                  <a:lnTo>
                    <a:pt x="54" y="154"/>
                  </a:lnTo>
                  <a:lnTo>
                    <a:pt x="48" y="152"/>
                  </a:lnTo>
                  <a:lnTo>
                    <a:pt x="44" y="150"/>
                  </a:lnTo>
                  <a:lnTo>
                    <a:pt x="40" y="146"/>
                  </a:lnTo>
                  <a:lnTo>
                    <a:pt x="40" y="146"/>
                  </a:lnTo>
                  <a:lnTo>
                    <a:pt x="38" y="142"/>
                  </a:lnTo>
                  <a:lnTo>
                    <a:pt x="36" y="136"/>
                  </a:lnTo>
                  <a:lnTo>
                    <a:pt x="32" y="132"/>
                  </a:lnTo>
                  <a:lnTo>
                    <a:pt x="28" y="130"/>
                  </a:lnTo>
                  <a:lnTo>
                    <a:pt x="24" y="130"/>
                  </a:lnTo>
                  <a:lnTo>
                    <a:pt x="18" y="130"/>
                  </a:lnTo>
                  <a:lnTo>
                    <a:pt x="18" y="1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5"/>
            <p:cNvSpPr/>
            <p:nvPr/>
          </p:nvSpPr>
          <p:spPr bwMode="auto">
            <a:xfrm rot="11703032">
              <a:off x="10275870" y="622877"/>
              <a:ext cx="36357" cy="301400"/>
            </a:xfrm>
            <a:custGeom>
              <a:avLst/>
              <a:gdLst>
                <a:gd name="T0" fmla="*/ 26 w 70"/>
                <a:gd name="T1" fmla="*/ 0 h 586"/>
                <a:gd name="T2" fmla="*/ 56 w 70"/>
                <a:gd name="T3" fmla="*/ 54 h 586"/>
                <a:gd name="T4" fmla="*/ 56 w 70"/>
                <a:gd name="T5" fmla="*/ 54 h 586"/>
                <a:gd name="T6" fmla="*/ 54 w 70"/>
                <a:gd name="T7" fmla="*/ 64 h 586"/>
                <a:gd name="T8" fmla="*/ 46 w 70"/>
                <a:gd name="T9" fmla="*/ 98 h 586"/>
                <a:gd name="T10" fmla="*/ 46 w 70"/>
                <a:gd name="T11" fmla="*/ 98 h 586"/>
                <a:gd name="T12" fmla="*/ 36 w 70"/>
                <a:gd name="T13" fmla="*/ 188 h 586"/>
                <a:gd name="T14" fmla="*/ 32 w 70"/>
                <a:gd name="T15" fmla="*/ 258 h 586"/>
                <a:gd name="T16" fmla="*/ 30 w 70"/>
                <a:gd name="T17" fmla="*/ 286 h 586"/>
                <a:gd name="T18" fmla="*/ 32 w 70"/>
                <a:gd name="T19" fmla="*/ 306 h 586"/>
                <a:gd name="T20" fmla="*/ 42 w 70"/>
                <a:gd name="T21" fmla="*/ 476 h 586"/>
                <a:gd name="T22" fmla="*/ 66 w 70"/>
                <a:gd name="T23" fmla="*/ 526 h 586"/>
                <a:gd name="T24" fmla="*/ 66 w 70"/>
                <a:gd name="T25" fmla="*/ 526 h 586"/>
                <a:gd name="T26" fmla="*/ 70 w 70"/>
                <a:gd name="T27" fmla="*/ 552 h 586"/>
                <a:gd name="T28" fmla="*/ 70 w 70"/>
                <a:gd name="T29" fmla="*/ 572 h 586"/>
                <a:gd name="T30" fmla="*/ 70 w 70"/>
                <a:gd name="T31" fmla="*/ 582 h 586"/>
                <a:gd name="T32" fmla="*/ 68 w 70"/>
                <a:gd name="T33" fmla="*/ 586 h 586"/>
                <a:gd name="T34" fmla="*/ 68 w 70"/>
                <a:gd name="T35" fmla="*/ 586 h 586"/>
                <a:gd name="T36" fmla="*/ 64 w 70"/>
                <a:gd name="T37" fmla="*/ 584 h 586"/>
                <a:gd name="T38" fmla="*/ 52 w 70"/>
                <a:gd name="T39" fmla="*/ 574 h 586"/>
                <a:gd name="T40" fmla="*/ 46 w 70"/>
                <a:gd name="T41" fmla="*/ 568 h 586"/>
                <a:gd name="T42" fmla="*/ 38 w 70"/>
                <a:gd name="T43" fmla="*/ 558 h 586"/>
                <a:gd name="T44" fmla="*/ 32 w 70"/>
                <a:gd name="T45" fmla="*/ 548 h 586"/>
                <a:gd name="T46" fmla="*/ 26 w 70"/>
                <a:gd name="T47" fmla="*/ 536 h 586"/>
                <a:gd name="T48" fmla="*/ 32 w 70"/>
                <a:gd name="T49" fmla="*/ 472 h 586"/>
                <a:gd name="T50" fmla="*/ 32 w 70"/>
                <a:gd name="T51" fmla="*/ 472 h 586"/>
                <a:gd name="T52" fmla="*/ 22 w 70"/>
                <a:gd name="T53" fmla="*/ 370 h 586"/>
                <a:gd name="T54" fmla="*/ 10 w 70"/>
                <a:gd name="T55" fmla="*/ 244 h 586"/>
                <a:gd name="T56" fmla="*/ 10 w 70"/>
                <a:gd name="T57" fmla="*/ 244 h 586"/>
                <a:gd name="T58" fmla="*/ 8 w 70"/>
                <a:gd name="T59" fmla="*/ 242 h 586"/>
                <a:gd name="T60" fmla="*/ 4 w 70"/>
                <a:gd name="T61" fmla="*/ 240 h 586"/>
                <a:gd name="T62" fmla="*/ 2 w 70"/>
                <a:gd name="T63" fmla="*/ 236 h 586"/>
                <a:gd name="T64" fmla="*/ 0 w 70"/>
                <a:gd name="T65" fmla="*/ 232 h 586"/>
                <a:gd name="T66" fmla="*/ 2 w 70"/>
                <a:gd name="T67" fmla="*/ 224 h 586"/>
                <a:gd name="T68" fmla="*/ 6 w 70"/>
                <a:gd name="T69" fmla="*/ 214 h 586"/>
                <a:gd name="T70" fmla="*/ 16 w 70"/>
                <a:gd name="T71" fmla="*/ 200 h 586"/>
                <a:gd name="T72" fmla="*/ 16 w 70"/>
                <a:gd name="T73" fmla="*/ 200 h 586"/>
                <a:gd name="T74" fmla="*/ 16 w 70"/>
                <a:gd name="T75" fmla="*/ 106 h 586"/>
                <a:gd name="T76" fmla="*/ 20 w 70"/>
                <a:gd name="T77" fmla="*/ 40 h 586"/>
                <a:gd name="T78" fmla="*/ 24 w 70"/>
                <a:gd name="T79" fmla="*/ 14 h 586"/>
                <a:gd name="T80" fmla="*/ 26 w 70"/>
                <a:gd name="T81" fmla="*/ 0 h 586"/>
                <a:gd name="T82" fmla="*/ 26 w 70"/>
                <a:gd name="T83" fmla="*/ 0 h 5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586">
                  <a:moveTo>
                    <a:pt x="26" y="0"/>
                  </a:moveTo>
                  <a:lnTo>
                    <a:pt x="56" y="54"/>
                  </a:lnTo>
                  <a:lnTo>
                    <a:pt x="56" y="54"/>
                  </a:lnTo>
                  <a:lnTo>
                    <a:pt x="54" y="64"/>
                  </a:lnTo>
                  <a:lnTo>
                    <a:pt x="46" y="98"/>
                  </a:lnTo>
                  <a:lnTo>
                    <a:pt x="46" y="98"/>
                  </a:lnTo>
                  <a:lnTo>
                    <a:pt x="36" y="188"/>
                  </a:lnTo>
                  <a:lnTo>
                    <a:pt x="32" y="258"/>
                  </a:lnTo>
                  <a:lnTo>
                    <a:pt x="30" y="286"/>
                  </a:lnTo>
                  <a:lnTo>
                    <a:pt x="32" y="306"/>
                  </a:lnTo>
                  <a:lnTo>
                    <a:pt x="42" y="476"/>
                  </a:lnTo>
                  <a:lnTo>
                    <a:pt x="66" y="526"/>
                  </a:lnTo>
                  <a:lnTo>
                    <a:pt x="66" y="526"/>
                  </a:lnTo>
                  <a:lnTo>
                    <a:pt x="70" y="552"/>
                  </a:lnTo>
                  <a:lnTo>
                    <a:pt x="70" y="572"/>
                  </a:lnTo>
                  <a:lnTo>
                    <a:pt x="70" y="582"/>
                  </a:lnTo>
                  <a:lnTo>
                    <a:pt x="68" y="586"/>
                  </a:lnTo>
                  <a:lnTo>
                    <a:pt x="68" y="586"/>
                  </a:lnTo>
                  <a:lnTo>
                    <a:pt x="64" y="584"/>
                  </a:lnTo>
                  <a:lnTo>
                    <a:pt x="52" y="574"/>
                  </a:lnTo>
                  <a:lnTo>
                    <a:pt x="46" y="568"/>
                  </a:lnTo>
                  <a:lnTo>
                    <a:pt x="38" y="558"/>
                  </a:lnTo>
                  <a:lnTo>
                    <a:pt x="32" y="548"/>
                  </a:lnTo>
                  <a:lnTo>
                    <a:pt x="26" y="536"/>
                  </a:lnTo>
                  <a:lnTo>
                    <a:pt x="32" y="472"/>
                  </a:lnTo>
                  <a:lnTo>
                    <a:pt x="32" y="472"/>
                  </a:lnTo>
                  <a:lnTo>
                    <a:pt x="22" y="370"/>
                  </a:lnTo>
                  <a:lnTo>
                    <a:pt x="10" y="244"/>
                  </a:lnTo>
                  <a:lnTo>
                    <a:pt x="10" y="244"/>
                  </a:lnTo>
                  <a:lnTo>
                    <a:pt x="8" y="242"/>
                  </a:lnTo>
                  <a:lnTo>
                    <a:pt x="4" y="240"/>
                  </a:lnTo>
                  <a:lnTo>
                    <a:pt x="2" y="236"/>
                  </a:lnTo>
                  <a:lnTo>
                    <a:pt x="0" y="232"/>
                  </a:lnTo>
                  <a:lnTo>
                    <a:pt x="2" y="224"/>
                  </a:lnTo>
                  <a:lnTo>
                    <a:pt x="6" y="214"/>
                  </a:lnTo>
                  <a:lnTo>
                    <a:pt x="16" y="200"/>
                  </a:lnTo>
                  <a:lnTo>
                    <a:pt x="16" y="200"/>
                  </a:lnTo>
                  <a:lnTo>
                    <a:pt x="16" y="106"/>
                  </a:lnTo>
                  <a:lnTo>
                    <a:pt x="20" y="40"/>
                  </a:lnTo>
                  <a:lnTo>
                    <a:pt x="24" y="1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6"/>
            <p:cNvSpPr/>
            <p:nvPr/>
          </p:nvSpPr>
          <p:spPr bwMode="auto">
            <a:xfrm rot="11703032">
              <a:off x="10101314" y="1526658"/>
              <a:ext cx="163086" cy="32917"/>
            </a:xfrm>
            <a:custGeom>
              <a:avLst/>
              <a:gdLst>
                <a:gd name="T0" fmla="*/ 242 w 314"/>
                <a:gd name="T1" fmla="*/ 64 h 64"/>
                <a:gd name="T2" fmla="*/ 270 w 314"/>
                <a:gd name="T3" fmla="*/ 50 h 64"/>
                <a:gd name="T4" fmla="*/ 286 w 314"/>
                <a:gd name="T5" fmla="*/ 46 h 64"/>
                <a:gd name="T6" fmla="*/ 300 w 314"/>
                <a:gd name="T7" fmla="*/ 34 h 64"/>
                <a:gd name="T8" fmla="*/ 310 w 314"/>
                <a:gd name="T9" fmla="*/ 20 h 64"/>
                <a:gd name="T10" fmla="*/ 312 w 314"/>
                <a:gd name="T11" fmla="*/ 6 h 64"/>
                <a:gd name="T12" fmla="*/ 308 w 314"/>
                <a:gd name="T13" fmla="*/ 4 h 64"/>
                <a:gd name="T14" fmla="*/ 282 w 314"/>
                <a:gd name="T15" fmla="*/ 0 h 64"/>
                <a:gd name="T16" fmla="*/ 262 w 314"/>
                <a:gd name="T17" fmla="*/ 2 h 64"/>
                <a:gd name="T18" fmla="*/ 226 w 314"/>
                <a:gd name="T19" fmla="*/ 20 h 64"/>
                <a:gd name="T20" fmla="*/ 218 w 314"/>
                <a:gd name="T21" fmla="*/ 20 h 64"/>
                <a:gd name="T22" fmla="*/ 178 w 314"/>
                <a:gd name="T23" fmla="*/ 18 h 64"/>
                <a:gd name="T24" fmla="*/ 154 w 314"/>
                <a:gd name="T25" fmla="*/ 24 h 64"/>
                <a:gd name="T26" fmla="*/ 0 w 314"/>
                <a:gd name="T27" fmla="*/ 44 h 64"/>
                <a:gd name="T28" fmla="*/ 8 w 314"/>
                <a:gd name="T29" fmla="*/ 48 h 64"/>
                <a:gd name="T30" fmla="*/ 10 w 314"/>
                <a:gd name="T31" fmla="*/ 56 h 64"/>
                <a:gd name="T32" fmla="*/ 8 w 314"/>
                <a:gd name="T33" fmla="*/ 60 h 64"/>
                <a:gd name="T34" fmla="*/ 82 w 314"/>
                <a:gd name="T35" fmla="*/ 56 h 64"/>
                <a:gd name="T36" fmla="*/ 94 w 314"/>
                <a:gd name="T37" fmla="*/ 54 h 64"/>
                <a:gd name="T38" fmla="*/ 152 w 314"/>
                <a:gd name="T39" fmla="*/ 44 h 64"/>
                <a:gd name="T40" fmla="*/ 174 w 314"/>
                <a:gd name="T41" fmla="*/ 46 h 64"/>
                <a:gd name="T42" fmla="*/ 178 w 314"/>
                <a:gd name="T43" fmla="*/ 48 h 64"/>
                <a:gd name="T44" fmla="*/ 192 w 314"/>
                <a:gd name="T45" fmla="*/ 50 h 64"/>
                <a:gd name="T46" fmla="*/ 202 w 314"/>
                <a:gd name="T47" fmla="*/ 48 h 64"/>
                <a:gd name="T48" fmla="*/ 206 w 314"/>
                <a:gd name="T49" fmla="*/ 44 h 64"/>
                <a:gd name="T50" fmla="*/ 222 w 314"/>
                <a:gd name="T51" fmla="*/ 34 h 64"/>
                <a:gd name="T52" fmla="*/ 236 w 314"/>
                <a:gd name="T53" fmla="*/ 34 h 64"/>
                <a:gd name="T54" fmla="*/ 246 w 314"/>
                <a:gd name="T55" fmla="*/ 40 h 64"/>
                <a:gd name="T56" fmla="*/ 242 w 314"/>
                <a:gd name="T57" fmla="*/ 44 h 64"/>
                <a:gd name="T58" fmla="*/ 232 w 314"/>
                <a:gd name="T59" fmla="*/ 54 h 64"/>
                <a:gd name="T60" fmla="*/ 234 w 314"/>
                <a:gd name="T61" fmla="*/ 62 h 64"/>
                <a:gd name="T62" fmla="*/ 242 w 314"/>
                <a:gd name="T6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14" h="64">
                  <a:moveTo>
                    <a:pt x="242" y="64"/>
                  </a:moveTo>
                  <a:lnTo>
                    <a:pt x="242" y="64"/>
                  </a:lnTo>
                  <a:lnTo>
                    <a:pt x="256" y="56"/>
                  </a:lnTo>
                  <a:lnTo>
                    <a:pt x="270" y="50"/>
                  </a:lnTo>
                  <a:lnTo>
                    <a:pt x="286" y="46"/>
                  </a:lnTo>
                  <a:lnTo>
                    <a:pt x="286" y="46"/>
                  </a:lnTo>
                  <a:lnTo>
                    <a:pt x="290" y="42"/>
                  </a:lnTo>
                  <a:lnTo>
                    <a:pt x="300" y="34"/>
                  </a:lnTo>
                  <a:lnTo>
                    <a:pt x="306" y="28"/>
                  </a:lnTo>
                  <a:lnTo>
                    <a:pt x="310" y="20"/>
                  </a:lnTo>
                  <a:lnTo>
                    <a:pt x="314" y="14"/>
                  </a:lnTo>
                  <a:lnTo>
                    <a:pt x="312" y="6"/>
                  </a:lnTo>
                  <a:lnTo>
                    <a:pt x="312" y="6"/>
                  </a:lnTo>
                  <a:lnTo>
                    <a:pt x="308" y="4"/>
                  </a:lnTo>
                  <a:lnTo>
                    <a:pt x="292" y="0"/>
                  </a:lnTo>
                  <a:lnTo>
                    <a:pt x="282" y="0"/>
                  </a:lnTo>
                  <a:lnTo>
                    <a:pt x="272" y="0"/>
                  </a:lnTo>
                  <a:lnTo>
                    <a:pt x="262" y="2"/>
                  </a:lnTo>
                  <a:lnTo>
                    <a:pt x="250" y="6"/>
                  </a:lnTo>
                  <a:lnTo>
                    <a:pt x="226" y="20"/>
                  </a:lnTo>
                  <a:lnTo>
                    <a:pt x="226" y="20"/>
                  </a:lnTo>
                  <a:lnTo>
                    <a:pt x="218" y="20"/>
                  </a:lnTo>
                  <a:lnTo>
                    <a:pt x="200" y="18"/>
                  </a:lnTo>
                  <a:lnTo>
                    <a:pt x="178" y="18"/>
                  </a:lnTo>
                  <a:lnTo>
                    <a:pt x="166" y="22"/>
                  </a:lnTo>
                  <a:lnTo>
                    <a:pt x="154" y="24"/>
                  </a:lnTo>
                  <a:lnTo>
                    <a:pt x="56" y="34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8" y="48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30" y="58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94" y="54"/>
                  </a:lnTo>
                  <a:lnTo>
                    <a:pt x="122" y="48"/>
                  </a:lnTo>
                  <a:lnTo>
                    <a:pt x="152" y="44"/>
                  </a:lnTo>
                  <a:lnTo>
                    <a:pt x="166" y="44"/>
                  </a:lnTo>
                  <a:lnTo>
                    <a:pt x="174" y="46"/>
                  </a:lnTo>
                  <a:lnTo>
                    <a:pt x="174" y="46"/>
                  </a:lnTo>
                  <a:lnTo>
                    <a:pt x="178" y="48"/>
                  </a:lnTo>
                  <a:lnTo>
                    <a:pt x="188" y="50"/>
                  </a:lnTo>
                  <a:lnTo>
                    <a:pt x="192" y="50"/>
                  </a:lnTo>
                  <a:lnTo>
                    <a:pt x="198" y="50"/>
                  </a:lnTo>
                  <a:lnTo>
                    <a:pt x="202" y="48"/>
                  </a:lnTo>
                  <a:lnTo>
                    <a:pt x="206" y="44"/>
                  </a:lnTo>
                  <a:lnTo>
                    <a:pt x="206" y="44"/>
                  </a:lnTo>
                  <a:lnTo>
                    <a:pt x="212" y="40"/>
                  </a:lnTo>
                  <a:lnTo>
                    <a:pt x="222" y="34"/>
                  </a:lnTo>
                  <a:lnTo>
                    <a:pt x="230" y="34"/>
                  </a:lnTo>
                  <a:lnTo>
                    <a:pt x="236" y="34"/>
                  </a:lnTo>
                  <a:lnTo>
                    <a:pt x="242" y="36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42" y="44"/>
                  </a:lnTo>
                  <a:lnTo>
                    <a:pt x="234" y="50"/>
                  </a:lnTo>
                  <a:lnTo>
                    <a:pt x="232" y="54"/>
                  </a:lnTo>
                  <a:lnTo>
                    <a:pt x="232" y="58"/>
                  </a:lnTo>
                  <a:lnTo>
                    <a:pt x="234" y="62"/>
                  </a:lnTo>
                  <a:lnTo>
                    <a:pt x="242" y="64"/>
                  </a:lnTo>
                  <a:lnTo>
                    <a:pt x="242" y="6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7"/>
            <p:cNvSpPr/>
            <p:nvPr/>
          </p:nvSpPr>
          <p:spPr bwMode="auto">
            <a:xfrm rot="11703032">
              <a:off x="10424133" y="1285953"/>
              <a:ext cx="136078" cy="29831"/>
            </a:xfrm>
            <a:custGeom>
              <a:avLst/>
              <a:gdLst>
                <a:gd name="T0" fmla="*/ 250 w 262"/>
                <a:gd name="T1" fmla="*/ 56 h 58"/>
                <a:gd name="T2" fmla="*/ 250 w 262"/>
                <a:gd name="T3" fmla="*/ 56 h 58"/>
                <a:gd name="T4" fmla="*/ 250 w 262"/>
                <a:gd name="T5" fmla="*/ 54 h 58"/>
                <a:gd name="T6" fmla="*/ 248 w 262"/>
                <a:gd name="T7" fmla="*/ 50 h 58"/>
                <a:gd name="T8" fmla="*/ 244 w 262"/>
                <a:gd name="T9" fmla="*/ 48 h 58"/>
                <a:gd name="T10" fmla="*/ 234 w 262"/>
                <a:gd name="T11" fmla="*/ 44 h 58"/>
                <a:gd name="T12" fmla="*/ 218 w 262"/>
                <a:gd name="T13" fmla="*/ 38 h 58"/>
                <a:gd name="T14" fmla="*/ 194 w 262"/>
                <a:gd name="T15" fmla="*/ 34 h 58"/>
                <a:gd name="T16" fmla="*/ 160 w 262"/>
                <a:gd name="T17" fmla="*/ 28 h 58"/>
                <a:gd name="T18" fmla="*/ 0 w 262"/>
                <a:gd name="T19" fmla="*/ 6 h 58"/>
                <a:gd name="T20" fmla="*/ 46 w 262"/>
                <a:gd name="T21" fmla="*/ 0 h 58"/>
                <a:gd name="T22" fmla="*/ 190 w 262"/>
                <a:gd name="T23" fmla="*/ 12 h 58"/>
                <a:gd name="T24" fmla="*/ 190 w 262"/>
                <a:gd name="T25" fmla="*/ 12 h 58"/>
                <a:gd name="T26" fmla="*/ 194 w 262"/>
                <a:gd name="T27" fmla="*/ 10 h 58"/>
                <a:gd name="T28" fmla="*/ 208 w 262"/>
                <a:gd name="T29" fmla="*/ 6 h 58"/>
                <a:gd name="T30" fmla="*/ 216 w 262"/>
                <a:gd name="T31" fmla="*/ 6 h 58"/>
                <a:gd name="T32" fmla="*/ 226 w 262"/>
                <a:gd name="T33" fmla="*/ 6 h 58"/>
                <a:gd name="T34" fmla="*/ 236 w 262"/>
                <a:gd name="T35" fmla="*/ 10 h 58"/>
                <a:gd name="T36" fmla="*/ 246 w 262"/>
                <a:gd name="T37" fmla="*/ 14 h 58"/>
                <a:gd name="T38" fmla="*/ 246 w 262"/>
                <a:gd name="T39" fmla="*/ 14 h 58"/>
                <a:gd name="T40" fmla="*/ 250 w 262"/>
                <a:gd name="T41" fmla="*/ 22 h 58"/>
                <a:gd name="T42" fmla="*/ 260 w 262"/>
                <a:gd name="T43" fmla="*/ 40 h 58"/>
                <a:gd name="T44" fmla="*/ 262 w 262"/>
                <a:gd name="T45" fmla="*/ 48 h 58"/>
                <a:gd name="T46" fmla="*/ 262 w 262"/>
                <a:gd name="T47" fmla="*/ 54 h 58"/>
                <a:gd name="T48" fmla="*/ 260 w 262"/>
                <a:gd name="T49" fmla="*/ 56 h 58"/>
                <a:gd name="T50" fmla="*/ 258 w 262"/>
                <a:gd name="T51" fmla="*/ 58 h 58"/>
                <a:gd name="T52" fmla="*/ 250 w 262"/>
                <a:gd name="T53" fmla="*/ 56 h 58"/>
                <a:gd name="T54" fmla="*/ 250 w 262"/>
                <a:gd name="T55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2" h="58">
                  <a:moveTo>
                    <a:pt x="250" y="56"/>
                  </a:moveTo>
                  <a:lnTo>
                    <a:pt x="250" y="56"/>
                  </a:lnTo>
                  <a:lnTo>
                    <a:pt x="250" y="54"/>
                  </a:lnTo>
                  <a:lnTo>
                    <a:pt x="248" y="50"/>
                  </a:lnTo>
                  <a:lnTo>
                    <a:pt x="244" y="48"/>
                  </a:lnTo>
                  <a:lnTo>
                    <a:pt x="234" y="44"/>
                  </a:lnTo>
                  <a:lnTo>
                    <a:pt x="218" y="38"/>
                  </a:lnTo>
                  <a:lnTo>
                    <a:pt x="194" y="34"/>
                  </a:lnTo>
                  <a:lnTo>
                    <a:pt x="160" y="28"/>
                  </a:lnTo>
                  <a:lnTo>
                    <a:pt x="0" y="6"/>
                  </a:lnTo>
                  <a:lnTo>
                    <a:pt x="46" y="0"/>
                  </a:lnTo>
                  <a:lnTo>
                    <a:pt x="190" y="12"/>
                  </a:lnTo>
                  <a:lnTo>
                    <a:pt x="190" y="12"/>
                  </a:lnTo>
                  <a:lnTo>
                    <a:pt x="194" y="10"/>
                  </a:lnTo>
                  <a:lnTo>
                    <a:pt x="208" y="6"/>
                  </a:lnTo>
                  <a:lnTo>
                    <a:pt x="216" y="6"/>
                  </a:lnTo>
                  <a:lnTo>
                    <a:pt x="226" y="6"/>
                  </a:lnTo>
                  <a:lnTo>
                    <a:pt x="236" y="10"/>
                  </a:lnTo>
                  <a:lnTo>
                    <a:pt x="246" y="14"/>
                  </a:lnTo>
                  <a:lnTo>
                    <a:pt x="246" y="14"/>
                  </a:lnTo>
                  <a:lnTo>
                    <a:pt x="250" y="22"/>
                  </a:lnTo>
                  <a:lnTo>
                    <a:pt x="260" y="40"/>
                  </a:lnTo>
                  <a:lnTo>
                    <a:pt x="262" y="48"/>
                  </a:lnTo>
                  <a:lnTo>
                    <a:pt x="262" y="54"/>
                  </a:lnTo>
                  <a:lnTo>
                    <a:pt x="260" y="56"/>
                  </a:lnTo>
                  <a:lnTo>
                    <a:pt x="258" y="58"/>
                  </a:lnTo>
                  <a:lnTo>
                    <a:pt x="250" y="56"/>
                  </a:lnTo>
                  <a:lnTo>
                    <a:pt x="250" y="5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8"/>
            <p:cNvSpPr/>
            <p:nvPr/>
          </p:nvSpPr>
          <p:spPr bwMode="auto">
            <a:xfrm rot="11703032">
              <a:off x="10550187" y="1329285"/>
              <a:ext cx="39473" cy="32917"/>
            </a:xfrm>
            <a:custGeom>
              <a:avLst/>
              <a:gdLst>
                <a:gd name="T0" fmla="*/ 0 w 76"/>
                <a:gd name="T1" fmla="*/ 0 h 64"/>
                <a:gd name="T2" fmla="*/ 0 w 76"/>
                <a:gd name="T3" fmla="*/ 0 h 64"/>
                <a:gd name="T4" fmla="*/ 10 w 76"/>
                <a:gd name="T5" fmla="*/ 0 h 64"/>
                <a:gd name="T6" fmla="*/ 34 w 76"/>
                <a:gd name="T7" fmla="*/ 6 h 64"/>
                <a:gd name="T8" fmla="*/ 48 w 76"/>
                <a:gd name="T9" fmla="*/ 12 h 64"/>
                <a:gd name="T10" fmla="*/ 60 w 76"/>
                <a:gd name="T11" fmla="*/ 18 h 64"/>
                <a:gd name="T12" fmla="*/ 70 w 76"/>
                <a:gd name="T13" fmla="*/ 26 h 64"/>
                <a:gd name="T14" fmla="*/ 74 w 76"/>
                <a:gd name="T15" fmla="*/ 30 h 64"/>
                <a:gd name="T16" fmla="*/ 76 w 76"/>
                <a:gd name="T17" fmla="*/ 34 h 64"/>
                <a:gd name="T18" fmla="*/ 76 w 76"/>
                <a:gd name="T19" fmla="*/ 34 h 64"/>
                <a:gd name="T20" fmla="*/ 76 w 76"/>
                <a:gd name="T21" fmla="*/ 40 h 64"/>
                <a:gd name="T22" fmla="*/ 74 w 76"/>
                <a:gd name="T23" fmla="*/ 46 h 64"/>
                <a:gd name="T24" fmla="*/ 72 w 76"/>
                <a:gd name="T25" fmla="*/ 52 h 64"/>
                <a:gd name="T26" fmla="*/ 68 w 76"/>
                <a:gd name="T27" fmla="*/ 58 h 64"/>
                <a:gd name="T28" fmla="*/ 62 w 76"/>
                <a:gd name="T29" fmla="*/ 62 h 64"/>
                <a:gd name="T30" fmla="*/ 52 w 76"/>
                <a:gd name="T31" fmla="*/ 64 h 64"/>
                <a:gd name="T32" fmla="*/ 40 w 76"/>
                <a:gd name="T33" fmla="*/ 60 h 64"/>
                <a:gd name="T34" fmla="*/ 24 w 76"/>
                <a:gd name="T35" fmla="*/ 48 h 64"/>
                <a:gd name="T36" fmla="*/ 24 w 76"/>
                <a:gd name="T37" fmla="*/ 48 h 64"/>
                <a:gd name="T38" fmla="*/ 34 w 76"/>
                <a:gd name="T39" fmla="*/ 40 h 64"/>
                <a:gd name="T40" fmla="*/ 40 w 76"/>
                <a:gd name="T41" fmla="*/ 34 h 64"/>
                <a:gd name="T42" fmla="*/ 42 w 76"/>
                <a:gd name="T43" fmla="*/ 30 h 64"/>
                <a:gd name="T44" fmla="*/ 42 w 76"/>
                <a:gd name="T45" fmla="*/ 28 h 64"/>
                <a:gd name="T46" fmla="*/ 42 w 76"/>
                <a:gd name="T47" fmla="*/ 28 h 64"/>
                <a:gd name="T48" fmla="*/ 46 w 76"/>
                <a:gd name="T49" fmla="*/ 34 h 64"/>
                <a:gd name="T50" fmla="*/ 46 w 76"/>
                <a:gd name="T51" fmla="*/ 34 h 64"/>
                <a:gd name="T52" fmla="*/ 32 w 76"/>
                <a:gd name="T53" fmla="*/ 26 h 64"/>
                <a:gd name="T54" fmla="*/ 20 w 76"/>
                <a:gd name="T55" fmla="*/ 20 h 64"/>
                <a:gd name="T56" fmla="*/ 6 w 76"/>
                <a:gd name="T57" fmla="*/ 14 h 64"/>
                <a:gd name="T58" fmla="*/ 0 w 76"/>
                <a:gd name="T5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6" h="64">
                  <a:moveTo>
                    <a:pt x="0" y="0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34" y="6"/>
                  </a:lnTo>
                  <a:lnTo>
                    <a:pt x="48" y="12"/>
                  </a:lnTo>
                  <a:lnTo>
                    <a:pt x="60" y="18"/>
                  </a:lnTo>
                  <a:lnTo>
                    <a:pt x="70" y="26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6" y="40"/>
                  </a:lnTo>
                  <a:lnTo>
                    <a:pt x="74" y="46"/>
                  </a:lnTo>
                  <a:lnTo>
                    <a:pt x="72" y="52"/>
                  </a:lnTo>
                  <a:lnTo>
                    <a:pt x="68" y="58"/>
                  </a:lnTo>
                  <a:lnTo>
                    <a:pt x="62" y="62"/>
                  </a:lnTo>
                  <a:lnTo>
                    <a:pt x="52" y="64"/>
                  </a:lnTo>
                  <a:lnTo>
                    <a:pt x="40" y="60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34" y="40"/>
                  </a:lnTo>
                  <a:lnTo>
                    <a:pt x="40" y="34"/>
                  </a:lnTo>
                  <a:lnTo>
                    <a:pt x="42" y="30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32" y="26"/>
                  </a:lnTo>
                  <a:lnTo>
                    <a:pt x="20" y="20"/>
                  </a:lnTo>
                  <a:lnTo>
                    <a:pt x="6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9"/>
            <p:cNvSpPr/>
            <p:nvPr/>
          </p:nvSpPr>
          <p:spPr bwMode="auto">
            <a:xfrm rot="11703032">
              <a:off x="10493804" y="1318472"/>
              <a:ext cx="32202" cy="32917"/>
            </a:xfrm>
            <a:custGeom>
              <a:avLst/>
              <a:gdLst>
                <a:gd name="T0" fmla="*/ 10 w 62"/>
                <a:gd name="T1" fmla="*/ 2 h 64"/>
                <a:gd name="T2" fmla="*/ 10 w 62"/>
                <a:gd name="T3" fmla="*/ 2 h 64"/>
                <a:gd name="T4" fmla="*/ 8 w 62"/>
                <a:gd name="T5" fmla="*/ 2 h 64"/>
                <a:gd name="T6" fmla="*/ 6 w 62"/>
                <a:gd name="T7" fmla="*/ 8 h 64"/>
                <a:gd name="T8" fmla="*/ 2 w 62"/>
                <a:gd name="T9" fmla="*/ 16 h 64"/>
                <a:gd name="T10" fmla="*/ 4 w 62"/>
                <a:gd name="T11" fmla="*/ 22 h 64"/>
                <a:gd name="T12" fmla="*/ 4 w 62"/>
                <a:gd name="T13" fmla="*/ 28 h 64"/>
                <a:gd name="T14" fmla="*/ 4 w 62"/>
                <a:gd name="T15" fmla="*/ 28 h 64"/>
                <a:gd name="T16" fmla="*/ 2 w 62"/>
                <a:gd name="T17" fmla="*/ 28 h 64"/>
                <a:gd name="T18" fmla="*/ 0 w 62"/>
                <a:gd name="T19" fmla="*/ 32 h 64"/>
                <a:gd name="T20" fmla="*/ 0 w 62"/>
                <a:gd name="T21" fmla="*/ 34 h 64"/>
                <a:gd name="T22" fmla="*/ 2 w 62"/>
                <a:gd name="T23" fmla="*/ 38 h 64"/>
                <a:gd name="T24" fmla="*/ 6 w 62"/>
                <a:gd name="T25" fmla="*/ 46 h 64"/>
                <a:gd name="T26" fmla="*/ 12 w 62"/>
                <a:gd name="T27" fmla="*/ 54 h 64"/>
                <a:gd name="T28" fmla="*/ 12 w 62"/>
                <a:gd name="T29" fmla="*/ 54 h 64"/>
                <a:gd name="T30" fmla="*/ 14 w 62"/>
                <a:gd name="T31" fmla="*/ 56 h 64"/>
                <a:gd name="T32" fmla="*/ 20 w 62"/>
                <a:gd name="T33" fmla="*/ 62 h 64"/>
                <a:gd name="T34" fmla="*/ 26 w 62"/>
                <a:gd name="T35" fmla="*/ 64 h 64"/>
                <a:gd name="T36" fmla="*/ 32 w 62"/>
                <a:gd name="T37" fmla="*/ 64 h 64"/>
                <a:gd name="T38" fmla="*/ 40 w 62"/>
                <a:gd name="T39" fmla="*/ 62 h 64"/>
                <a:gd name="T40" fmla="*/ 48 w 62"/>
                <a:gd name="T41" fmla="*/ 58 h 64"/>
                <a:gd name="T42" fmla="*/ 62 w 62"/>
                <a:gd name="T43" fmla="*/ 42 h 64"/>
                <a:gd name="T44" fmla="*/ 62 w 62"/>
                <a:gd name="T45" fmla="*/ 42 h 64"/>
                <a:gd name="T46" fmla="*/ 52 w 62"/>
                <a:gd name="T47" fmla="*/ 36 h 64"/>
                <a:gd name="T48" fmla="*/ 44 w 62"/>
                <a:gd name="T49" fmla="*/ 28 h 64"/>
                <a:gd name="T50" fmla="*/ 38 w 62"/>
                <a:gd name="T51" fmla="*/ 16 h 64"/>
                <a:gd name="T52" fmla="*/ 38 w 62"/>
                <a:gd name="T53" fmla="*/ 16 h 64"/>
                <a:gd name="T54" fmla="*/ 36 w 62"/>
                <a:gd name="T55" fmla="*/ 14 h 64"/>
                <a:gd name="T56" fmla="*/ 32 w 62"/>
                <a:gd name="T57" fmla="*/ 6 h 64"/>
                <a:gd name="T58" fmla="*/ 28 w 62"/>
                <a:gd name="T59" fmla="*/ 4 h 64"/>
                <a:gd name="T60" fmla="*/ 24 w 62"/>
                <a:gd name="T61" fmla="*/ 2 h 64"/>
                <a:gd name="T62" fmla="*/ 18 w 62"/>
                <a:gd name="T63" fmla="*/ 0 h 64"/>
                <a:gd name="T64" fmla="*/ 10 w 62"/>
                <a:gd name="T65" fmla="*/ 2 h 64"/>
                <a:gd name="T66" fmla="*/ 10 w 62"/>
                <a:gd name="T67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2" h="64">
                  <a:moveTo>
                    <a:pt x="10" y="2"/>
                  </a:moveTo>
                  <a:lnTo>
                    <a:pt x="10" y="2"/>
                  </a:lnTo>
                  <a:lnTo>
                    <a:pt x="8" y="2"/>
                  </a:lnTo>
                  <a:lnTo>
                    <a:pt x="6" y="8"/>
                  </a:lnTo>
                  <a:lnTo>
                    <a:pt x="2" y="16"/>
                  </a:lnTo>
                  <a:lnTo>
                    <a:pt x="4" y="22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6" y="46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4" y="56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40" y="62"/>
                  </a:lnTo>
                  <a:lnTo>
                    <a:pt x="48" y="58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52" y="36"/>
                  </a:lnTo>
                  <a:lnTo>
                    <a:pt x="44" y="28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4"/>
                  </a:lnTo>
                  <a:lnTo>
                    <a:pt x="32" y="6"/>
                  </a:lnTo>
                  <a:lnTo>
                    <a:pt x="28" y="4"/>
                  </a:lnTo>
                  <a:lnTo>
                    <a:pt x="24" y="2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0"/>
            <p:cNvSpPr/>
            <p:nvPr/>
          </p:nvSpPr>
          <p:spPr bwMode="auto">
            <a:xfrm rot="11703032">
              <a:off x="10466028" y="1312674"/>
              <a:ext cx="21814" cy="25717"/>
            </a:xfrm>
            <a:custGeom>
              <a:avLst/>
              <a:gdLst>
                <a:gd name="T0" fmla="*/ 24 w 42"/>
                <a:gd name="T1" fmla="*/ 0 h 50"/>
                <a:gd name="T2" fmla="*/ 24 w 42"/>
                <a:gd name="T3" fmla="*/ 0 h 50"/>
                <a:gd name="T4" fmla="*/ 18 w 42"/>
                <a:gd name="T5" fmla="*/ 2 h 50"/>
                <a:gd name="T6" fmla="*/ 14 w 42"/>
                <a:gd name="T7" fmla="*/ 6 h 50"/>
                <a:gd name="T8" fmla="*/ 14 w 42"/>
                <a:gd name="T9" fmla="*/ 12 h 50"/>
                <a:gd name="T10" fmla="*/ 0 w 42"/>
                <a:gd name="T11" fmla="*/ 18 h 50"/>
                <a:gd name="T12" fmla="*/ 0 w 42"/>
                <a:gd name="T13" fmla="*/ 18 h 50"/>
                <a:gd name="T14" fmla="*/ 20 w 42"/>
                <a:gd name="T15" fmla="*/ 42 h 50"/>
                <a:gd name="T16" fmla="*/ 20 w 42"/>
                <a:gd name="T17" fmla="*/ 42 h 50"/>
                <a:gd name="T18" fmla="*/ 22 w 42"/>
                <a:gd name="T19" fmla="*/ 44 h 50"/>
                <a:gd name="T20" fmla="*/ 28 w 42"/>
                <a:gd name="T21" fmla="*/ 48 h 50"/>
                <a:gd name="T22" fmla="*/ 32 w 42"/>
                <a:gd name="T23" fmla="*/ 50 h 50"/>
                <a:gd name="T24" fmla="*/ 36 w 42"/>
                <a:gd name="T25" fmla="*/ 48 h 50"/>
                <a:gd name="T26" fmla="*/ 40 w 42"/>
                <a:gd name="T27" fmla="*/ 44 h 50"/>
                <a:gd name="T28" fmla="*/ 42 w 42"/>
                <a:gd name="T29" fmla="*/ 38 h 50"/>
                <a:gd name="T30" fmla="*/ 42 w 42"/>
                <a:gd name="T31" fmla="*/ 38 h 50"/>
                <a:gd name="T32" fmla="*/ 42 w 42"/>
                <a:gd name="T33" fmla="*/ 32 h 50"/>
                <a:gd name="T34" fmla="*/ 42 w 42"/>
                <a:gd name="T35" fmla="*/ 22 h 50"/>
                <a:gd name="T36" fmla="*/ 40 w 42"/>
                <a:gd name="T37" fmla="*/ 14 h 50"/>
                <a:gd name="T38" fmla="*/ 36 w 42"/>
                <a:gd name="T39" fmla="*/ 8 h 50"/>
                <a:gd name="T40" fmla="*/ 30 w 42"/>
                <a:gd name="T41" fmla="*/ 2 h 50"/>
                <a:gd name="T42" fmla="*/ 24 w 42"/>
                <a:gd name="T43" fmla="*/ 0 h 50"/>
                <a:gd name="T44" fmla="*/ 24 w 42"/>
                <a:gd name="T4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50">
                  <a:moveTo>
                    <a:pt x="24" y="0"/>
                  </a:moveTo>
                  <a:lnTo>
                    <a:pt x="24" y="0"/>
                  </a:lnTo>
                  <a:lnTo>
                    <a:pt x="18" y="2"/>
                  </a:lnTo>
                  <a:lnTo>
                    <a:pt x="14" y="6"/>
                  </a:lnTo>
                  <a:lnTo>
                    <a:pt x="14" y="12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2" y="44"/>
                  </a:lnTo>
                  <a:lnTo>
                    <a:pt x="28" y="48"/>
                  </a:lnTo>
                  <a:lnTo>
                    <a:pt x="32" y="50"/>
                  </a:lnTo>
                  <a:lnTo>
                    <a:pt x="36" y="48"/>
                  </a:lnTo>
                  <a:lnTo>
                    <a:pt x="40" y="44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2" y="32"/>
                  </a:lnTo>
                  <a:lnTo>
                    <a:pt x="42" y="22"/>
                  </a:lnTo>
                  <a:lnTo>
                    <a:pt x="40" y="14"/>
                  </a:lnTo>
                  <a:lnTo>
                    <a:pt x="36" y="8"/>
                  </a:lnTo>
                  <a:lnTo>
                    <a:pt x="30" y="2"/>
                  </a:lnTo>
                  <a:lnTo>
                    <a:pt x="24" y="0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"/>
            <p:cNvSpPr/>
            <p:nvPr/>
          </p:nvSpPr>
          <p:spPr bwMode="auto">
            <a:xfrm rot="11703032">
              <a:off x="10418725" y="1318085"/>
              <a:ext cx="86218" cy="79207"/>
            </a:xfrm>
            <a:custGeom>
              <a:avLst/>
              <a:gdLst>
                <a:gd name="T0" fmla="*/ 14 w 166"/>
                <a:gd name="T1" fmla="*/ 46 h 154"/>
                <a:gd name="T2" fmla="*/ 14 w 166"/>
                <a:gd name="T3" fmla="*/ 46 h 154"/>
                <a:gd name="T4" fmla="*/ 18 w 166"/>
                <a:gd name="T5" fmla="*/ 40 h 154"/>
                <a:gd name="T6" fmla="*/ 34 w 166"/>
                <a:gd name="T7" fmla="*/ 30 h 154"/>
                <a:gd name="T8" fmla="*/ 44 w 166"/>
                <a:gd name="T9" fmla="*/ 26 h 154"/>
                <a:gd name="T10" fmla="*/ 56 w 166"/>
                <a:gd name="T11" fmla="*/ 22 h 154"/>
                <a:gd name="T12" fmla="*/ 70 w 166"/>
                <a:gd name="T13" fmla="*/ 18 h 154"/>
                <a:gd name="T14" fmla="*/ 84 w 166"/>
                <a:gd name="T15" fmla="*/ 18 h 154"/>
                <a:gd name="T16" fmla="*/ 84 w 166"/>
                <a:gd name="T17" fmla="*/ 18 h 154"/>
                <a:gd name="T18" fmla="*/ 94 w 166"/>
                <a:gd name="T19" fmla="*/ 22 h 154"/>
                <a:gd name="T20" fmla="*/ 114 w 166"/>
                <a:gd name="T21" fmla="*/ 30 h 154"/>
                <a:gd name="T22" fmla="*/ 124 w 166"/>
                <a:gd name="T23" fmla="*/ 38 h 154"/>
                <a:gd name="T24" fmla="*/ 134 w 166"/>
                <a:gd name="T25" fmla="*/ 46 h 154"/>
                <a:gd name="T26" fmla="*/ 140 w 166"/>
                <a:gd name="T27" fmla="*/ 56 h 154"/>
                <a:gd name="T28" fmla="*/ 144 w 166"/>
                <a:gd name="T29" fmla="*/ 68 h 154"/>
                <a:gd name="T30" fmla="*/ 144 w 166"/>
                <a:gd name="T31" fmla="*/ 68 h 154"/>
                <a:gd name="T32" fmla="*/ 146 w 166"/>
                <a:gd name="T33" fmla="*/ 74 h 154"/>
                <a:gd name="T34" fmla="*/ 146 w 166"/>
                <a:gd name="T35" fmla="*/ 90 h 154"/>
                <a:gd name="T36" fmla="*/ 144 w 166"/>
                <a:gd name="T37" fmla="*/ 98 h 154"/>
                <a:gd name="T38" fmla="*/ 142 w 166"/>
                <a:gd name="T39" fmla="*/ 108 h 154"/>
                <a:gd name="T40" fmla="*/ 138 w 166"/>
                <a:gd name="T41" fmla="*/ 116 h 154"/>
                <a:gd name="T42" fmla="*/ 132 w 166"/>
                <a:gd name="T43" fmla="*/ 122 h 154"/>
                <a:gd name="T44" fmla="*/ 90 w 166"/>
                <a:gd name="T45" fmla="*/ 142 h 154"/>
                <a:gd name="T46" fmla="*/ 90 w 166"/>
                <a:gd name="T47" fmla="*/ 142 h 154"/>
                <a:gd name="T48" fmla="*/ 90 w 166"/>
                <a:gd name="T49" fmla="*/ 146 h 154"/>
                <a:gd name="T50" fmla="*/ 90 w 166"/>
                <a:gd name="T51" fmla="*/ 148 h 154"/>
                <a:gd name="T52" fmla="*/ 90 w 166"/>
                <a:gd name="T53" fmla="*/ 152 h 154"/>
                <a:gd name="T54" fmla="*/ 94 w 166"/>
                <a:gd name="T55" fmla="*/ 154 h 154"/>
                <a:gd name="T56" fmla="*/ 100 w 166"/>
                <a:gd name="T57" fmla="*/ 154 h 154"/>
                <a:gd name="T58" fmla="*/ 110 w 166"/>
                <a:gd name="T59" fmla="*/ 152 h 154"/>
                <a:gd name="T60" fmla="*/ 126 w 166"/>
                <a:gd name="T61" fmla="*/ 148 h 154"/>
                <a:gd name="T62" fmla="*/ 126 w 166"/>
                <a:gd name="T63" fmla="*/ 148 h 154"/>
                <a:gd name="T64" fmla="*/ 132 w 166"/>
                <a:gd name="T65" fmla="*/ 142 h 154"/>
                <a:gd name="T66" fmla="*/ 146 w 166"/>
                <a:gd name="T67" fmla="*/ 124 h 154"/>
                <a:gd name="T68" fmla="*/ 152 w 166"/>
                <a:gd name="T69" fmla="*/ 112 h 154"/>
                <a:gd name="T70" fmla="*/ 160 w 166"/>
                <a:gd name="T71" fmla="*/ 98 h 154"/>
                <a:gd name="T72" fmla="*/ 164 w 166"/>
                <a:gd name="T73" fmla="*/ 82 h 154"/>
                <a:gd name="T74" fmla="*/ 166 w 166"/>
                <a:gd name="T75" fmla="*/ 64 h 154"/>
                <a:gd name="T76" fmla="*/ 166 w 166"/>
                <a:gd name="T77" fmla="*/ 64 h 154"/>
                <a:gd name="T78" fmla="*/ 164 w 166"/>
                <a:gd name="T79" fmla="*/ 56 h 154"/>
                <a:gd name="T80" fmla="*/ 162 w 166"/>
                <a:gd name="T81" fmla="*/ 48 h 154"/>
                <a:gd name="T82" fmla="*/ 156 w 166"/>
                <a:gd name="T83" fmla="*/ 38 h 154"/>
                <a:gd name="T84" fmla="*/ 148 w 166"/>
                <a:gd name="T85" fmla="*/ 26 h 154"/>
                <a:gd name="T86" fmla="*/ 138 w 166"/>
                <a:gd name="T87" fmla="*/ 16 h 154"/>
                <a:gd name="T88" fmla="*/ 124 w 166"/>
                <a:gd name="T89" fmla="*/ 8 h 154"/>
                <a:gd name="T90" fmla="*/ 104 w 166"/>
                <a:gd name="T91" fmla="*/ 2 h 154"/>
                <a:gd name="T92" fmla="*/ 104 w 166"/>
                <a:gd name="T93" fmla="*/ 2 h 154"/>
                <a:gd name="T94" fmla="*/ 92 w 166"/>
                <a:gd name="T95" fmla="*/ 0 h 154"/>
                <a:gd name="T96" fmla="*/ 62 w 166"/>
                <a:gd name="T97" fmla="*/ 2 h 154"/>
                <a:gd name="T98" fmla="*/ 44 w 166"/>
                <a:gd name="T99" fmla="*/ 6 h 154"/>
                <a:gd name="T100" fmla="*/ 28 w 166"/>
                <a:gd name="T101" fmla="*/ 12 h 154"/>
                <a:gd name="T102" fmla="*/ 12 w 166"/>
                <a:gd name="T103" fmla="*/ 20 h 154"/>
                <a:gd name="T104" fmla="*/ 6 w 166"/>
                <a:gd name="T105" fmla="*/ 26 h 154"/>
                <a:gd name="T106" fmla="*/ 2 w 166"/>
                <a:gd name="T107" fmla="*/ 32 h 154"/>
                <a:gd name="T108" fmla="*/ 2 w 166"/>
                <a:gd name="T109" fmla="*/ 32 h 154"/>
                <a:gd name="T110" fmla="*/ 0 w 166"/>
                <a:gd name="T111" fmla="*/ 58 h 154"/>
                <a:gd name="T112" fmla="*/ 0 w 166"/>
                <a:gd name="T113" fmla="*/ 78 h 154"/>
                <a:gd name="T114" fmla="*/ 2 w 166"/>
                <a:gd name="T115" fmla="*/ 88 h 154"/>
                <a:gd name="T116" fmla="*/ 6 w 166"/>
                <a:gd name="T117" fmla="*/ 94 h 154"/>
                <a:gd name="T118" fmla="*/ 6 w 166"/>
                <a:gd name="T119" fmla="*/ 94 h 154"/>
                <a:gd name="T120" fmla="*/ 8 w 166"/>
                <a:gd name="T121" fmla="*/ 78 h 154"/>
                <a:gd name="T122" fmla="*/ 14 w 166"/>
                <a:gd name="T123" fmla="*/ 46 h 154"/>
                <a:gd name="T124" fmla="*/ 14 w 166"/>
                <a:gd name="T125" fmla="*/ 4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6" h="154">
                  <a:moveTo>
                    <a:pt x="14" y="46"/>
                  </a:moveTo>
                  <a:lnTo>
                    <a:pt x="14" y="46"/>
                  </a:lnTo>
                  <a:lnTo>
                    <a:pt x="18" y="40"/>
                  </a:lnTo>
                  <a:lnTo>
                    <a:pt x="34" y="30"/>
                  </a:lnTo>
                  <a:lnTo>
                    <a:pt x="44" y="26"/>
                  </a:lnTo>
                  <a:lnTo>
                    <a:pt x="56" y="22"/>
                  </a:lnTo>
                  <a:lnTo>
                    <a:pt x="70" y="18"/>
                  </a:lnTo>
                  <a:lnTo>
                    <a:pt x="84" y="18"/>
                  </a:lnTo>
                  <a:lnTo>
                    <a:pt x="84" y="18"/>
                  </a:lnTo>
                  <a:lnTo>
                    <a:pt x="94" y="22"/>
                  </a:lnTo>
                  <a:lnTo>
                    <a:pt x="114" y="30"/>
                  </a:lnTo>
                  <a:lnTo>
                    <a:pt x="124" y="38"/>
                  </a:lnTo>
                  <a:lnTo>
                    <a:pt x="134" y="46"/>
                  </a:lnTo>
                  <a:lnTo>
                    <a:pt x="140" y="56"/>
                  </a:lnTo>
                  <a:lnTo>
                    <a:pt x="144" y="68"/>
                  </a:lnTo>
                  <a:lnTo>
                    <a:pt x="144" y="68"/>
                  </a:lnTo>
                  <a:lnTo>
                    <a:pt x="146" y="74"/>
                  </a:lnTo>
                  <a:lnTo>
                    <a:pt x="146" y="90"/>
                  </a:lnTo>
                  <a:lnTo>
                    <a:pt x="144" y="98"/>
                  </a:lnTo>
                  <a:lnTo>
                    <a:pt x="142" y="108"/>
                  </a:lnTo>
                  <a:lnTo>
                    <a:pt x="138" y="116"/>
                  </a:lnTo>
                  <a:lnTo>
                    <a:pt x="132" y="122"/>
                  </a:lnTo>
                  <a:lnTo>
                    <a:pt x="90" y="142"/>
                  </a:lnTo>
                  <a:lnTo>
                    <a:pt x="90" y="142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90" y="152"/>
                  </a:lnTo>
                  <a:lnTo>
                    <a:pt x="94" y="154"/>
                  </a:lnTo>
                  <a:lnTo>
                    <a:pt x="100" y="154"/>
                  </a:lnTo>
                  <a:lnTo>
                    <a:pt x="110" y="152"/>
                  </a:lnTo>
                  <a:lnTo>
                    <a:pt x="126" y="148"/>
                  </a:lnTo>
                  <a:lnTo>
                    <a:pt x="126" y="148"/>
                  </a:lnTo>
                  <a:lnTo>
                    <a:pt x="132" y="142"/>
                  </a:lnTo>
                  <a:lnTo>
                    <a:pt x="146" y="124"/>
                  </a:lnTo>
                  <a:lnTo>
                    <a:pt x="152" y="112"/>
                  </a:lnTo>
                  <a:lnTo>
                    <a:pt x="160" y="98"/>
                  </a:lnTo>
                  <a:lnTo>
                    <a:pt x="164" y="82"/>
                  </a:lnTo>
                  <a:lnTo>
                    <a:pt x="166" y="64"/>
                  </a:lnTo>
                  <a:lnTo>
                    <a:pt x="166" y="64"/>
                  </a:lnTo>
                  <a:lnTo>
                    <a:pt x="164" y="56"/>
                  </a:lnTo>
                  <a:lnTo>
                    <a:pt x="162" y="48"/>
                  </a:lnTo>
                  <a:lnTo>
                    <a:pt x="156" y="38"/>
                  </a:lnTo>
                  <a:lnTo>
                    <a:pt x="148" y="26"/>
                  </a:lnTo>
                  <a:lnTo>
                    <a:pt x="138" y="16"/>
                  </a:lnTo>
                  <a:lnTo>
                    <a:pt x="124" y="8"/>
                  </a:lnTo>
                  <a:lnTo>
                    <a:pt x="104" y="2"/>
                  </a:lnTo>
                  <a:lnTo>
                    <a:pt x="104" y="2"/>
                  </a:lnTo>
                  <a:lnTo>
                    <a:pt x="92" y="0"/>
                  </a:lnTo>
                  <a:lnTo>
                    <a:pt x="62" y="2"/>
                  </a:lnTo>
                  <a:lnTo>
                    <a:pt x="44" y="6"/>
                  </a:lnTo>
                  <a:lnTo>
                    <a:pt x="28" y="12"/>
                  </a:lnTo>
                  <a:lnTo>
                    <a:pt x="12" y="20"/>
                  </a:lnTo>
                  <a:lnTo>
                    <a:pt x="6" y="26"/>
                  </a:lnTo>
                  <a:lnTo>
                    <a:pt x="2" y="32"/>
                  </a:lnTo>
                  <a:lnTo>
                    <a:pt x="2" y="32"/>
                  </a:lnTo>
                  <a:lnTo>
                    <a:pt x="0" y="58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4"/>
                  </a:lnTo>
                  <a:lnTo>
                    <a:pt x="6" y="94"/>
                  </a:lnTo>
                  <a:lnTo>
                    <a:pt x="8" y="78"/>
                  </a:lnTo>
                  <a:lnTo>
                    <a:pt x="14" y="46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2"/>
            <p:cNvSpPr/>
            <p:nvPr/>
          </p:nvSpPr>
          <p:spPr bwMode="auto">
            <a:xfrm rot="11703032">
              <a:off x="10386716" y="1080820"/>
              <a:ext cx="40512" cy="25717"/>
            </a:xfrm>
            <a:custGeom>
              <a:avLst/>
              <a:gdLst>
                <a:gd name="T0" fmla="*/ 40 w 78"/>
                <a:gd name="T1" fmla="*/ 4 h 50"/>
                <a:gd name="T2" fmla="*/ 40 w 78"/>
                <a:gd name="T3" fmla="*/ 4 h 50"/>
                <a:gd name="T4" fmla="*/ 34 w 78"/>
                <a:gd name="T5" fmla="*/ 2 h 50"/>
                <a:gd name="T6" fmla="*/ 24 w 78"/>
                <a:gd name="T7" fmla="*/ 0 h 50"/>
                <a:gd name="T8" fmla="*/ 20 w 78"/>
                <a:gd name="T9" fmla="*/ 2 h 50"/>
                <a:gd name="T10" fmla="*/ 16 w 78"/>
                <a:gd name="T11" fmla="*/ 4 h 50"/>
                <a:gd name="T12" fmla="*/ 16 w 78"/>
                <a:gd name="T13" fmla="*/ 10 h 50"/>
                <a:gd name="T14" fmla="*/ 20 w 78"/>
                <a:gd name="T15" fmla="*/ 20 h 50"/>
                <a:gd name="T16" fmla="*/ 20 w 78"/>
                <a:gd name="T17" fmla="*/ 20 h 50"/>
                <a:gd name="T18" fmla="*/ 6 w 78"/>
                <a:gd name="T19" fmla="*/ 16 h 50"/>
                <a:gd name="T20" fmla="*/ 4 w 78"/>
                <a:gd name="T21" fmla="*/ 16 h 50"/>
                <a:gd name="T22" fmla="*/ 0 w 78"/>
                <a:gd name="T23" fmla="*/ 18 h 50"/>
                <a:gd name="T24" fmla="*/ 0 w 78"/>
                <a:gd name="T25" fmla="*/ 20 h 50"/>
                <a:gd name="T26" fmla="*/ 2 w 78"/>
                <a:gd name="T27" fmla="*/ 24 h 50"/>
                <a:gd name="T28" fmla="*/ 2 w 78"/>
                <a:gd name="T29" fmla="*/ 24 h 50"/>
                <a:gd name="T30" fmla="*/ 2 w 78"/>
                <a:gd name="T31" fmla="*/ 30 h 50"/>
                <a:gd name="T32" fmla="*/ 6 w 78"/>
                <a:gd name="T33" fmla="*/ 34 h 50"/>
                <a:gd name="T34" fmla="*/ 10 w 78"/>
                <a:gd name="T35" fmla="*/ 40 h 50"/>
                <a:gd name="T36" fmla="*/ 20 w 78"/>
                <a:gd name="T37" fmla="*/ 46 h 50"/>
                <a:gd name="T38" fmla="*/ 34 w 78"/>
                <a:gd name="T39" fmla="*/ 50 h 50"/>
                <a:gd name="T40" fmla="*/ 52 w 78"/>
                <a:gd name="T41" fmla="*/ 50 h 50"/>
                <a:gd name="T42" fmla="*/ 78 w 78"/>
                <a:gd name="T43" fmla="*/ 50 h 50"/>
                <a:gd name="T44" fmla="*/ 78 w 78"/>
                <a:gd name="T45" fmla="*/ 50 h 50"/>
                <a:gd name="T46" fmla="*/ 76 w 78"/>
                <a:gd name="T47" fmla="*/ 44 h 50"/>
                <a:gd name="T48" fmla="*/ 70 w 78"/>
                <a:gd name="T49" fmla="*/ 32 h 50"/>
                <a:gd name="T50" fmla="*/ 66 w 78"/>
                <a:gd name="T51" fmla="*/ 24 h 50"/>
                <a:gd name="T52" fmla="*/ 58 w 78"/>
                <a:gd name="T53" fmla="*/ 16 h 50"/>
                <a:gd name="T54" fmla="*/ 50 w 78"/>
                <a:gd name="T55" fmla="*/ 10 h 50"/>
                <a:gd name="T56" fmla="*/ 40 w 78"/>
                <a:gd name="T57" fmla="*/ 4 h 50"/>
                <a:gd name="T58" fmla="*/ 40 w 78"/>
                <a:gd name="T59" fmla="*/ 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8" h="50">
                  <a:moveTo>
                    <a:pt x="40" y="4"/>
                  </a:moveTo>
                  <a:lnTo>
                    <a:pt x="40" y="4"/>
                  </a:lnTo>
                  <a:lnTo>
                    <a:pt x="34" y="2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1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30"/>
                  </a:lnTo>
                  <a:lnTo>
                    <a:pt x="6" y="34"/>
                  </a:lnTo>
                  <a:lnTo>
                    <a:pt x="10" y="40"/>
                  </a:lnTo>
                  <a:lnTo>
                    <a:pt x="20" y="46"/>
                  </a:lnTo>
                  <a:lnTo>
                    <a:pt x="34" y="50"/>
                  </a:lnTo>
                  <a:lnTo>
                    <a:pt x="52" y="50"/>
                  </a:lnTo>
                  <a:lnTo>
                    <a:pt x="78" y="50"/>
                  </a:lnTo>
                  <a:lnTo>
                    <a:pt x="78" y="50"/>
                  </a:lnTo>
                  <a:lnTo>
                    <a:pt x="76" y="44"/>
                  </a:lnTo>
                  <a:lnTo>
                    <a:pt x="70" y="32"/>
                  </a:lnTo>
                  <a:lnTo>
                    <a:pt x="66" y="24"/>
                  </a:lnTo>
                  <a:lnTo>
                    <a:pt x="58" y="16"/>
                  </a:lnTo>
                  <a:lnTo>
                    <a:pt x="50" y="10"/>
                  </a:lnTo>
                  <a:lnTo>
                    <a:pt x="40" y="4"/>
                  </a:lnTo>
                  <a:lnTo>
                    <a:pt x="40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3"/>
            <p:cNvSpPr/>
            <p:nvPr/>
          </p:nvSpPr>
          <p:spPr bwMode="auto">
            <a:xfrm rot="11703032">
              <a:off x="10570890" y="1026706"/>
              <a:ext cx="27008" cy="50405"/>
            </a:xfrm>
            <a:custGeom>
              <a:avLst/>
              <a:gdLst>
                <a:gd name="T0" fmla="*/ 36 w 52"/>
                <a:gd name="T1" fmla="*/ 98 h 98"/>
                <a:gd name="T2" fmla="*/ 2 w 52"/>
                <a:gd name="T3" fmla="*/ 74 h 98"/>
                <a:gd name="T4" fmla="*/ 2 w 52"/>
                <a:gd name="T5" fmla="*/ 74 h 98"/>
                <a:gd name="T6" fmla="*/ 2 w 52"/>
                <a:gd name="T7" fmla="*/ 70 h 98"/>
                <a:gd name="T8" fmla="*/ 0 w 52"/>
                <a:gd name="T9" fmla="*/ 58 h 98"/>
                <a:gd name="T10" fmla="*/ 2 w 52"/>
                <a:gd name="T11" fmla="*/ 52 h 98"/>
                <a:gd name="T12" fmla="*/ 2 w 52"/>
                <a:gd name="T13" fmla="*/ 44 h 98"/>
                <a:gd name="T14" fmla="*/ 6 w 52"/>
                <a:gd name="T15" fmla="*/ 38 h 98"/>
                <a:gd name="T16" fmla="*/ 12 w 52"/>
                <a:gd name="T17" fmla="*/ 32 h 98"/>
                <a:gd name="T18" fmla="*/ 16 w 52"/>
                <a:gd name="T19" fmla="*/ 0 h 98"/>
                <a:gd name="T20" fmla="*/ 16 w 52"/>
                <a:gd name="T21" fmla="*/ 0 h 98"/>
                <a:gd name="T22" fmla="*/ 22 w 52"/>
                <a:gd name="T23" fmla="*/ 0 h 98"/>
                <a:gd name="T24" fmla="*/ 32 w 52"/>
                <a:gd name="T25" fmla="*/ 4 h 98"/>
                <a:gd name="T26" fmla="*/ 44 w 52"/>
                <a:gd name="T27" fmla="*/ 10 h 98"/>
                <a:gd name="T28" fmla="*/ 50 w 52"/>
                <a:gd name="T29" fmla="*/ 14 h 98"/>
                <a:gd name="T30" fmla="*/ 52 w 52"/>
                <a:gd name="T31" fmla="*/ 20 h 98"/>
                <a:gd name="T32" fmla="*/ 52 w 52"/>
                <a:gd name="T33" fmla="*/ 20 h 98"/>
                <a:gd name="T34" fmla="*/ 42 w 52"/>
                <a:gd name="T35" fmla="*/ 58 h 98"/>
                <a:gd name="T36" fmla="*/ 42 w 52"/>
                <a:gd name="T37" fmla="*/ 58 h 98"/>
                <a:gd name="T38" fmla="*/ 44 w 52"/>
                <a:gd name="T39" fmla="*/ 78 h 98"/>
                <a:gd name="T40" fmla="*/ 42 w 52"/>
                <a:gd name="T41" fmla="*/ 90 h 98"/>
                <a:gd name="T42" fmla="*/ 40 w 52"/>
                <a:gd name="T43" fmla="*/ 96 h 98"/>
                <a:gd name="T44" fmla="*/ 36 w 52"/>
                <a:gd name="T45" fmla="*/ 98 h 98"/>
                <a:gd name="T46" fmla="*/ 36 w 52"/>
                <a:gd name="T4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" h="98">
                  <a:moveTo>
                    <a:pt x="36" y="98"/>
                  </a:moveTo>
                  <a:lnTo>
                    <a:pt x="2" y="74"/>
                  </a:lnTo>
                  <a:lnTo>
                    <a:pt x="2" y="74"/>
                  </a:lnTo>
                  <a:lnTo>
                    <a:pt x="2" y="70"/>
                  </a:lnTo>
                  <a:lnTo>
                    <a:pt x="0" y="58"/>
                  </a:lnTo>
                  <a:lnTo>
                    <a:pt x="2" y="52"/>
                  </a:lnTo>
                  <a:lnTo>
                    <a:pt x="2" y="44"/>
                  </a:lnTo>
                  <a:lnTo>
                    <a:pt x="6" y="38"/>
                  </a:lnTo>
                  <a:lnTo>
                    <a:pt x="12" y="3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32" y="4"/>
                  </a:lnTo>
                  <a:lnTo>
                    <a:pt x="44" y="10"/>
                  </a:lnTo>
                  <a:lnTo>
                    <a:pt x="50" y="14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78"/>
                  </a:lnTo>
                  <a:lnTo>
                    <a:pt x="42" y="90"/>
                  </a:lnTo>
                  <a:lnTo>
                    <a:pt x="40" y="96"/>
                  </a:lnTo>
                  <a:lnTo>
                    <a:pt x="36" y="98"/>
                  </a:lnTo>
                  <a:lnTo>
                    <a:pt x="36" y="9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4"/>
            <p:cNvSpPr/>
            <p:nvPr/>
          </p:nvSpPr>
          <p:spPr bwMode="auto">
            <a:xfrm rot="11703032">
              <a:off x="10462169" y="946296"/>
              <a:ext cx="36357" cy="37032"/>
            </a:xfrm>
            <a:custGeom>
              <a:avLst/>
              <a:gdLst>
                <a:gd name="T0" fmla="*/ 18 w 70"/>
                <a:gd name="T1" fmla="*/ 72 h 72"/>
                <a:gd name="T2" fmla="*/ 18 w 70"/>
                <a:gd name="T3" fmla="*/ 72 h 72"/>
                <a:gd name="T4" fmla="*/ 12 w 70"/>
                <a:gd name="T5" fmla="*/ 62 h 72"/>
                <a:gd name="T6" fmla="*/ 6 w 70"/>
                <a:gd name="T7" fmla="*/ 52 h 72"/>
                <a:gd name="T8" fmla="*/ 2 w 70"/>
                <a:gd name="T9" fmla="*/ 40 h 72"/>
                <a:gd name="T10" fmla="*/ 0 w 70"/>
                <a:gd name="T11" fmla="*/ 26 h 72"/>
                <a:gd name="T12" fmla="*/ 0 w 70"/>
                <a:gd name="T13" fmla="*/ 20 h 72"/>
                <a:gd name="T14" fmla="*/ 2 w 70"/>
                <a:gd name="T15" fmla="*/ 14 h 72"/>
                <a:gd name="T16" fmla="*/ 6 w 70"/>
                <a:gd name="T17" fmla="*/ 10 h 72"/>
                <a:gd name="T18" fmla="*/ 10 w 70"/>
                <a:gd name="T19" fmla="*/ 6 h 72"/>
                <a:gd name="T20" fmla="*/ 16 w 70"/>
                <a:gd name="T21" fmla="*/ 2 h 72"/>
                <a:gd name="T22" fmla="*/ 24 w 70"/>
                <a:gd name="T23" fmla="*/ 0 h 72"/>
                <a:gd name="T24" fmla="*/ 24 w 70"/>
                <a:gd name="T25" fmla="*/ 0 h 72"/>
                <a:gd name="T26" fmla="*/ 30 w 70"/>
                <a:gd name="T27" fmla="*/ 0 h 72"/>
                <a:gd name="T28" fmla="*/ 42 w 70"/>
                <a:gd name="T29" fmla="*/ 2 h 72"/>
                <a:gd name="T30" fmla="*/ 50 w 70"/>
                <a:gd name="T31" fmla="*/ 6 h 72"/>
                <a:gd name="T32" fmla="*/ 58 w 70"/>
                <a:gd name="T33" fmla="*/ 10 h 72"/>
                <a:gd name="T34" fmla="*/ 64 w 70"/>
                <a:gd name="T35" fmla="*/ 18 h 72"/>
                <a:gd name="T36" fmla="*/ 70 w 70"/>
                <a:gd name="T37" fmla="*/ 26 h 72"/>
                <a:gd name="T38" fmla="*/ 70 w 70"/>
                <a:gd name="T39" fmla="*/ 26 h 72"/>
                <a:gd name="T40" fmla="*/ 54 w 70"/>
                <a:gd name="T41" fmla="*/ 24 h 72"/>
                <a:gd name="T42" fmla="*/ 42 w 70"/>
                <a:gd name="T43" fmla="*/ 24 h 72"/>
                <a:gd name="T44" fmla="*/ 36 w 70"/>
                <a:gd name="T45" fmla="*/ 24 h 72"/>
                <a:gd name="T46" fmla="*/ 32 w 70"/>
                <a:gd name="T47" fmla="*/ 26 h 72"/>
                <a:gd name="T48" fmla="*/ 32 w 70"/>
                <a:gd name="T49" fmla="*/ 26 h 72"/>
                <a:gd name="T50" fmla="*/ 30 w 70"/>
                <a:gd name="T51" fmla="*/ 30 h 72"/>
                <a:gd name="T52" fmla="*/ 24 w 70"/>
                <a:gd name="T53" fmla="*/ 38 h 72"/>
                <a:gd name="T54" fmla="*/ 20 w 70"/>
                <a:gd name="T55" fmla="*/ 52 h 72"/>
                <a:gd name="T56" fmla="*/ 18 w 70"/>
                <a:gd name="T57" fmla="*/ 62 h 72"/>
                <a:gd name="T58" fmla="*/ 18 w 70"/>
                <a:gd name="T59" fmla="*/ 72 h 72"/>
                <a:gd name="T60" fmla="*/ 18 w 70"/>
                <a:gd name="T6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0" h="72">
                  <a:moveTo>
                    <a:pt x="18" y="72"/>
                  </a:moveTo>
                  <a:lnTo>
                    <a:pt x="18" y="72"/>
                  </a:lnTo>
                  <a:lnTo>
                    <a:pt x="12" y="62"/>
                  </a:lnTo>
                  <a:lnTo>
                    <a:pt x="6" y="52"/>
                  </a:lnTo>
                  <a:lnTo>
                    <a:pt x="2" y="40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0" y="6"/>
                  </a:lnTo>
                  <a:lnTo>
                    <a:pt x="58" y="10"/>
                  </a:lnTo>
                  <a:lnTo>
                    <a:pt x="64" y="18"/>
                  </a:lnTo>
                  <a:lnTo>
                    <a:pt x="70" y="26"/>
                  </a:lnTo>
                  <a:lnTo>
                    <a:pt x="70" y="26"/>
                  </a:lnTo>
                  <a:lnTo>
                    <a:pt x="54" y="24"/>
                  </a:lnTo>
                  <a:lnTo>
                    <a:pt x="42" y="24"/>
                  </a:lnTo>
                  <a:lnTo>
                    <a:pt x="36" y="24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30" y="30"/>
                  </a:lnTo>
                  <a:lnTo>
                    <a:pt x="24" y="38"/>
                  </a:lnTo>
                  <a:lnTo>
                    <a:pt x="20" y="52"/>
                  </a:lnTo>
                  <a:lnTo>
                    <a:pt x="18" y="62"/>
                  </a:lnTo>
                  <a:lnTo>
                    <a:pt x="18" y="72"/>
                  </a:lnTo>
                  <a:lnTo>
                    <a:pt x="18" y="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5"/>
            <p:cNvSpPr/>
            <p:nvPr/>
          </p:nvSpPr>
          <p:spPr bwMode="auto">
            <a:xfrm rot="11703032">
              <a:off x="10527197" y="1094312"/>
              <a:ext cx="45706" cy="58634"/>
            </a:xfrm>
            <a:custGeom>
              <a:avLst/>
              <a:gdLst>
                <a:gd name="T0" fmla="*/ 0 w 88"/>
                <a:gd name="T1" fmla="*/ 92 h 114"/>
                <a:gd name="T2" fmla="*/ 0 w 88"/>
                <a:gd name="T3" fmla="*/ 92 h 114"/>
                <a:gd name="T4" fmla="*/ 8 w 88"/>
                <a:gd name="T5" fmla="*/ 84 h 114"/>
                <a:gd name="T6" fmla="*/ 36 w 88"/>
                <a:gd name="T7" fmla="*/ 64 h 114"/>
                <a:gd name="T8" fmla="*/ 46 w 88"/>
                <a:gd name="T9" fmla="*/ 66 h 114"/>
                <a:gd name="T10" fmla="*/ 46 w 88"/>
                <a:gd name="T11" fmla="*/ 66 h 114"/>
                <a:gd name="T12" fmla="*/ 50 w 88"/>
                <a:gd name="T13" fmla="*/ 52 h 114"/>
                <a:gd name="T14" fmla="*/ 54 w 88"/>
                <a:gd name="T15" fmla="*/ 38 h 114"/>
                <a:gd name="T16" fmla="*/ 54 w 88"/>
                <a:gd name="T17" fmla="*/ 22 h 114"/>
                <a:gd name="T18" fmla="*/ 54 w 88"/>
                <a:gd name="T19" fmla="*/ 22 h 114"/>
                <a:gd name="T20" fmla="*/ 66 w 88"/>
                <a:gd name="T21" fmla="*/ 16 h 114"/>
                <a:gd name="T22" fmla="*/ 74 w 88"/>
                <a:gd name="T23" fmla="*/ 10 h 114"/>
                <a:gd name="T24" fmla="*/ 78 w 88"/>
                <a:gd name="T25" fmla="*/ 6 h 114"/>
                <a:gd name="T26" fmla="*/ 80 w 88"/>
                <a:gd name="T27" fmla="*/ 0 h 114"/>
                <a:gd name="T28" fmla="*/ 80 w 88"/>
                <a:gd name="T29" fmla="*/ 0 h 114"/>
                <a:gd name="T30" fmla="*/ 82 w 88"/>
                <a:gd name="T31" fmla="*/ 2 h 114"/>
                <a:gd name="T32" fmla="*/ 84 w 88"/>
                <a:gd name="T33" fmla="*/ 4 h 114"/>
                <a:gd name="T34" fmla="*/ 86 w 88"/>
                <a:gd name="T35" fmla="*/ 8 h 114"/>
                <a:gd name="T36" fmla="*/ 86 w 88"/>
                <a:gd name="T37" fmla="*/ 14 h 114"/>
                <a:gd name="T38" fmla="*/ 84 w 88"/>
                <a:gd name="T39" fmla="*/ 22 h 114"/>
                <a:gd name="T40" fmla="*/ 82 w 88"/>
                <a:gd name="T41" fmla="*/ 32 h 114"/>
                <a:gd name="T42" fmla="*/ 74 w 88"/>
                <a:gd name="T43" fmla="*/ 44 h 114"/>
                <a:gd name="T44" fmla="*/ 54 w 88"/>
                <a:gd name="T45" fmla="*/ 70 h 114"/>
                <a:gd name="T46" fmla="*/ 54 w 88"/>
                <a:gd name="T47" fmla="*/ 70 h 114"/>
                <a:gd name="T48" fmla="*/ 54 w 88"/>
                <a:gd name="T49" fmla="*/ 72 h 114"/>
                <a:gd name="T50" fmla="*/ 54 w 88"/>
                <a:gd name="T51" fmla="*/ 74 h 114"/>
                <a:gd name="T52" fmla="*/ 54 w 88"/>
                <a:gd name="T53" fmla="*/ 76 h 114"/>
                <a:gd name="T54" fmla="*/ 56 w 88"/>
                <a:gd name="T55" fmla="*/ 80 h 114"/>
                <a:gd name="T56" fmla="*/ 62 w 88"/>
                <a:gd name="T57" fmla="*/ 84 h 114"/>
                <a:gd name="T58" fmla="*/ 70 w 88"/>
                <a:gd name="T59" fmla="*/ 88 h 114"/>
                <a:gd name="T60" fmla="*/ 82 w 88"/>
                <a:gd name="T61" fmla="*/ 94 h 114"/>
                <a:gd name="T62" fmla="*/ 82 w 88"/>
                <a:gd name="T63" fmla="*/ 94 h 114"/>
                <a:gd name="T64" fmla="*/ 84 w 88"/>
                <a:gd name="T65" fmla="*/ 94 h 114"/>
                <a:gd name="T66" fmla="*/ 88 w 88"/>
                <a:gd name="T67" fmla="*/ 98 h 114"/>
                <a:gd name="T68" fmla="*/ 88 w 88"/>
                <a:gd name="T69" fmla="*/ 100 h 114"/>
                <a:gd name="T70" fmla="*/ 86 w 88"/>
                <a:gd name="T71" fmla="*/ 102 h 114"/>
                <a:gd name="T72" fmla="*/ 82 w 88"/>
                <a:gd name="T73" fmla="*/ 104 h 114"/>
                <a:gd name="T74" fmla="*/ 74 w 88"/>
                <a:gd name="T75" fmla="*/ 106 h 114"/>
                <a:gd name="T76" fmla="*/ 74 w 88"/>
                <a:gd name="T77" fmla="*/ 106 h 114"/>
                <a:gd name="T78" fmla="*/ 70 w 88"/>
                <a:gd name="T79" fmla="*/ 110 h 114"/>
                <a:gd name="T80" fmla="*/ 64 w 88"/>
                <a:gd name="T81" fmla="*/ 112 h 114"/>
                <a:gd name="T82" fmla="*/ 54 w 88"/>
                <a:gd name="T83" fmla="*/ 114 h 114"/>
                <a:gd name="T84" fmla="*/ 54 w 88"/>
                <a:gd name="T85" fmla="*/ 114 h 114"/>
                <a:gd name="T86" fmla="*/ 36 w 88"/>
                <a:gd name="T87" fmla="*/ 104 h 114"/>
                <a:gd name="T88" fmla="*/ 18 w 88"/>
                <a:gd name="T89" fmla="*/ 98 h 114"/>
                <a:gd name="T90" fmla="*/ 0 w 88"/>
                <a:gd name="T91" fmla="*/ 92 h 114"/>
                <a:gd name="T92" fmla="*/ 0 w 88"/>
                <a:gd name="T93" fmla="*/ 9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114">
                  <a:moveTo>
                    <a:pt x="0" y="92"/>
                  </a:moveTo>
                  <a:lnTo>
                    <a:pt x="0" y="92"/>
                  </a:lnTo>
                  <a:lnTo>
                    <a:pt x="8" y="84"/>
                  </a:lnTo>
                  <a:lnTo>
                    <a:pt x="36" y="64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50" y="52"/>
                  </a:lnTo>
                  <a:lnTo>
                    <a:pt x="54" y="38"/>
                  </a:lnTo>
                  <a:lnTo>
                    <a:pt x="54" y="22"/>
                  </a:lnTo>
                  <a:lnTo>
                    <a:pt x="54" y="22"/>
                  </a:lnTo>
                  <a:lnTo>
                    <a:pt x="66" y="16"/>
                  </a:lnTo>
                  <a:lnTo>
                    <a:pt x="74" y="10"/>
                  </a:lnTo>
                  <a:lnTo>
                    <a:pt x="78" y="6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2" y="2"/>
                  </a:lnTo>
                  <a:lnTo>
                    <a:pt x="84" y="4"/>
                  </a:lnTo>
                  <a:lnTo>
                    <a:pt x="86" y="8"/>
                  </a:lnTo>
                  <a:lnTo>
                    <a:pt x="86" y="14"/>
                  </a:lnTo>
                  <a:lnTo>
                    <a:pt x="84" y="22"/>
                  </a:lnTo>
                  <a:lnTo>
                    <a:pt x="82" y="32"/>
                  </a:lnTo>
                  <a:lnTo>
                    <a:pt x="74" y="44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80"/>
                  </a:lnTo>
                  <a:lnTo>
                    <a:pt x="62" y="84"/>
                  </a:lnTo>
                  <a:lnTo>
                    <a:pt x="70" y="88"/>
                  </a:lnTo>
                  <a:lnTo>
                    <a:pt x="82" y="94"/>
                  </a:lnTo>
                  <a:lnTo>
                    <a:pt x="82" y="94"/>
                  </a:lnTo>
                  <a:lnTo>
                    <a:pt x="84" y="94"/>
                  </a:lnTo>
                  <a:lnTo>
                    <a:pt x="88" y="98"/>
                  </a:lnTo>
                  <a:lnTo>
                    <a:pt x="88" y="100"/>
                  </a:lnTo>
                  <a:lnTo>
                    <a:pt x="86" y="102"/>
                  </a:lnTo>
                  <a:lnTo>
                    <a:pt x="82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0" y="110"/>
                  </a:lnTo>
                  <a:lnTo>
                    <a:pt x="64" y="112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36" y="104"/>
                  </a:lnTo>
                  <a:lnTo>
                    <a:pt x="18" y="98"/>
                  </a:lnTo>
                  <a:lnTo>
                    <a:pt x="0" y="92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9"/>
            <p:cNvSpPr/>
            <p:nvPr/>
          </p:nvSpPr>
          <p:spPr bwMode="auto">
            <a:xfrm rot="11703032">
              <a:off x="10462825" y="795106"/>
              <a:ext cx="145427" cy="284941"/>
            </a:xfrm>
            <a:custGeom>
              <a:avLst/>
              <a:gdLst>
                <a:gd name="T0" fmla="*/ 0 w 280"/>
                <a:gd name="T1" fmla="*/ 6 h 554"/>
                <a:gd name="T2" fmla="*/ 0 w 280"/>
                <a:gd name="T3" fmla="*/ 6 h 554"/>
                <a:gd name="T4" fmla="*/ 12 w 280"/>
                <a:gd name="T5" fmla="*/ 42 h 554"/>
                <a:gd name="T6" fmla="*/ 26 w 280"/>
                <a:gd name="T7" fmla="*/ 80 h 554"/>
                <a:gd name="T8" fmla="*/ 44 w 280"/>
                <a:gd name="T9" fmla="*/ 130 h 554"/>
                <a:gd name="T10" fmla="*/ 68 w 280"/>
                <a:gd name="T11" fmla="*/ 186 h 554"/>
                <a:gd name="T12" fmla="*/ 94 w 280"/>
                <a:gd name="T13" fmla="*/ 244 h 554"/>
                <a:gd name="T14" fmla="*/ 126 w 280"/>
                <a:gd name="T15" fmla="*/ 304 h 554"/>
                <a:gd name="T16" fmla="*/ 144 w 280"/>
                <a:gd name="T17" fmla="*/ 332 h 554"/>
                <a:gd name="T18" fmla="*/ 162 w 280"/>
                <a:gd name="T19" fmla="*/ 358 h 554"/>
                <a:gd name="T20" fmla="*/ 242 w 280"/>
                <a:gd name="T21" fmla="*/ 486 h 554"/>
                <a:gd name="T22" fmla="*/ 242 w 280"/>
                <a:gd name="T23" fmla="*/ 486 h 554"/>
                <a:gd name="T24" fmla="*/ 244 w 280"/>
                <a:gd name="T25" fmla="*/ 492 h 554"/>
                <a:gd name="T26" fmla="*/ 248 w 280"/>
                <a:gd name="T27" fmla="*/ 510 h 554"/>
                <a:gd name="T28" fmla="*/ 250 w 280"/>
                <a:gd name="T29" fmla="*/ 520 h 554"/>
                <a:gd name="T30" fmla="*/ 256 w 280"/>
                <a:gd name="T31" fmla="*/ 532 h 554"/>
                <a:gd name="T32" fmla="*/ 262 w 280"/>
                <a:gd name="T33" fmla="*/ 542 h 554"/>
                <a:gd name="T34" fmla="*/ 270 w 280"/>
                <a:gd name="T35" fmla="*/ 552 h 554"/>
                <a:gd name="T36" fmla="*/ 270 w 280"/>
                <a:gd name="T37" fmla="*/ 552 h 554"/>
                <a:gd name="T38" fmla="*/ 272 w 280"/>
                <a:gd name="T39" fmla="*/ 552 h 554"/>
                <a:gd name="T40" fmla="*/ 274 w 280"/>
                <a:gd name="T41" fmla="*/ 554 h 554"/>
                <a:gd name="T42" fmla="*/ 276 w 280"/>
                <a:gd name="T43" fmla="*/ 552 h 554"/>
                <a:gd name="T44" fmla="*/ 278 w 280"/>
                <a:gd name="T45" fmla="*/ 550 h 554"/>
                <a:gd name="T46" fmla="*/ 280 w 280"/>
                <a:gd name="T47" fmla="*/ 536 h 554"/>
                <a:gd name="T48" fmla="*/ 280 w 280"/>
                <a:gd name="T49" fmla="*/ 536 h 554"/>
                <a:gd name="T50" fmla="*/ 274 w 280"/>
                <a:gd name="T51" fmla="*/ 516 h 554"/>
                <a:gd name="T52" fmla="*/ 262 w 280"/>
                <a:gd name="T53" fmla="*/ 496 h 554"/>
                <a:gd name="T54" fmla="*/ 246 w 280"/>
                <a:gd name="T55" fmla="*/ 468 h 554"/>
                <a:gd name="T56" fmla="*/ 246 w 280"/>
                <a:gd name="T57" fmla="*/ 468 h 554"/>
                <a:gd name="T58" fmla="*/ 196 w 280"/>
                <a:gd name="T59" fmla="*/ 390 h 554"/>
                <a:gd name="T60" fmla="*/ 128 w 280"/>
                <a:gd name="T61" fmla="*/ 282 h 554"/>
                <a:gd name="T62" fmla="*/ 128 w 280"/>
                <a:gd name="T63" fmla="*/ 282 h 554"/>
                <a:gd name="T64" fmla="*/ 110 w 280"/>
                <a:gd name="T65" fmla="*/ 244 h 554"/>
                <a:gd name="T66" fmla="*/ 72 w 280"/>
                <a:gd name="T67" fmla="*/ 158 h 554"/>
                <a:gd name="T68" fmla="*/ 34 w 280"/>
                <a:gd name="T69" fmla="*/ 64 h 554"/>
                <a:gd name="T70" fmla="*/ 20 w 280"/>
                <a:gd name="T71" fmla="*/ 26 h 554"/>
                <a:gd name="T72" fmla="*/ 12 w 280"/>
                <a:gd name="T73" fmla="*/ 0 h 554"/>
                <a:gd name="T74" fmla="*/ 0 w 280"/>
                <a:gd name="T75" fmla="*/ 6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0" h="554">
                  <a:moveTo>
                    <a:pt x="0" y="6"/>
                  </a:moveTo>
                  <a:lnTo>
                    <a:pt x="0" y="6"/>
                  </a:lnTo>
                  <a:lnTo>
                    <a:pt x="12" y="42"/>
                  </a:lnTo>
                  <a:lnTo>
                    <a:pt x="26" y="80"/>
                  </a:lnTo>
                  <a:lnTo>
                    <a:pt x="44" y="130"/>
                  </a:lnTo>
                  <a:lnTo>
                    <a:pt x="68" y="186"/>
                  </a:lnTo>
                  <a:lnTo>
                    <a:pt x="94" y="244"/>
                  </a:lnTo>
                  <a:lnTo>
                    <a:pt x="126" y="304"/>
                  </a:lnTo>
                  <a:lnTo>
                    <a:pt x="144" y="332"/>
                  </a:lnTo>
                  <a:lnTo>
                    <a:pt x="162" y="358"/>
                  </a:lnTo>
                  <a:lnTo>
                    <a:pt x="242" y="486"/>
                  </a:lnTo>
                  <a:lnTo>
                    <a:pt x="242" y="486"/>
                  </a:lnTo>
                  <a:lnTo>
                    <a:pt x="244" y="492"/>
                  </a:lnTo>
                  <a:lnTo>
                    <a:pt x="248" y="510"/>
                  </a:lnTo>
                  <a:lnTo>
                    <a:pt x="250" y="520"/>
                  </a:lnTo>
                  <a:lnTo>
                    <a:pt x="256" y="532"/>
                  </a:lnTo>
                  <a:lnTo>
                    <a:pt x="262" y="542"/>
                  </a:lnTo>
                  <a:lnTo>
                    <a:pt x="270" y="552"/>
                  </a:lnTo>
                  <a:lnTo>
                    <a:pt x="270" y="552"/>
                  </a:lnTo>
                  <a:lnTo>
                    <a:pt x="272" y="552"/>
                  </a:lnTo>
                  <a:lnTo>
                    <a:pt x="274" y="554"/>
                  </a:lnTo>
                  <a:lnTo>
                    <a:pt x="276" y="552"/>
                  </a:lnTo>
                  <a:lnTo>
                    <a:pt x="278" y="550"/>
                  </a:lnTo>
                  <a:lnTo>
                    <a:pt x="280" y="536"/>
                  </a:lnTo>
                  <a:lnTo>
                    <a:pt x="280" y="536"/>
                  </a:lnTo>
                  <a:lnTo>
                    <a:pt x="274" y="516"/>
                  </a:lnTo>
                  <a:lnTo>
                    <a:pt x="262" y="496"/>
                  </a:lnTo>
                  <a:lnTo>
                    <a:pt x="246" y="468"/>
                  </a:lnTo>
                  <a:lnTo>
                    <a:pt x="246" y="468"/>
                  </a:lnTo>
                  <a:lnTo>
                    <a:pt x="196" y="390"/>
                  </a:lnTo>
                  <a:lnTo>
                    <a:pt x="128" y="282"/>
                  </a:lnTo>
                  <a:lnTo>
                    <a:pt x="128" y="282"/>
                  </a:lnTo>
                  <a:lnTo>
                    <a:pt x="110" y="244"/>
                  </a:lnTo>
                  <a:lnTo>
                    <a:pt x="72" y="158"/>
                  </a:lnTo>
                  <a:lnTo>
                    <a:pt x="34" y="64"/>
                  </a:lnTo>
                  <a:lnTo>
                    <a:pt x="20" y="26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30"/>
            <p:cNvSpPr/>
            <p:nvPr/>
          </p:nvSpPr>
          <p:spPr bwMode="auto">
            <a:xfrm rot="11703032">
              <a:off x="10489536" y="1573572"/>
              <a:ext cx="48822" cy="60691"/>
            </a:xfrm>
            <a:custGeom>
              <a:avLst/>
              <a:gdLst>
                <a:gd name="T0" fmla="*/ 82 w 94"/>
                <a:gd name="T1" fmla="*/ 0 h 118"/>
                <a:gd name="T2" fmla="*/ 82 w 94"/>
                <a:gd name="T3" fmla="*/ 0 h 118"/>
                <a:gd name="T4" fmla="*/ 50 w 94"/>
                <a:gd name="T5" fmla="*/ 46 h 118"/>
                <a:gd name="T6" fmla="*/ 22 w 94"/>
                <a:gd name="T7" fmla="*/ 82 h 118"/>
                <a:gd name="T8" fmla="*/ 0 w 94"/>
                <a:gd name="T9" fmla="*/ 108 h 118"/>
                <a:gd name="T10" fmla="*/ 0 w 94"/>
                <a:gd name="T11" fmla="*/ 118 h 118"/>
                <a:gd name="T12" fmla="*/ 0 w 94"/>
                <a:gd name="T13" fmla="*/ 118 h 118"/>
                <a:gd name="T14" fmla="*/ 12 w 94"/>
                <a:gd name="T15" fmla="*/ 106 h 118"/>
                <a:gd name="T16" fmla="*/ 40 w 94"/>
                <a:gd name="T17" fmla="*/ 76 h 118"/>
                <a:gd name="T18" fmla="*/ 70 w 94"/>
                <a:gd name="T19" fmla="*/ 38 h 118"/>
                <a:gd name="T20" fmla="*/ 84 w 94"/>
                <a:gd name="T21" fmla="*/ 20 h 118"/>
                <a:gd name="T22" fmla="*/ 94 w 94"/>
                <a:gd name="T23" fmla="*/ 2 h 118"/>
                <a:gd name="T24" fmla="*/ 94 w 94"/>
                <a:gd name="T25" fmla="*/ 2 h 118"/>
                <a:gd name="T26" fmla="*/ 94 w 94"/>
                <a:gd name="T27" fmla="*/ 2 h 118"/>
                <a:gd name="T28" fmla="*/ 92 w 94"/>
                <a:gd name="T29" fmla="*/ 0 h 118"/>
                <a:gd name="T30" fmla="*/ 90 w 94"/>
                <a:gd name="T31" fmla="*/ 0 h 118"/>
                <a:gd name="T32" fmla="*/ 82 w 94"/>
                <a:gd name="T33" fmla="*/ 0 h 118"/>
                <a:gd name="T34" fmla="*/ 82 w 94"/>
                <a:gd name="T3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4" h="118">
                  <a:moveTo>
                    <a:pt x="82" y="0"/>
                  </a:moveTo>
                  <a:lnTo>
                    <a:pt x="82" y="0"/>
                  </a:lnTo>
                  <a:lnTo>
                    <a:pt x="50" y="46"/>
                  </a:lnTo>
                  <a:lnTo>
                    <a:pt x="22" y="82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12" y="106"/>
                  </a:lnTo>
                  <a:lnTo>
                    <a:pt x="40" y="76"/>
                  </a:lnTo>
                  <a:lnTo>
                    <a:pt x="70" y="38"/>
                  </a:lnTo>
                  <a:lnTo>
                    <a:pt x="84" y="2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92" y="0"/>
                  </a:lnTo>
                  <a:lnTo>
                    <a:pt x="90" y="0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31"/>
            <p:cNvSpPr/>
            <p:nvPr/>
          </p:nvSpPr>
          <p:spPr bwMode="auto">
            <a:xfrm rot="11703032">
              <a:off x="10611893" y="1524934"/>
              <a:ext cx="24930" cy="28803"/>
            </a:xfrm>
            <a:custGeom>
              <a:avLst/>
              <a:gdLst>
                <a:gd name="T0" fmla="*/ 48 w 48"/>
                <a:gd name="T1" fmla="*/ 0 h 56"/>
                <a:gd name="T2" fmla="*/ 48 w 48"/>
                <a:gd name="T3" fmla="*/ 0 h 56"/>
                <a:gd name="T4" fmla="*/ 0 w 48"/>
                <a:gd name="T5" fmla="*/ 48 h 56"/>
                <a:gd name="T6" fmla="*/ 2 w 48"/>
                <a:gd name="T7" fmla="*/ 56 h 56"/>
                <a:gd name="T8" fmla="*/ 2 w 48"/>
                <a:gd name="T9" fmla="*/ 56 h 56"/>
                <a:gd name="T10" fmla="*/ 24 w 48"/>
                <a:gd name="T11" fmla="*/ 34 h 56"/>
                <a:gd name="T12" fmla="*/ 40 w 48"/>
                <a:gd name="T13" fmla="*/ 16 h 56"/>
                <a:gd name="T14" fmla="*/ 46 w 48"/>
                <a:gd name="T15" fmla="*/ 8 h 56"/>
                <a:gd name="T16" fmla="*/ 48 w 48"/>
                <a:gd name="T17" fmla="*/ 0 h 56"/>
                <a:gd name="T18" fmla="*/ 48 w 48"/>
                <a:gd name="T1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56">
                  <a:moveTo>
                    <a:pt x="48" y="0"/>
                  </a:moveTo>
                  <a:lnTo>
                    <a:pt x="48" y="0"/>
                  </a:lnTo>
                  <a:lnTo>
                    <a:pt x="0" y="48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24" y="34"/>
                  </a:lnTo>
                  <a:lnTo>
                    <a:pt x="40" y="16"/>
                  </a:lnTo>
                  <a:lnTo>
                    <a:pt x="46" y="8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32"/>
            <p:cNvSpPr/>
            <p:nvPr/>
          </p:nvSpPr>
          <p:spPr bwMode="auto">
            <a:xfrm rot="11703032">
              <a:off x="10414331" y="1553550"/>
              <a:ext cx="31163" cy="25717"/>
            </a:xfrm>
            <a:custGeom>
              <a:avLst/>
              <a:gdLst>
                <a:gd name="T0" fmla="*/ 0 w 60"/>
                <a:gd name="T1" fmla="*/ 40 h 50"/>
                <a:gd name="T2" fmla="*/ 0 w 60"/>
                <a:gd name="T3" fmla="*/ 40 h 50"/>
                <a:gd name="T4" fmla="*/ 6 w 60"/>
                <a:gd name="T5" fmla="*/ 40 h 50"/>
                <a:gd name="T6" fmla="*/ 22 w 60"/>
                <a:gd name="T7" fmla="*/ 40 h 50"/>
                <a:gd name="T8" fmla="*/ 40 w 60"/>
                <a:gd name="T9" fmla="*/ 42 h 50"/>
                <a:gd name="T10" fmla="*/ 50 w 60"/>
                <a:gd name="T11" fmla="*/ 44 h 50"/>
                <a:gd name="T12" fmla="*/ 60 w 60"/>
                <a:gd name="T13" fmla="*/ 50 h 50"/>
                <a:gd name="T14" fmla="*/ 60 w 60"/>
                <a:gd name="T15" fmla="*/ 50 h 50"/>
                <a:gd name="T16" fmla="*/ 60 w 60"/>
                <a:gd name="T17" fmla="*/ 44 h 50"/>
                <a:gd name="T18" fmla="*/ 60 w 60"/>
                <a:gd name="T19" fmla="*/ 38 h 50"/>
                <a:gd name="T20" fmla="*/ 58 w 60"/>
                <a:gd name="T21" fmla="*/ 30 h 50"/>
                <a:gd name="T22" fmla="*/ 54 w 60"/>
                <a:gd name="T23" fmla="*/ 22 h 50"/>
                <a:gd name="T24" fmla="*/ 48 w 60"/>
                <a:gd name="T25" fmla="*/ 14 h 50"/>
                <a:gd name="T26" fmla="*/ 38 w 60"/>
                <a:gd name="T27" fmla="*/ 6 h 50"/>
                <a:gd name="T28" fmla="*/ 24 w 60"/>
                <a:gd name="T29" fmla="*/ 0 h 50"/>
                <a:gd name="T30" fmla="*/ 24 w 60"/>
                <a:gd name="T31" fmla="*/ 0 h 50"/>
                <a:gd name="T32" fmla="*/ 20 w 60"/>
                <a:gd name="T33" fmla="*/ 0 h 50"/>
                <a:gd name="T34" fmla="*/ 12 w 60"/>
                <a:gd name="T35" fmla="*/ 6 h 50"/>
                <a:gd name="T36" fmla="*/ 6 w 60"/>
                <a:gd name="T37" fmla="*/ 12 h 50"/>
                <a:gd name="T38" fmla="*/ 2 w 60"/>
                <a:gd name="T39" fmla="*/ 18 h 50"/>
                <a:gd name="T40" fmla="*/ 0 w 60"/>
                <a:gd name="T41" fmla="*/ 28 h 50"/>
                <a:gd name="T42" fmla="*/ 0 w 60"/>
                <a:gd name="T43" fmla="*/ 40 h 50"/>
                <a:gd name="T44" fmla="*/ 0 w 60"/>
                <a:gd name="T45" fmla="*/ 4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0">
                  <a:moveTo>
                    <a:pt x="0" y="40"/>
                  </a:moveTo>
                  <a:lnTo>
                    <a:pt x="0" y="40"/>
                  </a:lnTo>
                  <a:lnTo>
                    <a:pt x="6" y="40"/>
                  </a:lnTo>
                  <a:lnTo>
                    <a:pt x="22" y="40"/>
                  </a:lnTo>
                  <a:lnTo>
                    <a:pt x="40" y="42"/>
                  </a:lnTo>
                  <a:lnTo>
                    <a:pt x="50" y="44"/>
                  </a:lnTo>
                  <a:lnTo>
                    <a:pt x="60" y="50"/>
                  </a:lnTo>
                  <a:lnTo>
                    <a:pt x="60" y="50"/>
                  </a:lnTo>
                  <a:lnTo>
                    <a:pt x="60" y="44"/>
                  </a:lnTo>
                  <a:lnTo>
                    <a:pt x="60" y="38"/>
                  </a:lnTo>
                  <a:lnTo>
                    <a:pt x="58" y="30"/>
                  </a:lnTo>
                  <a:lnTo>
                    <a:pt x="54" y="22"/>
                  </a:lnTo>
                  <a:lnTo>
                    <a:pt x="48" y="14"/>
                  </a:lnTo>
                  <a:lnTo>
                    <a:pt x="38" y="6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2" y="6"/>
                  </a:lnTo>
                  <a:lnTo>
                    <a:pt x="6" y="12"/>
                  </a:lnTo>
                  <a:lnTo>
                    <a:pt x="2" y="18"/>
                  </a:lnTo>
                  <a:lnTo>
                    <a:pt x="0" y="28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33"/>
            <p:cNvSpPr/>
            <p:nvPr/>
          </p:nvSpPr>
          <p:spPr bwMode="auto">
            <a:xfrm rot="11703032">
              <a:off x="10256799" y="1031828"/>
              <a:ext cx="31163" cy="24688"/>
            </a:xfrm>
            <a:custGeom>
              <a:avLst/>
              <a:gdLst>
                <a:gd name="T0" fmla="*/ 0 w 60"/>
                <a:gd name="T1" fmla="*/ 18 h 48"/>
                <a:gd name="T2" fmla="*/ 0 w 60"/>
                <a:gd name="T3" fmla="*/ 18 h 48"/>
                <a:gd name="T4" fmla="*/ 4 w 60"/>
                <a:gd name="T5" fmla="*/ 24 h 48"/>
                <a:gd name="T6" fmla="*/ 16 w 60"/>
                <a:gd name="T7" fmla="*/ 34 h 48"/>
                <a:gd name="T8" fmla="*/ 24 w 60"/>
                <a:gd name="T9" fmla="*/ 40 h 48"/>
                <a:gd name="T10" fmla="*/ 34 w 60"/>
                <a:gd name="T11" fmla="*/ 44 h 48"/>
                <a:gd name="T12" fmla="*/ 46 w 60"/>
                <a:gd name="T13" fmla="*/ 48 h 48"/>
                <a:gd name="T14" fmla="*/ 58 w 60"/>
                <a:gd name="T15" fmla="*/ 48 h 48"/>
                <a:gd name="T16" fmla="*/ 58 w 60"/>
                <a:gd name="T17" fmla="*/ 48 h 48"/>
                <a:gd name="T18" fmla="*/ 60 w 60"/>
                <a:gd name="T19" fmla="*/ 44 h 48"/>
                <a:gd name="T20" fmla="*/ 60 w 60"/>
                <a:gd name="T21" fmla="*/ 40 h 48"/>
                <a:gd name="T22" fmla="*/ 58 w 60"/>
                <a:gd name="T23" fmla="*/ 32 h 48"/>
                <a:gd name="T24" fmla="*/ 54 w 60"/>
                <a:gd name="T25" fmla="*/ 26 h 48"/>
                <a:gd name="T26" fmla="*/ 48 w 60"/>
                <a:gd name="T27" fmla="*/ 16 h 48"/>
                <a:gd name="T28" fmla="*/ 36 w 60"/>
                <a:gd name="T29" fmla="*/ 8 h 48"/>
                <a:gd name="T30" fmla="*/ 22 w 60"/>
                <a:gd name="T31" fmla="*/ 0 h 48"/>
                <a:gd name="T32" fmla="*/ 22 w 60"/>
                <a:gd name="T33" fmla="*/ 18 h 48"/>
                <a:gd name="T34" fmla="*/ 22 w 60"/>
                <a:gd name="T35" fmla="*/ 18 h 48"/>
                <a:gd name="T36" fmla="*/ 20 w 60"/>
                <a:gd name="T37" fmla="*/ 16 h 48"/>
                <a:gd name="T38" fmla="*/ 12 w 60"/>
                <a:gd name="T39" fmla="*/ 14 h 48"/>
                <a:gd name="T40" fmla="*/ 6 w 60"/>
                <a:gd name="T41" fmla="*/ 12 h 48"/>
                <a:gd name="T42" fmla="*/ 2 w 60"/>
                <a:gd name="T43" fmla="*/ 14 h 48"/>
                <a:gd name="T44" fmla="*/ 0 w 60"/>
                <a:gd name="T45" fmla="*/ 18 h 48"/>
                <a:gd name="T46" fmla="*/ 0 w 60"/>
                <a:gd name="T47" fmla="*/ 1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48">
                  <a:moveTo>
                    <a:pt x="0" y="18"/>
                  </a:moveTo>
                  <a:lnTo>
                    <a:pt x="0" y="18"/>
                  </a:lnTo>
                  <a:lnTo>
                    <a:pt x="4" y="24"/>
                  </a:lnTo>
                  <a:lnTo>
                    <a:pt x="16" y="34"/>
                  </a:lnTo>
                  <a:lnTo>
                    <a:pt x="24" y="40"/>
                  </a:lnTo>
                  <a:lnTo>
                    <a:pt x="34" y="44"/>
                  </a:lnTo>
                  <a:lnTo>
                    <a:pt x="46" y="48"/>
                  </a:lnTo>
                  <a:lnTo>
                    <a:pt x="58" y="48"/>
                  </a:lnTo>
                  <a:lnTo>
                    <a:pt x="58" y="48"/>
                  </a:lnTo>
                  <a:lnTo>
                    <a:pt x="60" y="44"/>
                  </a:lnTo>
                  <a:lnTo>
                    <a:pt x="60" y="40"/>
                  </a:lnTo>
                  <a:lnTo>
                    <a:pt x="58" y="32"/>
                  </a:lnTo>
                  <a:lnTo>
                    <a:pt x="54" y="26"/>
                  </a:lnTo>
                  <a:lnTo>
                    <a:pt x="48" y="16"/>
                  </a:lnTo>
                  <a:lnTo>
                    <a:pt x="36" y="8"/>
                  </a:lnTo>
                  <a:lnTo>
                    <a:pt x="22" y="0"/>
                  </a:lnTo>
                  <a:lnTo>
                    <a:pt x="22" y="18"/>
                  </a:lnTo>
                  <a:lnTo>
                    <a:pt x="22" y="18"/>
                  </a:lnTo>
                  <a:lnTo>
                    <a:pt x="20" y="16"/>
                  </a:lnTo>
                  <a:lnTo>
                    <a:pt x="12" y="14"/>
                  </a:lnTo>
                  <a:lnTo>
                    <a:pt x="6" y="12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34"/>
            <p:cNvSpPr/>
            <p:nvPr/>
          </p:nvSpPr>
          <p:spPr bwMode="auto">
            <a:xfrm rot="11703032">
              <a:off x="10303358" y="763254"/>
              <a:ext cx="32202" cy="23659"/>
            </a:xfrm>
            <a:custGeom>
              <a:avLst/>
              <a:gdLst>
                <a:gd name="T0" fmla="*/ 0 w 62"/>
                <a:gd name="T1" fmla="*/ 22 h 46"/>
                <a:gd name="T2" fmla="*/ 0 w 62"/>
                <a:gd name="T3" fmla="*/ 22 h 46"/>
                <a:gd name="T4" fmla="*/ 2 w 62"/>
                <a:gd name="T5" fmla="*/ 26 h 46"/>
                <a:gd name="T6" fmla="*/ 6 w 62"/>
                <a:gd name="T7" fmla="*/ 36 h 46"/>
                <a:gd name="T8" fmla="*/ 10 w 62"/>
                <a:gd name="T9" fmla="*/ 40 h 46"/>
                <a:gd name="T10" fmla="*/ 14 w 62"/>
                <a:gd name="T11" fmla="*/ 44 h 46"/>
                <a:gd name="T12" fmla="*/ 20 w 62"/>
                <a:gd name="T13" fmla="*/ 46 h 46"/>
                <a:gd name="T14" fmla="*/ 26 w 62"/>
                <a:gd name="T15" fmla="*/ 44 h 46"/>
                <a:gd name="T16" fmla="*/ 26 w 62"/>
                <a:gd name="T17" fmla="*/ 44 h 46"/>
                <a:gd name="T18" fmla="*/ 28 w 62"/>
                <a:gd name="T19" fmla="*/ 40 h 46"/>
                <a:gd name="T20" fmla="*/ 36 w 62"/>
                <a:gd name="T21" fmla="*/ 30 h 46"/>
                <a:gd name="T22" fmla="*/ 40 w 62"/>
                <a:gd name="T23" fmla="*/ 24 h 46"/>
                <a:gd name="T24" fmla="*/ 46 w 62"/>
                <a:gd name="T25" fmla="*/ 20 h 46"/>
                <a:gd name="T26" fmla="*/ 54 w 62"/>
                <a:gd name="T27" fmla="*/ 18 h 46"/>
                <a:gd name="T28" fmla="*/ 62 w 62"/>
                <a:gd name="T29" fmla="*/ 16 h 46"/>
                <a:gd name="T30" fmla="*/ 62 w 62"/>
                <a:gd name="T31" fmla="*/ 16 h 46"/>
                <a:gd name="T32" fmla="*/ 60 w 62"/>
                <a:gd name="T33" fmla="*/ 14 h 46"/>
                <a:gd name="T34" fmla="*/ 52 w 62"/>
                <a:gd name="T35" fmla="*/ 6 h 46"/>
                <a:gd name="T36" fmla="*/ 46 w 62"/>
                <a:gd name="T37" fmla="*/ 4 h 46"/>
                <a:gd name="T38" fmla="*/ 38 w 62"/>
                <a:gd name="T39" fmla="*/ 2 h 46"/>
                <a:gd name="T40" fmla="*/ 26 w 62"/>
                <a:gd name="T41" fmla="*/ 0 h 46"/>
                <a:gd name="T42" fmla="*/ 12 w 62"/>
                <a:gd name="T43" fmla="*/ 0 h 46"/>
                <a:gd name="T44" fmla="*/ 12 w 62"/>
                <a:gd name="T45" fmla="*/ 0 h 46"/>
                <a:gd name="T46" fmla="*/ 10 w 62"/>
                <a:gd name="T47" fmla="*/ 0 h 46"/>
                <a:gd name="T48" fmla="*/ 6 w 62"/>
                <a:gd name="T49" fmla="*/ 2 h 46"/>
                <a:gd name="T50" fmla="*/ 4 w 62"/>
                <a:gd name="T51" fmla="*/ 4 h 46"/>
                <a:gd name="T52" fmla="*/ 2 w 62"/>
                <a:gd name="T53" fmla="*/ 8 h 46"/>
                <a:gd name="T54" fmla="*/ 0 w 62"/>
                <a:gd name="T55" fmla="*/ 14 h 46"/>
                <a:gd name="T56" fmla="*/ 0 w 62"/>
                <a:gd name="T57" fmla="*/ 22 h 46"/>
                <a:gd name="T58" fmla="*/ 0 w 62"/>
                <a:gd name="T5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2" h="46">
                  <a:moveTo>
                    <a:pt x="0" y="22"/>
                  </a:moveTo>
                  <a:lnTo>
                    <a:pt x="0" y="22"/>
                  </a:lnTo>
                  <a:lnTo>
                    <a:pt x="2" y="26"/>
                  </a:lnTo>
                  <a:lnTo>
                    <a:pt x="6" y="36"/>
                  </a:lnTo>
                  <a:lnTo>
                    <a:pt x="10" y="40"/>
                  </a:lnTo>
                  <a:lnTo>
                    <a:pt x="14" y="44"/>
                  </a:lnTo>
                  <a:lnTo>
                    <a:pt x="20" y="46"/>
                  </a:lnTo>
                  <a:lnTo>
                    <a:pt x="26" y="44"/>
                  </a:lnTo>
                  <a:lnTo>
                    <a:pt x="26" y="44"/>
                  </a:lnTo>
                  <a:lnTo>
                    <a:pt x="28" y="40"/>
                  </a:lnTo>
                  <a:lnTo>
                    <a:pt x="36" y="30"/>
                  </a:lnTo>
                  <a:lnTo>
                    <a:pt x="40" y="24"/>
                  </a:lnTo>
                  <a:lnTo>
                    <a:pt x="46" y="20"/>
                  </a:lnTo>
                  <a:lnTo>
                    <a:pt x="54" y="18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4"/>
                  </a:lnTo>
                  <a:lnTo>
                    <a:pt x="52" y="6"/>
                  </a:lnTo>
                  <a:lnTo>
                    <a:pt x="46" y="4"/>
                  </a:lnTo>
                  <a:lnTo>
                    <a:pt x="38" y="2"/>
                  </a:lnTo>
                  <a:lnTo>
                    <a:pt x="2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35"/>
            <p:cNvSpPr/>
            <p:nvPr/>
          </p:nvSpPr>
          <p:spPr bwMode="auto">
            <a:xfrm rot="11703032">
              <a:off x="10215427" y="1071348"/>
              <a:ext cx="27008" cy="28803"/>
            </a:xfrm>
            <a:custGeom>
              <a:avLst/>
              <a:gdLst>
                <a:gd name="T0" fmla="*/ 14 w 52"/>
                <a:gd name="T1" fmla="*/ 56 h 56"/>
                <a:gd name="T2" fmla="*/ 14 w 52"/>
                <a:gd name="T3" fmla="*/ 56 h 56"/>
                <a:gd name="T4" fmla="*/ 16 w 52"/>
                <a:gd name="T5" fmla="*/ 52 h 56"/>
                <a:gd name="T6" fmla="*/ 20 w 52"/>
                <a:gd name="T7" fmla="*/ 44 h 56"/>
                <a:gd name="T8" fmla="*/ 26 w 52"/>
                <a:gd name="T9" fmla="*/ 40 h 56"/>
                <a:gd name="T10" fmla="*/ 32 w 52"/>
                <a:gd name="T11" fmla="*/ 36 h 56"/>
                <a:gd name="T12" fmla="*/ 40 w 52"/>
                <a:gd name="T13" fmla="*/ 34 h 56"/>
                <a:gd name="T14" fmla="*/ 52 w 52"/>
                <a:gd name="T15" fmla="*/ 34 h 56"/>
                <a:gd name="T16" fmla="*/ 52 w 52"/>
                <a:gd name="T17" fmla="*/ 34 h 56"/>
                <a:gd name="T18" fmla="*/ 52 w 52"/>
                <a:gd name="T19" fmla="*/ 28 h 56"/>
                <a:gd name="T20" fmla="*/ 50 w 52"/>
                <a:gd name="T21" fmla="*/ 18 h 56"/>
                <a:gd name="T22" fmla="*/ 48 w 52"/>
                <a:gd name="T23" fmla="*/ 12 h 56"/>
                <a:gd name="T24" fmla="*/ 44 w 52"/>
                <a:gd name="T25" fmla="*/ 6 h 56"/>
                <a:gd name="T26" fmla="*/ 38 w 52"/>
                <a:gd name="T27" fmla="*/ 2 h 56"/>
                <a:gd name="T28" fmla="*/ 28 w 52"/>
                <a:gd name="T29" fmla="*/ 0 h 56"/>
                <a:gd name="T30" fmla="*/ 28 w 52"/>
                <a:gd name="T31" fmla="*/ 0 h 56"/>
                <a:gd name="T32" fmla="*/ 26 w 52"/>
                <a:gd name="T33" fmla="*/ 4 h 56"/>
                <a:gd name="T34" fmla="*/ 20 w 52"/>
                <a:gd name="T35" fmla="*/ 12 h 56"/>
                <a:gd name="T36" fmla="*/ 16 w 52"/>
                <a:gd name="T37" fmla="*/ 16 h 56"/>
                <a:gd name="T38" fmla="*/ 10 w 52"/>
                <a:gd name="T39" fmla="*/ 18 h 56"/>
                <a:gd name="T40" fmla="*/ 6 w 52"/>
                <a:gd name="T41" fmla="*/ 18 h 56"/>
                <a:gd name="T42" fmla="*/ 0 w 52"/>
                <a:gd name="T43" fmla="*/ 14 h 56"/>
                <a:gd name="T44" fmla="*/ 0 w 52"/>
                <a:gd name="T45" fmla="*/ 14 h 56"/>
                <a:gd name="T46" fmla="*/ 2 w 52"/>
                <a:gd name="T47" fmla="*/ 18 h 56"/>
                <a:gd name="T48" fmla="*/ 10 w 52"/>
                <a:gd name="T49" fmla="*/ 30 h 56"/>
                <a:gd name="T50" fmla="*/ 14 w 52"/>
                <a:gd name="T51" fmla="*/ 36 h 56"/>
                <a:gd name="T52" fmla="*/ 16 w 52"/>
                <a:gd name="T53" fmla="*/ 42 h 56"/>
                <a:gd name="T54" fmla="*/ 16 w 52"/>
                <a:gd name="T55" fmla="*/ 50 h 56"/>
                <a:gd name="T56" fmla="*/ 14 w 52"/>
                <a:gd name="T57" fmla="*/ 56 h 56"/>
                <a:gd name="T58" fmla="*/ 14 w 52"/>
                <a:gd name="T5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56">
                  <a:moveTo>
                    <a:pt x="14" y="56"/>
                  </a:moveTo>
                  <a:lnTo>
                    <a:pt x="14" y="56"/>
                  </a:lnTo>
                  <a:lnTo>
                    <a:pt x="16" y="52"/>
                  </a:lnTo>
                  <a:lnTo>
                    <a:pt x="20" y="44"/>
                  </a:lnTo>
                  <a:lnTo>
                    <a:pt x="26" y="40"/>
                  </a:lnTo>
                  <a:lnTo>
                    <a:pt x="32" y="36"/>
                  </a:lnTo>
                  <a:lnTo>
                    <a:pt x="40" y="34"/>
                  </a:lnTo>
                  <a:lnTo>
                    <a:pt x="52" y="34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0" y="18"/>
                  </a:lnTo>
                  <a:lnTo>
                    <a:pt x="48" y="12"/>
                  </a:lnTo>
                  <a:lnTo>
                    <a:pt x="44" y="6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6" y="4"/>
                  </a:lnTo>
                  <a:lnTo>
                    <a:pt x="20" y="12"/>
                  </a:lnTo>
                  <a:lnTo>
                    <a:pt x="16" y="16"/>
                  </a:lnTo>
                  <a:lnTo>
                    <a:pt x="10" y="18"/>
                  </a:lnTo>
                  <a:lnTo>
                    <a:pt x="6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10" y="30"/>
                  </a:lnTo>
                  <a:lnTo>
                    <a:pt x="14" y="36"/>
                  </a:lnTo>
                  <a:lnTo>
                    <a:pt x="16" y="42"/>
                  </a:lnTo>
                  <a:lnTo>
                    <a:pt x="16" y="50"/>
                  </a:lnTo>
                  <a:lnTo>
                    <a:pt x="14" y="56"/>
                  </a:lnTo>
                  <a:lnTo>
                    <a:pt x="14" y="5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36"/>
            <p:cNvSpPr/>
            <p:nvPr/>
          </p:nvSpPr>
          <p:spPr bwMode="auto">
            <a:xfrm rot="11703032">
              <a:off x="10570401" y="961904"/>
              <a:ext cx="38434" cy="41147"/>
            </a:xfrm>
            <a:custGeom>
              <a:avLst/>
              <a:gdLst>
                <a:gd name="T0" fmla="*/ 0 w 74"/>
                <a:gd name="T1" fmla="*/ 24 h 80"/>
                <a:gd name="T2" fmla="*/ 0 w 74"/>
                <a:gd name="T3" fmla="*/ 24 h 80"/>
                <a:gd name="T4" fmla="*/ 8 w 74"/>
                <a:gd name="T5" fmla="*/ 28 h 80"/>
                <a:gd name="T6" fmla="*/ 24 w 74"/>
                <a:gd name="T7" fmla="*/ 40 h 80"/>
                <a:gd name="T8" fmla="*/ 34 w 74"/>
                <a:gd name="T9" fmla="*/ 50 h 80"/>
                <a:gd name="T10" fmla="*/ 42 w 74"/>
                <a:gd name="T11" fmla="*/ 58 h 80"/>
                <a:gd name="T12" fmla="*/ 50 w 74"/>
                <a:gd name="T13" fmla="*/ 68 h 80"/>
                <a:gd name="T14" fmla="*/ 54 w 74"/>
                <a:gd name="T15" fmla="*/ 78 h 80"/>
                <a:gd name="T16" fmla="*/ 54 w 74"/>
                <a:gd name="T17" fmla="*/ 78 h 80"/>
                <a:gd name="T18" fmla="*/ 58 w 74"/>
                <a:gd name="T19" fmla="*/ 80 h 80"/>
                <a:gd name="T20" fmla="*/ 62 w 74"/>
                <a:gd name="T21" fmla="*/ 78 h 80"/>
                <a:gd name="T22" fmla="*/ 66 w 74"/>
                <a:gd name="T23" fmla="*/ 76 h 80"/>
                <a:gd name="T24" fmla="*/ 70 w 74"/>
                <a:gd name="T25" fmla="*/ 72 h 80"/>
                <a:gd name="T26" fmla="*/ 74 w 74"/>
                <a:gd name="T27" fmla="*/ 64 h 80"/>
                <a:gd name="T28" fmla="*/ 74 w 74"/>
                <a:gd name="T29" fmla="*/ 54 h 80"/>
                <a:gd name="T30" fmla="*/ 74 w 74"/>
                <a:gd name="T31" fmla="*/ 38 h 80"/>
                <a:gd name="T32" fmla="*/ 74 w 74"/>
                <a:gd name="T33" fmla="*/ 38 h 80"/>
                <a:gd name="T34" fmla="*/ 72 w 74"/>
                <a:gd name="T35" fmla="*/ 32 h 80"/>
                <a:gd name="T36" fmla="*/ 70 w 74"/>
                <a:gd name="T37" fmla="*/ 26 h 80"/>
                <a:gd name="T38" fmla="*/ 66 w 74"/>
                <a:gd name="T39" fmla="*/ 20 h 80"/>
                <a:gd name="T40" fmla="*/ 60 w 74"/>
                <a:gd name="T41" fmla="*/ 12 h 80"/>
                <a:gd name="T42" fmla="*/ 50 w 74"/>
                <a:gd name="T43" fmla="*/ 6 h 80"/>
                <a:gd name="T44" fmla="*/ 38 w 74"/>
                <a:gd name="T45" fmla="*/ 2 h 80"/>
                <a:gd name="T46" fmla="*/ 24 w 74"/>
                <a:gd name="T47" fmla="*/ 0 h 80"/>
                <a:gd name="T48" fmla="*/ 24 w 74"/>
                <a:gd name="T49" fmla="*/ 0 h 80"/>
                <a:gd name="T50" fmla="*/ 20 w 74"/>
                <a:gd name="T51" fmla="*/ 0 h 80"/>
                <a:gd name="T52" fmla="*/ 10 w 74"/>
                <a:gd name="T53" fmla="*/ 0 h 80"/>
                <a:gd name="T54" fmla="*/ 6 w 74"/>
                <a:gd name="T55" fmla="*/ 2 h 80"/>
                <a:gd name="T56" fmla="*/ 2 w 74"/>
                <a:gd name="T57" fmla="*/ 8 h 80"/>
                <a:gd name="T58" fmla="*/ 0 w 74"/>
                <a:gd name="T59" fmla="*/ 14 h 80"/>
                <a:gd name="T60" fmla="*/ 0 w 74"/>
                <a:gd name="T61" fmla="*/ 24 h 80"/>
                <a:gd name="T62" fmla="*/ 0 w 74"/>
                <a:gd name="T63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80">
                  <a:moveTo>
                    <a:pt x="0" y="24"/>
                  </a:moveTo>
                  <a:lnTo>
                    <a:pt x="0" y="24"/>
                  </a:lnTo>
                  <a:lnTo>
                    <a:pt x="8" y="28"/>
                  </a:lnTo>
                  <a:lnTo>
                    <a:pt x="24" y="40"/>
                  </a:lnTo>
                  <a:lnTo>
                    <a:pt x="34" y="50"/>
                  </a:lnTo>
                  <a:lnTo>
                    <a:pt x="42" y="58"/>
                  </a:lnTo>
                  <a:lnTo>
                    <a:pt x="50" y="68"/>
                  </a:lnTo>
                  <a:lnTo>
                    <a:pt x="54" y="78"/>
                  </a:lnTo>
                  <a:lnTo>
                    <a:pt x="54" y="78"/>
                  </a:lnTo>
                  <a:lnTo>
                    <a:pt x="58" y="80"/>
                  </a:lnTo>
                  <a:lnTo>
                    <a:pt x="62" y="78"/>
                  </a:lnTo>
                  <a:lnTo>
                    <a:pt x="66" y="76"/>
                  </a:lnTo>
                  <a:lnTo>
                    <a:pt x="70" y="72"/>
                  </a:lnTo>
                  <a:lnTo>
                    <a:pt x="74" y="64"/>
                  </a:lnTo>
                  <a:lnTo>
                    <a:pt x="74" y="54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72" y="32"/>
                  </a:lnTo>
                  <a:lnTo>
                    <a:pt x="70" y="26"/>
                  </a:lnTo>
                  <a:lnTo>
                    <a:pt x="66" y="20"/>
                  </a:lnTo>
                  <a:lnTo>
                    <a:pt x="60" y="12"/>
                  </a:lnTo>
                  <a:lnTo>
                    <a:pt x="50" y="6"/>
                  </a:lnTo>
                  <a:lnTo>
                    <a:pt x="38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6" y="2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37"/>
            <p:cNvSpPr/>
            <p:nvPr/>
          </p:nvSpPr>
          <p:spPr bwMode="auto">
            <a:xfrm rot="11703032">
              <a:off x="10533629" y="987904"/>
              <a:ext cx="38434" cy="22631"/>
            </a:xfrm>
            <a:custGeom>
              <a:avLst/>
              <a:gdLst>
                <a:gd name="T0" fmla="*/ 0 w 74"/>
                <a:gd name="T1" fmla="*/ 24 h 44"/>
                <a:gd name="T2" fmla="*/ 0 w 74"/>
                <a:gd name="T3" fmla="*/ 24 h 44"/>
                <a:gd name="T4" fmla="*/ 2 w 74"/>
                <a:gd name="T5" fmla="*/ 28 h 44"/>
                <a:gd name="T6" fmla="*/ 6 w 74"/>
                <a:gd name="T7" fmla="*/ 38 h 44"/>
                <a:gd name="T8" fmla="*/ 10 w 74"/>
                <a:gd name="T9" fmla="*/ 42 h 44"/>
                <a:gd name="T10" fmla="*/ 16 w 74"/>
                <a:gd name="T11" fmla="*/ 44 h 44"/>
                <a:gd name="T12" fmla="*/ 22 w 74"/>
                <a:gd name="T13" fmla="*/ 42 h 44"/>
                <a:gd name="T14" fmla="*/ 30 w 74"/>
                <a:gd name="T15" fmla="*/ 40 h 44"/>
                <a:gd name="T16" fmla="*/ 30 w 74"/>
                <a:gd name="T17" fmla="*/ 40 h 44"/>
                <a:gd name="T18" fmla="*/ 34 w 74"/>
                <a:gd name="T19" fmla="*/ 38 h 44"/>
                <a:gd name="T20" fmla="*/ 42 w 74"/>
                <a:gd name="T21" fmla="*/ 34 h 44"/>
                <a:gd name="T22" fmla="*/ 46 w 74"/>
                <a:gd name="T23" fmla="*/ 34 h 44"/>
                <a:gd name="T24" fmla="*/ 52 w 74"/>
                <a:gd name="T25" fmla="*/ 34 h 44"/>
                <a:gd name="T26" fmla="*/ 56 w 74"/>
                <a:gd name="T27" fmla="*/ 36 h 44"/>
                <a:gd name="T28" fmla="*/ 62 w 74"/>
                <a:gd name="T29" fmla="*/ 42 h 44"/>
                <a:gd name="T30" fmla="*/ 62 w 74"/>
                <a:gd name="T31" fmla="*/ 42 h 44"/>
                <a:gd name="T32" fmla="*/ 66 w 74"/>
                <a:gd name="T33" fmla="*/ 42 h 44"/>
                <a:gd name="T34" fmla="*/ 68 w 74"/>
                <a:gd name="T35" fmla="*/ 42 h 44"/>
                <a:gd name="T36" fmla="*/ 72 w 74"/>
                <a:gd name="T37" fmla="*/ 40 h 44"/>
                <a:gd name="T38" fmla="*/ 74 w 74"/>
                <a:gd name="T39" fmla="*/ 38 h 44"/>
                <a:gd name="T40" fmla="*/ 74 w 74"/>
                <a:gd name="T41" fmla="*/ 32 h 44"/>
                <a:gd name="T42" fmla="*/ 72 w 74"/>
                <a:gd name="T43" fmla="*/ 22 h 44"/>
                <a:gd name="T44" fmla="*/ 66 w 74"/>
                <a:gd name="T45" fmla="*/ 8 h 44"/>
                <a:gd name="T46" fmla="*/ 66 w 74"/>
                <a:gd name="T47" fmla="*/ 8 h 44"/>
                <a:gd name="T48" fmla="*/ 58 w 74"/>
                <a:gd name="T49" fmla="*/ 4 h 44"/>
                <a:gd name="T50" fmla="*/ 52 w 74"/>
                <a:gd name="T51" fmla="*/ 2 h 44"/>
                <a:gd name="T52" fmla="*/ 42 w 74"/>
                <a:gd name="T53" fmla="*/ 0 h 44"/>
                <a:gd name="T54" fmla="*/ 32 w 74"/>
                <a:gd name="T55" fmla="*/ 0 h 44"/>
                <a:gd name="T56" fmla="*/ 20 w 74"/>
                <a:gd name="T57" fmla="*/ 2 h 44"/>
                <a:gd name="T58" fmla="*/ 10 w 74"/>
                <a:gd name="T59" fmla="*/ 10 h 44"/>
                <a:gd name="T60" fmla="*/ 6 w 74"/>
                <a:gd name="T61" fmla="*/ 16 h 44"/>
                <a:gd name="T62" fmla="*/ 0 w 74"/>
                <a:gd name="T63" fmla="*/ 24 h 44"/>
                <a:gd name="T64" fmla="*/ 0 w 74"/>
                <a:gd name="T65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44">
                  <a:moveTo>
                    <a:pt x="0" y="24"/>
                  </a:moveTo>
                  <a:lnTo>
                    <a:pt x="0" y="24"/>
                  </a:lnTo>
                  <a:lnTo>
                    <a:pt x="2" y="28"/>
                  </a:lnTo>
                  <a:lnTo>
                    <a:pt x="6" y="38"/>
                  </a:lnTo>
                  <a:lnTo>
                    <a:pt x="10" y="42"/>
                  </a:lnTo>
                  <a:lnTo>
                    <a:pt x="16" y="44"/>
                  </a:lnTo>
                  <a:lnTo>
                    <a:pt x="22" y="42"/>
                  </a:lnTo>
                  <a:lnTo>
                    <a:pt x="30" y="40"/>
                  </a:lnTo>
                  <a:lnTo>
                    <a:pt x="30" y="40"/>
                  </a:lnTo>
                  <a:lnTo>
                    <a:pt x="34" y="38"/>
                  </a:lnTo>
                  <a:lnTo>
                    <a:pt x="42" y="34"/>
                  </a:lnTo>
                  <a:lnTo>
                    <a:pt x="46" y="34"/>
                  </a:lnTo>
                  <a:lnTo>
                    <a:pt x="52" y="34"/>
                  </a:lnTo>
                  <a:lnTo>
                    <a:pt x="56" y="36"/>
                  </a:lnTo>
                  <a:lnTo>
                    <a:pt x="62" y="42"/>
                  </a:lnTo>
                  <a:lnTo>
                    <a:pt x="62" y="42"/>
                  </a:lnTo>
                  <a:lnTo>
                    <a:pt x="66" y="42"/>
                  </a:lnTo>
                  <a:lnTo>
                    <a:pt x="68" y="42"/>
                  </a:lnTo>
                  <a:lnTo>
                    <a:pt x="72" y="40"/>
                  </a:lnTo>
                  <a:lnTo>
                    <a:pt x="74" y="38"/>
                  </a:lnTo>
                  <a:lnTo>
                    <a:pt x="74" y="32"/>
                  </a:lnTo>
                  <a:lnTo>
                    <a:pt x="72" y="22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58" y="4"/>
                  </a:lnTo>
                  <a:lnTo>
                    <a:pt x="52" y="2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6" y="16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38"/>
            <p:cNvSpPr/>
            <p:nvPr/>
          </p:nvSpPr>
          <p:spPr bwMode="auto">
            <a:xfrm rot="11703032">
              <a:off x="10480683" y="924535"/>
              <a:ext cx="36357" cy="30860"/>
            </a:xfrm>
            <a:custGeom>
              <a:avLst/>
              <a:gdLst>
                <a:gd name="T0" fmla="*/ 0 w 70"/>
                <a:gd name="T1" fmla="*/ 34 h 60"/>
                <a:gd name="T2" fmla="*/ 0 w 70"/>
                <a:gd name="T3" fmla="*/ 34 h 60"/>
                <a:gd name="T4" fmla="*/ 8 w 70"/>
                <a:gd name="T5" fmla="*/ 40 h 60"/>
                <a:gd name="T6" fmla="*/ 24 w 70"/>
                <a:gd name="T7" fmla="*/ 52 h 60"/>
                <a:gd name="T8" fmla="*/ 34 w 70"/>
                <a:gd name="T9" fmla="*/ 56 h 60"/>
                <a:gd name="T10" fmla="*/ 46 w 70"/>
                <a:gd name="T11" fmla="*/ 60 h 60"/>
                <a:gd name="T12" fmla="*/ 58 w 70"/>
                <a:gd name="T13" fmla="*/ 60 h 60"/>
                <a:gd name="T14" fmla="*/ 70 w 70"/>
                <a:gd name="T15" fmla="*/ 58 h 60"/>
                <a:gd name="T16" fmla="*/ 70 w 70"/>
                <a:gd name="T17" fmla="*/ 58 h 60"/>
                <a:gd name="T18" fmla="*/ 44 w 70"/>
                <a:gd name="T19" fmla="*/ 34 h 60"/>
                <a:gd name="T20" fmla="*/ 22 w 70"/>
                <a:gd name="T21" fmla="*/ 14 h 60"/>
                <a:gd name="T22" fmla="*/ 10 w 70"/>
                <a:gd name="T23" fmla="*/ 6 h 60"/>
                <a:gd name="T24" fmla="*/ 0 w 70"/>
                <a:gd name="T25" fmla="*/ 0 h 60"/>
                <a:gd name="T26" fmla="*/ 14 w 70"/>
                <a:gd name="T27" fmla="*/ 24 h 60"/>
                <a:gd name="T28" fmla="*/ 14 w 70"/>
                <a:gd name="T29" fmla="*/ 24 h 60"/>
                <a:gd name="T30" fmla="*/ 6 w 70"/>
                <a:gd name="T31" fmla="*/ 26 h 60"/>
                <a:gd name="T32" fmla="*/ 2 w 70"/>
                <a:gd name="T33" fmla="*/ 28 h 60"/>
                <a:gd name="T34" fmla="*/ 0 w 70"/>
                <a:gd name="T35" fmla="*/ 30 h 60"/>
                <a:gd name="T36" fmla="*/ 0 w 70"/>
                <a:gd name="T37" fmla="*/ 34 h 60"/>
                <a:gd name="T38" fmla="*/ 0 w 70"/>
                <a:gd name="T39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0" h="60">
                  <a:moveTo>
                    <a:pt x="0" y="34"/>
                  </a:moveTo>
                  <a:lnTo>
                    <a:pt x="0" y="34"/>
                  </a:lnTo>
                  <a:lnTo>
                    <a:pt x="8" y="40"/>
                  </a:lnTo>
                  <a:lnTo>
                    <a:pt x="24" y="52"/>
                  </a:lnTo>
                  <a:lnTo>
                    <a:pt x="34" y="56"/>
                  </a:lnTo>
                  <a:lnTo>
                    <a:pt x="46" y="60"/>
                  </a:lnTo>
                  <a:lnTo>
                    <a:pt x="58" y="60"/>
                  </a:lnTo>
                  <a:lnTo>
                    <a:pt x="70" y="58"/>
                  </a:lnTo>
                  <a:lnTo>
                    <a:pt x="70" y="58"/>
                  </a:lnTo>
                  <a:lnTo>
                    <a:pt x="44" y="34"/>
                  </a:lnTo>
                  <a:lnTo>
                    <a:pt x="22" y="14"/>
                  </a:lnTo>
                  <a:lnTo>
                    <a:pt x="10" y="6"/>
                  </a:lnTo>
                  <a:lnTo>
                    <a:pt x="0" y="0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6" y="26"/>
                  </a:lnTo>
                  <a:lnTo>
                    <a:pt x="2" y="28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41"/>
            <p:cNvSpPr/>
            <p:nvPr/>
          </p:nvSpPr>
          <p:spPr bwMode="auto">
            <a:xfrm rot="11703032">
              <a:off x="10666033" y="1493343"/>
              <a:ext cx="37396" cy="34975"/>
            </a:xfrm>
            <a:custGeom>
              <a:avLst/>
              <a:gdLst>
                <a:gd name="T0" fmla="*/ 0 w 72"/>
                <a:gd name="T1" fmla="*/ 62 h 68"/>
                <a:gd name="T2" fmla="*/ 10 w 72"/>
                <a:gd name="T3" fmla="*/ 68 h 68"/>
                <a:gd name="T4" fmla="*/ 10 w 72"/>
                <a:gd name="T5" fmla="*/ 68 h 68"/>
                <a:gd name="T6" fmla="*/ 36 w 72"/>
                <a:gd name="T7" fmla="*/ 44 h 68"/>
                <a:gd name="T8" fmla="*/ 56 w 72"/>
                <a:gd name="T9" fmla="*/ 26 h 68"/>
                <a:gd name="T10" fmla="*/ 72 w 72"/>
                <a:gd name="T11" fmla="*/ 10 h 68"/>
                <a:gd name="T12" fmla="*/ 68 w 72"/>
                <a:gd name="T13" fmla="*/ 0 h 68"/>
                <a:gd name="T14" fmla="*/ 0 w 72"/>
                <a:gd name="T1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68">
                  <a:moveTo>
                    <a:pt x="0" y="62"/>
                  </a:moveTo>
                  <a:lnTo>
                    <a:pt x="10" y="68"/>
                  </a:lnTo>
                  <a:lnTo>
                    <a:pt x="10" y="68"/>
                  </a:lnTo>
                  <a:lnTo>
                    <a:pt x="36" y="44"/>
                  </a:lnTo>
                  <a:lnTo>
                    <a:pt x="56" y="26"/>
                  </a:lnTo>
                  <a:lnTo>
                    <a:pt x="72" y="10"/>
                  </a:lnTo>
                  <a:lnTo>
                    <a:pt x="68" y="0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42"/>
            <p:cNvSpPr/>
            <p:nvPr/>
          </p:nvSpPr>
          <p:spPr bwMode="auto">
            <a:xfrm rot="11703032">
              <a:off x="10755752" y="1392663"/>
              <a:ext cx="36357" cy="32917"/>
            </a:xfrm>
            <a:custGeom>
              <a:avLst/>
              <a:gdLst>
                <a:gd name="T0" fmla="*/ 8 w 70"/>
                <a:gd name="T1" fmla="*/ 64 h 64"/>
                <a:gd name="T2" fmla="*/ 8 w 70"/>
                <a:gd name="T3" fmla="*/ 64 h 64"/>
                <a:gd name="T4" fmla="*/ 30 w 70"/>
                <a:gd name="T5" fmla="*/ 46 h 64"/>
                <a:gd name="T6" fmla="*/ 70 w 70"/>
                <a:gd name="T7" fmla="*/ 16 h 64"/>
                <a:gd name="T8" fmla="*/ 60 w 70"/>
                <a:gd name="T9" fmla="*/ 12 h 64"/>
                <a:gd name="T10" fmla="*/ 66 w 70"/>
                <a:gd name="T11" fmla="*/ 0 h 64"/>
                <a:gd name="T12" fmla="*/ 66 w 70"/>
                <a:gd name="T13" fmla="*/ 0 h 64"/>
                <a:gd name="T14" fmla="*/ 38 w 70"/>
                <a:gd name="T15" fmla="*/ 20 h 64"/>
                <a:gd name="T16" fmla="*/ 2 w 70"/>
                <a:gd name="T17" fmla="*/ 46 h 64"/>
                <a:gd name="T18" fmla="*/ 2 w 70"/>
                <a:gd name="T19" fmla="*/ 46 h 64"/>
                <a:gd name="T20" fmla="*/ 0 w 70"/>
                <a:gd name="T21" fmla="*/ 48 h 64"/>
                <a:gd name="T22" fmla="*/ 0 w 70"/>
                <a:gd name="T23" fmla="*/ 54 h 64"/>
                <a:gd name="T24" fmla="*/ 0 w 70"/>
                <a:gd name="T25" fmla="*/ 60 h 64"/>
                <a:gd name="T26" fmla="*/ 4 w 70"/>
                <a:gd name="T27" fmla="*/ 62 h 64"/>
                <a:gd name="T28" fmla="*/ 8 w 70"/>
                <a:gd name="T29" fmla="*/ 64 h 64"/>
                <a:gd name="T30" fmla="*/ 8 w 70"/>
                <a:gd name="T3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0" h="64">
                  <a:moveTo>
                    <a:pt x="8" y="64"/>
                  </a:moveTo>
                  <a:lnTo>
                    <a:pt x="8" y="64"/>
                  </a:lnTo>
                  <a:lnTo>
                    <a:pt x="30" y="46"/>
                  </a:lnTo>
                  <a:lnTo>
                    <a:pt x="70" y="16"/>
                  </a:lnTo>
                  <a:lnTo>
                    <a:pt x="60" y="12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38" y="20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4" y="62"/>
                  </a:lnTo>
                  <a:lnTo>
                    <a:pt x="8" y="64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43"/>
            <p:cNvSpPr/>
            <p:nvPr/>
          </p:nvSpPr>
          <p:spPr bwMode="auto">
            <a:xfrm rot="11703032">
              <a:off x="10457365" y="1495806"/>
              <a:ext cx="83101" cy="108010"/>
            </a:xfrm>
            <a:custGeom>
              <a:avLst/>
              <a:gdLst>
                <a:gd name="T0" fmla="*/ 154 w 160"/>
                <a:gd name="T1" fmla="*/ 0 h 210"/>
                <a:gd name="T2" fmla="*/ 160 w 160"/>
                <a:gd name="T3" fmla="*/ 12 h 210"/>
                <a:gd name="T4" fmla="*/ 160 w 160"/>
                <a:gd name="T5" fmla="*/ 12 h 210"/>
                <a:gd name="T6" fmla="*/ 150 w 160"/>
                <a:gd name="T7" fmla="*/ 32 h 210"/>
                <a:gd name="T8" fmla="*/ 136 w 160"/>
                <a:gd name="T9" fmla="*/ 54 h 210"/>
                <a:gd name="T10" fmla="*/ 118 w 160"/>
                <a:gd name="T11" fmla="*/ 82 h 210"/>
                <a:gd name="T12" fmla="*/ 96 w 160"/>
                <a:gd name="T13" fmla="*/ 114 h 210"/>
                <a:gd name="T14" fmla="*/ 68 w 160"/>
                <a:gd name="T15" fmla="*/ 146 h 210"/>
                <a:gd name="T16" fmla="*/ 36 w 160"/>
                <a:gd name="T17" fmla="*/ 180 h 210"/>
                <a:gd name="T18" fmla="*/ 18 w 160"/>
                <a:gd name="T19" fmla="*/ 196 h 210"/>
                <a:gd name="T20" fmla="*/ 0 w 160"/>
                <a:gd name="T21" fmla="*/ 210 h 210"/>
                <a:gd name="T22" fmla="*/ 0 w 160"/>
                <a:gd name="T23" fmla="*/ 210 h 210"/>
                <a:gd name="T24" fmla="*/ 58 w 160"/>
                <a:gd name="T25" fmla="*/ 138 h 210"/>
                <a:gd name="T26" fmla="*/ 106 w 160"/>
                <a:gd name="T27" fmla="*/ 78 h 210"/>
                <a:gd name="T28" fmla="*/ 126 w 160"/>
                <a:gd name="T29" fmla="*/ 50 h 210"/>
                <a:gd name="T30" fmla="*/ 140 w 160"/>
                <a:gd name="T31" fmla="*/ 28 h 210"/>
                <a:gd name="T32" fmla="*/ 140 w 160"/>
                <a:gd name="T33" fmla="*/ 28 h 210"/>
                <a:gd name="T34" fmla="*/ 144 w 160"/>
                <a:gd name="T35" fmla="*/ 14 h 210"/>
                <a:gd name="T36" fmla="*/ 148 w 160"/>
                <a:gd name="T37" fmla="*/ 4 h 210"/>
                <a:gd name="T38" fmla="*/ 150 w 160"/>
                <a:gd name="T39" fmla="*/ 0 h 210"/>
                <a:gd name="T40" fmla="*/ 154 w 160"/>
                <a:gd name="T41" fmla="*/ 0 h 210"/>
                <a:gd name="T42" fmla="*/ 154 w 160"/>
                <a:gd name="T4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60" h="210">
                  <a:moveTo>
                    <a:pt x="154" y="0"/>
                  </a:moveTo>
                  <a:lnTo>
                    <a:pt x="160" y="12"/>
                  </a:lnTo>
                  <a:lnTo>
                    <a:pt x="160" y="12"/>
                  </a:lnTo>
                  <a:lnTo>
                    <a:pt x="150" y="32"/>
                  </a:lnTo>
                  <a:lnTo>
                    <a:pt x="136" y="54"/>
                  </a:lnTo>
                  <a:lnTo>
                    <a:pt x="118" y="82"/>
                  </a:lnTo>
                  <a:lnTo>
                    <a:pt x="96" y="114"/>
                  </a:lnTo>
                  <a:lnTo>
                    <a:pt x="68" y="146"/>
                  </a:lnTo>
                  <a:lnTo>
                    <a:pt x="36" y="180"/>
                  </a:lnTo>
                  <a:lnTo>
                    <a:pt x="18" y="196"/>
                  </a:lnTo>
                  <a:lnTo>
                    <a:pt x="0" y="210"/>
                  </a:lnTo>
                  <a:lnTo>
                    <a:pt x="0" y="210"/>
                  </a:lnTo>
                  <a:lnTo>
                    <a:pt x="58" y="138"/>
                  </a:lnTo>
                  <a:lnTo>
                    <a:pt x="106" y="78"/>
                  </a:lnTo>
                  <a:lnTo>
                    <a:pt x="126" y="50"/>
                  </a:lnTo>
                  <a:lnTo>
                    <a:pt x="140" y="28"/>
                  </a:lnTo>
                  <a:lnTo>
                    <a:pt x="140" y="28"/>
                  </a:lnTo>
                  <a:lnTo>
                    <a:pt x="144" y="14"/>
                  </a:lnTo>
                  <a:lnTo>
                    <a:pt x="148" y="4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47"/>
            <p:cNvSpPr/>
            <p:nvPr/>
          </p:nvSpPr>
          <p:spPr bwMode="auto">
            <a:xfrm rot="11703032">
              <a:off x="10305868" y="729779"/>
              <a:ext cx="61287" cy="99781"/>
            </a:xfrm>
            <a:custGeom>
              <a:avLst/>
              <a:gdLst>
                <a:gd name="T0" fmla="*/ 78 w 118"/>
                <a:gd name="T1" fmla="*/ 166 h 194"/>
                <a:gd name="T2" fmla="*/ 92 w 118"/>
                <a:gd name="T3" fmla="*/ 154 h 194"/>
                <a:gd name="T4" fmla="*/ 108 w 118"/>
                <a:gd name="T5" fmla="*/ 148 h 194"/>
                <a:gd name="T6" fmla="*/ 114 w 118"/>
                <a:gd name="T7" fmla="*/ 148 h 194"/>
                <a:gd name="T8" fmla="*/ 118 w 118"/>
                <a:gd name="T9" fmla="*/ 156 h 194"/>
                <a:gd name="T10" fmla="*/ 118 w 118"/>
                <a:gd name="T11" fmla="*/ 172 h 194"/>
                <a:gd name="T12" fmla="*/ 100 w 118"/>
                <a:gd name="T13" fmla="*/ 186 h 194"/>
                <a:gd name="T14" fmla="*/ 78 w 118"/>
                <a:gd name="T15" fmla="*/ 194 h 194"/>
                <a:gd name="T16" fmla="*/ 46 w 118"/>
                <a:gd name="T17" fmla="*/ 194 h 194"/>
                <a:gd name="T18" fmla="*/ 36 w 118"/>
                <a:gd name="T19" fmla="*/ 192 h 194"/>
                <a:gd name="T20" fmla="*/ 18 w 118"/>
                <a:gd name="T21" fmla="*/ 182 h 194"/>
                <a:gd name="T22" fmla="*/ 6 w 118"/>
                <a:gd name="T23" fmla="*/ 166 h 194"/>
                <a:gd name="T24" fmla="*/ 2 w 118"/>
                <a:gd name="T25" fmla="*/ 148 h 194"/>
                <a:gd name="T26" fmla="*/ 2 w 118"/>
                <a:gd name="T27" fmla="*/ 124 h 194"/>
                <a:gd name="T28" fmla="*/ 4 w 118"/>
                <a:gd name="T29" fmla="*/ 110 h 194"/>
                <a:gd name="T30" fmla="*/ 12 w 118"/>
                <a:gd name="T31" fmla="*/ 80 h 194"/>
                <a:gd name="T32" fmla="*/ 30 w 118"/>
                <a:gd name="T33" fmla="*/ 42 h 194"/>
                <a:gd name="T34" fmla="*/ 44 w 118"/>
                <a:gd name="T35" fmla="*/ 24 h 194"/>
                <a:gd name="T36" fmla="*/ 62 w 118"/>
                <a:gd name="T37" fmla="*/ 10 h 194"/>
                <a:gd name="T38" fmla="*/ 84 w 118"/>
                <a:gd name="T39" fmla="*/ 0 h 194"/>
                <a:gd name="T40" fmla="*/ 86 w 118"/>
                <a:gd name="T41" fmla="*/ 2 h 194"/>
                <a:gd name="T42" fmla="*/ 90 w 118"/>
                <a:gd name="T43" fmla="*/ 14 h 194"/>
                <a:gd name="T44" fmla="*/ 86 w 118"/>
                <a:gd name="T45" fmla="*/ 24 h 194"/>
                <a:gd name="T46" fmla="*/ 78 w 118"/>
                <a:gd name="T47" fmla="*/ 30 h 194"/>
                <a:gd name="T48" fmla="*/ 62 w 118"/>
                <a:gd name="T49" fmla="*/ 36 h 194"/>
                <a:gd name="T50" fmla="*/ 40 w 118"/>
                <a:gd name="T51" fmla="*/ 56 h 194"/>
                <a:gd name="T52" fmla="*/ 22 w 118"/>
                <a:gd name="T53" fmla="*/ 96 h 194"/>
                <a:gd name="T54" fmla="*/ 16 w 118"/>
                <a:gd name="T55" fmla="*/ 128 h 194"/>
                <a:gd name="T56" fmla="*/ 16 w 118"/>
                <a:gd name="T57" fmla="*/ 138 h 194"/>
                <a:gd name="T58" fmla="*/ 24 w 118"/>
                <a:gd name="T59" fmla="*/ 158 h 194"/>
                <a:gd name="T60" fmla="*/ 36 w 118"/>
                <a:gd name="T61" fmla="*/ 170 h 194"/>
                <a:gd name="T62" fmla="*/ 50 w 118"/>
                <a:gd name="T63" fmla="*/ 174 h 194"/>
                <a:gd name="T64" fmla="*/ 68 w 118"/>
                <a:gd name="T65" fmla="*/ 170 h 194"/>
                <a:gd name="T66" fmla="*/ 78 w 118"/>
                <a:gd name="T67" fmla="*/ 166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8" h="194">
                  <a:moveTo>
                    <a:pt x="78" y="166"/>
                  </a:moveTo>
                  <a:lnTo>
                    <a:pt x="78" y="166"/>
                  </a:lnTo>
                  <a:lnTo>
                    <a:pt x="86" y="160"/>
                  </a:lnTo>
                  <a:lnTo>
                    <a:pt x="92" y="154"/>
                  </a:lnTo>
                  <a:lnTo>
                    <a:pt x="100" y="150"/>
                  </a:lnTo>
                  <a:lnTo>
                    <a:pt x="108" y="148"/>
                  </a:lnTo>
                  <a:lnTo>
                    <a:pt x="110" y="148"/>
                  </a:lnTo>
                  <a:lnTo>
                    <a:pt x="114" y="148"/>
                  </a:lnTo>
                  <a:lnTo>
                    <a:pt x="116" y="152"/>
                  </a:lnTo>
                  <a:lnTo>
                    <a:pt x="118" y="156"/>
                  </a:lnTo>
                  <a:lnTo>
                    <a:pt x="118" y="172"/>
                  </a:lnTo>
                  <a:lnTo>
                    <a:pt x="118" y="172"/>
                  </a:lnTo>
                  <a:lnTo>
                    <a:pt x="112" y="176"/>
                  </a:lnTo>
                  <a:lnTo>
                    <a:pt x="100" y="186"/>
                  </a:lnTo>
                  <a:lnTo>
                    <a:pt x="90" y="190"/>
                  </a:lnTo>
                  <a:lnTo>
                    <a:pt x="78" y="194"/>
                  </a:lnTo>
                  <a:lnTo>
                    <a:pt x="62" y="194"/>
                  </a:lnTo>
                  <a:lnTo>
                    <a:pt x="46" y="194"/>
                  </a:lnTo>
                  <a:lnTo>
                    <a:pt x="46" y="194"/>
                  </a:lnTo>
                  <a:lnTo>
                    <a:pt x="36" y="192"/>
                  </a:lnTo>
                  <a:lnTo>
                    <a:pt x="28" y="188"/>
                  </a:lnTo>
                  <a:lnTo>
                    <a:pt x="18" y="182"/>
                  </a:lnTo>
                  <a:lnTo>
                    <a:pt x="10" y="172"/>
                  </a:lnTo>
                  <a:lnTo>
                    <a:pt x="6" y="166"/>
                  </a:lnTo>
                  <a:lnTo>
                    <a:pt x="4" y="158"/>
                  </a:lnTo>
                  <a:lnTo>
                    <a:pt x="2" y="148"/>
                  </a:lnTo>
                  <a:lnTo>
                    <a:pt x="0" y="138"/>
                  </a:lnTo>
                  <a:lnTo>
                    <a:pt x="2" y="124"/>
                  </a:lnTo>
                  <a:lnTo>
                    <a:pt x="4" y="110"/>
                  </a:lnTo>
                  <a:lnTo>
                    <a:pt x="4" y="110"/>
                  </a:lnTo>
                  <a:lnTo>
                    <a:pt x="8" y="94"/>
                  </a:lnTo>
                  <a:lnTo>
                    <a:pt x="12" y="80"/>
                  </a:lnTo>
                  <a:lnTo>
                    <a:pt x="18" y="60"/>
                  </a:lnTo>
                  <a:lnTo>
                    <a:pt x="30" y="42"/>
                  </a:lnTo>
                  <a:lnTo>
                    <a:pt x="36" y="32"/>
                  </a:lnTo>
                  <a:lnTo>
                    <a:pt x="44" y="24"/>
                  </a:lnTo>
                  <a:lnTo>
                    <a:pt x="52" y="16"/>
                  </a:lnTo>
                  <a:lnTo>
                    <a:pt x="62" y="10"/>
                  </a:lnTo>
                  <a:lnTo>
                    <a:pt x="72" y="4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6" y="2"/>
                  </a:lnTo>
                  <a:lnTo>
                    <a:pt x="90" y="10"/>
                  </a:lnTo>
                  <a:lnTo>
                    <a:pt x="90" y="14"/>
                  </a:lnTo>
                  <a:lnTo>
                    <a:pt x="90" y="18"/>
                  </a:lnTo>
                  <a:lnTo>
                    <a:pt x="86" y="24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0" y="32"/>
                  </a:lnTo>
                  <a:lnTo>
                    <a:pt x="62" y="36"/>
                  </a:lnTo>
                  <a:lnTo>
                    <a:pt x="52" y="44"/>
                  </a:lnTo>
                  <a:lnTo>
                    <a:pt x="40" y="56"/>
                  </a:lnTo>
                  <a:lnTo>
                    <a:pt x="30" y="72"/>
                  </a:lnTo>
                  <a:lnTo>
                    <a:pt x="22" y="96"/>
                  </a:lnTo>
                  <a:lnTo>
                    <a:pt x="18" y="112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6" y="138"/>
                  </a:lnTo>
                  <a:lnTo>
                    <a:pt x="18" y="148"/>
                  </a:lnTo>
                  <a:lnTo>
                    <a:pt x="24" y="158"/>
                  </a:lnTo>
                  <a:lnTo>
                    <a:pt x="30" y="168"/>
                  </a:lnTo>
                  <a:lnTo>
                    <a:pt x="36" y="170"/>
                  </a:lnTo>
                  <a:lnTo>
                    <a:pt x="42" y="174"/>
                  </a:lnTo>
                  <a:lnTo>
                    <a:pt x="50" y="174"/>
                  </a:lnTo>
                  <a:lnTo>
                    <a:pt x="58" y="174"/>
                  </a:lnTo>
                  <a:lnTo>
                    <a:pt x="68" y="170"/>
                  </a:lnTo>
                  <a:lnTo>
                    <a:pt x="78" y="166"/>
                  </a:lnTo>
                  <a:lnTo>
                    <a:pt x="78" y="1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48"/>
            <p:cNvSpPr/>
            <p:nvPr/>
          </p:nvSpPr>
          <p:spPr bwMode="auto">
            <a:xfrm rot="11703032">
              <a:off x="10591357" y="989568"/>
              <a:ext cx="52977" cy="31889"/>
            </a:xfrm>
            <a:custGeom>
              <a:avLst/>
              <a:gdLst>
                <a:gd name="T0" fmla="*/ 62 w 102"/>
                <a:gd name="T1" fmla="*/ 4 h 62"/>
                <a:gd name="T2" fmla="*/ 62 w 102"/>
                <a:gd name="T3" fmla="*/ 4 h 62"/>
                <a:gd name="T4" fmla="*/ 58 w 102"/>
                <a:gd name="T5" fmla="*/ 8 h 62"/>
                <a:gd name="T6" fmla="*/ 52 w 102"/>
                <a:gd name="T7" fmla="*/ 16 h 62"/>
                <a:gd name="T8" fmla="*/ 50 w 102"/>
                <a:gd name="T9" fmla="*/ 22 h 62"/>
                <a:gd name="T10" fmla="*/ 48 w 102"/>
                <a:gd name="T11" fmla="*/ 30 h 62"/>
                <a:gd name="T12" fmla="*/ 50 w 102"/>
                <a:gd name="T13" fmla="*/ 38 h 62"/>
                <a:gd name="T14" fmla="*/ 54 w 102"/>
                <a:gd name="T15" fmla="*/ 46 h 62"/>
                <a:gd name="T16" fmla="*/ 54 w 102"/>
                <a:gd name="T17" fmla="*/ 46 h 62"/>
                <a:gd name="T18" fmla="*/ 58 w 102"/>
                <a:gd name="T19" fmla="*/ 48 h 62"/>
                <a:gd name="T20" fmla="*/ 66 w 102"/>
                <a:gd name="T21" fmla="*/ 50 h 62"/>
                <a:gd name="T22" fmla="*/ 78 w 102"/>
                <a:gd name="T23" fmla="*/ 48 h 62"/>
                <a:gd name="T24" fmla="*/ 82 w 102"/>
                <a:gd name="T25" fmla="*/ 46 h 62"/>
                <a:gd name="T26" fmla="*/ 86 w 102"/>
                <a:gd name="T27" fmla="*/ 44 h 62"/>
                <a:gd name="T28" fmla="*/ 102 w 102"/>
                <a:gd name="T29" fmla="*/ 54 h 62"/>
                <a:gd name="T30" fmla="*/ 102 w 102"/>
                <a:gd name="T31" fmla="*/ 54 h 62"/>
                <a:gd name="T32" fmla="*/ 94 w 102"/>
                <a:gd name="T33" fmla="*/ 56 h 62"/>
                <a:gd name="T34" fmla="*/ 78 w 102"/>
                <a:gd name="T35" fmla="*/ 60 h 62"/>
                <a:gd name="T36" fmla="*/ 56 w 102"/>
                <a:gd name="T37" fmla="*/ 62 h 62"/>
                <a:gd name="T38" fmla="*/ 44 w 102"/>
                <a:gd name="T39" fmla="*/ 62 h 62"/>
                <a:gd name="T40" fmla="*/ 32 w 102"/>
                <a:gd name="T41" fmla="*/ 60 h 62"/>
                <a:gd name="T42" fmla="*/ 32 w 102"/>
                <a:gd name="T43" fmla="*/ 60 h 62"/>
                <a:gd name="T44" fmla="*/ 26 w 102"/>
                <a:gd name="T45" fmla="*/ 56 h 62"/>
                <a:gd name="T46" fmla="*/ 10 w 102"/>
                <a:gd name="T47" fmla="*/ 48 h 62"/>
                <a:gd name="T48" fmla="*/ 4 w 102"/>
                <a:gd name="T49" fmla="*/ 42 h 62"/>
                <a:gd name="T50" fmla="*/ 0 w 102"/>
                <a:gd name="T51" fmla="*/ 36 h 62"/>
                <a:gd name="T52" fmla="*/ 0 w 102"/>
                <a:gd name="T53" fmla="*/ 32 h 62"/>
                <a:gd name="T54" fmla="*/ 2 w 102"/>
                <a:gd name="T55" fmla="*/ 28 h 62"/>
                <a:gd name="T56" fmla="*/ 4 w 102"/>
                <a:gd name="T57" fmla="*/ 24 h 62"/>
                <a:gd name="T58" fmla="*/ 8 w 102"/>
                <a:gd name="T59" fmla="*/ 22 h 62"/>
                <a:gd name="T60" fmla="*/ 44 w 102"/>
                <a:gd name="T61" fmla="*/ 0 h 62"/>
                <a:gd name="T62" fmla="*/ 42 w 102"/>
                <a:gd name="T63" fmla="*/ 10 h 62"/>
                <a:gd name="T64" fmla="*/ 42 w 102"/>
                <a:gd name="T65" fmla="*/ 10 h 62"/>
                <a:gd name="T66" fmla="*/ 48 w 102"/>
                <a:gd name="T67" fmla="*/ 6 h 62"/>
                <a:gd name="T68" fmla="*/ 54 w 102"/>
                <a:gd name="T69" fmla="*/ 4 h 62"/>
                <a:gd name="T70" fmla="*/ 62 w 102"/>
                <a:gd name="T71" fmla="*/ 4 h 62"/>
                <a:gd name="T72" fmla="*/ 62 w 102"/>
                <a:gd name="T73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2" h="62">
                  <a:moveTo>
                    <a:pt x="62" y="4"/>
                  </a:moveTo>
                  <a:lnTo>
                    <a:pt x="62" y="4"/>
                  </a:lnTo>
                  <a:lnTo>
                    <a:pt x="58" y="8"/>
                  </a:lnTo>
                  <a:lnTo>
                    <a:pt x="52" y="16"/>
                  </a:lnTo>
                  <a:lnTo>
                    <a:pt x="50" y="22"/>
                  </a:lnTo>
                  <a:lnTo>
                    <a:pt x="48" y="30"/>
                  </a:lnTo>
                  <a:lnTo>
                    <a:pt x="50" y="38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8" y="48"/>
                  </a:lnTo>
                  <a:lnTo>
                    <a:pt x="66" y="50"/>
                  </a:lnTo>
                  <a:lnTo>
                    <a:pt x="78" y="48"/>
                  </a:lnTo>
                  <a:lnTo>
                    <a:pt x="82" y="46"/>
                  </a:lnTo>
                  <a:lnTo>
                    <a:pt x="86" y="44"/>
                  </a:lnTo>
                  <a:lnTo>
                    <a:pt x="102" y="54"/>
                  </a:lnTo>
                  <a:lnTo>
                    <a:pt x="102" y="54"/>
                  </a:lnTo>
                  <a:lnTo>
                    <a:pt x="94" y="56"/>
                  </a:lnTo>
                  <a:lnTo>
                    <a:pt x="78" y="60"/>
                  </a:lnTo>
                  <a:lnTo>
                    <a:pt x="56" y="62"/>
                  </a:lnTo>
                  <a:lnTo>
                    <a:pt x="44" y="62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26" y="56"/>
                  </a:lnTo>
                  <a:lnTo>
                    <a:pt x="10" y="48"/>
                  </a:lnTo>
                  <a:lnTo>
                    <a:pt x="4" y="42"/>
                  </a:lnTo>
                  <a:lnTo>
                    <a:pt x="0" y="36"/>
                  </a:lnTo>
                  <a:lnTo>
                    <a:pt x="0" y="32"/>
                  </a:lnTo>
                  <a:lnTo>
                    <a:pt x="2" y="28"/>
                  </a:lnTo>
                  <a:lnTo>
                    <a:pt x="4" y="24"/>
                  </a:lnTo>
                  <a:lnTo>
                    <a:pt x="8" y="22"/>
                  </a:lnTo>
                  <a:lnTo>
                    <a:pt x="44" y="0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8" y="6"/>
                  </a:lnTo>
                  <a:lnTo>
                    <a:pt x="54" y="4"/>
                  </a:lnTo>
                  <a:lnTo>
                    <a:pt x="62" y="4"/>
                  </a:lnTo>
                  <a:lnTo>
                    <a:pt x="62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49"/>
            <p:cNvSpPr/>
            <p:nvPr/>
          </p:nvSpPr>
          <p:spPr bwMode="auto">
            <a:xfrm rot="11703032">
              <a:off x="10260354" y="751330"/>
              <a:ext cx="36357" cy="31889"/>
            </a:xfrm>
            <a:custGeom>
              <a:avLst/>
              <a:gdLst>
                <a:gd name="T0" fmla="*/ 22 w 70"/>
                <a:gd name="T1" fmla="*/ 46 h 62"/>
                <a:gd name="T2" fmla="*/ 22 w 70"/>
                <a:gd name="T3" fmla="*/ 46 h 62"/>
                <a:gd name="T4" fmla="*/ 24 w 70"/>
                <a:gd name="T5" fmla="*/ 44 h 62"/>
                <a:gd name="T6" fmla="*/ 30 w 70"/>
                <a:gd name="T7" fmla="*/ 40 h 62"/>
                <a:gd name="T8" fmla="*/ 34 w 70"/>
                <a:gd name="T9" fmla="*/ 38 h 62"/>
                <a:gd name="T10" fmla="*/ 40 w 70"/>
                <a:gd name="T11" fmla="*/ 38 h 62"/>
                <a:gd name="T12" fmla="*/ 48 w 70"/>
                <a:gd name="T13" fmla="*/ 42 h 62"/>
                <a:gd name="T14" fmla="*/ 54 w 70"/>
                <a:gd name="T15" fmla="*/ 50 h 62"/>
                <a:gd name="T16" fmla="*/ 60 w 70"/>
                <a:gd name="T17" fmla="*/ 62 h 62"/>
                <a:gd name="T18" fmla="*/ 60 w 70"/>
                <a:gd name="T19" fmla="*/ 62 h 62"/>
                <a:gd name="T20" fmla="*/ 64 w 70"/>
                <a:gd name="T21" fmla="*/ 54 h 62"/>
                <a:gd name="T22" fmla="*/ 66 w 70"/>
                <a:gd name="T23" fmla="*/ 48 h 62"/>
                <a:gd name="T24" fmla="*/ 70 w 70"/>
                <a:gd name="T25" fmla="*/ 38 h 62"/>
                <a:gd name="T26" fmla="*/ 70 w 70"/>
                <a:gd name="T27" fmla="*/ 28 h 62"/>
                <a:gd name="T28" fmla="*/ 70 w 70"/>
                <a:gd name="T29" fmla="*/ 18 h 62"/>
                <a:gd name="T30" fmla="*/ 64 w 70"/>
                <a:gd name="T31" fmla="*/ 8 h 62"/>
                <a:gd name="T32" fmla="*/ 60 w 70"/>
                <a:gd name="T33" fmla="*/ 4 h 62"/>
                <a:gd name="T34" fmla="*/ 54 w 70"/>
                <a:gd name="T35" fmla="*/ 0 h 62"/>
                <a:gd name="T36" fmla="*/ 48 w 70"/>
                <a:gd name="T37" fmla="*/ 12 h 62"/>
                <a:gd name="T38" fmla="*/ 48 w 70"/>
                <a:gd name="T39" fmla="*/ 12 h 62"/>
                <a:gd name="T40" fmla="*/ 44 w 70"/>
                <a:gd name="T41" fmla="*/ 8 h 62"/>
                <a:gd name="T42" fmla="*/ 38 w 70"/>
                <a:gd name="T43" fmla="*/ 4 h 62"/>
                <a:gd name="T44" fmla="*/ 32 w 70"/>
                <a:gd name="T45" fmla="*/ 2 h 62"/>
                <a:gd name="T46" fmla="*/ 26 w 70"/>
                <a:gd name="T47" fmla="*/ 0 h 62"/>
                <a:gd name="T48" fmla="*/ 18 w 70"/>
                <a:gd name="T49" fmla="*/ 2 h 62"/>
                <a:gd name="T50" fmla="*/ 10 w 70"/>
                <a:gd name="T51" fmla="*/ 8 h 62"/>
                <a:gd name="T52" fmla="*/ 0 w 70"/>
                <a:gd name="T53" fmla="*/ 18 h 62"/>
                <a:gd name="T54" fmla="*/ 0 w 70"/>
                <a:gd name="T55" fmla="*/ 18 h 62"/>
                <a:gd name="T56" fmla="*/ 4 w 70"/>
                <a:gd name="T57" fmla="*/ 20 h 62"/>
                <a:gd name="T58" fmla="*/ 10 w 70"/>
                <a:gd name="T59" fmla="*/ 24 h 62"/>
                <a:gd name="T60" fmla="*/ 18 w 70"/>
                <a:gd name="T61" fmla="*/ 34 h 62"/>
                <a:gd name="T62" fmla="*/ 20 w 70"/>
                <a:gd name="T63" fmla="*/ 40 h 62"/>
                <a:gd name="T64" fmla="*/ 22 w 70"/>
                <a:gd name="T65" fmla="*/ 46 h 62"/>
                <a:gd name="T66" fmla="*/ 22 w 70"/>
                <a:gd name="T67" fmla="*/ 4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0" h="62">
                  <a:moveTo>
                    <a:pt x="22" y="46"/>
                  </a:moveTo>
                  <a:lnTo>
                    <a:pt x="22" y="46"/>
                  </a:lnTo>
                  <a:lnTo>
                    <a:pt x="24" y="44"/>
                  </a:lnTo>
                  <a:lnTo>
                    <a:pt x="30" y="40"/>
                  </a:lnTo>
                  <a:lnTo>
                    <a:pt x="34" y="38"/>
                  </a:lnTo>
                  <a:lnTo>
                    <a:pt x="40" y="38"/>
                  </a:lnTo>
                  <a:lnTo>
                    <a:pt x="48" y="42"/>
                  </a:lnTo>
                  <a:lnTo>
                    <a:pt x="54" y="50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4" y="54"/>
                  </a:lnTo>
                  <a:lnTo>
                    <a:pt x="66" y="48"/>
                  </a:lnTo>
                  <a:lnTo>
                    <a:pt x="70" y="38"/>
                  </a:lnTo>
                  <a:lnTo>
                    <a:pt x="70" y="28"/>
                  </a:lnTo>
                  <a:lnTo>
                    <a:pt x="70" y="18"/>
                  </a:lnTo>
                  <a:lnTo>
                    <a:pt x="64" y="8"/>
                  </a:lnTo>
                  <a:lnTo>
                    <a:pt x="60" y="4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4" y="8"/>
                  </a:lnTo>
                  <a:lnTo>
                    <a:pt x="38" y="4"/>
                  </a:lnTo>
                  <a:lnTo>
                    <a:pt x="32" y="2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4" y="20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20" y="40"/>
                  </a:lnTo>
                  <a:lnTo>
                    <a:pt x="22" y="46"/>
                  </a:lnTo>
                  <a:lnTo>
                    <a:pt x="22" y="4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50"/>
            <p:cNvSpPr/>
            <p:nvPr/>
          </p:nvSpPr>
          <p:spPr bwMode="auto">
            <a:xfrm rot="11703032">
              <a:off x="10074200" y="557816"/>
              <a:ext cx="23892" cy="25717"/>
            </a:xfrm>
            <a:custGeom>
              <a:avLst/>
              <a:gdLst>
                <a:gd name="T0" fmla="*/ 0 w 46"/>
                <a:gd name="T1" fmla="*/ 24 h 50"/>
                <a:gd name="T2" fmla="*/ 22 w 46"/>
                <a:gd name="T3" fmla="*/ 50 h 50"/>
                <a:gd name="T4" fmla="*/ 22 w 46"/>
                <a:gd name="T5" fmla="*/ 50 h 50"/>
                <a:gd name="T6" fmla="*/ 28 w 46"/>
                <a:gd name="T7" fmla="*/ 46 h 50"/>
                <a:gd name="T8" fmla="*/ 38 w 46"/>
                <a:gd name="T9" fmla="*/ 32 h 50"/>
                <a:gd name="T10" fmla="*/ 44 w 46"/>
                <a:gd name="T11" fmla="*/ 24 h 50"/>
                <a:gd name="T12" fmla="*/ 46 w 46"/>
                <a:gd name="T13" fmla="*/ 16 h 50"/>
                <a:gd name="T14" fmla="*/ 44 w 46"/>
                <a:gd name="T15" fmla="*/ 8 h 50"/>
                <a:gd name="T16" fmla="*/ 42 w 46"/>
                <a:gd name="T17" fmla="*/ 4 h 50"/>
                <a:gd name="T18" fmla="*/ 38 w 46"/>
                <a:gd name="T19" fmla="*/ 0 h 50"/>
                <a:gd name="T20" fmla="*/ 38 w 46"/>
                <a:gd name="T21" fmla="*/ 0 h 50"/>
                <a:gd name="T22" fmla="*/ 34 w 46"/>
                <a:gd name="T23" fmla="*/ 0 h 50"/>
                <a:gd name="T24" fmla="*/ 30 w 46"/>
                <a:gd name="T25" fmla="*/ 0 h 50"/>
                <a:gd name="T26" fmla="*/ 24 w 46"/>
                <a:gd name="T27" fmla="*/ 0 h 50"/>
                <a:gd name="T28" fmla="*/ 18 w 46"/>
                <a:gd name="T29" fmla="*/ 2 h 50"/>
                <a:gd name="T30" fmla="*/ 12 w 46"/>
                <a:gd name="T31" fmla="*/ 6 h 50"/>
                <a:gd name="T32" fmla="*/ 6 w 46"/>
                <a:gd name="T33" fmla="*/ 14 h 50"/>
                <a:gd name="T34" fmla="*/ 0 w 46"/>
                <a:gd name="T35" fmla="*/ 24 h 50"/>
                <a:gd name="T36" fmla="*/ 0 w 46"/>
                <a:gd name="T37" fmla="*/ 24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50">
                  <a:moveTo>
                    <a:pt x="0" y="24"/>
                  </a:moveTo>
                  <a:lnTo>
                    <a:pt x="22" y="50"/>
                  </a:lnTo>
                  <a:lnTo>
                    <a:pt x="22" y="50"/>
                  </a:lnTo>
                  <a:lnTo>
                    <a:pt x="28" y="46"/>
                  </a:lnTo>
                  <a:lnTo>
                    <a:pt x="38" y="32"/>
                  </a:lnTo>
                  <a:lnTo>
                    <a:pt x="44" y="24"/>
                  </a:lnTo>
                  <a:lnTo>
                    <a:pt x="46" y="16"/>
                  </a:lnTo>
                  <a:lnTo>
                    <a:pt x="44" y="8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12" y="6"/>
                  </a:lnTo>
                  <a:lnTo>
                    <a:pt x="6" y="14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51"/>
            <p:cNvSpPr/>
            <p:nvPr/>
          </p:nvSpPr>
          <p:spPr bwMode="auto">
            <a:xfrm rot="11703032">
              <a:off x="10059043" y="519467"/>
              <a:ext cx="37396" cy="32917"/>
            </a:xfrm>
            <a:custGeom>
              <a:avLst/>
              <a:gdLst>
                <a:gd name="T0" fmla="*/ 0 w 72"/>
                <a:gd name="T1" fmla="*/ 14 h 64"/>
                <a:gd name="T2" fmla="*/ 38 w 72"/>
                <a:gd name="T3" fmla="*/ 30 h 64"/>
                <a:gd name="T4" fmla="*/ 38 w 72"/>
                <a:gd name="T5" fmla="*/ 30 h 64"/>
                <a:gd name="T6" fmla="*/ 32 w 72"/>
                <a:gd name="T7" fmla="*/ 42 h 64"/>
                <a:gd name="T8" fmla="*/ 30 w 72"/>
                <a:gd name="T9" fmla="*/ 54 h 64"/>
                <a:gd name="T10" fmla="*/ 30 w 72"/>
                <a:gd name="T11" fmla="*/ 60 h 64"/>
                <a:gd name="T12" fmla="*/ 32 w 72"/>
                <a:gd name="T13" fmla="*/ 64 h 64"/>
                <a:gd name="T14" fmla="*/ 32 w 72"/>
                <a:gd name="T15" fmla="*/ 64 h 64"/>
                <a:gd name="T16" fmla="*/ 40 w 72"/>
                <a:gd name="T17" fmla="*/ 62 h 64"/>
                <a:gd name="T18" fmla="*/ 46 w 72"/>
                <a:gd name="T19" fmla="*/ 60 h 64"/>
                <a:gd name="T20" fmla="*/ 54 w 72"/>
                <a:gd name="T21" fmla="*/ 54 h 64"/>
                <a:gd name="T22" fmla="*/ 62 w 72"/>
                <a:gd name="T23" fmla="*/ 46 h 64"/>
                <a:gd name="T24" fmla="*/ 68 w 72"/>
                <a:gd name="T25" fmla="*/ 34 h 64"/>
                <a:gd name="T26" fmla="*/ 72 w 72"/>
                <a:gd name="T27" fmla="*/ 20 h 64"/>
                <a:gd name="T28" fmla="*/ 70 w 72"/>
                <a:gd name="T29" fmla="*/ 0 h 64"/>
                <a:gd name="T30" fmla="*/ 70 w 72"/>
                <a:gd name="T31" fmla="*/ 0 h 64"/>
                <a:gd name="T32" fmla="*/ 40 w 72"/>
                <a:gd name="T33" fmla="*/ 8 h 64"/>
                <a:gd name="T34" fmla="*/ 16 w 72"/>
                <a:gd name="T35" fmla="*/ 14 h 64"/>
                <a:gd name="T36" fmla="*/ 6 w 72"/>
                <a:gd name="T37" fmla="*/ 14 h 64"/>
                <a:gd name="T38" fmla="*/ 0 w 72"/>
                <a:gd name="T39" fmla="*/ 14 h 64"/>
                <a:gd name="T40" fmla="*/ 0 w 72"/>
                <a:gd name="T41" fmla="*/ 1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2" h="64">
                  <a:moveTo>
                    <a:pt x="0" y="14"/>
                  </a:moveTo>
                  <a:lnTo>
                    <a:pt x="38" y="30"/>
                  </a:lnTo>
                  <a:lnTo>
                    <a:pt x="38" y="30"/>
                  </a:lnTo>
                  <a:lnTo>
                    <a:pt x="32" y="42"/>
                  </a:lnTo>
                  <a:lnTo>
                    <a:pt x="30" y="54"/>
                  </a:lnTo>
                  <a:lnTo>
                    <a:pt x="30" y="60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0" y="62"/>
                  </a:lnTo>
                  <a:lnTo>
                    <a:pt x="46" y="60"/>
                  </a:lnTo>
                  <a:lnTo>
                    <a:pt x="54" y="54"/>
                  </a:lnTo>
                  <a:lnTo>
                    <a:pt x="62" y="46"/>
                  </a:lnTo>
                  <a:lnTo>
                    <a:pt x="68" y="34"/>
                  </a:lnTo>
                  <a:lnTo>
                    <a:pt x="72" y="2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0" y="8"/>
                  </a:lnTo>
                  <a:lnTo>
                    <a:pt x="16" y="14"/>
                  </a:lnTo>
                  <a:lnTo>
                    <a:pt x="6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52"/>
            <p:cNvSpPr/>
            <p:nvPr/>
          </p:nvSpPr>
          <p:spPr bwMode="auto">
            <a:xfrm rot="11703032">
              <a:off x="10012964" y="601020"/>
              <a:ext cx="23892" cy="26745"/>
            </a:xfrm>
            <a:custGeom>
              <a:avLst/>
              <a:gdLst>
                <a:gd name="T0" fmla="*/ 30 w 46"/>
                <a:gd name="T1" fmla="*/ 0 h 52"/>
                <a:gd name="T2" fmla="*/ 30 w 46"/>
                <a:gd name="T3" fmla="*/ 0 h 52"/>
                <a:gd name="T4" fmla="*/ 22 w 46"/>
                <a:gd name="T5" fmla="*/ 4 h 52"/>
                <a:gd name="T6" fmla="*/ 16 w 46"/>
                <a:gd name="T7" fmla="*/ 8 h 52"/>
                <a:gd name="T8" fmla="*/ 8 w 46"/>
                <a:gd name="T9" fmla="*/ 12 h 52"/>
                <a:gd name="T10" fmla="*/ 2 w 46"/>
                <a:gd name="T11" fmla="*/ 18 h 52"/>
                <a:gd name="T12" fmla="*/ 0 w 46"/>
                <a:gd name="T13" fmla="*/ 26 h 52"/>
                <a:gd name="T14" fmla="*/ 0 w 46"/>
                <a:gd name="T15" fmla="*/ 28 h 52"/>
                <a:gd name="T16" fmla="*/ 2 w 46"/>
                <a:gd name="T17" fmla="*/ 32 h 52"/>
                <a:gd name="T18" fmla="*/ 4 w 46"/>
                <a:gd name="T19" fmla="*/ 38 h 52"/>
                <a:gd name="T20" fmla="*/ 10 w 46"/>
                <a:gd name="T21" fmla="*/ 42 h 52"/>
                <a:gd name="T22" fmla="*/ 10 w 46"/>
                <a:gd name="T23" fmla="*/ 42 h 52"/>
                <a:gd name="T24" fmla="*/ 14 w 46"/>
                <a:gd name="T25" fmla="*/ 44 h 52"/>
                <a:gd name="T26" fmla="*/ 24 w 46"/>
                <a:gd name="T27" fmla="*/ 50 h 52"/>
                <a:gd name="T28" fmla="*/ 30 w 46"/>
                <a:gd name="T29" fmla="*/ 52 h 52"/>
                <a:gd name="T30" fmla="*/ 36 w 46"/>
                <a:gd name="T31" fmla="*/ 52 h 52"/>
                <a:gd name="T32" fmla="*/ 42 w 46"/>
                <a:gd name="T33" fmla="*/ 50 h 52"/>
                <a:gd name="T34" fmla="*/ 46 w 46"/>
                <a:gd name="T35" fmla="*/ 44 h 52"/>
                <a:gd name="T36" fmla="*/ 28 w 46"/>
                <a:gd name="T37" fmla="*/ 30 h 52"/>
                <a:gd name="T38" fmla="*/ 30 w 46"/>
                <a:gd name="T3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6" h="52">
                  <a:moveTo>
                    <a:pt x="30" y="0"/>
                  </a:moveTo>
                  <a:lnTo>
                    <a:pt x="30" y="0"/>
                  </a:lnTo>
                  <a:lnTo>
                    <a:pt x="22" y="4"/>
                  </a:lnTo>
                  <a:lnTo>
                    <a:pt x="16" y="8"/>
                  </a:lnTo>
                  <a:lnTo>
                    <a:pt x="8" y="12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10" y="42"/>
                  </a:lnTo>
                  <a:lnTo>
                    <a:pt x="10" y="42"/>
                  </a:lnTo>
                  <a:lnTo>
                    <a:pt x="14" y="44"/>
                  </a:lnTo>
                  <a:lnTo>
                    <a:pt x="24" y="50"/>
                  </a:lnTo>
                  <a:lnTo>
                    <a:pt x="30" y="52"/>
                  </a:lnTo>
                  <a:lnTo>
                    <a:pt x="36" y="52"/>
                  </a:lnTo>
                  <a:lnTo>
                    <a:pt x="42" y="50"/>
                  </a:lnTo>
                  <a:lnTo>
                    <a:pt x="46" y="44"/>
                  </a:lnTo>
                  <a:lnTo>
                    <a:pt x="28" y="3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59"/>
            <p:cNvSpPr/>
            <p:nvPr/>
          </p:nvSpPr>
          <p:spPr bwMode="auto">
            <a:xfrm rot="11703032">
              <a:off x="10538832" y="866936"/>
              <a:ext cx="84140" cy="103895"/>
            </a:xfrm>
            <a:custGeom>
              <a:avLst/>
              <a:gdLst>
                <a:gd name="T0" fmla="*/ 8 w 162"/>
                <a:gd name="T1" fmla="*/ 128 h 202"/>
                <a:gd name="T2" fmla="*/ 22 w 162"/>
                <a:gd name="T3" fmla="*/ 152 h 202"/>
                <a:gd name="T4" fmla="*/ 50 w 162"/>
                <a:gd name="T5" fmla="*/ 176 h 202"/>
                <a:gd name="T6" fmla="*/ 70 w 162"/>
                <a:gd name="T7" fmla="*/ 184 h 202"/>
                <a:gd name="T8" fmla="*/ 94 w 162"/>
                <a:gd name="T9" fmla="*/ 186 h 202"/>
                <a:gd name="T10" fmla="*/ 124 w 162"/>
                <a:gd name="T11" fmla="*/ 180 h 202"/>
                <a:gd name="T12" fmla="*/ 130 w 162"/>
                <a:gd name="T13" fmla="*/ 176 h 202"/>
                <a:gd name="T14" fmla="*/ 140 w 162"/>
                <a:gd name="T15" fmla="*/ 164 h 202"/>
                <a:gd name="T16" fmla="*/ 146 w 162"/>
                <a:gd name="T17" fmla="*/ 142 h 202"/>
                <a:gd name="T18" fmla="*/ 142 w 162"/>
                <a:gd name="T19" fmla="*/ 108 h 202"/>
                <a:gd name="T20" fmla="*/ 142 w 162"/>
                <a:gd name="T21" fmla="*/ 104 h 202"/>
                <a:gd name="T22" fmla="*/ 134 w 162"/>
                <a:gd name="T23" fmla="*/ 84 h 202"/>
                <a:gd name="T24" fmla="*/ 116 w 162"/>
                <a:gd name="T25" fmla="*/ 52 h 202"/>
                <a:gd name="T26" fmla="*/ 96 w 162"/>
                <a:gd name="T27" fmla="*/ 30 h 202"/>
                <a:gd name="T28" fmla="*/ 70 w 162"/>
                <a:gd name="T29" fmla="*/ 10 h 202"/>
                <a:gd name="T30" fmla="*/ 68 w 162"/>
                <a:gd name="T31" fmla="*/ 0 h 202"/>
                <a:gd name="T32" fmla="*/ 98 w 162"/>
                <a:gd name="T33" fmla="*/ 22 h 202"/>
                <a:gd name="T34" fmla="*/ 132 w 162"/>
                <a:gd name="T35" fmla="*/ 58 h 202"/>
                <a:gd name="T36" fmla="*/ 152 w 162"/>
                <a:gd name="T37" fmla="*/ 94 h 202"/>
                <a:gd name="T38" fmla="*/ 160 w 162"/>
                <a:gd name="T39" fmla="*/ 122 h 202"/>
                <a:gd name="T40" fmla="*/ 162 w 162"/>
                <a:gd name="T41" fmla="*/ 136 h 202"/>
                <a:gd name="T42" fmla="*/ 160 w 162"/>
                <a:gd name="T43" fmla="*/ 156 h 202"/>
                <a:gd name="T44" fmla="*/ 148 w 162"/>
                <a:gd name="T45" fmla="*/ 180 h 202"/>
                <a:gd name="T46" fmla="*/ 138 w 162"/>
                <a:gd name="T47" fmla="*/ 192 h 202"/>
                <a:gd name="T48" fmla="*/ 120 w 162"/>
                <a:gd name="T49" fmla="*/ 200 h 202"/>
                <a:gd name="T50" fmla="*/ 98 w 162"/>
                <a:gd name="T51" fmla="*/ 202 h 202"/>
                <a:gd name="T52" fmla="*/ 86 w 162"/>
                <a:gd name="T53" fmla="*/ 202 h 202"/>
                <a:gd name="T54" fmla="*/ 58 w 162"/>
                <a:gd name="T55" fmla="*/ 192 h 202"/>
                <a:gd name="T56" fmla="*/ 24 w 162"/>
                <a:gd name="T57" fmla="*/ 172 h 202"/>
                <a:gd name="T58" fmla="*/ 10 w 162"/>
                <a:gd name="T59" fmla="*/ 156 h 202"/>
                <a:gd name="T60" fmla="*/ 0 w 162"/>
                <a:gd name="T61" fmla="*/ 132 h 202"/>
                <a:gd name="T62" fmla="*/ 2 w 162"/>
                <a:gd name="T63" fmla="*/ 126 h 202"/>
                <a:gd name="T64" fmla="*/ 6 w 162"/>
                <a:gd name="T65" fmla="*/ 124 h 202"/>
                <a:gd name="T66" fmla="*/ 8 w 162"/>
                <a:gd name="T67" fmla="*/ 12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" h="202">
                  <a:moveTo>
                    <a:pt x="8" y="128"/>
                  </a:moveTo>
                  <a:lnTo>
                    <a:pt x="8" y="128"/>
                  </a:lnTo>
                  <a:lnTo>
                    <a:pt x="14" y="140"/>
                  </a:lnTo>
                  <a:lnTo>
                    <a:pt x="22" y="152"/>
                  </a:lnTo>
                  <a:lnTo>
                    <a:pt x="34" y="164"/>
                  </a:lnTo>
                  <a:lnTo>
                    <a:pt x="50" y="176"/>
                  </a:lnTo>
                  <a:lnTo>
                    <a:pt x="60" y="182"/>
                  </a:lnTo>
                  <a:lnTo>
                    <a:pt x="70" y="184"/>
                  </a:lnTo>
                  <a:lnTo>
                    <a:pt x="82" y="186"/>
                  </a:lnTo>
                  <a:lnTo>
                    <a:pt x="94" y="186"/>
                  </a:lnTo>
                  <a:lnTo>
                    <a:pt x="108" y="184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30" y="176"/>
                  </a:lnTo>
                  <a:lnTo>
                    <a:pt x="134" y="172"/>
                  </a:lnTo>
                  <a:lnTo>
                    <a:pt x="140" y="164"/>
                  </a:lnTo>
                  <a:lnTo>
                    <a:pt x="144" y="154"/>
                  </a:lnTo>
                  <a:lnTo>
                    <a:pt x="146" y="142"/>
                  </a:lnTo>
                  <a:lnTo>
                    <a:pt x="146" y="126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142" y="104"/>
                  </a:lnTo>
                  <a:lnTo>
                    <a:pt x="142" y="104"/>
                  </a:lnTo>
                  <a:lnTo>
                    <a:pt x="134" y="84"/>
                  </a:lnTo>
                  <a:lnTo>
                    <a:pt x="124" y="66"/>
                  </a:lnTo>
                  <a:lnTo>
                    <a:pt x="116" y="52"/>
                  </a:lnTo>
                  <a:lnTo>
                    <a:pt x="106" y="40"/>
                  </a:lnTo>
                  <a:lnTo>
                    <a:pt x="96" y="30"/>
                  </a:lnTo>
                  <a:lnTo>
                    <a:pt x="86" y="22"/>
                  </a:lnTo>
                  <a:lnTo>
                    <a:pt x="70" y="1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82" y="10"/>
                  </a:lnTo>
                  <a:lnTo>
                    <a:pt x="98" y="22"/>
                  </a:lnTo>
                  <a:lnTo>
                    <a:pt x="114" y="38"/>
                  </a:lnTo>
                  <a:lnTo>
                    <a:pt x="132" y="58"/>
                  </a:lnTo>
                  <a:lnTo>
                    <a:pt x="146" y="82"/>
                  </a:lnTo>
                  <a:lnTo>
                    <a:pt x="152" y="94"/>
                  </a:lnTo>
                  <a:lnTo>
                    <a:pt x="158" y="108"/>
                  </a:lnTo>
                  <a:lnTo>
                    <a:pt x="160" y="122"/>
                  </a:lnTo>
                  <a:lnTo>
                    <a:pt x="162" y="136"/>
                  </a:lnTo>
                  <a:lnTo>
                    <a:pt x="162" y="136"/>
                  </a:lnTo>
                  <a:lnTo>
                    <a:pt x="162" y="146"/>
                  </a:lnTo>
                  <a:lnTo>
                    <a:pt x="160" y="156"/>
                  </a:lnTo>
                  <a:lnTo>
                    <a:pt x="156" y="168"/>
                  </a:lnTo>
                  <a:lnTo>
                    <a:pt x="148" y="180"/>
                  </a:lnTo>
                  <a:lnTo>
                    <a:pt x="144" y="186"/>
                  </a:lnTo>
                  <a:lnTo>
                    <a:pt x="138" y="192"/>
                  </a:lnTo>
                  <a:lnTo>
                    <a:pt x="130" y="196"/>
                  </a:lnTo>
                  <a:lnTo>
                    <a:pt x="120" y="200"/>
                  </a:lnTo>
                  <a:lnTo>
                    <a:pt x="110" y="202"/>
                  </a:lnTo>
                  <a:lnTo>
                    <a:pt x="98" y="202"/>
                  </a:lnTo>
                  <a:lnTo>
                    <a:pt x="98" y="202"/>
                  </a:lnTo>
                  <a:lnTo>
                    <a:pt x="86" y="202"/>
                  </a:lnTo>
                  <a:lnTo>
                    <a:pt x="72" y="198"/>
                  </a:lnTo>
                  <a:lnTo>
                    <a:pt x="58" y="192"/>
                  </a:lnTo>
                  <a:lnTo>
                    <a:pt x="40" y="184"/>
                  </a:lnTo>
                  <a:lnTo>
                    <a:pt x="24" y="172"/>
                  </a:lnTo>
                  <a:lnTo>
                    <a:pt x="18" y="164"/>
                  </a:lnTo>
                  <a:lnTo>
                    <a:pt x="10" y="156"/>
                  </a:lnTo>
                  <a:lnTo>
                    <a:pt x="6" y="144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2" y="126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0"/>
            <p:cNvSpPr/>
            <p:nvPr/>
          </p:nvSpPr>
          <p:spPr bwMode="auto">
            <a:xfrm rot="11703032">
              <a:off x="10676662" y="991104"/>
              <a:ext cx="54016" cy="18516"/>
            </a:xfrm>
            <a:custGeom>
              <a:avLst/>
              <a:gdLst>
                <a:gd name="T0" fmla="*/ 6 w 104"/>
                <a:gd name="T1" fmla="*/ 36 h 36"/>
                <a:gd name="T2" fmla="*/ 6 w 104"/>
                <a:gd name="T3" fmla="*/ 36 h 36"/>
                <a:gd name="T4" fmla="*/ 44 w 104"/>
                <a:gd name="T5" fmla="*/ 18 h 36"/>
                <a:gd name="T6" fmla="*/ 76 w 104"/>
                <a:gd name="T7" fmla="*/ 6 h 36"/>
                <a:gd name="T8" fmla="*/ 92 w 104"/>
                <a:gd name="T9" fmla="*/ 2 h 36"/>
                <a:gd name="T10" fmla="*/ 104 w 104"/>
                <a:gd name="T11" fmla="*/ 0 h 36"/>
                <a:gd name="T12" fmla="*/ 104 w 104"/>
                <a:gd name="T13" fmla="*/ 0 h 36"/>
                <a:gd name="T14" fmla="*/ 90 w 104"/>
                <a:gd name="T15" fmla="*/ 0 h 36"/>
                <a:gd name="T16" fmla="*/ 60 w 104"/>
                <a:gd name="T17" fmla="*/ 4 h 36"/>
                <a:gd name="T18" fmla="*/ 42 w 104"/>
                <a:gd name="T19" fmla="*/ 8 h 36"/>
                <a:gd name="T20" fmla="*/ 26 w 104"/>
                <a:gd name="T21" fmla="*/ 12 h 36"/>
                <a:gd name="T22" fmla="*/ 12 w 104"/>
                <a:gd name="T23" fmla="*/ 18 h 36"/>
                <a:gd name="T24" fmla="*/ 2 w 104"/>
                <a:gd name="T25" fmla="*/ 24 h 36"/>
                <a:gd name="T26" fmla="*/ 2 w 104"/>
                <a:gd name="T27" fmla="*/ 24 h 36"/>
                <a:gd name="T28" fmla="*/ 0 w 104"/>
                <a:gd name="T29" fmla="*/ 30 h 36"/>
                <a:gd name="T30" fmla="*/ 0 w 104"/>
                <a:gd name="T31" fmla="*/ 34 h 36"/>
                <a:gd name="T32" fmla="*/ 2 w 104"/>
                <a:gd name="T33" fmla="*/ 36 h 36"/>
                <a:gd name="T34" fmla="*/ 6 w 104"/>
                <a:gd name="T35" fmla="*/ 36 h 36"/>
                <a:gd name="T36" fmla="*/ 6 w 104"/>
                <a:gd name="T3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" h="36">
                  <a:moveTo>
                    <a:pt x="6" y="36"/>
                  </a:moveTo>
                  <a:lnTo>
                    <a:pt x="6" y="36"/>
                  </a:lnTo>
                  <a:lnTo>
                    <a:pt x="44" y="18"/>
                  </a:lnTo>
                  <a:lnTo>
                    <a:pt x="76" y="6"/>
                  </a:lnTo>
                  <a:lnTo>
                    <a:pt x="92" y="2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90" y="0"/>
                  </a:lnTo>
                  <a:lnTo>
                    <a:pt x="60" y="4"/>
                  </a:lnTo>
                  <a:lnTo>
                    <a:pt x="42" y="8"/>
                  </a:lnTo>
                  <a:lnTo>
                    <a:pt x="26" y="12"/>
                  </a:lnTo>
                  <a:lnTo>
                    <a:pt x="12" y="18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4"/>
                  </a:lnTo>
                  <a:lnTo>
                    <a:pt x="2" y="36"/>
                  </a:lnTo>
                  <a:lnTo>
                    <a:pt x="6" y="36"/>
                  </a:lnTo>
                  <a:lnTo>
                    <a:pt x="6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1"/>
            <p:cNvSpPr/>
            <p:nvPr/>
          </p:nvSpPr>
          <p:spPr bwMode="auto">
            <a:xfrm rot="11703032">
              <a:off x="10686773" y="979890"/>
              <a:ext cx="37396" cy="19545"/>
            </a:xfrm>
            <a:custGeom>
              <a:avLst/>
              <a:gdLst>
                <a:gd name="T0" fmla="*/ 2 w 72"/>
                <a:gd name="T1" fmla="*/ 38 h 38"/>
                <a:gd name="T2" fmla="*/ 2 w 72"/>
                <a:gd name="T3" fmla="*/ 38 h 38"/>
                <a:gd name="T4" fmla="*/ 34 w 72"/>
                <a:gd name="T5" fmla="*/ 20 h 38"/>
                <a:gd name="T6" fmla="*/ 72 w 72"/>
                <a:gd name="T7" fmla="*/ 2 h 38"/>
                <a:gd name="T8" fmla="*/ 72 w 72"/>
                <a:gd name="T9" fmla="*/ 2 h 38"/>
                <a:gd name="T10" fmla="*/ 72 w 72"/>
                <a:gd name="T11" fmla="*/ 0 h 38"/>
                <a:gd name="T12" fmla="*/ 72 w 72"/>
                <a:gd name="T13" fmla="*/ 0 h 38"/>
                <a:gd name="T14" fmla="*/ 70 w 72"/>
                <a:gd name="T15" fmla="*/ 0 h 38"/>
                <a:gd name="T16" fmla="*/ 60 w 72"/>
                <a:gd name="T17" fmla="*/ 2 h 38"/>
                <a:gd name="T18" fmla="*/ 38 w 72"/>
                <a:gd name="T19" fmla="*/ 12 h 38"/>
                <a:gd name="T20" fmla="*/ 38 w 72"/>
                <a:gd name="T21" fmla="*/ 12 h 38"/>
                <a:gd name="T22" fmla="*/ 32 w 72"/>
                <a:gd name="T23" fmla="*/ 14 h 38"/>
                <a:gd name="T24" fmla="*/ 16 w 72"/>
                <a:gd name="T25" fmla="*/ 20 h 38"/>
                <a:gd name="T26" fmla="*/ 8 w 72"/>
                <a:gd name="T27" fmla="*/ 24 h 38"/>
                <a:gd name="T28" fmla="*/ 2 w 72"/>
                <a:gd name="T29" fmla="*/ 28 h 38"/>
                <a:gd name="T30" fmla="*/ 0 w 72"/>
                <a:gd name="T31" fmla="*/ 32 h 38"/>
                <a:gd name="T32" fmla="*/ 0 w 72"/>
                <a:gd name="T33" fmla="*/ 36 h 38"/>
                <a:gd name="T34" fmla="*/ 2 w 72"/>
                <a:gd name="T35" fmla="*/ 38 h 38"/>
                <a:gd name="T36" fmla="*/ 2 w 72"/>
                <a:gd name="T3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" h="38">
                  <a:moveTo>
                    <a:pt x="2" y="38"/>
                  </a:moveTo>
                  <a:lnTo>
                    <a:pt x="2" y="38"/>
                  </a:lnTo>
                  <a:lnTo>
                    <a:pt x="34" y="20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0" y="0"/>
                  </a:lnTo>
                  <a:lnTo>
                    <a:pt x="60" y="2"/>
                  </a:lnTo>
                  <a:lnTo>
                    <a:pt x="38" y="12"/>
                  </a:lnTo>
                  <a:lnTo>
                    <a:pt x="38" y="12"/>
                  </a:lnTo>
                  <a:lnTo>
                    <a:pt x="32" y="14"/>
                  </a:lnTo>
                  <a:lnTo>
                    <a:pt x="16" y="20"/>
                  </a:lnTo>
                  <a:lnTo>
                    <a:pt x="8" y="24"/>
                  </a:lnTo>
                  <a:lnTo>
                    <a:pt x="2" y="28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2" y="3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62"/>
            <p:cNvSpPr/>
            <p:nvPr/>
          </p:nvSpPr>
          <p:spPr bwMode="auto">
            <a:xfrm rot="11703032">
              <a:off x="10491812" y="1067619"/>
              <a:ext cx="10388" cy="18516"/>
            </a:xfrm>
            <a:custGeom>
              <a:avLst/>
              <a:gdLst>
                <a:gd name="T0" fmla="*/ 0 w 20"/>
                <a:gd name="T1" fmla="*/ 2 h 36"/>
                <a:gd name="T2" fmla="*/ 0 w 20"/>
                <a:gd name="T3" fmla="*/ 2 h 36"/>
                <a:gd name="T4" fmla="*/ 0 w 20"/>
                <a:gd name="T5" fmla="*/ 6 h 36"/>
                <a:gd name="T6" fmla="*/ 0 w 20"/>
                <a:gd name="T7" fmla="*/ 18 h 36"/>
                <a:gd name="T8" fmla="*/ 0 w 20"/>
                <a:gd name="T9" fmla="*/ 24 h 36"/>
                <a:gd name="T10" fmla="*/ 4 w 20"/>
                <a:gd name="T11" fmla="*/ 30 h 36"/>
                <a:gd name="T12" fmla="*/ 8 w 20"/>
                <a:gd name="T13" fmla="*/ 34 h 36"/>
                <a:gd name="T14" fmla="*/ 12 w 20"/>
                <a:gd name="T15" fmla="*/ 36 h 36"/>
                <a:gd name="T16" fmla="*/ 12 w 20"/>
                <a:gd name="T17" fmla="*/ 36 h 36"/>
                <a:gd name="T18" fmla="*/ 16 w 20"/>
                <a:gd name="T19" fmla="*/ 28 h 36"/>
                <a:gd name="T20" fmla="*/ 20 w 20"/>
                <a:gd name="T21" fmla="*/ 14 h 36"/>
                <a:gd name="T22" fmla="*/ 18 w 20"/>
                <a:gd name="T23" fmla="*/ 8 h 36"/>
                <a:gd name="T24" fmla="*/ 16 w 20"/>
                <a:gd name="T25" fmla="*/ 2 h 36"/>
                <a:gd name="T26" fmla="*/ 14 w 20"/>
                <a:gd name="T27" fmla="*/ 0 h 36"/>
                <a:gd name="T28" fmla="*/ 10 w 20"/>
                <a:gd name="T29" fmla="*/ 0 h 36"/>
                <a:gd name="T30" fmla="*/ 0 w 20"/>
                <a:gd name="T31" fmla="*/ 2 h 36"/>
                <a:gd name="T32" fmla="*/ 0 w 20"/>
                <a:gd name="T33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6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4" y="30"/>
                  </a:lnTo>
                  <a:lnTo>
                    <a:pt x="8" y="34"/>
                  </a:lnTo>
                  <a:lnTo>
                    <a:pt x="12" y="36"/>
                  </a:lnTo>
                  <a:lnTo>
                    <a:pt x="12" y="36"/>
                  </a:lnTo>
                  <a:lnTo>
                    <a:pt x="16" y="28"/>
                  </a:lnTo>
                  <a:lnTo>
                    <a:pt x="20" y="14"/>
                  </a:lnTo>
                  <a:lnTo>
                    <a:pt x="18" y="8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68"/>
            <p:cNvSpPr/>
            <p:nvPr/>
          </p:nvSpPr>
          <p:spPr bwMode="auto">
            <a:xfrm rot="11703032">
              <a:off x="10440676" y="871109"/>
              <a:ext cx="91411" cy="90523"/>
            </a:xfrm>
            <a:custGeom>
              <a:avLst/>
              <a:gdLst>
                <a:gd name="T0" fmla="*/ 94 w 176"/>
                <a:gd name="T1" fmla="*/ 24 h 176"/>
                <a:gd name="T2" fmla="*/ 102 w 176"/>
                <a:gd name="T3" fmla="*/ 28 h 176"/>
                <a:gd name="T4" fmla="*/ 134 w 176"/>
                <a:gd name="T5" fmla="*/ 40 h 176"/>
                <a:gd name="T6" fmla="*/ 142 w 176"/>
                <a:gd name="T7" fmla="*/ 46 h 176"/>
                <a:gd name="T8" fmla="*/ 156 w 176"/>
                <a:gd name="T9" fmla="*/ 64 h 176"/>
                <a:gd name="T10" fmla="*/ 160 w 176"/>
                <a:gd name="T11" fmla="*/ 86 h 176"/>
                <a:gd name="T12" fmla="*/ 158 w 176"/>
                <a:gd name="T13" fmla="*/ 106 h 176"/>
                <a:gd name="T14" fmla="*/ 148 w 176"/>
                <a:gd name="T15" fmla="*/ 128 h 176"/>
                <a:gd name="T16" fmla="*/ 138 w 176"/>
                <a:gd name="T17" fmla="*/ 142 h 176"/>
                <a:gd name="T18" fmla="*/ 114 w 176"/>
                <a:gd name="T19" fmla="*/ 152 h 176"/>
                <a:gd name="T20" fmla="*/ 78 w 176"/>
                <a:gd name="T21" fmla="*/ 156 h 176"/>
                <a:gd name="T22" fmla="*/ 60 w 176"/>
                <a:gd name="T23" fmla="*/ 154 h 176"/>
                <a:gd name="T24" fmla="*/ 40 w 176"/>
                <a:gd name="T25" fmla="*/ 146 h 176"/>
                <a:gd name="T26" fmla="*/ 22 w 176"/>
                <a:gd name="T27" fmla="*/ 130 h 176"/>
                <a:gd name="T28" fmla="*/ 14 w 176"/>
                <a:gd name="T29" fmla="*/ 120 h 176"/>
                <a:gd name="T30" fmla="*/ 0 w 176"/>
                <a:gd name="T31" fmla="*/ 96 h 176"/>
                <a:gd name="T32" fmla="*/ 0 w 176"/>
                <a:gd name="T33" fmla="*/ 106 h 176"/>
                <a:gd name="T34" fmla="*/ 4 w 176"/>
                <a:gd name="T35" fmla="*/ 128 h 176"/>
                <a:gd name="T36" fmla="*/ 18 w 176"/>
                <a:gd name="T37" fmla="*/ 154 h 176"/>
                <a:gd name="T38" fmla="*/ 32 w 176"/>
                <a:gd name="T39" fmla="*/ 166 h 176"/>
                <a:gd name="T40" fmla="*/ 40 w 176"/>
                <a:gd name="T41" fmla="*/ 170 h 176"/>
                <a:gd name="T42" fmla="*/ 74 w 176"/>
                <a:gd name="T43" fmla="*/ 176 h 176"/>
                <a:gd name="T44" fmla="*/ 116 w 176"/>
                <a:gd name="T45" fmla="*/ 172 h 176"/>
                <a:gd name="T46" fmla="*/ 138 w 176"/>
                <a:gd name="T47" fmla="*/ 166 h 176"/>
                <a:gd name="T48" fmla="*/ 154 w 176"/>
                <a:gd name="T49" fmla="*/ 152 h 176"/>
                <a:gd name="T50" fmla="*/ 168 w 176"/>
                <a:gd name="T51" fmla="*/ 130 h 176"/>
                <a:gd name="T52" fmla="*/ 172 w 176"/>
                <a:gd name="T53" fmla="*/ 116 h 176"/>
                <a:gd name="T54" fmla="*/ 176 w 176"/>
                <a:gd name="T55" fmla="*/ 82 h 176"/>
                <a:gd name="T56" fmla="*/ 174 w 176"/>
                <a:gd name="T57" fmla="*/ 62 h 176"/>
                <a:gd name="T58" fmla="*/ 164 w 176"/>
                <a:gd name="T59" fmla="*/ 42 h 176"/>
                <a:gd name="T60" fmla="*/ 148 w 176"/>
                <a:gd name="T61" fmla="*/ 24 h 176"/>
                <a:gd name="T62" fmla="*/ 122 w 176"/>
                <a:gd name="T63" fmla="*/ 8 h 176"/>
                <a:gd name="T64" fmla="*/ 116 w 176"/>
                <a:gd name="T65" fmla="*/ 4 h 176"/>
                <a:gd name="T66" fmla="*/ 98 w 176"/>
                <a:gd name="T67" fmla="*/ 0 h 176"/>
                <a:gd name="T68" fmla="*/ 92 w 176"/>
                <a:gd name="T69" fmla="*/ 12 h 176"/>
                <a:gd name="T70" fmla="*/ 94 w 176"/>
                <a:gd name="T71" fmla="*/ 24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6" h="176">
                  <a:moveTo>
                    <a:pt x="94" y="24"/>
                  </a:moveTo>
                  <a:lnTo>
                    <a:pt x="94" y="24"/>
                  </a:lnTo>
                  <a:lnTo>
                    <a:pt x="96" y="24"/>
                  </a:lnTo>
                  <a:lnTo>
                    <a:pt x="102" y="28"/>
                  </a:lnTo>
                  <a:lnTo>
                    <a:pt x="114" y="34"/>
                  </a:lnTo>
                  <a:lnTo>
                    <a:pt x="134" y="40"/>
                  </a:lnTo>
                  <a:lnTo>
                    <a:pt x="134" y="40"/>
                  </a:lnTo>
                  <a:lnTo>
                    <a:pt x="142" y="46"/>
                  </a:lnTo>
                  <a:lnTo>
                    <a:pt x="148" y="54"/>
                  </a:lnTo>
                  <a:lnTo>
                    <a:pt x="156" y="64"/>
                  </a:lnTo>
                  <a:lnTo>
                    <a:pt x="160" y="78"/>
                  </a:lnTo>
                  <a:lnTo>
                    <a:pt x="160" y="86"/>
                  </a:lnTo>
                  <a:lnTo>
                    <a:pt x="160" y="96"/>
                  </a:lnTo>
                  <a:lnTo>
                    <a:pt x="158" y="106"/>
                  </a:lnTo>
                  <a:lnTo>
                    <a:pt x="154" y="116"/>
                  </a:lnTo>
                  <a:lnTo>
                    <a:pt x="148" y="128"/>
                  </a:lnTo>
                  <a:lnTo>
                    <a:pt x="138" y="142"/>
                  </a:lnTo>
                  <a:lnTo>
                    <a:pt x="138" y="142"/>
                  </a:lnTo>
                  <a:lnTo>
                    <a:pt x="126" y="148"/>
                  </a:lnTo>
                  <a:lnTo>
                    <a:pt x="114" y="152"/>
                  </a:lnTo>
                  <a:lnTo>
                    <a:pt x="98" y="156"/>
                  </a:lnTo>
                  <a:lnTo>
                    <a:pt x="78" y="156"/>
                  </a:lnTo>
                  <a:lnTo>
                    <a:pt x="70" y="156"/>
                  </a:lnTo>
                  <a:lnTo>
                    <a:pt x="60" y="154"/>
                  </a:lnTo>
                  <a:lnTo>
                    <a:pt x="50" y="150"/>
                  </a:lnTo>
                  <a:lnTo>
                    <a:pt x="40" y="146"/>
                  </a:lnTo>
                  <a:lnTo>
                    <a:pt x="32" y="140"/>
                  </a:lnTo>
                  <a:lnTo>
                    <a:pt x="22" y="130"/>
                  </a:lnTo>
                  <a:lnTo>
                    <a:pt x="22" y="130"/>
                  </a:lnTo>
                  <a:lnTo>
                    <a:pt x="14" y="120"/>
                  </a:lnTo>
                  <a:lnTo>
                    <a:pt x="6" y="110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106"/>
                  </a:lnTo>
                  <a:lnTo>
                    <a:pt x="2" y="116"/>
                  </a:lnTo>
                  <a:lnTo>
                    <a:pt x="4" y="128"/>
                  </a:lnTo>
                  <a:lnTo>
                    <a:pt x="10" y="142"/>
                  </a:lnTo>
                  <a:lnTo>
                    <a:pt x="18" y="154"/>
                  </a:lnTo>
                  <a:lnTo>
                    <a:pt x="26" y="164"/>
                  </a:lnTo>
                  <a:lnTo>
                    <a:pt x="32" y="166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56" y="174"/>
                  </a:lnTo>
                  <a:lnTo>
                    <a:pt x="74" y="176"/>
                  </a:lnTo>
                  <a:lnTo>
                    <a:pt x="94" y="176"/>
                  </a:lnTo>
                  <a:lnTo>
                    <a:pt x="116" y="172"/>
                  </a:lnTo>
                  <a:lnTo>
                    <a:pt x="126" y="170"/>
                  </a:lnTo>
                  <a:lnTo>
                    <a:pt x="138" y="166"/>
                  </a:lnTo>
                  <a:lnTo>
                    <a:pt x="146" y="160"/>
                  </a:lnTo>
                  <a:lnTo>
                    <a:pt x="154" y="152"/>
                  </a:lnTo>
                  <a:lnTo>
                    <a:pt x="162" y="142"/>
                  </a:lnTo>
                  <a:lnTo>
                    <a:pt x="168" y="130"/>
                  </a:lnTo>
                  <a:lnTo>
                    <a:pt x="168" y="130"/>
                  </a:lnTo>
                  <a:lnTo>
                    <a:pt x="172" y="116"/>
                  </a:lnTo>
                  <a:lnTo>
                    <a:pt x="176" y="102"/>
                  </a:lnTo>
                  <a:lnTo>
                    <a:pt x="176" y="82"/>
                  </a:lnTo>
                  <a:lnTo>
                    <a:pt x="176" y="72"/>
                  </a:lnTo>
                  <a:lnTo>
                    <a:pt x="174" y="62"/>
                  </a:lnTo>
                  <a:lnTo>
                    <a:pt x="170" y="52"/>
                  </a:lnTo>
                  <a:lnTo>
                    <a:pt x="164" y="42"/>
                  </a:lnTo>
                  <a:lnTo>
                    <a:pt x="158" y="32"/>
                  </a:lnTo>
                  <a:lnTo>
                    <a:pt x="148" y="24"/>
                  </a:lnTo>
                  <a:lnTo>
                    <a:pt x="136" y="14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16" y="4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4" y="4"/>
                  </a:lnTo>
                  <a:lnTo>
                    <a:pt x="92" y="12"/>
                  </a:lnTo>
                  <a:lnTo>
                    <a:pt x="94" y="24"/>
                  </a:lnTo>
                  <a:lnTo>
                    <a:pt x="94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69"/>
            <p:cNvSpPr/>
            <p:nvPr/>
          </p:nvSpPr>
          <p:spPr bwMode="auto">
            <a:xfrm rot="11703032">
              <a:off x="10683815" y="968115"/>
              <a:ext cx="34279" cy="24688"/>
            </a:xfrm>
            <a:custGeom>
              <a:avLst/>
              <a:gdLst>
                <a:gd name="T0" fmla="*/ 10 w 66"/>
                <a:gd name="T1" fmla="*/ 48 h 48"/>
                <a:gd name="T2" fmla="*/ 66 w 66"/>
                <a:gd name="T3" fmla="*/ 4 h 48"/>
                <a:gd name="T4" fmla="*/ 56 w 66"/>
                <a:gd name="T5" fmla="*/ 0 h 48"/>
                <a:gd name="T6" fmla="*/ 56 w 66"/>
                <a:gd name="T7" fmla="*/ 0 h 48"/>
                <a:gd name="T8" fmla="*/ 30 w 66"/>
                <a:gd name="T9" fmla="*/ 16 h 48"/>
                <a:gd name="T10" fmla="*/ 10 w 66"/>
                <a:gd name="T11" fmla="*/ 28 h 48"/>
                <a:gd name="T12" fmla="*/ 0 w 66"/>
                <a:gd name="T13" fmla="*/ 38 h 48"/>
                <a:gd name="T14" fmla="*/ 0 w 66"/>
                <a:gd name="T15" fmla="*/ 38 h 48"/>
                <a:gd name="T16" fmla="*/ 0 w 66"/>
                <a:gd name="T17" fmla="*/ 40 h 48"/>
                <a:gd name="T18" fmla="*/ 0 w 66"/>
                <a:gd name="T19" fmla="*/ 44 h 48"/>
                <a:gd name="T20" fmla="*/ 0 w 66"/>
                <a:gd name="T21" fmla="*/ 46 h 48"/>
                <a:gd name="T22" fmla="*/ 2 w 66"/>
                <a:gd name="T23" fmla="*/ 48 h 48"/>
                <a:gd name="T24" fmla="*/ 6 w 66"/>
                <a:gd name="T25" fmla="*/ 48 h 48"/>
                <a:gd name="T26" fmla="*/ 10 w 66"/>
                <a:gd name="T27" fmla="*/ 48 h 48"/>
                <a:gd name="T28" fmla="*/ 10 w 66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" h="48">
                  <a:moveTo>
                    <a:pt x="10" y="48"/>
                  </a:moveTo>
                  <a:lnTo>
                    <a:pt x="66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30" y="16"/>
                  </a:lnTo>
                  <a:lnTo>
                    <a:pt x="10" y="28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6"/>
                  </a:lnTo>
                  <a:lnTo>
                    <a:pt x="2" y="48"/>
                  </a:lnTo>
                  <a:lnTo>
                    <a:pt x="6" y="48"/>
                  </a:lnTo>
                  <a:lnTo>
                    <a:pt x="10" y="48"/>
                  </a:lnTo>
                  <a:lnTo>
                    <a:pt x="10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7"/>
            <p:cNvSpPr/>
            <p:nvPr/>
          </p:nvSpPr>
          <p:spPr bwMode="auto">
            <a:xfrm rot="11703032">
              <a:off x="10577573" y="1091372"/>
              <a:ext cx="75830" cy="101838"/>
            </a:xfrm>
            <a:custGeom>
              <a:avLst/>
              <a:gdLst>
                <a:gd name="T0" fmla="*/ 146 w 146"/>
                <a:gd name="T1" fmla="*/ 178 h 198"/>
                <a:gd name="T2" fmla="*/ 120 w 146"/>
                <a:gd name="T3" fmla="*/ 192 h 198"/>
                <a:gd name="T4" fmla="*/ 84 w 146"/>
                <a:gd name="T5" fmla="*/ 198 h 198"/>
                <a:gd name="T6" fmla="*/ 62 w 146"/>
                <a:gd name="T7" fmla="*/ 194 h 198"/>
                <a:gd name="T8" fmla="*/ 40 w 146"/>
                <a:gd name="T9" fmla="*/ 184 h 198"/>
                <a:gd name="T10" fmla="*/ 18 w 146"/>
                <a:gd name="T11" fmla="*/ 166 h 198"/>
                <a:gd name="T12" fmla="*/ 46 w 146"/>
                <a:gd name="T13" fmla="*/ 180 h 198"/>
                <a:gd name="T14" fmla="*/ 36 w 146"/>
                <a:gd name="T15" fmla="*/ 156 h 198"/>
                <a:gd name="T16" fmla="*/ 32 w 146"/>
                <a:gd name="T17" fmla="*/ 124 h 198"/>
                <a:gd name="T18" fmla="*/ 34 w 146"/>
                <a:gd name="T19" fmla="*/ 114 h 198"/>
                <a:gd name="T20" fmla="*/ 34 w 146"/>
                <a:gd name="T21" fmla="*/ 110 h 198"/>
                <a:gd name="T22" fmla="*/ 34 w 146"/>
                <a:gd name="T23" fmla="*/ 102 h 198"/>
                <a:gd name="T24" fmla="*/ 18 w 146"/>
                <a:gd name="T25" fmla="*/ 84 h 198"/>
                <a:gd name="T26" fmla="*/ 4 w 146"/>
                <a:gd name="T27" fmla="*/ 68 h 198"/>
                <a:gd name="T28" fmla="*/ 0 w 146"/>
                <a:gd name="T29" fmla="*/ 54 h 198"/>
                <a:gd name="T30" fmla="*/ 6 w 146"/>
                <a:gd name="T31" fmla="*/ 36 h 198"/>
                <a:gd name="T32" fmla="*/ 22 w 146"/>
                <a:gd name="T33" fmla="*/ 14 h 198"/>
                <a:gd name="T34" fmla="*/ 36 w 146"/>
                <a:gd name="T35" fmla="*/ 0 h 198"/>
                <a:gd name="T36" fmla="*/ 20 w 146"/>
                <a:gd name="T37" fmla="*/ 24 h 198"/>
                <a:gd name="T38" fmla="*/ 12 w 146"/>
                <a:gd name="T39" fmla="*/ 44 h 198"/>
                <a:gd name="T40" fmla="*/ 10 w 146"/>
                <a:gd name="T41" fmla="*/ 60 h 198"/>
                <a:gd name="T42" fmla="*/ 22 w 146"/>
                <a:gd name="T43" fmla="*/ 76 h 198"/>
                <a:gd name="T44" fmla="*/ 44 w 146"/>
                <a:gd name="T45" fmla="*/ 98 h 198"/>
                <a:gd name="T46" fmla="*/ 42 w 146"/>
                <a:gd name="T47" fmla="*/ 106 h 198"/>
                <a:gd name="T48" fmla="*/ 40 w 146"/>
                <a:gd name="T49" fmla="*/ 138 h 198"/>
                <a:gd name="T50" fmla="*/ 48 w 146"/>
                <a:gd name="T51" fmla="*/ 164 h 198"/>
                <a:gd name="T52" fmla="*/ 56 w 146"/>
                <a:gd name="T53" fmla="*/ 176 h 198"/>
                <a:gd name="T54" fmla="*/ 68 w 146"/>
                <a:gd name="T55" fmla="*/ 182 h 198"/>
                <a:gd name="T56" fmla="*/ 88 w 146"/>
                <a:gd name="T57" fmla="*/ 186 h 198"/>
                <a:gd name="T58" fmla="*/ 112 w 146"/>
                <a:gd name="T59" fmla="*/ 180 h 198"/>
                <a:gd name="T60" fmla="*/ 128 w 146"/>
                <a:gd name="T61" fmla="*/ 174 h 198"/>
                <a:gd name="T62" fmla="*/ 136 w 146"/>
                <a:gd name="T63" fmla="*/ 170 h 198"/>
                <a:gd name="T64" fmla="*/ 142 w 146"/>
                <a:gd name="T65" fmla="*/ 170 h 198"/>
                <a:gd name="T66" fmla="*/ 146 w 146"/>
                <a:gd name="T67" fmla="*/ 17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6" h="198">
                  <a:moveTo>
                    <a:pt x="146" y="178"/>
                  </a:moveTo>
                  <a:lnTo>
                    <a:pt x="146" y="178"/>
                  </a:lnTo>
                  <a:lnTo>
                    <a:pt x="134" y="186"/>
                  </a:lnTo>
                  <a:lnTo>
                    <a:pt x="120" y="192"/>
                  </a:lnTo>
                  <a:lnTo>
                    <a:pt x="104" y="196"/>
                  </a:lnTo>
                  <a:lnTo>
                    <a:pt x="84" y="198"/>
                  </a:lnTo>
                  <a:lnTo>
                    <a:pt x="74" y="198"/>
                  </a:lnTo>
                  <a:lnTo>
                    <a:pt x="62" y="194"/>
                  </a:lnTo>
                  <a:lnTo>
                    <a:pt x="52" y="190"/>
                  </a:lnTo>
                  <a:lnTo>
                    <a:pt x="40" y="184"/>
                  </a:lnTo>
                  <a:lnTo>
                    <a:pt x="30" y="176"/>
                  </a:lnTo>
                  <a:lnTo>
                    <a:pt x="18" y="166"/>
                  </a:lnTo>
                  <a:lnTo>
                    <a:pt x="46" y="180"/>
                  </a:lnTo>
                  <a:lnTo>
                    <a:pt x="46" y="180"/>
                  </a:lnTo>
                  <a:lnTo>
                    <a:pt x="44" y="174"/>
                  </a:lnTo>
                  <a:lnTo>
                    <a:pt x="36" y="156"/>
                  </a:lnTo>
                  <a:lnTo>
                    <a:pt x="32" y="136"/>
                  </a:lnTo>
                  <a:lnTo>
                    <a:pt x="32" y="12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34" y="106"/>
                  </a:lnTo>
                  <a:lnTo>
                    <a:pt x="34" y="102"/>
                  </a:lnTo>
                  <a:lnTo>
                    <a:pt x="28" y="94"/>
                  </a:lnTo>
                  <a:lnTo>
                    <a:pt x="18" y="84"/>
                  </a:lnTo>
                  <a:lnTo>
                    <a:pt x="8" y="74"/>
                  </a:lnTo>
                  <a:lnTo>
                    <a:pt x="4" y="68"/>
                  </a:lnTo>
                  <a:lnTo>
                    <a:pt x="2" y="62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6" y="36"/>
                  </a:lnTo>
                  <a:lnTo>
                    <a:pt x="12" y="26"/>
                  </a:lnTo>
                  <a:lnTo>
                    <a:pt x="22" y="14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0" y="8"/>
                  </a:lnTo>
                  <a:lnTo>
                    <a:pt x="20" y="24"/>
                  </a:lnTo>
                  <a:lnTo>
                    <a:pt x="16" y="34"/>
                  </a:lnTo>
                  <a:lnTo>
                    <a:pt x="12" y="44"/>
                  </a:lnTo>
                  <a:lnTo>
                    <a:pt x="10" y="54"/>
                  </a:lnTo>
                  <a:lnTo>
                    <a:pt x="10" y="60"/>
                  </a:lnTo>
                  <a:lnTo>
                    <a:pt x="10" y="60"/>
                  </a:lnTo>
                  <a:lnTo>
                    <a:pt x="22" y="76"/>
                  </a:lnTo>
                  <a:lnTo>
                    <a:pt x="32" y="88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42" y="106"/>
                  </a:lnTo>
                  <a:lnTo>
                    <a:pt x="40" y="126"/>
                  </a:lnTo>
                  <a:lnTo>
                    <a:pt x="40" y="138"/>
                  </a:lnTo>
                  <a:lnTo>
                    <a:pt x="42" y="152"/>
                  </a:lnTo>
                  <a:lnTo>
                    <a:pt x="48" y="164"/>
                  </a:lnTo>
                  <a:lnTo>
                    <a:pt x="56" y="176"/>
                  </a:lnTo>
                  <a:lnTo>
                    <a:pt x="56" y="176"/>
                  </a:lnTo>
                  <a:lnTo>
                    <a:pt x="62" y="180"/>
                  </a:lnTo>
                  <a:lnTo>
                    <a:pt x="68" y="182"/>
                  </a:lnTo>
                  <a:lnTo>
                    <a:pt x="76" y="184"/>
                  </a:lnTo>
                  <a:lnTo>
                    <a:pt x="88" y="186"/>
                  </a:lnTo>
                  <a:lnTo>
                    <a:pt x="100" y="184"/>
                  </a:lnTo>
                  <a:lnTo>
                    <a:pt x="112" y="180"/>
                  </a:lnTo>
                  <a:lnTo>
                    <a:pt x="128" y="174"/>
                  </a:lnTo>
                  <a:lnTo>
                    <a:pt x="128" y="174"/>
                  </a:lnTo>
                  <a:lnTo>
                    <a:pt x="130" y="172"/>
                  </a:lnTo>
                  <a:lnTo>
                    <a:pt x="136" y="170"/>
                  </a:lnTo>
                  <a:lnTo>
                    <a:pt x="138" y="170"/>
                  </a:lnTo>
                  <a:lnTo>
                    <a:pt x="142" y="170"/>
                  </a:lnTo>
                  <a:lnTo>
                    <a:pt x="144" y="174"/>
                  </a:lnTo>
                  <a:lnTo>
                    <a:pt x="146" y="178"/>
                  </a:lnTo>
                  <a:lnTo>
                    <a:pt x="146" y="1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1"/>
            <p:cNvSpPr/>
            <p:nvPr/>
          </p:nvSpPr>
          <p:spPr bwMode="auto">
            <a:xfrm rot="11703032">
              <a:off x="10579307" y="938877"/>
              <a:ext cx="103877" cy="93609"/>
            </a:xfrm>
            <a:custGeom>
              <a:avLst/>
              <a:gdLst>
                <a:gd name="T0" fmla="*/ 84 w 200"/>
                <a:gd name="T1" fmla="*/ 16 h 182"/>
                <a:gd name="T2" fmla="*/ 66 w 200"/>
                <a:gd name="T3" fmla="*/ 22 h 182"/>
                <a:gd name="T4" fmla="*/ 46 w 200"/>
                <a:gd name="T5" fmla="*/ 34 h 182"/>
                <a:gd name="T6" fmla="*/ 30 w 200"/>
                <a:gd name="T7" fmla="*/ 54 h 182"/>
                <a:gd name="T8" fmla="*/ 28 w 200"/>
                <a:gd name="T9" fmla="*/ 68 h 182"/>
                <a:gd name="T10" fmla="*/ 28 w 200"/>
                <a:gd name="T11" fmla="*/ 78 h 182"/>
                <a:gd name="T12" fmla="*/ 32 w 200"/>
                <a:gd name="T13" fmla="*/ 102 h 182"/>
                <a:gd name="T14" fmla="*/ 52 w 200"/>
                <a:gd name="T15" fmla="*/ 132 h 182"/>
                <a:gd name="T16" fmla="*/ 70 w 200"/>
                <a:gd name="T17" fmla="*/ 146 h 182"/>
                <a:gd name="T18" fmla="*/ 96 w 200"/>
                <a:gd name="T19" fmla="*/ 160 h 182"/>
                <a:gd name="T20" fmla="*/ 112 w 200"/>
                <a:gd name="T21" fmla="*/ 162 h 182"/>
                <a:gd name="T22" fmla="*/ 144 w 200"/>
                <a:gd name="T23" fmla="*/ 162 h 182"/>
                <a:gd name="T24" fmla="*/ 168 w 200"/>
                <a:gd name="T25" fmla="*/ 154 h 182"/>
                <a:gd name="T26" fmla="*/ 180 w 200"/>
                <a:gd name="T27" fmla="*/ 142 h 182"/>
                <a:gd name="T28" fmla="*/ 186 w 200"/>
                <a:gd name="T29" fmla="*/ 124 h 182"/>
                <a:gd name="T30" fmla="*/ 186 w 200"/>
                <a:gd name="T31" fmla="*/ 112 h 182"/>
                <a:gd name="T32" fmla="*/ 172 w 200"/>
                <a:gd name="T33" fmla="*/ 74 h 182"/>
                <a:gd name="T34" fmla="*/ 186 w 200"/>
                <a:gd name="T35" fmla="*/ 76 h 182"/>
                <a:gd name="T36" fmla="*/ 198 w 200"/>
                <a:gd name="T37" fmla="*/ 104 h 182"/>
                <a:gd name="T38" fmla="*/ 200 w 200"/>
                <a:gd name="T39" fmla="*/ 132 h 182"/>
                <a:gd name="T40" fmla="*/ 192 w 200"/>
                <a:gd name="T41" fmla="*/ 160 h 182"/>
                <a:gd name="T42" fmla="*/ 180 w 200"/>
                <a:gd name="T43" fmla="*/ 166 h 182"/>
                <a:gd name="T44" fmla="*/ 150 w 200"/>
                <a:gd name="T45" fmla="*/ 178 h 182"/>
                <a:gd name="T46" fmla="*/ 108 w 200"/>
                <a:gd name="T47" fmla="*/ 182 h 182"/>
                <a:gd name="T48" fmla="*/ 84 w 200"/>
                <a:gd name="T49" fmla="*/ 176 h 182"/>
                <a:gd name="T50" fmla="*/ 58 w 200"/>
                <a:gd name="T51" fmla="*/ 164 h 182"/>
                <a:gd name="T52" fmla="*/ 46 w 200"/>
                <a:gd name="T53" fmla="*/ 156 h 182"/>
                <a:gd name="T54" fmla="*/ 24 w 200"/>
                <a:gd name="T55" fmla="*/ 136 h 182"/>
                <a:gd name="T56" fmla="*/ 8 w 200"/>
                <a:gd name="T57" fmla="*/ 110 h 182"/>
                <a:gd name="T58" fmla="*/ 2 w 200"/>
                <a:gd name="T59" fmla="*/ 90 h 182"/>
                <a:gd name="T60" fmla="*/ 2 w 200"/>
                <a:gd name="T61" fmla="*/ 66 h 182"/>
                <a:gd name="T62" fmla="*/ 4 w 200"/>
                <a:gd name="T63" fmla="*/ 54 h 182"/>
                <a:gd name="T64" fmla="*/ 14 w 200"/>
                <a:gd name="T65" fmla="*/ 34 h 182"/>
                <a:gd name="T66" fmla="*/ 32 w 200"/>
                <a:gd name="T67" fmla="*/ 14 h 182"/>
                <a:gd name="T68" fmla="*/ 56 w 200"/>
                <a:gd name="T69" fmla="*/ 0 h 182"/>
                <a:gd name="T70" fmla="*/ 70 w 200"/>
                <a:gd name="T71" fmla="*/ 0 h 182"/>
                <a:gd name="T72" fmla="*/ 84 w 200"/>
                <a:gd name="T73" fmla="*/ 6 h 182"/>
                <a:gd name="T74" fmla="*/ 90 w 200"/>
                <a:gd name="T75" fmla="*/ 10 h 182"/>
                <a:gd name="T76" fmla="*/ 84 w 200"/>
                <a:gd name="T77" fmla="*/ 16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00" h="182">
                  <a:moveTo>
                    <a:pt x="84" y="16"/>
                  </a:moveTo>
                  <a:lnTo>
                    <a:pt x="84" y="16"/>
                  </a:lnTo>
                  <a:lnTo>
                    <a:pt x="74" y="18"/>
                  </a:lnTo>
                  <a:lnTo>
                    <a:pt x="66" y="22"/>
                  </a:lnTo>
                  <a:lnTo>
                    <a:pt x="56" y="26"/>
                  </a:lnTo>
                  <a:lnTo>
                    <a:pt x="46" y="34"/>
                  </a:lnTo>
                  <a:lnTo>
                    <a:pt x="36" y="42"/>
                  </a:lnTo>
                  <a:lnTo>
                    <a:pt x="30" y="54"/>
                  </a:lnTo>
                  <a:lnTo>
                    <a:pt x="28" y="60"/>
                  </a:lnTo>
                  <a:lnTo>
                    <a:pt x="28" y="68"/>
                  </a:lnTo>
                  <a:lnTo>
                    <a:pt x="28" y="68"/>
                  </a:lnTo>
                  <a:lnTo>
                    <a:pt x="28" y="78"/>
                  </a:lnTo>
                  <a:lnTo>
                    <a:pt x="28" y="88"/>
                  </a:lnTo>
                  <a:lnTo>
                    <a:pt x="32" y="102"/>
                  </a:lnTo>
                  <a:lnTo>
                    <a:pt x="40" y="116"/>
                  </a:lnTo>
                  <a:lnTo>
                    <a:pt x="52" y="132"/>
                  </a:lnTo>
                  <a:lnTo>
                    <a:pt x="60" y="140"/>
                  </a:lnTo>
                  <a:lnTo>
                    <a:pt x="70" y="146"/>
                  </a:lnTo>
                  <a:lnTo>
                    <a:pt x="82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12" y="162"/>
                  </a:lnTo>
                  <a:lnTo>
                    <a:pt x="126" y="162"/>
                  </a:lnTo>
                  <a:lnTo>
                    <a:pt x="144" y="162"/>
                  </a:lnTo>
                  <a:lnTo>
                    <a:pt x="162" y="156"/>
                  </a:lnTo>
                  <a:lnTo>
                    <a:pt x="168" y="154"/>
                  </a:lnTo>
                  <a:lnTo>
                    <a:pt x="176" y="148"/>
                  </a:lnTo>
                  <a:lnTo>
                    <a:pt x="180" y="142"/>
                  </a:lnTo>
                  <a:lnTo>
                    <a:pt x="184" y="134"/>
                  </a:lnTo>
                  <a:lnTo>
                    <a:pt x="186" y="124"/>
                  </a:lnTo>
                  <a:lnTo>
                    <a:pt x="186" y="112"/>
                  </a:lnTo>
                  <a:lnTo>
                    <a:pt x="186" y="112"/>
                  </a:lnTo>
                  <a:lnTo>
                    <a:pt x="182" y="100"/>
                  </a:lnTo>
                  <a:lnTo>
                    <a:pt x="172" y="74"/>
                  </a:lnTo>
                  <a:lnTo>
                    <a:pt x="186" y="76"/>
                  </a:lnTo>
                  <a:lnTo>
                    <a:pt x="186" y="76"/>
                  </a:lnTo>
                  <a:lnTo>
                    <a:pt x="190" y="84"/>
                  </a:lnTo>
                  <a:lnTo>
                    <a:pt x="198" y="104"/>
                  </a:lnTo>
                  <a:lnTo>
                    <a:pt x="200" y="118"/>
                  </a:lnTo>
                  <a:lnTo>
                    <a:pt x="200" y="132"/>
                  </a:lnTo>
                  <a:lnTo>
                    <a:pt x="198" y="146"/>
                  </a:lnTo>
                  <a:lnTo>
                    <a:pt x="192" y="160"/>
                  </a:lnTo>
                  <a:lnTo>
                    <a:pt x="192" y="160"/>
                  </a:lnTo>
                  <a:lnTo>
                    <a:pt x="180" y="166"/>
                  </a:lnTo>
                  <a:lnTo>
                    <a:pt x="166" y="172"/>
                  </a:lnTo>
                  <a:lnTo>
                    <a:pt x="150" y="178"/>
                  </a:lnTo>
                  <a:lnTo>
                    <a:pt x="130" y="182"/>
                  </a:lnTo>
                  <a:lnTo>
                    <a:pt x="108" y="182"/>
                  </a:lnTo>
                  <a:lnTo>
                    <a:pt x="96" y="180"/>
                  </a:lnTo>
                  <a:lnTo>
                    <a:pt x="84" y="176"/>
                  </a:lnTo>
                  <a:lnTo>
                    <a:pt x="70" y="170"/>
                  </a:lnTo>
                  <a:lnTo>
                    <a:pt x="58" y="164"/>
                  </a:lnTo>
                  <a:lnTo>
                    <a:pt x="58" y="164"/>
                  </a:lnTo>
                  <a:lnTo>
                    <a:pt x="46" y="156"/>
                  </a:lnTo>
                  <a:lnTo>
                    <a:pt x="36" y="148"/>
                  </a:lnTo>
                  <a:lnTo>
                    <a:pt x="24" y="136"/>
                  </a:lnTo>
                  <a:lnTo>
                    <a:pt x="12" y="120"/>
                  </a:lnTo>
                  <a:lnTo>
                    <a:pt x="8" y="110"/>
                  </a:lnTo>
                  <a:lnTo>
                    <a:pt x="4" y="100"/>
                  </a:lnTo>
                  <a:lnTo>
                    <a:pt x="2" y="90"/>
                  </a:lnTo>
                  <a:lnTo>
                    <a:pt x="0" y="78"/>
                  </a:lnTo>
                  <a:lnTo>
                    <a:pt x="2" y="6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10" y="44"/>
                  </a:lnTo>
                  <a:lnTo>
                    <a:pt x="14" y="34"/>
                  </a:lnTo>
                  <a:lnTo>
                    <a:pt x="22" y="24"/>
                  </a:lnTo>
                  <a:lnTo>
                    <a:pt x="32" y="14"/>
                  </a:lnTo>
                  <a:lnTo>
                    <a:pt x="42" y="6"/>
                  </a:lnTo>
                  <a:lnTo>
                    <a:pt x="56" y="0"/>
                  </a:lnTo>
                  <a:lnTo>
                    <a:pt x="64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4" y="6"/>
                  </a:lnTo>
                  <a:lnTo>
                    <a:pt x="88" y="8"/>
                  </a:lnTo>
                  <a:lnTo>
                    <a:pt x="90" y="10"/>
                  </a:lnTo>
                  <a:lnTo>
                    <a:pt x="88" y="14"/>
                  </a:lnTo>
                  <a:lnTo>
                    <a:pt x="84" y="16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2"/>
            <p:cNvSpPr/>
            <p:nvPr/>
          </p:nvSpPr>
          <p:spPr bwMode="auto">
            <a:xfrm rot="11703032">
              <a:off x="10662257" y="916711"/>
              <a:ext cx="27008" cy="30860"/>
            </a:xfrm>
            <a:custGeom>
              <a:avLst/>
              <a:gdLst>
                <a:gd name="T0" fmla="*/ 8 w 52"/>
                <a:gd name="T1" fmla="*/ 60 h 60"/>
                <a:gd name="T2" fmla="*/ 8 w 52"/>
                <a:gd name="T3" fmla="*/ 60 h 60"/>
                <a:gd name="T4" fmla="*/ 20 w 52"/>
                <a:gd name="T5" fmla="*/ 46 h 60"/>
                <a:gd name="T6" fmla="*/ 34 w 52"/>
                <a:gd name="T7" fmla="*/ 28 h 60"/>
                <a:gd name="T8" fmla="*/ 52 w 52"/>
                <a:gd name="T9" fmla="*/ 0 h 60"/>
                <a:gd name="T10" fmla="*/ 52 w 52"/>
                <a:gd name="T11" fmla="*/ 0 h 60"/>
                <a:gd name="T12" fmla="*/ 32 w 52"/>
                <a:gd name="T13" fmla="*/ 18 h 60"/>
                <a:gd name="T14" fmla="*/ 14 w 52"/>
                <a:gd name="T15" fmla="*/ 34 h 60"/>
                <a:gd name="T16" fmla="*/ 2 w 52"/>
                <a:gd name="T17" fmla="*/ 48 h 60"/>
                <a:gd name="T18" fmla="*/ 2 w 52"/>
                <a:gd name="T19" fmla="*/ 48 h 60"/>
                <a:gd name="T20" fmla="*/ 0 w 52"/>
                <a:gd name="T21" fmla="*/ 50 h 60"/>
                <a:gd name="T22" fmla="*/ 0 w 52"/>
                <a:gd name="T23" fmla="*/ 54 h 60"/>
                <a:gd name="T24" fmla="*/ 0 w 52"/>
                <a:gd name="T25" fmla="*/ 58 h 60"/>
                <a:gd name="T26" fmla="*/ 4 w 52"/>
                <a:gd name="T27" fmla="*/ 60 h 60"/>
                <a:gd name="T28" fmla="*/ 8 w 52"/>
                <a:gd name="T29" fmla="*/ 60 h 60"/>
                <a:gd name="T30" fmla="*/ 8 w 52"/>
                <a:gd name="T3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60">
                  <a:moveTo>
                    <a:pt x="8" y="60"/>
                  </a:moveTo>
                  <a:lnTo>
                    <a:pt x="8" y="60"/>
                  </a:lnTo>
                  <a:lnTo>
                    <a:pt x="20" y="46"/>
                  </a:lnTo>
                  <a:lnTo>
                    <a:pt x="34" y="28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2" y="18"/>
                  </a:lnTo>
                  <a:lnTo>
                    <a:pt x="14" y="34"/>
                  </a:lnTo>
                  <a:lnTo>
                    <a:pt x="2" y="48"/>
                  </a:lnTo>
                  <a:lnTo>
                    <a:pt x="2" y="48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4" y="60"/>
                  </a:lnTo>
                  <a:lnTo>
                    <a:pt x="8" y="60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3"/>
            <p:cNvSpPr/>
            <p:nvPr/>
          </p:nvSpPr>
          <p:spPr bwMode="auto">
            <a:xfrm rot="11703032">
              <a:off x="10532467" y="1103515"/>
              <a:ext cx="82062" cy="101838"/>
            </a:xfrm>
            <a:custGeom>
              <a:avLst/>
              <a:gdLst>
                <a:gd name="T0" fmla="*/ 124 w 158"/>
                <a:gd name="T1" fmla="*/ 190 h 198"/>
                <a:gd name="T2" fmla="*/ 100 w 158"/>
                <a:gd name="T3" fmla="*/ 196 h 198"/>
                <a:gd name="T4" fmla="*/ 70 w 158"/>
                <a:gd name="T5" fmla="*/ 198 h 198"/>
                <a:gd name="T6" fmla="*/ 44 w 158"/>
                <a:gd name="T7" fmla="*/ 192 h 198"/>
                <a:gd name="T8" fmla="*/ 30 w 158"/>
                <a:gd name="T9" fmla="*/ 182 h 198"/>
                <a:gd name="T10" fmla="*/ 22 w 158"/>
                <a:gd name="T11" fmla="*/ 174 h 198"/>
                <a:gd name="T12" fmla="*/ 10 w 158"/>
                <a:gd name="T13" fmla="*/ 160 h 198"/>
                <a:gd name="T14" fmla="*/ 4 w 158"/>
                <a:gd name="T15" fmla="*/ 144 h 198"/>
                <a:gd name="T16" fmla="*/ 0 w 158"/>
                <a:gd name="T17" fmla="*/ 126 h 198"/>
                <a:gd name="T18" fmla="*/ 4 w 158"/>
                <a:gd name="T19" fmla="*/ 122 h 198"/>
                <a:gd name="T20" fmla="*/ 8 w 158"/>
                <a:gd name="T21" fmla="*/ 128 h 198"/>
                <a:gd name="T22" fmla="*/ 10 w 158"/>
                <a:gd name="T23" fmla="*/ 140 h 198"/>
                <a:gd name="T24" fmla="*/ 20 w 158"/>
                <a:gd name="T25" fmla="*/ 162 h 198"/>
                <a:gd name="T26" fmla="*/ 16 w 158"/>
                <a:gd name="T27" fmla="*/ 142 h 198"/>
                <a:gd name="T28" fmla="*/ 12 w 158"/>
                <a:gd name="T29" fmla="*/ 96 h 198"/>
                <a:gd name="T30" fmla="*/ 18 w 158"/>
                <a:gd name="T31" fmla="*/ 58 h 198"/>
                <a:gd name="T32" fmla="*/ 30 w 158"/>
                <a:gd name="T33" fmla="*/ 36 h 198"/>
                <a:gd name="T34" fmla="*/ 48 w 158"/>
                <a:gd name="T35" fmla="*/ 18 h 198"/>
                <a:gd name="T36" fmla="*/ 60 w 158"/>
                <a:gd name="T37" fmla="*/ 14 h 198"/>
                <a:gd name="T38" fmla="*/ 104 w 158"/>
                <a:gd name="T39" fmla="*/ 2 h 198"/>
                <a:gd name="T40" fmla="*/ 136 w 158"/>
                <a:gd name="T41" fmla="*/ 0 h 198"/>
                <a:gd name="T42" fmla="*/ 154 w 158"/>
                <a:gd name="T43" fmla="*/ 6 h 198"/>
                <a:gd name="T44" fmla="*/ 158 w 158"/>
                <a:gd name="T45" fmla="*/ 10 h 198"/>
                <a:gd name="T46" fmla="*/ 154 w 158"/>
                <a:gd name="T47" fmla="*/ 12 h 198"/>
                <a:gd name="T48" fmla="*/ 150 w 158"/>
                <a:gd name="T49" fmla="*/ 12 h 198"/>
                <a:gd name="T50" fmla="*/ 142 w 158"/>
                <a:gd name="T51" fmla="*/ 8 h 198"/>
                <a:gd name="T52" fmla="*/ 124 w 158"/>
                <a:gd name="T53" fmla="*/ 6 h 198"/>
                <a:gd name="T54" fmla="*/ 90 w 158"/>
                <a:gd name="T55" fmla="*/ 10 h 198"/>
                <a:gd name="T56" fmla="*/ 68 w 158"/>
                <a:gd name="T57" fmla="*/ 16 h 198"/>
                <a:gd name="T58" fmla="*/ 52 w 158"/>
                <a:gd name="T59" fmla="*/ 22 h 198"/>
                <a:gd name="T60" fmla="*/ 40 w 158"/>
                <a:gd name="T61" fmla="*/ 32 h 198"/>
                <a:gd name="T62" fmla="*/ 26 w 158"/>
                <a:gd name="T63" fmla="*/ 52 h 198"/>
                <a:gd name="T64" fmla="*/ 24 w 158"/>
                <a:gd name="T65" fmla="*/ 58 h 198"/>
                <a:gd name="T66" fmla="*/ 18 w 158"/>
                <a:gd name="T67" fmla="*/ 88 h 198"/>
                <a:gd name="T68" fmla="*/ 18 w 158"/>
                <a:gd name="T69" fmla="*/ 120 h 198"/>
                <a:gd name="T70" fmla="*/ 22 w 158"/>
                <a:gd name="T71" fmla="*/ 138 h 198"/>
                <a:gd name="T72" fmla="*/ 26 w 158"/>
                <a:gd name="T73" fmla="*/ 162 h 198"/>
                <a:gd name="T74" fmla="*/ 40 w 158"/>
                <a:gd name="T75" fmla="*/ 178 h 198"/>
                <a:gd name="T76" fmla="*/ 54 w 158"/>
                <a:gd name="T77" fmla="*/ 188 h 198"/>
                <a:gd name="T78" fmla="*/ 74 w 158"/>
                <a:gd name="T79" fmla="*/ 190 h 198"/>
                <a:gd name="T80" fmla="*/ 104 w 158"/>
                <a:gd name="T81" fmla="*/ 188 h 198"/>
                <a:gd name="T82" fmla="*/ 120 w 158"/>
                <a:gd name="T83" fmla="*/ 182 h 198"/>
                <a:gd name="T84" fmla="*/ 126 w 158"/>
                <a:gd name="T85" fmla="*/ 184 h 198"/>
                <a:gd name="T86" fmla="*/ 124 w 158"/>
                <a:gd name="T87" fmla="*/ 19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8" h="198">
                  <a:moveTo>
                    <a:pt x="124" y="190"/>
                  </a:moveTo>
                  <a:lnTo>
                    <a:pt x="124" y="190"/>
                  </a:lnTo>
                  <a:lnTo>
                    <a:pt x="112" y="192"/>
                  </a:lnTo>
                  <a:lnTo>
                    <a:pt x="100" y="196"/>
                  </a:lnTo>
                  <a:lnTo>
                    <a:pt x="86" y="198"/>
                  </a:lnTo>
                  <a:lnTo>
                    <a:pt x="70" y="198"/>
                  </a:lnTo>
                  <a:lnTo>
                    <a:pt x="52" y="194"/>
                  </a:lnTo>
                  <a:lnTo>
                    <a:pt x="44" y="192"/>
                  </a:lnTo>
                  <a:lnTo>
                    <a:pt x="36" y="188"/>
                  </a:lnTo>
                  <a:lnTo>
                    <a:pt x="30" y="182"/>
                  </a:lnTo>
                  <a:lnTo>
                    <a:pt x="22" y="174"/>
                  </a:lnTo>
                  <a:lnTo>
                    <a:pt x="22" y="174"/>
                  </a:lnTo>
                  <a:lnTo>
                    <a:pt x="18" y="172"/>
                  </a:lnTo>
                  <a:lnTo>
                    <a:pt x="10" y="160"/>
                  </a:lnTo>
                  <a:lnTo>
                    <a:pt x="6" y="154"/>
                  </a:lnTo>
                  <a:lnTo>
                    <a:pt x="4" y="144"/>
                  </a:lnTo>
                  <a:lnTo>
                    <a:pt x="0" y="136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4" y="122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8" y="128"/>
                  </a:lnTo>
                  <a:lnTo>
                    <a:pt x="10" y="140"/>
                  </a:lnTo>
                  <a:lnTo>
                    <a:pt x="14" y="150"/>
                  </a:lnTo>
                  <a:lnTo>
                    <a:pt x="20" y="162"/>
                  </a:lnTo>
                  <a:lnTo>
                    <a:pt x="20" y="162"/>
                  </a:lnTo>
                  <a:lnTo>
                    <a:pt x="16" y="142"/>
                  </a:lnTo>
                  <a:lnTo>
                    <a:pt x="14" y="122"/>
                  </a:lnTo>
                  <a:lnTo>
                    <a:pt x="12" y="96"/>
                  </a:lnTo>
                  <a:lnTo>
                    <a:pt x="14" y="70"/>
                  </a:lnTo>
                  <a:lnTo>
                    <a:pt x="18" y="58"/>
                  </a:lnTo>
                  <a:lnTo>
                    <a:pt x="22" y="46"/>
                  </a:lnTo>
                  <a:lnTo>
                    <a:pt x="30" y="36"/>
                  </a:lnTo>
                  <a:lnTo>
                    <a:pt x="38" y="26"/>
                  </a:lnTo>
                  <a:lnTo>
                    <a:pt x="48" y="1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74" y="10"/>
                  </a:lnTo>
                  <a:lnTo>
                    <a:pt x="104" y="2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48" y="2"/>
                  </a:lnTo>
                  <a:lnTo>
                    <a:pt x="154" y="6"/>
                  </a:lnTo>
                  <a:lnTo>
                    <a:pt x="158" y="10"/>
                  </a:lnTo>
                  <a:lnTo>
                    <a:pt x="158" y="10"/>
                  </a:lnTo>
                  <a:lnTo>
                    <a:pt x="156" y="12"/>
                  </a:lnTo>
                  <a:lnTo>
                    <a:pt x="154" y="12"/>
                  </a:lnTo>
                  <a:lnTo>
                    <a:pt x="150" y="12"/>
                  </a:lnTo>
                  <a:lnTo>
                    <a:pt x="150" y="12"/>
                  </a:lnTo>
                  <a:lnTo>
                    <a:pt x="148" y="10"/>
                  </a:lnTo>
                  <a:lnTo>
                    <a:pt x="142" y="8"/>
                  </a:lnTo>
                  <a:lnTo>
                    <a:pt x="134" y="6"/>
                  </a:lnTo>
                  <a:lnTo>
                    <a:pt x="124" y="6"/>
                  </a:lnTo>
                  <a:lnTo>
                    <a:pt x="108" y="6"/>
                  </a:lnTo>
                  <a:lnTo>
                    <a:pt x="90" y="10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4" y="18"/>
                  </a:lnTo>
                  <a:lnTo>
                    <a:pt x="52" y="22"/>
                  </a:lnTo>
                  <a:lnTo>
                    <a:pt x="46" y="26"/>
                  </a:lnTo>
                  <a:lnTo>
                    <a:pt x="40" y="32"/>
                  </a:lnTo>
                  <a:lnTo>
                    <a:pt x="34" y="40"/>
                  </a:lnTo>
                  <a:lnTo>
                    <a:pt x="26" y="52"/>
                  </a:lnTo>
                  <a:lnTo>
                    <a:pt x="26" y="52"/>
                  </a:lnTo>
                  <a:lnTo>
                    <a:pt x="24" y="58"/>
                  </a:lnTo>
                  <a:lnTo>
                    <a:pt x="20" y="76"/>
                  </a:lnTo>
                  <a:lnTo>
                    <a:pt x="18" y="88"/>
                  </a:lnTo>
                  <a:lnTo>
                    <a:pt x="18" y="104"/>
                  </a:lnTo>
                  <a:lnTo>
                    <a:pt x="18" y="120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50"/>
                  </a:lnTo>
                  <a:lnTo>
                    <a:pt x="26" y="162"/>
                  </a:lnTo>
                  <a:lnTo>
                    <a:pt x="34" y="172"/>
                  </a:lnTo>
                  <a:lnTo>
                    <a:pt x="40" y="178"/>
                  </a:lnTo>
                  <a:lnTo>
                    <a:pt x="46" y="184"/>
                  </a:lnTo>
                  <a:lnTo>
                    <a:pt x="54" y="188"/>
                  </a:lnTo>
                  <a:lnTo>
                    <a:pt x="64" y="190"/>
                  </a:lnTo>
                  <a:lnTo>
                    <a:pt x="74" y="190"/>
                  </a:lnTo>
                  <a:lnTo>
                    <a:pt x="88" y="190"/>
                  </a:lnTo>
                  <a:lnTo>
                    <a:pt x="104" y="188"/>
                  </a:lnTo>
                  <a:lnTo>
                    <a:pt x="120" y="182"/>
                  </a:lnTo>
                  <a:lnTo>
                    <a:pt x="120" y="182"/>
                  </a:lnTo>
                  <a:lnTo>
                    <a:pt x="124" y="182"/>
                  </a:lnTo>
                  <a:lnTo>
                    <a:pt x="126" y="184"/>
                  </a:lnTo>
                  <a:lnTo>
                    <a:pt x="124" y="190"/>
                  </a:lnTo>
                  <a:lnTo>
                    <a:pt x="124" y="19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4"/>
            <p:cNvSpPr/>
            <p:nvPr/>
          </p:nvSpPr>
          <p:spPr bwMode="auto">
            <a:xfrm rot="11703032">
              <a:off x="10716538" y="1415253"/>
              <a:ext cx="22853" cy="21602"/>
            </a:xfrm>
            <a:custGeom>
              <a:avLst/>
              <a:gdLst>
                <a:gd name="T0" fmla="*/ 6 w 44"/>
                <a:gd name="T1" fmla="*/ 42 h 42"/>
                <a:gd name="T2" fmla="*/ 44 w 44"/>
                <a:gd name="T3" fmla="*/ 12 h 42"/>
                <a:gd name="T4" fmla="*/ 44 w 44"/>
                <a:gd name="T5" fmla="*/ 0 h 42"/>
                <a:gd name="T6" fmla="*/ 0 w 44"/>
                <a:gd name="T7" fmla="*/ 30 h 42"/>
                <a:gd name="T8" fmla="*/ 6 w 4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6" y="42"/>
                  </a:moveTo>
                  <a:lnTo>
                    <a:pt x="44" y="12"/>
                  </a:lnTo>
                  <a:lnTo>
                    <a:pt x="44" y="0"/>
                  </a:lnTo>
                  <a:lnTo>
                    <a:pt x="0" y="30"/>
                  </a:lnTo>
                  <a:lnTo>
                    <a:pt x="6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5"/>
            <p:cNvSpPr/>
            <p:nvPr/>
          </p:nvSpPr>
          <p:spPr bwMode="auto">
            <a:xfrm rot="11703032">
              <a:off x="10649470" y="1426759"/>
              <a:ext cx="42589" cy="36003"/>
            </a:xfrm>
            <a:custGeom>
              <a:avLst/>
              <a:gdLst>
                <a:gd name="T0" fmla="*/ 8 w 82"/>
                <a:gd name="T1" fmla="*/ 68 h 70"/>
                <a:gd name="T2" fmla="*/ 82 w 82"/>
                <a:gd name="T3" fmla="*/ 6 h 70"/>
                <a:gd name="T4" fmla="*/ 82 w 82"/>
                <a:gd name="T5" fmla="*/ 6 h 70"/>
                <a:gd name="T6" fmla="*/ 80 w 82"/>
                <a:gd name="T7" fmla="*/ 4 h 70"/>
                <a:gd name="T8" fmla="*/ 76 w 82"/>
                <a:gd name="T9" fmla="*/ 2 h 70"/>
                <a:gd name="T10" fmla="*/ 68 w 82"/>
                <a:gd name="T11" fmla="*/ 0 h 70"/>
                <a:gd name="T12" fmla="*/ 62 w 82"/>
                <a:gd name="T13" fmla="*/ 2 h 70"/>
                <a:gd name="T14" fmla="*/ 56 w 82"/>
                <a:gd name="T15" fmla="*/ 4 h 70"/>
                <a:gd name="T16" fmla="*/ 56 w 82"/>
                <a:gd name="T17" fmla="*/ 4 h 70"/>
                <a:gd name="T18" fmla="*/ 56 w 82"/>
                <a:gd name="T19" fmla="*/ 6 h 70"/>
                <a:gd name="T20" fmla="*/ 56 w 82"/>
                <a:gd name="T21" fmla="*/ 6 h 70"/>
                <a:gd name="T22" fmla="*/ 40 w 82"/>
                <a:gd name="T23" fmla="*/ 16 h 70"/>
                <a:gd name="T24" fmla="*/ 24 w 82"/>
                <a:gd name="T25" fmla="*/ 32 h 70"/>
                <a:gd name="T26" fmla="*/ 8 w 82"/>
                <a:gd name="T27" fmla="*/ 52 h 70"/>
                <a:gd name="T28" fmla="*/ 8 w 82"/>
                <a:gd name="T29" fmla="*/ 52 h 70"/>
                <a:gd name="T30" fmla="*/ 0 w 82"/>
                <a:gd name="T31" fmla="*/ 62 h 70"/>
                <a:gd name="T32" fmla="*/ 0 w 82"/>
                <a:gd name="T33" fmla="*/ 66 h 70"/>
                <a:gd name="T34" fmla="*/ 0 w 82"/>
                <a:gd name="T35" fmla="*/ 68 h 70"/>
                <a:gd name="T36" fmla="*/ 2 w 82"/>
                <a:gd name="T37" fmla="*/ 70 h 70"/>
                <a:gd name="T38" fmla="*/ 6 w 82"/>
                <a:gd name="T39" fmla="*/ 70 h 70"/>
                <a:gd name="T40" fmla="*/ 8 w 82"/>
                <a:gd name="T41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" h="70">
                  <a:moveTo>
                    <a:pt x="8" y="68"/>
                  </a:moveTo>
                  <a:lnTo>
                    <a:pt x="82" y="6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0" y="16"/>
                  </a:lnTo>
                  <a:lnTo>
                    <a:pt x="24" y="3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0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6"/>
            <p:cNvSpPr/>
            <p:nvPr/>
          </p:nvSpPr>
          <p:spPr bwMode="auto">
            <a:xfrm rot="11703032">
              <a:off x="10649470" y="1426759"/>
              <a:ext cx="42589" cy="36003"/>
            </a:xfrm>
            <a:custGeom>
              <a:avLst/>
              <a:gdLst>
                <a:gd name="T0" fmla="*/ 8 w 82"/>
                <a:gd name="T1" fmla="*/ 68 h 70"/>
                <a:gd name="T2" fmla="*/ 82 w 82"/>
                <a:gd name="T3" fmla="*/ 6 h 70"/>
                <a:gd name="T4" fmla="*/ 82 w 82"/>
                <a:gd name="T5" fmla="*/ 6 h 70"/>
                <a:gd name="T6" fmla="*/ 80 w 82"/>
                <a:gd name="T7" fmla="*/ 4 h 70"/>
                <a:gd name="T8" fmla="*/ 76 w 82"/>
                <a:gd name="T9" fmla="*/ 2 h 70"/>
                <a:gd name="T10" fmla="*/ 68 w 82"/>
                <a:gd name="T11" fmla="*/ 0 h 70"/>
                <a:gd name="T12" fmla="*/ 62 w 82"/>
                <a:gd name="T13" fmla="*/ 2 h 70"/>
                <a:gd name="T14" fmla="*/ 56 w 82"/>
                <a:gd name="T15" fmla="*/ 4 h 70"/>
                <a:gd name="T16" fmla="*/ 56 w 82"/>
                <a:gd name="T17" fmla="*/ 4 h 70"/>
                <a:gd name="T18" fmla="*/ 56 w 82"/>
                <a:gd name="T19" fmla="*/ 6 h 70"/>
                <a:gd name="T20" fmla="*/ 56 w 82"/>
                <a:gd name="T21" fmla="*/ 6 h 70"/>
                <a:gd name="T22" fmla="*/ 40 w 82"/>
                <a:gd name="T23" fmla="*/ 16 h 70"/>
                <a:gd name="T24" fmla="*/ 24 w 82"/>
                <a:gd name="T25" fmla="*/ 32 h 70"/>
                <a:gd name="T26" fmla="*/ 8 w 82"/>
                <a:gd name="T27" fmla="*/ 52 h 70"/>
                <a:gd name="T28" fmla="*/ 8 w 82"/>
                <a:gd name="T29" fmla="*/ 52 h 70"/>
                <a:gd name="T30" fmla="*/ 0 w 82"/>
                <a:gd name="T31" fmla="*/ 62 h 70"/>
                <a:gd name="T32" fmla="*/ 0 w 82"/>
                <a:gd name="T33" fmla="*/ 66 h 70"/>
                <a:gd name="T34" fmla="*/ 0 w 82"/>
                <a:gd name="T35" fmla="*/ 68 h 70"/>
                <a:gd name="T36" fmla="*/ 2 w 82"/>
                <a:gd name="T37" fmla="*/ 70 h 70"/>
                <a:gd name="T38" fmla="*/ 6 w 82"/>
                <a:gd name="T39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2" h="70">
                  <a:moveTo>
                    <a:pt x="8" y="68"/>
                  </a:moveTo>
                  <a:lnTo>
                    <a:pt x="82" y="6"/>
                  </a:lnTo>
                  <a:lnTo>
                    <a:pt x="82" y="6"/>
                  </a:lnTo>
                  <a:lnTo>
                    <a:pt x="80" y="4"/>
                  </a:lnTo>
                  <a:lnTo>
                    <a:pt x="76" y="2"/>
                  </a:lnTo>
                  <a:lnTo>
                    <a:pt x="68" y="0"/>
                  </a:lnTo>
                  <a:lnTo>
                    <a:pt x="62" y="2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40" y="16"/>
                  </a:lnTo>
                  <a:lnTo>
                    <a:pt x="24" y="3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0" y="62"/>
                  </a:lnTo>
                  <a:lnTo>
                    <a:pt x="0" y="66"/>
                  </a:lnTo>
                  <a:lnTo>
                    <a:pt x="0" y="68"/>
                  </a:lnTo>
                  <a:lnTo>
                    <a:pt x="2" y="70"/>
                  </a:lnTo>
                  <a:lnTo>
                    <a:pt x="6" y="70"/>
                  </a:lnTo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90"/>
            <p:cNvSpPr/>
            <p:nvPr/>
          </p:nvSpPr>
          <p:spPr bwMode="auto">
            <a:xfrm rot="11703032">
              <a:off x="10028026" y="498223"/>
              <a:ext cx="36357" cy="33946"/>
            </a:xfrm>
            <a:custGeom>
              <a:avLst/>
              <a:gdLst>
                <a:gd name="T0" fmla="*/ 68 w 70"/>
                <a:gd name="T1" fmla="*/ 66 h 66"/>
                <a:gd name="T2" fmla="*/ 68 w 70"/>
                <a:gd name="T3" fmla="*/ 66 h 66"/>
                <a:gd name="T4" fmla="*/ 62 w 70"/>
                <a:gd name="T5" fmla="*/ 58 h 66"/>
                <a:gd name="T6" fmla="*/ 46 w 70"/>
                <a:gd name="T7" fmla="*/ 42 h 66"/>
                <a:gd name="T8" fmla="*/ 36 w 70"/>
                <a:gd name="T9" fmla="*/ 32 h 66"/>
                <a:gd name="T10" fmla="*/ 24 w 70"/>
                <a:gd name="T11" fmla="*/ 24 h 66"/>
                <a:gd name="T12" fmla="*/ 12 w 70"/>
                <a:gd name="T13" fmla="*/ 20 h 66"/>
                <a:gd name="T14" fmla="*/ 0 w 70"/>
                <a:gd name="T15" fmla="*/ 16 h 66"/>
                <a:gd name="T16" fmla="*/ 0 w 70"/>
                <a:gd name="T17" fmla="*/ 16 h 66"/>
                <a:gd name="T18" fmla="*/ 4 w 70"/>
                <a:gd name="T19" fmla="*/ 12 h 66"/>
                <a:gd name="T20" fmla="*/ 8 w 70"/>
                <a:gd name="T21" fmla="*/ 8 h 66"/>
                <a:gd name="T22" fmla="*/ 14 w 70"/>
                <a:gd name="T23" fmla="*/ 4 h 66"/>
                <a:gd name="T24" fmla="*/ 20 w 70"/>
                <a:gd name="T25" fmla="*/ 0 h 66"/>
                <a:gd name="T26" fmla="*/ 28 w 70"/>
                <a:gd name="T27" fmla="*/ 0 h 66"/>
                <a:gd name="T28" fmla="*/ 36 w 70"/>
                <a:gd name="T29" fmla="*/ 4 h 66"/>
                <a:gd name="T30" fmla="*/ 44 w 70"/>
                <a:gd name="T31" fmla="*/ 10 h 66"/>
                <a:gd name="T32" fmla="*/ 44 w 70"/>
                <a:gd name="T33" fmla="*/ 10 h 66"/>
                <a:gd name="T34" fmla="*/ 50 w 70"/>
                <a:gd name="T35" fmla="*/ 16 h 66"/>
                <a:gd name="T36" fmla="*/ 62 w 70"/>
                <a:gd name="T37" fmla="*/ 32 h 66"/>
                <a:gd name="T38" fmla="*/ 66 w 70"/>
                <a:gd name="T39" fmla="*/ 40 h 66"/>
                <a:gd name="T40" fmla="*/ 70 w 70"/>
                <a:gd name="T41" fmla="*/ 50 h 66"/>
                <a:gd name="T42" fmla="*/ 70 w 70"/>
                <a:gd name="T43" fmla="*/ 58 h 66"/>
                <a:gd name="T44" fmla="*/ 68 w 70"/>
                <a:gd name="T45" fmla="*/ 66 h 66"/>
                <a:gd name="T46" fmla="*/ 68 w 70"/>
                <a:gd name="T4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66">
                  <a:moveTo>
                    <a:pt x="68" y="66"/>
                  </a:moveTo>
                  <a:lnTo>
                    <a:pt x="68" y="66"/>
                  </a:lnTo>
                  <a:lnTo>
                    <a:pt x="62" y="58"/>
                  </a:lnTo>
                  <a:lnTo>
                    <a:pt x="46" y="42"/>
                  </a:lnTo>
                  <a:lnTo>
                    <a:pt x="36" y="32"/>
                  </a:lnTo>
                  <a:lnTo>
                    <a:pt x="24" y="24"/>
                  </a:lnTo>
                  <a:lnTo>
                    <a:pt x="12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4" y="4"/>
                  </a:lnTo>
                  <a:lnTo>
                    <a:pt x="20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50" y="16"/>
                  </a:lnTo>
                  <a:lnTo>
                    <a:pt x="62" y="32"/>
                  </a:lnTo>
                  <a:lnTo>
                    <a:pt x="66" y="40"/>
                  </a:lnTo>
                  <a:lnTo>
                    <a:pt x="70" y="50"/>
                  </a:lnTo>
                  <a:lnTo>
                    <a:pt x="70" y="58"/>
                  </a:lnTo>
                  <a:lnTo>
                    <a:pt x="68" y="66"/>
                  </a:lnTo>
                  <a:lnTo>
                    <a:pt x="68" y="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1"/>
            <p:cNvSpPr/>
            <p:nvPr/>
          </p:nvSpPr>
          <p:spPr bwMode="auto">
            <a:xfrm rot="11703032">
              <a:off x="10047994" y="471787"/>
              <a:ext cx="76869" cy="95666"/>
            </a:xfrm>
            <a:custGeom>
              <a:avLst/>
              <a:gdLst>
                <a:gd name="T0" fmla="*/ 10 w 148"/>
                <a:gd name="T1" fmla="*/ 4 h 186"/>
                <a:gd name="T2" fmla="*/ 10 w 148"/>
                <a:gd name="T3" fmla="*/ 4 h 186"/>
                <a:gd name="T4" fmla="*/ 8 w 148"/>
                <a:gd name="T5" fmla="*/ 6 h 186"/>
                <a:gd name="T6" fmla="*/ 6 w 148"/>
                <a:gd name="T7" fmla="*/ 12 h 186"/>
                <a:gd name="T8" fmla="*/ 4 w 148"/>
                <a:gd name="T9" fmla="*/ 26 h 186"/>
                <a:gd name="T10" fmla="*/ 4 w 148"/>
                <a:gd name="T11" fmla="*/ 36 h 186"/>
                <a:gd name="T12" fmla="*/ 4 w 148"/>
                <a:gd name="T13" fmla="*/ 50 h 186"/>
                <a:gd name="T14" fmla="*/ 4 w 148"/>
                <a:gd name="T15" fmla="*/ 50 h 186"/>
                <a:gd name="T16" fmla="*/ 6 w 148"/>
                <a:gd name="T17" fmla="*/ 66 h 186"/>
                <a:gd name="T18" fmla="*/ 10 w 148"/>
                <a:gd name="T19" fmla="*/ 84 h 186"/>
                <a:gd name="T20" fmla="*/ 16 w 148"/>
                <a:gd name="T21" fmla="*/ 106 h 186"/>
                <a:gd name="T22" fmla="*/ 24 w 148"/>
                <a:gd name="T23" fmla="*/ 126 h 186"/>
                <a:gd name="T24" fmla="*/ 36 w 148"/>
                <a:gd name="T25" fmla="*/ 148 h 186"/>
                <a:gd name="T26" fmla="*/ 42 w 148"/>
                <a:gd name="T27" fmla="*/ 156 h 186"/>
                <a:gd name="T28" fmla="*/ 50 w 148"/>
                <a:gd name="T29" fmla="*/ 164 h 186"/>
                <a:gd name="T30" fmla="*/ 60 w 148"/>
                <a:gd name="T31" fmla="*/ 172 h 186"/>
                <a:gd name="T32" fmla="*/ 70 w 148"/>
                <a:gd name="T33" fmla="*/ 176 h 186"/>
                <a:gd name="T34" fmla="*/ 70 w 148"/>
                <a:gd name="T35" fmla="*/ 176 h 186"/>
                <a:gd name="T36" fmla="*/ 78 w 148"/>
                <a:gd name="T37" fmla="*/ 178 h 186"/>
                <a:gd name="T38" fmla="*/ 88 w 148"/>
                <a:gd name="T39" fmla="*/ 176 h 186"/>
                <a:gd name="T40" fmla="*/ 98 w 148"/>
                <a:gd name="T41" fmla="*/ 172 h 186"/>
                <a:gd name="T42" fmla="*/ 110 w 148"/>
                <a:gd name="T43" fmla="*/ 164 h 186"/>
                <a:gd name="T44" fmla="*/ 116 w 148"/>
                <a:gd name="T45" fmla="*/ 158 h 186"/>
                <a:gd name="T46" fmla="*/ 120 w 148"/>
                <a:gd name="T47" fmla="*/ 150 h 186"/>
                <a:gd name="T48" fmla="*/ 126 w 148"/>
                <a:gd name="T49" fmla="*/ 140 h 186"/>
                <a:gd name="T50" fmla="*/ 132 w 148"/>
                <a:gd name="T51" fmla="*/ 128 h 186"/>
                <a:gd name="T52" fmla="*/ 136 w 148"/>
                <a:gd name="T53" fmla="*/ 112 h 186"/>
                <a:gd name="T54" fmla="*/ 140 w 148"/>
                <a:gd name="T55" fmla="*/ 94 h 186"/>
                <a:gd name="T56" fmla="*/ 148 w 148"/>
                <a:gd name="T57" fmla="*/ 88 h 186"/>
                <a:gd name="T58" fmla="*/ 148 w 148"/>
                <a:gd name="T59" fmla="*/ 88 h 186"/>
                <a:gd name="T60" fmla="*/ 146 w 148"/>
                <a:gd name="T61" fmla="*/ 106 h 186"/>
                <a:gd name="T62" fmla="*/ 142 w 148"/>
                <a:gd name="T63" fmla="*/ 122 h 186"/>
                <a:gd name="T64" fmla="*/ 136 w 148"/>
                <a:gd name="T65" fmla="*/ 140 h 186"/>
                <a:gd name="T66" fmla="*/ 128 w 148"/>
                <a:gd name="T67" fmla="*/ 158 h 186"/>
                <a:gd name="T68" fmla="*/ 122 w 148"/>
                <a:gd name="T69" fmla="*/ 166 h 186"/>
                <a:gd name="T70" fmla="*/ 116 w 148"/>
                <a:gd name="T71" fmla="*/ 174 h 186"/>
                <a:gd name="T72" fmla="*/ 108 w 148"/>
                <a:gd name="T73" fmla="*/ 180 h 186"/>
                <a:gd name="T74" fmla="*/ 100 w 148"/>
                <a:gd name="T75" fmla="*/ 184 h 186"/>
                <a:gd name="T76" fmla="*/ 92 w 148"/>
                <a:gd name="T77" fmla="*/ 186 h 186"/>
                <a:gd name="T78" fmla="*/ 82 w 148"/>
                <a:gd name="T79" fmla="*/ 186 h 186"/>
                <a:gd name="T80" fmla="*/ 82 w 148"/>
                <a:gd name="T81" fmla="*/ 186 h 186"/>
                <a:gd name="T82" fmla="*/ 72 w 148"/>
                <a:gd name="T83" fmla="*/ 184 h 186"/>
                <a:gd name="T84" fmla="*/ 62 w 148"/>
                <a:gd name="T85" fmla="*/ 178 h 186"/>
                <a:gd name="T86" fmla="*/ 50 w 148"/>
                <a:gd name="T87" fmla="*/ 170 h 186"/>
                <a:gd name="T88" fmla="*/ 36 w 148"/>
                <a:gd name="T89" fmla="*/ 160 h 186"/>
                <a:gd name="T90" fmla="*/ 24 w 148"/>
                <a:gd name="T91" fmla="*/ 142 h 186"/>
                <a:gd name="T92" fmla="*/ 20 w 148"/>
                <a:gd name="T93" fmla="*/ 132 h 186"/>
                <a:gd name="T94" fmla="*/ 16 w 148"/>
                <a:gd name="T95" fmla="*/ 122 h 186"/>
                <a:gd name="T96" fmla="*/ 12 w 148"/>
                <a:gd name="T97" fmla="*/ 108 h 186"/>
                <a:gd name="T98" fmla="*/ 8 w 148"/>
                <a:gd name="T99" fmla="*/ 92 h 186"/>
                <a:gd name="T100" fmla="*/ 8 w 148"/>
                <a:gd name="T101" fmla="*/ 92 h 186"/>
                <a:gd name="T102" fmla="*/ 2 w 148"/>
                <a:gd name="T103" fmla="*/ 56 h 186"/>
                <a:gd name="T104" fmla="*/ 0 w 148"/>
                <a:gd name="T105" fmla="*/ 26 h 186"/>
                <a:gd name="T106" fmla="*/ 0 w 148"/>
                <a:gd name="T107" fmla="*/ 14 h 186"/>
                <a:gd name="T108" fmla="*/ 2 w 148"/>
                <a:gd name="T109" fmla="*/ 4 h 186"/>
                <a:gd name="T110" fmla="*/ 2 w 148"/>
                <a:gd name="T111" fmla="*/ 4 h 186"/>
                <a:gd name="T112" fmla="*/ 6 w 148"/>
                <a:gd name="T113" fmla="*/ 0 h 186"/>
                <a:gd name="T114" fmla="*/ 8 w 148"/>
                <a:gd name="T115" fmla="*/ 0 h 186"/>
                <a:gd name="T116" fmla="*/ 10 w 148"/>
                <a:gd name="T117" fmla="*/ 4 h 186"/>
                <a:gd name="T118" fmla="*/ 10 w 148"/>
                <a:gd name="T119" fmla="*/ 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8" h="186">
                  <a:moveTo>
                    <a:pt x="10" y="4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6" y="12"/>
                  </a:lnTo>
                  <a:lnTo>
                    <a:pt x="4" y="26"/>
                  </a:lnTo>
                  <a:lnTo>
                    <a:pt x="4" y="36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6" y="66"/>
                  </a:lnTo>
                  <a:lnTo>
                    <a:pt x="10" y="84"/>
                  </a:lnTo>
                  <a:lnTo>
                    <a:pt x="16" y="106"/>
                  </a:lnTo>
                  <a:lnTo>
                    <a:pt x="24" y="126"/>
                  </a:lnTo>
                  <a:lnTo>
                    <a:pt x="36" y="148"/>
                  </a:lnTo>
                  <a:lnTo>
                    <a:pt x="42" y="156"/>
                  </a:lnTo>
                  <a:lnTo>
                    <a:pt x="50" y="164"/>
                  </a:lnTo>
                  <a:lnTo>
                    <a:pt x="60" y="172"/>
                  </a:lnTo>
                  <a:lnTo>
                    <a:pt x="70" y="176"/>
                  </a:lnTo>
                  <a:lnTo>
                    <a:pt x="70" y="176"/>
                  </a:lnTo>
                  <a:lnTo>
                    <a:pt x="78" y="178"/>
                  </a:lnTo>
                  <a:lnTo>
                    <a:pt x="88" y="176"/>
                  </a:lnTo>
                  <a:lnTo>
                    <a:pt x="98" y="172"/>
                  </a:lnTo>
                  <a:lnTo>
                    <a:pt x="110" y="164"/>
                  </a:lnTo>
                  <a:lnTo>
                    <a:pt x="116" y="158"/>
                  </a:lnTo>
                  <a:lnTo>
                    <a:pt x="120" y="150"/>
                  </a:lnTo>
                  <a:lnTo>
                    <a:pt x="126" y="140"/>
                  </a:lnTo>
                  <a:lnTo>
                    <a:pt x="132" y="128"/>
                  </a:lnTo>
                  <a:lnTo>
                    <a:pt x="136" y="112"/>
                  </a:lnTo>
                  <a:lnTo>
                    <a:pt x="140" y="94"/>
                  </a:lnTo>
                  <a:lnTo>
                    <a:pt x="148" y="88"/>
                  </a:lnTo>
                  <a:lnTo>
                    <a:pt x="148" y="88"/>
                  </a:lnTo>
                  <a:lnTo>
                    <a:pt x="146" y="106"/>
                  </a:lnTo>
                  <a:lnTo>
                    <a:pt x="142" y="122"/>
                  </a:lnTo>
                  <a:lnTo>
                    <a:pt x="136" y="140"/>
                  </a:lnTo>
                  <a:lnTo>
                    <a:pt x="128" y="158"/>
                  </a:lnTo>
                  <a:lnTo>
                    <a:pt x="122" y="166"/>
                  </a:lnTo>
                  <a:lnTo>
                    <a:pt x="116" y="174"/>
                  </a:lnTo>
                  <a:lnTo>
                    <a:pt x="108" y="180"/>
                  </a:lnTo>
                  <a:lnTo>
                    <a:pt x="100" y="184"/>
                  </a:lnTo>
                  <a:lnTo>
                    <a:pt x="92" y="186"/>
                  </a:lnTo>
                  <a:lnTo>
                    <a:pt x="82" y="186"/>
                  </a:lnTo>
                  <a:lnTo>
                    <a:pt x="82" y="186"/>
                  </a:lnTo>
                  <a:lnTo>
                    <a:pt x="72" y="184"/>
                  </a:lnTo>
                  <a:lnTo>
                    <a:pt x="62" y="178"/>
                  </a:lnTo>
                  <a:lnTo>
                    <a:pt x="50" y="170"/>
                  </a:lnTo>
                  <a:lnTo>
                    <a:pt x="36" y="160"/>
                  </a:lnTo>
                  <a:lnTo>
                    <a:pt x="24" y="142"/>
                  </a:lnTo>
                  <a:lnTo>
                    <a:pt x="20" y="132"/>
                  </a:lnTo>
                  <a:lnTo>
                    <a:pt x="16" y="122"/>
                  </a:lnTo>
                  <a:lnTo>
                    <a:pt x="12" y="108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2" y="56"/>
                  </a:lnTo>
                  <a:lnTo>
                    <a:pt x="0" y="26"/>
                  </a:lnTo>
                  <a:lnTo>
                    <a:pt x="0" y="14"/>
                  </a:lnTo>
                  <a:lnTo>
                    <a:pt x="2" y="4"/>
                  </a:lnTo>
                  <a:lnTo>
                    <a:pt x="2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2"/>
            <p:cNvSpPr/>
            <p:nvPr/>
          </p:nvSpPr>
          <p:spPr bwMode="auto">
            <a:xfrm rot="11703032">
              <a:off x="10682975" y="954698"/>
              <a:ext cx="16620" cy="15430"/>
            </a:xfrm>
            <a:custGeom>
              <a:avLst/>
              <a:gdLst>
                <a:gd name="T0" fmla="*/ 0 w 32"/>
                <a:gd name="T1" fmla="*/ 30 h 30"/>
                <a:gd name="T2" fmla="*/ 0 w 32"/>
                <a:gd name="T3" fmla="*/ 30 h 30"/>
                <a:gd name="T4" fmla="*/ 10 w 32"/>
                <a:gd name="T5" fmla="*/ 16 h 30"/>
                <a:gd name="T6" fmla="*/ 22 w 32"/>
                <a:gd name="T7" fmla="*/ 6 h 30"/>
                <a:gd name="T8" fmla="*/ 26 w 32"/>
                <a:gd name="T9" fmla="*/ 2 h 30"/>
                <a:gd name="T10" fmla="*/ 32 w 32"/>
                <a:gd name="T11" fmla="*/ 0 h 30"/>
                <a:gd name="T12" fmla="*/ 32 w 32"/>
                <a:gd name="T13" fmla="*/ 0 h 30"/>
                <a:gd name="T14" fmla="*/ 32 w 32"/>
                <a:gd name="T15" fmla="*/ 2 h 30"/>
                <a:gd name="T16" fmla="*/ 28 w 32"/>
                <a:gd name="T17" fmla="*/ 8 h 30"/>
                <a:gd name="T18" fmla="*/ 20 w 32"/>
                <a:gd name="T19" fmla="*/ 18 h 30"/>
                <a:gd name="T20" fmla="*/ 0 w 32"/>
                <a:gd name="T21" fmla="*/ 30 h 30"/>
                <a:gd name="T22" fmla="*/ 0 w 32"/>
                <a:gd name="T2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0">
                  <a:moveTo>
                    <a:pt x="0" y="30"/>
                  </a:moveTo>
                  <a:lnTo>
                    <a:pt x="0" y="30"/>
                  </a:lnTo>
                  <a:lnTo>
                    <a:pt x="10" y="16"/>
                  </a:lnTo>
                  <a:lnTo>
                    <a:pt x="22" y="6"/>
                  </a:lnTo>
                  <a:lnTo>
                    <a:pt x="26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2"/>
                  </a:lnTo>
                  <a:lnTo>
                    <a:pt x="28" y="8"/>
                  </a:lnTo>
                  <a:lnTo>
                    <a:pt x="20" y="18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3"/>
            <p:cNvSpPr/>
            <p:nvPr/>
          </p:nvSpPr>
          <p:spPr bwMode="auto">
            <a:xfrm rot="11703032">
              <a:off x="10537699" y="935703"/>
              <a:ext cx="14543" cy="21602"/>
            </a:xfrm>
            <a:custGeom>
              <a:avLst/>
              <a:gdLst>
                <a:gd name="T0" fmla="*/ 0 w 28"/>
                <a:gd name="T1" fmla="*/ 32 h 42"/>
                <a:gd name="T2" fmla="*/ 0 w 28"/>
                <a:gd name="T3" fmla="*/ 32 h 42"/>
                <a:gd name="T4" fmla="*/ 0 w 28"/>
                <a:gd name="T5" fmla="*/ 28 h 42"/>
                <a:gd name="T6" fmla="*/ 2 w 28"/>
                <a:gd name="T7" fmla="*/ 18 h 42"/>
                <a:gd name="T8" fmla="*/ 6 w 28"/>
                <a:gd name="T9" fmla="*/ 12 h 42"/>
                <a:gd name="T10" fmla="*/ 10 w 28"/>
                <a:gd name="T11" fmla="*/ 6 h 42"/>
                <a:gd name="T12" fmla="*/ 18 w 28"/>
                <a:gd name="T13" fmla="*/ 2 h 42"/>
                <a:gd name="T14" fmla="*/ 28 w 28"/>
                <a:gd name="T15" fmla="*/ 0 h 42"/>
                <a:gd name="T16" fmla="*/ 28 w 28"/>
                <a:gd name="T17" fmla="*/ 0 h 42"/>
                <a:gd name="T18" fmla="*/ 22 w 28"/>
                <a:gd name="T19" fmla="*/ 12 h 42"/>
                <a:gd name="T20" fmla="*/ 20 w 28"/>
                <a:gd name="T21" fmla="*/ 22 h 42"/>
                <a:gd name="T22" fmla="*/ 20 w 28"/>
                <a:gd name="T23" fmla="*/ 26 h 42"/>
                <a:gd name="T24" fmla="*/ 22 w 28"/>
                <a:gd name="T25" fmla="*/ 32 h 42"/>
                <a:gd name="T26" fmla="*/ 22 w 28"/>
                <a:gd name="T27" fmla="*/ 32 h 42"/>
                <a:gd name="T28" fmla="*/ 22 w 28"/>
                <a:gd name="T29" fmla="*/ 36 h 42"/>
                <a:gd name="T30" fmla="*/ 18 w 28"/>
                <a:gd name="T31" fmla="*/ 40 h 42"/>
                <a:gd name="T32" fmla="*/ 14 w 28"/>
                <a:gd name="T33" fmla="*/ 42 h 42"/>
                <a:gd name="T34" fmla="*/ 10 w 28"/>
                <a:gd name="T35" fmla="*/ 42 h 42"/>
                <a:gd name="T36" fmla="*/ 6 w 28"/>
                <a:gd name="T37" fmla="*/ 38 h 42"/>
                <a:gd name="T38" fmla="*/ 0 w 28"/>
                <a:gd name="T39" fmla="*/ 32 h 42"/>
                <a:gd name="T40" fmla="*/ 0 w 28"/>
                <a:gd name="T41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2">
                  <a:moveTo>
                    <a:pt x="0" y="32"/>
                  </a:moveTo>
                  <a:lnTo>
                    <a:pt x="0" y="32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6" y="12"/>
                  </a:lnTo>
                  <a:lnTo>
                    <a:pt x="10" y="6"/>
                  </a:lnTo>
                  <a:lnTo>
                    <a:pt x="18" y="2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2" y="12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6"/>
                  </a:lnTo>
                  <a:lnTo>
                    <a:pt x="18" y="40"/>
                  </a:lnTo>
                  <a:lnTo>
                    <a:pt x="14" y="42"/>
                  </a:lnTo>
                  <a:lnTo>
                    <a:pt x="10" y="42"/>
                  </a:lnTo>
                  <a:lnTo>
                    <a:pt x="6" y="38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4"/>
            <p:cNvSpPr/>
            <p:nvPr/>
          </p:nvSpPr>
          <p:spPr bwMode="auto">
            <a:xfrm rot="11703032">
              <a:off x="10678859" y="935295"/>
              <a:ext cx="14543" cy="20573"/>
            </a:xfrm>
            <a:custGeom>
              <a:avLst/>
              <a:gdLst>
                <a:gd name="T0" fmla="*/ 28 w 28"/>
                <a:gd name="T1" fmla="*/ 0 h 40"/>
                <a:gd name="T2" fmla="*/ 28 w 28"/>
                <a:gd name="T3" fmla="*/ 0 h 40"/>
                <a:gd name="T4" fmla="*/ 16 w 28"/>
                <a:gd name="T5" fmla="*/ 12 h 40"/>
                <a:gd name="T6" fmla="*/ 6 w 28"/>
                <a:gd name="T7" fmla="*/ 24 h 40"/>
                <a:gd name="T8" fmla="*/ 0 w 28"/>
                <a:gd name="T9" fmla="*/ 38 h 40"/>
                <a:gd name="T10" fmla="*/ 0 w 28"/>
                <a:gd name="T11" fmla="*/ 38 h 40"/>
                <a:gd name="T12" fmla="*/ 4 w 28"/>
                <a:gd name="T13" fmla="*/ 40 h 40"/>
                <a:gd name="T14" fmla="*/ 6 w 28"/>
                <a:gd name="T15" fmla="*/ 40 h 40"/>
                <a:gd name="T16" fmla="*/ 10 w 28"/>
                <a:gd name="T17" fmla="*/ 40 h 40"/>
                <a:gd name="T18" fmla="*/ 14 w 28"/>
                <a:gd name="T19" fmla="*/ 36 h 40"/>
                <a:gd name="T20" fmla="*/ 18 w 28"/>
                <a:gd name="T21" fmla="*/ 28 h 40"/>
                <a:gd name="T22" fmla="*/ 24 w 28"/>
                <a:gd name="T23" fmla="*/ 16 h 40"/>
                <a:gd name="T24" fmla="*/ 28 w 28"/>
                <a:gd name="T25" fmla="*/ 0 h 40"/>
                <a:gd name="T26" fmla="*/ 28 w 28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" h="40">
                  <a:moveTo>
                    <a:pt x="28" y="0"/>
                  </a:moveTo>
                  <a:lnTo>
                    <a:pt x="28" y="0"/>
                  </a:lnTo>
                  <a:lnTo>
                    <a:pt x="16" y="12"/>
                  </a:lnTo>
                  <a:lnTo>
                    <a:pt x="6" y="2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10" y="40"/>
                  </a:lnTo>
                  <a:lnTo>
                    <a:pt x="14" y="36"/>
                  </a:lnTo>
                  <a:lnTo>
                    <a:pt x="18" y="28"/>
                  </a:lnTo>
                  <a:lnTo>
                    <a:pt x="24" y="16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5"/>
            <p:cNvSpPr/>
            <p:nvPr/>
          </p:nvSpPr>
          <p:spPr bwMode="auto">
            <a:xfrm rot="11703032">
              <a:off x="10630225" y="878599"/>
              <a:ext cx="14543" cy="23659"/>
            </a:xfrm>
            <a:custGeom>
              <a:avLst/>
              <a:gdLst>
                <a:gd name="T0" fmla="*/ 0 w 28"/>
                <a:gd name="T1" fmla="*/ 0 h 46"/>
                <a:gd name="T2" fmla="*/ 0 w 28"/>
                <a:gd name="T3" fmla="*/ 0 h 46"/>
                <a:gd name="T4" fmla="*/ 4 w 28"/>
                <a:gd name="T5" fmla="*/ 2 h 46"/>
                <a:gd name="T6" fmla="*/ 12 w 28"/>
                <a:gd name="T7" fmla="*/ 10 h 46"/>
                <a:gd name="T8" fmla="*/ 20 w 28"/>
                <a:gd name="T9" fmla="*/ 24 h 46"/>
                <a:gd name="T10" fmla="*/ 24 w 28"/>
                <a:gd name="T11" fmla="*/ 32 h 46"/>
                <a:gd name="T12" fmla="*/ 28 w 28"/>
                <a:gd name="T13" fmla="*/ 44 h 46"/>
                <a:gd name="T14" fmla="*/ 28 w 28"/>
                <a:gd name="T15" fmla="*/ 44 h 46"/>
                <a:gd name="T16" fmla="*/ 26 w 28"/>
                <a:gd name="T17" fmla="*/ 46 h 46"/>
                <a:gd name="T18" fmla="*/ 24 w 28"/>
                <a:gd name="T19" fmla="*/ 46 h 46"/>
                <a:gd name="T20" fmla="*/ 20 w 28"/>
                <a:gd name="T21" fmla="*/ 46 h 46"/>
                <a:gd name="T22" fmla="*/ 18 w 28"/>
                <a:gd name="T23" fmla="*/ 42 h 46"/>
                <a:gd name="T24" fmla="*/ 12 w 28"/>
                <a:gd name="T25" fmla="*/ 34 h 46"/>
                <a:gd name="T26" fmla="*/ 6 w 28"/>
                <a:gd name="T27" fmla="*/ 20 h 46"/>
                <a:gd name="T28" fmla="*/ 0 w 28"/>
                <a:gd name="T29" fmla="*/ 0 h 46"/>
                <a:gd name="T30" fmla="*/ 0 w 28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" h="46">
                  <a:moveTo>
                    <a:pt x="0" y="0"/>
                  </a:moveTo>
                  <a:lnTo>
                    <a:pt x="0" y="0"/>
                  </a:lnTo>
                  <a:lnTo>
                    <a:pt x="4" y="2"/>
                  </a:lnTo>
                  <a:lnTo>
                    <a:pt x="12" y="10"/>
                  </a:lnTo>
                  <a:lnTo>
                    <a:pt x="20" y="24"/>
                  </a:lnTo>
                  <a:lnTo>
                    <a:pt x="24" y="32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26" y="46"/>
                  </a:lnTo>
                  <a:lnTo>
                    <a:pt x="24" y="46"/>
                  </a:lnTo>
                  <a:lnTo>
                    <a:pt x="20" y="46"/>
                  </a:lnTo>
                  <a:lnTo>
                    <a:pt x="18" y="42"/>
                  </a:lnTo>
                  <a:lnTo>
                    <a:pt x="12" y="34"/>
                  </a:lnTo>
                  <a:lnTo>
                    <a:pt x="6" y="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6"/>
            <p:cNvSpPr/>
            <p:nvPr/>
          </p:nvSpPr>
          <p:spPr bwMode="auto">
            <a:xfrm rot="11703032">
              <a:off x="10660863" y="1016793"/>
              <a:ext cx="87256" cy="73035"/>
            </a:xfrm>
            <a:custGeom>
              <a:avLst/>
              <a:gdLst>
                <a:gd name="T0" fmla="*/ 148 w 168"/>
                <a:gd name="T1" fmla="*/ 0 h 142"/>
                <a:gd name="T2" fmla="*/ 148 w 168"/>
                <a:gd name="T3" fmla="*/ 0 h 142"/>
                <a:gd name="T4" fmla="*/ 126 w 168"/>
                <a:gd name="T5" fmla="*/ 8 h 142"/>
                <a:gd name="T6" fmla="*/ 106 w 168"/>
                <a:gd name="T7" fmla="*/ 16 h 142"/>
                <a:gd name="T8" fmla="*/ 82 w 168"/>
                <a:gd name="T9" fmla="*/ 28 h 142"/>
                <a:gd name="T10" fmla="*/ 60 w 168"/>
                <a:gd name="T11" fmla="*/ 42 h 142"/>
                <a:gd name="T12" fmla="*/ 50 w 168"/>
                <a:gd name="T13" fmla="*/ 50 h 142"/>
                <a:gd name="T14" fmla="*/ 42 w 168"/>
                <a:gd name="T15" fmla="*/ 60 h 142"/>
                <a:gd name="T16" fmla="*/ 36 w 168"/>
                <a:gd name="T17" fmla="*/ 68 h 142"/>
                <a:gd name="T18" fmla="*/ 34 w 168"/>
                <a:gd name="T19" fmla="*/ 78 h 142"/>
                <a:gd name="T20" fmla="*/ 34 w 168"/>
                <a:gd name="T21" fmla="*/ 90 h 142"/>
                <a:gd name="T22" fmla="*/ 36 w 168"/>
                <a:gd name="T23" fmla="*/ 100 h 142"/>
                <a:gd name="T24" fmla="*/ 36 w 168"/>
                <a:gd name="T25" fmla="*/ 100 h 142"/>
                <a:gd name="T26" fmla="*/ 42 w 168"/>
                <a:gd name="T27" fmla="*/ 106 h 142"/>
                <a:gd name="T28" fmla="*/ 48 w 168"/>
                <a:gd name="T29" fmla="*/ 110 h 142"/>
                <a:gd name="T30" fmla="*/ 56 w 168"/>
                <a:gd name="T31" fmla="*/ 114 h 142"/>
                <a:gd name="T32" fmla="*/ 68 w 168"/>
                <a:gd name="T33" fmla="*/ 118 h 142"/>
                <a:gd name="T34" fmla="*/ 84 w 168"/>
                <a:gd name="T35" fmla="*/ 118 h 142"/>
                <a:gd name="T36" fmla="*/ 102 w 168"/>
                <a:gd name="T37" fmla="*/ 114 h 142"/>
                <a:gd name="T38" fmla="*/ 126 w 168"/>
                <a:gd name="T39" fmla="*/ 106 h 142"/>
                <a:gd name="T40" fmla="*/ 126 w 168"/>
                <a:gd name="T41" fmla="*/ 106 h 142"/>
                <a:gd name="T42" fmla="*/ 130 w 168"/>
                <a:gd name="T43" fmla="*/ 104 h 142"/>
                <a:gd name="T44" fmla="*/ 142 w 168"/>
                <a:gd name="T45" fmla="*/ 100 h 142"/>
                <a:gd name="T46" fmla="*/ 150 w 168"/>
                <a:gd name="T47" fmla="*/ 100 h 142"/>
                <a:gd name="T48" fmla="*/ 156 w 168"/>
                <a:gd name="T49" fmla="*/ 100 h 142"/>
                <a:gd name="T50" fmla="*/ 164 w 168"/>
                <a:gd name="T51" fmla="*/ 100 h 142"/>
                <a:gd name="T52" fmla="*/ 168 w 168"/>
                <a:gd name="T53" fmla="*/ 104 h 142"/>
                <a:gd name="T54" fmla="*/ 168 w 168"/>
                <a:gd name="T55" fmla="*/ 104 h 142"/>
                <a:gd name="T56" fmla="*/ 152 w 168"/>
                <a:gd name="T57" fmla="*/ 114 h 142"/>
                <a:gd name="T58" fmla="*/ 134 w 168"/>
                <a:gd name="T59" fmla="*/ 124 h 142"/>
                <a:gd name="T60" fmla="*/ 112 w 168"/>
                <a:gd name="T61" fmla="*/ 132 h 142"/>
                <a:gd name="T62" fmla="*/ 88 w 168"/>
                <a:gd name="T63" fmla="*/ 138 h 142"/>
                <a:gd name="T64" fmla="*/ 76 w 168"/>
                <a:gd name="T65" fmla="*/ 142 h 142"/>
                <a:gd name="T66" fmla="*/ 62 w 168"/>
                <a:gd name="T67" fmla="*/ 142 h 142"/>
                <a:gd name="T68" fmla="*/ 50 w 168"/>
                <a:gd name="T69" fmla="*/ 142 h 142"/>
                <a:gd name="T70" fmla="*/ 38 w 168"/>
                <a:gd name="T71" fmla="*/ 138 h 142"/>
                <a:gd name="T72" fmla="*/ 26 w 168"/>
                <a:gd name="T73" fmla="*/ 134 h 142"/>
                <a:gd name="T74" fmla="*/ 16 w 168"/>
                <a:gd name="T75" fmla="*/ 128 h 142"/>
                <a:gd name="T76" fmla="*/ 16 w 168"/>
                <a:gd name="T77" fmla="*/ 128 h 142"/>
                <a:gd name="T78" fmla="*/ 14 w 168"/>
                <a:gd name="T79" fmla="*/ 124 h 142"/>
                <a:gd name="T80" fmla="*/ 6 w 168"/>
                <a:gd name="T81" fmla="*/ 114 h 142"/>
                <a:gd name="T82" fmla="*/ 4 w 168"/>
                <a:gd name="T83" fmla="*/ 106 h 142"/>
                <a:gd name="T84" fmla="*/ 2 w 168"/>
                <a:gd name="T85" fmla="*/ 98 h 142"/>
                <a:gd name="T86" fmla="*/ 0 w 168"/>
                <a:gd name="T87" fmla="*/ 90 h 142"/>
                <a:gd name="T88" fmla="*/ 2 w 168"/>
                <a:gd name="T89" fmla="*/ 80 h 142"/>
                <a:gd name="T90" fmla="*/ 4 w 168"/>
                <a:gd name="T91" fmla="*/ 70 h 142"/>
                <a:gd name="T92" fmla="*/ 12 w 168"/>
                <a:gd name="T93" fmla="*/ 60 h 142"/>
                <a:gd name="T94" fmla="*/ 22 w 168"/>
                <a:gd name="T95" fmla="*/ 50 h 142"/>
                <a:gd name="T96" fmla="*/ 36 w 168"/>
                <a:gd name="T97" fmla="*/ 40 h 142"/>
                <a:gd name="T98" fmla="*/ 56 w 168"/>
                <a:gd name="T99" fmla="*/ 28 h 142"/>
                <a:gd name="T100" fmla="*/ 80 w 168"/>
                <a:gd name="T101" fmla="*/ 18 h 142"/>
                <a:gd name="T102" fmla="*/ 110 w 168"/>
                <a:gd name="T103" fmla="*/ 10 h 142"/>
                <a:gd name="T104" fmla="*/ 148 w 168"/>
                <a:gd name="T105" fmla="*/ 0 h 142"/>
                <a:gd name="T106" fmla="*/ 148 w 168"/>
                <a:gd name="T107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68" h="142">
                  <a:moveTo>
                    <a:pt x="148" y="0"/>
                  </a:moveTo>
                  <a:lnTo>
                    <a:pt x="148" y="0"/>
                  </a:lnTo>
                  <a:lnTo>
                    <a:pt x="126" y="8"/>
                  </a:lnTo>
                  <a:lnTo>
                    <a:pt x="106" y="16"/>
                  </a:lnTo>
                  <a:lnTo>
                    <a:pt x="82" y="28"/>
                  </a:lnTo>
                  <a:lnTo>
                    <a:pt x="60" y="42"/>
                  </a:lnTo>
                  <a:lnTo>
                    <a:pt x="50" y="50"/>
                  </a:lnTo>
                  <a:lnTo>
                    <a:pt x="42" y="60"/>
                  </a:lnTo>
                  <a:lnTo>
                    <a:pt x="36" y="68"/>
                  </a:lnTo>
                  <a:lnTo>
                    <a:pt x="34" y="78"/>
                  </a:lnTo>
                  <a:lnTo>
                    <a:pt x="34" y="90"/>
                  </a:lnTo>
                  <a:lnTo>
                    <a:pt x="36" y="100"/>
                  </a:lnTo>
                  <a:lnTo>
                    <a:pt x="36" y="100"/>
                  </a:lnTo>
                  <a:lnTo>
                    <a:pt x="42" y="106"/>
                  </a:lnTo>
                  <a:lnTo>
                    <a:pt x="48" y="110"/>
                  </a:lnTo>
                  <a:lnTo>
                    <a:pt x="56" y="114"/>
                  </a:lnTo>
                  <a:lnTo>
                    <a:pt x="68" y="118"/>
                  </a:lnTo>
                  <a:lnTo>
                    <a:pt x="84" y="118"/>
                  </a:lnTo>
                  <a:lnTo>
                    <a:pt x="102" y="114"/>
                  </a:lnTo>
                  <a:lnTo>
                    <a:pt x="126" y="106"/>
                  </a:lnTo>
                  <a:lnTo>
                    <a:pt x="126" y="106"/>
                  </a:lnTo>
                  <a:lnTo>
                    <a:pt x="130" y="104"/>
                  </a:lnTo>
                  <a:lnTo>
                    <a:pt x="142" y="100"/>
                  </a:lnTo>
                  <a:lnTo>
                    <a:pt x="150" y="100"/>
                  </a:lnTo>
                  <a:lnTo>
                    <a:pt x="156" y="100"/>
                  </a:lnTo>
                  <a:lnTo>
                    <a:pt x="164" y="100"/>
                  </a:lnTo>
                  <a:lnTo>
                    <a:pt x="168" y="104"/>
                  </a:lnTo>
                  <a:lnTo>
                    <a:pt x="168" y="104"/>
                  </a:lnTo>
                  <a:lnTo>
                    <a:pt x="152" y="114"/>
                  </a:lnTo>
                  <a:lnTo>
                    <a:pt x="134" y="124"/>
                  </a:lnTo>
                  <a:lnTo>
                    <a:pt x="112" y="132"/>
                  </a:lnTo>
                  <a:lnTo>
                    <a:pt x="88" y="138"/>
                  </a:lnTo>
                  <a:lnTo>
                    <a:pt x="76" y="142"/>
                  </a:lnTo>
                  <a:lnTo>
                    <a:pt x="62" y="142"/>
                  </a:lnTo>
                  <a:lnTo>
                    <a:pt x="50" y="142"/>
                  </a:lnTo>
                  <a:lnTo>
                    <a:pt x="38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16" y="128"/>
                  </a:lnTo>
                  <a:lnTo>
                    <a:pt x="14" y="124"/>
                  </a:lnTo>
                  <a:lnTo>
                    <a:pt x="6" y="114"/>
                  </a:lnTo>
                  <a:lnTo>
                    <a:pt x="4" y="106"/>
                  </a:lnTo>
                  <a:lnTo>
                    <a:pt x="2" y="98"/>
                  </a:lnTo>
                  <a:lnTo>
                    <a:pt x="0" y="90"/>
                  </a:lnTo>
                  <a:lnTo>
                    <a:pt x="2" y="80"/>
                  </a:lnTo>
                  <a:lnTo>
                    <a:pt x="4" y="70"/>
                  </a:lnTo>
                  <a:lnTo>
                    <a:pt x="12" y="60"/>
                  </a:lnTo>
                  <a:lnTo>
                    <a:pt x="22" y="50"/>
                  </a:lnTo>
                  <a:lnTo>
                    <a:pt x="36" y="40"/>
                  </a:lnTo>
                  <a:lnTo>
                    <a:pt x="56" y="28"/>
                  </a:lnTo>
                  <a:lnTo>
                    <a:pt x="80" y="18"/>
                  </a:lnTo>
                  <a:lnTo>
                    <a:pt x="110" y="10"/>
                  </a:lnTo>
                  <a:lnTo>
                    <a:pt x="148" y="0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17"/>
            <p:cNvSpPr/>
            <p:nvPr/>
          </p:nvSpPr>
          <p:spPr bwMode="auto">
            <a:xfrm rot="11703032">
              <a:off x="10702207" y="955799"/>
              <a:ext cx="10388" cy="13373"/>
            </a:xfrm>
            <a:custGeom>
              <a:avLst/>
              <a:gdLst>
                <a:gd name="T0" fmla="*/ 4 w 20"/>
                <a:gd name="T1" fmla="*/ 4 h 26"/>
                <a:gd name="T2" fmla="*/ 4 w 20"/>
                <a:gd name="T3" fmla="*/ 4 h 26"/>
                <a:gd name="T4" fmla="*/ 2 w 20"/>
                <a:gd name="T5" fmla="*/ 8 h 26"/>
                <a:gd name="T6" fmla="*/ 0 w 20"/>
                <a:gd name="T7" fmla="*/ 14 h 26"/>
                <a:gd name="T8" fmla="*/ 2 w 20"/>
                <a:gd name="T9" fmla="*/ 18 h 26"/>
                <a:gd name="T10" fmla="*/ 6 w 20"/>
                <a:gd name="T11" fmla="*/ 22 h 26"/>
                <a:gd name="T12" fmla="*/ 12 w 20"/>
                <a:gd name="T13" fmla="*/ 24 h 26"/>
                <a:gd name="T14" fmla="*/ 20 w 20"/>
                <a:gd name="T15" fmla="*/ 26 h 26"/>
                <a:gd name="T16" fmla="*/ 20 w 20"/>
                <a:gd name="T17" fmla="*/ 26 h 26"/>
                <a:gd name="T18" fmla="*/ 14 w 20"/>
                <a:gd name="T19" fmla="*/ 8 h 26"/>
                <a:gd name="T20" fmla="*/ 8 w 20"/>
                <a:gd name="T21" fmla="*/ 0 h 26"/>
                <a:gd name="T22" fmla="*/ 6 w 20"/>
                <a:gd name="T23" fmla="*/ 0 h 26"/>
                <a:gd name="T24" fmla="*/ 4 w 20"/>
                <a:gd name="T25" fmla="*/ 4 h 26"/>
                <a:gd name="T26" fmla="*/ 4 w 20"/>
                <a:gd name="T27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26">
                  <a:moveTo>
                    <a:pt x="4" y="4"/>
                  </a:move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2" y="18"/>
                  </a:lnTo>
                  <a:lnTo>
                    <a:pt x="6" y="22"/>
                  </a:lnTo>
                  <a:lnTo>
                    <a:pt x="12" y="24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14" y="8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18"/>
            <p:cNvSpPr/>
            <p:nvPr/>
          </p:nvSpPr>
          <p:spPr bwMode="auto">
            <a:xfrm rot="11703032">
              <a:off x="10691199" y="940354"/>
              <a:ext cx="12465" cy="14401"/>
            </a:xfrm>
            <a:custGeom>
              <a:avLst/>
              <a:gdLst>
                <a:gd name="T0" fmla="*/ 4 w 24"/>
                <a:gd name="T1" fmla="*/ 28 h 28"/>
                <a:gd name="T2" fmla="*/ 4 w 24"/>
                <a:gd name="T3" fmla="*/ 28 h 28"/>
                <a:gd name="T4" fmla="*/ 10 w 24"/>
                <a:gd name="T5" fmla="*/ 22 h 28"/>
                <a:gd name="T6" fmla="*/ 16 w 24"/>
                <a:gd name="T7" fmla="*/ 14 h 28"/>
                <a:gd name="T8" fmla="*/ 24 w 24"/>
                <a:gd name="T9" fmla="*/ 0 h 28"/>
                <a:gd name="T10" fmla="*/ 24 w 24"/>
                <a:gd name="T11" fmla="*/ 0 h 28"/>
                <a:gd name="T12" fmla="*/ 18 w 24"/>
                <a:gd name="T13" fmla="*/ 2 h 28"/>
                <a:gd name="T14" fmla="*/ 8 w 24"/>
                <a:gd name="T15" fmla="*/ 6 h 28"/>
                <a:gd name="T16" fmla="*/ 4 w 24"/>
                <a:gd name="T17" fmla="*/ 10 h 28"/>
                <a:gd name="T18" fmla="*/ 2 w 24"/>
                <a:gd name="T19" fmla="*/ 14 h 28"/>
                <a:gd name="T20" fmla="*/ 0 w 24"/>
                <a:gd name="T21" fmla="*/ 20 h 28"/>
                <a:gd name="T22" fmla="*/ 4 w 24"/>
                <a:gd name="T23" fmla="*/ 28 h 28"/>
                <a:gd name="T24" fmla="*/ 4 w 24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8">
                  <a:moveTo>
                    <a:pt x="4" y="28"/>
                  </a:moveTo>
                  <a:lnTo>
                    <a:pt x="4" y="28"/>
                  </a:lnTo>
                  <a:lnTo>
                    <a:pt x="10" y="22"/>
                  </a:lnTo>
                  <a:lnTo>
                    <a:pt x="16" y="14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18" y="2"/>
                  </a:lnTo>
                  <a:lnTo>
                    <a:pt x="8" y="6"/>
                  </a:lnTo>
                  <a:lnTo>
                    <a:pt x="4" y="10"/>
                  </a:lnTo>
                  <a:lnTo>
                    <a:pt x="2" y="14"/>
                  </a:lnTo>
                  <a:lnTo>
                    <a:pt x="0" y="20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19"/>
            <p:cNvSpPr/>
            <p:nvPr/>
          </p:nvSpPr>
          <p:spPr bwMode="auto">
            <a:xfrm rot="11703032">
              <a:off x="10694547" y="917137"/>
              <a:ext cx="15581" cy="12344"/>
            </a:xfrm>
            <a:custGeom>
              <a:avLst/>
              <a:gdLst>
                <a:gd name="T0" fmla="*/ 0 w 30"/>
                <a:gd name="T1" fmla="*/ 8 h 24"/>
                <a:gd name="T2" fmla="*/ 0 w 30"/>
                <a:gd name="T3" fmla="*/ 8 h 24"/>
                <a:gd name="T4" fmla="*/ 0 w 30"/>
                <a:gd name="T5" fmla="*/ 10 h 24"/>
                <a:gd name="T6" fmla="*/ 4 w 30"/>
                <a:gd name="T7" fmla="*/ 18 h 24"/>
                <a:gd name="T8" fmla="*/ 6 w 30"/>
                <a:gd name="T9" fmla="*/ 20 h 24"/>
                <a:gd name="T10" fmla="*/ 12 w 30"/>
                <a:gd name="T11" fmla="*/ 24 h 24"/>
                <a:gd name="T12" fmla="*/ 20 w 30"/>
                <a:gd name="T13" fmla="*/ 24 h 24"/>
                <a:gd name="T14" fmla="*/ 30 w 30"/>
                <a:gd name="T15" fmla="*/ 24 h 24"/>
                <a:gd name="T16" fmla="*/ 30 w 30"/>
                <a:gd name="T17" fmla="*/ 24 h 24"/>
                <a:gd name="T18" fmla="*/ 26 w 30"/>
                <a:gd name="T19" fmla="*/ 18 h 24"/>
                <a:gd name="T20" fmla="*/ 20 w 30"/>
                <a:gd name="T21" fmla="*/ 10 h 24"/>
                <a:gd name="T22" fmla="*/ 10 w 30"/>
                <a:gd name="T23" fmla="*/ 0 h 24"/>
                <a:gd name="T24" fmla="*/ 10 w 30"/>
                <a:gd name="T25" fmla="*/ 0 h 24"/>
                <a:gd name="T26" fmla="*/ 8 w 30"/>
                <a:gd name="T27" fmla="*/ 4 h 24"/>
                <a:gd name="T28" fmla="*/ 6 w 30"/>
                <a:gd name="T29" fmla="*/ 8 h 24"/>
                <a:gd name="T30" fmla="*/ 4 w 30"/>
                <a:gd name="T31" fmla="*/ 8 h 24"/>
                <a:gd name="T32" fmla="*/ 0 w 30"/>
                <a:gd name="T33" fmla="*/ 8 h 24"/>
                <a:gd name="T34" fmla="*/ 0 w 30"/>
                <a:gd name="T35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24">
                  <a:moveTo>
                    <a:pt x="0" y="8"/>
                  </a:moveTo>
                  <a:lnTo>
                    <a:pt x="0" y="8"/>
                  </a:lnTo>
                  <a:lnTo>
                    <a:pt x="0" y="10"/>
                  </a:lnTo>
                  <a:lnTo>
                    <a:pt x="4" y="18"/>
                  </a:lnTo>
                  <a:lnTo>
                    <a:pt x="6" y="20"/>
                  </a:lnTo>
                  <a:lnTo>
                    <a:pt x="12" y="24"/>
                  </a:lnTo>
                  <a:lnTo>
                    <a:pt x="20" y="24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26" y="18"/>
                  </a:lnTo>
                  <a:lnTo>
                    <a:pt x="20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8" y="4"/>
                  </a:lnTo>
                  <a:lnTo>
                    <a:pt x="6" y="8"/>
                  </a:lnTo>
                  <a:lnTo>
                    <a:pt x="4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20"/>
            <p:cNvSpPr/>
            <p:nvPr/>
          </p:nvSpPr>
          <p:spPr bwMode="auto">
            <a:xfrm rot="11703032">
              <a:off x="10638303" y="879256"/>
              <a:ext cx="31163" cy="52462"/>
            </a:xfrm>
            <a:custGeom>
              <a:avLst/>
              <a:gdLst>
                <a:gd name="T0" fmla="*/ 56 w 60"/>
                <a:gd name="T1" fmla="*/ 0 h 102"/>
                <a:gd name="T2" fmla="*/ 56 w 60"/>
                <a:gd name="T3" fmla="*/ 0 h 102"/>
                <a:gd name="T4" fmla="*/ 56 w 60"/>
                <a:gd name="T5" fmla="*/ 10 h 102"/>
                <a:gd name="T6" fmla="*/ 54 w 60"/>
                <a:gd name="T7" fmla="*/ 22 h 102"/>
                <a:gd name="T8" fmla="*/ 52 w 60"/>
                <a:gd name="T9" fmla="*/ 36 h 102"/>
                <a:gd name="T10" fmla="*/ 44 w 60"/>
                <a:gd name="T11" fmla="*/ 50 h 102"/>
                <a:gd name="T12" fmla="*/ 34 w 60"/>
                <a:gd name="T13" fmla="*/ 66 h 102"/>
                <a:gd name="T14" fmla="*/ 20 w 60"/>
                <a:gd name="T15" fmla="*/ 82 h 102"/>
                <a:gd name="T16" fmla="*/ 12 w 60"/>
                <a:gd name="T17" fmla="*/ 88 h 102"/>
                <a:gd name="T18" fmla="*/ 0 w 60"/>
                <a:gd name="T19" fmla="*/ 96 h 102"/>
                <a:gd name="T20" fmla="*/ 0 w 60"/>
                <a:gd name="T21" fmla="*/ 96 h 102"/>
                <a:gd name="T22" fmla="*/ 0 w 60"/>
                <a:gd name="T23" fmla="*/ 98 h 102"/>
                <a:gd name="T24" fmla="*/ 2 w 60"/>
                <a:gd name="T25" fmla="*/ 102 h 102"/>
                <a:gd name="T26" fmla="*/ 4 w 60"/>
                <a:gd name="T27" fmla="*/ 102 h 102"/>
                <a:gd name="T28" fmla="*/ 8 w 60"/>
                <a:gd name="T29" fmla="*/ 102 h 102"/>
                <a:gd name="T30" fmla="*/ 14 w 60"/>
                <a:gd name="T31" fmla="*/ 100 h 102"/>
                <a:gd name="T32" fmla="*/ 22 w 60"/>
                <a:gd name="T33" fmla="*/ 96 h 102"/>
                <a:gd name="T34" fmla="*/ 22 w 60"/>
                <a:gd name="T35" fmla="*/ 96 h 102"/>
                <a:gd name="T36" fmla="*/ 30 w 60"/>
                <a:gd name="T37" fmla="*/ 86 h 102"/>
                <a:gd name="T38" fmla="*/ 38 w 60"/>
                <a:gd name="T39" fmla="*/ 78 h 102"/>
                <a:gd name="T40" fmla="*/ 46 w 60"/>
                <a:gd name="T41" fmla="*/ 66 h 102"/>
                <a:gd name="T42" fmla="*/ 54 w 60"/>
                <a:gd name="T43" fmla="*/ 50 h 102"/>
                <a:gd name="T44" fmla="*/ 60 w 60"/>
                <a:gd name="T45" fmla="*/ 34 h 102"/>
                <a:gd name="T46" fmla="*/ 60 w 60"/>
                <a:gd name="T47" fmla="*/ 26 h 102"/>
                <a:gd name="T48" fmla="*/ 60 w 60"/>
                <a:gd name="T49" fmla="*/ 18 h 102"/>
                <a:gd name="T50" fmla="*/ 58 w 60"/>
                <a:gd name="T51" fmla="*/ 10 h 102"/>
                <a:gd name="T52" fmla="*/ 56 w 60"/>
                <a:gd name="T53" fmla="*/ 0 h 102"/>
                <a:gd name="T54" fmla="*/ 56 w 60"/>
                <a:gd name="T55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0" h="102">
                  <a:moveTo>
                    <a:pt x="56" y="0"/>
                  </a:moveTo>
                  <a:lnTo>
                    <a:pt x="56" y="0"/>
                  </a:lnTo>
                  <a:lnTo>
                    <a:pt x="56" y="10"/>
                  </a:lnTo>
                  <a:lnTo>
                    <a:pt x="54" y="22"/>
                  </a:lnTo>
                  <a:lnTo>
                    <a:pt x="52" y="36"/>
                  </a:lnTo>
                  <a:lnTo>
                    <a:pt x="44" y="50"/>
                  </a:lnTo>
                  <a:lnTo>
                    <a:pt x="34" y="66"/>
                  </a:lnTo>
                  <a:lnTo>
                    <a:pt x="20" y="82"/>
                  </a:lnTo>
                  <a:lnTo>
                    <a:pt x="12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2" y="102"/>
                  </a:lnTo>
                  <a:lnTo>
                    <a:pt x="4" y="102"/>
                  </a:lnTo>
                  <a:lnTo>
                    <a:pt x="8" y="102"/>
                  </a:lnTo>
                  <a:lnTo>
                    <a:pt x="14" y="100"/>
                  </a:lnTo>
                  <a:lnTo>
                    <a:pt x="22" y="96"/>
                  </a:lnTo>
                  <a:lnTo>
                    <a:pt x="22" y="96"/>
                  </a:lnTo>
                  <a:lnTo>
                    <a:pt x="30" y="86"/>
                  </a:lnTo>
                  <a:lnTo>
                    <a:pt x="38" y="78"/>
                  </a:lnTo>
                  <a:lnTo>
                    <a:pt x="46" y="66"/>
                  </a:lnTo>
                  <a:lnTo>
                    <a:pt x="54" y="50"/>
                  </a:lnTo>
                  <a:lnTo>
                    <a:pt x="60" y="34"/>
                  </a:lnTo>
                  <a:lnTo>
                    <a:pt x="60" y="26"/>
                  </a:lnTo>
                  <a:lnTo>
                    <a:pt x="60" y="18"/>
                  </a:lnTo>
                  <a:lnTo>
                    <a:pt x="58" y="10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21"/>
            <p:cNvSpPr/>
            <p:nvPr/>
          </p:nvSpPr>
          <p:spPr bwMode="auto">
            <a:xfrm rot="11703032">
              <a:off x="9948643" y="607679"/>
              <a:ext cx="74791" cy="90523"/>
            </a:xfrm>
            <a:custGeom>
              <a:avLst/>
              <a:gdLst>
                <a:gd name="T0" fmla="*/ 8 w 144"/>
                <a:gd name="T1" fmla="*/ 40 h 176"/>
                <a:gd name="T2" fmla="*/ 30 w 144"/>
                <a:gd name="T3" fmla="*/ 30 h 176"/>
                <a:gd name="T4" fmla="*/ 62 w 144"/>
                <a:gd name="T5" fmla="*/ 22 h 176"/>
                <a:gd name="T6" fmla="*/ 78 w 144"/>
                <a:gd name="T7" fmla="*/ 26 h 176"/>
                <a:gd name="T8" fmla="*/ 94 w 144"/>
                <a:gd name="T9" fmla="*/ 34 h 176"/>
                <a:gd name="T10" fmla="*/ 106 w 144"/>
                <a:gd name="T11" fmla="*/ 50 h 176"/>
                <a:gd name="T12" fmla="*/ 112 w 144"/>
                <a:gd name="T13" fmla="*/ 58 h 176"/>
                <a:gd name="T14" fmla="*/ 124 w 144"/>
                <a:gd name="T15" fmla="*/ 76 h 176"/>
                <a:gd name="T16" fmla="*/ 128 w 144"/>
                <a:gd name="T17" fmla="*/ 106 h 176"/>
                <a:gd name="T18" fmla="*/ 124 w 144"/>
                <a:gd name="T19" fmla="*/ 136 h 176"/>
                <a:gd name="T20" fmla="*/ 118 w 144"/>
                <a:gd name="T21" fmla="*/ 146 h 176"/>
                <a:gd name="T22" fmla="*/ 108 w 144"/>
                <a:gd name="T23" fmla="*/ 158 h 176"/>
                <a:gd name="T24" fmla="*/ 92 w 144"/>
                <a:gd name="T25" fmla="*/ 166 h 176"/>
                <a:gd name="T26" fmla="*/ 72 w 144"/>
                <a:gd name="T27" fmla="*/ 164 h 176"/>
                <a:gd name="T28" fmla="*/ 56 w 144"/>
                <a:gd name="T29" fmla="*/ 154 h 176"/>
                <a:gd name="T30" fmla="*/ 48 w 144"/>
                <a:gd name="T31" fmla="*/ 146 h 176"/>
                <a:gd name="T32" fmla="*/ 44 w 144"/>
                <a:gd name="T33" fmla="*/ 150 h 176"/>
                <a:gd name="T34" fmla="*/ 46 w 144"/>
                <a:gd name="T35" fmla="*/ 158 h 176"/>
                <a:gd name="T36" fmla="*/ 56 w 144"/>
                <a:gd name="T37" fmla="*/ 166 h 176"/>
                <a:gd name="T38" fmla="*/ 66 w 144"/>
                <a:gd name="T39" fmla="*/ 170 h 176"/>
                <a:gd name="T40" fmla="*/ 78 w 144"/>
                <a:gd name="T41" fmla="*/ 174 h 176"/>
                <a:gd name="T42" fmla="*/ 98 w 144"/>
                <a:gd name="T43" fmla="*/ 176 h 176"/>
                <a:gd name="T44" fmla="*/ 118 w 144"/>
                <a:gd name="T45" fmla="*/ 166 h 176"/>
                <a:gd name="T46" fmla="*/ 128 w 144"/>
                <a:gd name="T47" fmla="*/ 156 h 176"/>
                <a:gd name="T48" fmla="*/ 136 w 144"/>
                <a:gd name="T49" fmla="*/ 136 h 176"/>
                <a:gd name="T50" fmla="*/ 144 w 144"/>
                <a:gd name="T51" fmla="*/ 104 h 176"/>
                <a:gd name="T52" fmla="*/ 138 w 144"/>
                <a:gd name="T53" fmla="*/ 62 h 176"/>
                <a:gd name="T54" fmla="*/ 130 w 144"/>
                <a:gd name="T55" fmla="*/ 40 h 176"/>
                <a:gd name="T56" fmla="*/ 120 w 144"/>
                <a:gd name="T57" fmla="*/ 28 h 176"/>
                <a:gd name="T58" fmla="*/ 94 w 144"/>
                <a:gd name="T59" fmla="*/ 6 h 176"/>
                <a:gd name="T60" fmla="*/ 76 w 144"/>
                <a:gd name="T61" fmla="*/ 2 h 176"/>
                <a:gd name="T62" fmla="*/ 54 w 144"/>
                <a:gd name="T63" fmla="*/ 2 h 176"/>
                <a:gd name="T64" fmla="*/ 28 w 144"/>
                <a:gd name="T65" fmla="*/ 14 h 176"/>
                <a:gd name="T66" fmla="*/ 0 w 144"/>
                <a:gd name="T67" fmla="*/ 40 h 176"/>
                <a:gd name="T68" fmla="*/ 2 w 144"/>
                <a:gd name="T69" fmla="*/ 42 h 176"/>
                <a:gd name="T70" fmla="*/ 8 w 144"/>
                <a:gd name="T71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4" h="176">
                  <a:moveTo>
                    <a:pt x="8" y="40"/>
                  </a:moveTo>
                  <a:lnTo>
                    <a:pt x="8" y="40"/>
                  </a:lnTo>
                  <a:lnTo>
                    <a:pt x="18" y="34"/>
                  </a:lnTo>
                  <a:lnTo>
                    <a:pt x="30" y="30"/>
                  </a:lnTo>
                  <a:lnTo>
                    <a:pt x="46" y="24"/>
                  </a:lnTo>
                  <a:lnTo>
                    <a:pt x="62" y="22"/>
                  </a:lnTo>
                  <a:lnTo>
                    <a:pt x="70" y="24"/>
                  </a:lnTo>
                  <a:lnTo>
                    <a:pt x="78" y="26"/>
                  </a:lnTo>
                  <a:lnTo>
                    <a:pt x="86" y="28"/>
                  </a:lnTo>
                  <a:lnTo>
                    <a:pt x="94" y="34"/>
                  </a:lnTo>
                  <a:lnTo>
                    <a:pt x="100" y="40"/>
                  </a:lnTo>
                  <a:lnTo>
                    <a:pt x="106" y="50"/>
                  </a:lnTo>
                  <a:lnTo>
                    <a:pt x="106" y="50"/>
                  </a:lnTo>
                  <a:lnTo>
                    <a:pt x="112" y="58"/>
                  </a:lnTo>
                  <a:lnTo>
                    <a:pt x="118" y="66"/>
                  </a:lnTo>
                  <a:lnTo>
                    <a:pt x="124" y="76"/>
                  </a:lnTo>
                  <a:lnTo>
                    <a:pt x="128" y="90"/>
                  </a:lnTo>
                  <a:lnTo>
                    <a:pt x="128" y="106"/>
                  </a:lnTo>
                  <a:lnTo>
                    <a:pt x="126" y="126"/>
                  </a:lnTo>
                  <a:lnTo>
                    <a:pt x="124" y="136"/>
                  </a:lnTo>
                  <a:lnTo>
                    <a:pt x="118" y="146"/>
                  </a:lnTo>
                  <a:lnTo>
                    <a:pt x="118" y="146"/>
                  </a:lnTo>
                  <a:lnTo>
                    <a:pt x="114" y="154"/>
                  </a:lnTo>
                  <a:lnTo>
                    <a:pt x="108" y="158"/>
                  </a:lnTo>
                  <a:lnTo>
                    <a:pt x="100" y="164"/>
                  </a:lnTo>
                  <a:lnTo>
                    <a:pt x="92" y="166"/>
                  </a:lnTo>
                  <a:lnTo>
                    <a:pt x="80" y="166"/>
                  </a:lnTo>
                  <a:lnTo>
                    <a:pt x="72" y="164"/>
                  </a:lnTo>
                  <a:lnTo>
                    <a:pt x="64" y="160"/>
                  </a:lnTo>
                  <a:lnTo>
                    <a:pt x="56" y="154"/>
                  </a:lnTo>
                  <a:lnTo>
                    <a:pt x="48" y="146"/>
                  </a:lnTo>
                  <a:lnTo>
                    <a:pt x="48" y="146"/>
                  </a:lnTo>
                  <a:lnTo>
                    <a:pt x="46" y="148"/>
                  </a:lnTo>
                  <a:lnTo>
                    <a:pt x="44" y="150"/>
                  </a:lnTo>
                  <a:lnTo>
                    <a:pt x="44" y="154"/>
                  </a:lnTo>
                  <a:lnTo>
                    <a:pt x="46" y="158"/>
                  </a:lnTo>
                  <a:lnTo>
                    <a:pt x="48" y="162"/>
                  </a:lnTo>
                  <a:lnTo>
                    <a:pt x="56" y="166"/>
                  </a:lnTo>
                  <a:lnTo>
                    <a:pt x="66" y="170"/>
                  </a:lnTo>
                  <a:lnTo>
                    <a:pt x="66" y="170"/>
                  </a:lnTo>
                  <a:lnTo>
                    <a:pt x="72" y="172"/>
                  </a:lnTo>
                  <a:lnTo>
                    <a:pt x="78" y="174"/>
                  </a:lnTo>
                  <a:lnTo>
                    <a:pt x="88" y="176"/>
                  </a:lnTo>
                  <a:lnTo>
                    <a:pt x="98" y="176"/>
                  </a:lnTo>
                  <a:lnTo>
                    <a:pt x="108" y="172"/>
                  </a:lnTo>
                  <a:lnTo>
                    <a:pt x="118" y="166"/>
                  </a:lnTo>
                  <a:lnTo>
                    <a:pt x="128" y="156"/>
                  </a:lnTo>
                  <a:lnTo>
                    <a:pt x="128" y="156"/>
                  </a:lnTo>
                  <a:lnTo>
                    <a:pt x="132" y="146"/>
                  </a:lnTo>
                  <a:lnTo>
                    <a:pt x="136" y="136"/>
                  </a:lnTo>
                  <a:lnTo>
                    <a:pt x="140" y="122"/>
                  </a:lnTo>
                  <a:lnTo>
                    <a:pt x="144" y="104"/>
                  </a:lnTo>
                  <a:lnTo>
                    <a:pt x="144" y="84"/>
                  </a:lnTo>
                  <a:lnTo>
                    <a:pt x="138" y="62"/>
                  </a:lnTo>
                  <a:lnTo>
                    <a:pt x="134" y="52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0" y="28"/>
                  </a:lnTo>
                  <a:lnTo>
                    <a:pt x="110" y="16"/>
                  </a:lnTo>
                  <a:lnTo>
                    <a:pt x="94" y="6"/>
                  </a:lnTo>
                  <a:lnTo>
                    <a:pt x="86" y="4"/>
                  </a:lnTo>
                  <a:lnTo>
                    <a:pt x="76" y="2"/>
                  </a:lnTo>
                  <a:lnTo>
                    <a:pt x="66" y="0"/>
                  </a:lnTo>
                  <a:lnTo>
                    <a:pt x="54" y="2"/>
                  </a:lnTo>
                  <a:lnTo>
                    <a:pt x="42" y="8"/>
                  </a:lnTo>
                  <a:lnTo>
                    <a:pt x="28" y="14"/>
                  </a:lnTo>
                  <a:lnTo>
                    <a:pt x="14" y="26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4" y="44"/>
                  </a:lnTo>
                  <a:lnTo>
                    <a:pt x="8" y="40"/>
                  </a:lnTo>
                  <a:lnTo>
                    <a:pt x="8" y="4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11081994" y="-45862"/>
            <a:ext cx="1132302" cy="1697552"/>
            <a:chOff x="11081994" y="-45862"/>
            <a:chExt cx="1132302" cy="1697552"/>
          </a:xfrm>
        </p:grpSpPr>
        <p:sp>
          <p:nvSpPr>
            <p:cNvPr id="104" name="Freeform 8"/>
            <p:cNvSpPr/>
            <p:nvPr/>
          </p:nvSpPr>
          <p:spPr bwMode="auto">
            <a:xfrm rot="11703032">
              <a:off x="11271692" y="743654"/>
              <a:ext cx="55055" cy="40118"/>
            </a:xfrm>
            <a:custGeom>
              <a:avLst/>
              <a:gdLst>
                <a:gd name="T0" fmla="*/ 6 w 106"/>
                <a:gd name="T1" fmla="*/ 78 h 78"/>
                <a:gd name="T2" fmla="*/ 6 w 106"/>
                <a:gd name="T3" fmla="*/ 78 h 78"/>
                <a:gd name="T4" fmla="*/ 24 w 106"/>
                <a:gd name="T5" fmla="*/ 72 h 78"/>
                <a:gd name="T6" fmla="*/ 38 w 106"/>
                <a:gd name="T7" fmla="*/ 68 h 78"/>
                <a:gd name="T8" fmla="*/ 50 w 106"/>
                <a:gd name="T9" fmla="*/ 64 h 78"/>
                <a:gd name="T10" fmla="*/ 50 w 106"/>
                <a:gd name="T11" fmla="*/ 64 h 78"/>
                <a:gd name="T12" fmla="*/ 52 w 106"/>
                <a:gd name="T13" fmla="*/ 62 h 78"/>
                <a:gd name="T14" fmla="*/ 62 w 106"/>
                <a:gd name="T15" fmla="*/ 62 h 78"/>
                <a:gd name="T16" fmla="*/ 66 w 106"/>
                <a:gd name="T17" fmla="*/ 62 h 78"/>
                <a:gd name="T18" fmla="*/ 70 w 106"/>
                <a:gd name="T19" fmla="*/ 64 h 78"/>
                <a:gd name="T20" fmla="*/ 74 w 106"/>
                <a:gd name="T21" fmla="*/ 68 h 78"/>
                <a:gd name="T22" fmla="*/ 78 w 106"/>
                <a:gd name="T23" fmla="*/ 72 h 78"/>
                <a:gd name="T24" fmla="*/ 78 w 106"/>
                <a:gd name="T25" fmla="*/ 72 h 78"/>
                <a:gd name="T26" fmla="*/ 80 w 106"/>
                <a:gd name="T27" fmla="*/ 74 h 78"/>
                <a:gd name="T28" fmla="*/ 86 w 106"/>
                <a:gd name="T29" fmla="*/ 74 h 78"/>
                <a:gd name="T30" fmla="*/ 90 w 106"/>
                <a:gd name="T31" fmla="*/ 74 h 78"/>
                <a:gd name="T32" fmla="*/ 94 w 106"/>
                <a:gd name="T33" fmla="*/ 72 h 78"/>
                <a:gd name="T34" fmla="*/ 98 w 106"/>
                <a:gd name="T35" fmla="*/ 68 h 78"/>
                <a:gd name="T36" fmla="*/ 102 w 106"/>
                <a:gd name="T37" fmla="*/ 64 h 78"/>
                <a:gd name="T38" fmla="*/ 102 w 106"/>
                <a:gd name="T39" fmla="*/ 64 h 78"/>
                <a:gd name="T40" fmla="*/ 104 w 106"/>
                <a:gd name="T41" fmla="*/ 58 h 78"/>
                <a:gd name="T42" fmla="*/ 106 w 106"/>
                <a:gd name="T43" fmla="*/ 48 h 78"/>
                <a:gd name="T44" fmla="*/ 106 w 106"/>
                <a:gd name="T45" fmla="*/ 40 h 78"/>
                <a:gd name="T46" fmla="*/ 106 w 106"/>
                <a:gd name="T47" fmla="*/ 32 h 78"/>
                <a:gd name="T48" fmla="*/ 102 w 106"/>
                <a:gd name="T49" fmla="*/ 24 h 78"/>
                <a:gd name="T50" fmla="*/ 94 w 106"/>
                <a:gd name="T51" fmla="*/ 14 h 78"/>
                <a:gd name="T52" fmla="*/ 94 w 106"/>
                <a:gd name="T53" fmla="*/ 14 h 78"/>
                <a:gd name="T54" fmla="*/ 90 w 106"/>
                <a:gd name="T55" fmla="*/ 10 h 78"/>
                <a:gd name="T56" fmla="*/ 76 w 106"/>
                <a:gd name="T57" fmla="*/ 2 h 78"/>
                <a:gd name="T58" fmla="*/ 70 w 106"/>
                <a:gd name="T59" fmla="*/ 0 h 78"/>
                <a:gd name="T60" fmla="*/ 64 w 106"/>
                <a:gd name="T61" fmla="*/ 0 h 78"/>
                <a:gd name="T62" fmla="*/ 58 w 106"/>
                <a:gd name="T63" fmla="*/ 0 h 78"/>
                <a:gd name="T64" fmla="*/ 54 w 106"/>
                <a:gd name="T65" fmla="*/ 6 h 78"/>
                <a:gd name="T66" fmla="*/ 54 w 106"/>
                <a:gd name="T67" fmla="*/ 6 h 78"/>
                <a:gd name="T68" fmla="*/ 46 w 106"/>
                <a:gd name="T69" fmla="*/ 14 h 78"/>
                <a:gd name="T70" fmla="*/ 40 w 106"/>
                <a:gd name="T71" fmla="*/ 24 h 78"/>
                <a:gd name="T72" fmla="*/ 36 w 106"/>
                <a:gd name="T73" fmla="*/ 38 h 78"/>
                <a:gd name="T74" fmla="*/ 36 w 106"/>
                <a:gd name="T75" fmla="*/ 38 h 78"/>
                <a:gd name="T76" fmla="*/ 36 w 106"/>
                <a:gd name="T77" fmla="*/ 44 h 78"/>
                <a:gd name="T78" fmla="*/ 34 w 106"/>
                <a:gd name="T79" fmla="*/ 50 h 78"/>
                <a:gd name="T80" fmla="*/ 28 w 106"/>
                <a:gd name="T81" fmla="*/ 56 h 78"/>
                <a:gd name="T82" fmla="*/ 28 w 106"/>
                <a:gd name="T83" fmla="*/ 56 h 78"/>
                <a:gd name="T84" fmla="*/ 24 w 106"/>
                <a:gd name="T85" fmla="*/ 60 h 78"/>
                <a:gd name="T86" fmla="*/ 20 w 106"/>
                <a:gd name="T87" fmla="*/ 62 h 78"/>
                <a:gd name="T88" fmla="*/ 14 w 106"/>
                <a:gd name="T89" fmla="*/ 64 h 78"/>
                <a:gd name="T90" fmla="*/ 14 w 106"/>
                <a:gd name="T91" fmla="*/ 64 h 78"/>
                <a:gd name="T92" fmla="*/ 4 w 106"/>
                <a:gd name="T93" fmla="*/ 70 h 78"/>
                <a:gd name="T94" fmla="*/ 2 w 106"/>
                <a:gd name="T95" fmla="*/ 72 h 78"/>
                <a:gd name="T96" fmla="*/ 0 w 106"/>
                <a:gd name="T97" fmla="*/ 74 h 78"/>
                <a:gd name="T98" fmla="*/ 2 w 106"/>
                <a:gd name="T99" fmla="*/ 76 h 78"/>
                <a:gd name="T100" fmla="*/ 6 w 106"/>
                <a:gd name="T101" fmla="*/ 78 h 78"/>
                <a:gd name="T102" fmla="*/ 6 w 106"/>
                <a:gd name="T10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6" h="78">
                  <a:moveTo>
                    <a:pt x="6" y="78"/>
                  </a:moveTo>
                  <a:lnTo>
                    <a:pt x="6" y="78"/>
                  </a:lnTo>
                  <a:lnTo>
                    <a:pt x="24" y="72"/>
                  </a:lnTo>
                  <a:lnTo>
                    <a:pt x="38" y="68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52" y="62"/>
                  </a:lnTo>
                  <a:lnTo>
                    <a:pt x="62" y="62"/>
                  </a:lnTo>
                  <a:lnTo>
                    <a:pt x="66" y="62"/>
                  </a:lnTo>
                  <a:lnTo>
                    <a:pt x="70" y="64"/>
                  </a:lnTo>
                  <a:lnTo>
                    <a:pt x="74" y="68"/>
                  </a:lnTo>
                  <a:lnTo>
                    <a:pt x="78" y="72"/>
                  </a:lnTo>
                  <a:lnTo>
                    <a:pt x="78" y="72"/>
                  </a:lnTo>
                  <a:lnTo>
                    <a:pt x="80" y="74"/>
                  </a:lnTo>
                  <a:lnTo>
                    <a:pt x="86" y="74"/>
                  </a:lnTo>
                  <a:lnTo>
                    <a:pt x="90" y="74"/>
                  </a:lnTo>
                  <a:lnTo>
                    <a:pt x="94" y="72"/>
                  </a:lnTo>
                  <a:lnTo>
                    <a:pt x="98" y="68"/>
                  </a:lnTo>
                  <a:lnTo>
                    <a:pt x="102" y="64"/>
                  </a:lnTo>
                  <a:lnTo>
                    <a:pt x="102" y="64"/>
                  </a:lnTo>
                  <a:lnTo>
                    <a:pt x="104" y="58"/>
                  </a:lnTo>
                  <a:lnTo>
                    <a:pt x="106" y="48"/>
                  </a:lnTo>
                  <a:lnTo>
                    <a:pt x="106" y="40"/>
                  </a:lnTo>
                  <a:lnTo>
                    <a:pt x="106" y="32"/>
                  </a:lnTo>
                  <a:lnTo>
                    <a:pt x="102" y="24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0" y="10"/>
                  </a:lnTo>
                  <a:lnTo>
                    <a:pt x="76" y="2"/>
                  </a:lnTo>
                  <a:lnTo>
                    <a:pt x="70" y="0"/>
                  </a:lnTo>
                  <a:lnTo>
                    <a:pt x="64" y="0"/>
                  </a:lnTo>
                  <a:lnTo>
                    <a:pt x="58" y="0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46" y="14"/>
                  </a:lnTo>
                  <a:lnTo>
                    <a:pt x="40" y="24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44"/>
                  </a:lnTo>
                  <a:lnTo>
                    <a:pt x="34" y="50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4" y="60"/>
                  </a:lnTo>
                  <a:lnTo>
                    <a:pt x="20" y="62"/>
                  </a:lnTo>
                  <a:lnTo>
                    <a:pt x="14" y="64"/>
                  </a:lnTo>
                  <a:lnTo>
                    <a:pt x="14" y="64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0" y="74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6" y="7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9"/>
            <p:cNvSpPr/>
            <p:nvPr/>
          </p:nvSpPr>
          <p:spPr bwMode="auto">
            <a:xfrm rot="11703032">
              <a:off x="11291129" y="734081"/>
              <a:ext cx="5194" cy="4115"/>
            </a:xfrm>
            <a:custGeom>
              <a:avLst/>
              <a:gdLst>
                <a:gd name="T0" fmla="*/ 0 w 10"/>
                <a:gd name="T1" fmla="*/ 8 h 8"/>
                <a:gd name="T2" fmla="*/ 0 w 10"/>
                <a:gd name="T3" fmla="*/ 8 h 8"/>
                <a:gd name="T4" fmla="*/ 4 w 10"/>
                <a:gd name="T5" fmla="*/ 8 h 8"/>
                <a:gd name="T6" fmla="*/ 8 w 10"/>
                <a:gd name="T7" fmla="*/ 8 h 8"/>
                <a:gd name="T8" fmla="*/ 10 w 10"/>
                <a:gd name="T9" fmla="*/ 6 h 8"/>
                <a:gd name="T10" fmla="*/ 10 w 10"/>
                <a:gd name="T11" fmla="*/ 6 h 8"/>
                <a:gd name="T12" fmla="*/ 6 w 10"/>
                <a:gd name="T13" fmla="*/ 2 h 8"/>
                <a:gd name="T14" fmla="*/ 4 w 10"/>
                <a:gd name="T15" fmla="*/ 0 h 8"/>
                <a:gd name="T16" fmla="*/ 2 w 10"/>
                <a:gd name="T17" fmla="*/ 2 h 8"/>
                <a:gd name="T18" fmla="*/ 0 w 10"/>
                <a:gd name="T19" fmla="*/ 8 h 8"/>
                <a:gd name="T20" fmla="*/ 0 w 10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0" y="8"/>
                  </a:moveTo>
                  <a:lnTo>
                    <a:pt x="0" y="8"/>
                  </a:lnTo>
                  <a:lnTo>
                    <a:pt x="4" y="8"/>
                  </a:lnTo>
                  <a:lnTo>
                    <a:pt x="8" y="8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2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"/>
            <p:cNvSpPr/>
            <p:nvPr/>
          </p:nvSpPr>
          <p:spPr bwMode="auto">
            <a:xfrm rot="11703032">
              <a:off x="11846202" y="563577"/>
              <a:ext cx="33241" cy="20573"/>
            </a:xfrm>
            <a:custGeom>
              <a:avLst/>
              <a:gdLst>
                <a:gd name="T0" fmla="*/ 0 w 64"/>
                <a:gd name="T1" fmla="*/ 28 h 40"/>
                <a:gd name="T2" fmla="*/ 24 w 64"/>
                <a:gd name="T3" fmla="*/ 40 h 40"/>
                <a:gd name="T4" fmla="*/ 52 w 64"/>
                <a:gd name="T5" fmla="*/ 38 h 40"/>
                <a:gd name="T6" fmla="*/ 56 w 64"/>
                <a:gd name="T7" fmla="*/ 20 h 40"/>
                <a:gd name="T8" fmla="*/ 56 w 64"/>
                <a:gd name="T9" fmla="*/ 20 h 40"/>
                <a:gd name="T10" fmla="*/ 58 w 64"/>
                <a:gd name="T11" fmla="*/ 16 h 40"/>
                <a:gd name="T12" fmla="*/ 62 w 64"/>
                <a:gd name="T13" fmla="*/ 12 h 40"/>
                <a:gd name="T14" fmla="*/ 64 w 64"/>
                <a:gd name="T15" fmla="*/ 8 h 40"/>
                <a:gd name="T16" fmla="*/ 42 w 64"/>
                <a:gd name="T17" fmla="*/ 4 h 40"/>
                <a:gd name="T18" fmla="*/ 42 w 64"/>
                <a:gd name="T19" fmla="*/ 4 h 40"/>
                <a:gd name="T20" fmla="*/ 40 w 64"/>
                <a:gd name="T21" fmla="*/ 4 h 40"/>
                <a:gd name="T22" fmla="*/ 34 w 64"/>
                <a:gd name="T23" fmla="*/ 0 h 40"/>
                <a:gd name="T24" fmla="*/ 26 w 64"/>
                <a:gd name="T25" fmla="*/ 0 h 40"/>
                <a:gd name="T26" fmla="*/ 20 w 64"/>
                <a:gd name="T27" fmla="*/ 2 h 40"/>
                <a:gd name="T28" fmla="*/ 16 w 64"/>
                <a:gd name="T29" fmla="*/ 4 h 40"/>
                <a:gd name="T30" fmla="*/ 16 w 64"/>
                <a:gd name="T31" fmla="*/ 4 h 40"/>
                <a:gd name="T32" fmla="*/ 12 w 64"/>
                <a:gd name="T33" fmla="*/ 6 h 40"/>
                <a:gd name="T34" fmla="*/ 6 w 64"/>
                <a:gd name="T35" fmla="*/ 10 h 40"/>
                <a:gd name="T36" fmla="*/ 2 w 64"/>
                <a:gd name="T37" fmla="*/ 14 h 40"/>
                <a:gd name="T38" fmla="*/ 0 w 64"/>
                <a:gd name="T39" fmla="*/ 18 h 40"/>
                <a:gd name="T40" fmla="*/ 0 w 64"/>
                <a:gd name="T41" fmla="*/ 22 h 40"/>
                <a:gd name="T42" fmla="*/ 0 w 64"/>
                <a:gd name="T43" fmla="*/ 28 h 40"/>
                <a:gd name="T44" fmla="*/ 0 w 64"/>
                <a:gd name="T4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40">
                  <a:moveTo>
                    <a:pt x="0" y="28"/>
                  </a:moveTo>
                  <a:lnTo>
                    <a:pt x="24" y="40"/>
                  </a:lnTo>
                  <a:lnTo>
                    <a:pt x="52" y="38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8" y="16"/>
                  </a:lnTo>
                  <a:lnTo>
                    <a:pt x="62" y="12"/>
                  </a:lnTo>
                  <a:lnTo>
                    <a:pt x="64" y="8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0" y="4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2" y="6"/>
                  </a:lnTo>
                  <a:lnTo>
                    <a:pt x="6" y="10"/>
                  </a:lnTo>
                  <a:lnTo>
                    <a:pt x="2" y="14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1"/>
            <p:cNvSpPr/>
            <p:nvPr/>
          </p:nvSpPr>
          <p:spPr bwMode="auto">
            <a:xfrm rot="11703032">
              <a:off x="11815665" y="739149"/>
              <a:ext cx="28047" cy="31889"/>
            </a:xfrm>
            <a:custGeom>
              <a:avLst/>
              <a:gdLst>
                <a:gd name="T0" fmla="*/ 20 w 54"/>
                <a:gd name="T1" fmla="*/ 62 h 62"/>
                <a:gd name="T2" fmla="*/ 20 w 54"/>
                <a:gd name="T3" fmla="*/ 62 h 62"/>
                <a:gd name="T4" fmla="*/ 16 w 54"/>
                <a:gd name="T5" fmla="*/ 62 h 62"/>
                <a:gd name="T6" fmla="*/ 8 w 54"/>
                <a:gd name="T7" fmla="*/ 58 h 62"/>
                <a:gd name="T8" fmla="*/ 4 w 54"/>
                <a:gd name="T9" fmla="*/ 54 h 62"/>
                <a:gd name="T10" fmla="*/ 2 w 54"/>
                <a:gd name="T11" fmla="*/ 48 h 62"/>
                <a:gd name="T12" fmla="*/ 0 w 54"/>
                <a:gd name="T13" fmla="*/ 42 h 62"/>
                <a:gd name="T14" fmla="*/ 2 w 54"/>
                <a:gd name="T15" fmla="*/ 34 h 62"/>
                <a:gd name="T16" fmla="*/ 2 w 54"/>
                <a:gd name="T17" fmla="*/ 34 h 62"/>
                <a:gd name="T18" fmla="*/ 6 w 54"/>
                <a:gd name="T19" fmla="*/ 30 h 62"/>
                <a:gd name="T20" fmla="*/ 18 w 54"/>
                <a:gd name="T21" fmla="*/ 18 h 62"/>
                <a:gd name="T22" fmla="*/ 24 w 54"/>
                <a:gd name="T23" fmla="*/ 12 h 62"/>
                <a:gd name="T24" fmla="*/ 34 w 54"/>
                <a:gd name="T25" fmla="*/ 6 h 62"/>
                <a:gd name="T26" fmla="*/ 44 w 54"/>
                <a:gd name="T27" fmla="*/ 2 h 62"/>
                <a:gd name="T28" fmla="*/ 54 w 54"/>
                <a:gd name="T29" fmla="*/ 0 h 62"/>
                <a:gd name="T30" fmla="*/ 54 w 54"/>
                <a:gd name="T31" fmla="*/ 0 h 62"/>
                <a:gd name="T32" fmla="*/ 54 w 54"/>
                <a:gd name="T33" fmla="*/ 0 h 62"/>
                <a:gd name="T34" fmla="*/ 54 w 54"/>
                <a:gd name="T35" fmla="*/ 4 h 62"/>
                <a:gd name="T36" fmla="*/ 50 w 54"/>
                <a:gd name="T37" fmla="*/ 10 h 62"/>
                <a:gd name="T38" fmla="*/ 40 w 54"/>
                <a:gd name="T39" fmla="*/ 22 h 62"/>
                <a:gd name="T40" fmla="*/ 40 w 54"/>
                <a:gd name="T41" fmla="*/ 22 h 62"/>
                <a:gd name="T42" fmla="*/ 34 w 54"/>
                <a:gd name="T43" fmla="*/ 30 h 62"/>
                <a:gd name="T44" fmla="*/ 30 w 54"/>
                <a:gd name="T45" fmla="*/ 38 h 62"/>
                <a:gd name="T46" fmla="*/ 28 w 54"/>
                <a:gd name="T47" fmla="*/ 44 h 62"/>
                <a:gd name="T48" fmla="*/ 28 w 54"/>
                <a:gd name="T49" fmla="*/ 44 h 62"/>
                <a:gd name="T50" fmla="*/ 30 w 54"/>
                <a:gd name="T51" fmla="*/ 54 h 62"/>
                <a:gd name="T52" fmla="*/ 28 w 54"/>
                <a:gd name="T53" fmla="*/ 62 h 62"/>
                <a:gd name="T54" fmla="*/ 24 w 54"/>
                <a:gd name="T55" fmla="*/ 62 h 62"/>
                <a:gd name="T56" fmla="*/ 20 w 54"/>
                <a:gd name="T57" fmla="*/ 62 h 62"/>
                <a:gd name="T58" fmla="*/ 20 w 54"/>
                <a:gd name="T59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4" h="62">
                  <a:moveTo>
                    <a:pt x="20" y="62"/>
                  </a:moveTo>
                  <a:lnTo>
                    <a:pt x="20" y="62"/>
                  </a:lnTo>
                  <a:lnTo>
                    <a:pt x="16" y="62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6" y="30"/>
                  </a:lnTo>
                  <a:lnTo>
                    <a:pt x="18" y="18"/>
                  </a:lnTo>
                  <a:lnTo>
                    <a:pt x="24" y="12"/>
                  </a:lnTo>
                  <a:lnTo>
                    <a:pt x="34" y="6"/>
                  </a:lnTo>
                  <a:lnTo>
                    <a:pt x="44" y="2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4"/>
                  </a:lnTo>
                  <a:lnTo>
                    <a:pt x="50" y="10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4" y="30"/>
                  </a:lnTo>
                  <a:lnTo>
                    <a:pt x="30" y="38"/>
                  </a:lnTo>
                  <a:lnTo>
                    <a:pt x="28" y="44"/>
                  </a:lnTo>
                  <a:lnTo>
                    <a:pt x="28" y="44"/>
                  </a:lnTo>
                  <a:lnTo>
                    <a:pt x="30" y="54"/>
                  </a:lnTo>
                  <a:lnTo>
                    <a:pt x="28" y="62"/>
                  </a:lnTo>
                  <a:lnTo>
                    <a:pt x="24" y="62"/>
                  </a:lnTo>
                  <a:lnTo>
                    <a:pt x="20" y="62"/>
                  </a:lnTo>
                  <a:lnTo>
                    <a:pt x="20" y="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2"/>
            <p:cNvSpPr/>
            <p:nvPr/>
          </p:nvSpPr>
          <p:spPr bwMode="auto">
            <a:xfrm rot="11703032">
              <a:off x="11767119" y="735825"/>
              <a:ext cx="114264" cy="106982"/>
            </a:xfrm>
            <a:custGeom>
              <a:avLst/>
              <a:gdLst>
                <a:gd name="T0" fmla="*/ 206 w 220"/>
                <a:gd name="T1" fmla="*/ 206 h 208"/>
                <a:gd name="T2" fmla="*/ 206 w 220"/>
                <a:gd name="T3" fmla="*/ 206 h 208"/>
                <a:gd name="T4" fmla="*/ 208 w 220"/>
                <a:gd name="T5" fmla="*/ 202 h 208"/>
                <a:gd name="T6" fmla="*/ 214 w 220"/>
                <a:gd name="T7" fmla="*/ 192 h 208"/>
                <a:gd name="T8" fmla="*/ 216 w 220"/>
                <a:gd name="T9" fmla="*/ 184 h 208"/>
                <a:gd name="T10" fmla="*/ 218 w 220"/>
                <a:gd name="T11" fmla="*/ 174 h 208"/>
                <a:gd name="T12" fmla="*/ 220 w 220"/>
                <a:gd name="T13" fmla="*/ 164 h 208"/>
                <a:gd name="T14" fmla="*/ 218 w 220"/>
                <a:gd name="T15" fmla="*/ 150 h 208"/>
                <a:gd name="T16" fmla="*/ 218 w 220"/>
                <a:gd name="T17" fmla="*/ 150 h 208"/>
                <a:gd name="T18" fmla="*/ 220 w 220"/>
                <a:gd name="T19" fmla="*/ 146 h 208"/>
                <a:gd name="T20" fmla="*/ 220 w 220"/>
                <a:gd name="T21" fmla="*/ 142 h 208"/>
                <a:gd name="T22" fmla="*/ 220 w 220"/>
                <a:gd name="T23" fmla="*/ 138 h 208"/>
                <a:gd name="T24" fmla="*/ 216 w 220"/>
                <a:gd name="T25" fmla="*/ 134 h 208"/>
                <a:gd name="T26" fmla="*/ 212 w 220"/>
                <a:gd name="T27" fmla="*/ 128 h 208"/>
                <a:gd name="T28" fmla="*/ 202 w 220"/>
                <a:gd name="T29" fmla="*/ 122 h 208"/>
                <a:gd name="T30" fmla="*/ 190 w 220"/>
                <a:gd name="T31" fmla="*/ 116 h 208"/>
                <a:gd name="T32" fmla="*/ 190 w 220"/>
                <a:gd name="T33" fmla="*/ 116 h 208"/>
                <a:gd name="T34" fmla="*/ 152 w 220"/>
                <a:gd name="T35" fmla="*/ 90 h 208"/>
                <a:gd name="T36" fmla="*/ 120 w 220"/>
                <a:gd name="T37" fmla="*/ 70 h 208"/>
                <a:gd name="T38" fmla="*/ 90 w 220"/>
                <a:gd name="T39" fmla="*/ 52 h 208"/>
                <a:gd name="T40" fmla="*/ 90 w 220"/>
                <a:gd name="T41" fmla="*/ 52 h 208"/>
                <a:gd name="T42" fmla="*/ 52 w 220"/>
                <a:gd name="T43" fmla="*/ 26 h 208"/>
                <a:gd name="T44" fmla="*/ 24 w 220"/>
                <a:gd name="T45" fmla="*/ 8 h 208"/>
                <a:gd name="T46" fmla="*/ 12 w 220"/>
                <a:gd name="T47" fmla="*/ 2 h 208"/>
                <a:gd name="T48" fmla="*/ 4 w 220"/>
                <a:gd name="T49" fmla="*/ 0 h 208"/>
                <a:gd name="T50" fmla="*/ 4 w 220"/>
                <a:gd name="T51" fmla="*/ 0 h 208"/>
                <a:gd name="T52" fmla="*/ 2 w 220"/>
                <a:gd name="T53" fmla="*/ 0 h 208"/>
                <a:gd name="T54" fmla="*/ 0 w 220"/>
                <a:gd name="T55" fmla="*/ 4 h 208"/>
                <a:gd name="T56" fmla="*/ 0 w 220"/>
                <a:gd name="T57" fmla="*/ 6 h 208"/>
                <a:gd name="T58" fmla="*/ 0 w 220"/>
                <a:gd name="T59" fmla="*/ 8 h 208"/>
                <a:gd name="T60" fmla="*/ 4 w 220"/>
                <a:gd name="T61" fmla="*/ 12 h 208"/>
                <a:gd name="T62" fmla="*/ 8 w 220"/>
                <a:gd name="T63" fmla="*/ 16 h 208"/>
                <a:gd name="T64" fmla="*/ 8 w 220"/>
                <a:gd name="T65" fmla="*/ 16 h 208"/>
                <a:gd name="T66" fmla="*/ 92 w 220"/>
                <a:gd name="T67" fmla="*/ 70 h 208"/>
                <a:gd name="T68" fmla="*/ 152 w 220"/>
                <a:gd name="T69" fmla="*/ 112 h 208"/>
                <a:gd name="T70" fmla="*/ 174 w 220"/>
                <a:gd name="T71" fmla="*/ 128 h 208"/>
                <a:gd name="T72" fmla="*/ 184 w 220"/>
                <a:gd name="T73" fmla="*/ 140 h 208"/>
                <a:gd name="T74" fmla="*/ 184 w 220"/>
                <a:gd name="T75" fmla="*/ 140 h 208"/>
                <a:gd name="T76" fmla="*/ 186 w 220"/>
                <a:gd name="T77" fmla="*/ 158 h 208"/>
                <a:gd name="T78" fmla="*/ 186 w 220"/>
                <a:gd name="T79" fmla="*/ 176 h 208"/>
                <a:gd name="T80" fmla="*/ 188 w 220"/>
                <a:gd name="T81" fmla="*/ 194 h 208"/>
                <a:gd name="T82" fmla="*/ 188 w 220"/>
                <a:gd name="T83" fmla="*/ 194 h 208"/>
                <a:gd name="T84" fmla="*/ 190 w 220"/>
                <a:gd name="T85" fmla="*/ 198 h 208"/>
                <a:gd name="T86" fmla="*/ 194 w 220"/>
                <a:gd name="T87" fmla="*/ 204 h 208"/>
                <a:gd name="T88" fmla="*/ 196 w 220"/>
                <a:gd name="T89" fmla="*/ 206 h 208"/>
                <a:gd name="T90" fmla="*/ 200 w 220"/>
                <a:gd name="T91" fmla="*/ 208 h 208"/>
                <a:gd name="T92" fmla="*/ 202 w 220"/>
                <a:gd name="T93" fmla="*/ 208 h 208"/>
                <a:gd name="T94" fmla="*/ 206 w 220"/>
                <a:gd name="T95" fmla="*/ 206 h 208"/>
                <a:gd name="T96" fmla="*/ 206 w 220"/>
                <a:gd name="T97" fmla="*/ 20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20" h="208">
                  <a:moveTo>
                    <a:pt x="206" y="206"/>
                  </a:moveTo>
                  <a:lnTo>
                    <a:pt x="206" y="206"/>
                  </a:lnTo>
                  <a:lnTo>
                    <a:pt x="208" y="202"/>
                  </a:lnTo>
                  <a:lnTo>
                    <a:pt x="214" y="192"/>
                  </a:lnTo>
                  <a:lnTo>
                    <a:pt x="216" y="184"/>
                  </a:lnTo>
                  <a:lnTo>
                    <a:pt x="218" y="174"/>
                  </a:lnTo>
                  <a:lnTo>
                    <a:pt x="220" y="164"/>
                  </a:lnTo>
                  <a:lnTo>
                    <a:pt x="218" y="150"/>
                  </a:lnTo>
                  <a:lnTo>
                    <a:pt x="218" y="150"/>
                  </a:lnTo>
                  <a:lnTo>
                    <a:pt x="220" y="146"/>
                  </a:lnTo>
                  <a:lnTo>
                    <a:pt x="220" y="142"/>
                  </a:lnTo>
                  <a:lnTo>
                    <a:pt x="220" y="138"/>
                  </a:lnTo>
                  <a:lnTo>
                    <a:pt x="216" y="134"/>
                  </a:lnTo>
                  <a:lnTo>
                    <a:pt x="212" y="128"/>
                  </a:lnTo>
                  <a:lnTo>
                    <a:pt x="202" y="122"/>
                  </a:lnTo>
                  <a:lnTo>
                    <a:pt x="190" y="116"/>
                  </a:lnTo>
                  <a:lnTo>
                    <a:pt x="190" y="116"/>
                  </a:lnTo>
                  <a:lnTo>
                    <a:pt x="152" y="90"/>
                  </a:lnTo>
                  <a:lnTo>
                    <a:pt x="120" y="70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52" y="26"/>
                  </a:lnTo>
                  <a:lnTo>
                    <a:pt x="24" y="8"/>
                  </a:lnTo>
                  <a:lnTo>
                    <a:pt x="12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4" y="12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92" y="70"/>
                  </a:lnTo>
                  <a:lnTo>
                    <a:pt x="152" y="112"/>
                  </a:lnTo>
                  <a:lnTo>
                    <a:pt x="174" y="128"/>
                  </a:lnTo>
                  <a:lnTo>
                    <a:pt x="184" y="140"/>
                  </a:lnTo>
                  <a:lnTo>
                    <a:pt x="184" y="140"/>
                  </a:lnTo>
                  <a:lnTo>
                    <a:pt x="186" y="158"/>
                  </a:lnTo>
                  <a:lnTo>
                    <a:pt x="186" y="176"/>
                  </a:lnTo>
                  <a:lnTo>
                    <a:pt x="188" y="194"/>
                  </a:lnTo>
                  <a:lnTo>
                    <a:pt x="188" y="194"/>
                  </a:lnTo>
                  <a:lnTo>
                    <a:pt x="190" y="198"/>
                  </a:lnTo>
                  <a:lnTo>
                    <a:pt x="194" y="204"/>
                  </a:lnTo>
                  <a:lnTo>
                    <a:pt x="196" y="206"/>
                  </a:lnTo>
                  <a:lnTo>
                    <a:pt x="200" y="208"/>
                  </a:lnTo>
                  <a:lnTo>
                    <a:pt x="202" y="208"/>
                  </a:lnTo>
                  <a:lnTo>
                    <a:pt x="206" y="206"/>
                  </a:lnTo>
                  <a:lnTo>
                    <a:pt x="206" y="20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6"/>
            <p:cNvSpPr/>
            <p:nvPr/>
          </p:nvSpPr>
          <p:spPr bwMode="auto">
            <a:xfrm rot="11703032">
              <a:off x="11651253" y="943388"/>
              <a:ext cx="31163" cy="22631"/>
            </a:xfrm>
            <a:custGeom>
              <a:avLst/>
              <a:gdLst>
                <a:gd name="T0" fmla="*/ 0 w 60"/>
                <a:gd name="T1" fmla="*/ 44 h 44"/>
                <a:gd name="T2" fmla="*/ 0 w 60"/>
                <a:gd name="T3" fmla="*/ 44 h 44"/>
                <a:gd name="T4" fmla="*/ 14 w 60"/>
                <a:gd name="T5" fmla="*/ 42 h 44"/>
                <a:gd name="T6" fmla="*/ 30 w 60"/>
                <a:gd name="T7" fmla="*/ 42 h 44"/>
                <a:gd name="T8" fmla="*/ 50 w 60"/>
                <a:gd name="T9" fmla="*/ 44 h 44"/>
                <a:gd name="T10" fmla="*/ 50 w 60"/>
                <a:gd name="T11" fmla="*/ 44 h 44"/>
                <a:gd name="T12" fmla="*/ 50 w 60"/>
                <a:gd name="T13" fmla="*/ 36 h 44"/>
                <a:gd name="T14" fmla="*/ 50 w 60"/>
                <a:gd name="T15" fmla="*/ 30 h 44"/>
                <a:gd name="T16" fmla="*/ 44 w 60"/>
                <a:gd name="T17" fmla="*/ 22 h 44"/>
                <a:gd name="T18" fmla="*/ 60 w 60"/>
                <a:gd name="T19" fmla="*/ 2 h 44"/>
                <a:gd name="T20" fmla="*/ 60 w 60"/>
                <a:gd name="T21" fmla="*/ 2 h 44"/>
                <a:gd name="T22" fmla="*/ 52 w 60"/>
                <a:gd name="T23" fmla="*/ 0 h 44"/>
                <a:gd name="T24" fmla="*/ 38 w 60"/>
                <a:gd name="T25" fmla="*/ 0 h 44"/>
                <a:gd name="T26" fmla="*/ 38 w 60"/>
                <a:gd name="T27" fmla="*/ 0 h 44"/>
                <a:gd name="T28" fmla="*/ 32 w 60"/>
                <a:gd name="T29" fmla="*/ 0 h 44"/>
                <a:gd name="T30" fmla="*/ 22 w 60"/>
                <a:gd name="T31" fmla="*/ 0 h 44"/>
                <a:gd name="T32" fmla="*/ 16 w 60"/>
                <a:gd name="T33" fmla="*/ 4 h 44"/>
                <a:gd name="T34" fmla="*/ 10 w 60"/>
                <a:gd name="T35" fmla="*/ 8 h 44"/>
                <a:gd name="T36" fmla="*/ 4 w 60"/>
                <a:gd name="T37" fmla="*/ 14 h 44"/>
                <a:gd name="T38" fmla="*/ 0 w 60"/>
                <a:gd name="T39" fmla="*/ 22 h 44"/>
                <a:gd name="T40" fmla="*/ 0 w 60"/>
                <a:gd name="T4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4">
                  <a:moveTo>
                    <a:pt x="0" y="44"/>
                  </a:moveTo>
                  <a:lnTo>
                    <a:pt x="0" y="44"/>
                  </a:lnTo>
                  <a:lnTo>
                    <a:pt x="14" y="42"/>
                  </a:lnTo>
                  <a:lnTo>
                    <a:pt x="30" y="42"/>
                  </a:lnTo>
                  <a:lnTo>
                    <a:pt x="50" y="44"/>
                  </a:lnTo>
                  <a:lnTo>
                    <a:pt x="50" y="44"/>
                  </a:lnTo>
                  <a:lnTo>
                    <a:pt x="50" y="36"/>
                  </a:lnTo>
                  <a:lnTo>
                    <a:pt x="50" y="30"/>
                  </a:lnTo>
                  <a:lnTo>
                    <a:pt x="44" y="2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2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2" y="0"/>
                  </a:lnTo>
                  <a:lnTo>
                    <a:pt x="22" y="0"/>
                  </a:lnTo>
                  <a:lnTo>
                    <a:pt x="16" y="4"/>
                  </a:lnTo>
                  <a:lnTo>
                    <a:pt x="10" y="8"/>
                  </a:lnTo>
                  <a:lnTo>
                    <a:pt x="4" y="14"/>
                  </a:lnTo>
                  <a:lnTo>
                    <a:pt x="0" y="2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7"/>
            <p:cNvSpPr/>
            <p:nvPr/>
          </p:nvSpPr>
          <p:spPr bwMode="auto">
            <a:xfrm rot="11703032">
              <a:off x="11588094" y="944778"/>
              <a:ext cx="21814" cy="48347"/>
            </a:xfrm>
            <a:custGeom>
              <a:avLst/>
              <a:gdLst>
                <a:gd name="T0" fmla="*/ 38 w 42"/>
                <a:gd name="T1" fmla="*/ 0 h 94"/>
                <a:gd name="T2" fmla="*/ 38 w 42"/>
                <a:gd name="T3" fmla="*/ 0 h 94"/>
                <a:gd name="T4" fmla="*/ 20 w 42"/>
                <a:gd name="T5" fmla="*/ 32 h 94"/>
                <a:gd name="T6" fmla="*/ 6 w 42"/>
                <a:gd name="T7" fmla="*/ 58 h 94"/>
                <a:gd name="T8" fmla="*/ 2 w 42"/>
                <a:gd name="T9" fmla="*/ 70 h 94"/>
                <a:gd name="T10" fmla="*/ 0 w 42"/>
                <a:gd name="T11" fmla="*/ 78 h 94"/>
                <a:gd name="T12" fmla="*/ 0 w 42"/>
                <a:gd name="T13" fmla="*/ 78 h 94"/>
                <a:gd name="T14" fmla="*/ 2 w 42"/>
                <a:gd name="T15" fmla="*/ 82 h 94"/>
                <a:gd name="T16" fmla="*/ 12 w 42"/>
                <a:gd name="T17" fmla="*/ 90 h 94"/>
                <a:gd name="T18" fmla="*/ 18 w 42"/>
                <a:gd name="T19" fmla="*/ 92 h 94"/>
                <a:gd name="T20" fmla="*/ 24 w 42"/>
                <a:gd name="T21" fmla="*/ 94 h 94"/>
                <a:gd name="T22" fmla="*/ 32 w 42"/>
                <a:gd name="T23" fmla="*/ 94 h 94"/>
                <a:gd name="T24" fmla="*/ 42 w 42"/>
                <a:gd name="T25" fmla="*/ 90 h 94"/>
                <a:gd name="T26" fmla="*/ 42 w 42"/>
                <a:gd name="T27" fmla="*/ 90 h 94"/>
                <a:gd name="T28" fmla="*/ 42 w 42"/>
                <a:gd name="T29" fmla="*/ 88 h 94"/>
                <a:gd name="T30" fmla="*/ 42 w 42"/>
                <a:gd name="T31" fmla="*/ 82 h 94"/>
                <a:gd name="T32" fmla="*/ 38 w 42"/>
                <a:gd name="T33" fmla="*/ 76 h 94"/>
                <a:gd name="T34" fmla="*/ 36 w 42"/>
                <a:gd name="T35" fmla="*/ 72 h 94"/>
                <a:gd name="T36" fmla="*/ 30 w 42"/>
                <a:gd name="T37" fmla="*/ 70 h 94"/>
                <a:gd name="T38" fmla="*/ 30 w 42"/>
                <a:gd name="T39" fmla="*/ 70 h 94"/>
                <a:gd name="T40" fmla="*/ 28 w 42"/>
                <a:gd name="T41" fmla="*/ 66 h 94"/>
                <a:gd name="T42" fmla="*/ 28 w 42"/>
                <a:gd name="T43" fmla="*/ 54 h 94"/>
                <a:gd name="T44" fmla="*/ 30 w 42"/>
                <a:gd name="T45" fmla="*/ 32 h 94"/>
                <a:gd name="T46" fmla="*/ 38 w 42"/>
                <a:gd name="T47" fmla="*/ 0 h 94"/>
                <a:gd name="T48" fmla="*/ 38 w 42"/>
                <a:gd name="T4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94">
                  <a:moveTo>
                    <a:pt x="38" y="0"/>
                  </a:moveTo>
                  <a:lnTo>
                    <a:pt x="38" y="0"/>
                  </a:lnTo>
                  <a:lnTo>
                    <a:pt x="20" y="32"/>
                  </a:lnTo>
                  <a:lnTo>
                    <a:pt x="6" y="58"/>
                  </a:lnTo>
                  <a:lnTo>
                    <a:pt x="2" y="7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2"/>
                  </a:lnTo>
                  <a:lnTo>
                    <a:pt x="12" y="90"/>
                  </a:lnTo>
                  <a:lnTo>
                    <a:pt x="18" y="92"/>
                  </a:lnTo>
                  <a:lnTo>
                    <a:pt x="24" y="94"/>
                  </a:lnTo>
                  <a:lnTo>
                    <a:pt x="32" y="94"/>
                  </a:lnTo>
                  <a:lnTo>
                    <a:pt x="42" y="90"/>
                  </a:lnTo>
                  <a:lnTo>
                    <a:pt x="42" y="90"/>
                  </a:lnTo>
                  <a:lnTo>
                    <a:pt x="42" y="88"/>
                  </a:lnTo>
                  <a:lnTo>
                    <a:pt x="42" y="82"/>
                  </a:lnTo>
                  <a:lnTo>
                    <a:pt x="38" y="76"/>
                  </a:lnTo>
                  <a:lnTo>
                    <a:pt x="36" y="72"/>
                  </a:lnTo>
                  <a:lnTo>
                    <a:pt x="30" y="70"/>
                  </a:lnTo>
                  <a:lnTo>
                    <a:pt x="30" y="70"/>
                  </a:lnTo>
                  <a:lnTo>
                    <a:pt x="28" y="66"/>
                  </a:lnTo>
                  <a:lnTo>
                    <a:pt x="28" y="54"/>
                  </a:lnTo>
                  <a:lnTo>
                    <a:pt x="30" y="32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8"/>
            <p:cNvSpPr/>
            <p:nvPr/>
          </p:nvSpPr>
          <p:spPr bwMode="auto">
            <a:xfrm rot="11703032">
              <a:off x="11517422" y="959243"/>
              <a:ext cx="146466" cy="89494"/>
            </a:xfrm>
            <a:custGeom>
              <a:avLst/>
              <a:gdLst>
                <a:gd name="T0" fmla="*/ 4 w 282"/>
                <a:gd name="T1" fmla="*/ 174 h 174"/>
                <a:gd name="T2" fmla="*/ 42 w 282"/>
                <a:gd name="T3" fmla="*/ 170 h 174"/>
                <a:gd name="T4" fmla="*/ 42 w 282"/>
                <a:gd name="T5" fmla="*/ 170 h 174"/>
                <a:gd name="T6" fmla="*/ 142 w 282"/>
                <a:gd name="T7" fmla="*/ 96 h 174"/>
                <a:gd name="T8" fmla="*/ 222 w 282"/>
                <a:gd name="T9" fmla="*/ 38 h 174"/>
                <a:gd name="T10" fmla="*/ 256 w 282"/>
                <a:gd name="T11" fmla="*/ 16 h 174"/>
                <a:gd name="T12" fmla="*/ 282 w 282"/>
                <a:gd name="T13" fmla="*/ 0 h 174"/>
                <a:gd name="T14" fmla="*/ 282 w 282"/>
                <a:gd name="T15" fmla="*/ 0 h 174"/>
                <a:gd name="T16" fmla="*/ 180 w 282"/>
                <a:gd name="T17" fmla="*/ 52 h 174"/>
                <a:gd name="T18" fmla="*/ 96 w 282"/>
                <a:gd name="T19" fmla="*/ 98 h 174"/>
                <a:gd name="T20" fmla="*/ 60 w 282"/>
                <a:gd name="T21" fmla="*/ 120 h 174"/>
                <a:gd name="T22" fmla="*/ 34 w 282"/>
                <a:gd name="T23" fmla="*/ 138 h 174"/>
                <a:gd name="T24" fmla="*/ 0 w 282"/>
                <a:gd name="T25" fmla="*/ 138 h 174"/>
                <a:gd name="T26" fmla="*/ 4 w 282"/>
                <a:gd name="T27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2" h="174">
                  <a:moveTo>
                    <a:pt x="4" y="174"/>
                  </a:moveTo>
                  <a:lnTo>
                    <a:pt x="42" y="170"/>
                  </a:lnTo>
                  <a:lnTo>
                    <a:pt x="42" y="170"/>
                  </a:lnTo>
                  <a:lnTo>
                    <a:pt x="142" y="96"/>
                  </a:lnTo>
                  <a:lnTo>
                    <a:pt x="222" y="38"/>
                  </a:lnTo>
                  <a:lnTo>
                    <a:pt x="256" y="16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180" y="52"/>
                  </a:lnTo>
                  <a:lnTo>
                    <a:pt x="96" y="98"/>
                  </a:lnTo>
                  <a:lnTo>
                    <a:pt x="60" y="120"/>
                  </a:lnTo>
                  <a:lnTo>
                    <a:pt x="34" y="138"/>
                  </a:lnTo>
                  <a:lnTo>
                    <a:pt x="0" y="138"/>
                  </a:lnTo>
                  <a:lnTo>
                    <a:pt x="4" y="1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39"/>
            <p:cNvSpPr/>
            <p:nvPr/>
          </p:nvSpPr>
          <p:spPr bwMode="auto">
            <a:xfrm rot="11703032">
              <a:off x="11334750" y="832634"/>
              <a:ext cx="21814" cy="28803"/>
            </a:xfrm>
            <a:custGeom>
              <a:avLst/>
              <a:gdLst>
                <a:gd name="T0" fmla="*/ 34 w 42"/>
                <a:gd name="T1" fmla="*/ 4 h 56"/>
                <a:gd name="T2" fmla="*/ 34 w 42"/>
                <a:gd name="T3" fmla="*/ 4 h 56"/>
                <a:gd name="T4" fmla="*/ 22 w 42"/>
                <a:gd name="T5" fmla="*/ 24 h 56"/>
                <a:gd name="T6" fmla="*/ 10 w 42"/>
                <a:gd name="T7" fmla="*/ 38 h 56"/>
                <a:gd name="T8" fmla="*/ 0 w 42"/>
                <a:gd name="T9" fmla="*/ 50 h 56"/>
                <a:gd name="T10" fmla="*/ 2 w 42"/>
                <a:gd name="T11" fmla="*/ 56 h 56"/>
                <a:gd name="T12" fmla="*/ 2 w 42"/>
                <a:gd name="T13" fmla="*/ 56 h 56"/>
                <a:gd name="T14" fmla="*/ 12 w 42"/>
                <a:gd name="T15" fmla="*/ 46 h 56"/>
                <a:gd name="T16" fmla="*/ 22 w 42"/>
                <a:gd name="T17" fmla="*/ 34 h 56"/>
                <a:gd name="T18" fmla="*/ 38 w 42"/>
                <a:gd name="T19" fmla="*/ 14 h 56"/>
                <a:gd name="T20" fmla="*/ 38 w 42"/>
                <a:gd name="T21" fmla="*/ 14 h 56"/>
                <a:gd name="T22" fmla="*/ 42 w 42"/>
                <a:gd name="T23" fmla="*/ 6 h 56"/>
                <a:gd name="T24" fmla="*/ 42 w 42"/>
                <a:gd name="T25" fmla="*/ 2 h 56"/>
                <a:gd name="T26" fmla="*/ 42 w 42"/>
                <a:gd name="T27" fmla="*/ 0 h 56"/>
                <a:gd name="T28" fmla="*/ 40 w 42"/>
                <a:gd name="T29" fmla="*/ 0 h 56"/>
                <a:gd name="T30" fmla="*/ 34 w 42"/>
                <a:gd name="T31" fmla="*/ 4 h 56"/>
                <a:gd name="T32" fmla="*/ 34 w 42"/>
                <a:gd name="T33" fmla="*/ 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56">
                  <a:moveTo>
                    <a:pt x="34" y="4"/>
                  </a:moveTo>
                  <a:lnTo>
                    <a:pt x="34" y="4"/>
                  </a:lnTo>
                  <a:lnTo>
                    <a:pt x="22" y="24"/>
                  </a:lnTo>
                  <a:lnTo>
                    <a:pt x="10" y="38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2" y="56"/>
                  </a:lnTo>
                  <a:lnTo>
                    <a:pt x="12" y="46"/>
                  </a:lnTo>
                  <a:lnTo>
                    <a:pt x="22" y="3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2" y="6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0"/>
            <p:cNvSpPr/>
            <p:nvPr/>
          </p:nvSpPr>
          <p:spPr bwMode="auto">
            <a:xfrm rot="11703032">
              <a:off x="11373459" y="745515"/>
              <a:ext cx="71675" cy="97723"/>
            </a:xfrm>
            <a:custGeom>
              <a:avLst/>
              <a:gdLst>
                <a:gd name="T0" fmla="*/ 130 w 138"/>
                <a:gd name="T1" fmla="*/ 2 h 190"/>
                <a:gd name="T2" fmla="*/ 130 w 138"/>
                <a:gd name="T3" fmla="*/ 2 h 190"/>
                <a:gd name="T4" fmla="*/ 72 w 138"/>
                <a:gd name="T5" fmla="*/ 88 h 190"/>
                <a:gd name="T6" fmla="*/ 28 w 138"/>
                <a:gd name="T7" fmla="*/ 152 h 190"/>
                <a:gd name="T8" fmla="*/ 10 w 138"/>
                <a:gd name="T9" fmla="*/ 176 h 190"/>
                <a:gd name="T10" fmla="*/ 0 w 138"/>
                <a:gd name="T11" fmla="*/ 190 h 190"/>
                <a:gd name="T12" fmla="*/ 0 w 138"/>
                <a:gd name="T13" fmla="*/ 190 h 190"/>
                <a:gd name="T14" fmla="*/ 58 w 138"/>
                <a:gd name="T15" fmla="*/ 116 h 190"/>
                <a:gd name="T16" fmla="*/ 104 w 138"/>
                <a:gd name="T17" fmla="*/ 56 h 190"/>
                <a:gd name="T18" fmla="*/ 122 w 138"/>
                <a:gd name="T19" fmla="*/ 30 h 190"/>
                <a:gd name="T20" fmla="*/ 134 w 138"/>
                <a:gd name="T21" fmla="*/ 12 h 190"/>
                <a:gd name="T22" fmla="*/ 134 w 138"/>
                <a:gd name="T23" fmla="*/ 12 h 190"/>
                <a:gd name="T24" fmla="*/ 138 w 138"/>
                <a:gd name="T25" fmla="*/ 4 h 190"/>
                <a:gd name="T26" fmla="*/ 138 w 138"/>
                <a:gd name="T27" fmla="*/ 2 h 190"/>
                <a:gd name="T28" fmla="*/ 136 w 138"/>
                <a:gd name="T29" fmla="*/ 0 h 190"/>
                <a:gd name="T30" fmla="*/ 134 w 138"/>
                <a:gd name="T31" fmla="*/ 0 h 190"/>
                <a:gd name="T32" fmla="*/ 130 w 138"/>
                <a:gd name="T33" fmla="*/ 2 h 190"/>
                <a:gd name="T34" fmla="*/ 130 w 138"/>
                <a:gd name="T35" fmla="*/ 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8" h="190">
                  <a:moveTo>
                    <a:pt x="130" y="2"/>
                  </a:moveTo>
                  <a:lnTo>
                    <a:pt x="130" y="2"/>
                  </a:lnTo>
                  <a:lnTo>
                    <a:pt x="72" y="88"/>
                  </a:lnTo>
                  <a:lnTo>
                    <a:pt x="28" y="152"/>
                  </a:lnTo>
                  <a:lnTo>
                    <a:pt x="10" y="176"/>
                  </a:lnTo>
                  <a:lnTo>
                    <a:pt x="0" y="190"/>
                  </a:lnTo>
                  <a:lnTo>
                    <a:pt x="0" y="190"/>
                  </a:lnTo>
                  <a:lnTo>
                    <a:pt x="58" y="116"/>
                  </a:lnTo>
                  <a:lnTo>
                    <a:pt x="104" y="56"/>
                  </a:lnTo>
                  <a:lnTo>
                    <a:pt x="122" y="30"/>
                  </a:lnTo>
                  <a:lnTo>
                    <a:pt x="134" y="12"/>
                  </a:lnTo>
                  <a:lnTo>
                    <a:pt x="134" y="12"/>
                  </a:lnTo>
                  <a:lnTo>
                    <a:pt x="138" y="4"/>
                  </a:lnTo>
                  <a:lnTo>
                    <a:pt x="138" y="2"/>
                  </a:lnTo>
                  <a:lnTo>
                    <a:pt x="136" y="0"/>
                  </a:lnTo>
                  <a:lnTo>
                    <a:pt x="134" y="0"/>
                  </a:lnTo>
                  <a:lnTo>
                    <a:pt x="130" y="2"/>
                  </a:lnTo>
                  <a:lnTo>
                    <a:pt x="130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"/>
            <p:cNvSpPr/>
            <p:nvPr/>
          </p:nvSpPr>
          <p:spPr bwMode="auto">
            <a:xfrm rot="11703032">
              <a:off x="11470689" y="1250074"/>
              <a:ext cx="27008" cy="23659"/>
            </a:xfrm>
            <a:custGeom>
              <a:avLst/>
              <a:gdLst>
                <a:gd name="T0" fmla="*/ 2 w 52"/>
                <a:gd name="T1" fmla="*/ 26 h 46"/>
                <a:gd name="T2" fmla="*/ 2 w 52"/>
                <a:gd name="T3" fmla="*/ 26 h 46"/>
                <a:gd name="T4" fmla="*/ 2 w 52"/>
                <a:gd name="T5" fmla="*/ 30 h 46"/>
                <a:gd name="T6" fmla="*/ 4 w 52"/>
                <a:gd name="T7" fmla="*/ 34 h 46"/>
                <a:gd name="T8" fmla="*/ 8 w 52"/>
                <a:gd name="T9" fmla="*/ 36 h 46"/>
                <a:gd name="T10" fmla="*/ 14 w 52"/>
                <a:gd name="T11" fmla="*/ 40 h 46"/>
                <a:gd name="T12" fmla="*/ 24 w 52"/>
                <a:gd name="T13" fmla="*/ 44 h 46"/>
                <a:gd name="T14" fmla="*/ 36 w 52"/>
                <a:gd name="T15" fmla="*/ 46 h 46"/>
                <a:gd name="T16" fmla="*/ 52 w 52"/>
                <a:gd name="T17" fmla="*/ 46 h 46"/>
                <a:gd name="T18" fmla="*/ 52 w 52"/>
                <a:gd name="T19" fmla="*/ 46 h 46"/>
                <a:gd name="T20" fmla="*/ 52 w 52"/>
                <a:gd name="T21" fmla="*/ 40 h 46"/>
                <a:gd name="T22" fmla="*/ 52 w 52"/>
                <a:gd name="T23" fmla="*/ 34 h 46"/>
                <a:gd name="T24" fmla="*/ 50 w 52"/>
                <a:gd name="T25" fmla="*/ 26 h 46"/>
                <a:gd name="T26" fmla="*/ 46 w 52"/>
                <a:gd name="T27" fmla="*/ 18 h 46"/>
                <a:gd name="T28" fmla="*/ 40 w 52"/>
                <a:gd name="T29" fmla="*/ 10 h 46"/>
                <a:gd name="T30" fmla="*/ 30 w 52"/>
                <a:gd name="T31" fmla="*/ 4 h 46"/>
                <a:gd name="T32" fmla="*/ 14 w 52"/>
                <a:gd name="T33" fmla="*/ 0 h 46"/>
                <a:gd name="T34" fmla="*/ 14 w 52"/>
                <a:gd name="T35" fmla="*/ 0 h 46"/>
                <a:gd name="T36" fmla="*/ 12 w 52"/>
                <a:gd name="T37" fmla="*/ 2 h 46"/>
                <a:gd name="T38" fmla="*/ 6 w 52"/>
                <a:gd name="T39" fmla="*/ 4 h 46"/>
                <a:gd name="T40" fmla="*/ 2 w 52"/>
                <a:gd name="T41" fmla="*/ 8 h 46"/>
                <a:gd name="T42" fmla="*/ 0 w 52"/>
                <a:gd name="T43" fmla="*/ 12 h 46"/>
                <a:gd name="T44" fmla="*/ 0 w 52"/>
                <a:gd name="T45" fmla="*/ 18 h 46"/>
                <a:gd name="T46" fmla="*/ 2 w 52"/>
                <a:gd name="T47" fmla="*/ 26 h 46"/>
                <a:gd name="T48" fmla="*/ 2 w 52"/>
                <a:gd name="T49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2" h="46">
                  <a:moveTo>
                    <a:pt x="2" y="26"/>
                  </a:moveTo>
                  <a:lnTo>
                    <a:pt x="2" y="26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8" y="36"/>
                  </a:lnTo>
                  <a:lnTo>
                    <a:pt x="14" y="40"/>
                  </a:lnTo>
                  <a:lnTo>
                    <a:pt x="24" y="44"/>
                  </a:lnTo>
                  <a:lnTo>
                    <a:pt x="36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52" y="40"/>
                  </a:lnTo>
                  <a:lnTo>
                    <a:pt x="52" y="34"/>
                  </a:lnTo>
                  <a:lnTo>
                    <a:pt x="50" y="26"/>
                  </a:lnTo>
                  <a:lnTo>
                    <a:pt x="46" y="18"/>
                  </a:lnTo>
                  <a:lnTo>
                    <a:pt x="40" y="10"/>
                  </a:lnTo>
                  <a:lnTo>
                    <a:pt x="30" y="4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2" y="2"/>
                  </a:lnTo>
                  <a:lnTo>
                    <a:pt x="6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2" y="26"/>
                  </a:lnTo>
                  <a:lnTo>
                    <a:pt x="2" y="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5"/>
            <p:cNvSpPr/>
            <p:nvPr/>
          </p:nvSpPr>
          <p:spPr bwMode="auto">
            <a:xfrm rot="11703032">
              <a:off x="11412474" y="1267687"/>
              <a:ext cx="41551" cy="47319"/>
            </a:xfrm>
            <a:custGeom>
              <a:avLst/>
              <a:gdLst>
                <a:gd name="T0" fmla="*/ 4 w 80"/>
                <a:gd name="T1" fmla="*/ 26 h 92"/>
                <a:gd name="T2" fmla="*/ 4 w 80"/>
                <a:gd name="T3" fmla="*/ 26 h 92"/>
                <a:gd name="T4" fmla="*/ 2 w 80"/>
                <a:gd name="T5" fmla="*/ 32 h 92"/>
                <a:gd name="T6" fmla="*/ 0 w 80"/>
                <a:gd name="T7" fmla="*/ 52 h 92"/>
                <a:gd name="T8" fmla="*/ 0 w 80"/>
                <a:gd name="T9" fmla="*/ 74 h 92"/>
                <a:gd name="T10" fmla="*/ 2 w 80"/>
                <a:gd name="T11" fmla="*/ 82 h 92"/>
                <a:gd name="T12" fmla="*/ 6 w 80"/>
                <a:gd name="T13" fmla="*/ 92 h 92"/>
                <a:gd name="T14" fmla="*/ 6 w 80"/>
                <a:gd name="T15" fmla="*/ 92 h 92"/>
                <a:gd name="T16" fmla="*/ 8 w 80"/>
                <a:gd name="T17" fmla="*/ 84 h 92"/>
                <a:gd name="T18" fmla="*/ 14 w 80"/>
                <a:gd name="T19" fmla="*/ 68 h 92"/>
                <a:gd name="T20" fmla="*/ 18 w 80"/>
                <a:gd name="T21" fmla="*/ 60 h 92"/>
                <a:gd name="T22" fmla="*/ 24 w 80"/>
                <a:gd name="T23" fmla="*/ 52 h 92"/>
                <a:gd name="T24" fmla="*/ 32 w 80"/>
                <a:gd name="T25" fmla="*/ 44 h 92"/>
                <a:gd name="T26" fmla="*/ 40 w 80"/>
                <a:gd name="T27" fmla="*/ 40 h 92"/>
                <a:gd name="T28" fmla="*/ 40 w 80"/>
                <a:gd name="T29" fmla="*/ 40 h 92"/>
                <a:gd name="T30" fmla="*/ 44 w 80"/>
                <a:gd name="T31" fmla="*/ 40 h 92"/>
                <a:gd name="T32" fmla="*/ 52 w 80"/>
                <a:gd name="T33" fmla="*/ 38 h 92"/>
                <a:gd name="T34" fmla="*/ 62 w 80"/>
                <a:gd name="T35" fmla="*/ 40 h 92"/>
                <a:gd name="T36" fmla="*/ 68 w 80"/>
                <a:gd name="T37" fmla="*/ 44 h 92"/>
                <a:gd name="T38" fmla="*/ 72 w 80"/>
                <a:gd name="T39" fmla="*/ 48 h 92"/>
                <a:gd name="T40" fmla="*/ 72 w 80"/>
                <a:gd name="T41" fmla="*/ 48 h 92"/>
                <a:gd name="T42" fmla="*/ 76 w 80"/>
                <a:gd name="T43" fmla="*/ 48 h 92"/>
                <a:gd name="T44" fmla="*/ 78 w 80"/>
                <a:gd name="T45" fmla="*/ 46 h 92"/>
                <a:gd name="T46" fmla="*/ 80 w 80"/>
                <a:gd name="T47" fmla="*/ 42 h 92"/>
                <a:gd name="T48" fmla="*/ 80 w 80"/>
                <a:gd name="T49" fmla="*/ 38 h 92"/>
                <a:gd name="T50" fmla="*/ 78 w 80"/>
                <a:gd name="T51" fmla="*/ 30 h 92"/>
                <a:gd name="T52" fmla="*/ 72 w 80"/>
                <a:gd name="T53" fmla="*/ 20 h 92"/>
                <a:gd name="T54" fmla="*/ 60 w 80"/>
                <a:gd name="T55" fmla="*/ 6 h 92"/>
                <a:gd name="T56" fmla="*/ 60 w 80"/>
                <a:gd name="T57" fmla="*/ 6 h 92"/>
                <a:gd name="T58" fmla="*/ 52 w 80"/>
                <a:gd name="T59" fmla="*/ 4 h 92"/>
                <a:gd name="T60" fmla="*/ 46 w 80"/>
                <a:gd name="T61" fmla="*/ 2 h 92"/>
                <a:gd name="T62" fmla="*/ 38 w 80"/>
                <a:gd name="T63" fmla="*/ 0 h 92"/>
                <a:gd name="T64" fmla="*/ 28 w 80"/>
                <a:gd name="T65" fmla="*/ 0 h 92"/>
                <a:gd name="T66" fmla="*/ 20 w 80"/>
                <a:gd name="T67" fmla="*/ 4 h 92"/>
                <a:gd name="T68" fmla="*/ 10 w 80"/>
                <a:gd name="T69" fmla="*/ 12 h 92"/>
                <a:gd name="T70" fmla="*/ 4 w 80"/>
                <a:gd name="T71" fmla="*/ 26 h 92"/>
                <a:gd name="T72" fmla="*/ 4 w 80"/>
                <a:gd name="T73" fmla="*/ 2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0" h="92">
                  <a:moveTo>
                    <a:pt x="4" y="26"/>
                  </a:moveTo>
                  <a:lnTo>
                    <a:pt x="4" y="26"/>
                  </a:lnTo>
                  <a:lnTo>
                    <a:pt x="2" y="32"/>
                  </a:lnTo>
                  <a:lnTo>
                    <a:pt x="0" y="52"/>
                  </a:lnTo>
                  <a:lnTo>
                    <a:pt x="0" y="74"/>
                  </a:lnTo>
                  <a:lnTo>
                    <a:pt x="2" y="82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8" y="84"/>
                  </a:lnTo>
                  <a:lnTo>
                    <a:pt x="14" y="68"/>
                  </a:lnTo>
                  <a:lnTo>
                    <a:pt x="18" y="60"/>
                  </a:lnTo>
                  <a:lnTo>
                    <a:pt x="24" y="52"/>
                  </a:lnTo>
                  <a:lnTo>
                    <a:pt x="32" y="44"/>
                  </a:lnTo>
                  <a:lnTo>
                    <a:pt x="40" y="40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52" y="38"/>
                  </a:lnTo>
                  <a:lnTo>
                    <a:pt x="62" y="40"/>
                  </a:lnTo>
                  <a:lnTo>
                    <a:pt x="68" y="44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76" y="48"/>
                  </a:lnTo>
                  <a:lnTo>
                    <a:pt x="78" y="46"/>
                  </a:lnTo>
                  <a:lnTo>
                    <a:pt x="80" y="42"/>
                  </a:lnTo>
                  <a:lnTo>
                    <a:pt x="80" y="38"/>
                  </a:lnTo>
                  <a:lnTo>
                    <a:pt x="78" y="30"/>
                  </a:lnTo>
                  <a:lnTo>
                    <a:pt x="72" y="20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52" y="4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0" y="4"/>
                  </a:lnTo>
                  <a:lnTo>
                    <a:pt x="10" y="12"/>
                  </a:lnTo>
                  <a:lnTo>
                    <a:pt x="4" y="26"/>
                  </a:lnTo>
                  <a:lnTo>
                    <a:pt x="4" y="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6"/>
            <p:cNvSpPr/>
            <p:nvPr/>
          </p:nvSpPr>
          <p:spPr bwMode="auto">
            <a:xfrm rot="11703032">
              <a:off x="11144365" y="1387520"/>
              <a:ext cx="116342" cy="91551"/>
            </a:xfrm>
            <a:custGeom>
              <a:avLst/>
              <a:gdLst>
                <a:gd name="T0" fmla="*/ 142 w 224"/>
                <a:gd name="T1" fmla="*/ 34 h 178"/>
                <a:gd name="T2" fmla="*/ 154 w 224"/>
                <a:gd name="T3" fmla="*/ 20 h 178"/>
                <a:gd name="T4" fmla="*/ 174 w 224"/>
                <a:gd name="T5" fmla="*/ 4 h 178"/>
                <a:gd name="T6" fmla="*/ 192 w 224"/>
                <a:gd name="T7" fmla="*/ 0 h 178"/>
                <a:gd name="T8" fmla="*/ 204 w 224"/>
                <a:gd name="T9" fmla="*/ 2 h 178"/>
                <a:gd name="T10" fmla="*/ 212 w 224"/>
                <a:gd name="T11" fmla="*/ 4 h 178"/>
                <a:gd name="T12" fmla="*/ 222 w 224"/>
                <a:gd name="T13" fmla="*/ 20 h 178"/>
                <a:gd name="T14" fmla="*/ 224 w 224"/>
                <a:gd name="T15" fmla="*/ 36 h 178"/>
                <a:gd name="T16" fmla="*/ 216 w 224"/>
                <a:gd name="T17" fmla="*/ 50 h 178"/>
                <a:gd name="T18" fmla="*/ 216 w 224"/>
                <a:gd name="T19" fmla="*/ 46 h 178"/>
                <a:gd name="T20" fmla="*/ 208 w 224"/>
                <a:gd name="T21" fmla="*/ 32 h 178"/>
                <a:gd name="T22" fmla="*/ 200 w 224"/>
                <a:gd name="T23" fmla="*/ 30 h 178"/>
                <a:gd name="T24" fmla="*/ 192 w 224"/>
                <a:gd name="T25" fmla="*/ 34 h 178"/>
                <a:gd name="T26" fmla="*/ 198 w 224"/>
                <a:gd name="T27" fmla="*/ 60 h 178"/>
                <a:gd name="T28" fmla="*/ 198 w 224"/>
                <a:gd name="T29" fmla="*/ 92 h 178"/>
                <a:gd name="T30" fmla="*/ 190 w 224"/>
                <a:gd name="T31" fmla="*/ 118 h 178"/>
                <a:gd name="T32" fmla="*/ 182 w 224"/>
                <a:gd name="T33" fmla="*/ 134 h 178"/>
                <a:gd name="T34" fmla="*/ 174 w 224"/>
                <a:gd name="T35" fmla="*/ 140 h 178"/>
                <a:gd name="T36" fmla="*/ 142 w 224"/>
                <a:gd name="T37" fmla="*/ 162 h 178"/>
                <a:gd name="T38" fmla="*/ 108 w 224"/>
                <a:gd name="T39" fmla="*/ 176 h 178"/>
                <a:gd name="T40" fmla="*/ 80 w 224"/>
                <a:gd name="T41" fmla="*/ 178 h 178"/>
                <a:gd name="T42" fmla="*/ 48 w 224"/>
                <a:gd name="T43" fmla="*/ 172 h 178"/>
                <a:gd name="T44" fmla="*/ 16 w 224"/>
                <a:gd name="T45" fmla="*/ 154 h 178"/>
                <a:gd name="T46" fmla="*/ 18 w 224"/>
                <a:gd name="T47" fmla="*/ 140 h 178"/>
                <a:gd name="T48" fmla="*/ 32 w 224"/>
                <a:gd name="T49" fmla="*/ 148 h 178"/>
                <a:gd name="T50" fmla="*/ 68 w 224"/>
                <a:gd name="T51" fmla="*/ 158 h 178"/>
                <a:gd name="T52" fmla="*/ 90 w 224"/>
                <a:gd name="T53" fmla="*/ 158 h 178"/>
                <a:gd name="T54" fmla="*/ 116 w 224"/>
                <a:gd name="T55" fmla="*/ 152 h 178"/>
                <a:gd name="T56" fmla="*/ 142 w 224"/>
                <a:gd name="T57" fmla="*/ 138 h 178"/>
                <a:gd name="T58" fmla="*/ 166 w 224"/>
                <a:gd name="T59" fmla="*/ 114 h 178"/>
                <a:gd name="T60" fmla="*/ 168 w 224"/>
                <a:gd name="T61" fmla="*/ 104 h 178"/>
                <a:gd name="T62" fmla="*/ 166 w 224"/>
                <a:gd name="T63" fmla="*/ 80 h 178"/>
                <a:gd name="T64" fmla="*/ 154 w 224"/>
                <a:gd name="T65" fmla="*/ 58 h 178"/>
                <a:gd name="T66" fmla="*/ 144 w 224"/>
                <a:gd name="T67" fmla="*/ 48 h 178"/>
                <a:gd name="T68" fmla="*/ 126 w 224"/>
                <a:gd name="T69" fmla="*/ 44 h 178"/>
                <a:gd name="T70" fmla="*/ 104 w 224"/>
                <a:gd name="T71" fmla="*/ 48 h 178"/>
                <a:gd name="T72" fmla="*/ 112 w 224"/>
                <a:gd name="T73" fmla="*/ 40 h 178"/>
                <a:gd name="T74" fmla="*/ 124 w 224"/>
                <a:gd name="T75" fmla="*/ 34 h 178"/>
                <a:gd name="T76" fmla="*/ 142 w 224"/>
                <a:gd name="T77" fmla="*/ 3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24" h="178">
                  <a:moveTo>
                    <a:pt x="142" y="34"/>
                  </a:moveTo>
                  <a:lnTo>
                    <a:pt x="142" y="34"/>
                  </a:lnTo>
                  <a:lnTo>
                    <a:pt x="148" y="26"/>
                  </a:lnTo>
                  <a:lnTo>
                    <a:pt x="154" y="20"/>
                  </a:lnTo>
                  <a:lnTo>
                    <a:pt x="164" y="12"/>
                  </a:lnTo>
                  <a:lnTo>
                    <a:pt x="174" y="4"/>
                  </a:lnTo>
                  <a:lnTo>
                    <a:pt x="186" y="0"/>
                  </a:lnTo>
                  <a:lnTo>
                    <a:pt x="192" y="0"/>
                  </a:lnTo>
                  <a:lnTo>
                    <a:pt x="198" y="0"/>
                  </a:lnTo>
                  <a:lnTo>
                    <a:pt x="204" y="2"/>
                  </a:lnTo>
                  <a:lnTo>
                    <a:pt x="212" y="4"/>
                  </a:lnTo>
                  <a:lnTo>
                    <a:pt x="212" y="4"/>
                  </a:lnTo>
                  <a:lnTo>
                    <a:pt x="214" y="10"/>
                  </a:lnTo>
                  <a:lnTo>
                    <a:pt x="222" y="20"/>
                  </a:lnTo>
                  <a:lnTo>
                    <a:pt x="224" y="28"/>
                  </a:lnTo>
                  <a:lnTo>
                    <a:pt x="224" y="36"/>
                  </a:lnTo>
                  <a:lnTo>
                    <a:pt x="222" y="42"/>
                  </a:lnTo>
                  <a:lnTo>
                    <a:pt x="216" y="50"/>
                  </a:lnTo>
                  <a:lnTo>
                    <a:pt x="216" y="50"/>
                  </a:lnTo>
                  <a:lnTo>
                    <a:pt x="216" y="46"/>
                  </a:lnTo>
                  <a:lnTo>
                    <a:pt x="212" y="36"/>
                  </a:lnTo>
                  <a:lnTo>
                    <a:pt x="208" y="32"/>
                  </a:lnTo>
                  <a:lnTo>
                    <a:pt x="204" y="30"/>
                  </a:lnTo>
                  <a:lnTo>
                    <a:pt x="200" y="30"/>
                  </a:lnTo>
                  <a:lnTo>
                    <a:pt x="192" y="34"/>
                  </a:lnTo>
                  <a:lnTo>
                    <a:pt x="192" y="34"/>
                  </a:lnTo>
                  <a:lnTo>
                    <a:pt x="196" y="46"/>
                  </a:lnTo>
                  <a:lnTo>
                    <a:pt x="198" y="60"/>
                  </a:lnTo>
                  <a:lnTo>
                    <a:pt x="198" y="74"/>
                  </a:lnTo>
                  <a:lnTo>
                    <a:pt x="198" y="92"/>
                  </a:lnTo>
                  <a:lnTo>
                    <a:pt x="194" y="110"/>
                  </a:lnTo>
                  <a:lnTo>
                    <a:pt x="190" y="118"/>
                  </a:lnTo>
                  <a:lnTo>
                    <a:pt x="186" y="126"/>
                  </a:lnTo>
                  <a:lnTo>
                    <a:pt x="182" y="134"/>
                  </a:lnTo>
                  <a:lnTo>
                    <a:pt x="174" y="140"/>
                  </a:lnTo>
                  <a:lnTo>
                    <a:pt x="174" y="140"/>
                  </a:lnTo>
                  <a:lnTo>
                    <a:pt x="160" y="152"/>
                  </a:lnTo>
                  <a:lnTo>
                    <a:pt x="142" y="162"/>
                  </a:lnTo>
                  <a:lnTo>
                    <a:pt x="120" y="172"/>
                  </a:lnTo>
                  <a:lnTo>
                    <a:pt x="108" y="176"/>
                  </a:lnTo>
                  <a:lnTo>
                    <a:pt x="94" y="178"/>
                  </a:lnTo>
                  <a:lnTo>
                    <a:pt x="80" y="178"/>
                  </a:lnTo>
                  <a:lnTo>
                    <a:pt x="64" y="176"/>
                  </a:lnTo>
                  <a:lnTo>
                    <a:pt x="48" y="172"/>
                  </a:lnTo>
                  <a:lnTo>
                    <a:pt x="32" y="164"/>
                  </a:lnTo>
                  <a:lnTo>
                    <a:pt x="16" y="154"/>
                  </a:lnTo>
                  <a:lnTo>
                    <a:pt x="0" y="140"/>
                  </a:lnTo>
                  <a:lnTo>
                    <a:pt x="18" y="140"/>
                  </a:lnTo>
                  <a:lnTo>
                    <a:pt x="18" y="140"/>
                  </a:lnTo>
                  <a:lnTo>
                    <a:pt x="32" y="148"/>
                  </a:lnTo>
                  <a:lnTo>
                    <a:pt x="48" y="154"/>
                  </a:lnTo>
                  <a:lnTo>
                    <a:pt x="68" y="158"/>
                  </a:lnTo>
                  <a:lnTo>
                    <a:pt x="80" y="158"/>
                  </a:lnTo>
                  <a:lnTo>
                    <a:pt x="90" y="158"/>
                  </a:lnTo>
                  <a:lnTo>
                    <a:pt x="104" y="156"/>
                  </a:lnTo>
                  <a:lnTo>
                    <a:pt x="116" y="152"/>
                  </a:lnTo>
                  <a:lnTo>
                    <a:pt x="128" y="146"/>
                  </a:lnTo>
                  <a:lnTo>
                    <a:pt x="142" y="138"/>
                  </a:lnTo>
                  <a:lnTo>
                    <a:pt x="154" y="12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8" y="104"/>
                  </a:lnTo>
                  <a:lnTo>
                    <a:pt x="168" y="92"/>
                  </a:lnTo>
                  <a:lnTo>
                    <a:pt x="166" y="80"/>
                  </a:lnTo>
                  <a:lnTo>
                    <a:pt x="162" y="68"/>
                  </a:lnTo>
                  <a:lnTo>
                    <a:pt x="154" y="58"/>
                  </a:lnTo>
                  <a:lnTo>
                    <a:pt x="150" y="52"/>
                  </a:lnTo>
                  <a:lnTo>
                    <a:pt x="144" y="48"/>
                  </a:lnTo>
                  <a:lnTo>
                    <a:pt x="136" y="46"/>
                  </a:lnTo>
                  <a:lnTo>
                    <a:pt x="126" y="44"/>
                  </a:lnTo>
                  <a:lnTo>
                    <a:pt x="104" y="48"/>
                  </a:lnTo>
                  <a:lnTo>
                    <a:pt x="104" y="48"/>
                  </a:lnTo>
                  <a:lnTo>
                    <a:pt x="104" y="44"/>
                  </a:lnTo>
                  <a:lnTo>
                    <a:pt x="112" y="40"/>
                  </a:lnTo>
                  <a:lnTo>
                    <a:pt x="116" y="36"/>
                  </a:lnTo>
                  <a:lnTo>
                    <a:pt x="124" y="34"/>
                  </a:lnTo>
                  <a:lnTo>
                    <a:pt x="132" y="34"/>
                  </a:lnTo>
                  <a:lnTo>
                    <a:pt x="142" y="34"/>
                  </a:lnTo>
                  <a:lnTo>
                    <a:pt x="142" y="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53"/>
            <p:cNvSpPr/>
            <p:nvPr/>
          </p:nvSpPr>
          <p:spPr bwMode="auto">
            <a:xfrm rot="11703032">
              <a:off x="11258652" y="1367780"/>
              <a:ext cx="17659" cy="36003"/>
            </a:xfrm>
            <a:custGeom>
              <a:avLst/>
              <a:gdLst>
                <a:gd name="T0" fmla="*/ 34 w 34"/>
                <a:gd name="T1" fmla="*/ 12 h 70"/>
                <a:gd name="T2" fmla="*/ 34 w 34"/>
                <a:gd name="T3" fmla="*/ 12 h 70"/>
                <a:gd name="T4" fmla="*/ 30 w 34"/>
                <a:gd name="T5" fmla="*/ 16 h 70"/>
                <a:gd name="T6" fmla="*/ 18 w 34"/>
                <a:gd name="T7" fmla="*/ 30 h 70"/>
                <a:gd name="T8" fmla="*/ 8 w 34"/>
                <a:gd name="T9" fmla="*/ 48 h 70"/>
                <a:gd name="T10" fmla="*/ 2 w 34"/>
                <a:gd name="T11" fmla="*/ 60 h 70"/>
                <a:gd name="T12" fmla="*/ 0 w 34"/>
                <a:gd name="T13" fmla="*/ 70 h 70"/>
                <a:gd name="T14" fmla="*/ 0 w 34"/>
                <a:gd name="T15" fmla="*/ 70 h 70"/>
                <a:gd name="T16" fmla="*/ 0 w 34"/>
                <a:gd name="T17" fmla="*/ 62 h 70"/>
                <a:gd name="T18" fmla="*/ 4 w 34"/>
                <a:gd name="T19" fmla="*/ 42 h 70"/>
                <a:gd name="T20" fmla="*/ 6 w 34"/>
                <a:gd name="T21" fmla="*/ 30 h 70"/>
                <a:gd name="T22" fmla="*/ 10 w 34"/>
                <a:gd name="T23" fmla="*/ 20 h 70"/>
                <a:gd name="T24" fmla="*/ 16 w 34"/>
                <a:gd name="T25" fmla="*/ 10 h 70"/>
                <a:gd name="T26" fmla="*/ 22 w 34"/>
                <a:gd name="T27" fmla="*/ 2 h 70"/>
                <a:gd name="T28" fmla="*/ 22 w 34"/>
                <a:gd name="T29" fmla="*/ 2 h 70"/>
                <a:gd name="T30" fmla="*/ 24 w 34"/>
                <a:gd name="T31" fmla="*/ 0 h 70"/>
                <a:gd name="T32" fmla="*/ 28 w 34"/>
                <a:gd name="T33" fmla="*/ 0 h 70"/>
                <a:gd name="T34" fmla="*/ 30 w 34"/>
                <a:gd name="T35" fmla="*/ 0 h 70"/>
                <a:gd name="T36" fmla="*/ 32 w 34"/>
                <a:gd name="T37" fmla="*/ 2 h 70"/>
                <a:gd name="T38" fmla="*/ 34 w 34"/>
                <a:gd name="T39" fmla="*/ 6 h 70"/>
                <a:gd name="T40" fmla="*/ 34 w 34"/>
                <a:gd name="T41" fmla="*/ 12 h 70"/>
                <a:gd name="T42" fmla="*/ 34 w 34"/>
                <a:gd name="T43" fmla="*/ 1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" h="70">
                  <a:moveTo>
                    <a:pt x="34" y="12"/>
                  </a:moveTo>
                  <a:lnTo>
                    <a:pt x="34" y="12"/>
                  </a:lnTo>
                  <a:lnTo>
                    <a:pt x="30" y="16"/>
                  </a:lnTo>
                  <a:lnTo>
                    <a:pt x="18" y="30"/>
                  </a:lnTo>
                  <a:lnTo>
                    <a:pt x="8" y="48"/>
                  </a:lnTo>
                  <a:lnTo>
                    <a:pt x="2" y="6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4" y="42"/>
                  </a:lnTo>
                  <a:lnTo>
                    <a:pt x="6" y="30"/>
                  </a:lnTo>
                  <a:lnTo>
                    <a:pt x="10" y="20"/>
                  </a:lnTo>
                  <a:lnTo>
                    <a:pt x="16" y="10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4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2"/>
                  </a:lnTo>
                  <a:lnTo>
                    <a:pt x="34" y="6"/>
                  </a:lnTo>
                  <a:lnTo>
                    <a:pt x="34" y="12"/>
                  </a:lnTo>
                  <a:lnTo>
                    <a:pt x="34" y="1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54"/>
            <p:cNvSpPr/>
            <p:nvPr/>
          </p:nvSpPr>
          <p:spPr bwMode="auto">
            <a:xfrm rot="11703032">
              <a:off x="11244852" y="1358413"/>
              <a:ext cx="22853" cy="38061"/>
            </a:xfrm>
            <a:custGeom>
              <a:avLst/>
              <a:gdLst>
                <a:gd name="T0" fmla="*/ 26 w 44"/>
                <a:gd name="T1" fmla="*/ 0 h 74"/>
                <a:gd name="T2" fmla="*/ 26 w 44"/>
                <a:gd name="T3" fmla="*/ 0 h 74"/>
                <a:gd name="T4" fmla="*/ 20 w 44"/>
                <a:gd name="T5" fmla="*/ 26 h 74"/>
                <a:gd name="T6" fmla="*/ 12 w 44"/>
                <a:gd name="T7" fmla="*/ 52 h 74"/>
                <a:gd name="T8" fmla="*/ 6 w 44"/>
                <a:gd name="T9" fmla="*/ 62 h 74"/>
                <a:gd name="T10" fmla="*/ 0 w 44"/>
                <a:gd name="T11" fmla="*/ 74 h 74"/>
                <a:gd name="T12" fmla="*/ 0 w 44"/>
                <a:gd name="T13" fmla="*/ 74 h 74"/>
                <a:gd name="T14" fmla="*/ 12 w 44"/>
                <a:gd name="T15" fmla="*/ 56 h 74"/>
                <a:gd name="T16" fmla="*/ 22 w 44"/>
                <a:gd name="T17" fmla="*/ 42 h 74"/>
                <a:gd name="T18" fmla="*/ 28 w 44"/>
                <a:gd name="T19" fmla="*/ 36 h 74"/>
                <a:gd name="T20" fmla="*/ 34 w 44"/>
                <a:gd name="T21" fmla="*/ 34 h 74"/>
                <a:gd name="T22" fmla="*/ 34 w 44"/>
                <a:gd name="T23" fmla="*/ 34 h 74"/>
                <a:gd name="T24" fmla="*/ 36 w 44"/>
                <a:gd name="T25" fmla="*/ 30 h 74"/>
                <a:gd name="T26" fmla="*/ 42 w 44"/>
                <a:gd name="T27" fmla="*/ 20 h 74"/>
                <a:gd name="T28" fmla="*/ 44 w 44"/>
                <a:gd name="T29" fmla="*/ 14 h 74"/>
                <a:gd name="T30" fmla="*/ 42 w 44"/>
                <a:gd name="T31" fmla="*/ 8 h 74"/>
                <a:gd name="T32" fmla="*/ 36 w 44"/>
                <a:gd name="T33" fmla="*/ 4 h 74"/>
                <a:gd name="T34" fmla="*/ 26 w 44"/>
                <a:gd name="T35" fmla="*/ 0 h 74"/>
                <a:gd name="T36" fmla="*/ 26 w 44"/>
                <a:gd name="T3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4" h="74">
                  <a:moveTo>
                    <a:pt x="26" y="0"/>
                  </a:moveTo>
                  <a:lnTo>
                    <a:pt x="26" y="0"/>
                  </a:lnTo>
                  <a:lnTo>
                    <a:pt x="20" y="26"/>
                  </a:lnTo>
                  <a:lnTo>
                    <a:pt x="12" y="52"/>
                  </a:lnTo>
                  <a:lnTo>
                    <a:pt x="6" y="62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12" y="56"/>
                  </a:lnTo>
                  <a:lnTo>
                    <a:pt x="22" y="42"/>
                  </a:lnTo>
                  <a:lnTo>
                    <a:pt x="28" y="36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6" y="30"/>
                  </a:lnTo>
                  <a:lnTo>
                    <a:pt x="42" y="20"/>
                  </a:lnTo>
                  <a:lnTo>
                    <a:pt x="44" y="14"/>
                  </a:lnTo>
                  <a:lnTo>
                    <a:pt x="42" y="8"/>
                  </a:lnTo>
                  <a:lnTo>
                    <a:pt x="36" y="4"/>
                  </a:lnTo>
                  <a:lnTo>
                    <a:pt x="26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55"/>
            <p:cNvSpPr/>
            <p:nvPr/>
          </p:nvSpPr>
          <p:spPr bwMode="auto">
            <a:xfrm rot="11703032">
              <a:off x="11279108" y="1559762"/>
              <a:ext cx="25969" cy="37032"/>
            </a:xfrm>
            <a:custGeom>
              <a:avLst/>
              <a:gdLst>
                <a:gd name="T0" fmla="*/ 50 w 50"/>
                <a:gd name="T1" fmla="*/ 28 h 72"/>
                <a:gd name="T2" fmla="*/ 50 w 50"/>
                <a:gd name="T3" fmla="*/ 28 h 72"/>
                <a:gd name="T4" fmla="*/ 48 w 50"/>
                <a:gd name="T5" fmla="*/ 22 h 72"/>
                <a:gd name="T6" fmla="*/ 40 w 50"/>
                <a:gd name="T7" fmla="*/ 8 h 72"/>
                <a:gd name="T8" fmla="*/ 34 w 50"/>
                <a:gd name="T9" fmla="*/ 4 h 72"/>
                <a:gd name="T10" fmla="*/ 26 w 50"/>
                <a:gd name="T11" fmla="*/ 0 h 72"/>
                <a:gd name="T12" fmla="*/ 18 w 50"/>
                <a:gd name="T13" fmla="*/ 2 h 72"/>
                <a:gd name="T14" fmla="*/ 10 w 50"/>
                <a:gd name="T15" fmla="*/ 8 h 72"/>
                <a:gd name="T16" fmla="*/ 10 w 50"/>
                <a:gd name="T17" fmla="*/ 8 h 72"/>
                <a:gd name="T18" fmla="*/ 6 w 50"/>
                <a:gd name="T19" fmla="*/ 16 h 72"/>
                <a:gd name="T20" fmla="*/ 2 w 50"/>
                <a:gd name="T21" fmla="*/ 22 h 72"/>
                <a:gd name="T22" fmla="*/ 0 w 50"/>
                <a:gd name="T23" fmla="*/ 32 h 72"/>
                <a:gd name="T24" fmla="*/ 0 w 50"/>
                <a:gd name="T25" fmla="*/ 42 h 72"/>
                <a:gd name="T26" fmla="*/ 4 w 50"/>
                <a:gd name="T27" fmla="*/ 52 h 72"/>
                <a:gd name="T28" fmla="*/ 10 w 50"/>
                <a:gd name="T29" fmla="*/ 58 h 72"/>
                <a:gd name="T30" fmla="*/ 16 w 50"/>
                <a:gd name="T31" fmla="*/ 62 h 72"/>
                <a:gd name="T32" fmla="*/ 24 w 50"/>
                <a:gd name="T33" fmla="*/ 66 h 72"/>
                <a:gd name="T34" fmla="*/ 32 w 50"/>
                <a:gd name="T35" fmla="*/ 72 h 72"/>
                <a:gd name="T36" fmla="*/ 32 w 50"/>
                <a:gd name="T37" fmla="*/ 72 h 72"/>
                <a:gd name="T38" fmla="*/ 36 w 50"/>
                <a:gd name="T39" fmla="*/ 70 h 72"/>
                <a:gd name="T40" fmla="*/ 40 w 50"/>
                <a:gd name="T41" fmla="*/ 66 h 72"/>
                <a:gd name="T42" fmla="*/ 42 w 50"/>
                <a:gd name="T43" fmla="*/ 62 h 72"/>
                <a:gd name="T44" fmla="*/ 42 w 50"/>
                <a:gd name="T45" fmla="*/ 58 h 72"/>
                <a:gd name="T46" fmla="*/ 40 w 50"/>
                <a:gd name="T47" fmla="*/ 54 h 72"/>
                <a:gd name="T48" fmla="*/ 36 w 50"/>
                <a:gd name="T49" fmla="*/ 50 h 72"/>
                <a:gd name="T50" fmla="*/ 36 w 50"/>
                <a:gd name="T51" fmla="*/ 50 h 72"/>
                <a:gd name="T52" fmla="*/ 30 w 50"/>
                <a:gd name="T53" fmla="*/ 42 h 72"/>
                <a:gd name="T54" fmla="*/ 28 w 50"/>
                <a:gd name="T55" fmla="*/ 36 h 72"/>
                <a:gd name="T56" fmla="*/ 30 w 50"/>
                <a:gd name="T57" fmla="*/ 32 h 72"/>
                <a:gd name="T58" fmla="*/ 32 w 50"/>
                <a:gd name="T59" fmla="*/ 30 h 72"/>
                <a:gd name="T60" fmla="*/ 32 w 50"/>
                <a:gd name="T61" fmla="*/ 30 h 72"/>
                <a:gd name="T62" fmla="*/ 34 w 50"/>
                <a:gd name="T63" fmla="*/ 34 h 72"/>
                <a:gd name="T64" fmla="*/ 38 w 50"/>
                <a:gd name="T65" fmla="*/ 38 h 72"/>
                <a:gd name="T66" fmla="*/ 40 w 50"/>
                <a:gd name="T67" fmla="*/ 40 h 72"/>
                <a:gd name="T68" fmla="*/ 44 w 50"/>
                <a:gd name="T69" fmla="*/ 38 h 72"/>
                <a:gd name="T70" fmla="*/ 46 w 50"/>
                <a:gd name="T71" fmla="*/ 36 h 72"/>
                <a:gd name="T72" fmla="*/ 50 w 50"/>
                <a:gd name="T73" fmla="*/ 28 h 72"/>
                <a:gd name="T74" fmla="*/ 50 w 50"/>
                <a:gd name="T75" fmla="*/ 2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0" h="72">
                  <a:moveTo>
                    <a:pt x="50" y="28"/>
                  </a:moveTo>
                  <a:lnTo>
                    <a:pt x="50" y="28"/>
                  </a:lnTo>
                  <a:lnTo>
                    <a:pt x="48" y="22"/>
                  </a:lnTo>
                  <a:lnTo>
                    <a:pt x="40" y="8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18" y="2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6" y="16"/>
                  </a:lnTo>
                  <a:lnTo>
                    <a:pt x="2" y="22"/>
                  </a:lnTo>
                  <a:lnTo>
                    <a:pt x="0" y="32"/>
                  </a:lnTo>
                  <a:lnTo>
                    <a:pt x="0" y="42"/>
                  </a:lnTo>
                  <a:lnTo>
                    <a:pt x="4" y="52"/>
                  </a:lnTo>
                  <a:lnTo>
                    <a:pt x="10" y="58"/>
                  </a:lnTo>
                  <a:lnTo>
                    <a:pt x="16" y="62"/>
                  </a:lnTo>
                  <a:lnTo>
                    <a:pt x="24" y="66"/>
                  </a:lnTo>
                  <a:lnTo>
                    <a:pt x="32" y="72"/>
                  </a:lnTo>
                  <a:lnTo>
                    <a:pt x="32" y="72"/>
                  </a:lnTo>
                  <a:lnTo>
                    <a:pt x="36" y="70"/>
                  </a:lnTo>
                  <a:lnTo>
                    <a:pt x="40" y="66"/>
                  </a:lnTo>
                  <a:lnTo>
                    <a:pt x="42" y="62"/>
                  </a:lnTo>
                  <a:lnTo>
                    <a:pt x="42" y="58"/>
                  </a:lnTo>
                  <a:lnTo>
                    <a:pt x="40" y="54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0" y="42"/>
                  </a:lnTo>
                  <a:lnTo>
                    <a:pt x="28" y="36"/>
                  </a:lnTo>
                  <a:lnTo>
                    <a:pt x="30" y="32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4" y="34"/>
                  </a:lnTo>
                  <a:lnTo>
                    <a:pt x="38" y="38"/>
                  </a:lnTo>
                  <a:lnTo>
                    <a:pt x="40" y="40"/>
                  </a:lnTo>
                  <a:lnTo>
                    <a:pt x="44" y="38"/>
                  </a:lnTo>
                  <a:lnTo>
                    <a:pt x="46" y="36"/>
                  </a:lnTo>
                  <a:lnTo>
                    <a:pt x="50" y="28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6"/>
            <p:cNvSpPr/>
            <p:nvPr/>
          </p:nvSpPr>
          <p:spPr bwMode="auto">
            <a:xfrm rot="11703032">
              <a:off x="11230741" y="1552204"/>
              <a:ext cx="27008" cy="36003"/>
            </a:xfrm>
            <a:custGeom>
              <a:avLst/>
              <a:gdLst>
                <a:gd name="T0" fmla="*/ 0 w 52"/>
                <a:gd name="T1" fmla="*/ 70 h 70"/>
                <a:gd name="T2" fmla="*/ 0 w 52"/>
                <a:gd name="T3" fmla="*/ 70 h 70"/>
                <a:gd name="T4" fmla="*/ 0 w 52"/>
                <a:gd name="T5" fmla="*/ 58 h 70"/>
                <a:gd name="T6" fmla="*/ 2 w 52"/>
                <a:gd name="T7" fmla="*/ 34 h 70"/>
                <a:gd name="T8" fmla="*/ 6 w 52"/>
                <a:gd name="T9" fmla="*/ 22 h 70"/>
                <a:gd name="T10" fmla="*/ 10 w 52"/>
                <a:gd name="T11" fmla="*/ 12 h 70"/>
                <a:gd name="T12" fmla="*/ 18 w 52"/>
                <a:gd name="T13" fmla="*/ 4 h 70"/>
                <a:gd name="T14" fmla="*/ 22 w 52"/>
                <a:gd name="T15" fmla="*/ 2 h 70"/>
                <a:gd name="T16" fmla="*/ 26 w 52"/>
                <a:gd name="T17" fmla="*/ 0 h 70"/>
                <a:gd name="T18" fmla="*/ 26 w 52"/>
                <a:gd name="T19" fmla="*/ 0 h 70"/>
                <a:gd name="T20" fmla="*/ 30 w 52"/>
                <a:gd name="T21" fmla="*/ 2 h 70"/>
                <a:gd name="T22" fmla="*/ 36 w 52"/>
                <a:gd name="T23" fmla="*/ 2 h 70"/>
                <a:gd name="T24" fmla="*/ 42 w 52"/>
                <a:gd name="T25" fmla="*/ 6 h 70"/>
                <a:gd name="T26" fmla="*/ 46 w 52"/>
                <a:gd name="T27" fmla="*/ 10 h 70"/>
                <a:gd name="T28" fmla="*/ 50 w 52"/>
                <a:gd name="T29" fmla="*/ 18 h 70"/>
                <a:gd name="T30" fmla="*/ 52 w 52"/>
                <a:gd name="T31" fmla="*/ 26 h 70"/>
                <a:gd name="T32" fmla="*/ 52 w 52"/>
                <a:gd name="T33" fmla="*/ 38 h 70"/>
                <a:gd name="T34" fmla="*/ 52 w 52"/>
                <a:gd name="T35" fmla="*/ 38 h 70"/>
                <a:gd name="T36" fmla="*/ 50 w 52"/>
                <a:gd name="T37" fmla="*/ 40 h 70"/>
                <a:gd name="T38" fmla="*/ 44 w 52"/>
                <a:gd name="T39" fmla="*/ 42 h 70"/>
                <a:gd name="T40" fmla="*/ 42 w 52"/>
                <a:gd name="T41" fmla="*/ 42 h 70"/>
                <a:gd name="T42" fmla="*/ 40 w 52"/>
                <a:gd name="T43" fmla="*/ 40 h 70"/>
                <a:gd name="T44" fmla="*/ 36 w 52"/>
                <a:gd name="T45" fmla="*/ 38 h 70"/>
                <a:gd name="T46" fmla="*/ 34 w 52"/>
                <a:gd name="T47" fmla="*/ 34 h 70"/>
                <a:gd name="T48" fmla="*/ 34 w 52"/>
                <a:gd name="T49" fmla="*/ 34 h 70"/>
                <a:gd name="T50" fmla="*/ 32 w 52"/>
                <a:gd name="T51" fmla="*/ 34 h 70"/>
                <a:gd name="T52" fmla="*/ 26 w 52"/>
                <a:gd name="T53" fmla="*/ 36 h 70"/>
                <a:gd name="T54" fmla="*/ 22 w 52"/>
                <a:gd name="T55" fmla="*/ 40 h 70"/>
                <a:gd name="T56" fmla="*/ 18 w 52"/>
                <a:gd name="T57" fmla="*/ 44 h 70"/>
                <a:gd name="T58" fmla="*/ 16 w 52"/>
                <a:gd name="T59" fmla="*/ 50 h 70"/>
                <a:gd name="T60" fmla="*/ 12 w 52"/>
                <a:gd name="T61" fmla="*/ 60 h 70"/>
                <a:gd name="T62" fmla="*/ 0 w 52"/>
                <a:gd name="T63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" h="70">
                  <a:moveTo>
                    <a:pt x="0" y="70"/>
                  </a:moveTo>
                  <a:lnTo>
                    <a:pt x="0" y="70"/>
                  </a:lnTo>
                  <a:lnTo>
                    <a:pt x="0" y="58"/>
                  </a:lnTo>
                  <a:lnTo>
                    <a:pt x="2" y="34"/>
                  </a:lnTo>
                  <a:lnTo>
                    <a:pt x="6" y="22"/>
                  </a:lnTo>
                  <a:lnTo>
                    <a:pt x="10" y="12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30" y="2"/>
                  </a:lnTo>
                  <a:lnTo>
                    <a:pt x="36" y="2"/>
                  </a:lnTo>
                  <a:lnTo>
                    <a:pt x="42" y="6"/>
                  </a:lnTo>
                  <a:lnTo>
                    <a:pt x="46" y="10"/>
                  </a:lnTo>
                  <a:lnTo>
                    <a:pt x="50" y="18"/>
                  </a:lnTo>
                  <a:lnTo>
                    <a:pt x="52" y="26"/>
                  </a:lnTo>
                  <a:lnTo>
                    <a:pt x="52" y="38"/>
                  </a:lnTo>
                  <a:lnTo>
                    <a:pt x="52" y="38"/>
                  </a:lnTo>
                  <a:lnTo>
                    <a:pt x="50" y="40"/>
                  </a:lnTo>
                  <a:lnTo>
                    <a:pt x="44" y="42"/>
                  </a:lnTo>
                  <a:lnTo>
                    <a:pt x="42" y="42"/>
                  </a:lnTo>
                  <a:lnTo>
                    <a:pt x="40" y="40"/>
                  </a:lnTo>
                  <a:lnTo>
                    <a:pt x="36" y="38"/>
                  </a:lnTo>
                  <a:lnTo>
                    <a:pt x="34" y="34"/>
                  </a:lnTo>
                  <a:lnTo>
                    <a:pt x="34" y="34"/>
                  </a:lnTo>
                  <a:lnTo>
                    <a:pt x="32" y="34"/>
                  </a:lnTo>
                  <a:lnTo>
                    <a:pt x="26" y="36"/>
                  </a:lnTo>
                  <a:lnTo>
                    <a:pt x="22" y="40"/>
                  </a:lnTo>
                  <a:lnTo>
                    <a:pt x="18" y="44"/>
                  </a:lnTo>
                  <a:lnTo>
                    <a:pt x="16" y="50"/>
                  </a:lnTo>
                  <a:lnTo>
                    <a:pt x="12" y="6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7"/>
            <p:cNvSpPr/>
            <p:nvPr/>
          </p:nvSpPr>
          <p:spPr bwMode="auto">
            <a:xfrm rot="11703032">
              <a:off x="11243218" y="1533074"/>
              <a:ext cx="28047" cy="21602"/>
            </a:xfrm>
            <a:custGeom>
              <a:avLst/>
              <a:gdLst>
                <a:gd name="T0" fmla="*/ 0 w 54"/>
                <a:gd name="T1" fmla="*/ 28 h 42"/>
                <a:gd name="T2" fmla="*/ 0 w 54"/>
                <a:gd name="T3" fmla="*/ 28 h 42"/>
                <a:gd name="T4" fmla="*/ 2 w 54"/>
                <a:gd name="T5" fmla="*/ 30 h 42"/>
                <a:gd name="T6" fmla="*/ 4 w 54"/>
                <a:gd name="T7" fmla="*/ 34 h 42"/>
                <a:gd name="T8" fmla="*/ 8 w 54"/>
                <a:gd name="T9" fmla="*/ 38 h 42"/>
                <a:gd name="T10" fmla="*/ 12 w 54"/>
                <a:gd name="T11" fmla="*/ 40 h 42"/>
                <a:gd name="T12" fmla="*/ 20 w 54"/>
                <a:gd name="T13" fmla="*/ 42 h 42"/>
                <a:gd name="T14" fmla="*/ 30 w 54"/>
                <a:gd name="T15" fmla="*/ 42 h 42"/>
                <a:gd name="T16" fmla="*/ 42 w 54"/>
                <a:gd name="T17" fmla="*/ 38 h 42"/>
                <a:gd name="T18" fmla="*/ 42 w 54"/>
                <a:gd name="T19" fmla="*/ 38 h 42"/>
                <a:gd name="T20" fmla="*/ 46 w 54"/>
                <a:gd name="T21" fmla="*/ 36 h 42"/>
                <a:gd name="T22" fmla="*/ 52 w 54"/>
                <a:gd name="T23" fmla="*/ 32 h 42"/>
                <a:gd name="T24" fmla="*/ 54 w 54"/>
                <a:gd name="T25" fmla="*/ 26 h 42"/>
                <a:gd name="T26" fmla="*/ 54 w 54"/>
                <a:gd name="T27" fmla="*/ 22 h 42"/>
                <a:gd name="T28" fmla="*/ 52 w 54"/>
                <a:gd name="T29" fmla="*/ 14 h 42"/>
                <a:gd name="T30" fmla="*/ 44 w 54"/>
                <a:gd name="T31" fmla="*/ 8 h 42"/>
                <a:gd name="T32" fmla="*/ 30 w 54"/>
                <a:gd name="T33" fmla="*/ 0 h 42"/>
                <a:gd name="T34" fmla="*/ 24 w 54"/>
                <a:gd name="T35" fmla="*/ 16 h 42"/>
                <a:gd name="T36" fmla="*/ 24 w 54"/>
                <a:gd name="T37" fmla="*/ 16 h 42"/>
                <a:gd name="T38" fmla="*/ 20 w 54"/>
                <a:gd name="T39" fmla="*/ 14 h 42"/>
                <a:gd name="T40" fmla="*/ 12 w 54"/>
                <a:gd name="T41" fmla="*/ 12 h 42"/>
                <a:gd name="T42" fmla="*/ 8 w 54"/>
                <a:gd name="T43" fmla="*/ 14 h 42"/>
                <a:gd name="T44" fmla="*/ 4 w 54"/>
                <a:gd name="T45" fmla="*/ 16 h 42"/>
                <a:gd name="T46" fmla="*/ 2 w 54"/>
                <a:gd name="T47" fmla="*/ 20 h 42"/>
                <a:gd name="T48" fmla="*/ 0 w 54"/>
                <a:gd name="T49" fmla="*/ 28 h 42"/>
                <a:gd name="T50" fmla="*/ 0 w 54"/>
                <a:gd name="T51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lnTo>
                    <a:pt x="0" y="28"/>
                  </a:lnTo>
                  <a:lnTo>
                    <a:pt x="2" y="30"/>
                  </a:lnTo>
                  <a:lnTo>
                    <a:pt x="4" y="34"/>
                  </a:lnTo>
                  <a:lnTo>
                    <a:pt x="8" y="38"/>
                  </a:lnTo>
                  <a:lnTo>
                    <a:pt x="12" y="40"/>
                  </a:lnTo>
                  <a:lnTo>
                    <a:pt x="20" y="42"/>
                  </a:lnTo>
                  <a:lnTo>
                    <a:pt x="30" y="42"/>
                  </a:lnTo>
                  <a:lnTo>
                    <a:pt x="42" y="38"/>
                  </a:lnTo>
                  <a:lnTo>
                    <a:pt x="42" y="38"/>
                  </a:lnTo>
                  <a:lnTo>
                    <a:pt x="46" y="36"/>
                  </a:lnTo>
                  <a:lnTo>
                    <a:pt x="52" y="32"/>
                  </a:lnTo>
                  <a:lnTo>
                    <a:pt x="54" y="26"/>
                  </a:lnTo>
                  <a:lnTo>
                    <a:pt x="54" y="22"/>
                  </a:lnTo>
                  <a:lnTo>
                    <a:pt x="52" y="14"/>
                  </a:lnTo>
                  <a:lnTo>
                    <a:pt x="44" y="8"/>
                  </a:lnTo>
                  <a:lnTo>
                    <a:pt x="30" y="0"/>
                  </a:lnTo>
                  <a:lnTo>
                    <a:pt x="24" y="16"/>
                  </a:lnTo>
                  <a:lnTo>
                    <a:pt x="24" y="16"/>
                  </a:lnTo>
                  <a:lnTo>
                    <a:pt x="20" y="14"/>
                  </a:lnTo>
                  <a:lnTo>
                    <a:pt x="12" y="12"/>
                  </a:lnTo>
                  <a:lnTo>
                    <a:pt x="8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8"/>
            <p:cNvSpPr/>
            <p:nvPr/>
          </p:nvSpPr>
          <p:spPr bwMode="auto">
            <a:xfrm rot="11703032">
              <a:off x="11274928" y="1422943"/>
              <a:ext cx="24930" cy="21602"/>
            </a:xfrm>
            <a:custGeom>
              <a:avLst/>
              <a:gdLst>
                <a:gd name="T0" fmla="*/ 0 w 48"/>
                <a:gd name="T1" fmla="*/ 10 h 42"/>
                <a:gd name="T2" fmla="*/ 0 w 48"/>
                <a:gd name="T3" fmla="*/ 10 h 42"/>
                <a:gd name="T4" fmla="*/ 0 w 48"/>
                <a:gd name="T5" fmla="*/ 16 h 42"/>
                <a:gd name="T6" fmla="*/ 0 w 48"/>
                <a:gd name="T7" fmla="*/ 20 h 42"/>
                <a:gd name="T8" fmla="*/ 4 w 48"/>
                <a:gd name="T9" fmla="*/ 26 h 42"/>
                <a:gd name="T10" fmla="*/ 8 w 48"/>
                <a:gd name="T11" fmla="*/ 32 h 42"/>
                <a:gd name="T12" fmla="*/ 16 w 48"/>
                <a:gd name="T13" fmla="*/ 38 h 42"/>
                <a:gd name="T14" fmla="*/ 28 w 48"/>
                <a:gd name="T15" fmla="*/ 42 h 42"/>
                <a:gd name="T16" fmla="*/ 46 w 48"/>
                <a:gd name="T17" fmla="*/ 42 h 42"/>
                <a:gd name="T18" fmla="*/ 46 w 48"/>
                <a:gd name="T19" fmla="*/ 42 h 42"/>
                <a:gd name="T20" fmla="*/ 46 w 48"/>
                <a:gd name="T21" fmla="*/ 42 h 42"/>
                <a:gd name="T22" fmla="*/ 48 w 48"/>
                <a:gd name="T23" fmla="*/ 38 h 42"/>
                <a:gd name="T24" fmla="*/ 48 w 48"/>
                <a:gd name="T25" fmla="*/ 32 h 42"/>
                <a:gd name="T26" fmla="*/ 40 w 48"/>
                <a:gd name="T27" fmla="*/ 22 h 42"/>
                <a:gd name="T28" fmla="*/ 40 w 48"/>
                <a:gd name="T29" fmla="*/ 22 h 42"/>
                <a:gd name="T30" fmla="*/ 38 w 48"/>
                <a:gd name="T31" fmla="*/ 16 h 42"/>
                <a:gd name="T32" fmla="*/ 34 w 48"/>
                <a:gd name="T33" fmla="*/ 10 h 42"/>
                <a:gd name="T34" fmla="*/ 30 w 48"/>
                <a:gd name="T35" fmla="*/ 6 h 42"/>
                <a:gd name="T36" fmla="*/ 24 w 48"/>
                <a:gd name="T37" fmla="*/ 2 h 42"/>
                <a:gd name="T38" fmla="*/ 16 w 48"/>
                <a:gd name="T39" fmla="*/ 0 h 42"/>
                <a:gd name="T40" fmla="*/ 8 w 48"/>
                <a:gd name="T41" fmla="*/ 2 h 42"/>
                <a:gd name="T42" fmla="*/ 0 w 48"/>
                <a:gd name="T43" fmla="*/ 10 h 42"/>
                <a:gd name="T44" fmla="*/ 0 w 48"/>
                <a:gd name="T45" fmla="*/ 1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42">
                  <a:moveTo>
                    <a:pt x="0" y="10"/>
                  </a:moveTo>
                  <a:lnTo>
                    <a:pt x="0" y="10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2"/>
                  </a:lnTo>
                  <a:lnTo>
                    <a:pt x="16" y="38"/>
                  </a:lnTo>
                  <a:lnTo>
                    <a:pt x="28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38"/>
                  </a:lnTo>
                  <a:lnTo>
                    <a:pt x="48" y="32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38" y="16"/>
                  </a:lnTo>
                  <a:lnTo>
                    <a:pt x="34" y="10"/>
                  </a:lnTo>
                  <a:lnTo>
                    <a:pt x="30" y="6"/>
                  </a:lnTo>
                  <a:lnTo>
                    <a:pt x="24" y="2"/>
                  </a:lnTo>
                  <a:lnTo>
                    <a:pt x="16" y="0"/>
                  </a:lnTo>
                  <a:lnTo>
                    <a:pt x="8" y="2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63"/>
            <p:cNvSpPr/>
            <p:nvPr/>
          </p:nvSpPr>
          <p:spPr bwMode="auto">
            <a:xfrm rot="11703032">
              <a:off x="11231090" y="1352136"/>
              <a:ext cx="10388" cy="47319"/>
            </a:xfrm>
            <a:custGeom>
              <a:avLst/>
              <a:gdLst>
                <a:gd name="T0" fmla="*/ 2 w 20"/>
                <a:gd name="T1" fmla="*/ 2 h 92"/>
                <a:gd name="T2" fmla="*/ 2 w 20"/>
                <a:gd name="T3" fmla="*/ 2 h 92"/>
                <a:gd name="T4" fmla="*/ 2 w 20"/>
                <a:gd name="T5" fmla="*/ 12 h 92"/>
                <a:gd name="T6" fmla="*/ 0 w 20"/>
                <a:gd name="T7" fmla="*/ 36 h 92"/>
                <a:gd name="T8" fmla="*/ 2 w 20"/>
                <a:gd name="T9" fmla="*/ 66 h 92"/>
                <a:gd name="T10" fmla="*/ 6 w 20"/>
                <a:gd name="T11" fmla="*/ 80 h 92"/>
                <a:gd name="T12" fmla="*/ 10 w 20"/>
                <a:gd name="T13" fmla="*/ 92 h 92"/>
                <a:gd name="T14" fmla="*/ 10 w 20"/>
                <a:gd name="T15" fmla="*/ 92 h 92"/>
                <a:gd name="T16" fmla="*/ 12 w 20"/>
                <a:gd name="T17" fmla="*/ 52 h 92"/>
                <a:gd name="T18" fmla="*/ 16 w 20"/>
                <a:gd name="T19" fmla="*/ 20 h 92"/>
                <a:gd name="T20" fmla="*/ 18 w 20"/>
                <a:gd name="T21" fmla="*/ 8 h 92"/>
                <a:gd name="T22" fmla="*/ 20 w 20"/>
                <a:gd name="T23" fmla="*/ 0 h 92"/>
                <a:gd name="T24" fmla="*/ 2 w 20"/>
                <a:gd name="T25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92">
                  <a:moveTo>
                    <a:pt x="2" y="2"/>
                  </a:moveTo>
                  <a:lnTo>
                    <a:pt x="2" y="2"/>
                  </a:lnTo>
                  <a:lnTo>
                    <a:pt x="2" y="12"/>
                  </a:lnTo>
                  <a:lnTo>
                    <a:pt x="0" y="36"/>
                  </a:lnTo>
                  <a:lnTo>
                    <a:pt x="2" y="66"/>
                  </a:lnTo>
                  <a:lnTo>
                    <a:pt x="6" y="80"/>
                  </a:lnTo>
                  <a:lnTo>
                    <a:pt x="10" y="92"/>
                  </a:lnTo>
                  <a:lnTo>
                    <a:pt x="10" y="92"/>
                  </a:lnTo>
                  <a:lnTo>
                    <a:pt x="12" y="52"/>
                  </a:lnTo>
                  <a:lnTo>
                    <a:pt x="16" y="20"/>
                  </a:lnTo>
                  <a:lnTo>
                    <a:pt x="18" y="8"/>
                  </a:lnTo>
                  <a:lnTo>
                    <a:pt x="2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64"/>
            <p:cNvSpPr/>
            <p:nvPr/>
          </p:nvSpPr>
          <p:spPr bwMode="auto">
            <a:xfrm rot="11703032">
              <a:off x="11219014" y="1306786"/>
              <a:ext cx="8310" cy="91551"/>
            </a:xfrm>
            <a:custGeom>
              <a:avLst/>
              <a:gdLst>
                <a:gd name="T0" fmla="*/ 0 w 16"/>
                <a:gd name="T1" fmla="*/ 6 h 178"/>
                <a:gd name="T2" fmla="*/ 0 w 16"/>
                <a:gd name="T3" fmla="*/ 6 h 178"/>
                <a:gd name="T4" fmla="*/ 0 w 16"/>
                <a:gd name="T5" fmla="*/ 28 h 178"/>
                <a:gd name="T6" fmla="*/ 2 w 16"/>
                <a:gd name="T7" fmla="*/ 80 h 178"/>
                <a:gd name="T8" fmla="*/ 6 w 16"/>
                <a:gd name="T9" fmla="*/ 138 h 178"/>
                <a:gd name="T10" fmla="*/ 10 w 16"/>
                <a:gd name="T11" fmla="*/ 162 h 178"/>
                <a:gd name="T12" fmla="*/ 16 w 16"/>
                <a:gd name="T13" fmla="*/ 178 h 178"/>
                <a:gd name="T14" fmla="*/ 16 w 16"/>
                <a:gd name="T15" fmla="*/ 178 h 178"/>
                <a:gd name="T16" fmla="*/ 12 w 16"/>
                <a:gd name="T17" fmla="*/ 92 h 178"/>
                <a:gd name="T18" fmla="*/ 8 w 16"/>
                <a:gd name="T19" fmla="*/ 32 h 178"/>
                <a:gd name="T20" fmla="*/ 8 w 16"/>
                <a:gd name="T21" fmla="*/ 10 h 178"/>
                <a:gd name="T22" fmla="*/ 10 w 16"/>
                <a:gd name="T23" fmla="*/ 0 h 178"/>
                <a:gd name="T24" fmla="*/ 0 w 16"/>
                <a:gd name="T25" fmla="*/ 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78">
                  <a:moveTo>
                    <a:pt x="0" y="6"/>
                  </a:moveTo>
                  <a:lnTo>
                    <a:pt x="0" y="6"/>
                  </a:lnTo>
                  <a:lnTo>
                    <a:pt x="0" y="28"/>
                  </a:lnTo>
                  <a:lnTo>
                    <a:pt x="2" y="80"/>
                  </a:lnTo>
                  <a:lnTo>
                    <a:pt x="6" y="138"/>
                  </a:lnTo>
                  <a:lnTo>
                    <a:pt x="10" y="162"/>
                  </a:lnTo>
                  <a:lnTo>
                    <a:pt x="16" y="178"/>
                  </a:lnTo>
                  <a:lnTo>
                    <a:pt x="16" y="178"/>
                  </a:lnTo>
                  <a:lnTo>
                    <a:pt x="12" y="92"/>
                  </a:lnTo>
                  <a:lnTo>
                    <a:pt x="8" y="32"/>
                  </a:lnTo>
                  <a:lnTo>
                    <a:pt x="8" y="1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65"/>
            <p:cNvSpPr/>
            <p:nvPr/>
          </p:nvSpPr>
          <p:spPr bwMode="auto">
            <a:xfrm rot="11703032">
              <a:off x="11124458" y="1389616"/>
              <a:ext cx="44667" cy="33946"/>
            </a:xfrm>
            <a:custGeom>
              <a:avLst/>
              <a:gdLst>
                <a:gd name="T0" fmla="*/ 0 w 86"/>
                <a:gd name="T1" fmla="*/ 34 h 66"/>
                <a:gd name="T2" fmla="*/ 0 w 86"/>
                <a:gd name="T3" fmla="*/ 34 h 66"/>
                <a:gd name="T4" fmla="*/ 10 w 86"/>
                <a:gd name="T5" fmla="*/ 42 h 66"/>
                <a:gd name="T6" fmla="*/ 18 w 86"/>
                <a:gd name="T7" fmla="*/ 50 h 66"/>
                <a:gd name="T8" fmla="*/ 30 w 86"/>
                <a:gd name="T9" fmla="*/ 58 h 66"/>
                <a:gd name="T10" fmla="*/ 44 w 86"/>
                <a:gd name="T11" fmla="*/ 64 h 66"/>
                <a:gd name="T12" fmla="*/ 56 w 86"/>
                <a:gd name="T13" fmla="*/ 66 h 66"/>
                <a:gd name="T14" fmla="*/ 64 w 86"/>
                <a:gd name="T15" fmla="*/ 66 h 66"/>
                <a:gd name="T16" fmla="*/ 70 w 86"/>
                <a:gd name="T17" fmla="*/ 64 h 66"/>
                <a:gd name="T18" fmla="*/ 76 w 86"/>
                <a:gd name="T19" fmla="*/ 60 h 66"/>
                <a:gd name="T20" fmla="*/ 82 w 86"/>
                <a:gd name="T21" fmla="*/ 54 h 66"/>
                <a:gd name="T22" fmla="*/ 82 w 86"/>
                <a:gd name="T23" fmla="*/ 54 h 66"/>
                <a:gd name="T24" fmla="*/ 84 w 86"/>
                <a:gd name="T25" fmla="*/ 46 h 66"/>
                <a:gd name="T26" fmla="*/ 86 w 86"/>
                <a:gd name="T27" fmla="*/ 40 h 66"/>
                <a:gd name="T28" fmla="*/ 86 w 86"/>
                <a:gd name="T29" fmla="*/ 30 h 66"/>
                <a:gd name="T30" fmla="*/ 86 w 86"/>
                <a:gd name="T31" fmla="*/ 22 h 66"/>
                <a:gd name="T32" fmla="*/ 82 w 86"/>
                <a:gd name="T33" fmla="*/ 12 h 66"/>
                <a:gd name="T34" fmla="*/ 74 w 86"/>
                <a:gd name="T35" fmla="*/ 6 h 66"/>
                <a:gd name="T36" fmla="*/ 64 w 86"/>
                <a:gd name="T37" fmla="*/ 0 h 66"/>
                <a:gd name="T38" fmla="*/ 64 w 86"/>
                <a:gd name="T39" fmla="*/ 0 h 66"/>
                <a:gd name="T40" fmla="*/ 68 w 86"/>
                <a:gd name="T41" fmla="*/ 4 h 66"/>
                <a:gd name="T42" fmla="*/ 74 w 86"/>
                <a:gd name="T43" fmla="*/ 16 h 66"/>
                <a:gd name="T44" fmla="*/ 78 w 86"/>
                <a:gd name="T45" fmla="*/ 24 h 66"/>
                <a:gd name="T46" fmla="*/ 80 w 86"/>
                <a:gd name="T47" fmla="*/ 30 h 66"/>
                <a:gd name="T48" fmla="*/ 78 w 86"/>
                <a:gd name="T49" fmla="*/ 38 h 66"/>
                <a:gd name="T50" fmla="*/ 76 w 86"/>
                <a:gd name="T51" fmla="*/ 44 h 66"/>
                <a:gd name="T52" fmla="*/ 76 w 86"/>
                <a:gd name="T53" fmla="*/ 44 h 66"/>
                <a:gd name="T54" fmla="*/ 72 w 86"/>
                <a:gd name="T55" fmla="*/ 48 h 66"/>
                <a:gd name="T56" fmla="*/ 68 w 86"/>
                <a:gd name="T57" fmla="*/ 52 h 66"/>
                <a:gd name="T58" fmla="*/ 60 w 86"/>
                <a:gd name="T59" fmla="*/ 56 h 66"/>
                <a:gd name="T60" fmla="*/ 50 w 86"/>
                <a:gd name="T61" fmla="*/ 56 h 66"/>
                <a:gd name="T62" fmla="*/ 38 w 86"/>
                <a:gd name="T63" fmla="*/ 50 h 66"/>
                <a:gd name="T64" fmla="*/ 24 w 86"/>
                <a:gd name="T65" fmla="*/ 40 h 66"/>
                <a:gd name="T66" fmla="*/ 6 w 86"/>
                <a:gd name="T67" fmla="*/ 20 h 66"/>
                <a:gd name="T68" fmla="*/ 0 w 86"/>
                <a:gd name="T69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6" h="66">
                  <a:moveTo>
                    <a:pt x="0" y="34"/>
                  </a:moveTo>
                  <a:lnTo>
                    <a:pt x="0" y="34"/>
                  </a:lnTo>
                  <a:lnTo>
                    <a:pt x="10" y="42"/>
                  </a:lnTo>
                  <a:lnTo>
                    <a:pt x="18" y="50"/>
                  </a:lnTo>
                  <a:lnTo>
                    <a:pt x="30" y="58"/>
                  </a:lnTo>
                  <a:lnTo>
                    <a:pt x="44" y="64"/>
                  </a:lnTo>
                  <a:lnTo>
                    <a:pt x="56" y="66"/>
                  </a:lnTo>
                  <a:lnTo>
                    <a:pt x="64" y="66"/>
                  </a:lnTo>
                  <a:lnTo>
                    <a:pt x="70" y="64"/>
                  </a:lnTo>
                  <a:lnTo>
                    <a:pt x="76" y="60"/>
                  </a:lnTo>
                  <a:lnTo>
                    <a:pt x="82" y="54"/>
                  </a:lnTo>
                  <a:lnTo>
                    <a:pt x="82" y="54"/>
                  </a:lnTo>
                  <a:lnTo>
                    <a:pt x="84" y="46"/>
                  </a:lnTo>
                  <a:lnTo>
                    <a:pt x="86" y="40"/>
                  </a:lnTo>
                  <a:lnTo>
                    <a:pt x="86" y="30"/>
                  </a:lnTo>
                  <a:lnTo>
                    <a:pt x="86" y="22"/>
                  </a:lnTo>
                  <a:lnTo>
                    <a:pt x="82" y="12"/>
                  </a:lnTo>
                  <a:lnTo>
                    <a:pt x="74" y="6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8" y="4"/>
                  </a:lnTo>
                  <a:lnTo>
                    <a:pt x="74" y="16"/>
                  </a:lnTo>
                  <a:lnTo>
                    <a:pt x="78" y="24"/>
                  </a:lnTo>
                  <a:lnTo>
                    <a:pt x="80" y="30"/>
                  </a:lnTo>
                  <a:lnTo>
                    <a:pt x="78" y="38"/>
                  </a:lnTo>
                  <a:lnTo>
                    <a:pt x="76" y="44"/>
                  </a:lnTo>
                  <a:lnTo>
                    <a:pt x="76" y="44"/>
                  </a:lnTo>
                  <a:lnTo>
                    <a:pt x="72" y="48"/>
                  </a:lnTo>
                  <a:lnTo>
                    <a:pt x="68" y="52"/>
                  </a:lnTo>
                  <a:lnTo>
                    <a:pt x="60" y="56"/>
                  </a:lnTo>
                  <a:lnTo>
                    <a:pt x="50" y="56"/>
                  </a:lnTo>
                  <a:lnTo>
                    <a:pt x="38" y="50"/>
                  </a:lnTo>
                  <a:lnTo>
                    <a:pt x="24" y="40"/>
                  </a:lnTo>
                  <a:lnTo>
                    <a:pt x="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66"/>
            <p:cNvSpPr/>
            <p:nvPr/>
          </p:nvSpPr>
          <p:spPr bwMode="auto">
            <a:xfrm rot="11703032">
              <a:off x="11126417" y="1363609"/>
              <a:ext cx="46744" cy="23659"/>
            </a:xfrm>
            <a:custGeom>
              <a:avLst/>
              <a:gdLst>
                <a:gd name="T0" fmla="*/ 0 w 90"/>
                <a:gd name="T1" fmla="*/ 10 h 46"/>
                <a:gd name="T2" fmla="*/ 0 w 90"/>
                <a:gd name="T3" fmla="*/ 10 h 46"/>
                <a:gd name="T4" fmla="*/ 8 w 90"/>
                <a:gd name="T5" fmla="*/ 16 h 46"/>
                <a:gd name="T6" fmla="*/ 30 w 90"/>
                <a:gd name="T7" fmla="*/ 32 h 46"/>
                <a:gd name="T8" fmla="*/ 44 w 90"/>
                <a:gd name="T9" fmla="*/ 38 h 46"/>
                <a:gd name="T10" fmla="*/ 60 w 90"/>
                <a:gd name="T11" fmla="*/ 44 h 46"/>
                <a:gd name="T12" fmla="*/ 74 w 90"/>
                <a:gd name="T13" fmla="*/ 46 h 46"/>
                <a:gd name="T14" fmla="*/ 90 w 90"/>
                <a:gd name="T15" fmla="*/ 46 h 46"/>
                <a:gd name="T16" fmla="*/ 90 w 90"/>
                <a:gd name="T17" fmla="*/ 46 h 46"/>
                <a:gd name="T18" fmla="*/ 60 w 90"/>
                <a:gd name="T19" fmla="*/ 32 h 46"/>
                <a:gd name="T20" fmla="*/ 38 w 90"/>
                <a:gd name="T21" fmla="*/ 20 h 46"/>
                <a:gd name="T22" fmla="*/ 30 w 90"/>
                <a:gd name="T23" fmla="*/ 14 h 46"/>
                <a:gd name="T24" fmla="*/ 24 w 90"/>
                <a:gd name="T25" fmla="*/ 6 h 46"/>
                <a:gd name="T26" fmla="*/ 24 w 90"/>
                <a:gd name="T27" fmla="*/ 6 h 46"/>
                <a:gd name="T28" fmla="*/ 20 w 90"/>
                <a:gd name="T29" fmla="*/ 4 h 46"/>
                <a:gd name="T30" fmla="*/ 10 w 90"/>
                <a:gd name="T31" fmla="*/ 0 h 46"/>
                <a:gd name="T32" fmla="*/ 6 w 90"/>
                <a:gd name="T33" fmla="*/ 0 h 46"/>
                <a:gd name="T34" fmla="*/ 2 w 90"/>
                <a:gd name="T35" fmla="*/ 0 h 46"/>
                <a:gd name="T36" fmla="*/ 0 w 90"/>
                <a:gd name="T37" fmla="*/ 4 h 46"/>
                <a:gd name="T38" fmla="*/ 0 w 90"/>
                <a:gd name="T39" fmla="*/ 10 h 46"/>
                <a:gd name="T40" fmla="*/ 0 w 90"/>
                <a:gd name="T41" fmla="*/ 1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0" h="46">
                  <a:moveTo>
                    <a:pt x="0" y="10"/>
                  </a:moveTo>
                  <a:lnTo>
                    <a:pt x="0" y="10"/>
                  </a:lnTo>
                  <a:lnTo>
                    <a:pt x="8" y="16"/>
                  </a:lnTo>
                  <a:lnTo>
                    <a:pt x="30" y="32"/>
                  </a:lnTo>
                  <a:lnTo>
                    <a:pt x="44" y="38"/>
                  </a:lnTo>
                  <a:lnTo>
                    <a:pt x="60" y="44"/>
                  </a:lnTo>
                  <a:lnTo>
                    <a:pt x="74" y="46"/>
                  </a:lnTo>
                  <a:lnTo>
                    <a:pt x="90" y="46"/>
                  </a:lnTo>
                  <a:lnTo>
                    <a:pt x="90" y="46"/>
                  </a:lnTo>
                  <a:lnTo>
                    <a:pt x="60" y="32"/>
                  </a:lnTo>
                  <a:lnTo>
                    <a:pt x="38" y="20"/>
                  </a:lnTo>
                  <a:lnTo>
                    <a:pt x="30" y="1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0" y="4"/>
                  </a:lnTo>
                  <a:lnTo>
                    <a:pt x="10" y="0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Freeform 67"/>
            <p:cNvSpPr/>
            <p:nvPr/>
          </p:nvSpPr>
          <p:spPr bwMode="auto">
            <a:xfrm rot="11703032">
              <a:off x="11251473" y="1326442"/>
              <a:ext cx="76869" cy="67892"/>
            </a:xfrm>
            <a:custGeom>
              <a:avLst/>
              <a:gdLst>
                <a:gd name="T0" fmla="*/ 138 w 148"/>
                <a:gd name="T1" fmla="*/ 6 h 132"/>
                <a:gd name="T2" fmla="*/ 138 w 148"/>
                <a:gd name="T3" fmla="*/ 6 h 132"/>
                <a:gd name="T4" fmla="*/ 138 w 148"/>
                <a:gd name="T5" fmla="*/ 14 h 132"/>
                <a:gd name="T6" fmla="*/ 136 w 148"/>
                <a:gd name="T7" fmla="*/ 24 h 132"/>
                <a:gd name="T8" fmla="*/ 132 w 148"/>
                <a:gd name="T9" fmla="*/ 36 h 132"/>
                <a:gd name="T10" fmla="*/ 126 w 148"/>
                <a:gd name="T11" fmla="*/ 50 h 132"/>
                <a:gd name="T12" fmla="*/ 116 w 148"/>
                <a:gd name="T13" fmla="*/ 64 h 132"/>
                <a:gd name="T14" fmla="*/ 100 w 148"/>
                <a:gd name="T15" fmla="*/ 80 h 132"/>
                <a:gd name="T16" fmla="*/ 80 w 148"/>
                <a:gd name="T17" fmla="*/ 96 h 132"/>
                <a:gd name="T18" fmla="*/ 80 w 148"/>
                <a:gd name="T19" fmla="*/ 96 h 132"/>
                <a:gd name="T20" fmla="*/ 68 w 148"/>
                <a:gd name="T21" fmla="*/ 100 h 132"/>
                <a:gd name="T22" fmla="*/ 56 w 148"/>
                <a:gd name="T23" fmla="*/ 100 h 132"/>
                <a:gd name="T24" fmla="*/ 44 w 148"/>
                <a:gd name="T25" fmla="*/ 98 h 132"/>
                <a:gd name="T26" fmla="*/ 38 w 148"/>
                <a:gd name="T27" fmla="*/ 96 h 132"/>
                <a:gd name="T28" fmla="*/ 32 w 148"/>
                <a:gd name="T29" fmla="*/ 92 h 132"/>
                <a:gd name="T30" fmla="*/ 28 w 148"/>
                <a:gd name="T31" fmla="*/ 86 h 132"/>
                <a:gd name="T32" fmla="*/ 24 w 148"/>
                <a:gd name="T33" fmla="*/ 78 h 132"/>
                <a:gd name="T34" fmla="*/ 22 w 148"/>
                <a:gd name="T35" fmla="*/ 70 h 132"/>
                <a:gd name="T36" fmla="*/ 20 w 148"/>
                <a:gd name="T37" fmla="*/ 58 h 132"/>
                <a:gd name="T38" fmla="*/ 22 w 148"/>
                <a:gd name="T39" fmla="*/ 46 h 132"/>
                <a:gd name="T40" fmla="*/ 24 w 148"/>
                <a:gd name="T41" fmla="*/ 30 h 132"/>
                <a:gd name="T42" fmla="*/ 24 w 148"/>
                <a:gd name="T43" fmla="*/ 30 h 132"/>
                <a:gd name="T44" fmla="*/ 20 w 148"/>
                <a:gd name="T45" fmla="*/ 28 h 132"/>
                <a:gd name="T46" fmla="*/ 18 w 148"/>
                <a:gd name="T47" fmla="*/ 30 h 132"/>
                <a:gd name="T48" fmla="*/ 12 w 148"/>
                <a:gd name="T49" fmla="*/ 32 h 132"/>
                <a:gd name="T50" fmla="*/ 8 w 148"/>
                <a:gd name="T51" fmla="*/ 38 h 132"/>
                <a:gd name="T52" fmla="*/ 4 w 148"/>
                <a:gd name="T53" fmla="*/ 46 h 132"/>
                <a:gd name="T54" fmla="*/ 2 w 148"/>
                <a:gd name="T55" fmla="*/ 60 h 132"/>
                <a:gd name="T56" fmla="*/ 0 w 148"/>
                <a:gd name="T57" fmla="*/ 78 h 132"/>
                <a:gd name="T58" fmla="*/ 0 w 148"/>
                <a:gd name="T59" fmla="*/ 78 h 132"/>
                <a:gd name="T60" fmla="*/ 2 w 148"/>
                <a:gd name="T61" fmla="*/ 88 h 132"/>
                <a:gd name="T62" fmla="*/ 6 w 148"/>
                <a:gd name="T63" fmla="*/ 98 h 132"/>
                <a:gd name="T64" fmla="*/ 14 w 148"/>
                <a:gd name="T65" fmla="*/ 110 h 132"/>
                <a:gd name="T66" fmla="*/ 24 w 148"/>
                <a:gd name="T67" fmla="*/ 120 h 132"/>
                <a:gd name="T68" fmla="*/ 30 w 148"/>
                <a:gd name="T69" fmla="*/ 124 h 132"/>
                <a:gd name="T70" fmla="*/ 36 w 148"/>
                <a:gd name="T71" fmla="*/ 128 h 132"/>
                <a:gd name="T72" fmla="*/ 44 w 148"/>
                <a:gd name="T73" fmla="*/ 130 h 132"/>
                <a:gd name="T74" fmla="*/ 54 w 148"/>
                <a:gd name="T75" fmla="*/ 132 h 132"/>
                <a:gd name="T76" fmla="*/ 64 w 148"/>
                <a:gd name="T77" fmla="*/ 132 h 132"/>
                <a:gd name="T78" fmla="*/ 74 w 148"/>
                <a:gd name="T79" fmla="*/ 130 h 132"/>
                <a:gd name="T80" fmla="*/ 74 w 148"/>
                <a:gd name="T81" fmla="*/ 130 h 132"/>
                <a:gd name="T82" fmla="*/ 86 w 148"/>
                <a:gd name="T83" fmla="*/ 122 h 132"/>
                <a:gd name="T84" fmla="*/ 96 w 148"/>
                <a:gd name="T85" fmla="*/ 114 h 132"/>
                <a:gd name="T86" fmla="*/ 108 w 148"/>
                <a:gd name="T87" fmla="*/ 102 h 132"/>
                <a:gd name="T88" fmla="*/ 122 w 148"/>
                <a:gd name="T89" fmla="*/ 88 h 132"/>
                <a:gd name="T90" fmla="*/ 134 w 148"/>
                <a:gd name="T91" fmla="*/ 72 h 132"/>
                <a:gd name="T92" fmla="*/ 144 w 148"/>
                <a:gd name="T93" fmla="*/ 54 h 132"/>
                <a:gd name="T94" fmla="*/ 146 w 148"/>
                <a:gd name="T95" fmla="*/ 44 h 132"/>
                <a:gd name="T96" fmla="*/ 148 w 148"/>
                <a:gd name="T97" fmla="*/ 34 h 132"/>
                <a:gd name="T98" fmla="*/ 148 w 148"/>
                <a:gd name="T99" fmla="*/ 34 h 132"/>
                <a:gd name="T100" fmla="*/ 148 w 148"/>
                <a:gd name="T101" fmla="*/ 26 h 132"/>
                <a:gd name="T102" fmla="*/ 148 w 148"/>
                <a:gd name="T103" fmla="*/ 12 h 132"/>
                <a:gd name="T104" fmla="*/ 146 w 148"/>
                <a:gd name="T105" fmla="*/ 6 h 132"/>
                <a:gd name="T106" fmla="*/ 144 w 148"/>
                <a:gd name="T107" fmla="*/ 2 h 132"/>
                <a:gd name="T108" fmla="*/ 144 w 148"/>
                <a:gd name="T109" fmla="*/ 0 h 132"/>
                <a:gd name="T110" fmla="*/ 142 w 148"/>
                <a:gd name="T111" fmla="*/ 2 h 132"/>
                <a:gd name="T112" fmla="*/ 138 w 148"/>
                <a:gd name="T113" fmla="*/ 6 h 132"/>
                <a:gd name="T114" fmla="*/ 138 w 148"/>
                <a:gd name="T115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48" h="132">
                  <a:moveTo>
                    <a:pt x="138" y="6"/>
                  </a:moveTo>
                  <a:lnTo>
                    <a:pt x="138" y="6"/>
                  </a:lnTo>
                  <a:lnTo>
                    <a:pt x="138" y="14"/>
                  </a:lnTo>
                  <a:lnTo>
                    <a:pt x="136" y="24"/>
                  </a:lnTo>
                  <a:lnTo>
                    <a:pt x="132" y="36"/>
                  </a:lnTo>
                  <a:lnTo>
                    <a:pt x="126" y="50"/>
                  </a:lnTo>
                  <a:lnTo>
                    <a:pt x="116" y="64"/>
                  </a:lnTo>
                  <a:lnTo>
                    <a:pt x="100" y="80"/>
                  </a:lnTo>
                  <a:lnTo>
                    <a:pt x="80" y="96"/>
                  </a:lnTo>
                  <a:lnTo>
                    <a:pt x="80" y="96"/>
                  </a:lnTo>
                  <a:lnTo>
                    <a:pt x="68" y="100"/>
                  </a:lnTo>
                  <a:lnTo>
                    <a:pt x="56" y="100"/>
                  </a:lnTo>
                  <a:lnTo>
                    <a:pt x="44" y="98"/>
                  </a:lnTo>
                  <a:lnTo>
                    <a:pt x="38" y="96"/>
                  </a:lnTo>
                  <a:lnTo>
                    <a:pt x="32" y="92"/>
                  </a:lnTo>
                  <a:lnTo>
                    <a:pt x="28" y="86"/>
                  </a:lnTo>
                  <a:lnTo>
                    <a:pt x="24" y="78"/>
                  </a:lnTo>
                  <a:lnTo>
                    <a:pt x="22" y="70"/>
                  </a:lnTo>
                  <a:lnTo>
                    <a:pt x="20" y="58"/>
                  </a:lnTo>
                  <a:lnTo>
                    <a:pt x="22" y="46"/>
                  </a:lnTo>
                  <a:lnTo>
                    <a:pt x="24" y="30"/>
                  </a:lnTo>
                  <a:lnTo>
                    <a:pt x="24" y="30"/>
                  </a:lnTo>
                  <a:lnTo>
                    <a:pt x="20" y="28"/>
                  </a:lnTo>
                  <a:lnTo>
                    <a:pt x="18" y="30"/>
                  </a:lnTo>
                  <a:lnTo>
                    <a:pt x="12" y="32"/>
                  </a:lnTo>
                  <a:lnTo>
                    <a:pt x="8" y="38"/>
                  </a:lnTo>
                  <a:lnTo>
                    <a:pt x="4" y="46"/>
                  </a:lnTo>
                  <a:lnTo>
                    <a:pt x="2" y="60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88"/>
                  </a:lnTo>
                  <a:lnTo>
                    <a:pt x="6" y="98"/>
                  </a:lnTo>
                  <a:lnTo>
                    <a:pt x="14" y="110"/>
                  </a:lnTo>
                  <a:lnTo>
                    <a:pt x="24" y="120"/>
                  </a:lnTo>
                  <a:lnTo>
                    <a:pt x="30" y="124"/>
                  </a:lnTo>
                  <a:lnTo>
                    <a:pt x="36" y="128"/>
                  </a:lnTo>
                  <a:lnTo>
                    <a:pt x="44" y="130"/>
                  </a:lnTo>
                  <a:lnTo>
                    <a:pt x="54" y="132"/>
                  </a:lnTo>
                  <a:lnTo>
                    <a:pt x="64" y="132"/>
                  </a:lnTo>
                  <a:lnTo>
                    <a:pt x="74" y="130"/>
                  </a:lnTo>
                  <a:lnTo>
                    <a:pt x="74" y="130"/>
                  </a:lnTo>
                  <a:lnTo>
                    <a:pt x="86" y="122"/>
                  </a:lnTo>
                  <a:lnTo>
                    <a:pt x="96" y="114"/>
                  </a:lnTo>
                  <a:lnTo>
                    <a:pt x="108" y="102"/>
                  </a:lnTo>
                  <a:lnTo>
                    <a:pt x="122" y="88"/>
                  </a:lnTo>
                  <a:lnTo>
                    <a:pt x="134" y="72"/>
                  </a:lnTo>
                  <a:lnTo>
                    <a:pt x="144" y="54"/>
                  </a:lnTo>
                  <a:lnTo>
                    <a:pt x="146" y="44"/>
                  </a:lnTo>
                  <a:lnTo>
                    <a:pt x="148" y="34"/>
                  </a:lnTo>
                  <a:lnTo>
                    <a:pt x="148" y="34"/>
                  </a:lnTo>
                  <a:lnTo>
                    <a:pt x="148" y="26"/>
                  </a:lnTo>
                  <a:lnTo>
                    <a:pt x="148" y="12"/>
                  </a:lnTo>
                  <a:lnTo>
                    <a:pt x="146" y="6"/>
                  </a:lnTo>
                  <a:lnTo>
                    <a:pt x="144" y="2"/>
                  </a:lnTo>
                  <a:lnTo>
                    <a:pt x="144" y="0"/>
                  </a:lnTo>
                  <a:lnTo>
                    <a:pt x="142" y="2"/>
                  </a:lnTo>
                  <a:lnTo>
                    <a:pt x="138" y="6"/>
                  </a:lnTo>
                  <a:lnTo>
                    <a:pt x="138" y="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70"/>
            <p:cNvSpPr/>
            <p:nvPr/>
          </p:nvSpPr>
          <p:spPr bwMode="auto">
            <a:xfrm rot="11703032">
              <a:off x="11538254" y="1024738"/>
              <a:ext cx="36357" cy="37032"/>
            </a:xfrm>
            <a:custGeom>
              <a:avLst/>
              <a:gdLst>
                <a:gd name="T0" fmla="*/ 52 w 70"/>
                <a:gd name="T1" fmla="*/ 0 h 72"/>
                <a:gd name="T2" fmla="*/ 52 w 70"/>
                <a:gd name="T3" fmla="*/ 0 h 72"/>
                <a:gd name="T4" fmla="*/ 32 w 70"/>
                <a:gd name="T5" fmla="*/ 28 h 72"/>
                <a:gd name="T6" fmla="*/ 16 w 70"/>
                <a:gd name="T7" fmla="*/ 50 h 72"/>
                <a:gd name="T8" fmla="*/ 0 w 70"/>
                <a:gd name="T9" fmla="*/ 70 h 72"/>
                <a:gd name="T10" fmla="*/ 0 w 70"/>
                <a:gd name="T11" fmla="*/ 70 h 72"/>
                <a:gd name="T12" fmla="*/ 0 w 70"/>
                <a:gd name="T13" fmla="*/ 72 h 72"/>
                <a:gd name="T14" fmla="*/ 6 w 70"/>
                <a:gd name="T15" fmla="*/ 72 h 72"/>
                <a:gd name="T16" fmla="*/ 18 w 70"/>
                <a:gd name="T17" fmla="*/ 66 h 72"/>
                <a:gd name="T18" fmla="*/ 36 w 70"/>
                <a:gd name="T19" fmla="*/ 50 h 72"/>
                <a:gd name="T20" fmla="*/ 36 w 70"/>
                <a:gd name="T21" fmla="*/ 50 h 72"/>
                <a:gd name="T22" fmla="*/ 38 w 70"/>
                <a:gd name="T23" fmla="*/ 48 h 72"/>
                <a:gd name="T24" fmla="*/ 42 w 70"/>
                <a:gd name="T25" fmla="*/ 46 h 72"/>
                <a:gd name="T26" fmla="*/ 48 w 70"/>
                <a:gd name="T27" fmla="*/ 44 h 72"/>
                <a:gd name="T28" fmla="*/ 58 w 70"/>
                <a:gd name="T29" fmla="*/ 46 h 72"/>
                <a:gd name="T30" fmla="*/ 58 w 70"/>
                <a:gd name="T31" fmla="*/ 46 h 72"/>
                <a:gd name="T32" fmla="*/ 62 w 70"/>
                <a:gd name="T33" fmla="*/ 40 h 72"/>
                <a:gd name="T34" fmla="*/ 66 w 70"/>
                <a:gd name="T35" fmla="*/ 34 h 72"/>
                <a:gd name="T36" fmla="*/ 68 w 70"/>
                <a:gd name="T37" fmla="*/ 26 h 72"/>
                <a:gd name="T38" fmla="*/ 70 w 70"/>
                <a:gd name="T39" fmla="*/ 18 h 72"/>
                <a:gd name="T40" fmla="*/ 68 w 70"/>
                <a:gd name="T41" fmla="*/ 12 h 72"/>
                <a:gd name="T42" fmla="*/ 62 w 70"/>
                <a:gd name="T43" fmla="*/ 4 h 72"/>
                <a:gd name="T44" fmla="*/ 52 w 70"/>
                <a:gd name="T45" fmla="*/ 0 h 72"/>
                <a:gd name="T46" fmla="*/ 52 w 70"/>
                <a:gd name="T4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0" h="72">
                  <a:moveTo>
                    <a:pt x="52" y="0"/>
                  </a:moveTo>
                  <a:lnTo>
                    <a:pt x="52" y="0"/>
                  </a:lnTo>
                  <a:lnTo>
                    <a:pt x="32" y="28"/>
                  </a:lnTo>
                  <a:lnTo>
                    <a:pt x="16" y="5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2"/>
                  </a:lnTo>
                  <a:lnTo>
                    <a:pt x="6" y="72"/>
                  </a:lnTo>
                  <a:lnTo>
                    <a:pt x="18" y="66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8" y="48"/>
                  </a:lnTo>
                  <a:lnTo>
                    <a:pt x="42" y="46"/>
                  </a:lnTo>
                  <a:lnTo>
                    <a:pt x="48" y="44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62" y="40"/>
                  </a:lnTo>
                  <a:lnTo>
                    <a:pt x="66" y="34"/>
                  </a:lnTo>
                  <a:lnTo>
                    <a:pt x="68" y="26"/>
                  </a:lnTo>
                  <a:lnTo>
                    <a:pt x="70" y="18"/>
                  </a:lnTo>
                  <a:lnTo>
                    <a:pt x="68" y="12"/>
                  </a:lnTo>
                  <a:lnTo>
                    <a:pt x="62" y="4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71"/>
            <p:cNvSpPr/>
            <p:nvPr/>
          </p:nvSpPr>
          <p:spPr bwMode="auto">
            <a:xfrm rot="11703032">
              <a:off x="11583036" y="1020849"/>
              <a:ext cx="21814" cy="29831"/>
            </a:xfrm>
            <a:custGeom>
              <a:avLst/>
              <a:gdLst>
                <a:gd name="T0" fmla="*/ 42 w 42"/>
                <a:gd name="T1" fmla="*/ 0 h 58"/>
                <a:gd name="T2" fmla="*/ 42 w 42"/>
                <a:gd name="T3" fmla="*/ 0 h 58"/>
                <a:gd name="T4" fmla="*/ 32 w 42"/>
                <a:gd name="T5" fmla="*/ 4 h 58"/>
                <a:gd name="T6" fmla="*/ 22 w 42"/>
                <a:gd name="T7" fmla="*/ 8 h 58"/>
                <a:gd name="T8" fmla="*/ 12 w 42"/>
                <a:gd name="T9" fmla="*/ 14 h 58"/>
                <a:gd name="T10" fmla="*/ 6 w 42"/>
                <a:gd name="T11" fmla="*/ 22 h 58"/>
                <a:gd name="T12" fmla="*/ 2 w 42"/>
                <a:gd name="T13" fmla="*/ 26 h 58"/>
                <a:gd name="T14" fmla="*/ 0 w 42"/>
                <a:gd name="T15" fmla="*/ 32 h 58"/>
                <a:gd name="T16" fmla="*/ 0 w 42"/>
                <a:gd name="T17" fmla="*/ 38 h 58"/>
                <a:gd name="T18" fmla="*/ 2 w 42"/>
                <a:gd name="T19" fmla="*/ 44 h 58"/>
                <a:gd name="T20" fmla="*/ 6 w 42"/>
                <a:gd name="T21" fmla="*/ 50 h 58"/>
                <a:gd name="T22" fmla="*/ 12 w 42"/>
                <a:gd name="T23" fmla="*/ 56 h 58"/>
                <a:gd name="T24" fmla="*/ 12 w 42"/>
                <a:gd name="T25" fmla="*/ 56 h 58"/>
                <a:gd name="T26" fmla="*/ 16 w 42"/>
                <a:gd name="T27" fmla="*/ 58 h 58"/>
                <a:gd name="T28" fmla="*/ 26 w 42"/>
                <a:gd name="T29" fmla="*/ 58 h 58"/>
                <a:gd name="T30" fmla="*/ 30 w 42"/>
                <a:gd name="T31" fmla="*/ 56 h 58"/>
                <a:gd name="T32" fmla="*/ 34 w 42"/>
                <a:gd name="T33" fmla="*/ 54 h 58"/>
                <a:gd name="T34" fmla="*/ 34 w 42"/>
                <a:gd name="T35" fmla="*/ 48 h 58"/>
                <a:gd name="T36" fmla="*/ 32 w 42"/>
                <a:gd name="T37" fmla="*/ 38 h 58"/>
                <a:gd name="T38" fmla="*/ 32 w 42"/>
                <a:gd name="T39" fmla="*/ 38 h 58"/>
                <a:gd name="T40" fmla="*/ 30 w 42"/>
                <a:gd name="T41" fmla="*/ 38 h 58"/>
                <a:gd name="T42" fmla="*/ 30 w 42"/>
                <a:gd name="T43" fmla="*/ 36 h 58"/>
                <a:gd name="T44" fmla="*/ 28 w 42"/>
                <a:gd name="T45" fmla="*/ 34 h 58"/>
                <a:gd name="T46" fmla="*/ 28 w 42"/>
                <a:gd name="T47" fmla="*/ 28 h 58"/>
                <a:gd name="T48" fmla="*/ 30 w 42"/>
                <a:gd name="T49" fmla="*/ 22 h 58"/>
                <a:gd name="T50" fmla="*/ 34 w 42"/>
                <a:gd name="T51" fmla="*/ 12 h 58"/>
                <a:gd name="T52" fmla="*/ 42 w 42"/>
                <a:gd name="T53" fmla="*/ 0 h 58"/>
                <a:gd name="T54" fmla="*/ 42 w 42"/>
                <a:gd name="T5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2" h="58">
                  <a:moveTo>
                    <a:pt x="42" y="0"/>
                  </a:moveTo>
                  <a:lnTo>
                    <a:pt x="42" y="0"/>
                  </a:lnTo>
                  <a:lnTo>
                    <a:pt x="32" y="4"/>
                  </a:lnTo>
                  <a:lnTo>
                    <a:pt x="22" y="8"/>
                  </a:lnTo>
                  <a:lnTo>
                    <a:pt x="12" y="14"/>
                  </a:lnTo>
                  <a:lnTo>
                    <a:pt x="6" y="22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50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6" y="58"/>
                  </a:lnTo>
                  <a:lnTo>
                    <a:pt x="26" y="58"/>
                  </a:lnTo>
                  <a:lnTo>
                    <a:pt x="30" y="56"/>
                  </a:lnTo>
                  <a:lnTo>
                    <a:pt x="34" y="54"/>
                  </a:lnTo>
                  <a:lnTo>
                    <a:pt x="34" y="4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28" y="34"/>
                  </a:lnTo>
                  <a:lnTo>
                    <a:pt x="28" y="28"/>
                  </a:lnTo>
                  <a:lnTo>
                    <a:pt x="30" y="22"/>
                  </a:lnTo>
                  <a:lnTo>
                    <a:pt x="34" y="12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72"/>
            <p:cNvSpPr/>
            <p:nvPr/>
          </p:nvSpPr>
          <p:spPr bwMode="auto">
            <a:xfrm rot="11703032">
              <a:off x="11525430" y="977027"/>
              <a:ext cx="34279" cy="19545"/>
            </a:xfrm>
            <a:custGeom>
              <a:avLst/>
              <a:gdLst>
                <a:gd name="T0" fmla="*/ 0 w 66"/>
                <a:gd name="T1" fmla="*/ 0 h 38"/>
                <a:gd name="T2" fmla="*/ 0 w 66"/>
                <a:gd name="T3" fmla="*/ 0 h 38"/>
                <a:gd name="T4" fmla="*/ 0 w 66"/>
                <a:gd name="T5" fmla="*/ 6 h 38"/>
                <a:gd name="T6" fmla="*/ 2 w 66"/>
                <a:gd name="T7" fmla="*/ 12 h 38"/>
                <a:gd name="T8" fmla="*/ 4 w 66"/>
                <a:gd name="T9" fmla="*/ 20 h 38"/>
                <a:gd name="T10" fmla="*/ 10 w 66"/>
                <a:gd name="T11" fmla="*/ 26 h 38"/>
                <a:gd name="T12" fmla="*/ 18 w 66"/>
                <a:gd name="T13" fmla="*/ 32 h 38"/>
                <a:gd name="T14" fmla="*/ 32 w 66"/>
                <a:gd name="T15" fmla="*/ 36 h 38"/>
                <a:gd name="T16" fmla="*/ 50 w 66"/>
                <a:gd name="T17" fmla="*/ 38 h 38"/>
                <a:gd name="T18" fmla="*/ 66 w 66"/>
                <a:gd name="T19" fmla="*/ 38 h 38"/>
                <a:gd name="T20" fmla="*/ 66 w 66"/>
                <a:gd name="T21" fmla="*/ 38 h 38"/>
                <a:gd name="T22" fmla="*/ 60 w 66"/>
                <a:gd name="T23" fmla="*/ 30 h 38"/>
                <a:gd name="T24" fmla="*/ 54 w 66"/>
                <a:gd name="T25" fmla="*/ 24 h 38"/>
                <a:gd name="T26" fmla="*/ 46 w 66"/>
                <a:gd name="T27" fmla="*/ 14 h 38"/>
                <a:gd name="T28" fmla="*/ 38 w 66"/>
                <a:gd name="T29" fmla="*/ 8 h 38"/>
                <a:gd name="T30" fmla="*/ 26 w 66"/>
                <a:gd name="T31" fmla="*/ 2 h 38"/>
                <a:gd name="T32" fmla="*/ 14 w 66"/>
                <a:gd name="T33" fmla="*/ 0 h 38"/>
                <a:gd name="T34" fmla="*/ 8 w 66"/>
                <a:gd name="T35" fmla="*/ 0 h 38"/>
                <a:gd name="T36" fmla="*/ 0 w 66"/>
                <a:gd name="T37" fmla="*/ 0 h 38"/>
                <a:gd name="T38" fmla="*/ 0 w 66"/>
                <a:gd name="T3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6" h="38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10" y="26"/>
                  </a:lnTo>
                  <a:lnTo>
                    <a:pt x="18" y="32"/>
                  </a:lnTo>
                  <a:lnTo>
                    <a:pt x="32" y="36"/>
                  </a:lnTo>
                  <a:lnTo>
                    <a:pt x="50" y="38"/>
                  </a:lnTo>
                  <a:lnTo>
                    <a:pt x="66" y="38"/>
                  </a:lnTo>
                  <a:lnTo>
                    <a:pt x="66" y="38"/>
                  </a:lnTo>
                  <a:lnTo>
                    <a:pt x="60" y="30"/>
                  </a:lnTo>
                  <a:lnTo>
                    <a:pt x="54" y="24"/>
                  </a:lnTo>
                  <a:lnTo>
                    <a:pt x="46" y="14"/>
                  </a:lnTo>
                  <a:lnTo>
                    <a:pt x="38" y="8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73"/>
            <p:cNvSpPr/>
            <p:nvPr/>
          </p:nvSpPr>
          <p:spPr bwMode="auto">
            <a:xfrm rot="11703032">
              <a:off x="11514223" y="997491"/>
              <a:ext cx="33241" cy="29831"/>
            </a:xfrm>
            <a:custGeom>
              <a:avLst/>
              <a:gdLst>
                <a:gd name="T0" fmla="*/ 64 w 64"/>
                <a:gd name="T1" fmla="*/ 34 h 58"/>
                <a:gd name="T2" fmla="*/ 64 w 64"/>
                <a:gd name="T3" fmla="*/ 34 h 58"/>
                <a:gd name="T4" fmla="*/ 56 w 64"/>
                <a:gd name="T5" fmla="*/ 26 h 58"/>
                <a:gd name="T6" fmla="*/ 48 w 64"/>
                <a:gd name="T7" fmla="*/ 18 h 58"/>
                <a:gd name="T8" fmla="*/ 38 w 64"/>
                <a:gd name="T9" fmla="*/ 10 h 58"/>
                <a:gd name="T10" fmla="*/ 28 w 64"/>
                <a:gd name="T11" fmla="*/ 2 h 58"/>
                <a:gd name="T12" fmla="*/ 18 w 64"/>
                <a:gd name="T13" fmla="*/ 0 h 58"/>
                <a:gd name="T14" fmla="*/ 12 w 64"/>
                <a:gd name="T15" fmla="*/ 0 h 58"/>
                <a:gd name="T16" fmla="*/ 8 w 64"/>
                <a:gd name="T17" fmla="*/ 2 h 58"/>
                <a:gd name="T18" fmla="*/ 4 w 64"/>
                <a:gd name="T19" fmla="*/ 6 h 58"/>
                <a:gd name="T20" fmla="*/ 0 w 64"/>
                <a:gd name="T21" fmla="*/ 12 h 58"/>
                <a:gd name="T22" fmla="*/ 0 w 64"/>
                <a:gd name="T23" fmla="*/ 12 h 58"/>
                <a:gd name="T24" fmla="*/ 10 w 64"/>
                <a:gd name="T25" fmla="*/ 28 h 58"/>
                <a:gd name="T26" fmla="*/ 16 w 64"/>
                <a:gd name="T27" fmla="*/ 42 h 58"/>
                <a:gd name="T28" fmla="*/ 18 w 64"/>
                <a:gd name="T29" fmla="*/ 50 h 58"/>
                <a:gd name="T30" fmla="*/ 18 w 64"/>
                <a:gd name="T31" fmla="*/ 58 h 58"/>
                <a:gd name="T32" fmla="*/ 18 w 64"/>
                <a:gd name="T33" fmla="*/ 58 h 58"/>
                <a:gd name="T34" fmla="*/ 18 w 64"/>
                <a:gd name="T35" fmla="*/ 46 h 58"/>
                <a:gd name="T36" fmla="*/ 20 w 64"/>
                <a:gd name="T37" fmla="*/ 36 h 58"/>
                <a:gd name="T38" fmla="*/ 22 w 64"/>
                <a:gd name="T39" fmla="*/ 32 h 58"/>
                <a:gd name="T40" fmla="*/ 26 w 64"/>
                <a:gd name="T41" fmla="*/ 28 h 58"/>
                <a:gd name="T42" fmla="*/ 26 w 64"/>
                <a:gd name="T43" fmla="*/ 28 h 58"/>
                <a:gd name="T44" fmla="*/ 30 w 64"/>
                <a:gd name="T45" fmla="*/ 32 h 58"/>
                <a:gd name="T46" fmla="*/ 38 w 64"/>
                <a:gd name="T47" fmla="*/ 38 h 58"/>
                <a:gd name="T48" fmla="*/ 44 w 64"/>
                <a:gd name="T49" fmla="*/ 40 h 58"/>
                <a:gd name="T50" fmla="*/ 52 w 64"/>
                <a:gd name="T51" fmla="*/ 40 h 58"/>
                <a:gd name="T52" fmla="*/ 58 w 64"/>
                <a:gd name="T53" fmla="*/ 40 h 58"/>
                <a:gd name="T54" fmla="*/ 64 w 64"/>
                <a:gd name="T55" fmla="*/ 34 h 58"/>
                <a:gd name="T56" fmla="*/ 64 w 64"/>
                <a:gd name="T57" fmla="*/ 3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4" h="58">
                  <a:moveTo>
                    <a:pt x="64" y="34"/>
                  </a:moveTo>
                  <a:lnTo>
                    <a:pt x="64" y="34"/>
                  </a:lnTo>
                  <a:lnTo>
                    <a:pt x="56" y="26"/>
                  </a:lnTo>
                  <a:lnTo>
                    <a:pt x="48" y="18"/>
                  </a:lnTo>
                  <a:lnTo>
                    <a:pt x="38" y="10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0" y="28"/>
                  </a:lnTo>
                  <a:lnTo>
                    <a:pt x="16" y="42"/>
                  </a:lnTo>
                  <a:lnTo>
                    <a:pt x="18" y="50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46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0" y="32"/>
                  </a:lnTo>
                  <a:lnTo>
                    <a:pt x="38" y="38"/>
                  </a:lnTo>
                  <a:lnTo>
                    <a:pt x="44" y="40"/>
                  </a:lnTo>
                  <a:lnTo>
                    <a:pt x="52" y="40"/>
                  </a:lnTo>
                  <a:lnTo>
                    <a:pt x="58" y="40"/>
                  </a:lnTo>
                  <a:lnTo>
                    <a:pt x="64" y="34"/>
                  </a:lnTo>
                  <a:lnTo>
                    <a:pt x="64" y="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74"/>
            <p:cNvSpPr/>
            <p:nvPr/>
          </p:nvSpPr>
          <p:spPr bwMode="auto">
            <a:xfrm rot="11703032">
              <a:off x="11200593" y="1340630"/>
              <a:ext cx="10388" cy="41147"/>
            </a:xfrm>
            <a:custGeom>
              <a:avLst/>
              <a:gdLst>
                <a:gd name="T0" fmla="*/ 8 w 20"/>
                <a:gd name="T1" fmla="*/ 0 h 80"/>
                <a:gd name="T2" fmla="*/ 8 w 20"/>
                <a:gd name="T3" fmla="*/ 0 h 80"/>
                <a:gd name="T4" fmla="*/ 6 w 20"/>
                <a:gd name="T5" fmla="*/ 0 h 80"/>
                <a:gd name="T6" fmla="*/ 2 w 20"/>
                <a:gd name="T7" fmla="*/ 2 h 80"/>
                <a:gd name="T8" fmla="*/ 0 w 20"/>
                <a:gd name="T9" fmla="*/ 6 h 80"/>
                <a:gd name="T10" fmla="*/ 0 w 20"/>
                <a:gd name="T11" fmla="*/ 14 h 80"/>
                <a:gd name="T12" fmla="*/ 0 w 20"/>
                <a:gd name="T13" fmla="*/ 28 h 80"/>
                <a:gd name="T14" fmla="*/ 6 w 20"/>
                <a:gd name="T15" fmla="*/ 50 h 80"/>
                <a:gd name="T16" fmla="*/ 14 w 20"/>
                <a:gd name="T17" fmla="*/ 80 h 80"/>
                <a:gd name="T18" fmla="*/ 14 w 20"/>
                <a:gd name="T19" fmla="*/ 80 h 80"/>
                <a:gd name="T20" fmla="*/ 16 w 20"/>
                <a:gd name="T21" fmla="*/ 68 h 80"/>
                <a:gd name="T22" fmla="*/ 18 w 20"/>
                <a:gd name="T23" fmla="*/ 42 h 80"/>
                <a:gd name="T24" fmla="*/ 20 w 20"/>
                <a:gd name="T25" fmla="*/ 28 h 80"/>
                <a:gd name="T26" fmla="*/ 18 w 20"/>
                <a:gd name="T27" fmla="*/ 14 h 80"/>
                <a:gd name="T28" fmla="*/ 14 w 20"/>
                <a:gd name="T29" fmla="*/ 6 h 80"/>
                <a:gd name="T30" fmla="*/ 12 w 20"/>
                <a:gd name="T31" fmla="*/ 2 h 80"/>
                <a:gd name="T32" fmla="*/ 8 w 20"/>
                <a:gd name="T33" fmla="*/ 0 h 80"/>
                <a:gd name="T34" fmla="*/ 8 w 20"/>
                <a:gd name="T3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80">
                  <a:moveTo>
                    <a:pt x="8" y="0"/>
                  </a:moveTo>
                  <a:lnTo>
                    <a:pt x="8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6" y="50"/>
                  </a:lnTo>
                  <a:lnTo>
                    <a:pt x="14" y="80"/>
                  </a:lnTo>
                  <a:lnTo>
                    <a:pt x="14" y="80"/>
                  </a:lnTo>
                  <a:lnTo>
                    <a:pt x="16" y="68"/>
                  </a:lnTo>
                  <a:lnTo>
                    <a:pt x="18" y="42"/>
                  </a:lnTo>
                  <a:lnTo>
                    <a:pt x="20" y="28"/>
                  </a:lnTo>
                  <a:lnTo>
                    <a:pt x="18" y="14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75"/>
            <p:cNvSpPr/>
            <p:nvPr/>
          </p:nvSpPr>
          <p:spPr bwMode="auto">
            <a:xfrm rot="11703032">
              <a:off x="11191175" y="1008632"/>
              <a:ext cx="65442" cy="86408"/>
            </a:xfrm>
            <a:custGeom>
              <a:avLst/>
              <a:gdLst>
                <a:gd name="T0" fmla="*/ 16 w 126"/>
                <a:gd name="T1" fmla="*/ 50 h 168"/>
                <a:gd name="T2" fmla="*/ 26 w 126"/>
                <a:gd name="T3" fmla="*/ 34 h 168"/>
                <a:gd name="T4" fmla="*/ 42 w 126"/>
                <a:gd name="T5" fmla="*/ 20 h 168"/>
                <a:gd name="T6" fmla="*/ 62 w 126"/>
                <a:gd name="T7" fmla="*/ 18 h 168"/>
                <a:gd name="T8" fmla="*/ 78 w 126"/>
                <a:gd name="T9" fmla="*/ 24 h 168"/>
                <a:gd name="T10" fmla="*/ 88 w 126"/>
                <a:gd name="T11" fmla="*/ 28 h 168"/>
                <a:gd name="T12" fmla="*/ 100 w 126"/>
                <a:gd name="T13" fmla="*/ 42 h 168"/>
                <a:gd name="T14" fmla="*/ 106 w 126"/>
                <a:gd name="T15" fmla="*/ 64 h 168"/>
                <a:gd name="T16" fmla="*/ 104 w 126"/>
                <a:gd name="T17" fmla="*/ 88 h 168"/>
                <a:gd name="T18" fmla="*/ 94 w 126"/>
                <a:gd name="T19" fmla="*/ 108 h 168"/>
                <a:gd name="T20" fmla="*/ 86 w 126"/>
                <a:gd name="T21" fmla="*/ 118 h 168"/>
                <a:gd name="T22" fmla="*/ 72 w 126"/>
                <a:gd name="T23" fmla="*/ 140 h 168"/>
                <a:gd name="T24" fmla="*/ 66 w 126"/>
                <a:gd name="T25" fmla="*/ 156 h 168"/>
                <a:gd name="T26" fmla="*/ 68 w 126"/>
                <a:gd name="T27" fmla="*/ 164 h 168"/>
                <a:gd name="T28" fmla="*/ 70 w 126"/>
                <a:gd name="T29" fmla="*/ 166 h 168"/>
                <a:gd name="T30" fmla="*/ 80 w 126"/>
                <a:gd name="T31" fmla="*/ 168 h 168"/>
                <a:gd name="T32" fmla="*/ 96 w 126"/>
                <a:gd name="T33" fmla="*/ 156 h 168"/>
                <a:gd name="T34" fmla="*/ 116 w 126"/>
                <a:gd name="T35" fmla="*/ 122 h 168"/>
                <a:gd name="T36" fmla="*/ 126 w 126"/>
                <a:gd name="T37" fmla="*/ 90 h 168"/>
                <a:gd name="T38" fmla="*/ 124 w 126"/>
                <a:gd name="T39" fmla="*/ 64 h 168"/>
                <a:gd name="T40" fmla="*/ 116 w 126"/>
                <a:gd name="T41" fmla="*/ 34 h 168"/>
                <a:gd name="T42" fmla="*/ 106 w 126"/>
                <a:gd name="T43" fmla="*/ 18 h 168"/>
                <a:gd name="T44" fmla="*/ 90 w 126"/>
                <a:gd name="T45" fmla="*/ 8 h 168"/>
                <a:gd name="T46" fmla="*/ 70 w 126"/>
                <a:gd name="T47" fmla="*/ 0 h 168"/>
                <a:gd name="T48" fmla="*/ 60 w 126"/>
                <a:gd name="T49" fmla="*/ 0 h 168"/>
                <a:gd name="T50" fmla="*/ 30 w 126"/>
                <a:gd name="T51" fmla="*/ 6 h 168"/>
                <a:gd name="T52" fmla="*/ 10 w 126"/>
                <a:gd name="T53" fmla="*/ 16 h 168"/>
                <a:gd name="T54" fmla="*/ 2 w 126"/>
                <a:gd name="T55" fmla="*/ 24 h 168"/>
                <a:gd name="T56" fmla="*/ 0 w 126"/>
                <a:gd name="T57" fmla="*/ 52 h 168"/>
                <a:gd name="T58" fmla="*/ 2 w 126"/>
                <a:gd name="T59" fmla="*/ 60 h 168"/>
                <a:gd name="T60" fmla="*/ 6 w 126"/>
                <a:gd name="T61" fmla="*/ 62 h 168"/>
                <a:gd name="T62" fmla="*/ 16 w 126"/>
                <a:gd name="T63" fmla="*/ 5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6" h="168">
                  <a:moveTo>
                    <a:pt x="16" y="50"/>
                  </a:moveTo>
                  <a:lnTo>
                    <a:pt x="16" y="50"/>
                  </a:lnTo>
                  <a:lnTo>
                    <a:pt x="20" y="42"/>
                  </a:lnTo>
                  <a:lnTo>
                    <a:pt x="26" y="34"/>
                  </a:lnTo>
                  <a:lnTo>
                    <a:pt x="32" y="26"/>
                  </a:lnTo>
                  <a:lnTo>
                    <a:pt x="42" y="20"/>
                  </a:lnTo>
                  <a:lnTo>
                    <a:pt x="54" y="18"/>
                  </a:lnTo>
                  <a:lnTo>
                    <a:pt x="62" y="18"/>
                  </a:lnTo>
                  <a:lnTo>
                    <a:pt x="70" y="20"/>
                  </a:lnTo>
                  <a:lnTo>
                    <a:pt x="78" y="24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4" y="34"/>
                  </a:lnTo>
                  <a:lnTo>
                    <a:pt x="100" y="42"/>
                  </a:lnTo>
                  <a:lnTo>
                    <a:pt x="104" y="52"/>
                  </a:lnTo>
                  <a:lnTo>
                    <a:pt x="106" y="64"/>
                  </a:lnTo>
                  <a:lnTo>
                    <a:pt x="106" y="80"/>
                  </a:lnTo>
                  <a:lnTo>
                    <a:pt x="104" y="88"/>
                  </a:lnTo>
                  <a:lnTo>
                    <a:pt x="100" y="98"/>
                  </a:lnTo>
                  <a:lnTo>
                    <a:pt x="94" y="108"/>
                  </a:lnTo>
                  <a:lnTo>
                    <a:pt x="86" y="118"/>
                  </a:lnTo>
                  <a:lnTo>
                    <a:pt x="86" y="118"/>
                  </a:lnTo>
                  <a:lnTo>
                    <a:pt x="82" y="124"/>
                  </a:lnTo>
                  <a:lnTo>
                    <a:pt x="72" y="140"/>
                  </a:lnTo>
                  <a:lnTo>
                    <a:pt x="68" y="148"/>
                  </a:lnTo>
                  <a:lnTo>
                    <a:pt x="66" y="156"/>
                  </a:lnTo>
                  <a:lnTo>
                    <a:pt x="66" y="162"/>
                  </a:lnTo>
                  <a:lnTo>
                    <a:pt x="68" y="164"/>
                  </a:lnTo>
                  <a:lnTo>
                    <a:pt x="70" y="166"/>
                  </a:lnTo>
                  <a:lnTo>
                    <a:pt x="70" y="166"/>
                  </a:lnTo>
                  <a:lnTo>
                    <a:pt x="74" y="168"/>
                  </a:lnTo>
                  <a:lnTo>
                    <a:pt x="80" y="168"/>
                  </a:lnTo>
                  <a:lnTo>
                    <a:pt x="88" y="164"/>
                  </a:lnTo>
                  <a:lnTo>
                    <a:pt x="96" y="156"/>
                  </a:lnTo>
                  <a:lnTo>
                    <a:pt x="106" y="142"/>
                  </a:lnTo>
                  <a:lnTo>
                    <a:pt x="116" y="122"/>
                  </a:lnTo>
                  <a:lnTo>
                    <a:pt x="126" y="90"/>
                  </a:lnTo>
                  <a:lnTo>
                    <a:pt x="126" y="90"/>
                  </a:lnTo>
                  <a:lnTo>
                    <a:pt x="126" y="78"/>
                  </a:lnTo>
                  <a:lnTo>
                    <a:pt x="124" y="64"/>
                  </a:lnTo>
                  <a:lnTo>
                    <a:pt x="122" y="50"/>
                  </a:lnTo>
                  <a:lnTo>
                    <a:pt x="116" y="34"/>
                  </a:lnTo>
                  <a:lnTo>
                    <a:pt x="112" y="26"/>
                  </a:lnTo>
                  <a:lnTo>
                    <a:pt x="106" y="18"/>
                  </a:lnTo>
                  <a:lnTo>
                    <a:pt x="98" y="12"/>
                  </a:lnTo>
                  <a:lnTo>
                    <a:pt x="90" y="8"/>
                  </a:lnTo>
                  <a:lnTo>
                    <a:pt x="82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40" y="2"/>
                  </a:lnTo>
                  <a:lnTo>
                    <a:pt x="30" y="6"/>
                  </a:lnTo>
                  <a:lnTo>
                    <a:pt x="18" y="10"/>
                  </a:lnTo>
                  <a:lnTo>
                    <a:pt x="10" y="16"/>
                  </a:lnTo>
                  <a:lnTo>
                    <a:pt x="2" y="24"/>
                  </a:lnTo>
                  <a:lnTo>
                    <a:pt x="2" y="24"/>
                  </a:lnTo>
                  <a:lnTo>
                    <a:pt x="2" y="34"/>
                  </a:lnTo>
                  <a:lnTo>
                    <a:pt x="0" y="52"/>
                  </a:lnTo>
                  <a:lnTo>
                    <a:pt x="0" y="58"/>
                  </a:lnTo>
                  <a:lnTo>
                    <a:pt x="2" y="60"/>
                  </a:lnTo>
                  <a:lnTo>
                    <a:pt x="2" y="62"/>
                  </a:lnTo>
                  <a:lnTo>
                    <a:pt x="6" y="62"/>
                  </a:lnTo>
                  <a:lnTo>
                    <a:pt x="8" y="60"/>
                  </a:lnTo>
                  <a:lnTo>
                    <a:pt x="16" y="50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76"/>
            <p:cNvSpPr/>
            <p:nvPr/>
          </p:nvSpPr>
          <p:spPr bwMode="auto">
            <a:xfrm rot="11703032">
              <a:off x="11248725" y="983180"/>
              <a:ext cx="22853" cy="23659"/>
            </a:xfrm>
            <a:custGeom>
              <a:avLst/>
              <a:gdLst>
                <a:gd name="T0" fmla="*/ 34 w 44"/>
                <a:gd name="T1" fmla="*/ 36 h 46"/>
                <a:gd name="T2" fmla="*/ 34 w 44"/>
                <a:gd name="T3" fmla="*/ 36 h 46"/>
                <a:gd name="T4" fmla="*/ 32 w 44"/>
                <a:gd name="T5" fmla="*/ 38 h 46"/>
                <a:gd name="T6" fmla="*/ 28 w 44"/>
                <a:gd name="T7" fmla="*/ 44 h 46"/>
                <a:gd name="T8" fmla="*/ 24 w 44"/>
                <a:gd name="T9" fmla="*/ 44 h 46"/>
                <a:gd name="T10" fmla="*/ 20 w 44"/>
                <a:gd name="T11" fmla="*/ 46 h 46"/>
                <a:gd name="T12" fmla="*/ 14 w 44"/>
                <a:gd name="T13" fmla="*/ 46 h 46"/>
                <a:gd name="T14" fmla="*/ 8 w 44"/>
                <a:gd name="T15" fmla="*/ 44 h 46"/>
                <a:gd name="T16" fmla="*/ 8 w 44"/>
                <a:gd name="T17" fmla="*/ 44 h 46"/>
                <a:gd name="T18" fmla="*/ 4 w 44"/>
                <a:gd name="T19" fmla="*/ 40 h 46"/>
                <a:gd name="T20" fmla="*/ 0 w 44"/>
                <a:gd name="T21" fmla="*/ 34 h 46"/>
                <a:gd name="T22" fmla="*/ 0 w 44"/>
                <a:gd name="T23" fmla="*/ 28 h 46"/>
                <a:gd name="T24" fmla="*/ 2 w 44"/>
                <a:gd name="T25" fmla="*/ 22 h 46"/>
                <a:gd name="T26" fmla="*/ 8 w 44"/>
                <a:gd name="T27" fmla="*/ 14 h 46"/>
                <a:gd name="T28" fmla="*/ 22 w 44"/>
                <a:gd name="T29" fmla="*/ 8 h 46"/>
                <a:gd name="T30" fmla="*/ 42 w 44"/>
                <a:gd name="T31" fmla="*/ 0 h 46"/>
                <a:gd name="T32" fmla="*/ 42 w 44"/>
                <a:gd name="T33" fmla="*/ 0 h 46"/>
                <a:gd name="T34" fmla="*/ 44 w 44"/>
                <a:gd name="T35" fmla="*/ 0 h 46"/>
                <a:gd name="T36" fmla="*/ 44 w 44"/>
                <a:gd name="T37" fmla="*/ 6 h 46"/>
                <a:gd name="T38" fmla="*/ 42 w 44"/>
                <a:gd name="T39" fmla="*/ 18 h 46"/>
                <a:gd name="T40" fmla="*/ 34 w 44"/>
                <a:gd name="T41" fmla="*/ 36 h 46"/>
                <a:gd name="T42" fmla="*/ 34 w 44"/>
                <a:gd name="T43" fmla="*/ 3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46">
                  <a:moveTo>
                    <a:pt x="34" y="36"/>
                  </a:moveTo>
                  <a:lnTo>
                    <a:pt x="34" y="36"/>
                  </a:lnTo>
                  <a:lnTo>
                    <a:pt x="32" y="38"/>
                  </a:lnTo>
                  <a:lnTo>
                    <a:pt x="28" y="44"/>
                  </a:lnTo>
                  <a:lnTo>
                    <a:pt x="24" y="44"/>
                  </a:lnTo>
                  <a:lnTo>
                    <a:pt x="20" y="46"/>
                  </a:lnTo>
                  <a:lnTo>
                    <a:pt x="14" y="46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4" y="40"/>
                  </a:lnTo>
                  <a:lnTo>
                    <a:pt x="0" y="34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8" y="14"/>
                  </a:lnTo>
                  <a:lnTo>
                    <a:pt x="22" y="8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4" y="6"/>
                  </a:lnTo>
                  <a:lnTo>
                    <a:pt x="42" y="18"/>
                  </a:lnTo>
                  <a:lnTo>
                    <a:pt x="34" y="36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78"/>
            <p:cNvSpPr/>
            <p:nvPr/>
          </p:nvSpPr>
          <p:spPr bwMode="auto">
            <a:xfrm rot="11703032">
              <a:off x="11206584" y="1448885"/>
              <a:ext cx="21814" cy="21602"/>
            </a:xfrm>
            <a:custGeom>
              <a:avLst/>
              <a:gdLst>
                <a:gd name="T0" fmla="*/ 0 w 42"/>
                <a:gd name="T1" fmla="*/ 42 h 42"/>
                <a:gd name="T2" fmla="*/ 0 w 42"/>
                <a:gd name="T3" fmla="*/ 42 h 42"/>
                <a:gd name="T4" fmla="*/ 0 w 42"/>
                <a:gd name="T5" fmla="*/ 34 h 42"/>
                <a:gd name="T6" fmla="*/ 0 w 42"/>
                <a:gd name="T7" fmla="*/ 24 h 42"/>
                <a:gd name="T8" fmla="*/ 2 w 42"/>
                <a:gd name="T9" fmla="*/ 14 h 42"/>
                <a:gd name="T10" fmla="*/ 6 w 42"/>
                <a:gd name="T11" fmla="*/ 6 h 42"/>
                <a:gd name="T12" fmla="*/ 10 w 42"/>
                <a:gd name="T13" fmla="*/ 4 h 42"/>
                <a:gd name="T14" fmla="*/ 12 w 42"/>
                <a:gd name="T15" fmla="*/ 2 h 42"/>
                <a:gd name="T16" fmla="*/ 16 w 42"/>
                <a:gd name="T17" fmla="*/ 0 h 42"/>
                <a:gd name="T18" fmla="*/ 22 w 42"/>
                <a:gd name="T19" fmla="*/ 2 h 42"/>
                <a:gd name="T20" fmla="*/ 28 w 42"/>
                <a:gd name="T21" fmla="*/ 4 h 42"/>
                <a:gd name="T22" fmla="*/ 34 w 42"/>
                <a:gd name="T23" fmla="*/ 8 h 42"/>
                <a:gd name="T24" fmla="*/ 34 w 42"/>
                <a:gd name="T25" fmla="*/ 8 h 42"/>
                <a:gd name="T26" fmla="*/ 40 w 42"/>
                <a:gd name="T27" fmla="*/ 16 h 42"/>
                <a:gd name="T28" fmla="*/ 42 w 42"/>
                <a:gd name="T29" fmla="*/ 22 h 42"/>
                <a:gd name="T30" fmla="*/ 42 w 42"/>
                <a:gd name="T31" fmla="*/ 26 h 42"/>
                <a:gd name="T32" fmla="*/ 42 w 42"/>
                <a:gd name="T33" fmla="*/ 28 h 42"/>
                <a:gd name="T34" fmla="*/ 42 w 42"/>
                <a:gd name="T35" fmla="*/ 28 h 42"/>
                <a:gd name="T36" fmla="*/ 34 w 42"/>
                <a:gd name="T37" fmla="*/ 28 h 42"/>
                <a:gd name="T38" fmla="*/ 28 w 42"/>
                <a:gd name="T39" fmla="*/ 28 h 42"/>
                <a:gd name="T40" fmla="*/ 20 w 42"/>
                <a:gd name="T41" fmla="*/ 24 h 42"/>
                <a:gd name="T42" fmla="*/ 20 w 42"/>
                <a:gd name="T43" fmla="*/ 24 h 42"/>
                <a:gd name="T44" fmla="*/ 10 w 42"/>
                <a:gd name="T45" fmla="*/ 30 h 42"/>
                <a:gd name="T46" fmla="*/ 2 w 42"/>
                <a:gd name="T47" fmla="*/ 36 h 42"/>
                <a:gd name="T48" fmla="*/ 0 w 42"/>
                <a:gd name="T49" fmla="*/ 40 h 42"/>
                <a:gd name="T50" fmla="*/ 0 w 42"/>
                <a:gd name="T51" fmla="*/ 42 h 42"/>
                <a:gd name="T52" fmla="*/ 0 w 42"/>
                <a:gd name="T5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2" h="42">
                  <a:moveTo>
                    <a:pt x="0" y="42"/>
                  </a:moveTo>
                  <a:lnTo>
                    <a:pt x="0" y="42"/>
                  </a:lnTo>
                  <a:lnTo>
                    <a:pt x="0" y="34"/>
                  </a:lnTo>
                  <a:lnTo>
                    <a:pt x="0" y="24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2" y="2"/>
                  </a:lnTo>
                  <a:lnTo>
                    <a:pt x="28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0" y="16"/>
                  </a:lnTo>
                  <a:lnTo>
                    <a:pt x="42" y="22"/>
                  </a:lnTo>
                  <a:lnTo>
                    <a:pt x="42" y="26"/>
                  </a:lnTo>
                  <a:lnTo>
                    <a:pt x="42" y="28"/>
                  </a:lnTo>
                  <a:lnTo>
                    <a:pt x="42" y="28"/>
                  </a:lnTo>
                  <a:lnTo>
                    <a:pt x="34" y="28"/>
                  </a:lnTo>
                  <a:lnTo>
                    <a:pt x="28" y="28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10" y="30"/>
                  </a:lnTo>
                  <a:lnTo>
                    <a:pt x="2" y="36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79"/>
            <p:cNvSpPr/>
            <p:nvPr/>
          </p:nvSpPr>
          <p:spPr bwMode="auto">
            <a:xfrm rot="11703032">
              <a:off x="11167991" y="1343660"/>
              <a:ext cx="28047" cy="31889"/>
            </a:xfrm>
            <a:custGeom>
              <a:avLst/>
              <a:gdLst>
                <a:gd name="T0" fmla="*/ 0 w 54"/>
                <a:gd name="T1" fmla="*/ 2 h 62"/>
                <a:gd name="T2" fmla="*/ 0 w 54"/>
                <a:gd name="T3" fmla="*/ 2 h 62"/>
                <a:gd name="T4" fmla="*/ 0 w 54"/>
                <a:gd name="T5" fmla="*/ 6 h 62"/>
                <a:gd name="T6" fmla="*/ 0 w 54"/>
                <a:gd name="T7" fmla="*/ 10 h 62"/>
                <a:gd name="T8" fmla="*/ 4 w 54"/>
                <a:gd name="T9" fmla="*/ 16 h 62"/>
                <a:gd name="T10" fmla="*/ 10 w 54"/>
                <a:gd name="T11" fmla="*/ 24 h 62"/>
                <a:gd name="T12" fmla="*/ 18 w 54"/>
                <a:gd name="T13" fmla="*/ 34 h 62"/>
                <a:gd name="T14" fmla="*/ 34 w 54"/>
                <a:gd name="T15" fmla="*/ 46 h 62"/>
                <a:gd name="T16" fmla="*/ 54 w 54"/>
                <a:gd name="T17" fmla="*/ 62 h 62"/>
                <a:gd name="T18" fmla="*/ 54 w 54"/>
                <a:gd name="T19" fmla="*/ 62 h 62"/>
                <a:gd name="T20" fmla="*/ 46 w 54"/>
                <a:gd name="T21" fmla="*/ 50 h 62"/>
                <a:gd name="T22" fmla="*/ 30 w 54"/>
                <a:gd name="T23" fmla="*/ 26 h 62"/>
                <a:gd name="T24" fmla="*/ 20 w 54"/>
                <a:gd name="T25" fmla="*/ 14 h 62"/>
                <a:gd name="T26" fmla="*/ 12 w 54"/>
                <a:gd name="T27" fmla="*/ 4 h 62"/>
                <a:gd name="T28" fmla="*/ 4 w 54"/>
                <a:gd name="T29" fmla="*/ 0 h 62"/>
                <a:gd name="T30" fmla="*/ 2 w 54"/>
                <a:gd name="T31" fmla="*/ 0 h 62"/>
                <a:gd name="T32" fmla="*/ 0 w 54"/>
                <a:gd name="T33" fmla="*/ 2 h 62"/>
                <a:gd name="T34" fmla="*/ 0 w 54"/>
                <a:gd name="T35" fmla="*/ 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" h="62">
                  <a:moveTo>
                    <a:pt x="0" y="2"/>
                  </a:moveTo>
                  <a:lnTo>
                    <a:pt x="0" y="2"/>
                  </a:lnTo>
                  <a:lnTo>
                    <a:pt x="0" y="6"/>
                  </a:lnTo>
                  <a:lnTo>
                    <a:pt x="0" y="10"/>
                  </a:lnTo>
                  <a:lnTo>
                    <a:pt x="4" y="16"/>
                  </a:lnTo>
                  <a:lnTo>
                    <a:pt x="10" y="24"/>
                  </a:lnTo>
                  <a:lnTo>
                    <a:pt x="18" y="34"/>
                  </a:lnTo>
                  <a:lnTo>
                    <a:pt x="34" y="46"/>
                  </a:lnTo>
                  <a:lnTo>
                    <a:pt x="54" y="62"/>
                  </a:lnTo>
                  <a:lnTo>
                    <a:pt x="54" y="62"/>
                  </a:lnTo>
                  <a:lnTo>
                    <a:pt x="46" y="50"/>
                  </a:lnTo>
                  <a:lnTo>
                    <a:pt x="30" y="26"/>
                  </a:lnTo>
                  <a:lnTo>
                    <a:pt x="20" y="14"/>
                  </a:lnTo>
                  <a:lnTo>
                    <a:pt x="12" y="4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80"/>
            <p:cNvSpPr/>
            <p:nvPr/>
          </p:nvSpPr>
          <p:spPr bwMode="auto">
            <a:xfrm rot="11703032">
              <a:off x="11141487" y="1335358"/>
              <a:ext cx="48822" cy="48347"/>
            </a:xfrm>
            <a:custGeom>
              <a:avLst/>
              <a:gdLst>
                <a:gd name="T0" fmla="*/ 32 w 94"/>
                <a:gd name="T1" fmla="*/ 20 h 94"/>
                <a:gd name="T2" fmla="*/ 32 w 94"/>
                <a:gd name="T3" fmla="*/ 20 h 94"/>
                <a:gd name="T4" fmla="*/ 18 w 94"/>
                <a:gd name="T5" fmla="*/ 6 h 94"/>
                <a:gd name="T6" fmla="*/ 8 w 94"/>
                <a:gd name="T7" fmla="*/ 0 h 94"/>
                <a:gd name="T8" fmla="*/ 4 w 94"/>
                <a:gd name="T9" fmla="*/ 0 h 94"/>
                <a:gd name="T10" fmla="*/ 0 w 94"/>
                <a:gd name="T11" fmla="*/ 2 h 94"/>
                <a:gd name="T12" fmla="*/ 0 w 94"/>
                <a:gd name="T13" fmla="*/ 2 h 94"/>
                <a:gd name="T14" fmla="*/ 0 w 94"/>
                <a:gd name="T15" fmla="*/ 2 h 94"/>
                <a:gd name="T16" fmla="*/ 0 w 94"/>
                <a:gd name="T17" fmla="*/ 4 h 94"/>
                <a:gd name="T18" fmla="*/ 0 w 94"/>
                <a:gd name="T19" fmla="*/ 8 h 94"/>
                <a:gd name="T20" fmla="*/ 6 w 94"/>
                <a:gd name="T21" fmla="*/ 14 h 94"/>
                <a:gd name="T22" fmla="*/ 14 w 94"/>
                <a:gd name="T23" fmla="*/ 22 h 94"/>
                <a:gd name="T24" fmla="*/ 44 w 94"/>
                <a:gd name="T25" fmla="*/ 48 h 94"/>
                <a:gd name="T26" fmla="*/ 94 w 94"/>
                <a:gd name="T27" fmla="*/ 94 h 94"/>
                <a:gd name="T28" fmla="*/ 94 w 94"/>
                <a:gd name="T29" fmla="*/ 94 h 94"/>
                <a:gd name="T30" fmla="*/ 74 w 94"/>
                <a:gd name="T31" fmla="*/ 66 h 94"/>
                <a:gd name="T32" fmla="*/ 54 w 94"/>
                <a:gd name="T33" fmla="*/ 42 h 94"/>
                <a:gd name="T34" fmla="*/ 42 w 94"/>
                <a:gd name="T35" fmla="*/ 30 h 94"/>
                <a:gd name="T36" fmla="*/ 32 w 94"/>
                <a:gd name="T37" fmla="*/ 20 h 94"/>
                <a:gd name="T38" fmla="*/ 32 w 94"/>
                <a:gd name="T39" fmla="*/ 2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94">
                  <a:moveTo>
                    <a:pt x="32" y="20"/>
                  </a:moveTo>
                  <a:lnTo>
                    <a:pt x="32" y="20"/>
                  </a:lnTo>
                  <a:lnTo>
                    <a:pt x="18" y="6"/>
                  </a:lnTo>
                  <a:lnTo>
                    <a:pt x="8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8"/>
                  </a:lnTo>
                  <a:lnTo>
                    <a:pt x="6" y="14"/>
                  </a:lnTo>
                  <a:lnTo>
                    <a:pt x="14" y="22"/>
                  </a:lnTo>
                  <a:lnTo>
                    <a:pt x="44" y="48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74" y="66"/>
                  </a:lnTo>
                  <a:lnTo>
                    <a:pt x="54" y="42"/>
                  </a:lnTo>
                  <a:lnTo>
                    <a:pt x="42" y="30"/>
                  </a:lnTo>
                  <a:lnTo>
                    <a:pt x="32" y="20"/>
                  </a:lnTo>
                  <a:lnTo>
                    <a:pt x="32" y="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87"/>
            <p:cNvSpPr/>
            <p:nvPr/>
          </p:nvSpPr>
          <p:spPr bwMode="auto">
            <a:xfrm rot="11703032">
              <a:off x="11381065" y="1216561"/>
              <a:ext cx="74791" cy="91551"/>
            </a:xfrm>
            <a:custGeom>
              <a:avLst/>
              <a:gdLst>
                <a:gd name="T0" fmla="*/ 0 w 144"/>
                <a:gd name="T1" fmla="*/ 110 h 178"/>
                <a:gd name="T2" fmla="*/ 14 w 144"/>
                <a:gd name="T3" fmla="*/ 140 h 178"/>
                <a:gd name="T4" fmla="*/ 26 w 144"/>
                <a:gd name="T5" fmla="*/ 154 h 178"/>
                <a:gd name="T6" fmla="*/ 44 w 144"/>
                <a:gd name="T7" fmla="*/ 164 h 178"/>
                <a:gd name="T8" fmla="*/ 64 w 144"/>
                <a:gd name="T9" fmla="*/ 164 h 178"/>
                <a:gd name="T10" fmla="*/ 90 w 144"/>
                <a:gd name="T11" fmla="*/ 156 h 178"/>
                <a:gd name="T12" fmla="*/ 122 w 144"/>
                <a:gd name="T13" fmla="*/ 132 h 178"/>
                <a:gd name="T14" fmla="*/ 126 w 144"/>
                <a:gd name="T15" fmla="*/ 116 h 178"/>
                <a:gd name="T16" fmla="*/ 126 w 144"/>
                <a:gd name="T17" fmla="*/ 80 h 178"/>
                <a:gd name="T18" fmla="*/ 120 w 144"/>
                <a:gd name="T19" fmla="*/ 60 h 178"/>
                <a:gd name="T20" fmla="*/ 106 w 144"/>
                <a:gd name="T21" fmla="*/ 40 h 178"/>
                <a:gd name="T22" fmla="*/ 86 w 144"/>
                <a:gd name="T23" fmla="*/ 24 h 178"/>
                <a:gd name="T24" fmla="*/ 56 w 144"/>
                <a:gd name="T25" fmla="*/ 14 h 178"/>
                <a:gd name="T26" fmla="*/ 54 w 144"/>
                <a:gd name="T27" fmla="*/ 10 h 178"/>
                <a:gd name="T28" fmla="*/ 54 w 144"/>
                <a:gd name="T29" fmla="*/ 0 h 178"/>
                <a:gd name="T30" fmla="*/ 64 w 144"/>
                <a:gd name="T31" fmla="*/ 0 h 178"/>
                <a:gd name="T32" fmla="*/ 74 w 144"/>
                <a:gd name="T33" fmla="*/ 6 h 178"/>
                <a:gd name="T34" fmla="*/ 100 w 144"/>
                <a:gd name="T35" fmla="*/ 20 h 178"/>
                <a:gd name="T36" fmla="*/ 128 w 144"/>
                <a:gd name="T37" fmla="*/ 50 h 178"/>
                <a:gd name="T38" fmla="*/ 138 w 144"/>
                <a:gd name="T39" fmla="*/ 68 h 178"/>
                <a:gd name="T40" fmla="*/ 144 w 144"/>
                <a:gd name="T41" fmla="*/ 92 h 178"/>
                <a:gd name="T42" fmla="*/ 144 w 144"/>
                <a:gd name="T43" fmla="*/ 120 h 178"/>
                <a:gd name="T44" fmla="*/ 138 w 144"/>
                <a:gd name="T45" fmla="*/ 130 h 178"/>
                <a:gd name="T46" fmla="*/ 118 w 144"/>
                <a:gd name="T47" fmla="*/ 154 h 178"/>
                <a:gd name="T48" fmla="*/ 96 w 144"/>
                <a:gd name="T49" fmla="*/ 170 h 178"/>
                <a:gd name="T50" fmla="*/ 76 w 144"/>
                <a:gd name="T51" fmla="*/ 176 h 178"/>
                <a:gd name="T52" fmla="*/ 52 w 144"/>
                <a:gd name="T53" fmla="*/ 176 h 178"/>
                <a:gd name="T54" fmla="*/ 38 w 144"/>
                <a:gd name="T55" fmla="*/ 174 h 178"/>
                <a:gd name="T56" fmla="*/ 24 w 144"/>
                <a:gd name="T57" fmla="*/ 168 h 178"/>
                <a:gd name="T58" fmla="*/ 10 w 144"/>
                <a:gd name="T59" fmla="*/ 152 h 178"/>
                <a:gd name="T60" fmla="*/ 0 w 144"/>
                <a:gd name="T61" fmla="*/ 128 h 178"/>
                <a:gd name="T62" fmla="*/ 0 w 144"/>
                <a:gd name="T63" fmla="*/ 11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4" h="178">
                  <a:moveTo>
                    <a:pt x="0" y="110"/>
                  </a:moveTo>
                  <a:lnTo>
                    <a:pt x="0" y="110"/>
                  </a:lnTo>
                  <a:lnTo>
                    <a:pt x="6" y="126"/>
                  </a:lnTo>
                  <a:lnTo>
                    <a:pt x="14" y="140"/>
                  </a:lnTo>
                  <a:lnTo>
                    <a:pt x="20" y="148"/>
                  </a:lnTo>
                  <a:lnTo>
                    <a:pt x="26" y="154"/>
                  </a:lnTo>
                  <a:lnTo>
                    <a:pt x="34" y="160"/>
                  </a:lnTo>
                  <a:lnTo>
                    <a:pt x="44" y="164"/>
                  </a:lnTo>
                  <a:lnTo>
                    <a:pt x="54" y="166"/>
                  </a:lnTo>
                  <a:lnTo>
                    <a:pt x="64" y="164"/>
                  </a:lnTo>
                  <a:lnTo>
                    <a:pt x="78" y="162"/>
                  </a:lnTo>
                  <a:lnTo>
                    <a:pt x="90" y="156"/>
                  </a:lnTo>
                  <a:lnTo>
                    <a:pt x="106" y="146"/>
                  </a:lnTo>
                  <a:lnTo>
                    <a:pt x="122" y="132"/>
                  </a:lnTo>
                  <a:lnTo>
                    <a:pt x="122" y="132"/>
                  </a:lnTo>
                  <a:lnTo>
                    <a:pt x="126" y="116"/>
                  </a:lnTo>
                  <a:lnTo>
                    <a:pt x="126" y="100"/>
                  </a:lnTo>
                  <a:lnTo>
                    <a:pt x="126" y="80"/>
                  </a:lnTo>
                  <a:lnTo>
                    <a:pt x="122" y="70"/>
                  </a:lnTo>
                  <a:lnTo>
                    <a:pt x="120" y="60"/>
                  </a:lnTo>
                  <a:lnTo>
                    <a:pt x="114" y="50"/>
                  </a:lnTo>
                  <a:lnTo>
                    <a:pt x="106" y="40"/>
                  </a:lnTo>
                  <a:lnTo>
                    <a:pt x="98" y="32"/>
                  </a:lnTo>
                  <a:lnTo>
                    <a:pt x="86" y="24"/>
                  </a:lnTo>
                  <a:lnTo>
                    <a:pt x="72" y="18"/>
                  </a:lnTo>
                  <a:lnTo>
                    <a:pt x="56" y="14"/>
                  </a:lnTo>
                  <a:lnTo>
                    <a:pt x="56" y="14"/>
                  </a:lnTo>
                  <a:lnTo>
                    <a:pt x="54" y="10"/>
                  </a:lnTo>
                  <a:lnTo>
                    <a:pt x="52" y="4"/>
                  </a:lnTo>
                  <a:lnTo>
                    <a:pt x="54" y="0"/>
                  </a:lnTo>
                  <a:lnTo>
                    <a:pt x="58" y="0"/>
                  </a:lnTo>
                  <a:lnTo>
                    <a:pt x="64" y="0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86" y="12"/>
                  </a:lnTo>
                  <a:lnTo>
                    <a:pt x="100" y="20"/>
                  </a:lnTo>
                  <a:lnTo>
                    <a:pt x="114" y="34"/>
                  </a:lnTo>
                  <a:lnTo>
                    <a:pt x="128" y="50"/>
                  </a:lnTo>
                  <a:lnTo>
                    <a:pt x="134" y="58"/>
                  </a:lnTo>
                  <a:lnTo>
                    <a:pt x="138" y="68"/>
                  </a:lnTo>
                  <a:lnTo>
                    <a:pt x="142" y="80"/>
                  </a:lnTo>
                  <a:lnTo>
                    <a:pt x="144" y="92"/>
                  </a:lnTo>
                  <a:lnTo>
                    <a:pt x="144" y="106"/>
                  </a:lnTo>
                  <a:lnTo>
                    <a:pt x="144" y="120"/>
                  </a:lnTo>
                  <a:lnTo>
                    <a:pt x="144" y="120"/>
                  </a:lnTo>
                  <a:lnTo>
                    <a:pt x="138" y="130"/>
                  </a:lnTo>
                  <a:lnTo>
                    <a:pt x="130" y="142"/>
                  </a:lnTo>
                  <a:lnTo>
                    <a:pt x="118" y="154"/>
                  </a:lnTo>
                  <a:lnTo>
                    <a:pt x="104" y="166"/>
                  </a:lnTo>
                  <a:lnTo>
                    <a:pt x="96" y="170"/>
                  </a:lnTo>
                  <a:lnTo>
                    <a:pt x="86" y="174"/>
                  </a:lnTo>
                  <a:lnTo>
                    <a:pt x="76" y="176"/>
                  </a:lnTo>
                  <a:lnTo>
                    <a:pt x="64" y="178"/>
                  </a:lnTo>
                  <a:lnTo>
                    <a:pt x="52" y="176"/>
                  </a:lnTo>
                  <a:lnTo>
                    <a:pt x="38" y="174"/>
                  </a:lnTo>
                  <a:lnTo>
                    <a:pt x="38" y="174"/>
                  </a:lnTo>
                  <a:lnTo>
                    <a:pt x="32" y="170"/>
                  </a:lnTo>
                  <a:lnTo>
                    <a:pt x="24" y="168"/>
                  </a:lnTo>
                  <a:lnTo>
                    <a:pt x="18" y="162"/>
                  </a:lnTo>
                  <a:lnTo>
                    <a:pt x="10" y="152"/>
                  </a:lnTo>
                  <a:lnTo>
                    <a:pt x="4" y="142"/>
                  </a:lnTo>
                  <a:lnTo>
                    <a:pt x="0" y="128"/>
                  </a:lnTo>
                  <a:lnTo>
                    <a:pt x="0" y="11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88"/>
            <p:cNvSpPr/>
            <p:nvPr/>
          </p:nvSpPr>
          <p:spPr bwMode="auto">
            <a:xfrm rot="11703032">
              <a:off x="11408652" y="1192912"/>
              <a:ext cx="71675" cy="45261"/>
            </a:xfrm>
            <a:custGeom>
              <a:avLst/>
              <a:gdLst>
                <a:gd name="T0" fmla="*/ 0 w 138"/>
                <a:gd name="T1" fmla="*/ 66 h 88"/>
                <a:gd name="T2" fmla="*/ 0 w 138"/>
                <a:gd name="T3" fmla="*/ 66 h 88"/>
                <a:gd name="T4" fmla="*/ 16 w 138"/>
                <a:gd name="T5" fmla="*/ 72 h 88"/>
                <a:gd name="T6" fmla="*/ 32 w 138"/>
                <a:gd name="T7" fmla="*/ 74 h 88"/>
                <a:gd name="T8" fmla="*/ 50 w 138"/>
                <a:gd name="T9" fmla="*/ 76 h 88"/>
                <a:gd name="T10" fmla="*/ 60 w 138"/>
                <a:gd name="T11" fmla="*/ 74 h 88"/>
                <a:gd name="T12" fmla="*/ 70 w 138"/>
                <a:gd name="T13" fmla="*/ 72 h 88"/>
                <a:gd name="T14" fmla="*/ 82 w 138"/>
                <a:gd name="T15" fmla="*/ 68 h 88"/>
                <a:gd name="T16" fmla="*/ 92 w 138"/>
                <a:gd name="T17" fmla="*/ 62 h 88"/>
                <a:gd name="T18" fmla="*/ 100 w 138"/>
                <a:gd name="T19" fmla="*/ 56 h 88"/>
                <a:gd name="T20" fmla="*/ 110 w 138"/>
                <a:gd name="T21" fmla="*/ 46 h 88"/>
                <a:gd name="T22" fmla="*/ 116 w 138"/>
                <a:gd name="T23" fmla="*/ 34 h 88"/>
                <a:gd name="T24" fmla="*/ 124 w 138"/>
                <a:gd name="T25" fmla="*/ 18 h 88"/>
                <a:gd name="T26" fmla="*/ 138 w 138"/>
                <a:gd name="T27" fmla="*/ 0 h 88"/>
                <a:gd name="T28" fmla="*/ 138 w 138"/>
                <a:gd name="T29" fmla="*/ 0 h 88"/>
                <a:gd name="T30" fmla="*/ 138 w 138"/>
                <a:gd name="T31" fmla="*/ 6 h 88"/>
                <a:gd name="T32" fmla="*/ 134 w 138"/>
                <a:gd name="T33" fmla="*/ 20 h 88"/>
                <a:gd name="T34" fmla="*/ 128 w 138"/>
                <a:gd name="T35" fmla="*/ 40 h 88"/>
                <a:gd name="T36" fmla="*/ 122 w 138"/>
                <a:gd name="T37" fmla="*/ 50 h 88"/>
                <a:gd name="T38" fmla="*/ 116 w 138"/>
                <a:gd name="T39" fmla="*/ 60 h 88"/>
                <a:gd name="T40" fmla="*/ 108 w 138"/>
                <a:gd name="T41" fmla="*/ 70 h 88"/>
                <a:gd name="T42" fmla="*/ 100 w 138"/>
                <a:gd name="T43" fmla="*/ 78 h 88"/>
                <a:gd name="T44" fmla="*/ 88 w 138"/>
                <a:gd name="T45" fmla="*/ 84 h 88"/>
                <a:gd name="T46" fmla="*/ 74 w 138"/>
                <a:gd name="T47" fmla="*/ 86 h 88"/>
                <a:gd name="T48" fmla="*/ 60 w 138"/>
                <a:gd name="T49" fmla="*/ 88 h 88"/>
                <a:gd name="T50" fmla="*/ 42 w 138"/>
                <a:gd name="T51" fmla="*/ 84 h 88"/>
                <a:gd name="T52" fmla="*/ 22 w 138"/>
                <a:gd name="T53" fmla="*/ 78 h 88"/>
                <a:gd name="T54" fmla="*/ 0 w 138"/>
                <a:gd name="T55" fmla="*/ 66 h 88"/>
                <a:gd name="T56" fmla="*/ 0 w 138"/>
                <a:gd name="T57" fmla="*/ 6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8" h="88">
                  <a:moveTo>
                    <a:pt x="0" y="66"/>
                  </a:moveTo>
                  <a:lnTo>
                    <a:pt x="0" y="66"/>
                  </a:lnTo>
                  <a:lnTo>
                    <a:pt x="16" y="72"/>
                  </a:lnTo>
                  <a:lnTo>
                    <a:pt x="32" y="74"/>
                  </a:lnTo>
                  <a:lnTo>
                    <a:pt x="50" y="76"/>
                  </a:lnTo>
                  <a:lnTo>
                    <a:pt x="60" y="74"/>
                  </a:lnTo>
                  <a:lnTo>
                    <a:pt x="70" y="72"/>
                  </a:lnTo>
                  <a:lnTo>
                    <a:pt x="82" y="68"/>
                  </a:lnTo>
                  <a:lnTo>
                    <a:pt x="92" y="62"/>
                  </a:lnTo>
                  <a:lnTo>
                    <a:pt x="100" y="56"/>
                  </a:lnTo>
                  <a:lnTo>
                    <a:pt x="110" y="46"/>
                  </a:lnTo>
                  <a:lnTo>
                    <a:pt x="116" y="34"/>
                  </a:lnTo>
                  <a:lnTo>
                    <a:pt x="124" y="18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6"/>
                  </a:lnTo>
                  <a:lnTo>
                    <a:pt x="134" y="20"/>
                  </a:lnTo>
                  <a:lnTo>
                    <a:pt x="128" y="40"/>
                  </a:lnTo>
                  <a:lnTo>
                    <a:pt x="122" y="50"/>
                  </a:lnTo>
                  <a:lnTo>
                    <a:pt x="116" y="60"/>
                  </a:lnTo>
                  <a:lnTo>
                    <a:pt x="108" y="70"/>
                  </a:lnTo>
                  <a:lnTo>
                    <a:pt x="100" y="78"/>
                  </a:lnTo>
                  <a:lnTo>
                    <a:pt x="88" y="84"/>
                  </a:lnTo>
                  <a:lnTo>
                    <a:pt x="74" y="86"/>
                  </a:lnTo>
                  <a:lnTo>
                    <a:pt x="60" y="88"/>
                  </a:lnTo>
                  <a:lnTo>
                    <a:pt x="42" y="84"/>
                  </a:lnTo>
                  <a:lnTo>
                    <a:pt x="22" y="78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89"/>
            <p:cNvSpPr/>
            <p:nvPr/>
          </p:nvSpPr>
          <p:spPr bwMode="auto">
            <a:xfrm rot="11703032">
              <a:off x="11186454" y="1537508"/>
              <a:ext cx="83101" cy="114182"/>
            </a:xfrm>
            <a:custGeom>
              <a:avLst/>
              <a:gdLst>
                <a:gd name="T0" fmla="*/ 0 w 160"/>
                <a:gd name="T1" fmla="*/ 62 h 222"/>
                <a:gd name="T2" fmla="*/ 0 w 160"/>
                <a:gd name="T3" fmla="*/ 62 h 222"/>
                <a:gd name="T4" fmla="*/ 10 w 160"/>
                <a:gd name="T5" fmla="*/ 50 h 222"/>
                <a:gd name="T6" fmla="*/ 22 w 160"/>
                <a:gd name="T7" fmla="*/ 40 h 222"/>
                <a:gd name="T8" fmla="*/ 38 w 160"/>
                <a:gd name="T9" fmla="*/ 28 h 222"/>
                <a:gd name="T10" fmla="*/ 54 w 160"/>
                <a:gd name="T11" fmla="*/ 20 h 222"/>
                <a:gd name="T12" fmla="*/ 64 w 160"/>
                <a:gd name="T13" fmla="*/ 16 h 222"/>
                <a:gd name="T14" fmla="*/ 74 w 160"/>
                <a:gd name="T15" fmla="*/ 16 h 222"/>
                <a:gd name="T16" fmla="*/ 84 w 160"/>
                <a:gd name="T17" fmla="*/ 18 h 222"/>
                <a:gd name="T18" fmla="*/ 94 w 160"/>
                <a:gd name="T19" fmla="*/ 20 h 222"/>
                <a:gd name="T20" fmla="*/ 104 w 160"/>
                <a:gd name="T21" fmla="*/ 26 h 222"/>
                <a:gd name="T22" fmla="*/ 114 w 160"/>
                <a:gd name="T23" fmla="*/ 36 h 222"/>
                <a:gd name="T24" fmla="*/ 114 w 160"/>
                <a:gd name="T25" fmla="*/ 36 h 222"/>
                <a:gd name="T26" fmla="*/ 116 w 160"/>
                <a:gd name="T27" fmla="*/ 42 h 222"/>
                <a:gd name="T28" fmla="*/ 124 w 160"/>
                <a:gd name="T29" fmla="*/ 56 h 222"/>
                <a:gd name="T30" fmla="*/ 130 w 160"/>
                <a:gd name="T31" fmla="*/ 76 h 222"/>
                <a:gd name="T32" fmla="*/ 134 w 160"/>
                <a:gd name="T33" fmla="*/ 88 h 222"/>
                <a:gd name="T34" fmla="*/ 136 w 160"/>
                <a:gd name="T35" fmla="*/ 102 h 222"/>
                <a:gd name="T36" fmla="*/ 136 w 160"/>
                <a:gd name="T37" fmla="*/ 116 h 222"/>
                <a:gd name="T38" fmla="*/ 136 w 160"/>
                <a:gd name="T39" fmla="*/ 130 h 222"/>
                <a:gd name="T40" fmla="*/ 132 w 160"/>
                <a:gd name="T41" fmla="*/ 144 h 222"/>
                <a:gd name="T42" fmla="*/ 126 w 160"/>
                <a:gd name="T43" fmla="*/ 158 h 222"/>
                <a:gd name="T44" fmla="*/ 118 w 160"/>
                <a:gd name="T45" fmla="*/ 172 h 222"/>
                <a:gd name="T46" fmla="*/ 104 w 160"/>
                <a:gd name="T47" fmla="*/ 184 h 222"/>
                <a:gd name="T48" fmla="*/ 88 w 160"/>
                <a:gd name="T49" fmla="*/ 196 h 222"/>
                <a:gd name="T50" fmla="*/ 68 w 160"/>
                <a:gd name="T51" fmla="*/ 208 h 222"/>
                <a:gd name="T52" fmla="*/ 62 w 160"/>
                <a:gd name="T53" fmla="*/ 222 h 222"/>
                <a:gd name="T54" fmla="*/ 62 w 160"/>
                <a:gd name="T55" fmla="*/ 222 h 222"/>
                <a:gd name="T56" fmla="*/ 74 w 160"/>
                <a:gd name="T57" fmla="*/ 216 h 222"/>
                <a:gd name="T58" fmla="*/ 98 w 160"/>
                <a:gd name="T59" fmla="*/ 202 h 222"/>
                <a:gd name="T60" fmla="*/ 126 w 160"/>
                <a:gd name="T61" fmla="*/ 184 h 222"/>
                <a:gd name="T62" fmla="*/ 138 w 160"/>
                <a:gd name="T63" fmla="*/ 174 h 222"/>
                <a:gd name="T64" fmla="*/ 146 w 160"/>
                <a:gd name="T65" fmla="*/ 166 h 222"/>
                <a:gd name="T66" fmla="*/ 146 w 160"/>
                <a:gd name="T67" fmla="*/ 166 h 222"/>
                <a:gd name="T68" fmla="*/ 152 w 160"/>
                <a:gd name="T69" fmla="*/ 148 h 222"/>
                <a:gd name="T70" fmla="*/ 156 w 160"/>
                <a:gd name="T71" fmla="*/ 130 h 222"/>
                <a:gd name="T72" fmla="*/ 160 w 160"/>
                <a:gd name="T73" fmla="*/ 108 h 222"/>
                <a:gd name="T74" fmla="*/ 160 w 160"/>
                <a:gd name="T75" fmla="*/ 82 h 222"/>
                <a:gd name="T76" fmla="*/ 160 w 160"/>
                <a:gd name="T77" fmla="*/ 70 h 222"/>
                <a:gd name="T78" fmla="*/ 158 w 160"/>
                <a:gd name="T79" fmla="*/ 58 h 222"/>
                <a:gd name="T80" fmla="*/ 154 w 160"/>
                <a:gd name="T81" fmla="*/ 48 h 222"/>
                <a:gd name="T82" fmla="*/ 150 w 160"/>
                <a:gd name="T83" fmla="*/ 36 h 222"/>
                <a:gd name="T84" fmla="*/ 142 w 160"/>
                <a:gd name="T85" fmla="*/ 26 h 222"/>
                <a:gd name="T86" fmla="*/ 134 w 160"/>
                <a:gd name="T87" fmla="*/ 18 h 222"/>
                <a:gd name="T88" fmla="*/ 134 w 160"/>
                <a:gd name="T89" fmla="*/ 18 h 222"/>
                <a:gd name="T90" fmla="*/ 124 w 160"/>
                <a:gd name="T91" fmla="*/ 10 h 222"/>
                <a:gd name="T92" fmla="*/ 110 w 160"/>
                <a:gd name="T93" fmla="*/ 4 h 222"/>
                <a:gd name="T94" fmla="*/ 94 w 160"/>
                <a:gd name="T95" fmla="*/ 0 h 222"/>
                <a:gd name="T96" fmla="*/ 84 w 160"/>
                <a:gd name="T97" fmla="*/ 0 h 222"/>
                <a:gd name="T98" fmla="*/ 74 w 160"/>
                <a:gd name="T99" fmla="*/ 0 h 222"/>
                <a:gd name="T100" fmla="*/ 64 w 160"/>
                <a:gd name="T101" fmla="*/ 0 h 222"/>
                <a:gd name="T102" fmla="*/ 52 w 160"/>
                <a:gd name="T103" fmla="*/ 4 h 222"/>
                <a:gd name="T104" fmla="*/ 40 w 160"/>
                <a:gd name="T105" fmla="*/ 10 h 222"/>
                <a:gd name="T106" fmla="*/ 28 w 160"/>
                <a:gd name="T107" fmla="*/ 16 h 222"/>
                <a:gd name="T108" fmla="*/ 14 w 160"/>
                <a:gd name="T109" fmla="*/ 26 h 222"/>
                <a:gd name="T110" fmla="*/ 2 w 160"/>
                <a:gd name="T111" fmla="*/ 38 h 222"/>
                <a:gd name="T112" fmla="*/ 0 w 160"/>
                <a:gd name="T113" fmla="*/ 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" h="222">
                  <a:moveTo>
                    <a:pt x="0" y="62"/>
                  </a:moveTo>
                  <a:lnTo>
                    <a:pt x="0" y="62"/>
                  </a:lnTo>
                  <a:lnTo>
                    <a:pt x="10" y="50"/>
                  </a:lnTo>
                  <a:lnTo>
                    <a:pt x="22" y="40"/>
                  </a:lnTo>
                  <a:lnTo>
                    <a:pt x="38" y="28"/>
                  </a:lnTo>
                  <a:lnTo>
                    <a:pt x="54" y="20"/>
                  </a:lnTo>
                  <a:lnTo>
                    <a:pt x="64" y="16"/>
                  </a:lnTo>
                  <a:lnTo>
                    <a:pt x="74" y="16"/>
                  </a:lnTo>
                  <a:lnTo>
                    <a:pt x="84" y="18"/>
                  </a:lnTo>
                  <a:lnTo>
                    <a:pt x="94" y="20"/>
                  </a:lnTo>
                  <a:lnTo>
                    <a:pt x="104" y="26"/>
                  </a:lnTo>
                  <a:lnTo>
                    <a:pt x="114" y="36"/>
                  </a:lnTo>
                  <a:lnTo>
                    <a:pt x="114" y="36"/>
                  </a:lnTo>
                  <a:lnTo>
                    <a:pt x="116" y="42"/>
                  </a:lnTo>
                  <a:lnTo>
                    <a:pt x="124" y="56"/>
                  </a:lnTo>
                  <a:lnTo>
                    <a:pt x="130" y="76"/>
                  </a:lnTo>
                  <a:lnTo>
                    <a:pt x="134" y="88"/>
                  </a:lnTo>
                  <a:lnTo>
                    <a:pt x="136" y="102"/>
                  </a:lnTo>
                  <a:lnTo>
                    <a:pt x="136" y="116"/>
                  </a:lnTo>
                  <a:lnTo>
                    <a:pt x="136" y="130"/>
                  </a:lnTo>
                  <a:lnTo>
                    <a:pt x="132" y="144"/>
                  </a:lnTo>
                  <a:lnTo>
                    <a:pt x="126" y="158"/>
                  </a:lnTo>
                  <a:lnTo>
                    <a:pt x="118" y="172"/>
                  </a:lnTo>
                  <a:lnTo>
                    <a:pt x="104" y="184"/>
                  </a:lnTo>
                  <a:lnTo>
                    <a:pt x="88" y="196"/>
                  </a:lnTo>
                  <a:lnTo>
                    <a:pt x="68" y="208"/>
                  </a:lnTo>
                  <a:lnTo>
                    <a:pt x="62" y="222"/>
                  </a:lnTo>
                  <a:lnTo>
                    <a:pt x="62" y="222"/>
                  </a:lnTo>
                  <a:lnTo>
                    <a:pt x="74" y="216"/>
                  </a:lnTo>
                  <a:lnTo>
                    <a:pt x="98" y="202"/>
                  </a:lnTo>
                  <a:lnTo>
                    <a:pt x="126" y="184"/>
                  </a:lnTo>
                  <a:lnTo>
                    <a:pt x="138" y="174"/>
                  </a:lnTo>
                  <a:lnTo>
                    <a:pt x="146" y="166"/>
                  </a:lnTo>
                  <a:lnTo>
                    <a:pt x="146" y="166"/>
                  </a:lnTo>
                  <a:lnTo>
                    <a:pt x="152" y="148"/>
                  </a:lnTo>
                  <a:lnTo>
                    <a:pt x="156" y="130"/>
                  </a:lnTo>
                  <a:lnTo>
                    <a:pt x="160" y="108"/>
                  </a:lnTo>
                  <a:lnTo>
                    <a:pt x="160" y="82"/>
                  </a:lnTo>
                  <a:lnTo>
                    <a:pt x="160" y="70"/>
                  </a:lnTo>
                  <a:lnTo>
                    <a:pt x="158" y="58"/>
                  </a:lnTo>
                  <a:lnTo>
                    <a:pt x="154" y="48"/>
                  </a:lnTo>
                  <a:lnTo>
                    <a:pt x="150" y="36"/>
                  </a:lnTo>
                  <a:lnTo>
                    <a:pt x="142" y="26"/>
                  </a:lnTo>
                  <a:lnTo>
                    <a:pt x="134" y="18"/>
                  </a:lnTo>
                  <a:lnTo>
                    <a:pt x="134" y="18"/>
                  </a:lnTo>
                  <a:lnTo>
                    <a:pt x="124" y="10"/>
                  </a:lnTo>
                  <a:lnTo>
                    <a:pt x="110" y="4"/>
                  </a:lnTo>
                  <a:lnTo>
                    <a:pt x="94" y="0"/>
                  </a:lnTo>
                  <a:lnTo>
                    <a:pt x="84" y="0"/>
                  </a:lnTo>
                  <a:lnTo>
                    <a:pt x="74" y="0"/>
                  </a:lnTo>
                  <a:lnTo>
                    <a:pt x="64" y="0"/>
                  </a:lnTo>
                  <a:lnTo>
                    <a:pt x="52" y="4"/>
                  </a:lnTo>
                  <a:lnTo>
                    <a:pt x="40" y="10"/>
                  </a:lnTo>
                  <a:lnTo>
                    <a:pt x="28" y="16"/>
                  </a:lnTo>
                  <a:lnTo>
                    <a:pt x="14" y="26"/>
                  </a:lnTo>
                  <a:lnTo>
                    <a:pt x="2" y="3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97"/>
            <p:cNvSpPr/>
            <p:nvPr/>
          </p:nvSpPr>
          <p:spPr bwMode="auto">
            <a:xfrm rot="11703032">
              <a:off x="11192986" y="1303556"/>
              <a:ext cx="78946" cy="68921"/>
            </a:xfrm>
            <a:custGeom>
              <a:avLst/>
              <a:gdLst>
                <a:gd name="T0" fmla="*/ 0 w 152"/>
                <a:gd name="T1" fmla="*/ 72 h 134"/>
                <a:gd name="T2" fmla="*/ 0 w 152"/>
                <a:gd name="T3" fmla="*/ 72 h 134"/>
                <a:gd name="T4" fmla="*/ 0 w 152"/>
                <a:gd name="T5" fmla="*/ 80 h 134"/>
                <a:gd name="T6" fmla="*/ 2 w 152"/>
                <a:gd name="T7" fmla="*/ 88 h 134"/>
                <a:gd name="T8" fmla="*/ 4 w 152"/>
                <a:gd name="T9" fmla="*/ 98 h 134"/>
                <a:gd name="T10" fmla="*/ 10 w 152"/>
                <a:gd name="T11" fmla="*/ 108 h 134"/>
                <a:gd name="T12" fmla="*/ 20 w 152"/>
                <a:gd name="T13" fmla="*/ 120 h 134"/>
                <a:gd name="T14" fmla="*/ 34 w 152"/>
                <a:gd name="T15" fmla="*/ 128 h 134"/>
                <a:gd name="T16" fmla="*/ 42 w 152"/>
                <a:gd name="T17" fmla="*/ 132 h 134"/>
                <a:gd name="T18" fmla="*/ 52 w 152"/>
                <a:gd name="T19" fmla="*/ 134 h 134"/>
                <a:gd name="T20" fmla="*/ 52 w 152"/>
                <a:gd name="T21" fmla="*/ 134 h 134"/>
                <a:gd name="T22" fmla="*/ 72 w 152"/>
                <a:gd name="T23" fmla="*/ 130 h 134"/>
                <a:gd name="T24" fmla="*/ 90 w 152"/>
                <a:gd name="T25" fmla="*/ 122 h 134"/>
                <a:gd name="T26" fmla="*/ 110 w 152"/>
                <a:gd name="T27" fmla="*/ 110 h 134"/>
                <a:gd name="T28" fmla="*/ 120 w 152"/>
                <a:gd name="T29" fmla="*/ 102 h 134"/>
                <a:gd name="T30" fmla="*/ 130 w 152"/>
                <a:gd name="T31" fmla="*/ 94 h 134"/>
                <a:gd name="T32" fmla="*/ 138 w 152"/>
                <a:gd name="T33" fmla="*/ 82 h 134"/>
                <a:gd name="T34" fmla="*/ 146 w 152"/>
                <a:gd name="T35" fmla="*/ 70 h 134"/>
                <a:gd name="T36" fmla="*/ 150 w 152"/>
                <a:gd name="T37" fmla="*/ 56 h 134"/>
                <a:gd name="T38" fmla="*/ 152 w 152"/>
                <a:gd name="T39" fmla="*/ 40 h 134"/>
                <a:gd name="T40" fmla="*/ 152 w 152"/>
                <a:gd name="T41" fmla="*/ 22 h 134"/>
                <a:gd name="T42" fmla="*/ 150 w 152"/>
                <a:gd name="T43" fmla="*/ 0 h 134"/>
                <a:gd name="T44" fmla="*/ 150 w 152"/>
                <a:gd name="T45" fmla="*/ 0 h 134"/>
                <a:gd name="T46" fmla="*/ 148 w 152"/>
                <a:gd name="T47" fmla="*/ 2 h 134"/>
                <a:gd name="T48" fmla="*/ 142 w 152"/>
                <a:gd name="T49" fmla="*/ 4 h 134"/>
                <a:gd name="T50" fmla="*/ 138 w 152"/>
                <a:gd name="T51" fmla="*/ 8 h 134"/>
                <a:gd name="T52" fmla="*/ 134 w 152"/>
                <a:gd name="T53" fmla="*/ 16 h 134"/>
                <a:gd name="T54" fmla="*/ 132 w 152"/>
                <a:gd name="T55" fmla="*/ 24 h 134"/>
                <a:gd name="T56" fmla="*/ 130 w 152"/>
                <a:gd name="T57" fmla="*/ 38 h 134"/>
                <a:gd name="T58" fmla="*/ 130 w 152"/>
                <a:gd name="T59" fmla="*/ 38 h 134"/>
                <a:gd name="T60" fmla="*/ 126 w 152"/>
                <a:gd name="T61" fmla="*/ 48 h 134"/>
                <a:gd name="T62" fmla="*/ 122 w 152"/>
                <a:gd name="T63" fmla="*/ 60 h 134"/>
                <a:gd name="T64" fmla="*/ 116 w 152"/>
                <a:gd name="T65" fmla="*/ 72 h 134"/>
                <a:gd name="T66" fmla="*/ 108 w 152"/>
                <a:gd name="T67" fmla="*/ 86 h 134"/>
                <a:gd name="T68" fmla="*/ 98 w 152"/>
                <a:gd name="T69" fmla="*/ 98 h 134"/>
                <a:gd name="T70" fmla="*/ 84 w 152"/>
                <a:gd name="T71" fmla="*/ 108 h 134"/>
                <a:gd name="T72" fmla="*/ 76 w 152"/>
                <a:gd name="T73" fmla="*/ 112 h 134"/>
                <a:gd name="T74" fmla="*/ 68 w 152"/>
                <a:gd name="T75" fmla="*/ 114 h 134"/>
                <a:gd name="T76" fmla="*/ 68 w 152"/>
                <a:gd name="T77" fmla="*/ 114 h 134"/>
                <a:gd name="T78" fmla="*/ 62 w 152"/>
                <a:gd name="T79" fmla="*/ 116 h 134"/>
                <a:gd name="T80" fmla="*/ 56 w 152"/>
                <a:gd name="T81" fmla="*/ 118 h 134"/>
                <a:gd name="T82" fmla="*/ 50 w 152"/>
                <a:gd name="T83" fmla="*/ 118 h 134"/>
                <a:gd name="T84" fmla="*/ 42 w 152"/>
                <a:gd name="T85" fmla="*/ 116 h 134"/>
                <a:gd name="T86" fmla="*/ 36 w 152"/>
                <a:gd name="T87" fmla="*/ 108 h 134"/>
                <a:gd name="T88" fmla="*/ 30 w 152"/>
                <a:gd name="T89" fmla="*/ 98 h 134"/>
                <a:gd name="T90" fmla="*/ 26 w 152"/>
                <a:gd name="T91" fmla="*/ 80 h 134"/>
                <a:gd name="T92" fmla="*/ 26 w 152"/>
                <a:gd name="T93" fmla="*/ 80 h 134"/>
                <a:gd name="T94" fmla="*/ 22 w 152"/>
                <a:gd name="T95" fmla="*/ 76 h 134"/>
                <a:gd name="T96" fmla="*/ 16 w 152"/>
                <a:gd name="T97" fmla="*/ 68 h 134"/>
                <a:gd name="T98" fmla="*/ 14 w 152"/>
                <a:gd name="T99" fmla="*/ 66 h 134"/>
                <a:gd name="T100" fmla="*/ 8 w 152"/>
                <a:gd name="T101" fmla="*/ 64 h 134"/>
                <a:gd name="T102" fmla="*/ 4 w 152"/>
                <a:gd name="T103" fmla="*/ 66 h 134"/>
                <a:gd name="T104" fmla="*/ 0 w 152"/>
                <a:gd name="T105" fmla="*/ 72 h 134"/>
                <a:gd name="T106" fmla="*/ 0 w 152"/>
                <a:gd name="T107" fmla="*/ 7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2" h="134">
                  <a:moveTo>
                    <a:pt x="0" y="72"/>
                  </a:moveTo>
                  <a:lnTo>
                    <a:pt x="0" y="72"/>
                  </a:lnTo>
                  <a:lnTo>
                    <a:pt x="0" y="80"/>
                  </a:lnTo>
                  <a:lnTo>
                    <a:pt x="2" y="88"/>
                  </a:lnTo>
                  <a:lnTo>
                    <a:pt x="4" y="98"/>
                  </a:lnTo>
                  <a:lnTo>
                    <a:pt x="10" y="108"/>
                  </a:lnTo>
                  <a:lnTo>
                    <a:pt x="20" y="120"/>
                  </a:lnTo>
                  <a:lnTo>
                    <a:pt x="34" y="128"/>
                  </a:lnTo>
                  <a:lnTo>
                    <a:pt x="42" y="132"/>
                  </a:lnTo>
                  <a:lnTo>
                    <a:pt x="52" y="134"/>
                  </a:lnTo>
                  <a:lnTo>
                    <a:pt x="52" y="134"/>
                  </a:lnTo>
                  <a:lnTo>
                    <a:pt x="72" y="130"/>
                  </a:lnTo>
                  <a:lnTo>
                    <a:pt x="90" y="122"/>
                  </a:lnTo>
                  <a:lnTo>
                    <a:pt x="110" y="110"/>
                  </a:lnTo>
                  <a:lnTo>
                    <a:pt x="120" y="102"/>
                  </a:lnTo>
                  <a:lnTo>
                    <a:pt x="130" y="94"/>
                  </a:lnTo>
                  <a:lnTo>
                    <a:pt x="138" y="82"/>
                  </a:lnTo>
                  <a:lnTo>
                    <a:pt x="146" y="70"/>
                  </a:lnTo>
                  <a:lnTo>
                    <a:pt x="150" y="56"/>
                  </a:lnTo>
                  <a:lnTo>
                    <a:pt x="152" y="40"/>
                  </a:lnTo>
                  <a:lnTo>
                    <a:pt x="152" y="22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48" y="2"/>
                  </a:lnTo>
                  <a:lnTo>
                    <a:pt x="142" y="4"/>
                  </a:lnTo>
                  <a:lnTo>
                    <a:pt x="138" y="8"/>
                  </a:lnTo>
                  <a:lnTo>
                    <a:pt x="134" y="16"/>
                  </a:lnTo>
                  <a:lnTo>
                    <a:pt x="132" y="24"/>
                  </a:lnTo>
                  <a:lnTo>
                    <a:pt x="130" y="38"/>
                  </a:lnTo>
                  <a:lnTo>
                    <a:pt x="130" y="38"/>
                  </a:lnTo>
                  <a:lnTo>
                    <a:pt x="126" y="48"/>
                  </a:lnTo>
                  <a:lnTo>
                    <a:pt x="122" y="60"/>
                  </a:lnTo>
                  <a:lnTo>
                    <a:pt x="116" y="72"/>
                  </a:lnTo>
                  <a:lnTo>
                    <a:pt x="108" y="86"/>
                  </a:lnTo>
                  <a:lnTo>
                    <a:pt x="98" y="98"/>
                  </a:lnTo>
                  <a:lnTo>
                    <a:pt x="84" y="108"/>
                  </a:lnTo>
                  <a:lnTo>
                    <a:pt x="76" y="112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2" y="116"/>
                  </a:lnTo>
                  <a:lnTo>
                    <a:pt x="56" y="118"/>
                  </a:lnTo>
                  <a:lnTo>
                    <a:pt x="50" y="118"/>
                  </a:lnTo>
                  <a:lnTo>
                    <a:pt x="42" y="116"/>
                  </a:lnTo>
                  <a:lnTo>
                    <a:pt x="36" y="108"/>
                  </a:lnTo>
                  <a:lnTo>
                    <a:pt x="30" y="98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2" y="76"/>
                  </a:lnTo>
                  <a:lnTo>
                    <a:pt x="16" y="68"/>
                  </a:lnTo>
                  <a:lnTo>
                    <a:pt x="14" y="66"/>
                  </a:lnTo>
                  <a:lnTo>
                    <a:pt x="8" y="64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98"/>
            <p:cNvSpPr/>
            <p:nvPr/>
          </p:nvSpPr>
          <p:spPr bwMode="auto">
            <a:xfrm rot="11703032">
              <a:off x="11081994" y="1328251"/>
              <a:ext cx="74791" cy="52462"/>
            </a:xfrm>
            <a:custGeom>
              <a:avLst/>
              <a:gdLst>
                <a:gd name="T0" fmla="*/ 0 w 144"/>
                <a:gd name="T1" fmla="*/ 66 h 102"/>
                <a:gd name="T2" fmla="*/ 0 w 144"/>
                <a:gd name="T3" fmla="*/ 66 h 102"/>
                <a:gd name="T4" fmla="*/ 20 w 144"/>
                <a:gd name="T5" fmla="*/ 74 h 102"/>
                <a:gd name="T6" fmla="*/ 40 w 144"/>
                <a:gd name="T7" fmla="*/ 82 h 102"/>
                <a:gd name="T8" fmla="*/ 62 w 144"/>
                <a:gd name="T9" fmla="*/ 86 h 102"/>
                <a:gd name="T10" fmla="*/ 74 w 144"/>
                <a:gd name="T11" fmla="*/ 86 h 102"/>
                <a:gd name="T12" fmla="*/ 84 w 144"/>
                <a:gd name="T13" fmla="*/ 84 h 102"/>
                <a:gd name="T14" fmla="*/ 94 w 144"/>
                <a:gd name="T15" fmla="*/ 80 h 102"/>
                <a:gd name="T16" fmla="*/ 102 w 144"/>
                <a:gd name="T17" fmla="*/ 72 h 102"/>
                <a:gd name="T18" fmla="*/ 110 w 144"/>
                <a:gd name="T19" fmla="*/ 64 h 102"/>
                <a:gd name="T20" fmla="*/ 114 w 144"/>
                <a:gd name="T21" fmla="*/ 50 h 102"/>
                <a:gd name="T22" fmla="*/ 116 w 144"/>
                <a:gd name="T23" fmla="*/ 34 h 102"/>
                <a:gd name="T24" fmla="*/ 116 w 144"/>
                <a:gd name="T25" fmla="*/ 14 h 102"/>
                <a:gd name="T26" fmla="*/ 116 w 144"/>
                <a:gd name="T27" fmla="*/ 14 h 102"/>
                <a:gd name="T28" fmla="*/ 116 w 144"/>
                <a:gd name="T29" fmla="*/ 10 h 102"/>
                <a:gd name="T30" fmla="*/ 118 w 144"/>
                <a:gd name="T31" fmla="*/ 6 h 102"/>
                <a:gd name="T32" fmla="*/ 120 w 144"/>
                <a:gd name="T33" fmla="*/ 2 h 102"/>
                <a:gd name="T34" fmla="*/ 122 w 144"/>
                <a:gd name="T35" fmla="*/ 0 h 102"/>
                <a:gd name="T36" fmla="*/ 126 w 144"/>
                <a:gd name="T37" fmla="*/ 2 h 102"/>
                <a:gd name="T38" fmla="*/ 134 w 144"/>
                <a:gd name="T39" fmla="*/ 8 h 102"/>
                <a:gd name="T40" fmla="*/ 142 w 144"/>
                <a:gd name="T41" fmla="*/ 20 h 102"/>
                <a:gd name="T42" fmla="*/ 142 w 144"/>
                <a:gd name="T43" fmla="*/ 20 h 102"/>
                <a:gd name="T44" fmla="*/ 144 w 144"/>
                <a:gd name="T45" fmla="*/ 30 h 102"/>
                <a:gd name="T46" fmla="*/ 144 w 144"/>
                <a:gd name="T47" fmla="*/ 40 h 102"/>
                <a:gd name="T48" fmla="*/ 144 w 144"/>
                <a:gd name="T49" fmla="*/ 52 h 102"/>
                <a:gd name="T50" fmla="*/ 140 w 144"/>
                <a:gd name="T51" fmla="*/ 64 h 102"/>
                <a:gd name="T52" fmla="*/ 134 w 144"/>
                <a:gd name="T53" fmla="*/ 76 h 102"/>
                <a:gd name="T54" fmla="*/ 130 w 144"/>
                <a:gd name="T55" fmla="*/ 82 h 102"/>
                <a:gd name="T56" fmla="*/ 124 w 144"/>
                <a:gd name="T57" fmla="*/ 88 h 102"/>
                <a:gd name="T58" fmla="*/ 118 w 144"/>
                <a:gd name="T59" fmla="*/ 92 h 102"/>
                <a:gd name="T60" fmla="*/ 110 w 144"/>
                <a:gd name="T61" fmla="*/ 96 h 102"/>
                <a:gd name="T62" fmla="*/ 110 w 144"/>
                <a:gd name="T63" fmla="*/ 96 h 102"/>
                <a:gd name="T64" fmla="*/ 100 w 144"/>
                <a:gd name="T65" fmla="*/ 98 h 102"/>
                <a:gd name="T66" fmla="*/ 88 w 144"/>
                <a:gd name="T67" fmla="*/ 102 h 102"/>
                <a:gd name="T68" fmla="*/ 74 w 144"/>
                <a:gd name="T69" fmla="*/ 102 h 102"/>
                <a:gd name="T70" fmla="*/ 58 w 144"/>
                <a:gd name="T71" fmla="*/ 100 h 102"/>
                <a:gd name="T72" fmla="*/ 40 w 144"/>
                <a:gd name="T73" fmla="*/ 94 h 102"/>
                <a:gd name="T74" fmla="*/ 30 w 144"/>
                <a:gd name="T75" fmla="*/ 90 h 102"/>
                <a:gd name="T76" fmla="*/ 20 w 144"/>
                <a:gd name="T77" fmla="*/ 84 h 102"/>
                <a:gd name="T78" fmla="*/ 10 w 144"/>
                <a:gd name="T79" fmla="*/ 76 h 102"/>
                <a:gd name="T80" fmla="*/ 0 w 144"/>
                <a:gd name="T81" fmla="*/ 66 h 102"/>
                <a:gd name="T82" fmla="*/ 0 w 144"/>
                <a:gd name="T83" fmla="*/ 66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4" h="102">
                  <a:moveTo>
                    <a:pt x="0" y="66"/>
                  </a:moveTo>
                  <a:lnTo>
                    <a:pt x="0" y="66"/>
                  </a:lnTo>
                  <a:lnTo>
                    <a:pt x="20" y="74"/>
                  </a:lnTo>
                  <a:lnTo>
                    <a:pt x="40" y="82"/>
                  </a:lnTo>
                  <a:lnTo>
                    <a:pt x="62" y="86"/>
                  </a:lnTo>
                  <a:lnTo>
                    <a:pt x="74" y="86"/>
                  </a:lnTo>
                  <a:lnTo>
                    <a:pt x="84" y="84"/>
                  </a:lnTo>
                  <a:lnTo>
                    <a:pt x="94" y="80"/>
                  </a:lnTo>
                  <a:lnTo>
                    <a:pt x="102" y="72"/>
                  </a:lnTo>
                  <a:lnTo>
                    <a:pt x="110" y="64"/>
                  </a:lnTo>
                  <a:lnTo>
                    <a:pt x="114" y="50"/>
                  </a:lnTo>
                  <a:lnTo>
                    <a:pt x="116" y="34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16" y="10"/>
                  </a:lnTo>
                  <a:lnTo>
                    <a:pt x="118" y="6"/>
                  </a:lnTo>
                  <a:lnTo>
                    <a:pt x="120" y="2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34" y="8"/>
                  </a:lnTo>
                  <a:lnTo>
                    <a:pt x="142" y="20"/>
                  </a:lnTo>
                  <a:lnTo>
                    <a:pt x="142" y="20"/>
                  </a:lnTo>
                  <a:lnTo>
                    <a:pt x="144" y="30"/>
                  </a:lnTo>
                  <a:lnTo>
                    <a:pt x="144" y="40"/>
                  </a:lnTo>
                  <a:lnTo>
                    <a:pt x="144" y="52"/>
                  </a:lnTo>
                  <a:lnTo>
                    <a:pt x="140" y="64"/>
                  </a:lnTo>
                  <a:lnTo>
                    <a:pt x="134" y="76"/>
                  </a:lnTo>
                  <a:lnTo>
                    <a:pt x="130" y="82"/>
                  </a:lnTo>
                  <a:lnTo>
                    <a:pt x="124" y="88"/>
                  </a:lnTo>
                  <a:lnTo>
                    <a:pt x="118" y="9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00" y="98"/>
                  </a:lnTo>
                  <a:lnTo>
                    <a:pt x="88" y="102"/>
                  </a:lnTo>
                  <a:lnTo>
                    <a:pt x="74" y="102"/>
                  </a:lnTo>
                  <a:lnTo>
                    <a:pt x="58" y="100"/>
                  </a:lnTo>
                  <a:lnTo>
                    <a:pt x="40" y="94"/>
                  </a:lnTo>
                  <a:lnTo>
                    <a:pt x="30" y="90"/>
                  </a:lnTo>
                  <a:lnTo>
                    <a:pt x="20" y="84"/>
                  </a:lnTo>
                  <a:lnTo>
                    <a:pt x="10" y="7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99"/>
            <p:cNvSpPr/>
            <p:nvPr/>
          </p:nvSpPr>
          <p:spPr bwMode="auto">
            <a:xfrm rot="11703032">
              <a:off x="11161901" y="1315011"/>
              <a:ext cx="19737" cy="13373"/>
            </a:xfrm>
            <a:custGeom>
              <a:avLst/>
              <a:gdLst>
                <a:gd name="T0" fmla="*/ 30 w 38"/>
                <a:gd name="T1" fmla="*/ 26 h 26"/>
                <a:gd name="T2" fmla="*/ 30 w 38"/>
                <a:gd name="T3" fmla="*/ 26 h 26"/>
                <a:gd name="T4" fmla="*/ 28 w 38"/>
                <a:gd name="T5" fmla="*/ 24 h 26"/>
                <a:gd name="T6" fmla="*/ 20 w 38"/>
                <a:gd name="T7" fmla="*/ 18 h 26"/>
                <a:gd name="T8" fmla="*/ 16 w 38"/>
                <a:gd name="T9" fmla="*/ 16 h 26"/>
                <a:gd name="T10" fmla="*/ 10 w 38"/>
                <a:gd name="T11" fmla="*/ 14 h 26"/>
                <a:gd name="T12" fmla="*/ 6 w 38"/>
                <a:gd name="T13" fmla="*/ 16 h 26"/>
                <a:gd name="T14" fmla="*/ 0 w 38"/>
                <a:gd name="T15" fmla="*/ 22 h 26"/>
                <a:gd name="T16" fmla="*/ 0 w 38"/>
                <a:gd name="T17" fmla="*/ 22 h 26"/>
                <a:gd name="T18" fmla="*/ 0 w 38"/>
                <a:gd name="T19" fmla="*/ 18 h 26"/>
                <a:gd name="T20" fmla="*/ 2 w 38"/>
                <a:gd name="T21" fmla="*/ 10 h 26"/>
                <a:gd name="T22" fmla="*/ 4 w 38"/>
                <a:gd name="T23" fmla="*/ 4 h 26"/>
                <a:gd name="T24" fmla="*/ 10 w 38"/>
                <a:gd name="T25" fmla="*/ 2 h 26"/>
                <a:gd name="T26" fmla="*/ 16 w 38"/>
                <a:gd name="T27" fmla="*/ 0 h 26"/>
                <a:gd name="T28" fmla="*/ 26 w 38"/>
                <a:gd name="T29" fmla="*/ 2 h 26"/>
                <a:gd name="T30" fmla="*/ 26 w 38"/>
                <a:gd name="T31" fmla="*/ 2 h 26"/>
                <a:gd name="T32" fmla="*/ 30 w 38"/>
                <a:gd name="T33" fmla="*/ 2 h 26"/>
                <a:gd name="T34" fmla="*/ 36 w 38"/>
                <a:gd name="T35" fmla="*/ 8 h 26"/>
                <a:gd name="T36" fmla="*/ 38 w 38"/>
                <a:gd name="T37" fmla="*/ 10 h 26"/>
                <a:gd name="T38" fmla="*/ 38 w 38"/>
                <a:gd name="T39" fmla="*/ 14 h 26"/>
                <a:gd name="T40" fmla="*/ 36 w 38"/>
                <a:gd name="T41" fmla="*/ 20 h 26"/>
                <a:gd name="T42" fmla="*/ 30 w 38"/>
                <a:gd name="T43" fmla="*/ 26 h 26"/>
                <a:gd name="T44" fmla="*/ 30 w 38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" h="26">
                  <a:moveTo>
                    <a:pt x="30" y="26"/>
                  </a:moveTo>
                  <a:lnTo>
                    <a:pt x="30" y="26"/>
                  </a:lnTo>
                  <a:lnTo>
                    <a:pt x="28" y="24"/>
                  </a:lnTo>
                  <a:lnTo>
                    <a:pt x="20" y="18"/>
                  </a:lnTo>
                  <a:lnTo>
                    <a:pt x="16" y="16"/>
                  </a:lnTo>
                  <a:lnTo>
                    <a:pt x="10" y="14"/>
                  </a:lnTo>
                  <a:lnTo>
                    <a:pt x="6" y="16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2" y="10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6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30" y="2"/>
                  </a:lnTo>
                  <a:lnTo>
                    <a:pt x="36" y="8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6" y="20"/>
                  </a:lnTo>
                  <a:lnTo>
                    <a:pt x="30" y="26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00"/>
            <p:cNvSpPr/>
            <p:nvPr/>
          </p:nvSpPr>
          <p:spPr bwMode="auto">
            <a:xfrm rot="11703032">
              <a:off x="11191615" y="1307897"/>
              <a:ext cx="10388" cy="13373"/>
            </a:xfrm>
            <a:custGeom>
              <a:avLst/>
              <a:gdLst>
                <a:gd name="T0" fmla="*/ 2 w 20"/>
                <a:gd name="T1" fmla="*/ 0 h 26"/>
                <a:gd name="T2" fmla="*/ 2 w 20"/>
                <a:gd name="T3" fmla="*/ 0 h 26"/>
                <a:gd name="T4" fmla="*/ 0 w 20"/>
                <a:gd name="T5" fmla="*/ 2 h 26"/>
                <a:gd name="T6" fmla="*/ 0 w 20"/>
                <a:gd name="T7" fmla="*/ 8 h 26"/>
                <a:gd name="T8" fmla="*/ 2 w 20"/>
                <a:gd name="T9" fmla="*/ 12 h 26"/>
                <a:gd name="T10" fmla="*/ 6 w 20"/>
                <a:gd name="T11" fmla="*/ 16 h 26"/>
                <a:gd name="T12" fmla="*/ 10 w 20"/>
                <a:gd name="T13" fmla="*/ 20 h 26"/>
                <a:gd name="T14" fmla="*/ 20 w 20"/>
                <a:gd name="T15" fmla="*/ 26 h 26"/>
                <a:gd name="T16" fmla="*/ 20 w 20"/>
                <a:gd name="T17" fmla="*/ 26 h 26"/>
                <a:gd name="T18" fmla="*/ 20 w 20"/>
                <a:gd name="T19" fmla="*/ 20 h 26"/>
                <a:gd name="T20" fmla="*/ 20 w 20"/>
                <a:gd name="T21" fmla="*/ 12 h 26"/>
                <a:gd name="T22" fmla="*/ 18 w 20"/>
                <a:gd name="T23" fmla="*/ 6 h 26"/>
                <a:gd name="T24" fmla="*/ 14 w 20"/>
                <a:gd name="T25" fmla="*/ 2 h 26"/>
                <a:gd name="T26" fmla="*/ 10 w 20"/>
                <a:gd name="T27" fmla="*/ 0 h 26"/>
                <a:gd name="T28" fmla="*/ 2 w 20"/>
                <a:gd name="T29" fmla="*/ 0 h 26"/>
                <a:gd name="T30" fmla="*/ 2 w 20"/>
                <a:gd name="T31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26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2" y="12"/>
                  </a:lnTo>
                  <a:lnTo>
                    <a:pt x="6" y="16"/>
                  </a:lnTo>
                  <a:lnTo>
                    <a:pt x="10" y="20"/>
                  </a:lnTo>
                  <a:lnTo>
                    <a:pt x="20" y="26"/>
                  </a:lnTo>
                  <a:lnTo>
                    <a:pt x="20" y="26"/>
                  </a:lnTo>
                  <a:lnTo>
                    <a:pt x="20" y="20"/>
                  </a:lnTo>
                  <a:lnTo>
                    <a:pt x="20" y="12"/>
                  </a:lnTo>
                  <a:lnTo>
                    <a:pt x="18" y="6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01"/>
            <p:cNvSpPr/>
            <p:nvPr/>
          </p:nvSpPr>
          <p:spPr bwMode="auto">
            <a:xfrm rot="11703032">
              <a:off x="12015498" y="141766"/>
              <a:ext cx="33241" cy="37032"/>
            </a:xfrm>
            <a:custGeom>
              <a:avLst/>
              <a:gdLst>
                <a:gd name="T0" fmla="*/ 64 w 64"/>
                <a:gd name="T1" fmla="*/ 0 h 72"/>
                <a:gd name="T2" fmla="*/ 64 w 64"/>
                <a:gd name="T3" fmla="*/ 0 h 72"/>
                <a:gd name="T4" fmla="*/ 60 w 64"/>
                <a:gd name="T5" fmla="*/ 2 h 72"/>
                <a:gd name="T6" fmla="*/ 52 w 64"/>
                <a:gd name="T7" fmla="*/ 10 h 72"/>
                <a:gd name="T8" fmla="*/ 48 w 64"/>
                <a:gd name="T9" fmla="*/ 16 h 72"/>
                <a:gd name="T10" fmla="*/ 44 w 64"/>
                <a:gd name="T11" fmla="*/ 26 h 72"/>
                <a:gd name="T12" fmla="*/ 42 w 64"/>
                <a:gd name="T13" fmla="*/ 36 h 72"/>
                <a:gd name="T14" fmla="*/ 42 w 64"/>
                <a:gd name="T15" fmla="*/ 48 h 72"/>
                <a:gd name="T16" fmla="*/ 42 w 64"/>
                <a:gd name="T17" fmla="*/ 48 h 72"/>
                <a:gd name="T18" fmla="*/ 44 w 64"/>
                <a:gd name="T19" fmla="*/ 54 h 72"/>
                <a:gd name="T20" fmla="*/ 44 w 64"/>
                <a:gd name="T21" fmla="*/ 60 h 72"/>
                <a:gd name="T22" fmla="*/ 44 w 64"/>
                <a:gd name="T23" fmla="*/ 66 h 72"/>
                <a:gd name="T24" fmla="*/ 42 w 64"/>
                <a:gd name="T25" fmla="*/ 70 h 72"/>
                <a:gd name="T26" fmla="*/ 36 w 64"/>
                <a:gd name="T27" fmla="*/ 72 h 72"/>
                <a:gd name="T28" fmla="*/ 26 w 64"/>
                <a:gd name="T29" fmla="*/ 72 h 72"/>
                <a:gd name="T30" fmla="*/ 12 w 64"/>
                <a:gd name="T31" fmla="*/ 66 h 72"/>
                <a:gd name="T32" fmla="*/ 12 w 64"/>
                <a:gd name="T33" fmla="*/ 66 h 72"/>
                <a:gd name="T34" fmla="*/ 8 w 64"/>
                <a:gd name="T35" fmla="*/ 60 h 72"/>
                <a:gd name="T36" fmla="*/ 4 w 64"/>
                <a:gd name="T37" fmla="*/ 54 h 72"/>
                <a:gd name="T38" fmla="*/ 2 w 64"/>
                <a:gd name="T39" fmla="*/ 46 h 72"/>
                <a:gd name="T40" fmla="*/ 0 w 64"/>
                <a:gd name="T41" fmla="*/ 36 h 72"/>
                <a:gd name="T42" fmla="*/ 0 w 64"/>
                <a:gd name="T43" fmla="*/ 26 h 72"/>
                <a:gd name="T44" fmla="*/ 4 w 64"/>
                <a:gd name="T45" fmla="*/ 18 h 72"/>
                <a:gd name="T46" fmla="*/ 12 w 64"/>
                <a:gd name="T47" fmla="*/ 10 h 72"/>
                <a:gd name="T48" fmla="*/ 64 w 64"/>
                <a:gd name="T4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4" h="72">
                  <a:moveTo>
                    <a:pt x="64" y="0"/>
                  </a:moveTo>
                  <a:lnTo>
                    <a:pt x="64" y="0"/>
                  </a:lnTo>
                  <a:lnTo>
                    <a:pt x="60" y="2"/>
                  </a:lnTo>
                  <a:lnTo>
                    <a:pt x="52" y="10"/>
                  </a:lnTo>
                  <a:lnTo>
                    <a:pt x="48" y="16"/>
                  </a:lnTo>
                  <a:lnTo>
                    <a:pt x="44" y="26"/>
                  </a:lnTo>
                  <a:lnTo>
                    <a:pt x="42" y="36"/>
                  </a:lnTo>
                  <a:lnTo>
                    <a:pt x="42" y="48"/>
                  </a:lnTo>
                  <a:lnTo>
                    <a:pt x="42" y="48"/>
                  </a:lnTo>
                  <a:lnTo>
                    <a:pt x="44" y="54"/>
                  </a:lnTo>
                  <a:lnTo>
                    <a:pt x="44" y="60"/>
                  </a:lnTo>
                  <a:lnTo>
                    <a:pt x="44" y="66"/>
                  </a:lnTo>
                  <a:lnTo>
                    <a:pt x="42" y="70"/>
                  </a:lnTo>
                  <a:lnTo>
                    <a:pt x="36" y="72"/>
                  </a:lnTo>
                  <a:lnTo>
                    <a:pt x="26" y="72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8" y="60"/>
                  </a:lnTo>
                  <a:lnTo>
                    <a:pt x="4" y="54"/>
                  </a:lnTo>
                  <a:lnTo>
                    <a:pt x="2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4" y="18"/>
                  </a:lnTo>
                  <a:lnTo>
                    <a:pt x="12" y="1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02"/>
            <p:cNvSpPr/>
            <p:nvPr/>
          </p:nvSpPr>
          <p:spPr bwMode="auto">
            <a:xfrm rot="11703032">
              <a:off x="12164296" y="-5627"/>
              <a:ext cx="33241" cy="41147"/>
            </a:xfrm>
            <a:custGeom>
              <a:avLst/>
              <a:gdLst>
                <a:gd name="T0" fmla="*/ 14 w 64"/>
                <a:gd name="T1" fmla="*/ 80 h 80"/>
                <a:gd name="T2" fmla="*/ 14 w 64"/>
                <a:gd name="T3" fmla="*/ 80 h 80"/>
                <a:gd name="T4" fmla="*/ 18 w 64"/>
                <a:gd name="T5" fmla="*/ 74 h 80"/>
                <a:gd name="T6" fmla="*/ 26 w 64"/>
                <a:gd name="T7" fmla="*/ 60 h 80"/>
                <a:gd name="T8" fmla="*/ 32 w 64"/>
                <a:gd name="T9" fmla="*/ 54 h 80"/>
                <a:gd name="T10" fmla="*/ 40 w 64"/>
                <a:gd name="T11" fmla="*/ 50 h 80"/>
                <a:gd name="T12" fmla="*/ 48 w 64"/>
                <a:gd name="T13" fmla="*/ 50 h 80"/>
                <a:gd name="T14" fmla="*/ 56 w 64"/>
                <a:gd name="T15" fmla="*/ 56 h 80"/>
                <a:gd name="T16" fmla="*/ 56 w 64"/>
                <a:gd name="T17" fmla="*/ 56 h 80"/>
                <a:gd name="T18" fmla="*/ 58 w 64"/>
                <a:gd name="T19" fmla="*/ 56 h 80"/>
                <a:gd name="T20" fmla="*/ 62 w 64"/>
                <a:gd name="T21" fmla="*/ 54 h 80"/>
                <a:gd name="T22" fmla="*/ 64 w 64"/>
                <a:gd name="T23" fmla="*/ 52 h 80"/>
                <a:gd name="T24" fmla="*/ 64 w 64"/>
                <a:gd name="T25" fmla="*/ 46 h 80"/>
                <a:gd name="T26" fmla="*/ 62 w 64"/>
                <a:gd name="T27" fmla="*/ 36 h 80"/>
                <a:gd name="T28" fmla="*/ 54 w 64"/>
                <a:gd name="T29" fmla="*/ 24 h 80"/>
                <a:gd name="T30" fmla="*/ 44 w 64"/>
                <a:gd name="T31" fmla="*/ 6 h 80"/>
                <a:gd name="T32" fmla="*/ 44 w 64"/>
                <a:gd name="T33" fmla="*/ 6 h 80"/>
                <a:gd name="T34" fmla="*/ 40 w 64"/>
                <a:gd name="T35" fmla="*/ 4 h 80"/>
                <a:gd name="T36" fmla="*/ 30 w 64"/>
                <a:gd name="T37" fmla="*/ 0 h 80"/>
                <a:gd name="T38" fmla="*/ 22 w 64"/>
                <a:gd name="T39" fmla="*/ 0 h 80"/>
                <a:gd name="T40" fmla="*/ 16 w 64"/>
                <a:gd name="T41" fmla="*/ 2 h 80"/>
                <a:gd name="T42" fmla="*/ 8 w 64"/>
                <a:gd name="T43" fmla="*/ 6 h 80"/>
                <a:gd name="T44" fmla="*/ 0 w 64"/>
                <a:gd name="T45" fmla="*/ 14 h 80"/>
                <a:gd name="T46" fmla="*/ 0 w 64"/>
                <a:gd name="T47" fmla="*/ 14 h 80"/>
                <a:gd name="T48" fmla="*/ 0 w 64"/>
                <a:gd name="T49" fmla="*/ 26 h 80"/>
                <a:gd name="T50" fmla="*/ 0 w 64"/>
                <a:gd name="T51" fmla="*/ 38 h 80"/>
                <a:gd name="T52" fmla="*/ 2 w 64"/>
                <a:gd name="T53" fmla="*/ 44 h 80"/>
                <a:gd name="T54" fmla="*/ 6 w 64"/>
                <a:gd name="T55" fmla="*/ 48 h 80"/>
                <a:gd name="T56" fmla="*/ 6 w 64"/>
                <a:gd name="T57" fmla="*/ 48 h 80"/>
                <a:gd name="T58" fmla="*/ 10 w 64"/>
                <a:gd name="T59" fmla="*/ 62 h 80"/>
                <a:gd name="T60" fmla="*/ 14 w 64"/>
                <a:gd name="T61" fmla="*/ 72 h 80"/>
                <a:gd name="T62" fmla="*/ 14 w 64"/>
                <a:gd name="T63" fmla="*/ 80 h 80"/>
                <a:gd name="T64" fmla="*/ 14 w 64"/>
                <a:gd name="T6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4" h="80">
                  <a:moveTo>
                    <a:pt x="14" y="80"/>
                  </a:moveTo>
                  <a:lnTo>
                    <a:pt x="14" y="80"/>
                  </a:lnTo>
                  <a:lnTo>
                    <a:pt x="18" y="74"/>
                  </a:lnTo>
                  <a:lnTo>
                    <a:pt x="26" y="60"/>
                  </a:lnTo>
                  <a:lnTo>
                    <a:pt x="32" y="54"/>
                  </a:lnTo>
                  <a:lnTo>
                    <a:pt x="40" y="50"/>
                  </a:lnTo>
                  <a:lnTo>
                    <a:pt x="48" y="50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62" y="54"/>
                  </a:lnTo>
                  <a:lnTo>
                    <a:pt x="64" y="52"/>
                  </a:lnTo>
                  <a:lnTo>
                    <a:pt x="64" y="46"/>
                  </a:lnTo>
                  <a:lnTo>
                    <a:pt x="62" y="36"/>
                  </a:lnTo>
                  <a:lnTo>
                    <a:pt x="54" y="24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0" y="4"/>
                  </a:lnTo>
                  <a:lnTo>
                    <a:pt x="30" y="0"/>
                  </a:lnTo>
                  <a:lnTo>
                    <a:pt x="22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6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10" y="62"/>
                  </a:lnTo>
                  <a:lnTo>
                    <a:pt x="14" y="72"/>
                  </a:lnTo>
                  <a:lnTo>
                    <a:pt x="14" y="80"/>
                  </a:lnTo>
                  <a:lnTo>
                    <a:pt x="14" y="8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03"/>
            <p:cNvSpPr/>
            <p:nvPr/>
          </p:nvSpPr>
          <p:spPr bwMode="auto">
            <a:xfrm rot="11703032">
              <a:off x="12065044" y="100926"/>
              <a:ext cx="36357" cy="22631"/>
            </a:xfrm>
            <a:custGeom>
              <a:avLst/>
              <a:gdLst>
                <a:gd name="T0" fmla="*/ 14 w 70"/>
                <a:gd name="T1" fmla="*/ 44 h 44"/>
                <a:gd name="T2" fmla="*/ 14 w 70"/>
                <a:gd name="T3" fmla="*/ 44 h 44"/>
                <a:gd name="T4" fmla="*/ 18 w 70"/>
                <a:gd name="T5" fmla="*/ 38 h 44"/>
                <a:gd name="T6" fmla="*/ 28 w 70"/>
                <a:gd name="T7" fmla="*/ 26 h 44"/>
                <a:gd name="T8" fmla="*/ 34 w 70"/>
                <a:gd name="T9" fmla="*/ 20 h 44"/>
                <a:gd name="T10" fmla="*/ 42 w 70"/>
                <a:gd name="T11" fmla="*/ 14 h 44"/>
                <a:gd name="T12" fmla="*/ 50 w 70"/>
                <a:gd name="T13" fmla="*/ 10 h 44"/>
                <a:gd name="T14" fmla="*/ 60 w 70"/>
                <a:gd name="T15" fmla="*/ 8 h 44"/>
                <a:gd name="T16" fmla="*/ 60 w 70"/>
                <a:gd name="T17" fmla="*/ 8 h 44"/>
                <a:gd name="T18" fmla="*/ 62 w 70"/>
                <a:gd name="T19" fmla="*/ 10 h 44"/>
                <a:gd name="T20" fmla="*/ 64 w 70"/>
                <a:gd name="T21" fmla="*/ 10 h 44"/>
                <a:gd name="T22" fmla="*/ 68 w 70"/>
                <a:gd name="T23" fmla="*/ 6 h 44"/>
                <a:gd name="T24" fmla="*/ 70 w 70"/>
                <a:gd name="T25" fmla="*/ 4 h 44"/>
                <a:gd name="T26" fmla="*/ 70 w 70"/>
                <a:gd name="T27" fmla="*/ 0 h 44"/>
                <a:gd name="T28" fmla="*/ 70 w 70"/>
                <a:gd name="T29" fmla="*/ 0 h 44"/>
                <a:gd name="T30" fmla="*/ 66 w 70"/>
                <a:gd name="T31" fmla="*/ 0 h 44"/>
                <a:gd name="T32" fmla="*/ 56 w 70"/>
                <a:gd name="T33" fmla="*/ 2 h 44"/>
                <a:gd name="T34" fmla="*/ 40 w 70"/>
                <a:gd name="T35" fmla="*/ 8 h 44"/>
                <a:gd name="T36" fmla="*/ 20 w 70"/>
                <a:gd name="T37" fmla="*/ 18 h 44"/>
                <a:gd name="T38" fmla="*/ 20 w 70"/>
                <a:gd name="T39" fmla="*/ 18 h 44"/>
                <a:gd name="T40" fmla="*/ 14 w 70"/>
                <a:gd name="T41" fmla="*/ 20 h 44"/>
                <a:gd name="T42" fmla="*/ 4 w 70"/>
                <a:gd name="T43" fmla="*/ 24 h 44"/>
                <a:gd name="T44" fmla="*/ 0 w 70"/>
                <a:gd name="T45" fmla="*/ 28 h 44"/>
                <a:gd name="T46" fmla="*/ 0 w 70"/>
                <a:gd name="T47" fmla="*/ 34 h 44"/>
                <a:gd name="T48" fmla="*/ 4 w 70"/>
                <a:gd name="T49" fmla="*/ 38 h 44"/>
                <a:gd name="T50" fmla="*/ 14 w 70"/>
                <a:gd name="T51" fmla="*/ 44 h 44"/>
                <a:gd name="T52" fmla="*/ 14 w 70"/>
                <a:gd name="T5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4">
                  <a:moveTo>
                    <a:pt x="14" y="44"/>
                  </a:moveTo>
                  <a:lnTo>
                    <a:pt x="14" y="44"/>
                  </a:lnTo>
                  <a:lnTo>
                    <a:pt x="18" y="38"/>
                  </a:lnTo>
                  <a:lnTo>
                    <a:pt x="28" y="26"/>
                  </a:lnTo>
                  <a:lnTo>
                    <a:pt x="34" y="20"/>
                  </a:lnTo>
                  <a:lnTo>
                    <a:pt x="42" y="14"/>
                  </a:lnTo>
                  <a:lnTo>
                    <a:pt x="50" y="10"/>
                  </a:lnTo>
                  <a:lnTo>
                    <a:pt x="60" y="8"/>
                  </a:lnTo>
                  <a:lnTo>
                    <a:pt x="60" y="8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66" y="0"/>
                  </a:lnTo>
                  <a:lnTo>
                    <a:pt x="56" y="2"/>
                  </a:lnTo>
                  <a:lnTo>
                    <a:pt x="40" y="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4" y="20"/>
                  </a:lnTo>
                  <a:lnTo>
                    <a:pt x="4" y="24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4" y="38"/>
                  </a:lnTo>
                  <a:lnTo>
                    <a:pt x="14" y="44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04"/>
            <p:cNvSpPr/>
            <p:nvPr/>
          </p:nvSpPr>
          <p:spPr bwMode="auto">
            <a:xfrm rot="11703032">
              <a:off x="11946795" y="142427"/>
              <a:ext cx="77907" cy="56577"/>
            </a:xfrm>
            <a:custGeom>
              <a:avLst/>
              <a:gdLst>
                <a:gd name="T0" fmla="*/ 48 w 150"/>
                <a:gd name="T1" fmla="*/ 32 h 110"/>
                <a:gd name="T2" fmla="*/ 48 w 150"/>
                <a:gd name="T3" fmla="*/ 32 h 110"/>
                <a:gd name="T4" fmla="*/ 52 w 150"/>
                <a:gd name="T5" fmla="*/ 32 h 110"/>
                <a:gd name="T6" fmla="*/ 58 w 150"/>
                <a:gd name="T7" fmla="*/ 34 h 110"/>
                <a:gd name="T8" fmla="*/ 64 w 150"/>
                <a:gd name="T9" fmla="*/ 36 h 110"/>
                <a:gd name="T10" fmla="*/ 70 w 150"/>
                <a:gd name="T11" fmla="*/ 40 h 110"/>
                <a:gd name="T12" fmla="*/ 74 w 150"/>
                <a:gd name="T13" fmla="*/ 46 h 110"/>
                <a:gd name="T14" fmla="*/ 80 w 150"/>
                <a:gd name="T15" fmla="*/ 56 h 110"/>
                <a:gd name="T16" fmla="*/ 82 w 150"/>
                <a:gd name="T17" fmla="*/ 72 h 110"/>
                <a:gd name="T18" fmla="*/ 82 w 150"/>
                <a:gd name="T19" fmla="*/ 72 h 110"/>
                <a:gd name="T20" fmla="*/ 78 w 150"/>
                <a:gd name="T21" fmla="*/ 86 h 110"/>
                <a:gd name="T22" fmla="*/ 74 w 150"/>
                <a:gd name="T23" fmla="*/ 98 h 110"/>
                <a:gd name="T24" fmla="*/ 68 w 150"/>
                <a:gd name="T25" fmla="*/ 110 h 110"/>
                <a:gd name="T26" fmla="*/ 68 w 150"/>
                <a:gd name="T27" fmla="*/ 110 h 110"/>
                <a:gd name="T28" fmla="*/ 72 w 150"/>
                <a:gd name="T29" fmla="*/ 108 h 110"/>
                <a:gd name="T30" fmla="*/ 84 w 150"/>
                <a:gd name="T31" fmla="*/ 104 h 110"/>
                <a:gd name="T32" fmla="*/ 98 w 150"/>
                <a:gd name="T33" fmla="*/ 94 h 110"/>
                <a:gd name="T34" fmla="*/ 104 w 150"/>
                <a:gd name="T35" fmla="*/ 90 h 110"/>
                <a:gd name="T36" fmla="*/ 108 w 150"/>
                <a:gd name="T37" fmla="*/ 82 h 110"/>
                <a:gd name="T38" fmla="*/ 108 w 150"/>
                <a:gd name="T39" fmla="*/ 82 h 110"/>
                <a:gd name="T40" fmla="*/ 110 w 150"/>
                <a:gd name="T41" fmla="*/ 88 h 110"/>
                <a:gd name="T42" fmla="*/ 116 w 150"/>
                <a:gd name="T43" fmla="*/ 96 h 110"/>
                <a:gd name="T44" fmla="*/ 118 w 150"/>
                <a:gd name="T45" fmla="*/ 100 h 110"/>
                <a:gd name="T46" fmla="*/ 122 w 150"/>
                <a:gd name="T47" fmla="*/ 102 h 110"/>
                <a:gd name="T48" fmla="*/ 126 w 150"/>
                <a:gd name="T49" fmla="*/ 102 h 110"/>
                <a:gd name="T50" fmla="*/ 132 w 150"/>
                <a:gd name="T51" fmla="*/ 98 h 110"/>
                <a:gd name="T52" fmla="*/ 138 w 150"/>
                <a:gd name="T53" fmla="*/ 58 h 110"/>
                <a:gd name="T54" fmla="*/ 138 w 150"/>
                <a:gd name="T55" fmla="*/ 58 h 110"/>
                <a:gd name="T56" fmla="*/ 140 w 150"/>
                <a:gd name="T57" fmla="*/ 58 h 110"/>
                <a:gd name="T58" fmla="*/ 146 w 150"/>
                <a:gd name="T59" fmla="*/ 54 h 110"/>
                <a:gd name="T60" fmla="*/ 150 w 150"/>
                <a:gd name="T61" fmla="*/ 50 h 110"/>
                <a:gd name="T62" fmla="*/ 150 w 150"/>
                <a:gd name="T63" fmla="*/ 44 h 110"/>
                <a:gd name="T64" fmla="*/ 150 w 150"/>
                <a:gd name="T65" fmla="*/ 40 h 110"/>
                <a:gd name="T66" fmla="*/ 150 w 150"/>
                <a:gd name="T67" fmla="*/ 40 h 110"/>
                <a:gd name="T68" fmla="*/ 146 w 150"/>
                <a:gd name="T69" fmla="*/ 32 h 110"/>
                <a:gd name="T70" fmla="*/ 140 w 150"/>
                <a:gd name="T71" fmla="*/ 22 h 110"/>
                <a:gd name="T72" fmla="*/ 132 w 150"/>
                <a:gd name="T73" fmla="*/ 14 h 110"/>
                <a:gd name="T74" fmla="*/ 122 w 150"/>
                <a:gd name="T75" fmla="*/ 6 h 110"/>
                <a:gd name="T76" fmla="*/ 108 w 150"/>
                <a:gd name="T77" fmla="*/ 0 h 110"/>
                <a:gd name="T78" fmla="*/ 100 w 150"/>
                <a:gd name="T79" fmla="*/ 0 h 110"/>
                <a:gd name="T80" fmla="*/ 92 w 150"/>
                <a:gd name="T81" fmla="*/ 0 h 110"/>
                <a:gd name="T82" fmla="*/ 82 w 150"/>
                <a:gd name="T83" fmla="*/ 0 h 110"/>
                <a:gd name="T84" fmla="*/ 72 w 150"/>
                <a:gd name="T85" fmla="*/ 4 h 110"/>
                <a:gd name="T86" fmla="*/ 72 w 150"/>
                <a:gd name="T87" fmla="*/ 4 h 110"/>
                <a:gd name="T88" fmla="*/ 64 w 150"/>
                <a:gd name="T89" fmla="*/ 2 h 110"/>
                <a:gd name="T90" fmla="*/ 46 w 150"/>
                <a:gd name="T91" fmla="*/ 4 h 110"/>
                <a:gd name="T92" fmla="*/ 36 w 150"/>
                <a:gd name="T93" fmla="*/ 6 h 110"/>
                <a:gd name="T94" fmla="*/ 24 w 150"/>
                <a:gd name="T95" fmla="*/ 10 h 110"/>
                <a:gd name="T96" fmla="*/ 12 w 150"/>
                <a:gd name="T97" fmla="*/ 16 h 110"/>
                <a:gd name="T98" fmla="*/ 0 w 150"/>
                <a:gd name="T99" fmla="*/ 24 h 110"/>
                <a:gd name="T100" fmla="*/ 0 w 150"/>
                <a:gd name="T101" fmla="*/ 24 h 110"/>
                <a:gd name="T102" fmla="*/ 0 w 150"/>
                <a:gd name="T103" fmla="*/ 26 h 110"/>
                <a:gd name="T104" fmla="*/ 4 w 150"/>
                <a:gd name="T105" fmla="*/ 30 h 110"/>
                <a:gd name="T106" fmla="*/ 8 w 150"/>
                <a:gd name="T107" fmla="*/ 32 h 110"/>
                <a:gd name="T108" fmla="*/ 12 w 150"/>
                <a:gd name="T109" fmla="*/ 32 h 110"/>
                <a:gd name="T110" fmla="*/ 18 w 150"/>
                <a:gd name="T111" fmla="*/ 28 h 110"/>
                <a:gd name="T112" fmla="*/ 26 w 150"/>
                <a:gd name="T113" fmla="*/ 24 h 110"/>
                <a:gd name="T114" fmla="*/ 26 w 150"/>
                <a:gd name="T115" fmla="*/ 24 h 110"/>
                <a:gd name="T116" fmla="*/ 36 w 150"/>
                <a:gd name="T117" fmla="*/ 26 h 110"/>
                <a:gd name="T118" fmla="*/ 44 w 150"/>
                <a:gd name="T119" fmla="*/ 30 h 110"/>
                <a:gd name="T120" fmla="*/ 48 w 150"/>
                <a:gd name="T121" fmla="*/ 32 h 110"/>
                <a:gd name="T122" fmla="*/ 48 w 150"/>
                <a:gd name="T123" fmla="*/ 32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0" h="110">
                  <a:moveTo>
                    <a:pt x="48" y="32"/>
                  </a:moveTo>
                  <a:lnTo>
                    <a:pt x="48" y="32"/>
                  </a:lnTo>
                  <a:lnTo>
                    <a:pt x="52" y="32"/>
                  </a:lnTo>
                  <a:lnTo>
                    <a:pt x="58" y="34"/>
                  </a:lnTo>
                  <a:lnTo>
                    <a:pt x="64" y="36"/>
                  </a:lnTo>
                  <a:lnTo>
                    <a:pt x="70" y="40"/>
                  </a:lnTo>
                  <a:lnTo>
                    <a:pt x="74" y="46"/>
                  </a:lnTo>
                  <a:lnTo>
                    <a:pt x="80" y="56"/>
                  </a:lnTo>
                  <a:lnTo>
                    <a:pt x="82" y="72"/>
                  </a:lnTo>
                  <a:lnTo>
                    <a:pt x="82" y="72"/>
                  </a:lnTo>
                  <a:lnTo>
                    <a:pt x="78" y="86"/>
                  </a:lnTo>
                  <a:lnTo>
                    <a:pt x="74" y="98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72" y="108"/>
                  </a:lnTo>
                  <a:lnTo>
                    <a:pt x="84" y="104"/>
                  </a:lnTo>
                  <a:lnTo>
                    <a:pt x="98" y="94"/>
                  </a:lnTo>
                  <a:lnTo>
                    <a:pt x="104" y="90"/>
                  </a:lnTo>
                  <a:lnTo>
                    <a:pt x="108" y="82"/>
                  </a:lnTo>
                  <a:lnTo>
                    <a:pt x="108" y="82"/>
                  </a:lnTo>
                  <a:lnTo>
                    <a:pt x="110" y="88"/>
                  </a:lnTo>
                  <a:lnTo>
                    <a:pt x="116" y="96"/>
                  </a:lnTo>
                  <a:lnTo>
                    <a:pt x="118" y="100"/>
                  </a:lnTo>
                  <a:lnTo>
                    <a:pt x="122" y="102"/>
                  </a:lnTo>
                  <a:lnTo>
                    <a:pt x="126" y="102"/>
                  </a:lnTo>
                  <a:lnTo>
                    <a:pt x="132" y="98"/>
                  </a:lnTo>
                  <a:lnTo>
                    <a:pt x="138" y="58"/>
                  </a:lnTo>
                  <a:lnTo>
                    <a:pt x="138" y="58"/>
                  </a:lnTo>
                  <a:lnTo>
                    <a:pt x="140" y="58"/>
                  </a:lnTo>
                  <a:lnTo>
                    <a:pt x="146" y="54"/>
                  </a:lnTo>
                  <a:lnTo>
                    <a:pt x="150" y="50"/>
                  </a:lnTo>
                  <a:lnTo>
                    <a:pt x="150" y="44"/>
                  </a:lnTo>
                  <a:lnTo>
                    <a:pt x="150" y="40"/>
                  </a:lnTo>
                  <a:lnTo>
                    <a:pt x="150" y="40"/>
                  </a:lnTo>
                  <a:lnTo>
                    <a:pt x="146" y="32"/>
                  </a:lnTo>
                  <a:lnTo>
                    <a:pt x="140" y="22"/>
                  </a:lnTo>
                  <a:lnTo>
                    <a:pt x="132" y="14"/>
                  </a:lnTo>
                  <a:lnTo>
                    <a:pt x="122" y="6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2" y="0"/>
                  </a:lnTo>
                  <a:lnTo>
                    <a:pt x="72" y="4"/>
                  </a:lnTo>
                  <a:lnTo>
                    <a:pt x="72" y="4"/>
                  </a:lnTo>
                  <a:lnTo>
                    <a:pt x="64" y="2"/>
                  </a:lnTo>
                  <a:lnTo>
                    <a:pt x="46" y="4"/>
                  </a:lnTo>
                  <a:lnTo>
                    <a:pt x="36" y="6"/>
                  </a:lnTo>
                  <a:lnTo>
                    <a:pt x="24" y="10"/>
                  </a:lnTo>
                  <a:lnTo>
                    <a:pt x="12" y="16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4" y="30"/>
                  </a:lnTo>
                  <a:lnTo>
                    <a:pt x="8" y="32"/>
                  </a:lnTo>
                  <a:lnTo>
                    <a:pt x="12" y="32"/>
                  </a:lnTo>
                  <a:lnTo>
                    <a:pt x="18" y="28"/>
                  </a:lnTo>
                  <a:lnTo>
                    <a:pt x="26" y="24"/>
                  </a:lnTo>
                  <a:lnTo>
                    <a:pt x="26" y="24"/>
                  </a:lnTo>
                  <a:lnTo>
                    <a:pt x="36" y="26"/>
                  </a:lnTo>
                  <a:lnTo>
                    <a:pt x="44" y="30"/>
                  </a:lnTo>
                  <a:lnTo>
                    <a:pt x="48" y="32"/>
                  </a:lnTo>
                  <a:lnTo>
                    <a:pt x="48" y="3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05"/>
            <p:cNvSpPr/>
            <p:nvPr/>
          </p:nvSpPr>
          <p:spPr bwMode="auto">
            <a:xfrm rot="11703032">
              <a:off x="11928925" y="296765"/>
              <a:ext cx="35318" cy="43204"/>
            </a:xfrm>
            <a:custGeom>
              <a:avLst/>
              <a:gdLst>
                <a:gd name="T0" fmla="*/ 10 w 68"/>
                <a:gd name="T1" fmla="*/ 84 h 84"/>
                <a:gd name="T2" fmla="*/ 10 w 68"/>
                <a:gd name="T3" fmla="*/ 84 h 84"/>
                <a:gd name="T4" fmla="*/ 12 w 68"/>
                <a:gd name="T5" fmla="*/ 74 h 84"/>
                <a:gd name="T6" fmla="*/ 22 w 68"/>
                <a:gd name="T7" fmla="*/ 56 h 84"/>
                <a:gd name="T8" fmla="*/ 36 w 68"/>
                <a:gd name="T9" fmla="*/ 34 h 84"/>
                <a:gd name="T10" fmla="*/ 44 w 68"/>
                <a:gd name="T11" fmla="*/ 26 h 84"/>
                <a:gd name="T12" fmla="*/ 52 w 68"/>
                <a:gd name="T13" fmla="*/ 20 h 84"/>
                <a:gd name="T14" fmla="*/ 52 w 68"/>
                <a:gd name="T15" fmla="*/ 20 h 84"/>
                <a:gd name="T16" fmla="*/ 56 w 68"/>
                <a:gd name="T17" fmla="*/ 20 h 84"/>
                <a:gd name="T18" fmla="*/ 64 w 68"/>
                <a:gd name="T19" fmla="*/ 18 h 84"/>
                <a:gd name="T20" fmla="*/ 66 w 68"/>
                <a:gd name="T21" fmla="*/ 16 h 84"/>
                <a:gd name="T22" fmla="*/ 68 w 68"/>
                <a:gd name="T23" fmla="*/ 14 h 84"/>
                <a:gd name="T24" fmla="*/ 68 w 68"/>
                <a:gd name="T25" fmla="*/ 10 h 84"/>
                <a:gd name="T26" fmla="*/ 64 w 68"/>
                <a:gd name="T27" fmla="*/ 4 h 84"/>
                <a:gd name="T28" fmla="*/ 64 w 68"/>
                <a:gd name="T29" fmla="*/ 4 h 84"/>
                <a:gd name="T30" fmla="*/ 56 w 68"/>
                <a:gd name="T31" fmla="*/ 2 h 84"/>
                <a:gd name="T32" fmla="*/ 40 w 68"/>
                <a:gd name="T33" fmla="*/ 0 h 84"/>
                <a:gd name="T34" fmla="*/ 30 w 68"/>
                <a:gd name="T35" fmla="*/ 0 h 84"/>
                <a:gd name="T36" fmla="*/ 18 w 68"/>
                <a:gd name="T37" fmla="*/ 2 h 84"/>
                <a:gd name="T38" fmla="*/ 8 w 68"/>
                <a:gd name="T39" fmla="*/ 6 h 84"/>
                <a:gd name="T40" fmla="*/ 0 w 68"/>
                <a:gd name="T41" fmla="*/ 16 h 84"/>
                <a:gd name="T42" fmla="*/ 0 w 68"/>
                <a:gd name="T43" fmla="*/ 16 h 84"/>
                <a:gd name="T44" fmla="*/ 2 w 68"/>
                <a:gd name="T45" fmla="*/ 18 h 84"/>
                <a:gd name="T46" fmla="*/ 8 w 68"/>
                <a:gd name="T47" fmla="*/ 28 h 84"/>
                <a:gd name="T48" fmla="*/ 8 w 68"/>
                <a:gd name="T49" fmla="*/ 28 h 84"/>
                <a:gd name="T50" fmla="*/ 6 w 68"/>
                <a:gd name="T51" fmla="*/ 50 h 84"/>
                <a:gd name="T52" fmla="*/ 6 w 68"/>
                <a:gd name="T53" fmla="*/ 68 h 84"/>
                <a:gd name="T54" fmla="*/ 8 w 68"/>
                <a:gd name="T55" fmla="*/ 76 h 84"/>
                <a:gd name="T56" fmla="*/ 10 w 68"/>
                <a:gd name="T57" fmla="*/ 84 h 84"/>
                <a:gd name="T58" fmla="*/ 10 w 68"/>
                <a:gd name="T5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4">
                  <a:moveTo>
                    <a:pt x="10" y="84"/>
                  </a:moveTo>
                  <a:lnTo>
                    <a:pt x="10" y="84"/>
                  </a:lnTo>
                  <a:lnTo>
                    <a:pt x="12" y="74"/>
                  </a:lnTo>
                  <a:lnTo>
                    <a:pt x="22" y="56"/>
                  </a:lnTo>
                  <a:lnTo>
                    <a:pt x="36" y="34"/>
                  </a:lnTo>
                  <a:lnTo>
                    <a:pt x="44" y="26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56" y="20"/>
                  </a:lnTo>
                  <a:lnTo>
                    <a:pt x="64" y="18"/>
                  </a:lnTo>
                  <a:lnTo>
                    <a:pt x="66" y="16"/>
                  </a:lnTo>
                  <a:lnTo>
                    <a:pt x="68" y="14"/>
                  </a:lnTo>
                  <a:lnTo>
                    <a:pt x="68" y="10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18"/>
                  </a:lnTo>
                  <a:lnTo>
                    <a:pt x="8" y="28"/>
                  </a:lnTo>
                  <a:lnTo>
                    <a:pt x="8" y="28"/>
                  </a:lnTo>
                  <a:lnTo>
                    <a:pt x="6" y="50"/>
                  </a:lnTo>
                  <a:lnTo>
                    <a:pt x="6" y="68"/>
                  </a:lnTo>
                  <a:lnTo>
                    <a:pt x="8" y="76"/>
                  </a:lnTo>
                  <a:lnTo>
                    <a:pt x="10" y="84"/>
                  </a:lnTo>
                  <a:lnTo>
                    <a:pt x="10" y="8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06"/>
            <p:cNvSpPr/>
            <p:nvPr/>
          </p:nvSpPr>
          <p:spPr bwMode="auto">
            <a:xfrm rot="11703032">
              <a:off x="11978423" y="244672"/>
              <a:ext cx="33241" cy="34975"/>
            </a:xfrm>
            <a:custGeom>
              <a:avLst/>
              <a:gdLst>
                <a:gd name="T0" fmla="*/ 62 w 64"/>
                <a:gd name="T1" fmla="*/ 0 h 68"/>
                <a:gd name="T2" fmla="*/ 62 w 64"/>
                <a:gd name="T3" fmla="*/ 0 h 68"/>
                <a:gd name="T4" fmla="*/ 58 w 64"/>
                <a:gd name="T5" fmla="*/ 0 h 68"/>
                <a:gd name="T6" fmla="*/ 44 w 64"/>
                <a:gd name="T7" fmla="*/ 4 h 68"/>
                <a:gd name="T8" fmla="*/ 30 w 64"/>
                <a:gd name="T9" fmla="*/ 10 h 68"/>
                <a:gd name="T10" fmla="*/ 24 w 64"/>
                <a:gd name="T11" fmla="*/ 16 h 68"/>
                <a:gd name="T12" fmla="*/ 18 w 64"/>
                <a:gd name="T13" fmla="*/ 22 h 68"/>
                <a:gd name="T14" fmla="*/ 18 w 64"/>
                <a:gd name="T15" fmla="*/ 22 h 68"/>
                <a:gd name="T16" fmla="*/ 12 w 64"/>
                <a:gd name="T17" fmla="*/ 24 h 68"/>
                <a:gd name="T18" fmla="*/ 4 w 64"/>
                <a:gd name="T19" fmla="*/ 28 h 68"/>
                <a:gd name="T20" fmla="*/ 2 w 64"/>
                <a:gd name="T21" fmla="*/ 32 h 68"/>
                <a:gd name="T22" fmla="*/ 0 w 64"/>
                <a:gd name="T23" fmla="*/ 38 h 68"/>
                <a:gd name="T24" fmla="*/ 2 w 64"/>
                <a:gd name="T25" fmla="*/ 44 h 68"/>
                <a:gd name="T26" fmla="*/ 8 w 64"/>
                <a:gd name="T27" fmla="*/ 54 h 68"/>
                <a:gd name="T28" fmla="*/ 8 w 64"/>
                <a:gd name="T29" fmla="*/ 54 h 68"/>
                <a:gd name="T30" fmla="*/ 12 w 64"/>
                <a:gd name="T31" fmla="*/ 58 h 68"/>
                <a:gd name="T32" fmla="*/ 16 w 64"/>
                <a:gd name="T33" fmla="*/ 62 h 68"/>
                <a:gd name="T34" fmla="*/ 22 w 64"/>
                <a:gd name="T35" fmla="*/ 64 h 68"/>
                <a:gd name="T36" fmla="*/ 30 w 64"/>
                <a:gd name="T37" fmla="*/ 66 h 68"/>
                <a:gd name="T38" fmla="*/ 40 w 64"/>
                <a:gd name="T39" fmla="*/ 68 h 68"/>
                <a:gd name="T40" fmla="*/ 52 w 64"/>
                <a:gd name="T41" fmla="*/ 66 h 68"/>
                <a:gd name="T42" fmla="*/ 64 w 64"/>
                <a:gd name="T43" fmla="*/ 60 h 68"/>
                <a:gd name="T44" fmla="*/ 64 w 64"/>
                <a:gd name="T45" fmla="*/ 60 h 68"/>
                <a:gd name="T46" fmla="*/ 64 w 64"/>
                <a:gd name="T47" fmla="*/ 58 h 68"/>
                <a:gd name="T48" fmla="*/ 62 w 64"/>
                <a:gd name="T49" fmla="*/ 52 h 68"/>
                <a:gd name="T50" fmla="*/ 56 w 64"/>
                <a:gd name="T51" fmla="*/ 42 h 68"/>
                <a:gd name="T52" fmla="*/ 50 w 64"/>
                <a:gd name="T53" fmla="*/ 38 h 68"/>
                <a:gd name="T54" fmla="*/ 42 w 64"/>
                <a:gd name="T55" fmla="*/ 34 h 68"/>
                <a:gd name="T56" fmla="*/ 42 w 64"/>
                <a:gd name="T57" fmla="*/ 34 h 68"/>
                <a:gd name="T58" fmla="*/ 46 w 64"/>
                <a:gd name="T59" fmla="*/ 20 h 68"/>
                <a:gd name="T60" fmla="*/ 52 w 64"/>
                <a:gd name="T61" fmla="*/ 10 h 68"/>
                <a:gd name="T62" fmla="*/ 58 w 64"/>
                <a:gd name="T63" fmla="*/ 4 h 68"/>
                <a:gd name="T64" fmla="*/ 62 w 64"/>
                <a:gd name="T65" fmla="*/ 0 h 68"/>
                <a:gd name="T66" fmla="*/ 62 w 64"/>
                <a:gd name="T6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8">
                  <a:moveTo>
                    <a:pt x="62" y="0"/>
                  </a:moveTo>
                  <a:lnTo>
                    <a:pt x="62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30" y="10"/>
                  </a:lnTo>
                  <a:lnTo>
                    <a:pt x="24" y="16"/>
                  </a:lnTo>
                  <a:lnTo>
                    <a:pt x="18" y="22"/>
                  </a:lnTo>
                  <a:lnTo>
                    <a:pt x="18" y="22"/>
                  </a:lnTo>
                  <a:lnTo>
                    <a:pt x="12" y="24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8" y="54"/>
                  </a:lnTo>
                  <a:lnTo>
                    <a:pt x="8" y="54"/>
                  </a:lnTo>
                  <a:lnTo>
                    <a:pt x="12" y="58"/>
                  </a:lnTo>
                  <a:lnTo>
                    <a:pt x="16" y="62"/>
                  </a:lnTo>
                  <a:lnTo>
                    <a:pt x="22" y="64"/>
                  </a:lnTo>
                  <a:lnTo>
                    <a:pt x="30" y="66"/>
                  </a:lnTo>
                  <a:lnTo>
                    <a:pt x="40" y="68"/>
                  </a:lnTo>
                  <a:lnTo>
                    <a:pt x="52" y="66"/>
                  </a:lnTo>
                  <a:lnTo>
                    <a:pt x="64" y="60"/>
                  </a:lnTo>
                  <a:lnTo>
                    <a:pt x="64" y="60"/>
                  </a:lnTo>
                  <a:lnTo>
                    <a:pt x="64" y="58"/>
                  </a:lnTo>
                  <a:lnTo>
                    <a:pt x="62" y="52"/>
                  </a:lnTo>
                  <a:lnTo>
                    <a:pt x="56" y="42"/>
                  </a:lnTo>
                  <a:lnTo>
                    <a:pt x="50" y="38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6" y="20"/>
                  </a:lnTo>
                  <a:lnTo>
                    <a:pt x="52" y="10"/>
                  </a:lnTo>
                  <a:lnTo>
                    <a:pt x="58" y="4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07"/>
            <p:cNvSpPr/>
            <p:nvPr/>
          </p:nvSpPr>
          <p:spPr bwMode="auto">
            <a:xfrm rot="11703032">
              <a:off x="12189366" y="-45862"/>
              <a:ext cx="24930" cy="38061"/>
            </a:xfrm>
            <a:custGeom>
              <a:avLst/>
              <a:gdLst>
                <a:gd name="T0" fmla="*/ 16 w 48"/>
                <a:gd name="T1" fmla="*/ 34 h 74"/>
                <a:gd name="T2" fmla="*/ 16 w 48"/>
                <a:gd name="T3" fmla="*/ 34 h 74"/>
                <a:gd name="T4" fmla="*/ 10 w 48"/>
                <a:gd name="T5" fmla="*/ 36 h 74"/>
                <a:gd name="T6" fmla="*/ 6 w 48"/>
                <a:gd name="T7" fmla="*/ 38 h 74"/>
                <a:gd name="T8" fmla="*/ 2 w 48"/>
                <a:gd name="T9" fmla="*/ 40 h 74"/>
                <a:gd name="T10" fmla="*/ 0 w 48"/>
                <a:gd name="T11" fmla="*/ 46 h 74"/>
                <a:gd name="T12" fmla="*/ 0 w 48"/>
                <a:gd name="T13" fmla="*/ 52 h 74"/>
                <a:gd name="T14" fmla="*/ 4 w 48"/>
                <a:gd name="T15" fmla="*/ 58 h 74"/>
                <a:gd name="T16" fmla="*/ 14 w 48"/>
                <a:gd name="T17" fmla="*/ 68 h 74"/>
                <a:gd name="T18" fmla="*/ 14 w 48"/>
                <a:gd name="T19" fmla="*/ 68 h 74"/>
                <a:gd name="T20" fmla="*/ 18 w 48"/>
                <a:gd name="T21" fmla="*/ 70 h 74"/>
                <a:gd name="T22" fmla="*/ 24 w 48"/>
                <a:gd name="T23" fmla="*/ 74 h 74"/>
                <a:gd name="T24" fmla="*/ 32 w 48"/>
                <a:gd name="T25" fmla="*/ 74 h 74"/>
                <a:gd name="T26" fmla="*/ 38 w 48"/>
                <a:gd name="T27" fmla="*/ 74 h 74"/>
                <a:gd name="T28" fmla="*/ 42 w 48"/>
                <a:gd name="T29" fmla="*/ 70 h 74"/>
                <a:gd name="T30" fmla="*/ 46 w 48"/>
                <a:gd name="T31" fmla="*/ 62 h 74"/>
                <a:gd name="T32" fmla="*/ 48 w 48"/>
                <a:gd name="T33" fmla="*/ 50 h 74"/>
                <a:gd name="T34" fmla="*/ 48 w 48"/>
                <a:gd name="T35" fmla="*/ 50 h 74"/>
                <a:gd name="T36" fmla="*/ 38 w 48"/>
                <a:gd name="T37" fmla="*/ 30 h 74"/>
                <a:gd name="T38" fmla="*/ 32 w 48"/>
                <a:gd name="T39" fmla="*/ 12 h 74"/>
                <a:gd name="T40" fmla="*/ 26 w 48"/>
                <a:gd name="T41" fmla="*/ 0 h 74"/>
                <a:gd name="T42" fmla="*/ 26 w 48"/>
                <a:gd name="T43" fmla="*/ 0 h 74"/>
                <a:gd name="T44" fmla="*/ 26 w 48"/>
                <a:gd name="T45" fmla="*/ 18 h 74"/>
                <a:gd name="T46" fmla="*/ 22 w 48"/>
                <a:gd name="T47" fmla="*/ 30 h 74"/>
                <a:gd name="T48" fmla="*/ 20 w 48"/>
                <a:gd name="T49" fmla="*/ 34 h 74"/>
                <a:gd name="T50" fmla="*/ 16 w 48"/>
                <a:gd name="T51" fmla="*/ 34 h 74"/>
                <a:gd name="T52" fmla="*/ 16 w 48"/>
                <a:gd name="T53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74">
                  <a:moveTo>
                    <a:pt x="16" y="34"/>
                  </a:moveTo>
                  <a:lnTo>
                    <a:pt x="16" y="34"/>
                  </a:lnTo>
                  <a:lnTo>
                    <a:pt x="10" y="36"/>
                  </a:lnTo>
                  <a:lnTo>
                    <a:pt x="6" y="38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4" y="58"/>
                  </a:lnTo>
                  <a:lnTo>
                    <a:pt x="14" y="68"/>
                  </a:lnTo>
                  <a:lnTo>
                    <a:pt x="14" y="68"/>
                  </a:lnTo>
                  <a:lnTo>
                    <a:pt x="18" y="70"/>
                  </a:lnTo>
                  <a:lnTo>
                    <a:pt x="24" y="74"/>
                  </a:lnTo>
                  <a:lnTo>
                    <a:pt x="32" y="74"/>
                  </a:lnTo>
                  <a:lnTo>
                    <a:pt x="38" y="74"/>
                  </a:lnTo>
                  <a:lnTo>
                    <a:pt x="42" y="70"/>
                  </a:lnTo>
                  <a:lnTo>
                    <a:pt x="46" y="62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38" y="30"/>
                  </a:lnTo>
                  <a:lnTo>
                    <a:pt x="32" y="12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8"/>
                  </a:lnTo>
                  <a:lnTo>
                    <a:pt x="22" y="30"/>
                  </a:lnTo>
                  <a:lnTo>
                    <a:pt x="20" y="34"/>
                  </a:lnTo>
                  <a:lnTo>
                    <a:pt x="16" y="34"/>
                  </a:lnTo>
                  <a:lnTo>
                    <a:pt x="16" y="3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08"/>
            <p:cNvSpPr/>
            <p:nvPr/>
          </p:nvSpPr>
          <p:spPr bwMode="auto">
            <a:xfrm rot="11703032">
              <a:off x="11881791" y="151456"/>
              <a:ext cx="19737" cy="10287"/>
            </a:xfrm>
            <a:custGeom>
              <a:avLst/>
              <a:gdLst>
                <a:gd name="T0" fmla="*/ 0 w 38"/>
                <a:gd name="T1" fmla="*/ 20 h 20"/>
                <a:gd name="T2" fmla="*/ 0 w 38"/>
                <a:gd name="T3" fmla="*/ 20 h 20"/>
                <a:gd name="T4" fmla="*/ 2 w 38"/>
                <a:gd name="T5" fmla="*/ 16 h 20"/>
                <a:gd name="T6" fmla="*/ 10 w 38"/>
                <a:gd name="T7" fmla="*/ 6 h 20"/>
                <a:gd name="T8" fmla="*/ 16 w 38"/>
                <a:gd name="T9" fmla="*/ 2 h 20"/>
                <a:gd name="T10" fmla="*/ 22 w 38"/>
                <a:gd name="T11" fmla="*/ 0 h 20"/>
                <a:gd name="T12" fmla="*/ 28 w 38"/>
                <a:gd name="T13" fmla="*/ 0 h 20"/>
                <a:gd name="T14" fmla="*/ 36 w 38"/>
                <a:gd name="T15" fmla="*/ 4 h 20"/>
                <a:gd name="T16" fmla="*/ 36 w 38"/>
                <a:gd name="T17" fmla="*/ 4 h 20"/>
                <a:gd name="T18" fmla="*/ 38 w 38"/>
                <a:gd name="T19" fmla="*/ 10 h 20"/>
                <a:gd name="T20" fmla="*/ 38 w 38"/>
                <a:gd name="T21" fmla="*/ 14 h 20"/>
                <a:gd name="T22" fmla="*/ 36 w 38"/>
                <a:gd name="T23" fmla="*/ 14 h 20"/>
                <a:gd name="T24" fmla="*/ 34 w 38"/>
                <a:gd name="T25" fmla="*/ 16 h 20"/>
                <a:gd name="T26" fmla="*/ 30 w 38"/>
                <a:gd name="T27" fmla="*/ 16 h 20"/>
                <a:gd name="T28" fmla="*/ 30 w 38"/>
                <a:gd name="T29" fmla="*/ 16 h 20"/>
                <a:gd name="T30" fmla="*/ 16 w 38"/>
                <a:gd name="T31" fmla="*/ 14 h 20"/>
                <a:gd name="T32" fmla="*/ 6 w 38"/>
                <a:gd name="T33" fmla="*/ 16 h 20"/>
                <a:gd name="T34" fmla="*/ 2 w 38"/>
                <a:gd name="T35" fmla="*/ 18 h 20"/>
                <a:gd name="T36" fmla="*/ 0 w 38"/>
                <a:gd name="T37" fmla="*/ 20 h 20"/>
                <a:gd name="T38" fmla="*/ 0 w 38"/>
                <a:gd name="T3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" h="20">
                  <a:moveTo>
                    <a:pt x="0" y="20"/>
                  </a:moveTo>
                  <a:lnTo>
                    <a:pt x="0" y="20"/>
                  </a:lnTo>
                  <a:lnTo>
                    <a:pt x="2" y="16"/>
                  </a:lnTo>
                  <a:lnTo>
                    <a:pt x="10" y="6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8" y="0"/>
                  </a:lnTo>
                  <a:lnTo>
                    <a:pt x="36" y="4"/>
                  </a:lnTo>
                  <a:lnTo>
                    <a:pt x="36" y="4"/>
                  </a:lnTo>
                  <a:lnTo>
                    <a:pt x="38" y="10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4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16" y="14"/>
                  </a:lnTo>
                  <a:lnTo>
                    <a:pt x="6" y="16"/>
                  </a:lnTo>
                  <a:lnTo>
                    <a:pt x="2" y="1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09"/>
            <p:cNvSpPr/>
            <p:nvPr/>
          </p:nvSpPr>
          <p:spPr bwMode="auto">
            <a:xfrm rot="11703032">
              <a:off x="12038080" y="190560"/>
              <a:ext cx="19737" cy="25717"/>
            </a:xfrm>
            <a:custGeom>
              <a:avLst/>
              <a:gdLst>
                <a:gd name="T0" fmla="*/ 18 w 38"/>
                <a:gd name="T1" fmla="*/ 48 h 50"/>
                <a:gd name="T2" fmla="*/ 18 w 38"/>
                <a:gd name="T3" fmla="*/ 48 h 50"/>
                <a:gd name="T4" fmla="*/ 12 w 38"/>
                <a:gd name="T5" fmla="*/ 46 h 50"/>
                <a:gd name="T6" fmla="*/ 6 w 38"/>
                <a:gd name="T7" fmla="*/ 42 h 50"/>
                <a:gd name="T8" fmla="*/ 2 w 38"/>
                <a:gd name="T9" fmla="*/ 36 h 50"/>
                <a:gd name="T10" fmla="*/ 0 w 38"/>
                <a:gd name="T11" fmla="*/ 28 h 50"/>
                <a:gd name="T12" fmla="*/ 0 w 38"/>
                <a:gd name="T13" fmla="*/ 20 h 50"/>
                <a:gd name="T14" fmla="*/ 4 w 38"/>
                <a:gd name="T15" fmla="*/ 10 h 50"/>
                <a:gd name="T16" fmla="*/ 16 w 38"/>
                <a:gd name="T17" fmla="*/ 0 h 50"/>
                <a:gd name="T18" fmla="*/ 16 w 38"/>
                <a:gd name="T19" fmla="*/ 0 h 50"/>
                <a:gd name="T20" fmla="*/ 20 w 38"/>
                <a:gd name="T21" fmla="*/ 0 h 50"/>
                <a:gd name="T22" fmla="*/ 28 w 38"/>
                <a:gd name="T23" fmla="*/ 2 h 50"/>
                <a:gd name="T24" fmla="*/ 32 w 38"/>
                <a:gd name="T25" fmla="*/ 6 h 50"/>
                <a:gd name="T26" fmla="*/ 36 w 38"/>
                <a:gd name="T27" fmla="*/ 10 h 50"/>
                <a:gd name="T28" fmla="*/ 38 w 38"/>
                <a:gd name="T29" fmla="*/ 16 h 50"/>
                <a:gd name="T30" fmla="*/ 38 w 38"/>
                <a:gd name="T31" fmla="*/ 24 h 50"/>
                <a:gd name="T32" fmla="*/ 38 w 38"/>
                <a:gd name="T33" fmla="*/ 24 h 50"/>
                <a:gd name="T34" fmla="*/ 36 w 38"/>
                <a:gd name="T35" fmla="*/ 24 h 50"/>
                <a:gd name="T36" fmla="*/ 28 w 38"/>
                <a:gd name="T37" fmla="*/ 30 h 50"/>
                <a:gd name="T38" fmla="*/ 28 w 38"/>
                <a:gd name="T39" fmla="*/ 30 h 50"/>
                <a:gd name="T40" fmla="*/ 28 w 38"/>
                <a:gd name="T41" fmla="*/ 34 h 50"/>
                <a:gd name="T42" fmla="*/ 28 w 38"/>
                <a:gd name="T43" fmla="*/ 42 h 50"/>
                <a:gd name="T44" fmla="*/ 26 w 38"/>
                <a:gd name="T45" fmla="*/ 44 h 50"/>
                <a:gd name="T46" fmla="*/ 24 w 38"/>
                <a:gd name="T47" fmla="*/ 48 h 50"/>
                <a:gd name="T48" fmla="*/ 22 w 38"/>
                <a:gd name="T49" fmla="*/ 50 h 50"/>
                <a:gd name="T50" fmla="*/ 18 w 38"/>
                <a:gd name="T51" fmla="*/ 48 h 50"/>
                <a:gd name="T52" fmla="*/ 18 w 38"/>
                <a:gd name="T53" fmla="*/ 4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" h="50">
                  <a:moveTo>
                    <a:pt x="18" y="48"/>
                  </a:moveTo>
                  <a:lnTo>
                    <a:pt x="18" y="48"/>
                  </a:lnTo>
                  <a:lnTo>
                    <a:pt x="12" y="46"/>
                  </a:lnTo>
                  <a:lnTo>
                    <a:pt x="6" y="42"/>
                  </a:lnTo>
                  <a:lnTo>
                    <a:pt x="2" y="36"/>
                  </a:lnTo>
                  <a:lnTo>
                    <a:pt x="0" y="28"/>
                  </a:lnTo>
                  <a:lnTo>
                    <a:pt x="0" y="20"/>
                  </a:lnTo>
                  <a:lnTo>
                    <a:pt x="4" y="1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8" y="2"/>
                  </a:lnTo>
                  <a:lnTo>
                    <a:pt x="32" y="6"/>
                  </a:lnTo>
                  <a:lnTo>
                    <a:pt x="36" y="10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6" y="24"/>
                  </a:lnTo>
                  <a:lnTo>
                    <a:pt x="28" y="30"/>
                  </a:lnTo>
                  <a:lnTo>
                    <a:pt x="28" y="30"/>
                  </a:lnTo>
                  <a:lnTo>
                    <a:pt x="28" y="34"/>
                  </a:lnTo>
                  <a:lnTo>
                    <a:pt x="28" y="42"/>
                  </a:lnTo>
                  <a:lnTo>
                    <a:pt x="26" y="44"/>
                  </a:lnTo>
                  <a:lnTo>
                    <a:pt x="24" y="48"/>
                  </a:lnTo>
                  <a:lnTo>
                    <a:pt x="22" y="50"/>
                  </a:lnTo>
                  <a:lnTo>
                    <a:pt x="18" y="48"/>
                  </a:lnTo>
                  <a:lnTo>
                    <a:pt x="18" y="4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10"/>
            <p:cNvSpPr/>
            <p:nvPr/>
          </p:nvSpPr>
          <p:spPr bwMode="auto">
            <a:xfrm rot="11703032">
              <a:off x="12053214" y="123092"/>
              <a:ext cx="51938" cy="12344"/>
            </a:xfrm>
            <a:custGeom>
              <a:avLst/>
              <a:gdLst>
                <a:gd name="T0" fmla="*/ 8 w 100"/>
                <a:gd name="T1" fmla="*/ 24 h 24"/>
                <a:gd name="T2" fmla="*/ 8 w 100"/>
                <a:gd name="T3" fmla="*/ 24 h 24"/>
                <a:gd name="T4" fmla="*/ 20 w 100"/>
                <a:gd name="T5" fmla="*/ 22 h 24"/>
                <a:gd name="T6" fmla="*/ 46 w 100"/>
                <a:gd name="T7" fmla="*/ 18 h 24"/>
                <a:gd name="T8" fmla="*/ 76 w 100"/>
                <a:gd name="T9" fmla="*/ 14 h 24"/>
                <a:gd name="T10" fmla="*/ 88 w 100"/>
                <a:gd name="T11" fmla="*/ 16 h 24"/>
                <a:gd name="T12" fmla="*/ 96 w 100"/>
                <a:gd name="T13" fmla="*/ 18 h 24"/>
                <a:gd name="T14" fmla="*/ 96 w 100"/>
                <a:gd name="T15" fmla="*/ 18 h 24"/>
                <a:gd name="T16" fmla="*/ 98 w 100"/>
                <a:gd name="T17" fmla="*/ 16 h 24"/>
                <a:gd name="T18" fmla="*/ 100 w 100"/>
                <a:gd name="T19" fmla="*/ 10 h 24"/>
                <a:gd name="T20" fmla="*/ 100 w 100"/>
                <a:gd name="T21" fmla="*/ 6 h 24"/>
                <a:gd name="T22" fmla="*/ 98 w 100"/>
                <a:gd name="T23" fmla="*/ 4 h 24"/>
                <a:gd name="T24" fmla="*/ 94 w 100"/>
                <a:gd name="T25" fmla="*/ 2 h 24"/>
                <a:gd name="T26" fmla="*/ 88 w 100"/>
                <a:gd name="T27" fmla="*/ 0 h 24"/>
                <a:gd name="T28" fmla="*/ 88 w 100"/>
                <a:gd name="T29" fmla="*/ 0 h 24"/>
                <a:gd name="T30" fmla="*/ 22 w 100"/>
                <a:gd name="T31" fmla="*/ 8 h 24"/>
                <a:gd name="T32" fmla="*/ 22 w 100"/>
                <a:gd name="T33" fmla="*/ 8 h 24"/>
                <a:gd name="T34" fmla="*/ 16 w 100"/>
                <a:gd name="T35" fmla="*/ 10 h 24"/>
                <a:gd name="T36" fmla="*/ 6 w 100"/>
                <a:gd name="T37" fmla="*/ 12 h 24"/>
                <a:gd name="T38" fmla="*/ 2 w 100"/>
                <a:gd name="T39" fmla="*/ 16 h 24"/>
                <a:gd name="T40" fmla="*/ 0 w 100"/>
                <a:gd name="T41" fmla="*/ 18 h 24"/>
                <a:gd name="T42" fmla="*/ 2 w 100"/>
                <a:gd name="T43" fmla="*/ 20 h 24"/>
                <a:gd name="T44" fmla="*/ 8 w 100"/>
                <a:gd name="T45" fmla="*/ 24 h 24"/>
                <a:gd name="T46" fmla="*/ 8 w 100"/>
                <a:gd name="T4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" h="24">
                  <a:moveTo>
                    <a:pt x="8" y="24"/>
                  </a:moveTo>
                  <a:lnTo>
                    <a:pt x="8" y="24"/>
                  </a:lnTo>
                  <a:lnTo>
                    <a:pt x="20" y="22"/>
                  </a:lnTo>
                  <a:lnTo>
                    <a:pt x="46" y="18"/>
                  </a:lnTo>
                  <a:lnTo>
                    <a:pt x="76" y="14"/>
                  </a:lnTo>
                  <a:lnTo>
                    <a:pt x="88" y="16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8" y="16"/>
                  </a:lnTo>
                  <a:lnTo>
                    <a:pt x="100" y="10"/>
                  </a:lnTo>
                  <a:lnTo>
                    <a:pt x="100" y="6"/>
                  </a:lnTo>
                  <a:lnTo>
                    <a:pt x="98" y="4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22" y="8"/>
                  </a:lnTo>
                  <a:lnTo>
                    <a:pt x="22" y="8"/>
                  </a:lnTo>
                  <a:lnTo>
                    <a:pt x="16" y="10"/>
                  </a:lnTo>
                  <a:lnTo>
                    <a:pt x="6" y="12"/>
                  </a:lnTo>
                  <a:lnTo>
                    <a:pt x="2" y="16"/>
                  </a:lnTo>
                  <a:lnTo>
                    <a:pt x="0" y="18"/>
                  </a:lnTo>
                  <a:lnTo>
                    <a:pt x="2" y="20"/>
                  </a:lnTo>
                  <a:lnTo>
                    <a:pt x="8" y="24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11"/>
            <p:cNvSpPr/>
            <p:nvPr/>
          </p:nvSpPr>
          <p:spPr bwMode="auto">
            <a:xfrm rot="11703032">
              <a:off x="12050071" y="52591"/>
              <a:ext cx="82062" cy="60691"/>
            </a:xfrm>
            <a:custGeom>
              <a:avLst/>
              <a:gdLst>
                <a:gd name="T0" fmla="*/ 136 w 158"/>
                <a:gd name="T1" fmla="*/ 8 h 118"/>
                <a:gd name="T2" fmla="*/ 136 w 158"/>
                <a:gd name="T3" fmla="*/ 8 h 118"/>
                <a:gd name="T4" fmla="*/ 140 w 158"/>
                <a:gd name="T5" fmla="*/ 4 h 118"/>
                <a:gd name="T6" fmla="*/ 146 w 158"/>
                <a:gd name="T7" fmla="*/ 0 h 118"/>
                <a:gd name="T8" fmla="*/ 150 w 158"/>
                <a:gd name="T9" fmla="*/ 0 h 118"/>
                <a:gd name="T10" fmla="*/ 154 w 158"/>
                <a:gd name="T11" fmla="*/ 2 h 118"/>
                <a:gd name="T12" fmla="*/ 156 w 158"/>
                <a:gd name="T13" fmla="*/ 6 h 118"/>
                <a:gd name="T14" fmla="*/ 158 w 158"/>
                <a:gd name="T15" fmla="*/ 14 h 118"/>
                <a:gd name="T16" fmla="*/ 158 w 158"/>
                <a:gd name="T17" fmla="*/ 14 h 118"/>
                <a:gd name="T18" fmla="*/ 150 w 158"/>
                <a:gd name="T19" fmla="*/ 24 h 118"/>
                <a:gd name="T20" fmla="*/ 140 w 158"/>
                <a:gd name="T21" fmla="*/ 40 h 118"/>
                <a:gd name="T22" fmla="*/ 126 w 158"/>
                <a:gd name="T23" fmla="*/ 66 h 118"/>
                <a:gd name="T24" fmla="*/ 126 w 158"/>
                <a:gd name="T25" fmla="*/ 66 h 118"/>
                <a:gd name="T26" fmla="*/ 120 w 158"/>
                <a:gd name="T27" fmla="*/ 74 h 118"/>
                <a:gd name="T28" fmla="*/ 114 w 158"/>
                <a:gd name="T29" fmla="*/ 84 h 118"/>
                <a:gd name="T30" fmla="*/ 106 w 158"/>
                <a:gd name="T31" fmla="*/ 94 h 118"/>
                <a:gd name="T32" fmla="*/ 96 w 158"/>
                <a:gd name="T33" fmla="*/ 102 h 118"/>
                <a:gd name="T34" fmla="*/ 84 w 158"/>
                <a:gd name="T35" fmla="*/ 112 h 118"/>
                <a:gd name="T36" fmla="*/ 68 w 158"/>
                <a:gd name="T37" fmla="*/ 116 h 118"/>
                <a:gd name="T38" fmla="*/ 62 w 158"/>
                <a:gd name="T39" fmla="*/ 118 h 118"/>
                <a:gd name="T40" fmla="*/ 54 w 158"/>
                <a:gd name="T41" fmla="*/ 118 h 118"/>
                <a:gd name="T42" fmla="*/ 54 w 158"/>
                <a:gd name="T43" fmla="*/ 118 h 118"/>
                <a:gd name="T44" fmla="*/ 42 w 158"/>
                <a:gd name="T45" fmla="*/ 114 h 118"/>
                <a:gd name="T46" fmla="*/ 30 w 158"/>
                <a:gd name="T47" fmla="*/ 108 h 118"/>
                <a:gd name="T48" fmla="*/ 18 w 158"/>
                <a:gd name="T49" fmla="*/ 100 h 118"/>
                <a:gd name="T50" fmla="*/ 8 w 158"/>
                <a:gd name="T51" fmla="*/ 88 h 118"/>
                <a:gd name="T52" fmla="*/ 4 w 158"/>
                <a:gd name="T53" fmla="*/ 80 h 118"/>
                <a:gd name="T54" fmla="*/ 0 w 158"/>
                <a:gd name="T55" fmla="*/ 72 h 118"/>
                <a:gd name="T56" fmla="*/ 0 w 158"/>
                <a:gd name="T57" fmla="*/ 62 h 118"/>
                <a:gd name="T58" fmla="*/ 0 w 158"/>
                <a:gd name="T59" fmla="*/ 50 h 118"/>
                <a:gd name="T60" fmla="*/ 2 w 158"/>
                <a:gd name="T61" fmla="*/ 40 h 118"/>
                <a:gd name="T62" fmla="*/ 8 w 158"/>
                <a:gd name="T63" fmla="*/ 26 h 118"/>
                <a:gd name="T64" fmla="*/ 8 w 158"/>
                <a:gd name="T65" fmla="*/ 26 h 118"/>
                <a:gd name="T66" fmla="*/ 6 w 158"/>
                <a:gd name="T67" fmla="*/ 32 h 118"/>
                <a:gd name="T68" fmla="*/ 4 w 158"/>
                <a:gd name="T69" fmla="*/ 44 h 118"/>
                <a:gd name="T70" fmla="*/ 4 w 158"/>
                <a:gd name="T71" fmla="*/ 52 h 118"/>
                <a:gd name="T72" fmla="*/ 4 w 158"/>
                <a:gd name="T73" fmla="*/ 60 h 118"/>
                <a:gd name="T74" fmla="*/ 8 w 158"/>
                <a:gd name="T75" fmla="*/ 68 h 118"/>
                <a:gd name="T76" fmla="*/ 14 w 158"/>
                <a:gd name="T77" fmla="*/ 76 h 118"/>
                <a:gd name="T78" fmla="*/ 14 w 158"/>
                <a:gd name="T79" fmla="*/ 76 h 118"/>
                <a:gd name="T80" fmla="*/ 20 w 158"/>
                <a:gd name="T81" fmla="*/ 82 h 118"/>
                <a:gd name="T82" fmla="*/ 34 w 158"/>
                <a:gd name="T83" fmla="*/ 92 h 118"/>
                <a:gd name="T84" fmla="*/ 44 w 158"/>
                <a:gd name="T85" fmla="*/ 96 h 118"/>
                <a:gd name="T86" fmla="*/ 54 w 158"/>
                <a:gd name="T87" fmla="*/ 100 h 118"/>
                <a:gd name="T88" fmla="*/ 66 w 158"/>
                <a:gd name="T89" fmla="*/ 100 h 118"/>
                <a:gd name="T90" fmla="*/ 78 w 158"/>
                <a:gd name="T91" fmla="*/ 96 h 118"/>
                <a:gd name="T92" fmla="*/ 78 w 158"/>
                <a:gd name="T93" fmla="*/ 96 h 118"/>
                <a:gd name="T94" fmla="*/ 96 w 158"/>
                <a:gd name="T95" fmla="*/ 78 h 118"/>
                <a:gd name="T96" fmla="*/ 112 w 158"/>
                <a:gd name="T97" fmla="*/ 60 h 118"/>
                <a:gd name="T98" fmla="*/ 120 w 158"/>
                <a:gd name="T99" fmla="*/ 50 h 118"/>
                <a:gd name="T100" fmla="*/ 126 w 158"/>
                <a:gd name="T101" fmla="*/ 38 h 118"/>
                <a:gd name="T102" fmla="*/ 126 w 158"/>
                <a:gd name="T103" fmla="*/ 38 h 118"/>
                <a:gd name="T104" fmla="*/ 130 w 158"/>
                <a:gd name="T105" fmla="*/ 26 h 118"/>
                <a:gd name="T106" fmla="*/ 132 w 158"/>
                <a:gd name="T107" fmla="*/ 16 h 118"/>
                <a:gd name="T108" fmla="*/ 136 w 158"/>
                <a:gd name="T109" fmla="*/ 8 h 118"/>
                <a:gd name="T110" fmla="*/ 136 w 158"/>
                <a:gd name="T111" fmla="*/ 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118">
                  <a:moveTo>
                    <a:pt x="136" y="8"/>
                  </a:moveTo>
                  <a:lnTo>
                    <a:pt x="136" y="8"/>
                  </a:lnTo>
                  <a:lnTo>
                    <a:pt x="140" y="4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2"/>
                  </a:lnTo>
                  <a:lnTo>
                    <a:pt x="156" y="6"/>
                  </a:lnTo>
                  <a:lnTo>
                    <a:pt x="158" y="14"/>
                  </a:lnTo>
                  <a:lnTo>
                    <a:pt x="158" y="14"/>
                  </a:lnTo>
                  <a:lnTo>
                    <a:pt x="150" y="24"/>
                  </a:lnTo>
                  <a:lnTo>
                    <a:pt x="140" y="40"/>
                  </a:lnTo>
                  <a:lnTo>
                    <a:pt x="126" y="66"/>
                  </a:lnTo>
                  <a:lnTo>
                    <a:pt x="126" y="66"/>
                  </a:lnTo>
                  <a:lnTo>
                    <a:pt x="120" y="74"/>
                  </a:lnTo>
                  <a:lnTo>
                    <a:pt x="114" y="84"/>
                  </a:lnTo>
                  <a:lnTo>
                    <a:pt x="106" y="94"/>
                  </a:lnTo>
                  <a:lnTo>
                    <a:pt x="96" y="102"/>
                  </a:lnTo>
                  <a:lnTo>
                    <a:pt x="84" y="112"/>
                  </a:lnTo>
                  <a:lnTo>
                    <a:pt x="68" y="116"/>
                  </a:lnTo>
                  <a:lnTo>
                    <a:pt x="62" y="118"/>
                  </a:lnTo>
                  <a:lnTo>
                    <a:pt x="54" y="118"/>
                  </a:lnTo>
                  <a:lnTo>
                    <a:pt x="54" y="118"/>
                  </a:lnTo>
                  <a:lnTo>
                    <a:pt x="42" y="114"/>
                  </a:lnTo>
                  <a:lnTo>
                    <a:pt x="30" y="108"/>
                  </a:lnTo>
                  <a:lnTo>
                    <a:pt x="18" y="100"/>
                  </a:lnTo>
                  <a:lnTo>
                    <a:pt x="8" y="88"/>
                  </a:lnTo>
                  <a:lnTo>
                    <a:pt x="4" y="80"/>
                  </a:lnTo>
                  <a:lnTo>
                    <a:pt x="0" y="72"/>
                  </a:lnTo>
                  <a:lnTo>
                    <a:pt x="0" y="62"/>
                  </a:lnTo>
                  <a:lnTo>
                    <a:pt x="0" y="50"/>
                  </a:lnTo>
                  <a:lnTo>
                    <a:pt x="2" y="40"/>
                  </a:lnTo>
                  <a:lnTo>
                    <a:pt x="8" y="26"/>
                  </a:lnTo>
                  <a:lnTo>
                    <a:pt x="8" y="26"/>
                  </a:lnTo>
                  <a:lnTo>
                    <a:pt x="6" y="32"/>
                  </a:lnTo>
                  <a:lnTo>
                    <a:pt x="4" y="44"/>
                  </a:lnTo>
                  <a:lnTo>
                    <a:pt x="4" y="52"/>
                  </a:lnTo>
                  <a:lnTo>
                    <a:pt x="4" y="60"/>
                  </a:lnTo>
                  <a:lnTo>
                    <a:pt x="8" y="68"/>
                  </a:lnTo>
                  <a:lnTo>
                    <a:pt x="14" y="76"/>
                  </a:lnTo>
                  <a:lnTo>
                    <a:pt x="14" y="76"/>
                  </a:lnTo>
                  <a:lnTo>
                    <a:pt x="20" y="82"/>
                  </a:lnTo>
                  <a:lnTo>
                    <a:pt x="34" y="92"/>
                  </a:lnTo>
                  <a:lnTo>
                    <a:pt x="44" y="96"/>
                  </a:lnTo>
                  <a:lnTo>
                    <a:pt x="54" y="100"/>
                  </a:lnTo>
                  <a:lnTo>
                    <a:pt x="66" y="100"/>
                  </a:lnTo>
                  <a:lnTo>
                    <a:pt x="78" y="96"/>
                  </a:lnTo>
                  <a:lnTo>
                    <a:pt x="78" y="96"/>
                  </a:lnTo>
                  <a:lnTo>
                    <a:pt x="96" y="78"/>
                  </a:lnTo>
                  <a:lnTo>
                    <a:pt x="112" y="60"/>
                  </a:lnTo>
                  <a:lnTo>
                    <a:pt x="120" y="50"/>
                  </a:lnTo>
                  <a:lnTo>
                    <a:pt x="126" y="38"/>
                  </a:lnTo>
                  <a:lnTo>
                    <a:pt x="126" y="38"/>
                  </a:lnTo>
                  <a:lnTo>
                    <a:pt x="130" y="26"/>
                  </a:lnTo>
                  <a:lnTo>
                    <a:pt x="132" y="16"/>
                  </a:lnTo>
                  <a:lnTo>
                    <a:pt x="136" y="8"/>
                  </a:lnTo>
                  <a:lnTo>
                    <a:pt x="136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12"/>
            <p:cNvSpPr/>
            <p:nvPr/>
          </p:nvSpPr>
          <p:spPr bwMode="auto">
            <a:xfrm rot="11703032">
              <a:off x="12070455" y="84289"/>
              <a:ext cx="20775" cy="21602"/>
            </a:xfrm>
            <a:custGeom>
              <a:avLst/>
              <a:gdLst>
                <a:gd name="T0" fmla="*/ 12 w 40"/>
                <a:gd name="T1" fmla="*/ 42 h 42"/>
                <a:gd name="T2" fmla="*/ 12 w 40"/>
                <a:gd name="T3" fmla="*/ 42 h 42"/>
                <a:gd name="T4" fmla="*/ 12 w 40"/>
                <a:gd name="T5" fmla="*/ 40 h 42"/>
                <a:gd name="T6" fmla="*/ 16 w 40"/>
                <a:gd name="T7" fmla="*/ 34 h 42"/>
                <a:gd name="T8" fmla="*/ 24 w 40"/>
                <a:gd name="T9" fmla="*/ 26 h 42"/>
                <a:gd name="T10" fmla="*/ 40 w 40"/>
                <a:gd name="T11" fmla="*/ 16 h 42"/>
                <a:gd name="T12" fmla="*/ 40 w 40"/>
                <a:gd name="T13" fmla="*/ 16 h 42"/>
                <a:gd name="T14" fmla="*/ 40 w 40"/>
                <a:gd name="T15" fmla="*/ 12 h 42"/>
                <a:gd name="T16" fmla="*/ 40 w 40"/>
                <a:gd name="T17" fmla="*/ 6 h 42"/>
                <a:gd name="T18" fmla="*/ 38 w 40"/>
                <a:gd name="T19" fmla="*/ 2 h 42"/>
                <a:gd name="T20" fmla="*/ 36 w 40"/>
                <a:gd name="T21" fmla="*/ 0 h 42"/>
                <a:gd name="T22" fmla="*/ 32 w 40"/>
                <a:gd name="T23" fmla="*/ 0 h 42"/>
                <a:gd name="T24" fmla="*/ 26 w 40"/>
                <a:gd name="T25" fmla="*/ 2 h 42"/>
                <a:gd name="T26" fmla="*/ 26 w 40"/>
                <a:gd name="T27" fmla="*/ 2 h 42"/>
                <a:gd name="T28" fmla="*/ 18 w 40"/>
                <a:gd name="T29" fmla="*/ 6 h 42"/>
                <a:gd name="T30" fmla="*/ 6 w 40"/>
                <a:gd name="T31" fmla="*/ 18 h 42"/>
                <a:gd name="T32" fmla="*/ 2 w 40"/>
                <a:gd name="T33" fmla="*/ 26 h 42"/>
                <a:gd name="T34" fmla="*/ 0 w 40"/>
                <a:gd name="T35" fmla="*/ 32 h 42"/>
                <a:gd name="T36" fmla="*/ 0 w 40"/>
                <a:gd name="T37" fmla="*/ 36 h 42"/>
                <a:gd name="T38" fmla="*/ 2 w 40"/>
                <a:gd name="T39" fmla="*/ 38 h 42"/>
                <a:gd name="T40" fmla="*/ 12 w 40"/>
                <a:gd name="T41" fmla="*/ 42 h 42"/>
                <a:gd name="T42" fmla="*/ 12 w 40"/>
                <a:gd name="T43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0" h="42">
                  <a:moveTo>
                    <a:pt x="12" y="42"/>
                  </a:moveTo>
                  <a:lnTo>
                    <a:pt x="12" y="42"/>
                  </a:lnTo>
                  <a:lnTo>
                    <a:pt x="12" y="40"/>
                  </a:lnTo>
                  <a:lnTo>
                    <a:pt x="16" y="34"/>
                  </a:lnTo>
                  <a:lnTo>
                    <a:pt x="24" y="26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0" y="12"/>
                  </a:lnTo>
                  <a:lnTo>
                    <a:pt x="40" y="6"/>
                  </a:lnTo>
                  <a:lnTo>
                    <a:pt x="38" y="2"/>
                  </a:lnTo>
                  <a:lnTo>
                    <a:pt x="36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18" y="6"/>
                  </a:lnTo>
                  <a:lnTo>
                    <a:pt x="6" y="18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2" y="38"/>
                  </a:lnTo>
                  <a:lnTo>
                    <a:pt x="12" y="42"/>
                  </a:lnTo>
                  <a:lnTo>
                    <a:pt x="12" y="4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13"/>
            <p:cNvSpPr/>
            <p:nvPr/>
          </p:nvSpPr>
          <p:spPr bwMode="auto">
            <a:xfrm rot="11703032">
              <a:off x="12054040" y="48927"/>
              <a:ext cx="10388" cy="37032"/>
            </a:xfrm>
            <a:custGeom>
              <a:avLst/>
              <a:gdLst>
                <a:gd name="T0" fmla="*/ 20 w 20"/>
                <a:gd name="T1" fmla="*/ 0 h 72"/>
                <a:gd name="T2" fmla="*/ 20 w 20"/>
                <a:gd name="T3" fmla="*/ 0 h 72"/>
                <a:gd name="T4" fmla="*/ 14 w 20"/>
                <a:gd name="T5" fmla="*/ 8 h 72"/>
                <a:gd name="T6" fmla="*/ 6 w 20"/>
                <a:gd name="T7" fmla="*/ 28 h 72"/>
                <a:gd name="T8" fmla="*/ 2 w 20"/>
                <a:gd name="T9" fmla="*/ 42 h 72"/>
                <a:gd name="T10" fmla="*/ 0 w 20"/>
                <a:gd name="T11" fmla="*/ 54 h 72"/>
                <a:gd name="T12" fmla="*/ 0 w 20"/>
                <a:gd name="T13" fmla="*/ 64 h 72"/>
                <a:gd name="T14" fmla="*/ 4 w 20"/>
                <a:gd name="T15" fmla="*/ 72 h 72"/>
                <a:gd name="T16" fmla="*/ 4 w 20"/>
                <a:gd name="T17" fmla="*/ 72 h 72"/>
                <a:gd name="T18" fmla="*/ 6 w 20"/>
                <a:gd name="T19" fmla="*/ 72 h 72"/>
                <a:gd name="T20" fmla="*/ 12 w 20"/>
                <a:gd name="T21" fmla="*/ 72 h 72"/>
                <a:gd name="T22" fmla="*/ 14 w 20"/>
                <a:gd name="T23" fmla="*/ 70 h 72"/>
                <a:gd name="T24" fmla="*/ 16 w 20"/>
                <a:gd name="T25" fmla="*/ 68 h 72"/>
                <a:gd name="T26" fmla="*/ 16 w 20"/>
                <a:gd name="T27" fmla="*/ 62 h 72"/>
                <a:gd name="T28" fmla="*/ 14 w 20"/>
                <a:gd name="T29" fmla="*/ 56 h 72"/>
                <a:gd name="T30" fmla="*/ 14 w 20"/>
                <a:gd name="T31" fmla="*/ 56 h 72"/>
                <a:gd name="T32" fmla="*/ 14 w 20"/>
                <a:gd name="T33" fmla="*/ 52 h 72"/>
                <a:gd name="T34" fmla="*/ 12 w 20"/>
                <a:gd name="T35" fmla="*/ 44 h 72"/>
                <a:gd name="T36" fmla="*/ 14 w 20"/>
                <a:gd name="T37" fmla="*/ 28 h 72"/>
                <a:gd name="T38" fmla="*/ 20 w 20"/>
                <a:gd name="T39" fmla="*/ 0 h 72"/>
                <a:gd name="T40" fmla="*/ 20 w 20"/>
                <a:gd name="T41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72">
                  <a:moveTo>
                    <a:pt x="20" y="0"/>
                  </a:moveTo>
                  <a:lnTo>
                    <a:pt x="20" y="0"/>
                  </a:lnTo>
                  <a:lnTo>
                    <a:pt x="14" y="8"/>
                  </a:lnTo>
                  <a:lnTo>
                    <a:pt x="6" y="28"/>
                  </a:lnTo>
                  <a:lnTo>
                    <a:pt x="2" y="42"/>
                  </a:lnTo>
                  <a:lnTo>
                    <a:pt x="0" y="54"/>
                  </a:lnTo>
                  <a:lnTo>
                    <a:pt x="0" y="64"/>
                  </a:lnTo>
                  <a:lnTo>
                    <a:pt x="4" y="72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14" y="70"/>
                  </a:lnTo>
                  <a:lnTo>
                    <a:pt x="16" y="68"/>
                  </a:lnTo>
                  <a:lnTo>
                    <a:pt x="16" y="62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4" y="52"/>
                  </a:lnTo>
                  <a:lnTo>
                    <a:pt x="12" y="44"/>
                  </a:lnTo>
                  <a:lnTo>
                    <a:pt x="14" y="28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14"/>
            <p:cNvSpPr/>
            <p:nvPr/>
          </p:nvSpPr>
          <p:spPr bwMode="auto">
            <a:xfrm rot="11703032">
              <a:off x="12035461" y="48392"/>
              <a:ext cx="13504" cy="24688"/>
            </a:xfrm>
            <a:custGeom>
              <a:avLst/>
              <a:gdLst>
                <a:gd name="T0" fmla="*/ 12 w 26"/>
                <a:gd name="T1" fmla="*/ 0 h 48"/>
                <a:gd name="T2" fmla="*/ 12 w 26"/>
                <a:gd name="T3" fmla="*/ 0 h 48"/>
                <a:gd name="T4" fmla="*/ 8 w 26"/>
                <a:gd name="T5" fmla="*/ 8 h 48"/>
                <a:gd name="T6" fmla="*/ 2 w 26"/>
                <a:gd name="T7" fmla="*/ 24 h 48"/>
                <a:gd name="T8" fmla="*/ 0 w 26"/>
                <a:gd name="T9" fmla="*/ 32 h 48"/>
                <a:gd name="T10" fmla="*/ 2 w 26"/>
                <a:gd name="T11" fmla="*/ 40 h 48"/>
                <a:gd name="T12" fmla="*/ 6 w 26"/>
                <a:gd name="T13" fmla="*/ 44 h 48"/>
                <a:gd name="T14" fmla="*/ 10 w 26"/>
                <a:gd name="T15" fmla="*/ 46 h 48"/>
                <a:gd name="T16" fmla="*/ 14 w 26"/>
                <a:gd name="T17" fmla="*/ 46 h 48"/>
                <a:gd name="T18" fmla="*/ 14 w 26"/>
                <a:gd name="T19" fmla="*/ 46 h 48"/>
                <a:gd name="T20" fmla="*/ 16 w 26"/>
                <a:gd name="T21" fmla="*/ 48 h 48"/>
                <a:gd name="T22" fmla="*/ 20 w 26"/>
                <a:gd name="T23" fmla="*/ 46 h 48"/>
                <a:gd name="T24" fmla="*/ 24 w 26"/>
                <a:gd name="T25" fmla="*/ 42 h 48"/>
                <a:gd name="T26" fmla="*/ 26 w 26"/>
                <a:gd name="T27" fmla="*/ 40 h 48"/>
                <a:gd name="T28" fmla="*/ 26 w 26"/>
                <a:gd name="T29" fmla="*/ 34 h 48"/>
                <a:gd name="T30" fmla="*/ 26 w 26"/>
                <a:gd name="T31" fmla="*/ 26 h 48"/>
                <a:gd name="T32" fmla="*/ 26 w 26"/>
                <a:gd name="T33" fmla="*/ 26 h 48"/>
                <a:gd name="T34" fmla="*/ 24 w 26"/>
                <a:gd name="T35" fmla="*/ 24 h 48"/>
                <a:gd name="T36" fmla="*/ 20 w 26"/>
                <a:gd name="T37" fmla="*/ 20 h 48"/>
                <a:gd name="T38" fmla="*/ 14 w 26"/>
                <a:gd name="T39" fmla="*/ 12 h 48"/>
                <a:gd name="T40" fmla="*/ 12 w 26"/>
                <a:gd name="T41" fmla="*/ 0 h 48"/>
                <a:gd name="T42" fmla="*/ 12 w 26"/>
                <a:gd name="T4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48">
                  <a:moveTo>
                    <a:pt x="12" y="0"/>
                  </a:moveTo>
                  <a:lnTo>
                    <a:pt x="12" y="0"/>
                  </a:lnTo>
                  <a:lnTo>
                    <a:pt x="8" y="8"/>
                  </a:lnTo>
                  <a:lnTo>
                    <a:pt x="2" y="24"/>
                  </a:lnTo>
                  <a:lnTo>
                    <a:pt x="0" y="32"/>
                  </a:lnTo>
                  <a:lnTo>
                    <a:pt x="2" y="40"/>
                  </a:lnTo>
                  <a:lnTo>
                    <a:pt x="6" y="44"/>
                  </a:lnTo>
                  <a:lnTo>
                    <a:pt x="10" y="46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6" y="48"/>
                  </a:lnTo>
                  <a:lnTo>
                    <a:pt x="20" y="46"/>
                  </a:lnTo>
                  <a:lnTo>
                    <a:pt x="24" y="42"/>
                  </a:lnTo>
                  <a:lnTo>
                    <a:pt x="26" y="40"/>
                  </a:lnTo>
                  <a:lnTo>
                    <a:pt x="26" y="34"/>
                  </a:lnTo>
                  <a:lnTo>
                    <a:pt x="26" y="26"/>
                  </a:lnTo>
                  <a:lnTo>
                    <a:pt x="26" y="26"/>
                  </a:lnTo>
                  <a:lnTo>
                    <a:pt x="24" y="24"/>
                  </a:lnTo>
                  <a:lnTo>
                    <a:pt x="20" y="20"/>
                  </a:lnTo>
                  <a:lnTo>
                    <a:pt x="14" y="12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15"/>
            <p:cNvSpPr/>
            <p:nvPr/>
          </p:nvSpPr>
          <p:spPr bwMode="auto">
            <a:xfrm rot="11703032">
              <a:off x="12014024" y="15112"/>
              <a:ext cx="42589" cy="54519"/>
            </a:xfrm>
            <a:custGeom>
              <a:avLst/>
              <a:gdLst>
                <a:gd name="T0" fmla="*/ 44 w 82"/>
                <a:gd name="T1" fmla="*/ 2 h 106"/>
                <a:gd name="T2" fmla="*/ 44 w 82"/>
                <a:gd name="T3" fmla="*/ 2 h 106"/>
                <a:gd name="T4" fmla="*/ 44 w 82"/>
                <a:gd name="T5" fmla="*/ 8 h 106"/>
                <a:gd name="T6" fmla="*/ 46 w 82"/>
                <a:gd name="T7" fmla="*/ 20 h 106"/>
                <a:gd name="T8" fmla="*/ 48 w 82"/>
                <a:gd name="T9" fmla="*/ 26 h 106"/>
                <a:gd name="T10" fmla="*/ 52 w 82"/>
                <a:gd name="T11" fmla="*/ 32 h 106"/>
                <a:gd name="T12" fmla="*/ 58 w 82"/>
                <a:gd name="T13" fmla="*/ 38 h 106"/>
                <a:gd name="T14" fmla="*/ 68 w 82"/>
                <a:gd name="T15" fmla="*/ 42 h 106"/>
                <a:gd name="T16" fmla="*/ 68 w 82"/>
                <a:gd name="T17" fmla="*/ 42 h 106"/>
                <a:gd name="T18" fmla="*/ 70 w 82"/>
                <a:gd name="T19" fmla="*/ 46 h 106"/>
                <a:gd name="T20" fmla="*/ 72 w 82"/>
                <a:gd name="T21" fmla="*/ 52 h 106"/>
                <a:gd name="T22" fmla="*/ 72 w 82"/>
                <a:gd name="T23" fmla="*/ 56 h 106"/>
                <a:gd name="T24" fmla="*/ 72 w 82"/>
                <a:gd name="T25" fmla="*/ 60 h 106"/>
                <a:gd name="T26" fmla="*/ 68 w 82"/>
                <a:gd name="T27" fmla="*/ 66 h 106"/>
                <a:gd name="T28" fmla="*/ 64 w 82"/>
                <a:gd name="T29" fmla="*/ 70 h 106"/>
                <a:gd name="T30" fmla="*/ 64 w 82"/>
                <a:gd name="T31" fmla="*/ 70 h 106"/>
                <a:gd name="T32" fmla="*/ 58 w 82"/>
                <a:gd name="T33" fmla="*/ 76 h 106"/>
                <a:gd name="T34" fmla="*/ 54 w 82"/>
                <a:gd name="T35" fmla="*/ 82 h 106"/>
                <a:gd name="T36" fmla="*/ 46 w 82"/>
                <a:gd name="T37" fmla="*/ 88 h 106"/>
                <a:gd name="T38" fmla="*/ 38 w 82"/>
                <a:gd name="T39" fmla="*/ 92 h 106"/>
                <a:gd name="T40" fmla="*/ 28 w 82"/>
                <a:gd name="T41" fmla="*/ 94 h 106"/>
                <a:gd name="T42" fmla="*/ 18 w 82"/>
                <a:gd name="T43" fmla="*/ 94 h 106"/>
                <a:gd name="T44" fmla="*/ 14 w 82"/>
                <a:gd name="T45" fmla="*/ 92 h 106"/>
                <a:gd name="T46" fmla="*/ 8 w 82"/>
                <a:gd name="T47" fmla="*/ 88 h 106"/>
                <a:gd name="T48" fmla="*/ 8 w 82"/>
                <a:gd name="T49" fmla="*/ 88 h 106"/>
                <a:gd name="T50" fmla="*/ 6 w 82"/>
                <a:gd name="T51" fmla="*/ 88 h 106"/>
                <a:gd name="T52" fmla="*/ 0 w 82"/>
                <a:gd name="T53" fmla="*/ 92 h 106"/>
                <a:gd name="T54" fmla="*/ 0 w 82"/>
                <a:gd name="T55" fmla="*/ 96 h 106"/>
                <a:gd name="T56" fmla="*/ 0 w 82"/>
                <a:gd name="T57" fmla="*/ 98 h 106"/>
                <a:gd name="T58" fmla="*/ 2 w 82"/>
                <a:gd name="T59" fmla="*/ 102 h 106"/>
                <a:gd name="T60" fmla="*/ 10 w 82"/>
                <a:gd name="T61" fmla="*/ 104 h 106"/>
                <a:gd name="T62" fmla="*/ 10 w 82"/>
                <a:gd name="T63" fmla="*/ 104 h 106"/>
                <a:gd name="T64" fmla="*/ 16 w 82"/>
                <a:gd name="T65" fmla="*/ 106 h 106"/>
                <a:gd name="T66" fmla="*/ 24 w 82"/>
                <a:gd name="T67" fmla="*/ 106 h 106"/>
                <a:gd name="T68" fmla="*/ 34 w 82"/>
                <a:gd name="T69" fmla="*/ 104 h 106"/>
                <a:gd name="T70" fmla="*/ 44 w 82"/>
                <a:gd name="T71" fmla="*/ 100 h 106"/>
                <a:gd name="T72" fmla="*/ 56 w 82"/>
                <a:gd name="T73" fmla="*/ 92 h 106"/>
                <a:gd name="T74" fmla="*/ 70 w 82"/>
                <a:gd name="T75" fmla="*/ 80 h 106"/>
                <a:gd name="T76" fmla="*/ 82 w 82"/>
                <a:gd name="T77" fmla="*/ 62 h 106"/>
                <a:gd name="T78" fmla="*/ 82 w 82"/>
                <a:gd name="T79" fmla="*/ 62 h 106"/>
                <a:gd name="T80" fmla="*/ 78 w 82"/>
                <a:gd name="T81" fmla="*/ 50 h 106"/>
                <a:gd name="T82" fmla="*/ 72 w 82"/>
                <a:gd name="T83" fmla="*/ 26 h 106"/>
                <a:gd name="T84" fmla="*/ 66 w 82"/>
                <a:gd name="T85" fmla="*/ 14 h 106"/>
                <a:gd name="T86" fmla="*/ 60 w 82"/>
                <a:gd name="T87" fmla="*/ 6 h 106"/>
                <a:gd name="T88" fmla="*/ 56 w 82"/>
                <a:gd name="T89" fmla="*/ 2 h 106"/>
                <a:gd name="T90" fmla="*/ 52 w 82"/>
                <a:gd name="T91" fmla="*/ 0 h 106"/>
                <a:gd name="T92" fmla="*/ 48 w 82"/>
                <a:gd name="T93" fmla="*/ 0 h 106"/>
                <a:gd name="T94" fmla="*/ 44 w 82"/>
                <a:gd name="T95" fmla="*/ 2 h 106"/>
                <a:gd name="T96" fmla="*/ 44 w 82"/>
                <a:gd name="T97" fmla="*/ 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2" h="106">
                  <a:moveTo>
                    <a:pt x="44" y="2"/>
                  </a:moveTo>
                  <a:lnTo>
                    <a:pt x="44" y="2"/>
                  </a:lnTo>
                  <a:lnTo>
                    <a:pt x="44" y="8"/>
                  </a:lnTo>
                  <a:lnTo>
                    <a:pt x="46" y="20"/>
                  </a:lnTo>
                  <a:lnTo>
                    <a:pt x="48" y="26"/>
                  </a:lnTo>
                  <a:lnTo>
                    <a:pt x="52" y="32"/>
                  </a:lnTo>
                  <a:lnTo>
                    <a:pt x="58" y="38"/>
                  </a:lnTo>
                  <a:lnTo>
                    <a:pt x="68" y="42"/>
                  </a:lnTo>
                  <a:lnTo>
                    <a:pt x="68" y="42"/>
                  </a:lnTo>
                  <a:lnTo>
                    <a:pt x="70" y="46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4" y="70"/>
                  </a:lnTo>
                  <a:lnTo>
                    <a:pt x="64" y="70"/>
                  </a:lnTo>
                  <a:lnTo>
                    <a:pt x="58" y="76"/>
                  </a:lnTo>
                  <a:lnTo>
                    <a:pt x="54" y="82"/>
                  </a:lnTo>
                  <a:lnTo>
                    <a:pt x="46" y="88"/>
                  </a:lnTo>
                  <a:lnTo>
                    <a:pt x="38" y="92"/>
                  </a:lnTo>
                  <a:lnTo>
                    <a:pt x="28" y="94"/>
                  </a:lnTo>
                  <a:lnTo>
                    <a:pt x="18" y="94"/>
                  </a:lnTo>
                  <a:lnTo>
                    <a:pt x="14" y="92"/>
                  </a:lnTo>
                  <a:lnTo>
                    <a:pt x="8" y="88"/>
                  </a:lnTo>
                  <a:lnTo>
                    <a:pt x="8" y="88"/>
                  </a:lnTo>
                  <a:lnTo>
                    <a:pt x="6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0" y="98"/>
                  </a:lnTo>
                  <a:lnTo>
                    <a:pt x="2" y="102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6" y="106"/>
                  </a:lnTo>
                  <a:lnTo>
                    <a:pt x="24" y="106"/>
                  </a:lnTo>
                  <a:lnTo>
                    <a:pt x="34" y="104"/>
                  </a:lnTo>
                  <a:lnTo>
                    <a:pt x="44" y="100"/>
                  </a:lnTo>
                  <a:lnTo>
                    <a:pt x="56" y="92"/>
                  </a:lnTo>
                  <a:lnTo>
                    <a:pt x="70" y="80"/>
                  </a:lnTo>
                  <a:lnTo>
                    <a:pt x="82" y="62"/>
                  </a:lnTo>
                  <a:lnTo>
                    <a:pt x="82" y="62"/>
                  </a:lnTo>
                  <a:lnTo>
                    <a:pt x="78" y="50"/>
                  </a:lnTo>
                  <a:lnTo>
                    <a:pt x="72" y="26"/>
                  </a:lnTo>
                  <a:lnTo>
                    <a:pt x="66" y="14"/>
                  </a:lnTo>
                  <a:lnTo>
                    <a:pt x="60" y="6"/>
                  </a:lnTo>
                  <a:lnTo>
                    <a:pt x="56" y="2"/>
                  </a:lnTo>
                  <a:lnTo>
                    <a:pt x="52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4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16"/>
            <p:cNvSpPr/>
            <p:nvPr/>
          </p:nvSpPr>
          <p:spPr bwMode="auto">
            <a:xfrm rot="11703032">
              <a:off x="12058663" y="135129"/>
              <a:ext cx="73752" cy="22631"/>
            </a:xfrm>
            <a:custGeom>
              <a:avLst/>
              <a:gdLst>
                <a:gd name="T0" fmla="*/ 134 w 142"/>
                <a:gd name="T1" fmla="*/ 18 h 44"/>
                <a:gd name="T2" fmla="*/ 134 w 142"/>
                <a:gd name="T3" fmla="*/ 18 h 44"/>
                <a:gd name="T4" fmla="*/ 136 w 142"/>
                <a:gd name="T5" fmla="*/ 18 h 44"/>
                <a:gd name="T6" fmla="*/ 140 w 142"/>
                <a:gd name="T7" fmla="*/ 18 h 44"/>
                <a:gd name="T8" fmla="*/ 142 w 142"/>
                <a:gd name="T9" fmla="*/ 18 h 44"/>
                <a:gd name="T10" fmla="*/ 142 w 142"/>
                <a:gd name="T11" fmla="*/ 14 h 44"/>
                <a:gd name="T12" fmla="*/ 140 w 142"/>
                <a:gd name="T13" fmla="*/ 10 h 44"/>
                <a:gd name="T14" fmla="*/ 136 w 142"/>
                <a:gd name="T15" fmla="*/ 4 h 44"/>
                <a:gd name="T16" fmla="*/ 136 w 142"/>
                <a:gd name="T17" fmla="*/ 4 h 44"/>
                <a:gd name="T18" fmla="*/ 126 w 142"/>
                <a:gd name="T19" fmla="*/ 2 h 44"/>
                <a:gd name="T20" fmla="*/ 112 w 142"/>
                <a:gd name="T21" fmla="*/ 0 h 44"/>
                <a:gd name="T22" fmla="*/ 96 w 142"/>
                <a:gd name="T23" fmla="*/ 0 h 44"/>
                <a:gd name="T24" fmla="*/ 76 w 142"/>
                <a:gd name="T25" fmla="*/ 2 h 44"/>
                <a:gd name="T26" fmla="*/ 54 w 142"/>
                <a:gd name="T27" fmla="*/ 8 h 44"/>
                <a:gd name="T28" fmla="*/ 30 w 142"/>
                <a:gd name="T29" fmla="*/ 18 h 44"/>
                <a:gd name="T30" fmla="*/ 18 w 142"/>
                <a:gd name="T31" fmla="*/ 26 h 44"/>
                <a:gd name="T32" fmla="*/ 4 w 142"/>
                <a:gd name="T33" fmla="*/ 34 h 44"/>
                <a:gd name="T34" fmla="*/ 4 w 142"/>
                <a:gd name="T35" fmla="*/ 34 h 44"/>
                <a:gd name="T36" fmla="*/ 2 w 142"/>
                <a:gd name="T37" fmla="*/ 38 h 44"/>
                <a:gd name="T38" fmla="*/ 0 w 142"/>
                <a:gd name="T39" fmla="*/ 42 h 44"/>
                <a:gd name="T40" fmla="*/ 2 w 142"/>
                <a:gd name="T41" fmla="*/ 44 h 44"/>
                <a:gd name="T42" fmla="*/ 6 w 142"/>
                <a:gd name="T43" fmla="*/ 44 h 44"/>
                <a:gd name="T44" fmla="*/ 12 w 142"/>
                <a:gd name="T45" fmla="*/ 44 h 44"/>
                <a:gd name="T46" fmla="*/ 22 w 142"/>
                <a:gd name="T47" fmla="*/ 40 h 44"/>
                <a:gd name="T48" fmla="*/ 22 w 142"/>
                <a:gd name="T49" fmla="*/ 40 h 44"/>
                <a:gd name="T50" fmla="*/ 30 w 142"/>
                <a:gd name="T51" fmla="*/ 32 h 44"/>
                <a:gd name="T52" fmla="*/ 38 w 142"/>
                <a:gd name="T53" fmla="*/ 26 h 44"/>
                <a:gd name="T54" fmla="*/ 52 w 142"/>
                <a:gd name="T55" fmla="*/ 20 h 44"/>
                <a:gd name="T56" fmla="*/ 68 w 142"/>
                <a:gd name="T57" fmla="*/ 14 h 44"/>
                <a:gd name="T58" fmla="*/ 88 w 142"/>
                <a:gd name="T59" fmla="*/ 12 h 44"/>
                <a:gd name="T60" fmla="*/ 108 w 142"/>
                <a:gd name="T61" fmla="*/ 12 h 44"/>
                <a:gd name="T62" fmla="*/ 120 w 142"/>
                <a:gd name="T63" fmla="*/ 14 h 44"/>
                <a:gd name="T64" fmla="*/ 134 w 142"/>
                <a:gd name="T65" fmla="*/ 18 h 44"/>
                <a:gd name="T66" fmla="*/ 134 w 142"/>
                <a:gd name="T67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2" h="44">
                  <a:moveTo>
                    <a:pt x="134" y="18"/>
                  </a:moveTo>
                  <a:lnTo>
                    <a:pt x="134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2" y="18"/>
                  </a:lnTo>
                  <a:lnTo>
                    <a:pt x="142" y="14"/>
                  </a:lnTo>
                  <a:lnTo>
                    <a:pt x="140" y="10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26" y="2"/>
                  </a:lnTo>
                  <a:lnTo>
                    <a:pt x="112" y="0"/>
                  </a:lnTo>
                  <a:lnTo>
                    <a:pt x="96" y="0"/>
                  </a:lnTo>
                  <a:lnTo>
                    <a:pt x="76" y="2"/>
                  </a:lnTo>
                  <a:lnTo>
                    <a:pt x="54" y="8"/>
                  </a:lnTo>
                  <a:lnTo>
                    <a:pt x="30" y="18"/>
                  </a:lnTo>
                  <a:lnTo>
                    <a:pt x="18" y="26"/>
                  </a:lnTo>
                  <a:lnTo>
                    <a:pt x="4" y="34"/>
                  </a:lnTo>
                  <a:lnTo>
                    <a:pt x="4" y="34"/>
                  </a:lnTo>
                  <a:lnTo>
                    <a:pt x="2" y="38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6" y="44"/>
                  </a:lnTo>
                  <a:lnTo>
                    <a:pt x="12" y="44"/>
                  </a:lnTo>
                  <a:lnTo>
                    <a:pt x="22" y="40"/>
                  </a:lnTo>
                  <a:lnTo>
                    <a:pt x="22" y="40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52" y="20"/>
                  </a:lnTo>
                  <a:lnTo>
                    <a:pt x="68" y="14"/>
                  </a:lnTo>
                  <a:lnTo>
                    <a:pt x="88" y="12"/>
                  </a:lnTo>
                  <a:lnTo>
                    <a:pt x="108" y="12"/>
                  </a:lnTo>
                  <a:lnTo>
                    <a:pt x="120" y="14"/>
                  </a:lnTo>
                  <a:lnTo>
                    <a:pt x="134" y="18"/>
                  </a:lnTo>
                  <a:lnTo>
                    <a:pt x="134" y="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22"/>
            <p:cNvSpPr/>
            <p:nvPr/>
          </p:nvSpPr>
          <p:spPr bwMode="auto">
            <a:xfrm rot="11703032">
              <a:off x="11495259" y="924831"/>
              <a:ext cx="76869" cy="33946"/>
            </a:xfrm>
            <a:custGeom>
              <a:avLst/>
              <a:gdLst>
                <a:gd name="T0" fmla="*/ 0 w 148"/>
                <a:gd name="T1" fmla="*/ 0 h 66"/>
                <a:gd name="T2" fmla="*/ 0 w 148"/>
                <a:gd name="T3" fmla="*/ 0 h 66"/>
                <a:gd name="T4" fmla="*/ 8 w 148"/>
                <a:gd name="T5" fmla="*/ 12 h 66"/>
                <a:gd name="T6" fmla="*/ 18 w 148"/>
                <a:gd name="T7" fmla="*/ 24 h 66"/>
                <a:gd name="T8" fmla="*/ 32 w 148"/>
                <a:gd name="T9" fmla="*/ 36 h 66"/>
                <a:gd name="T10" fmla="*/ 40 w 148"/>
                <a:gd name="T11" fmla="*/ 42 h 66"/>
                <a:gd name="T12" fmla="*/ 50 w 148"/>
                <a:gd name="T13" fmla="*/ 46 h 66"/>
                <a:gd name="T14" fmla="*/ 60 w 148"/>
                <a:gd name="T15" fmla="*/ 48 h 66"/>
                <a:gd name="T16" fmla="*/ 72 w 148"/>
                <a:gd name="T17" fmla="*/ 50 h 66"/>
                <a:gd name="T18" fmla="*/ 84 w 148"/>
                <a:gd name="T19" fmla="*/ 48 h 66"/>
                <a:gd name="T20" fmla="*/ 98 w 148"/>
                <a:gd name="T21" fmla="*/ 46 h 66"/>
                <a:gd name="T22" fmla="*/ 112 w 148"/>
                <a:gd name="T23" fmla="*/ 40 h 66"/>
                <a:gd name="T24" fmla="*/ 128 w 148"/>
                <a:gd name="T25" fmla="*/ 30 h 66"/>
                <a:gd name="T26" fmla="*/ 128 w 148"/>
                <a:gd name="T27" fmla="*/ 30 h 66"/>
                <a:gd name="T28" fmla="*/ 132 w 148"/>
                <a:gd name="T29" fmla="*/ 26 h 66"/>
                <a:gd name="T30" fmla="*/ 142 w 148"/>
                <a:gd name="T31" fmla="*/ 22 h 66"/>
                <a:gd name="T32" fmla="*/ 146 w 148"/>
                <a:gd name="T33" fmla="*/ 22 h 66"/>
                <a:gd name="T34" fmla="*/ 148 w 148"/>
                <a:gd name="T35" fmla="*/ 24 h 66"/>
                <a:gd name="T36" fmla="*/ 144 w 148"/>
                <a:gd name="T37" fmla="*/ 34 h 66"/>
                <a:gd name="T38" fmla="*/ 138 w 148"/>
                <a:gd name="T39" fmla="*/ 48 h 66"/>
                <a:gd name="T40" fmla="*/ 138 w 148"/>
                <a:gd name="T41" fmla="*/ 48 h 66"/>
                <a:gd name="T42" fmla="*/ 124 w 148"/>
                <a:gd name="T43" fmla="*/ 56 h 66"/>
                <a:gd name="T44" fmla="*/ 108 w 148"/>
                <a:gd name="T45" fmla="*/ 62 h 66"/>
                <a:gd name="T46" fmla="*/ 88 w 148"/>
                <a:gd name="T47" fmla="*/ 66 h 66"/>
                <a:gd name="T48" fmla="*/ 78 w 148"/>
                <a:gd name="T49" fmla="*/ 66 h 66"/>
                <a:gd name="T50" fmla="*/ 66 w 148"/>
                <a:gd name="T51" fmla="*/ 64 h 66"/>
                <a:gd name="T52" fmla="*/ 56 w 148"/>
                <a:gd name="T53" fmla="*/ 60 h 66"/>
                <a:gd name="T54" fmla="*/ 44 w 148"/>
                <a:gd name="T55" fmla="*/ 54 h 66"/>
                <a:gd name="T56" fmla="*/ 32 w 148"/>
                <a:gd name="T57" fmla="*/ 46 h 66"/>
                <a:gd name="T58" fmla="*/ 20 w 148"/>
                <a:gd name="T59" fmla="*/ 34 h 66"/>
                <a:gd name="T60" fmla="*/ 10 w 148"/>
                <a:gd name="T61" fmla="*/ 18 h 66"/>
                <a:gd name="T62" fmla="*/ 0 w 148"/>
                <a:gd name="T63" fmla="*/ 0 h 66"/>
                <a:gd name="T64" fmla="*/ 0 w 148"/>
                <a:gd name="T6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8" h="66">
                  <a:moveTo>
                    <a:pt x="0" y="0"/>
                  </a:moveTo>
                  <a:lnTo>
                    <a:pt x="0" y="0"/>
                  </a:lnTo>
                  <a:lnTo>
                    <a:pt x="8" y="12"/>
                  </a:lnTo>
                  <a:lnTo>
                    <a:pt x="18" y="24"/>
                  </a:lnTo>
                  <a:lnTo>
                    <a:pt x="32" y="36"/>
                  </a:lnTo>
                  <a:lnTo>
                    <a:pt x="40" y="42"/>
                  </a:lnTo>
                  <a:lnTo>
                    <a:pt x="50" y="46"/>
                  </a:lnTo>
                  <a:lnTo>
                    <a:pt x="60" y="48"/>
                  </a:lnTo>
                  <a:lnTo>
                    <a:pt x="72" y="50"/>
                  </a:lnTo>
                  <a:lnTo>
                    <a:pt x="84" y="48"/>
                  </a:lnTo>
                  <a:lnTo>
                    <a:pt x="98" y="46"/>
                  </a:lnTo>
                  <a:lnTo>
                    <a:pt x="112" y="4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2" y="26"/>
                  </a:lnTo>
                  <a:lnTo>
                    <a:pt x="142" y="22"/>
                  </a:lnTo>
                  <a:lnTo>
                    <a:pt x="146" y="22"/>
                  </a:lnTo>
                  <a:lnTo>
                    <a:pt x="148" y="24"/>
                  </a:lnTo>
                  <a:lnTo>
                    <a:pt x="144" y="34"/>
                  </a:lnTo>
                  <a:lnTo>
                    <a:pt x="138" y="48"/>
                  </a:lnTo>
                  <a:lnTo>
                    <a:pt x="138" y="48"/>
                  </a:lnTo>
                  <a:lnTo>
                    <a:pt x="124" y="56"/>
                  </a:lnTo>
                  <a:lnTo>
                    <a:pt x="108" y="62"/>
                  </a:lnTo>
                  <a:lnTo>
                    <a:pt x="88" y="66"/>
                  </a:lnTo>
                  <a:lnTo>
                    <a:pt x="78" y="66"/>
                  </a:lnTo>
                  <a:lnTo>
                    <a:pt x="66" y="64"/>
                  </a:lnTo>
                  <a:lnTo>
                    <a:pt x="56" y="60"/>
                  </a:lnTo>
                  <a:lnTo>
                    <a:pt x="44" y="54"/>
                  </a:lnTo>
                  <a:lnTo>
                    <a:pt x="32" y="46"/>
                  </a:lnTo>
                  <a:lnTo>
                    <a:pt x="20" y="34"/>
                  </a:lnTo>
                  <a:lnTo>
                    <a:pt x="10" y="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23"/>
            <p:cNvSpPr/>
            <p:nvPr/>
          </p:nvSpPr>
          <p:spPr bwMode="auto">
            <a:xfrm rot="11703032">
              <a:off x="11992210" y="56117"/>
              <a:ext cx="16620" cy="11315"/>
            </a:xfrm>
            <a:custGeom>
              <a:avLst/>
              <a:gdLst>
                <a:gd name="T0" fmla="*/ 8 w 32"/>
                <a:gd name="T1" fmla="*/ 22 h 22"/>
                <a:gd name="T2" fmla="*/ 8 w 32"/>
                <a:gd name="T3" fmla="*/ 22 h 22"/>
                <a:gd name="T4" fmla="*/ 10 w 32"/>
                <a:gd name="T5" fmla="*/ 20 h 22"/>
                <a:gd name="T6" fmla="*/ 14 w 32"/>
                <a:gd name="T7" fmla="*/ 16 h 22"/>
                <a:gd name="T8" fmla="*/ 18 w 32"/>
                <a:gd name="T9" fmla="*/ 16 h 22"/>
                <a:gd name="T10" fmla="*/ 22 w 32"/>
                <a:gd name="T11" fmla="*/ 16 h 22"/>
                <a:gd name="T12" fmla="*/ 26 w 32"/>
                <a:gd name="T13" fmla="*/ 16 h 22"/>
                <a:gd name="T14" fmla="*/ 32 w 32"/>
                <a:gd name="T15" fmla="*/ 20 h 22"/>
                <a:gd name="T16" fmla="*/ 32 w 32"/>
                <a:gd name="T17" fmla="*/ 20 h 22"/>
                <a:gd name="T18" fmla="*/ 32 w 32"/>
                <a:gd name="T19" fmla="*/ 18 h 22"/>
                <a:gd name="T20" fmla="*/ 32 w 32"/>
                <a:gd name="T21" fmla="*/ 14 h 22"/>
                <a:gd name="T22" fmla="*/ 30 w 32"/>
                <a:gd name="T23" fmla="*/ 8 h 22"/>
                <a:gd name="T24" fmla="*/ 20 w 32"/>
                <a:gd name="T25" fmla="*/ 0 h 22"/>
                <a:gd name="T26" fmla="*/ 20 w 32"/>
                <a:gd name="T27" fmla="*/ 0 h 22"/>
                <a:gd name="T28" fmla="*/ 14 w 32"/>
                <a:gd name="T29" fmla="*/ 0 h 22"/>
                <a:gd name="T30" fmla="*/ 4 w 32"/>
                <a:gd name="T31" fmla="*/ 2 h 22"/>
                <a:gd name="T32" fmla="*/ 2 w 32"/>
                <a:gd name="T33" fmla="*/ 4 h 22"/>
                <a:gd name="T34" fmla="*/ 0 w 32"/>
                <a:gd name="T35" fmla="*/ 8 h 22"/>
                <a:gd name="T36" fmla="*/ 2 w 32"/>
                <a:gd name="T37" fmla="*/ 14 h 22"/>
                <a:gd name="T38" fmla="*/ 8 w 32"/>
                <a:gd name="T39" fmla="*/ 22 h 22"/>
                <a:gd name="T40" fmla="*/ 8 w 32"/>
                <a:gd name="T4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22">
                  <a:moveTo>
                    <a:pt x="8" y="22"/>
                  </a:moveTo>
                  <a:lnTo>
                    <a:pt x="8" y="22"/>
                  </a:lnTo>
                  <a:lnTo>
                    <a:pt x="10" y="20"/>
                  </a:lnTo>
                  <a:lnTo>
                    <a:pt x="14" y="16"/>
                  </a:lnTo>
                  <a:lnTo>
                    <a:pt x="18" y="16"/>
                  </a:lnTo>
                  <a:lnTo>
                    <a:pt x="22" y="16"/>
                  </a:lnTo>
                  <a:lnTo>
                    <a:pt x="26" y="16"/>
                  </a:lnTo>
                  <a:lnTo>
                    <a:pt x="32" y="20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2" y="14"/>
                  </a:lnTo>
                  <a:lnTo>
                    <a:pt x="30" y="8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14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8"/>
                  </a:lnTo>
                  <a:lnTo>
                    <a:pt x="2" y="14"/>
                  </a:lnTo>
                  <a:lnTo>
                    <a:pt x="8" y="22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24"/>
            <p:cNvSpPr/>
            <p:nvPr/>
          </p:nvSpPr>
          <p:spPr bwMode="auto">
            <a:xfrm rot="11703032">
              <a:off x="11939679" y="56787"/>
              <a:ext cx="22853" cy="17487"/>
            </a:xfrm>
            <a:custGeom>
              <a:avLst/>
              <a:gdLst>
                <a:gd name="T0" fmla="*/ 2 w 44"/>
                <a:gd name="T1" fmla="*/ 18 h 34"/>
                <a:gd name="T2" fmla="*/ 2 w 44"/>
                <a:gd name="T3" fmla="*/ 18 h 34"/>
                <a:gd name="T4" fmla="*/ 6 w 44"/>
                <a:gd name="T5" fmla="*/ 18 h 34"/>
                <a:gd name="T6" fmla="*/ 18 w 44"/>
                <a:gd name="T7" fmla="*/ 18 h 34"/>
                <a:gd name="T8" fmla="*/ 24 w 44"/>
                <a:gd name="T9" fmla="*/ 20 h 34"/>
                <a:gd name="T10" fmla="*/ 30 w 44"/>
                <a:gd name="T11" fmla="*/ 24 h 34"/>
                <a:gd name="T12" fmla="*/ 36 w 44"/>
                <a:gd name="T13" fmla="*/ 28 h 34"/>
                <a:gd name="T14" fmla="*/ 40 w 44"/>
                <a:gd name="T15" fmla="*/ 34 h 34"/>
                <a:gd name="T16" fmla="*/ 40 w 44"/>
                <a:gd name="T17" fmla="*/ 34 h 34"/>
                <a:gd name="T18" fmla="*/ 42 w 44"/>
                <a:gd name="T19" fmla="*/ 34 h 34"/>
                <a:gd name="T20" fmla="*/ 44 w 44"/>
                <a:gd name="T21" fmla="*/ 30 h 34"/>
                <a:gd name="T22" fmla="*/ 44 w 44"/>
                <a:gd name="T23" fmla="*/ 22 h 34"/>
                <a:gd name="T24" fmla="*/ 36 w 44"/>
                <a:gd name="T25" fmla="*/ 6 h 34"/>
                <a:gd name="T26" fmla="*/ 36 w 44"/>
                <a:gd name="T27" fmla="*/ 6 h 34"/>
                <a:gd name="T28" fmla="*/ 28 w 44"/>
                <a:gd name="T29" fmla="*/ 2 h 34"/>
                <a:gd name="T30" fmla="*/ 16 w 44"/>
                <a:gd name="T31" fmla="*/ 0 h 34"/>
                <a:gd name="T32" fmla="*/ 10 w 44"/>
                <a:gd name="T33" fmla="*/ 0 h 34"/>
                <a:gd name="T34" fmla="*/ 4 w 44"/>
                <a:gd name="T35" fmla="*/ 2 h 34"/>
                <a:gd name="T36" fmla="*/ 0 w 44"/>
                <a:gd name="T37" fmla="*/ 8 h 34"/>
                <a:gd name="T38" fmla="*/ 2 w 44"/>
                <a:gd name="T39" fmla="*/ 18 h 34"/>
                <a:gd name="T40" fmla="*/ 2 w 44"/>
                <a:gd name="T41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4" h="34">
                  <a:moveTo>
                    <a:pt x="2" y="18"/>
                  </a:moveTo>
                  <a:lnTo>
                    <a:pt x="2" y="18"/>
                  </a:lnTo>
                  <a:lnTo>
                    <a:pt x="6" y="18"/>
                  </a:lnTo>
                  <a:lnTo>
                    <a:pt x="18" y="18"/>
                  </a:lnTo>
                  <a:lnTo>
                    <a:pt x="24" y="20"/>
                  </a:lnTo>
                  <a:lnTo>
                    <a:pt x="30" y="24"/>
                  </a:lnTo>
                  <a:lnTo>
                    <a:pt x="36" y="28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42" y="34"/>
                  </a:lnTo>
                  <a:lnTo>
                    <a:pt x="44" y="30"/>
                  </a:lnTo>
                  <a:lnTo>
                    <a:pt x="44" y="22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28" y="2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2"/>
                  </a:lnTo>
                  <a:lnTo>
                    <a:pt x="0" y="8"/>
                  </a:lnTo>
                  <a:lnTo>
                    <a:pt x="2" y="18"/>
                  </a:lnTo>
                  <a:lnTo>
                    <a:pt x="2" y="1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25"/>
            <p:cNvSpPr/>
            <p:nvPr/>
          </p:nvSpPr>
          <p:spPr bwMode="auto">
            <a:xfrm rot="11703032">
              <a:off x="11956216" y="63088"/>
              <a:ext cx="30124" cy="66863"/>
            </a:xfrm>
            <a:custGeom>
              <a:avLst/>
              <a:gdLst>
                <a:gd name="T0" fmla="*/ 10 w 58"/>
                <a:gd name="T1" fmla="*/ 0 h 130"/>
                <a:gd name="T2" fmla="*/ 10 w 58"/>
                <a:gd name="T3" fmla="*/ 0 h 130"/>
                <a:gd name="T4" fmla="*/ 18 w 58"/>
                <a:gd name="T5" fmla="*/ 8 h 130"/>
                <a:gd name="T6" fmla="*/ 32 w 58"/>
                <a:gd name="T7" fmla="*/ 28 h 130"/>
                <a:gd name="T8" fmla="*/ 40 w 58"/>
                <a:gd name="T9" fmla="*/ 40 h 130"/>
                <a:gd name="T10" fmla="*/ 48 w 58"/>
                <a:gd name="T11" fmla="*/ 54 h 130"/>
                <a:gd name="T12" fmla="*/ 54 w 58"/>
                <a:gd name="T13" fmla="*/ 68 h 130"/>
                <a:gd name="T14" fmla="*/ 58 w 58"/>
                <a:gd name="T15" fmla="*/ 80 h 130"/>
                <a:gd name="T16" fmla="*/ 58 w 58"/>
                <a:gd name="T17" fmla="*/ 80 h 130"/>
                <a:gd name="T18" fmla="*/ 56 w 58"/>
                <a:gd name="T19" fmla="*/ 88 h 130"/>
                <a:gd name="T20" fmla="*/ 48 w 58"/>
                <a:gd name="T21" fmla="*/ 104 h 130"/>
                <a:gd name="T22" fmla="*/ 44 w 58"/>
                <a:gd name="T23" fmla="*/ 114 h 130"/>
                <a:gd name="T24" fmla="*/ 36 w 58"/>
                <a:gd name="T25" fmla="*/ 122 h 130"/>
                <a:gd name="T26" fmla="*/ 26 w 58"/>
                <a:gd name="T27" fmla="*/ 128 h 130"/>
                <a:gd name="T28" fmla="*/ 16 w 58"/>
                <a:gd name="T29" fmla="*/ 130 h 130"/>
                <a:gd name="T30" fmla="*/ 16 w 58"/>
                <a:gd name="T31" fmla="*/ 130 h 130"/>
                <a:gd name="T32" fmla="*/ 14 w 58"/>
                <a:gd name="T33" fmla="*/ 128 h 130"/>
                <a:gd name="T34" fmla="*/ 14 w 58"/>
                <a:gd name="T35" fmla="*/ 126 h 130"/>
                <a:gd name="T36" fmla="*/ 20 w 58"/>
                <a:gd name="T37" fmla="*/ 120 h 130"/>
                <a:gd name="T38" fmla="*/ 34 w 58"/>
                <a:gd name="T39" fmla="*/ 108 h 130"/>
                <a:gd name="T40" fmla="*/ 34 w 58"/>
                <a:gd name="T41" fmla="*/ 108 h 130"/>
                <a:gd name="T42" fmla="*/ 42 w 58"/>
                <a:gd name="T43" fmla="*/ 102 h 130"/>
                <a:gd name="T44" fmla="*/ 46 w 58"/>
                <a:gd name="T45" fmla="*/ 96 h 130"/>
                <a:gd name="T46" fmla="*/ 50 w 58"/>
                <a:gd name="T47" fmla="*/ 84 h 130"/>
                <a:gd name="T48" fmla="*/ 50 w 58"/>
                <a:gd name="T49" fmla="*/ 72 h 130"/>
                <a:gd name="T50" fmla="*/ 50 w 58"/>
                <a:gd name="T51" fmla="*/ 64 h 130"/>
                <a:gd name="T52" fmla="*/ 46 w 58"/>
                <a:gd name="T53" fmla="*/ 56 h 130"/>
                <a:gd name="T54" fmla="*/ 40 w 58"/>
                <a:gd name="T55" fmla="*/ 48 h 130"/>
                <a:gd name="T56" fmla="*/ 34 w 58"/>
                <a:gd name="T57" fmla="*/ 38 h 130"/>
                <a:gd name="T58" fmla="*/ 24 w 58"/>
                <a:gd name="T59" fmla="*/ 28 h 130"/>
                <a:gd name="T60" fmla="*/ 12 w 58"/>
                <a:gd name="T61" fmla="*/ 18 h 130"/>
                <a:gd name="T62" fmla="*/ 12 w 58"/>
                <a:gd name="T63" fmla="*/ 18 h 130"/>
                <a:gd name="T64" fmla="*/ 8 w 58"/>
                <a:gd name="T65" fmla="*/ 14 h 130"/>
                <a:gd name="T66" fmla="*/ 2 w 58"/>
                <a:gd name="T67" fmla="*/ 8 h 130"/>
                <a:gd name="T68" fmla="*/ 0 w 58"/>
                <a:gd name="T69" fmla="*/ 4 h 130"/>
                <a:gd name="T70" fmla="*/ 0 w 58"/>
                <a:gd name="T71" fmla="*/ 0 h 130"/>
                <a:gd name="T72" fmla="*/ 2 w 58"/>
                <a:gd name="T73" fmla="*/ 0 h 130"/>
                <a:gd name="T74" fmla="*/ 10 w 58"/>
                <a:gd name="T75" fmla="*/ 0 h 130"/>
                <a:gd name="T76" fmla="*/ 10 w 58"/>
                <a:gd name="T77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" h="130">
                  <a:moveTo>
                    <a:pt x="10" y="0"/>
                  </a:moveTo>
                  <a:lnTo>
                    <a:pt x="10" y="0"/>
                  </a:lnTo>
                  <a:lnTo>
                    <a:pt x="18" y="8"/>
                  </a:lnTo>
                  <a:lnTo>
                    <a:pt x="32" y="28"/>
                  </a:lnTo>
                  <a:lnTo>
                    <a:pt x="40" y="40"/>
                  </a:lnTo>
                  <a:lnTo>
                    <a:pt x="48" y="54"/>
                  </a:lnTo>
                  <a:lnTo>
                    <a:pt x="54" y="68"/>
                  </a:lnTo>
                  <a:lnTo>
                    <a:pt x="58" y="80"/>
                  </a:lnTo>
                  <a:lnTo>
                    <a:pt x="58" y="80"/>
                  </a:lnTo>
                  <a:lnTo>
                    <a:pt x="56" y="88"/>
                  </a:lnTo>
                  <a:lnTo>
                    <a:pt x="48" y="104"/>
                  </a:lnTo>
                  <a:lnTo>
                    <a:pt x="44" y="114"/>
                  </a:lnTo>
                  <a:lnTo>
                    <a:pt x="36" y="122"/>
                  </a:lnTo>
                  <a:lnTo>
                    <a:pt x="26" y="128"/>
                  </a:lnTo>
                  <a:lnTo>
                    <a:pt x="16" y="130"/>
                  </a:lnTo>
                  <a:lnTo>
                    <a:pt x="16" y="130"/>
                  </a:lnTo>
                  <a:lnTo>
                    <a:pt x="14" y="128"/>
                  </a:lnTo>
                  <a:lnTo>
                    <a:pt x="14" y="126"/>
                  </a:lnTo>
                  <a:lnTo>
                    <a:pt x="20" y="120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42" y="102"/>
                  </a:lnTo>
                  <a:lnTo>
                    <a:pt x="46" y="96"/>
                  </a:lnTo>
                  <a:lnTo>
                    <a:pt x="50" y="84"/>
                  </a:lnTo>
                  <a:lnTo>
                    <a:pt x="50" y="72"/>
                  </a:lnTo>
                  <a:lnTo>
                    <a:pt x="50" y="64"/>
                  </a:lnTo>
                  <a:lnTo>
                    <a:pt x="46" y="56"/>
                  </a:lnTo>
                  <a:lnTo>
                    <a:pt x="40" y="48"/>
                  </a:lnTo>
                  <a:lnTo>
                    <a:pt x="34" y="38"/>
                  </a:lnTo>
                  <a:lnTo>
                    <a:pt x="24" y="28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2" y="8"/>
                  </a:lnTo>
                  <a:lnTo>
                    <a:pt x="0" y="4"/>
                  </a:lnTo>
                  <a:lnTo>
                    <a:pt x="0" y="0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26"/>
            <p:cNvSpPr/>
            <p:nvPr/>
          </p:nvSpPr>
          <p:spPr bwMode="auto">
            <a:xfrm rot="11703032">
              <a:off x="11939858" y="8326"/>
              <a:ext cx="31163" cy="42175"/>
            </a:xfrm>
            <a:custGeom>
              <a:avLst/>
              <a:gdLst>
                <a:gd name="T0" fmla="*/ 0 w 60"/>
                <a:gd name="T1" fmla="*/ 74 h 82"/>
                <a:gd name="T2" fmla="*/ 0 w 60"/>
                <a:gd name="T3" fmla="*/ 74 h 82"/>
                <a:gd name="T4" fmla="*/ 6 w 60"/>
                <a:gd name="T5" fmla="*/ 74 h 82"/>
                <a:gd name="T6" fmla="*/ 12 w 60"/>
                <a:gd name="T7" fmla="*/ 72 h 82"/>
                <a:gd name="T8" fmla="*/ 20 w 60"/>
                <a:gd name="T9" fmla="*/ 70 h 82"/>
                <a:gd name="T10" fmla="*/ 28 w 60"/>
                <a:gd name="T11" fmla="*/ 66 h 82"/>
                <a:gd name="T12" fmla="*/ 38 w 60"/>
                <a:gd name="T13" fmla="*/ 58 h 82"/>
                <a:gd name="T14" fmla="*/ 44 w 60"/>
                <a:gd name="T15" fmla="*/ 48 h 82"/>
                <a:gd name="T16" fmla="*/ 50 w 60"/>
                <a:gd name="T17" fmla="*/ 34 h 82"/>
                <a:gd name="T18" fmla="*/ 50 w 60"/>
                <a:gd name="T19" fmla="*/ 34 h 82"/>
                <a:gd name="T20" fmla="*/ 50 w 60"/>
                <a:gd name="T21" fmla="*/ 28 h 82"/>
                <a:gd name="T22" fmla="*/ 50 w 60"/>
                <a:gd name="T23" fmla="*/ 18 h 82"/>
                <a:gd name="T24" fmla="*/ 48 w 60"/>
                <a:gd name="T25" fmla="*/ 12 h 82"/>
                <a:gd name="T26" fmla="*/ 44 w 60"/>
                <a:gd name="T27" fmla="*/ 6 h 82"/>
                <a:gd name="T28" fmla="*/ 40 w 60"/>
                <a:gd name="T29" fmla="*/ 2 h 82"/>
                <a:gd name="T30" fmla="*/ 32 w 60"/>
                <a:gd name="T31" fmla="*/ 0 h 82"/>
                <a:gd name="T32" fmla="*/ 32 w 60"/>
                <a:gd name="T33" fmla="*/ 0 h 82"/>
                <a:gd name="T34" fmla="*/ 34 w 60"/>
                <a:gd name="T35" fmla="*/ 0 h 82"/>
                <a:gd name="T36" fmla="*/ 42 w 60"/>
                <a:gd name="T37" fmla="*/ 0 h 82"/>
                <a:gd name="T38" fmla="*/ 50 w 60"/>
                <a:gd name="T39" fmla="*/ 4 h 82"/>
                <a:gd name="T40" fmla="*/ 54 w 60"/>
                <a:gd name="T41" fmla="*/ 8 h 82"/>
                <a:gd name="T42" fmla="*/ 60 w 60"/>
                <a:gd name="T43" fmla="*/ 14 h 82"/>
                <a:gd name="T44" fmla="*/ 60 w 60"/>
                <a:gd name="T45" fmla="*/ 14 h 82"/>
                <a:gd name="T46" fmla="*/ 60 w 60"/>
                <a:gd name="T47" fmla="*/ 20 h 82"/>
                <a:gd name="T48" fmla="*/ 60 w 60"/>
                <a:gd name="T49" fmla="*/ 32 h 82"/>
                <a:gd name="T50" fmla="*/ 58 w 60"/>
                <a:gd name="T51" fmla="*/ 40 h 82"/>
                <a:gd name="T52" fmla="*/ 56 w 60"/>
                <a:gd name="T53" fmla="*/ 48 h 82"/>
                <a:gd name="T54" fmla="*/ 52 w 60"/>
                <a:gd name="T55" fmla="*/ 56 h 82"/>
                <a:gd name="T56" fmla="*/ 46 w 60"/>
                <a:gd name="T57" fmla="*/ 62 h 82"/>
                <a:gd name="T58" fmla="*/ 46 w 60"/>
                <a:gd name="T59" fmla="*/ 62 h 82"/>
                <a:gd name="T60" fmla="*/ 40 w 60"/>
                <a:gd name="T61" fmla="*/ 66 h 82"/>
                <a:gd name="T62" fmla="*/ 24 w 60"/>
                <a:gd name="T63" fmla="*/ 76 h 82"/>
                <a:gd name="T64" fmla="*/ 16 w 60"/>
                <a:gd name="T65" fmla="*/ 80 h 82"/>
                <a:gd name="T66" fmla="*/ 8 w 60"/>
                <a:gd name="T67" fmla="*/ 82 h 82"/>
                <a:gd name="T68" fmla="*/ 4 w 60"/>
                <a:gd name="T69" fmla="*/ 82 h 82"/>
                <a:gd name="T70" fmla="*/ 2 w 60"/>
                <a:gd name="T71" fmla="*/ 80 h 82"/>
                <a:gd name="T72" fmla="*/ 0 w 60"/>
                <a:gd name="T73" fmla="*/ 78 h 82"/>
                <a:gd name="T74" fmla="*/ 0 w 60"/>
                <a:gd name="T75" fmla="*/ 74 h 82"/>
                <a:gd name="T76" fmla="*/ 0 w 60"/>
                <a:gd name="T77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0" h="82">
                  <a:moveTo>
                    <a:pt x="0" y="74"/>
                  </a:moveTo>
                  <a:lnTo>
                    <a:pt x="0" y="74"/>
                  </a:lnTo>
                  <a:lnTo>
                    <a:pt x="6" y="74"/>
                  </a:lnTo>
                  <a:lnTo>
                    <a:pt x="12" y="72"/>
                  </a:lnTo>
                  <a:lnTo>
                    <a:pt x="20" y="70"/>
                  </a:lnTo>
                  <a:lnTo>
                    <a:pt x="28" y="66"/>
                  </a:lnTo>
                  <a:lnTo>
                    <a:pt x="38" y="58"/>
                  </a:lnTo>
                  <a:lnTo>
                    <a:pt x="44" y="48"/>
                  </a:lnTo>
                  <a:lnTo>
                    <a:pt x="50" y="34"/>
                  </a:lnTo>
                  <a:lnTo>
                    <a:pt x="50" y="34"/>
                  </a:lnTo>
                  <a:lnTo>
                    <a:pt x="50" y="28"/>
                  </a:lnTo>
                  <a:lnTo>
                    <a:pt x="50" y="18"/>
                  </a:lnTo>
                  <a:lnTo>
                    <a:pt x="48" y="12"/>
                  </a:lnTo>
                  <a:lnTo>
                    <a:pt x="44" y="6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42" y="0"/>
                  </a:lnTo>
                  <a:lnTo>
                    <a:pt x="50" y="4"/>
                  </a:lnTo>
                  <a:lnTo>
                    <a:pt x="54" y="8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20"/>
                  </a:lnTo>
                  <a:lnTo>
                    <a:pt x="60" y="32"/>
                  </a:lnTo>
                  <a:lnTo>
                    <a:pt x="58" y="40"/>
                  </a:lnTo>
                  <a:lnTo>
                    <a:pt x="56" y="48"/>
                  </a:lnTo>
                  <a:lnTo>
                    <a:pt x="52" y="56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0" y="66"/>
                  </a:lnTo>
                  <a:lnTo>
                    <a:pt x="24" y="76"/>
                  </a:lnTo>
                  <a:lnTo>
                    <a:pt x="16" y="80"/>
                  </a:lnTo>
                  <a:lnTo>
                    <a:pt x="8" y="82"/>
                  </a:lnTo>
                  <a:lnTo>
                    <a:pt x="4" y="82"/>
                  </a:lnTo>
                  <a:lnTo>
                    <a:pt x="2" y="80"/>
                  </a:lnTo>
                  <a:lnTo>
                    <a:pt x="0" y="78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27"/>
            <p:cNvSpPr/>
            <p:nvPr/>
          </p:nvSpPr>
          <p:spPr bwMode="auto">
            <a:xfrm rot="11703032">
              <a:off x="12054098" y="169911"/>
              <a:ext cx="56093" cy="24688"/>
            </a:xfrm>
            <a:custGeom>
              <a:avLst/>
              <a:gdLst>
                <a:gd name="T0" fmla="*/ 0 w 108"/>
                <a:gd name="T1" fmla="*/ 22 h 48"/>
                <a:gd name="T2" fmla="*/ 0 w 108"/>
                <a:gd name="T3" fmla="*/ 22 h 48"/>
                <a:gd name="T4" fmla="*/ 2 w 108"/>
                <a:gd name="T5" fmla="*/ 28 h 48"/>
                <a:gd name="T6" fmla="*/ 8 w 108"/>
                <a:gd name="T7" fmla="*/ 34 h 48"/>
                <a:gd name="T8" fmla="*/ 14 w 108"/>
                <a:gd name="T9" fmla="*/ 40 h 48"/>
                <a:gd name="T10" fmla="*/ 24 w 108"/>
                <a:gd name="T11" fmla="*/ 46 h 48"/>
                <a:gd name="T12" fmla="*/ 34 w 108"/>
                <a:gd name="T13" fmla="*/ 48 h 48"/>
                <a:gd name="T14" fmla="*/ 48 w 108"/>
                <a:gd name="T15" fmla="*/ 48 h 48"/>
                <a:gd name="T16" fmla="*/ 66 w 108"/>
                <a:gd name="T17" fmla="*/ 44 h 48"/>
                <a:gd name="T18" fmla="*/ 66 w 108"/>
                <a:gd name="T19" fmla="*/ 44 h 48"/>
                <a:gd name="T20" fmla="*/ 72 w 108"/>
                <a:gd name="T21" fmla="*/ 42 h 48"/>
                <a:gd name="T22" fmla="*/ 86 w 108"/>
                <a:gd name="T23" fmla="*/ 32 h 48"/>
                <a:gd name="T24" fmla="*/ 94 w 108"/>
                <a:gd name="T25" fmla="*/ 26 h 48"/>
                <a:gd name="T26" fmla="*/ 102 w 108"/>
                <a:gd name="T27" fmla="*/ 20 h 48"/>
                <a:gd name="T28" fmla="*/ 106 w 108"/>
                <a:gd name="T29" fmla="*/ 10 h 48"/>
                <a:gd name="T30" fmla="*/ 108 w 108"/>
                <a:gd name="T31" fmla="*/ 2 h 48"/>
                <a:gd name="T32" fmla="*/ 108 w 108"/>
                <a:gd name="T33" fmla="*/ 2 h 48"/>
                <a:gd name="T34" fmla="*/ 102 w 108"/>
                <a:gd name="T35" fmla="*/ 0 h 48"/>
                <a:gd name="T36" fmla="*/ 98 w 108"/>
                <a:gd name="T37" fmla="*/ 2 h 48"/>
                <a:gd name="T38" fmla="*/ 94 w 108"/>
                <a:gd name="T39" fmla="*/ 6 h 48"/>
                <a:gd name="T40" fmla="*/ 94 w 108"/>
                <a:gd name="T41" fmla="*/ 6 h 48"/>
                <a:gd name="T42" fmla="*/ 94 w 108"/>
                <a:gd name="T43" fmla="*/ 10 h 48"/>
                <a:gd name="T44" fmla="*/ 92 w 108"/>
                <a:gd name="T45" fmla="*/ 16 h 48"/>
                <a:gd name="T46" fmla="*/ 90 w 108"/>
                <a:gd name="T47" fmla="*/ 22 h 48"/>
                <a:gd name="T48" fmla="*/ 84 w 108"/>
                <a:gd name="T49" fmla="*/ 28 h 48"/>
                <a:gd name="T50" fmla="*/ 78 w 108"/>
                <a:gd name="T51" fmla="*/ 34 h 48"/>
                <a:gd name="T52" fmla="*/ 70 w 108"/>
                <a:gd name="T53" fmla="*/ 40 h 48"/>
                <a:gd name="T54" fmla="*/ 70 w 108"/>
                <a:gd name="T55" fmla="*/ 40 h 48"/>
                <a:gd name="T56" fmla="*/ 62 w 108"/>
                <a:gd name="T57" fmla="*/ 42 h 48"/>
                <a:gd name="T58" fmla="*/ 52 w 108"/>
                <a:gd name="T59" fmla="*/ 44 h 48"/>
                <a:gd name="T60" fmla="*/ 42 w 108"/>
                <a:gd name="T61" fmla="*/ 46 h 48"/>
                <a:gd name="T62" fmla="*/ 32 w 108"/>
                <a:gd name="T63" fmla="*/ 44 h 48"/>
                <a:gd name="T64" fmla="*/ 20 w 108"/>
                <a:gd name="T65" fmla="*/ 42 h 48"/>
                <a:gd name="T66" fmla="*/ 16 w 108"/>
                <a:gd name="T67" fmla="*/ 38 h 48"/>
                <a:gd name="T68" fmla="*/ 12 w 108"/>
                <a:gd name="T69" fmla="*/ 34 h 48"/>
                <a:gd name="T70" fmla="*/ 8 w 108"/>
                <a:gd name="T71" fmla="*/ 28 h 48"/>
                <a:gd name="T72" fmla="*/ 6 w 108"/>
                <a:gd name="T73" fmla="*/ 22 h 48"/>
                <a:gd name="T74" fmla="*/ 6 w 108"/>
                <a:gd name="T75" fmla="*/ 22 h 48"/>
                <a:gd name="T76" fmla="*/ 2 w 108"/>
                <a:gd name="T77" fmla="*/ 18 h 48"/>
                <a:gd name="T78" fmla="*/ 0 w 108"/>
                <a:gd name="T79" fmla="*/ 18 h 48"/>
                <a:gd name="T80" fmla="*/ 0 w 108"/>
                <a:gd name="T81" fmla="*/ 22 h 48"/>
                <a:gd name="T82" fmla="*/ 0 w 108"/>
                <a:gd name="T83" fmla="*/ 2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8" h="48">
                  <a:moveTo>
                    <a:pt x="0" y="22"/>
                  </a:moveTo>
                  <a:lnTo>
                    <a:pt x="0" y="22"/>
                  </a:lnTo>
                  <a:lnTo>
                    <a:pt x="2" y="28"/>
                  </a:lnTo>
                  <a:lnTo>
                    <a:pt x="8" y="34"/>
                  </a:lnTo>
                  <a:lnTo>
                    <a:pt x="14" y="40"/>
                  </a:lnTo>
                  <a:lnTo>
                    <a:pt x="24" y="46"/>
                  </a:lnTo>
                  <a:lnTo>
                    <a:pt x="34" y="48"/>
                  </a:lnTo>
                  <a:lnTo>
                    <a:pt x="48" y="48"/>
                  </a:lnTo>
                  <a:lnTo>
                    <a:pt x="66" y="44"/>
                  </a:lnTo>
                  <a:lnTo>
                    <a:pt x="66" y="44"/>
                  </a:lnTo>
                  <a:lnTo>
                    <a:pt x="72" y="42"/>
                  </a:lnTo>
                  <a:lnTo>
                    <a:pt x="86" y="32"/>
                  </a:lnTo>
                  <a:lnTo>
                    <a:pt x="94" y="26"/>
                  </a:lnTo>
                  <a:lnTo>
                    <a:pt x="102" y="20"/>
                  </a:lnTo>
                  <a:lnTo>
                    <a:pt x="106" y="10"/>
                  </a:lnTo>
                  <a:lnTo>
                    <a:pt x="108" y="2"/>
                  </a:lnTo>
                  <a:lnTo>
                    <a:pt x="108" y="2"/>
                  </a:lnTo>
                  <a:lnTo>
                    <a:pt x="102" y="0"/>
                  </a:lnTo>
                  <a:lnTo>
                    <a:pt x="98" y="2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10"/>
                  </a:lnTo>
                  <a:lnTo>
                    <a:pt x="92" y="16"/>
                  </a:lnTo>
                  <a:lnTo>
                    <a:pt x="90" y="22"/>
                  </a:lnTo>
                  <a:lnTo>
                    <a:pt x="84" y="28"/>
                  </a:lnTo>
                  <a:lnTo>
                    <a:pt x="78" y="34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2" y="42"/>
                  </a:lnTo>
                  <a:lnTo>
                    <a:pt x="52" y="44"/>
                  </a:lnTo>
                  <a:lnTo>
                    <a:pt x="42" y="46"/>
                  </a:lnTo>
                  <a:lnTo>
                    <a:pt x="32" y="44"/>
                  </a:lnTo>
                  <a:lnTo>
                    <a:pt x="20" y="42"/>
                  </a:lnTo>
                  <a:lnTo>
                    <a:pt x="16" y="38"/>
                  </a:lnTo>
                  <a:lnTo>
                    <a:pt x="12" y="34"/>
                  </a:lnTo>
                  <a:lnTo>
                    <a:pt x="8" y="28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128"/>
            <p:cNvSpPr/>
            <p:nvPr/>
          </p:nvSpPr>
          <p:spPr bwMode="auto">
            <a:xfrm rot="11703032">
              <a:off x="11771653" y="-30427"/>
              <a:ext cx="92450" cy="242766"/>
            </a:xfrm>
            <a:custGeom>
              <a:avLst/>
              <a:gdLst>
                <a:gd name="T0" fmla="*/ 58 w 178"/>
                <a:gd name="T1" fmla="*/ 158 h 472"/>
                <a:gd name="T2" fmla="*/ 42 w 178"/>
                <a:gd name="T3" fmla="*/ 182 h 472"/>
                <a:gd name="T4" fmla="*/ 34 w 178"/>
                <a:gd name="T5" fmla="*/ 206 h 472"/>
                <a:gd name="T6" fmla="*/ 18 w 178"/>
                <a:gd name="T7" fmla="*/ 222 h 472"/>
                <a:gd name="T8" fmla="*/ 0 w 178"/>
                <a:gd name="T9" fmla="*/ 282 h 472"/>
                <a:gd name="T10" fmla="*/ 4 w 178"/>
                <a:gd name="T11" fmla="*/ 320 h 472"/>
                <a:gd name="T12" fmla="*/ 22 w 178"/>
                <a:gd name="T13" fmla="*/ 332 h 472"/>
                <a:gd name="T14" fmla="*/ 46 w 178"/>
                <a:gd name="T15" fmla="*/ 368 h 472"/>
                <a:gd name="T16" fmla="*/ 82 w 178"/>
                <a:gd name="T17" fmla="*/ 396 h 472"/>
                <a:gd name="T18" fmla="*/ 78 w 178"/>
                <a:gd name="T19" fmla="*/ 428 h 472"/>
                <a:gd name="T20" fmla="*/ 106 w 178"/>
                <a:gd name="T21" fmla="*/ 436 h 472"/>
                <a:gd name="T22" fmla="*/ 138 w 178"/>
                <a:gd name="T23" fmla="*/ 472 h 472"/>
                <a:gd name="T24" fmla="*/ 166 w 178"/>
                <a:gd name="T25" fmla="*/ 468 h 472"/>
                <a:gd name="T26" fmla="*/ 126 w 178"/>
                <a:gd name="T27" fmla="*/ 404 h 472"/>
                <a:gd name="T28" fmla="*/ 110 w 178"/>
                <a:gd name="T29" fmla="*/ 344 h 472"/>
                <a:gd name="T30" fmla="*/ 138 w 178"/>
                <a:gd name="T31" fmla="*/ 282 h 472"/>
                <a:gd name="T32" fmla="*/ 178 w 178"/>
                <a:gd name="T33" fmla="*/ 298 h 472"/>
                <a:gd name="T34" fmla="*/ 174 w 178"/>
                <a:gd name="T35" fmla="*/ 242 h 472"/>
                <a:gd name="T36" fmla="*/ 146 w 178"/>
                <a:gd name="T37" fmla="*/ 206 h 472"/>
                <a:gd name="T38" fmla="*/ 130 w 178"/>
                <a:gd name="T39" fmla="*/ 234 h 472"/>
                <a:gd name="T40" fmla="*/ 118 w 178"/>
                <a:gd name="T41" fmla="*/ 182 h 472"/>
                <a:gd name="T42" fmla="*/ 178 w 178"/>
                <a:gd name="T43" fmla="*/ 198 h 472"/>
                <a:gd name="T44" fmla="*/ 134 w 178"/>
                <a:gd name="T45" fmla="*/ 110 h 472"/>
                <a:gd name="T46" fmla="*/ 134 w 178"/>
                <a:gd name="T47" fmla="*/ 110 h 472"/>
                <a:gd name="T48" fmla="*/ 130 w 178"/>
                <a:gd name="T49" fmla="*/ 102 h 472"/>
                <a:gd name="T50" fmla="*/ 116 w 178"/>
                <a:gd name="T51" fmla="*/ 80 h 472"/>
                <a:gd name="T52" fmla="*/ 104 w 178"/>
                <a:gd name="T53" fmla="*/ 64 h 472"/>
                <a:gd name="T54" fmla="*/ 88 w 178"/>
                <a:gd name="T55" fmla="*/ 46 h 472"/>
                <a:gd name="T56" fmla="*/ 66 w 178"/>
                <a:gd name="T57" fmla="*/ 24 h 472"/>
                <a:gd name="T58" fmla="*/ 38 w 178"/>
                <a:gd name="T59" fmla="*/ 0 h 472"/>
                <a:gd name="T60" fmla="*/ 70 w 178"/>
                <a:gd name="T61" fmla="*/ 60 h 472"/>
                <a:gd name="T62" fmla="*/ 26 w 178"/>
                <a:gd name="T63" fmla="*/ 52 h 472"/>
                <a:gd name="T64" fmla="*/ 26 w 178"/>
                <a:gd name="T65" fmla="*/ 84 h 472"/>
                <a:gd name="T66" fmla="*/ 8 w 178"/>
                <a:gd name="T67" fmla="*/ 84 h 472"/>
                <a:gd name="T68" fmla="*/ 8 w 178"/>
                <a:gd name="T69" fmla="*/ 84 h 472"/>
                <a:gd name="T70" fmla="*/ 16 w 178"/>
                <a:gd name="T71" fmla="*/ 90 h 472"/>
                <a:gd name="T72" fmla="*/ 32 w 178"/>
                <a:gd name="T73" fmla="*/ 106 h 472"/>
                <a:gd name="T74" fmla="*/ 42 w 178"/>
                <a:gd name="T75" fmla="*/ 118 h 472"/>
                <a:gd name="T76" fmla="*/ 50 w 178"/>
                <a:gd name="T77" fmla="*/ 130 h 472"/>
                <a:gd name="T78" fmla="*/ 56 w 178"/>
                <a:gd name="T79" fmla="*/ 144 h 472"/>
                <a:gd name="T80" fmla="*/ 58 w 178"/>
                <a:gd name="T81" fmla="*/ 158 h 472"/>
                <a:gd name="T82" fmla="*/ 58 w 178"/>
                <a:gd name="T83" fmla="*/ 158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78" h="472">
                  <a:moveTo>
                    <a:pt x="58" y="158"/>
                  </a:moveTo>
                  <a:lnTo>
                    <a:pt x="42" y="182"/>
                  </a:lnTo>
                  <a:lnTo>
                    <a:pt x="34" y="206"/>
                  </a:lnTo>
                  <a:lnTo>
                    <a:pt x="18" y="222"/>
                  </a:lnTo>
                  <a:lnTo>
                    <a:pt x="0" y="282"/>
                  </a:lnTo>
                  <a:lnTo>
                    <a:pt x="4" y="320"/>
                  </a:lnTo>
                  <a:lnTo>
                    <a:pt x="22" y="332"/>
                  </a:lnTo>
                  <a:lnTo>
                    <a:pt x="46" y="368"/>
                  </a:lnTo>
                  <a:lnTo>
                    <a:pt x="82" y="396"/>
                  </a:lnTo>
                  <a:lnTo>
                    <a:pt x="78" y="428"/>
                  </a:lnTo>
                  <a:lnTo>
                    <a:pt x="106" y="436"/>
                  </a:lnTo>
                  <a:lnTo>
                    <a:pt x="138" y="472"/>
                  </a:lnTo>
                  <a:lnTo>
                    <a:pt x="166" y="468"/>
                  </a:lnTo>
                  <a:lnTo>
                    <a:pt x="126" y="404"/>
                  </a:lnTo>
                  <a:lnTo>
                    <a:pt x="110" y="344"/>
                  </a:lnTo>
                  <a:lnTo>
                    <a:pt x="138" y="282"/>
                  </a:lnTo>
                  <a:lnTo>
                    <a:pt x="178" y="298"/>
                  </a:lnTo>
                  <a:lnTo>
                    <a:pt x="174" y="242"/>
                  </a:lnTo>
                  <a:lnTo>
                    <a:pt x="146" y="206"/>
                  </a:lnTo>
                  <a:lnTo>
                    <a:pt x="130" y="234"/>
                  </a:lnTo>
                  <a:lnTo>
                    <a:pt x="118" y="182"/>
                  </a:lnTo>
                  <a:lnTo>
                    <a:pt x="178" y="198"/>
                  </a:lnTo>
                  <a:lnTo>
                    <a:pt x="134" y="110"/>
                  </a:lnTo>
                  <a:lnTo>
                    <a:pt x="134" y="110"/>
                  </a:lnTo>
                  <a:lnTo>
                    <a:pt x="130" y="102"/>
                  </a:lnTo>
                  <a:lnTo>
                    <a:pt x="116" y="80"/>
                  </a:lnTo>
                  <a:lnTo>
                    <a:pt x="104" y="64"/>
                  </a:lnTo>
                  <a:lnTo>
                    <a:pt x="88" y="46"/>
                  </a:lnTo>
                  <a:lnTo>
                    <a:pt x="66" y="24"/>
                  </a:lnTo>
                  <a:lnTo>
                    <a:pt x="38" y="0"/>
                  </a:lnTo>
                  <a:lnTo>
                    <a:pt x="70" y="60"/>
                  </a:lnTo>
                  <a:lnTo>
                    <a:pt x="26" y="52"/>
                  </a:lnTo>
                  <a:lnTo>
                    <a:pt x="26" y="84"/>
                  </a:lnTo>
                  <a:lnTo>
                    <a:pt x="8" y="84"/>
                  </a:lnTo>
                  <a:lnTo>
                    <a:pt x="8" y="84"/>
                  </a:lnTo>
                  <a:lnTo>
                    <a:pt x="16" y="90"/>
                  </a:lnTo>
                  <a:lnTo>
                    <a:pt x="32" y="106"/>
                  </a:lnTo>
                  <a:lnTo>
                    <a:pt x="42" y="118"/>
                  </a:lnTo>
                  <a:lnTo>
                    <a:pt x="50" y="130"/>
                  </a:lnTo>
                  <a:lnTo>
                    <a:pt x="56" y="144"/>
                  </a:lnTo>
                  <a:lnTo>
                    <a:pt x="58" y="158"/>
                  </a:lnTo>
                  <a:lnTo>
                    <a:pt x="58" y="1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129"/>
            <p:cNvSpPr/>
            <p:nvPr/>
          </p:nvSpPr>
          <p:spPr bwMode="auto">
            <a:xfrm rot="11703032">
              <a:off x="11811108" y="24299"/>
              <a:ext cx="57132" cy="115211"/>
            </a:xfrm>
            <a:custGeom>
              <a:avLst/>
              <a:gdLst>
                <a:gd name="T0" fmla="*/ 0 w 110"/>
                <a:gd name="T1" fmla="*/ 162 h 224"/>
                <a:gd name="T2" fmla="*/ 0 w 110"/>
                <a:gd name="T3" fmla="*/ 122 h 224"/>
                <a:gd name="T4" fmla="*/ 14 w 110"/>
                <a:gd name="T5" fmla="*/ 100 h 224"/>
                <a:gd name="T6" fmla="*/ 24 w 110"/>
                <a:gd name="T7" fmla="*/ 58 h 224"/>
                <a:gd name="T8" fmla="*/ 38 w 110"/>
                <a:gd name="T9" fmla="*/ 44 h 224"/>
                <a:gd name="T10" fmla="*/ 48 w 110"/>
                <a:gd name="T11" fmla="*/ 20 h 224"/>
                <a:gd name="T12" fmla="*/ 68 w 110"/>
                <a:gd name="T13" fmla="*/ 18 h 224"/>
                <a:gd name="T14" fmla="*/ 68 w 110"/>
                <a:gd name="T15" fmla="*/ 4 h 224"/>
                <a:gd name="T16" fmla="*/ 110 w 110"/>
                <a:gd name="T17" fmla="*/ 0 h 224"/>
                <a:gd name="T18" fmla="*/ 88 w 110"/>
                <a:gd name="T19" fmla="*/ 18 h 224"/>
                <a:gd name="T20" fmla="*/ 72 w 110"/>
                <a:gd name="T21" fmla="*/ 60 h 224"/>
                <a:gd name="T22" fmla="*/ 52 w 110"/>
                <a:gd name="T23" fmla="*/ 94 h 224"/>
                <a:gd name="T24" fmla="*/ 68 w 110"/>
                <a:gd name="T25" fmla="*/ 114 h 224"/>
                <a:gd name="T26" fmla="*/ 80 w 110"/>
                <a:gd name="T27" fmla="*/ 162 h 224"/>
                <a:gd name="T28" fmla="*/ 60 w 110"/>
                <a:gd name="T29" fmla="*/ 144 h 224"/>
                <a:gd name="T30" fmla="*/ 42 w 110"/>
                <a:gd name="T31" fmla="*/ 134 h 224"/>
                <a:gd name="T32" fmla="*/ 30 w 110"/>
                <a:gd name="T33" fmla="*/ 150 h 224"/>
                <a:gd name="T34" fmla="*/ 38 w 110"/>
                <a:gd name="T35" fmla="*/ 162 h 224"/>
                <a:gd name="T36" fmla="*/ 44 w 110"/>
                <a:gd name="T37" fmla="*/ 154 h 224"/>
                <a:gd name="T38" fmla="*/ 62 w 110"/>
                <a:gd name="T39" fmla="*/ 188 h 224"/>
                <a:gd name="T40" fmla="*/ 88 w 110"/>
                <a:gd name="T41" fmla="*/ 224 h 224"/>
                <a:gd name="T42" fmla="*/ 56 w 110"/>
                <a:gd name="T43" fmla="*/ 210 h 224"/>
                <a:gd name="T44" fmla="*/ 52 w 110"/>
                <a:gd name="T45" fmla="*/ 220 h 224"/>
                <a:gd name="T46" fmla="*/ 52 w 110"/>
                <a:gd name="T47" fmla="*/ 220 h 224"/>
                <a:gd name="T48" fmla="*/ 48 w 110"/>
                <a:gd name="T49" fmla="*/ 214 h 224"/>
                <a:gd name="T50" fmla="*/ 38 w 110"/>
                <a:gd name="T51" fmla="*/ 196 h 224"/>
                <a:gd name="T52" fmla="*/ 30 w 110"/>
                <a:gd name="T53" fmla="*/ 186 h 224"/>
                <a:gd name="T54" fmla="*/ 22 w 110"/>
                <a:gd name="T55" fmla="*/ 178 h 224"/>
                <a:gd name="T56" fmla="*/ 12 w 110"/>
                <a:gd name="T57" fmla="*/ 168 h 224"/>
                <a:gd name="T58" fmla="*/ 0 w 110"/>
                <a:gd name="T59" fmla="*/ 162 h 224"/>
                <a:gd name="T60" fmla="*/ 0 w 110"/>
                <a:gd name="T61" fmla="*/ 16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10" h="224">
                  <a:moveTo>
                    <a:pt x="0" y="162"/>
                  </a:moveTo>
                  <a:lnTo>
                    <a:pt x="0" y="122"/>
                  </a:lnTo>
                  <a:lnTo>
                    <a:pt x="14" y="100"/>
                  </a:lnTo>
                  <a:lnTo>
                    <a:pt x="24" y="58"/>
                  </a:lnTo>
                  <a:lnTo>
                    <a:pt x="38" y="44"/>
                  </a:lnTo>
                  <a:lnTo>
                    <a:pt x="48" y="20"/>
                  </a:lnTo>
                  <a:lnTo>
                    <a:pt x="68" y="18"/>
                  </a:lnTo>
                  <a:lnTo>
                    <a:pt x="68" y="4"/>
                  </a:lnTo>
                  <a:lnTo>
                    <a:pt x="110" y="0"/>
                  </a:lnTo>
                  <a:lnTo>
                    <a:pt x="88" y="18"/>
                  </a:lnTo>
                  <a:lnTo>
                    <a:pt x="72" y="60"/>
                  </a:lnTo>
                  <a:lnTo>
                    <a:pt x="52" y="94"/>
                  </a:lnTo>
                  <a:lnTo>
                    <a:pt x="68" y="114"/>
                  </a:lnTo>
                  <a:lnTo>
                    <a:pt x="80" y="162"/>
                  </a:lnTo>
                  <a:lnTo>
                    <a:pt x="60" y="144"/>
                  </a:lnTo>
                  <a:lnTo>
                    <a:pt x="42" y="134"/>
                  </a:lnTo>
                  <a:lnTo>
                    <a:pt x="30" y="150"/>
                  </a:lnTo>
                  <a:lnTo>
                    <a:pt x="38" y="162"/>
                  </a:lnTo>
                  <a:lnTo>
                    <a:pt x="44" y="154"/>
                  </a:lnTo>
                  <a:lnTo>
                    <a:pt x="62" y="188"/>
                  </a:lnTo>
                  <a:lnTo>
                    <a:pt x="88" y="224"/>
                  </a:lnTo>
                  <a:lnTo>
                    <a:pt x="56" y="210"/>
                  </a:lnTo>
                  <a:lnTo>
                    <a:pt x="52" y="220"/>
                  </a:lnTo>
                  <a:lnTo>
                    <a:pt x="52" y="220"/>
                  </a:lnTo>
                  <a:lnTo>
                    <a:pt x="48" y="214"/>
                  </a:lnTo>
                  <a:lnTo>
                    <a:pt x="38" y="196"/>
                  </a:lnTo>
                  <a:lnTo>
                    <a:pt x="30" y="186"/>
                  </a:lnTo>
                  <a:lnTo>
                    <a:pt x="22" y="178"/>
                  </a:lnTo>
                  <a:lnTo>
                    <a:pt x="12" y="168"/>
                  </a:lnTo>
                  <a:lnTo>
                    <a:pt x="0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30"/>
            <p:cNvSpPr/>
            <p:nvPr/>
          </p:nvSpPr>
          <p:spPr bwMode="auto">
            <a:xfrm rot="11703032">
              <a:off x="11771515" y="52324"/>
              <a:ext cx="30124" cy="38061"/>
            </a:xfrm>
            <a:custGeom>
              <a:avLst/>
              <a:gdLst>
                <a:gd name="T0" fmla="*/ 14 w 58"/>
                <a:gd name="T1" fmla="*/ 60 h 74"/>
                <a:gd name="T2" fmla="*/ 14 w 58"/>
                <a:gd name="T3" fmla="*/ 48 h 74"/>
                <a:gd name="T4" fmla="*/ 0 w 58"/>
                <a:gd name="T5" fmla="*/ 46 h 74"/>
                <a:gd name="T6" fmla="*/ 22 w 58"/>
                <a:gd name="T7" fmla="*/ 26 h 74"/>
                <a:gd name="T8" fmla="*/ 16 w 58"/>
                <a:gd name="T9" fmla="*/ 0 h 74"/>
                <a:gd name="T10" fmla="*/ 34 w 58"/>
                <a:gd name="T11" fmla="*/ 14 h 74"/>
                <a:gd name="T12" fmla="*/ 54 w 58"/>
                <a:gd name="T13" fmla="*/ 36 h 74"/>
                <a:gd name="T14" fmla="*/ 54 w 58"/>
                <a:gd name="T15" fmla="*/ 50 h 74"/>
                <a:gd name="T16" fmla="*/ 54 w 58"/>
                <a:gd name="T17" fmla="*/ 50 h 74"/>
                <a:gd name="T18" fmla="*/ 54 w 58"/>
                <a:gd name="T19" fmla="*/ 52 h 74"/>
                <a:gd name="T20" fmla="*/ 52 w 58"/>
                <a:gd name="T21" fmla="*/ 56 h 74"/>
                <a:gd name="T22" fmla="*/ 52 w 58"/>
                <a:gd name="T23" fmla="*/ 64 h 74"/>
                <a:gd name="T24" fmla="*/ 54 w 58"/>
                <a:gd name="T25" fmla="*/ 68 h 74"/>
                <a:gd name="T26" fmla="*/ 58 w 58"/>
                <a:gd name="T27" fmla="*/ 74 h 74"/>
                <a:gd name="T28" fmla="*/ 32 w 58"/>
                <a:gd name="T29" fmla="*/ 58 h 74"/>
                <a:gd name="T30" fmla="*/ 32 w 58"/>
                <a:gd name="T31" fmla="*/ 58 h 74"/>
                <a:gd name="T32" fmla="*/ 30 w 58"/>
                <a:gd name="T33" fmla="*/ 60 h 74"/>
                <a:gd name="T34" fmla="*/ 28 w 58"/>
                <a:gd name="T35" fmla="*/ 62 h 74"/>
                <a:gd name="T36" fmla="*/ 22 w 58"/>
                <a:gd name="T37" fmla="*/ 62 h 74"/>
                <a:gd name="T38" fmla="*/ 14 w 58"/>
                <a:gd name="T39" fmla="*/ 60 h 74"/>
                <a:gd name="T40" fmla="*/ 14 w 58"/>
                <a:gd name="T41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8" h="74">
                  <a:moveTo>
                    <a:pt x="14" y="60"/>
                  </a:moveTo>
                  <a:lnTo>
                    <a:pt x="14" y="48"/>
                  </a:lnTo>
                  <a:lnTo>
                    <a:pt x="0" y="46"/>
                  </a:lnTo>
                  <a:lnTo>
                    <a:pt x="22" y="26"/>
                  </a:lnTo>
                  <a:lnTo>
                    <a:pt x="16" y="0"/>
                  </a:lnTo>
                  <a:lnTo>
                    <a:pt x="34" y="14"/>
                  </a:lnTo>
                  <a:lnTo>
                    <a:pt x="54" y="36"/>
                  </a:lnTo>
                  <a:lnTo>
                    <a:pt x="54" y="50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2" y="56"/>
                  </a:lnTo>
                  <a:lnTo>
                    <a:pt x="52" y="64"/>
                  </a:lnTo>
                  <a:lnTo>
                    <a:pt x="54" y="68"/>
                  </a:lnTo>
                  <a:lnTo>
                    <a:pt x="58" y="74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60"/>
                  </a:lnTo>
                  <a:lnTo>
                    <a:pt x="28" y="62"/>
                  </a:lnTo>
                  <a:lnTo>
                    <a:pt x="22" y="62"/>
                  </a:lnTo>
                  <a:lnTo>
                    <a:pt x="14" y="60"/>
                  </a:lnTo>
                  <a:lnTo>
                    <a:pt x="14" y="6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31"/>
            <p:cNvSpPr/>
            <p:nvPr/>
          </p:nvSpPr>
          <p:spPr bwMode="auto">
            <a:xfrm rot="11703032">
              <a:off x="11940571" y="220191"/>
              <a:ext cx="9349" cy="10287"/>
            </a:xfrm>
            <a:custGeom>
              <a:avLst/>
              <a:gdLst>
                <a:gd name="T0" fmla="*/ 2 w 18"/>
                <a:gd name="T1" fmla="*/ 0 h 20"/>
                <a:gd name="T2" fmla="*/ 2 w 18"/>
                <a:gd name="T3" fmla="*/ 0 h 20"/>
                <a:gd name="T4" fmla="*/ 0 w 18"/>
                <a:gd name="T5" fmla="*/ 4 h 20"/>
                <a:gd name="T6" fmla="*/ 0 w 18"/>
                <a:gd name="T7" fmla="*/ 12 h 20"/>
                <a:gd name="T8" fmla="*/ 2 w 18"/>
                <a:gd name="T9" fmla="*/ 16 h 20"/>
                <a:gd name="T10" fmla="*/ 4 w 18"/>
                <a:gd name="T11" fmla="*/ 18 h 20"/>
                <a:gd name="T12" fmla="*/ 10 w 18"/>
                <a:gd name="T13" fmla="*/ 20 h 20"/>
                <a:gd name="T14" fmla="*/ 18 w 18"/>
                <a:gd name="T15" fmla="*/ 20 h 20"/>
                <a:gd name="T16" fmla="*/ 2 w 18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0">
                  <a:moveTo>
                    <a:pt x="2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10" y="20"/>
                  </a:lnTo>
                  <a:lnTo>
                    <a:pt x="18" y="2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132"/>
            <p:cNvSpPr/>
            <p:nvPr/>
          </p:nvSpPr>
          <p:spPr bwMode="auto">
            <a:xfrm rot="11703032">
              <a:off x="11871562" y="291377"/>
              <a:ext cx="18698" cy="14401"/>
            </a:xfrm>
            <a:custGeom>
              <a:avLst/>
              <a:gdLst>
                <a:gd name="T0" fmla="*/ 0 w 36"/>
                <a:gd name="T1" fmla="*/ 4 h 28"/>
                <a:gd name="T2" fmla="*/ 0 w 36"/>
                <a:gd name="T3" fmla="*/ 28 h 28"/>
                <a:gd name="T4" fmla="*/ 24 w 36"/>
                <a:gd name="T5" fmla="*/ 16 h 28"/>
                <a:gd name="T6" fmla="*/ 36 w 36"/>
                <a:gd name="T7" fmla="*/ 6 h 28"/>
                <a:gd name="T8" fmla="*/ 16 w 36"/>
                <a:gd name="T9" fmla="*/ 8 h 28"/>
                <a:gd name="T10" fmla="*/ 16 w 36"/>
                <a:gd name="T11" fmla="*/ 8 h 28"/>
                <a:gd name="T12" fmla="*/ 10 w 36"/>
                <a:gd name="T13" fmla="*/ 2 h 28"/>
                <a:gd name="T14" fmla="*/ 6 w 36"/>
                <a:gd name="T15" fmla="*/ 0 h 28"/>
                <a:gd name="T16" fmla="*/ 2 w 36"/>
                <a:gd name="T17" fmla="*/ 2 h 28"/>
                <a:gd name="T18" fmla="*/ 0 w 36"/>
                <a:gd name="T19" fmla="*/ 4 h 28"/>
                <a:gd name="T20" fmla="*/ 0 w 36"/>
                <a:gd name="T21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28">
                  <a:moveTo>
                    <a:pt x="0" y="4"/>
                  </a:moveTo>
                  <a:lnTo>
                    <a:pt x="0" y="28"/>
                  </a:lnTo>
                  <a:lnTo>
                    <a:pt x="24" y="16"/>
                  </a:lnTo>
                  <a:lnTo>
                    <a:pt x="36" y="6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0" y="2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133"/>
            <p:cNvSpPr/>
            <p:nvPr/>
          </p:nvSpPr>
          <p:spPr bwMode="auto">
            <a:xfrm rot="11703032">
              <a:off x="11830469" y="302542"/>
              <a:ext cx="24930" cy="18516"/>
            </a:xfrm>
            <a:custGeom>
              <a:avLst/>
              <a:gdLst>
                <a:gd name="T0" fmla="*/ 0 w 48"/>
                <a:gd name="T1" fmla="*/ 36 h 36"/>
                <a:gd name="T2" fmla="*/ 0 w 48"/>
                <a:gd name="T3" fmla="*/ 36 h 36"/>
                <a:gd name="T4" fmla="*/ 14 w 48"/>
                <a:gd name="T5" fmla="*/ 22 h 36"/>
                <a:gd name="T6" fmla="*/ 24 w 48"/>
                <a:gd name="T7" fmla="*/ 10 h 36"/>
                <a:gd name="T8" fmla="*/ 28 w 48"/>
                <a:gd name="T9" fmla="*/ 4 h 36"/>
                <a:gd name="T10" fmla="*/ 30 w 48"/>
                <a:gd name="T11" fmla="*/ 0 h 36"/>
                <a:gd name="T12" fmla="*/ 30 w 48"/>
                <a:gd name="T13" fmla="*/ 0 h 36"/>
                <a:gd name="T14" fmla="*/ 32 w 48"/>
                <a:gd name="T15" fmla="*/ 0 h 36"/>
                <a:gd name="T16" fmla="*/ 38 w 48"/>
                <a:gd name="T17" fmla="*/ 0 h 36"/>
                <a:gd name="T18" fmla="*/ 42 w 48"/>
                <a:gd name="T19" fmla="*/ 0 h 36"/>
                <a:gd name="T20" fmla="*/ 44 w 48"/>
                <a:gd name="T21" fmla="*/ 4 h 36"/>
                <a:gd name="T22" fmla="*/ 46 w 48"/>
                <a:gd name="T23" fmla="*/ 8 h 36"/>
                <a:gd name="T24" fmla="*/ 48 w 48"/>
                <a:gd name="T25" fmla="*/ 16 h 36"/>
                <a:gd name="T26" fmla="*/ 36 w 48"/>
                <a:gd name="T27" fmla="*/ 20 h 36"/>
                <a:gd name="T28" fmla="*/ 0 w 48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8" h="36">
                  <a:moveTo>
                    <a:pt x="0" y="36"/>
                  </a:moveTo>
                  <a:lnTo>
                    <a:pt x="0" y="36"/>
                  </a:lnTo>
                  <a:lnTo>
                    <a:pt x="14" y="22"/>
                  </a:lnTo>
                  <a:lnTo>
                    <a:pt x="24" y="10"/>
                  </a:lnTo>
                  <a:lnTo>
                    <a:pt x="28" y="4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4" y="4"/>
                  </a:lnTo>
                  <a:lnTo>
                    <a:pt x="46" y="8"/>
                  </a:lnTo>
                  <a:lnTo>
                    <a:pt x="48" y="16"/>
                  </a:lnTo>
                  <a:lnTo>
                    <a:pt x="36" y="2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34"/>
            <p:cNvSpPr/>
            <p:nvPr/>
          </p:nvSpPr>
          <p:spPr bwMode="auto">
            <a:xfrm rot="11703032">
              <a:off x="11813689" y="291478"/>
              <a:ext cx="32202" cy="14401"/>
            </a:xfrm>
            <a:custGeom>
              <a:avLst/>
              <a:gdLst>
                <a:gd name="T0" fmla="*/ 0 w 62"/>
                <a:gd name="T1" fmla="*/ 28 h 28"/>
                <a:gd name="T2" fmla="*/ 0 w 62"/>
                <a:gd name="T3" fmla="*/ 28 h 28"/>
                <a:gd name="T4" fmla="*/ 6 w 62"/>
                <a:gd name="T5" fmla="*/ 22 h 28"/>
                <a:gd name="T6" fmla="*/ 20 w 62"/>
                <a:gd name="T7" fmla="*/ 10 h 28"/>
                <a:gd name="T8" fmla="*/ 30 w 62"/>
                <a:gd name="T9" fmla="*/ 4 h 28"/>
                <a:gd name="T10" fmla="*/ 40 w 62"/>
                <a:gd name="T11" fmla="*/ 2 h 28"/>
                <a:gd name="T12" fmla="*/ 48 w 62"/>
                <a:gd name="T13" fmla="*/ 0 h 28"/>
                <a:gd name="T14" fmla="*/ 54 w 62"/>
                <a:gd name="T15" fmla="*/ 2 h 28"/>
                <a:gd name="T16" fmla="*/ 58 w 62"/>
                <a:gd name="T17" fmla="*/ 4 h 28"/>
                <a:gd name="T18" fmla="*/ 58 w 62"/>
                <a:gd name="T19" fmla="*/ 4 h 28"/>
                <a:gd name="T20" fmla="*/ 58 w 62"/>
                <a:gd name="T21" fmla="*/ 6 h 28"/>
                <a:gd name="T22" fmla="*/ 62 w 62"/>
                <a:gd name="T23" fmla="*/ 10 h 28"/>
                <a:gd name="T24" fmla="*/ 62 w 62"/>
                <a:gd name="T25" fmla="*/ 14 h 28"/>
                <a:gd name="T26" fmla="*/ 60 w 62"/>
                <a:gd name="T27" fmla="*/ 16 h 28"/>
                <a:gd name="T28" fmla="*/ 58 w 62"/>
                <a:gd name="T29" fmla="*/ 20 h 28"/>
                <a:gd name="T30" fmla="*/ 52 w 62"/>
                <a:gd name="T31" fmla="*/ 22 h 28"/>
                <a:gd name="T32" fmla="*/ 52 w 62"/>
                <a:gd name="T33" fmla="*/ 22 h 28"/>
                <a:gd name="T34" fmla="*/ 28 w 62"/>
                <a:gd name="T35" fmla="*/ 24 h 28"/>
                <a:gd name="T36" fmla="*/ 10 w 62"/>
                <a:gd name="T37" fmla="*/ 26 h 28"/>
                <a:gd name="T38" fmla="*/ 0 w 62"/>
                <a:gd name="T39" fmla="*/ 28 h 28"/>
                <a:gd name="T40" fmla="*/ 0 w 62"/>
                <a:gd name="T4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2" h="28">
                  <a:moveTo>
                    <a:pt x="0" y="28"/>
                  </a:moveTo>
                  <a:lnTo>
                    <a:pt x="0" y="28"/>
                  </a:lnTo>
                  <a:lnTo>
                    <a:pt x="6" y="22"/>
                  </a:lnTo>
                  <a:lnTo>
                    <a:pt x="20" y="10"/>
                  </a:lnTo>
                  <a:lnTo>
                    <a:pt x="30" y="4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54" y="2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8" y="6"/>
                  </a:lnTo>
                  <a:lnTo>
                    <a:pt x="62" y="10"/>
                  </a:lnTo>
                  <a:lnTo>
                    <a:pt x="62" y="14"/>
                  </a:lnTo>
                  <a:lnTo>
                    <a:pt x="60" y="16"/>
                  </a:lnTo>
                  <a:lnTo>
                    <a:pt x="58" y="20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28" y="24"/>
                  </a:lnTo>
                  <a:lnTo>
                    <a:pt x="10" y="26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35"/>
            <p:cNvSpPr/>
            <p:nvPr/>
          </p:nvSpPr>
          <p:spPr bwMode="auto">
            <a:xfrm rot="11703032">
              <a:off x="11824334" y="285481"/>
              <a:ext cx="62326" cy="7201"/>
            </a:xfrm>
            <a:custGeom>
              <a:avLst/>
              <a:gdLst>
                <a:gd name="T0" fmla="*/ 14 w 120"/>
                <a:gd name="T1" fmla="*/ 4 h 14"/>
                <a:gd name="T2" fmla="*/ 14 w 120"/>
                <a:gd name="T3" fmla="*/ 12 h 14"/>
                <a:gd name="T4" fmla="*/ 14 w 120"/>
                <a:gd name="T5" fmla="*/ 12 h 14"/>
                <a:gd name="T6" fmla="*/ 52 w 120"/>
                <a:gd name="T7" fmla="*/ 10 h 14"/>
                <a:gd name="T8" fmla="*/ 80 w 120"/>
                <a:gd name="T9" fmla="*/ 6 h 14"/>
                <a:gd name="T10" fmla="*/ 94 w 120"/>
                <a:gd name="T11" fmla="*/ 4 h 14"/>
                <a:gd name="T12" fmla="*/ 102 w 120"/>
                <a:gd name="T13" fmla="*/ 0 h 14"/>
                <a:gd name="T14" fmla="*/ 102 w 120"/>
                <a:gd name="T15" fmla="*/ 0 h 14"/>
                <a:gd name="T16" fmla="*/ 106 w 120"/>
                <a:gd name="T17" fmla="*/ 0 h 14"/>
                <a:gd name="T18" fmla="*/ 114 w 120"/>
                <a:gd name="T19" fmla="*/ 0 h 14"/>
                <a:gd name="T20" fmla="*/ 118 w 120"/>
                <a:gd name="T21" fmla="*/ 0 h 14"/>
                <a:gd name="T22" fmla="*/ 120 w 120"/>
                <a:gd name="T23" fmla="*/ 2 h 14"/>
                <a:gd name="T24" fmla="*/ 118 w 120"/>
                <a:gd name="T25" fmla="*/ 6 h 14"/>
                <a:gd name="T26" fmla="*/ 114 w 120"/>
                <a:gd name="T27" fmla="*/ 12 h 14"/>
                <a:gd name="T28" fmla="*/ 114 w 120"/>
                <a:gd name="T29" fmla="*/ 12 h 14"/>
                <a:gd name="T30" fmla="*/ 98 w 120"/>
                <a:gd name="T31" fmla="*/ 12 h 14"/>
                <a:gd name="T32" fmla="*/ 64 w 120"/>
                <a:gd name="T33" fmla="*/ 14 h 14"/>
                <a:gd name="T34" fmla="*/ 44 w 120"/>
                <a:gd name="T35" fmla="*/ 14 h 14"/>
                <a:gd name="T36" fmla="*/ 26 w 120"/>
                <a:gd name="T37" fmla="*/ 14 h 14"/>
                <a:gd name="T38" fmla="*/ 10 w 120"/>
                <a:gd name="T39" fmla="*/ 12 h 14"/>
                <a:gd name="T40" fmla="*/ 0 w 120"/>
                <a:gd name="T41" fmla="*/ 8 h 14"/>
                <a:gd name="T42" fmla="*/ 14 w 120"/>
                <a:gd name="T43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0" h="14">
                  <a:moveTo>
                    <a:pt x="14" y="4"/>
                  </a:moveTo>
                  <a:lnTo>
                    <a:pt x="14" y="12"/>
                  </a:lnTo>
                  <a:lnTo>
                    <a:pt x="14" y="12"/>
                  </a:lnTo>
                  <a:lnTo>
                    <a:pt x="52" y="10"/>
                  </a:lnTo>
                  <a:lnTo>
                    <a:pt x="80" y="6"/>
                  </a:lnTo>
                  <a:lnTo>
                    <a:pt x="94" y="4"/>
                  </a:lnTo>
                  <a:lnTo>
                    <a:pt x="102" y="0"/>
                  </a:lnTo>
                  <a:lnTo>
                    <a:pt x="102" y="0"/>
                  </a:lnTo>
                  <a:lnTo>
                    <a:pt x="106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0" y="2"/>
                  </a:lnTo>
                  <a:lnTo>
                    <a:pt x="118" y="6"/>
                  </a:lnTo>
                  <a:lnTo>
                    <a:pt x="114" y="12"/>
                  </a:lnTo>
                  <a:lnTo>
                    <a:pt x="114" y="12"/>
                  </a:lnTo>
                  <a:lnTo>
                    <a:pt x="98" y="12"/>
                  </a:lnTo>
                  <a:lnTo>
                    <a:pt x="64" y="14"/>
                  </a:lnTo>
                  <a:lnTo>
                    <a:pt x="44" y="14"/>
                  </a:lnTo>
                  <a:lnTo>
                    <a:pt x="26" y="14"/>
                  </a:lnTo>
                  <a:lnTo>
                    <a:pt x="10" y="12"/>
                  </a:lnTo>
                  <a:lnTo>
                    <a:pt x="0" y="8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36"/>
            <p:cNvSpPr/>
            <p:nvPr/>
          </p:nvSpPr>
          <p:spPr bwMode="auto">
            <a:xfrm rot="11703032">
              <a:off x="11897727" y="213158"/>
              <a:ext cx="23892" cy="32917"/>
            </a:xfrm>
            <a:custGeom>
              <a:avLst/>
              <a:gdLst>
                <a:gd name="T0" fmla="*/ 0 w 46"/>
                <a:gd name="T1" fmla="*/ 0 h 64"/>
                <a:gd name="T2" fmla="*/ 32 w 46"/>
                <a:gd name="T3" fmla="*/ 50 h 64"/>
                <a:gd name="T4" fmla="*/ 36 w 46"/>
                <a:gd name="T5" fmla="*/ 64 h 64"/>
                <a:gd name="T6" fmla="*/ 46 w 46"/>
                <a:gd name="T7" fmla="*/ 60 h 64"/>
                <a:gd name="T8" fmla="*/ 46 w 46"/>
                <a:gd name="T9" fmla="*/ 44 h 64"/>
                <a:gd name="T10" fmla="*/ 34 w 46"/>
                <a:gd name="T11" fmla="*/ 40 h 64"/>
                <a:gd name="T12" fmla="*/ 34 w 46"/>
                <a:gd name="T13" fmla="*/ 40 h 64"/>
                <a:gd name="T14" fmla="*/ 20 w 46"/>
                <a:gd name="T15" fmla="*/ 24 h 64"/>
                <a:gd name="T16" fmla="*/ 8 w 46"/>
                <a:gd name="T17" fmla="*/ 12 h 64"/>
                <a:gd name="T18" fmla="*/ 0 w 46"/>
                <a:gd name="T19" fmla="*/ 0 h 64"/>
                <a:gd name="T20" fmla="*/ 0 w 46"/>
                <a:gd name="T2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64">
                  <a:moveTo>
                    <a:pt x="0" y="0"/>
                  </a:moveTo>
                  <a:lnTo>
                    <a:pt x="32" y="50"/>
                  </a:lnTo>
                  <a:lnTo>
                    <a:pt x="36" y="64"/>
                  </a:lnTo>
                  <a:lnTo>
                    <a:pt x="46" y="60"/>
                  </a:lnTo>
                  <a:lnTo>
                    <a:pt x="46" y="44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20" y="24"/>
                  </a:lnTo>
                  <a:lnTo>
                    <a:pt x="8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37"/>
            <p:cNvSpPr/>
            <p:nvPr/>
          </p:nvSpPr>
          <p:spPr bwMode="auto">
            <a:xfrm rot="11703032">
              <a:off x="11879840" y="211069"/>
              <a:ext cx="25969" cy="50405"/>
            </a:xfrm>
            <a:custGeom>
              <a:avLst/>
              <a:gdLst>
                <a:gd name="T0" fmla="*/ 0 w 50"/>
                <a:gd name="T1" fmla="*/ 8 h 98"/>
                <a:gd name="T2" fmla="*/ 0 w 50"/>
                <a:gd name="T3" fmla="*/ 8 h 98"/>
                <a:gd name="T4" fmla="*/ 2 w 50"/>
                <a:gd name="T5" fmla="*/ 22 h 98"/>
                <a:gd name="T6" fmla="*/ 6 w 50"/>
                <a:gd name="T7" fmla="*/ 40 h 98"/>
                <a:gd name="T8" fmla="*/ 16 w 50"/>
                <a:gd name="T9" fmla="*/ 60 h 98"/>
                <a:gd name="T10" fmla="*/ 16 w 50"/>
                <a:gd name="T11" fmla="*/ 60 h 98"/>
                <a:gd name="T12" fmla="*/ 24 w 50"/>
                <a:gd name="T13" fmla="*/ 74 h 98"/>
                <a:gd name="T14" fmla="*/ 32 w 50"/>
                <a:gd name="T15" fmla="*/ 86 h 98"/>
                <a:gd name="T16" fmla="*/ 36 w 50"/>
                <a:gd name="T17" fmla="*/ 96 h 98"/>
                <a:gd name="T18" fmla="*/ 36 w 50"/>
                <a:gd name="T19" fmla="*/ 96 h 98"/>
                <a:gd name="T20" fmla="*/ 40 w 50"/>
                <a:gd name="T21" fmla="*/ 98 h 98"/>
                <a:gd name="T22" fmla="*/ 44 w 50"/>
                <a:gd name="T23" fmla="*/ 98 h 98"/>
                <a:gd name="T24" fmla="*/ 48 w 50"/>
                <a:gd name="T25" fmla="*/ 96 h 98"/>
                <a:gd name="T26" fmla="*/ 50 w 50"/>
                <a:gd name="T27" fmla="*/ 92 h 98"/>
                <a:gd name="T28" fmla="*/ 50 w 50"/>
                <a:gd name="T29" fmla="*/ 86 h 98"/>
                <a:gd name="T30" fmla="*/ 48 w 50"/>
                <a:gd name="T31" fmla="*/ 78 h 98"/>
                <a:gd name="T32" fmla="*/ 38 w 50"/>
                <a:gd name="T33" fmla="*/ 68 h 98"/>
                <a:gd name="T34" fmla="*/ 38 w 50"/>
                <a:gd name="T35" fmla="*/ 68 h 98"/>
                <a:gd name="T36" fmla="*/ 34 w 50"/>
                <a:gd name="T37" fmla="*/ 66 h 98"/>
                <a:gd name="T38" fmla="*/ 28 w 50"/>
                <a:gd name="T39" fmla="*/ 62 h 98"/>
                <a:gd name="T40" fmla="*/ 22 w 50"/>
                <a:gd name="T41" fmla="*/ 56 h 98"/>
                <a:gd name="T42" fmla="*/ 16 w 50"/>
                <a:gd name="T43" fmla="*/ 48 h 98"/>
                <a:gd name="T44" fmla="*/ 12 w 50"/>
                <a:gd name="T45" fmla="*/ 36 h 98"/>
                <a:gd name="T46" fmla="*/ 8 w 50"/>
                <a:gd name="T47" fmla="*/ 20 h 98"/>
                <a:gd name="T48" fmla="*/ 6 w 50"/>
                <a:gd name="T49" fmla="*/ 2 h 98"/>
                <a:gd name="T50" fmla="*/ 6 w 50"/>
                <a:gd name="T51" fmla="*/ 2 h 98"/>
                <a:gd name="T52" fmla="*/ 2 w 50"/>
                <a:gd name="T53" fmla="*/ 0 h 98"/>
                <a:gd name="T54" fmla="*/ 2 w 50"/>
                <a:gd name="T55" fmla="*/ 2 h 98"/>
                <a:gd name="T56" fmla="*/ 0 w 50"/>
                <a:gd name="T57" fmla="*/ 8 h 98"/>
                <a:gd name="T58" fmla="*/ 0 w 50"/>
                <a:gd name="T59" fmla="*/ 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0" h="98">
                  <a:moveTo>
                    <a:pt x="0" y="8"/>
                  </a:moveTo>
                  <a:lnTo>
                    <a:pt x="0" y="8"/>
                  </a:lnTo>
                  <a:lnTo>
                    <a:pt x="2" y="22"/>
                  </a:lnTo>
                  <a:lnTo>
                    <a:pt x="6" y="4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4" y="74"/>
                  </a:lnTo>
                  <a:lnTo>
                    <a:pt x="32" y="86"/>
                  </a:lnTo>
                  <a:lnTo>
                    <a:pt x="36" y="96"/>
                  </a:lnTo>
                  <a:lnTo>
                    <a:pt x="36" y="96"/>
                  </a:lnTo>
                  <a:lnTo>
                    <a:pt x="40" y="98"/>
                  </a:lnTo>
                  <a:lnTo>
                    <a:pt x="44" y="98"/>
                  </a:lnTo>
                  <a:lnTo>
                    <a:pt x="48" y="96"/>
                  </a:lnTo>
                  <a:lnTo>
                    <a:pt x="50" y="92"/>
                  </a:lnTo>
                  <a:lnTo>
                    <a:pt x="50" y="86"/>
                  </a:lnTo>
                  <a:lnTo>
                    <a:pt x="48" y="78"/>
                  </a:lnTo>
                  <a:lnTo>
                    <a:pt x="38" y="68"/>
                  </a:lnTo>
                  <a:lnTo>
                    <a:pt x="38" y="68"/>
                  </a:lnTo>
                  <a:lnTo>
                    <a:pt x="34" y="66"/>
                  </a:lnTo>
                  <a:lnTo>
                    <a:pt x="28" y="62"/>
                  </a:lnTo>
                  <a:lnTo>
                    <a:pt x="22" y="56"/>
                  </a:lnTo>
                  <a:lnTo>
                    <a:pt x="16" y="48"/>
                  </a:lnTo>
                  <a:lnTo>
                    <a:pt x="12" y="36"/>
                  </a:lnTo>
                  <a:lnTo>
                    <a:pt x="8" y="20"/>
                  </a:lnTo>
                  <a:lnTo>
                    <a:pt x="6" y="2"/>
                  </a:lnTo>
                  <a:lnTo>
                    <a:pt x="6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38"/>
            <p:cNvSpPr/>
            <p:nvPr/>
          </p:nvSpPr>
          <p:spPr bwMode="auto">
            <a:xfrm rot="11703032">
              <a:off x="11858845" y="225371"/>
              <a:ext cx="41551" cy="36003"/>
            </a:xfrm>
            <a:custGeom>
              <a:avLst/>
              <a:gdLst>
                <a:gd name="T0" fmla="*/ 58 w 80"/>
                <a:gd name="T1" fmla="*/ 58 h 70"/>
                <a:gd name="T2" fmla="*/ 58 w 80"/>
                <a:gd name="T3" fmla="*/ 58 h 70"/>
                <a:gd name="T4" fmla="*/ 62 w 80"/>
                <a:gd name="T5" fmla="*/ 62 h 70"/>
                <a:gd name="T6" fmla="*/ 68 w 80"/>
                <a:gd name="T7" fmla="*/ 68 h 70"/>
                <a:gd name="T8" fmla="*/ 72 w 80"/>
                <a:gd name="T9" fmla="*/ 70 h 70"/>
                <a:gd name="T10" fmla="*/ 76 w 80"/>
                <a:gd name="T11" fmla="*/ 70 h 70"/>
                <a:gd name="T12" fmla="*/ 80 w 80"/>
                <a:gd name="T13" fmla="*/ 66 h 70"/>
                <a:gd name="T14" fmla="*/ 80 w 80"/>
                <a:gd name="T15" fmla="*/ 58 h 70"/>
                <a:gd name="T16" fmla="*/ 62 w 80"/>
                <a:gd name="T17" fmla="*/ 46 h 70"/>
                <a:gd name="T18" fmla="*/ 62 w 80"/>
                <a:gd name="T19" fmla="*/ 46 h 70"/>
                <a:gd name="T20" fmla="*/ 38 w 80"/>
                <a:gd name="T21" fmla="*/ 26 h 70"/>
                <a:gd name="T22" fmla="*/ 4 w 80"/>
                <a:gd name="T23" fmla="*/ 0 h 70"/>
                <a:gd name="T24" fmla="*/ 0 w 80"/>
                <a:gd name="T25" fmla="*/ 8 h 70"/>
                <a:gd name="T26" fmla="*/ 14 w 80"/>
                <a:gd name="T27" fmla="*/ 20 h 70"/>
                <a:gd name="T28" fmla="*/ 14 w 80"/>
                <a:gd name="T29" fmla="*/ 20 h 70"/>
                <a:gd name="T30" fmla="*/ 30 w 80"/>
                <a:gd name="T31" fmla="*/ 30 h 70"/>
                <a:gd name="T32" fmla="*/ 46 w 80"/>
                <a:gd name="T33" fmla="*/ 42 h 70"/>
                <a:gd name="T34" fmla="*/ 52 w 80"/>
                <a:gd name="T35" fmla="*/ 50 h 70"/>
                <a:gd name="T36" fmla="*/ 58 w 80"/>
                <a:gd name="T37" fmla="*/ 58 h 70"/>
                <a:gd name="T38" fmla="*/ 58 w 80"/>
                <a:gd name="T39" fmla="*/ 5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70">
                  <a:moveTo>
                    <a:pt x="58" y="58"/>
                  </a:moveTo>
                  <a:lnTo>
                    <a:pt x="58" y="58"/>
                  </a:lnTo>
                  <a:lnTo>
                    <a:pt x="62" y="62"/>
                  </a:lnTo>
                  <a:lnTo>
                    <a:pt x="68" y="68"/>
                  </a:lnTo>
                  <a:lnTo>
                    <a:pt x="72" y="70"/>
                  </a:lnTo>
                  <a:lnTo>
                    <a:pt x="76" y="70"/>
                  </a:lnTo>
                  <a:lnTo>
                    <a:pt x="80" y="66"/>
                  </a:lnTo>
                  <a:lnTo>
                    <a:pt x="80" y="58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38" y="26"/>
                  </a:lnTo>
                  <a:lnTo>
                    <a:pt x="4" y="0"/>
                  </a:lnTo>
                  <a:lnTo>
                    <a:pt x="0" y="8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30" y="30"/>
                  </a:lnTo>
                  <a:lnTo>
                    <a:pt x="46" y="42"/>
                  </a:lnTo>
                  <a:lnTo>
                    <a:pt x="52" y="50"/>
                  </a:lnTo>
                  <a:lnTo>
                    <a:pt x="58" y="58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39"/>
            <p:cNvSpPr/>
            <p:nvPr/>
          </p:nvSpPr>
          <p:spPr bwMode="auto">
            <a:xfrm rot="11703032">
              <a:off x="11841970" y="238914"/>
              <a:ext cx="50900" cy="23659"/>
            </a:xfrm>
            <a:custGeom>
              <a:avLst/>
              <a:gdLst>
                <a:gd name="T0" fmla="*/ 0 w 98"/>
                <a:gd name="T1" fmla="*/ 2 h 46"/>
                <a:gd name="T2" fmla="*/ 0 w 98"/>
                <a:gd name="T3" fmla="*/ 2 h 46"/>
                <a:gd name="T4" fmla="*/ 40 w 98"/>
                <a:gd name="T5" fmla="*/ 22 h 46"/>
                <a:gd name="T6" fmla="*/ 72 w 98"/>
                <a:gd name="T7" fmla="*/ 36 h 46"/>
                <a:gd name="T8" fmla="*/ 98 w 98"/>
                <a:gd name="T9" fmla="*/ 46 h 46"/>
                <a:gd name="T10" fmla="*/ 96 w 98"/>
                <a:gd name="T11" fmla="*/ 36 h 46"/>
                <a:gd name="T12" fmla="*/ 80 w 98"/>
                <a:gd name="T13" fmla="*/ 28 h 46"/>
                <a:gd name="T14" fmla="*/ 80 w 98"/>
                <a:gd name="T15" fmla="*/ 28 h 46"/>
                <a:gd name="T16" fmla="*/ 42 w 98"/>
                <a:gd name="T17" fmla="*/ 12 h 46"/>
                <a:gd name="T18" fmla="*/ 14 w 98"/>
                <a:gd name="T19" fmla="*/ 2 h 46"/>
                <a:gd name="T20" fmla="*/ 4 w 98"/>
                <a:gd name="T21" fmla="*/ 0 h 46"/>
                <a:gd name="T22" fmla="*/ 0 w 98"/>
                <a:gd name="T23" fmla="*/ 2 h 46"/>
                <a:gd name="T24" fmla="*/ 0 w 98"/>
                <a:gd name="T25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46">
                  <a:moveTo>
                    <a:pt x="0" y="2"/>
                  </a:moveTo>
                  <a:lnTo>
                    <a:pt x="0" y="2"/>
                  </a:lnTo>
                  <a:lnTo>
                    <a:pt x="40" y="22"/>
                  </a:lnTo>
                  <a:lnTo>
                    <a:pt x="72" y="36"/>
                  </a:lnTo>
                  <a:lnTo>
                    <a:pt x="98" y="46"/>
                  </a:lnTo>
                  <a:lnTo>
                    <a:pt x="96" y="36"/>
                  </a:lnTo>
                  <a:lnTo>
                    <a:pt x="80" y="28"/>
                  </a:lnTo>
                  <a:lnTo>
                    <a:pt x="80" y="28"/>
                  </a:lnTo>
                  <a:lnTo>
                    <a:pt x="42" y="12"/>
                  </a:lnTo>
                  <a:lnTo>
                    <a:pt x="14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40"/>
            <p:cNvSpPr/>
            <p:nvPr/>
          </p:nvSpPr>
          <p:spPr bwMode="auto">
            <a:xfrm rot="11703032">
              <a:off x="11848252" y="317991"/>
              <a:ext cx="17659" cy="14401"/>
            </a:xfrm>
            <a:custGeom>
              <a:avLst/>
              <a:gdLst>
                <a:gd name="T0" fmla="*/ 4 w 34"/>
                <a:gd name="T1" fmla="*/ 28 h 28"/>
                <a:gd name="T2" fmla="*/ 4 w 34"/>
                <a:gd name="T3" fmla="*/ 28 h 28"/>
                <a:gd name="T4" fmla="*/ 12 w 34"/>
                <a:gd name="T5" fmla="*/ 22 h 28"/>
                <a:gd name="T6" fmla="*/ 20 w 34"/>
                <a:gd name="T7" fmla="*/ 18 h 28"/>
                <a:gd name="T8" fmla="*/ 32 w 34"/>
                <a:gd name="T9" fmla="*/ 14 h 28"/>
                <a:gd name="T10" fmla="*/ 32 w 34"/>
                <a:gd name="T11" fmla="*/ 14 h 28"/>
                <a:gd name="T12" fmla="*/ 34 w 34"/>
                <a:gd name="T13" fmla="*/ 6 h 28"/>
                <a:gd name="T14" fmla="*/ 32 w 34"/>
                <a:gd name="T15" fmla="*/ 2 h 28"/>
                <a:gd name="T16" fmla="*/ 30 w 34"/>
                <a:gd name="T17" fmla="*/ 0 h 28"/>
                <a:gd name="T18" fmla="*/ 28 w 34"/>
                <a:gd name="T19" fmla="*/ 0 h 28"/>
                <a:gd name="T20" fmla="*/ 8 w 34"/>
                <a:gd name="T21" fmla="*/ 16 h 28"/>
                <a:gd name="T22" fmla="*/ 8 w 34"/>
                <a:gd name="T23" fmla="*/ 16 h 28"/>
                <a:gd name="T24" fmla="*/ 2 w 34"/>
                <a:gd name="T25" fmla="*/ 22 h 28"/>
                <a:gd name="T26" fmla="*/ 0 w 34"/>
                <a:gd name="T27" fmla="*/ 26 h 28"/>
                <a:gd name="T28" fmla="*/ 0 w 34"/>
                <a:gd name="T29" fmla="*/ 28 h 28"/>
                <a:gd name="T30" fmla="*/ 4 w 34"/>
                <a:gd name="T31" fmla="*/ 28 h 28"/>
                <a:gd name="T32" fmla="*/ 4 w 34"/>
                <a:gd name="T33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8">
                  <a:moveTo>
                    <a:pt x="4" y="28"/>
                  </a:moveTo>
                  <a:lnTo>
                    <a:pt x="4" y="28"/>
                  </a:lnTo>
                  <a:lnTo>
                    <a:pt x="12" y="22"/>
                  </a:lnTo>
                  <a:lnTo>
                    <a:pt x="20" y="18"/>
                  </a:lnTo>
                  <a:lnTo>
                    <a:pt x="32" y="14"/>
                  </a:lnTo>
                  <a:lnTo>
                    <a:pt x="32" y="14"/>
                  </a:lnTo>
                  <a:lnTo>
                    <a:pt x="34" y="6"/>
                  </a:lnTo>
                  <a:lnTo>
                    <a:pt x="32" y="2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28"/>
                  </a:lnTo>
                  <a:lnTo>
                    <a:pt x="4" y="2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41"/>
            <p:cNvSpPr/>
            <p:nvPr/>
          </p:nvSpPr>
          <p:spPr bwMode="auto">
            <a:xfrm rot="11703032">
              <a:off x="11785162" y="301081"/>
              <a:ext cx="19737" cy="61720"/>
            </a:xfrm>
            <a:custGeom>
              <a:avLst/>
              <a:gdLst>
                <a:gd name="T0" fmla="*/ 14 w 38"/>
                <a:gd name="T1" fmla="*/ 4 h 120"/>
                <a:gd name="T2" fmla="*/ 14 w 38"/>
                <a:gd name="T3" fmla="*/ 4 h 120"/>
                <a:gd name="T4" fmla="*/ 18 w 38"/>
                <a:gd name="T5" fmla="*/ 6 h 120"/>
                <a:gd name="T6" fmla="*/ 22 w 38"/>
                <a:gd name="T7" fmla="*/ 8 h 120"/>
                <a:gd name="T8" fmla="*/ 26 w 38"/>
                <a:gd name="T9" fmla="*/ 12 h 120"/>
                <a:gd name="T10" fmla="*/ 30 w 38"/>
                <a:gd name="T11" fmla="*/ 18 h 120"/>
                <a:gd name="T12" fmla="*/ 32 w 38"/>
                <a:gd name="T13" fmla="*/ 26 h 120"/>
                <a:gd name="T14" fmla="*/ 32 w 38"/>
                <a:gd name="T15" fmla="*/ 38 h 120"/>
                <a:gd name="T16" fmla="*/ 30 w 38"/>
                <a:gd name="T17" fmla="*/ 54 h 120"/>
                <a:gd name="T18" fmla="*/ 30 w 38"/>
                <a:gd name="T19" fmla="*/ 54 h 120"/>
                <a:gd name="T20" fmla="*/ 32 w 38"/>
                <a:gd name="T21" fmla="*/ 58 h 120"/>
                <a:gd name="T22" fmla="*/ 28 w 38"/>
                <a:gd name="T23" fmla="*/ 70 h 120"/>
                <a:gd name="T24" fmla="*/ 26 w 38"/>
                <a:gd name="T25" fmla="*/ 78 h 120"/>
                <a:gd name="T26" fmla="*/ 20 w 38"/>
                <a:gd name="T27" fmla="*/ 88 h 120"/>
                <a:gd name="T28" fmla="*/ 12 w 38"/>
                <a:gd name="T29" fmla="*/ 100 h 120"/>
                <a:gd name="T30" fmla="*/ 0 w 38"/>
                <a:gd name="T31" fmla="*/ 112 h 120"/>
                <a:gd name="T32" fmla="*/ 0 w 38"/>
                <a:gd name="T33" fmla="*/ 120 h 120"/>
                <a:gd name="T34" fmla="*/ 0 w 38"/>
                <a:gd name="T35" fmla="*/ 120 h 120"/>
                <a:gd name="T36" fmla="*/ 4 w 38"/>
                <a:gd name="T37" fmla="*/ 116 h 120"/>
                <a:gd name="T38" fmla="*/ 14 w 38"/>
                <a:gd name="T39" fmla="*/ 104 h 120"/>
                <a:gd name="T40" fmla="*/ 20 w 38"/>
                <a:gd name="T41" fmla="*/ 94 h 120"/>
                <a:gd name="T42" fmla="*/ 26 w 38"/>
                <a:gd name="T43" fmla="*/ 82 h 120"/>
                <a:gd name="T44" fmla="*/ 32 w 38"/>
                <a:gd name="T45" fmla="*/ 68 h 120"/>
                <a:gd name="T46" fmla="*/ 38 w 38"/>
                <a:gd name="T47" fmla="*/ 52 h 120"/>
                <a:gd name="T48" fmla="*/ 38 w 38"/>
                <a:gd name="T49" fmla="*/ 52 h 120"/>
                <a:gd name="T50" fmla="*/ 38 w 38"/>
                <a:gd name="T51" fmla="*/ 42 h 120"/>
                <a:gd name="T52" fmla="*/ 36 w 38"/>
                <a:gd name="T53" fmla="*/ 20 h 120"/>
                <a:gd name="T54" fmla="*/ 34 w 38"/>
                <a:gd name="T55" fmla="*/ 10 h 120"/>
                <a:gd name="T56" fmla="*/ 28 w 38"/>
                <a:gd name="T57" fmla="*/ 2 h 120"/>
                <a:gd name="T58" fmla="*/ 26 w 38"/>
                <a:gd name="T59" fmla="*/ 0 h 120"/>
                <a:gd name="T60" fmla="*/ 22 w 38"/>
                <a:gd name="T61" fmla="*/ 0 h 120"/>
                <a:gd name="T62" fmla="*/ 18 w 38"/>
                <a:gd name="T63" fmla="*/ 2 h 120"/>
                <a:gd name="T64" fmla="*/ 14 w 38"/>
                <a:gd name="T65" fmla="*/ 4 h 120"/>
                <a:gd name="T66" fmla="*/ 14 w 38"/>
                <a:gd name="T67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120">
                  <a:moveTo>
                    <a:pt x="14" y="4"/>
                  </a:moveTo>
                  <a:lnTo>
                    <a:pt x="14" y="4"/>
                  </a:lnTo>
                  <a:lnTo>
                    <a:pt x="18" y="6"/>
                  </a:lnTo>
                  <a:lnTo>
                    <a:pt x="22" y="8"/>
                  </a:lnTo>
                  <a:lnTo>
                    <a:pt x="26" y="12"/>
                  </a:lnTo>
                  <a:lnTo>
                    <a:pt x="30" y="18"/>
                  </a:lnTo>
                  <a:lnTo>
                    <a:pt x="32" y="26"/>
                  </a:lnTo>
                  <a:lnTo>
                    <a:pt x="32" y="38"/>
                  </a:lnTo>
                  <a:lnTo>
                    <a:pt x="30" y="54"/>
                  </a:lnTo>
                  <a:lnTo>
                    <a:pt x="30" y="54"/>
                  </a:lnTo>
                  <a:lnTo>
                    <a:pt x="32" y="58"/>
                  </a:lnTo>
                  <a:lnTo>
                    <a:pt x="28" y="70"/>
                  </a:lnTo>
                  <a:lnTo>
                    <a:pt x="26" y="78"/>
                  </a:lnTo>
                  <a:lnTo>
                    <a:pt x="20" y="88"/>
                  </a:lnTo>
                  <a:lnTo>
                    <a:pt x="12" y="100"/>
                  </a:lnTo>
                  <a:lnTo>
                    <a:pt x="0" y="112"/>
                  </a:lnTo>
                  <a:lnTo>
                    <a:pt x="0" y="120"/>
                  </a:lnTo>
                  <a:lnTo>
                    <a:pt x="0" y="120"/>
                  </a:lnTo>
                  <a:lnTo>
                    <a:pt x="4" y="116"/>
                  </a:lnTo>
                  <a:lnTo>
                    <a:pt x="14" y="104"/>
                  </a:lnTo>
                  <a:lnTo>
                    <a:pt x="20" y="94"/>
                  </a:lnTo>
                  <a:lnTo>
                    <a:pt x="26" y="82"/>
                  </a:lnTo>
                  <a:lnTo>
                    <a:pt x="32" y="68"/>
                  </a:lnTo>
                  <a:lnTo>
                    <a:pt x="38" y="52"/>
                  </a:lnTo>
                  <a:lnTo>
                    <a:pt x="38" y="52"/>
                  </a:lnTo>
                  <a:lnTo>
                    <a:pt x="38" y="42"/>
                  </a:lnTo>
                  <a:lnTo>
                    <a:pt x="36" y="20"/>
                  </a:lnTo>
                  <a:lnTo>
                    <a:pt x="34" y="10"/>
                  </a:lnTo>
                  <a:lnTo>
                    <a:pt x="28" y="2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8" y="2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42"/>
            <p:cNvSpPr/>
            <p:nvPr/>
          </p:nvSpPr>
          <p:spPr bwMode="auto">
            <a:xfrm rot="11703032">
              <a:off x="11777262" y="197720"/>
              <a:ext cx="72714" cy="78179"/>
            </a:xfrm>
            <a:custGeom>
              <a:avLst/>
              <a:gdLst>
                <a:gd name="T0" fmla="*/ 4 w 140"/>
                <a:gd name="T1" fmla="*/ 120 h 152"/>
                <a:gd name="T2" fmla="*/ 4 w 140"/>
                <a:gd name="T3" fmla="*/ 120 h 152"/>
                <a:gd name="T4" fmla="*/ 2 w 140"/>
                <a:gd name="T5" fmla="*/ 122 h 152"/>
                <a:gd name="T6" fmla="*/ 0 w 140"/>
                <a:gd name="T7" fmla="*/ 128 h 152"/>
                <a:gd name="T8" fmla="*/ 0 w 140"/>
                <a:gd name="T9" fmla="*/ 130 h 152"/>
                <a:gd name="T10" fmla="*/ 4 w 140"/>
                <a:gd name="T11" fmla="*/ 136 h 152"/>
                <a:gd name="T12" fmla="*/ 8 w 140"/>
                <a:gd name="T13" fmla="*/ 140 h 152"/>
                <a:gd name="T14" fmla="*/ 18 w 140"/>
                <a:gd name="T15" fmla="*/ 146 h 152"/>
                <a:gd name="T16" fmla="*/ 56 w 140"/>
                <a:gd name="T17" fmla="*/ 144 h 152"/>
                <a:gd name="T18" fmla="*/ 56 w 140"/>
                <a:gd name="T19" fmla="*/ 152 h 152"/>
                <a:gd name="T20" fmla="*/ 90 w 140"/>
                <a:gd name="T21" fmla="*/ 138 h 152"/>
                <a:gd name="T22" fmla="*/ 90 w 140"/>
                <a:gd name="T23" fmla="*/ 138 h 152"/>
                <a:gd name="T24" fmla="*/ 102 w 140"/>
                <a:gd name="T25" fmla="*/ 130 h 152"/>
                <a:gd name="T26" fmla="*/ 112 w 140"/>
                <a:gd name="T27" fmla="*/ 118 h 152"/>
                <a:gd name="T28" fmla="*/ 124 w 140"/>
                <a:gd name="T29" fmla="*/ 104 h 152"/>
                <a:gd name="T30" fmla="*/ 130 w 140"/>
                <a:gd name="T31" fmla="*/ 94 h 152"/>
                <a:gd name="T32" fmla="*/ 134 w 140"/>
                <a:gd name="T33" fmla="*/ 84 h 152"/>
                <a:gd name="T34" fmla="*/ 138 w 140"/>
                <a:gd name="T35" fmla="*/ 72 h 152"/>
                <a:gd name="T36" fmla="*/ 140 w 140"/>
                <a:gd name="T37" fmla="*/ 60 h 152"/>
                <a:gd name="T38" fmla="*/ 140 w 140"/>
                <a:gd name="T39" fmla="*/ 48 h 152"/>
                <a:gd name="T40" fmla="*/ 140 w 140"/>
                <a:gd name="T41" fmla="*/ 32 h 152"/>
                <a:gd name="T42" fmla="*/ 136 w 140"/>
                <a:gd name="T43" fmla="*/ 18 h 152"/>
                <a:gd name="T44" fmla="*/ 130 w 140"/>
                <a:gd name="T45" fmla="*/ 0 h 152"/>
                <a:gd name="T46" fmla="*/ 130 w 140"/>
                <a:gd name="T47" fmla="*/ 0 h 152"/>
                <a:gd name="T48" fmla="*/ 128 w 140"/>
                <a:gd name="T49" fmla="*/ 0 h 152"/>
                <a:gd name="T50" fmla="*/ 128 w 140"/>
                <a:gd name="T51" fmla="*/ 4 h 152"/>
                <a:gd name="T52" fmla="*/ 130 w 140"/>
                <a:gd name="T53" fmla="*/ 10 h 152"/>
                <a:gd name="T54" fmla="*/ 130 w 140"/>
                <a:gd name="T55" fmla="*/ 10 h 152"/>
                <a:gd name="T56" fmla="*/ 134 w 140"/>
                <a:gd name="T57" fmla="*/ 22 h 152"/>
                <a:gd name="T58" fmla="*/ 136 w 140"/>
                <a:gd name="T59" fmla="*/ 36 h 152"/>
                <a:gd name="T60" fmla="*/ 134 w 140"/>
                <a:gd name="T61" fmla="*/ 52 h 152"/>
                <a:gd name="T62" fmla="*/ 134 w 140"/>
                <a:gd name="T63" fmla="*/ 52 h 152"/>
                <a:gd name="T64" fmla="*/ 134 w 140"/>
                <a:gd name="T65" fmla="*/ 56 h 152"/>
                <a:gd name="T66" fmla="*/ 132 w 140"/>
                <a:gd name="T67" fmla="*/ 62 h 152"/>
                <a:gd name="T68" fmla="*/ 128 w 140"/>
                <a:gd name="T69" fmla="*/ 68 h 152"/>
                <a:gd name="T70" fmla="*/ 124 w 140"/>
                <a:gd name="T71" fmla="*/ 78 h 152"/>
                <a:gd name="T72" fmla="*/ 114 w 140"/>
                <a:gd name="T73" fmla="*/ 88 h 152"/>
                <a:gd name="T74" fmla="*/ 102 w 140"/>
                <a:gd name="T75" fmla="*/ 98 h 152"/>
                <a:gd name="T76" fmla="*/ 86 w 140"/>
                <a:gd name="T77" fmla="*/ 108 h 152"/>
                <a:gd name="T78" fmla="*/ 86 w 140"/>
                <a:gd name="T79" fmla="*/ 108 h 152"/>
                <a:gd name="T80" fmla="*/ 82 w 140"/>
                <a:gd name="T81" fmla="*/ 112 h 152"/>
                <a:gd name="T82" fmla="*/ 70 w 140"/>
                <a:gd name="T83" fmla="*/ 118 h 152"/>
                <a:gd name="T84" fmla="*/ 62 w 140"/>
                <a:gd name="T85" fmla="*/ 122 h 152"/>
                <a:gd name="T86" fmla="*/ 50 w 140"/>
                <a:gd name="T87" fmla="*/ 124 h 152"/>
                <a:gd name="T88" fmla="*/ 38 w 140"/>
                <a:gd name="T89" fmla="*/ 126 h 152"/>
                <a:gd name="T90" fmla="*/ 24 w 140"/>
                <a:gd name="T91" fmla="*/ 126 h 152"/>
                <a:gd name="T92" fmla="*/ 24 w 140"/>
                <a:gd name="T93" fmla="*/ 126 h 152"/>
                <a:gd name="T94" fmla="*/ 24 w 140"/>
                <a:gd name="T95" fmla="*/ 124 h 152"/>
                <a:gd name="T96" fmla="*/ 20 w 140"/>
                <a:gd name="T97" fmla="*/ 120 h 152"/>
                <a:gd name="T98" fmla="*/ 14 w 140"/>
                <a:gd name="T99" fmla="*/ 118 h 152"/>
                <a:gd name="T100" fmla="*/ 10 w 140"/>
                <a:gd name="T101" fmla="*/ 118 h 152"/>
                <a:gd name="T102" fmla="*/ 4 w 140"/>
                <a:gd name="T103" fmla="*/ 120 h 152"/>
                <a:gd name="T104" fmla="*/ 4 w 140"/>
                <a:gd name="T105" fmla="*/ 12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0" h="152">
                  <a:moveTo>
                    <a:pt x="4" y="120"/>
                  </a:moveTo>
                  <a:lnTo>
                    <a:pt x="4" y="120"/>
                  </a:lnTo>
                  <a:lnTo>
                    <a:pt x="2" y="122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4" y="136"/>
                  </a:lnTo>
                  <a:lnTo>
                    <a:pt x="8" y="140"/>
                  </a:lnTo>
                  <a:lnTo>
                    <a:pt x="18" y="146"/>
                  </a:lnTo>
                  <a:lnTo>
                    <a:pt x="56" y="144"/>
                  </a:lnTo>
                  <a:lnTo>
                    <a:pt x="56" y="152"/>
                  </a:lnTo>
                  <a:lnTo>
                    <a:pt x="90" y="138"/>
                  </a:lnTo>
                  <a:lnTo>
                    <a:pt x="90" y="138"/>
                  </a:lnTo>
                  <a:lnTo>
                    <a:pt x="102" y="130"/>
                  </a:lnTo>
                  <a:lnTo>
                    <a:pt x="112" y="118"/>
                  </a:lnTo>
                  <a:lnTo>
                    <a:pt x="124" y="104"/>
                  </a:lnTo>
                  <a:lnTo>
                    <a:pt x="130" y="94"/>
                  </a:lnTo>
                  <a:lnTo>
                    <a:pt x="134" y="84"/>
                  </a:lnTo>
                  <a:lnTo>
                    <a:pt x="138" y="72"/>
                  </a:lnTo>
                  <a:lnTo>
                    <a:pt x="140" y="60"/>
                  </a:lnTo>
                  <a:lnTo>
                    <a:pt x="140" y="48"/>
                  </a:lnTo>
                  <a:lnTo>
                    <a:pt x="140" y="32"/>
                  </a:lnTo>
                  <a:lnTo>
                    <a:pt x="136" y="18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8" y="4"/>
                  </a:lnTo>
                  <a:lnTo>
                    <a:pt x="130" y="10"/>
                  </a:lnTo>
                  <a:lnTo>
                    <a:pt x="130" y="10"/>
                  </a:lnTo>
                  <a:lnTo>
                    <a:pt x="134" y="22"/>
                  </a:lnTo>
                  <a:lnTo>
                    <a:pt x="136" y="36"/>
                  </a:lnTo>
                  <a:lnTo>
                    <a:pt x="134" y="52"/>
                  </a:lnTo>
                  <a:lnTo>
                    <a:pt x="134" y="52"/>
                  </a:lnTo>
                  <a:lnTo>
                    <a:pt x="134" y="56"/>
                  </a:lnTo>
                  <a:lnTo>
                    <a:pt x="132" y="62"/>
                  </a:lnTo>
                  <a:lnTo>
                    <a:pt x="128" y="68"/>
                  </a:lnTo>
                  <a:lnTo>
                    <a:pt x="124" y="78"/>
                  </a:lnTo>
                  <a:lnTo>
                    <a:pt x="114" y="88"/>
                  </a:lnTo>
                  <a:lnTo>
                    <a:pt x="102" y="98"/>
                  </a:lnTo>
                  <a:lnTo>
                    <a:pt x="86" y="108"/>
                  </a:lnTo>
                  <a:lnTo>
                    <a:pt x="86" y="108"/>
                  </a:lnTo>
                  <a:lnTo>
                    <a:pt x="82" y="112"/>
                  </a:lnTo>
                  <a:lnTo>
                    <a:pt x="70" y="118"/>
                  </a:lnTo>
                  <a:lnTo>
                    <a:pt x="62" y="122"/>
                  </a:lnTo>
                  <a:lnTo>
                    <a:pt x="50" y="124"/>
                  </a:lnTo>
                  <a:lnTo>
                    <a:pt x="38" y="126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0" y="120"/>
                  </a:lnTo>
                  <a:lnTo>
                    <a:pt x="14" y="118"/>
                  </a:lnTo>
                  <a:lnTo>
                    <a:pt x="10" y="118"/>
                  </a:lnTo>
                  <a:lnTo>
                    <a:pt x="4" y="120"/>
                  </a:lnTo>
                  <a:lnTo>
                    <a:pt x="4" y="12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43"/>
            <p:cNvSpPr/>
            <p:nvPr/>
          </p:nvSpPr>
          <p:spPr bwMode="auto">
            <a:xfrm rot="11703032">
              <a:off x="11835369" y="275143"/>
              <a:ext cx="58171" cy="9258"/>
            </a:xfrm>
            <a:custGeom>
              <a:avLst/>
              <a:gdLst>
                <a:gd name="T0" fmla="*/ 0 w 112"/>
                <a:gd name="T1" fmla="*/ 4 h 18"/>
                <a:gd name="T2" fmla="*/ 0 w 112"/>
                <a:gd name="T3" fmla="*/ 4 h 18"/>
                <a:gd name="T4" fmla="*/ 0 w 112"/>
                <a:gd name="T5" fmla="*/ 6 h 18"/>
                <a:gd name="T6" fmla="*/ 0 w 112"/>
                <a:gd name="T7" fmla="*/ 12 h 18"/>
                <a:gd name="T8" fmla="*/ 2 w 112"/>
                <a:gd name="T9" fmla="*/ 16 h 18"/>
                <a:gd name="T10" fmla="*/ 4 w 112"/>
                <a:gd name="T11" fmla="*/ 18 h 18"/>
                <a:gd name="T12" fmla="*/ 10 w 112"/>
                <a:gd name="T13" fmla="*/ 18 h 18"/>
                <a:gd name="T14" fmla="*/ 16 w 112"/>
                <a:gd name="T15" fmla="*/ 14 h 18"/>
                <a:gd name="T16" fmla="*/ 16 w 112"/>
                <a:gd name="T17" fmla="*/ 14 h 18"/>
                <a:gd name="T18" fmla="*/ 54 w 112"/>
                <a:gd name="T19" fmla="*/ 14 h 18"/>
                <a:gd name="T20" fmla="*/ 110 w 112"/>
                <a:gd name="T21" fmla="*/ 14 h 18"/>
                <a:gd name="T22" fmla="*/ 112 w 112"/>
                <a:gd name="T23" fmla="*/ 6 h 18"/>
                <a:gd name="T24" fmla="*/ 18 w 112"/>
                <a:gd name="T25" fmla="*/ 4 h 18"/>
                <a:gd name="T26" fmla="*/ 18 w 112"/>
                <a:gd name="T27" fmla="*/ 4 h 18"/>
                <a:gd name="T28" fmla="*/ 12 w 112"/>
                <a:gd name="T29" fmla="*/ 0 h 18"/>
                <a:gd name="T30" fmla="*/ 6 w 112"/>
                <a:gd name="T31" fmla="*/ 0 h 18"/>
                <a:gd name="T32" fmla="*/ 2 w 112"/>
                <a:gd name="T33" fmla="*/ 2 h 18"/>
                <a:gd name="T34" fmla="*/ 0 w 112"/>
                <a:gd name="T35" fmla="*/ 4 h 18"/>
                <a:gd name="T36" fmla="*/ 0 w 112"/>
                <a:gd name="T37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8">
                  <a:moveTo>
                    <a:pt x="0" y="4"/>
                  </a:moveTo>
                  <a:lnTo>
                    <a:pt x="0" y="4"/>
                  </a:lnTo>
                  <a:lnTo>
                    <a:pt x="0" y="6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8"/>
                  </a:lnTo>
                  <a:lnTo>
                    <a:pt x="10" y="18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54" y="14"/>
                  </a:lnTo>
                  <a:lnTo>
                    <a:pt x="110" y="14"/>
                  </a:lnTo>
                  <a:lnTo>
                    <a:pt x="112" y="6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44"/>
            <p:cNvSpPr/>
            <p:nvPr/>
          </p:nvSpPr>
          <p:spPr bwMode="auto">
            <a:xfrm rot="11703032">
              <a:off x="11823990" y="255672"/>
              <a:ext cx="62326" cy="13373"/>
            </a:xfrm>
            <a:custGeom>
              <a:avLst/>
              <a:gdLst>
                <a:gd name="T0" fmla="*/ 0 w 120"/>
                <a:gd name="T1" fmla="*/ 6 h 26"/>
                <a:gd name="T2" fmla="*/ 0 w 120"/>
                <a:gd name="T3" fmla="*/ 6 h 26"/>
                <a:gd name="T4" fmla="*/ 36 w 120"/>
                <a:gd name="T5" fmla="*/ 14 h 26"/>
                <a:gd name="T6" fmla="*/ 66 w 120"/>
                <a:gd name="T7" fmla="*/ 20 h 26"/>
                <a:gd name="T8" fmla="*/ 88 w 120"/>
                <a:gd name="T9" fmla="*/ 24 h 26"/>
                <a:gd name="T10" fmla="*/ 88 w 120"/>
                <a:gd name="T11" fmla="*/ 24 h 26"/>
                <a:gd name="T12" fmla="*/ 94 w 120"/>
                <a:gd name="T13" fmla="*/ 26 h 26"/>
                <a:gd name="T14" fmla="*/ 106 w 120"/>
                <a:gd name="T15" fmla="*/ 26 h 26"/>
                <a:gd name="T16" fmla="*/ 112 w 120"/>
                <a:gd name="T17" fmla="*/ 26 h 26"/>
                <a:gd name="T18" fmla="*/ 118 w 120"/>
                <a:gd name="T19" fmla="*/ 22 h 26"/>
                <a:gd name="T20" fmla="*/ 120 w 120"/>
                <a:gd name="T21" fmla="*/ 16 h 26"/>
                <a:gd name="T22" fmla="*/ 120 w 120"/>
                <a:gd name="T23" fmla="*/ 8 h 26"/>
                <a:gd name="T24" fmla="*/ 120 w 120"/>
                <a:gd name="T25" fmla="*/ 8 h 26"/>
                <a:gd name="T26" fmla="*/ 120 w 120"/>
                <a:gd name="T27" fmla="*/ 6 h 26"/>
                <a:gd name="T28" fmla="*/ 114 w 120"/>
                <a:gd name="T29" fmla="*/ 2 h 26"/>
                <a:gd name="T30" fmla="*/ 110 w 120"/>
                <a:gd name="T31" fmla="*/ 0 h 26"/>
                <a:gd name="T32" fmla="*/ 104 w 120"/>
                <a:gd name="T33" fmla="*/ 0 h 26"/>
                <a:gd name="T34" fmla="*/ 98 w 120"/>
                <a:gd name="T35" fmla="*/ 2 h 26"/>
                <a:gd name="T36" fmla="*/ 88 w 120"/>
                <a:gd name="T37" fmla="*/ 6 h 26"/>
                <a:gd name="T38" fmla="*/ 88 w 120"/>
                <a:gd name="T39" fmla="*/ 6 h 26"/>
                <a:gd name="T40" fmla="*/ 82 w 120"/>
                <a:gd name="T41" fmla="*/ 8 h 26"/>
                <a:gd name="T42" fmla="*/ 68 w 120"/>
                <a:gd name="T43" fmla="*/ 10 h 26"/>
                <a:gd name="T44" fmla="*/ 58 w 120"/>
                <a:gd name="T45" fmla="*/ 10 h 26"/>
                <a:gd name="T46" fmla="*/ 46 w 120"/>
                <a:gd name="T47" fmla="*/ 8 h 26"/>
                <a:gd name="T48" fmla="*/ 32 w 120"/>
                <a:gd name="T49" fmla="*/ 6 h 26"/>
                <a:gd name="T50" fmla="*/ 16 w 120"/>
                <a:gd name="T51" fmla="*/ 2 h 26"/>
                <a:gd name="T52" fmla="*/ 16 w 120"/>
                <a:gd name="T53" fmla="*/ 2 h 26"/>
                <a:gd name="T54" fmla="*/ 6 w 120"/>
                <a:gd name="T55" fmla="*/ 0 h 26"/>
                <a:gd name="T56" fmla="*/ 2 w 120"/>
                <a:gd name="T57" fmla="*/ 0 h 26"/>
                <a:gd name="T58" fmla="*/ 0 w 120"/>
                <a:gd name="T59" fmla="*/ 2 h 26"/>
                <a:gd name="T60" fmla="*/ 0 w 120"/>
                <a:gd name="T61" fmla="*/ 6 h 26"/>
                <a:gd name="T62" fmla="*/ 0 w 120"/>
                <a:gd name="T63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0" h="26">
                  <a:moveTo>
                    <a:pt x="0" y="6"/>
                  </a:moveTo>
                  <a:lnTo>
                    <a:pt x="0" y="6"/>
                  </a:lnTo>
                  <a:lnTo>
                    <a:pt x="36" y="14"/>
                  </a:lnTo>
                  <a:lnTo>
                    <a:pt x="66" y="20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4" y="26"/>
                  </a:lnTo>
                  <a:lnTo>
                    <a:pt x="106" y="26"/>
                  </a:lnTo>
                  <a:lnTo>
                    <a:pt x="112" y="26"/>
                  </a:lnTo>
                  <a:lnTo>
                    <a:pt x="118" y="22"/>
                  </a:lnTo>
                  <a:lnTo>
                    <a:pt x="120" y="16"/>
                  </a:lnTo>
                  <a:lnTo>
                    <a:pt x="120" y="8"/>
                  </a:lnTo>
                  <a:lnTo>
                    <a:pt x="120" y="8"/>
                  </a:lnTo>
                  <a:lnTo>
                    <a:pt x="120" y="6"/>
                  </a:lnTo>
                  <a:lnTo>
                    <a:pt x="114" y="2"/>
                  </a:lnTo>
                  <a:lnTo>
                    <a:pt x="110" y="0"/>
                  </a:lnTo>
                  <a:lnTo>
                    <a:pt x="104" y="0"/>
                  </a:lnTo>
                  <a:lnTo>
                    <a:pt x="98" y="2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2" y="8"/>
                  </a:lnTo>
                  <a:lnTo>
                    <a:pt x="68" y="10"/>
                  </a:lnTo>
                  <a:lnTo>
                    <a:pt x="58" y="10"/>
                  </a:lnTo>
                  <a:lnTo>
                    <a:pt x="46" y="8"/>
                  </a:lnTo>
                  <a:lnTo>
                    <a:pt x="32" y="6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45"/>
            <p:cNvSpPr/>
            <p:nvPr/>
          </p:nvSpPr>
          <p:spPr bwMode="auto">
            <a:xfrm rot="11703032">
              <a:off x="11804964" y="278597"/>
              <a:ext cx="10388" cy="6172"/>
            </a:xfrm>
            <a:custGeom>
              <a:avLst/>
              <a:gdLst>
                <a:gd name="T0" fmla="*/ 0 w 20"/>
                <a:gd name="T1" fmla="*/ 8 h 12"/>
                <a:gd name="T2" fmla="*/ 0 w 20"/>
                <a:gd name="T3" fmla="*/ 8 h 12"/>
                <a:gd name="T4" fmla="*/ 2 w 20"/>
                <a:gd name="T5" fmla="*/ 10 h 12"/>
                <a:gd name="T6" fmla="*/ 8 w 20"/>
                <a:gd name="T7" fmla="*/ 12 h 12"/>
                <a:gd name="T8" fmla="*/ 12 w 20"/>
                <a:gd name="T9" fmla="*/ 12 h 12"/>
                <a:gd name="T10" fmla="*/ 16 w 20"/>
                <a:gd name="T11" fmla="*/ 12 h 12"/>
                <a:gd name="T12" fmla="*/ 18 w 20"/>
                <a:gd name="T13" fmla="*/ 8 h 12"/>
                <a:gd name="T14" fmla="*/ 20 w 20"/>
                <a:gd name="T15" fmla="*/ 4 h 12"/>
                <a:gd name="T16" fmla="*/ 20 w 20"/>
                <a:gd name="T17" fmla="*/ 4 h 12"/>
                <a:gd name="T18" fmla="*/ 18 w 20"/>
                <a:gd name="T19" fmla="*/ 2 h 12"/>
                <a:gd name="T20" fmla="*/ 12 w 20"/>
                <a:gd name="T21" fmla="*/ 0 h 12"/>
                <a:gd name="T22" fmla="*/ 6 w 20"/>
                <a:gd name="T23" fmla="*/ 0 h 12"/>
                <a:gd name="T24" fmla="*/ 2 w 20"/>
                <a:gd name="T25" fmla="*/ 4 h 12"/>
                <a:gd name="T26" fmla="*/ 0 w 20"/>
                <a:gd name="T27" fmla="*/ 8 h 12"/>
                <a:gd name="T28" fmla="*/ 0 w 20"/>
                <a:gd name="T2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12">
                  <a:moveTo>
                    <a:pt x="0" y="8"/>
                  </a:moveTo>
                  <a:lnTo>
                    <a:pt x="0" y="8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2" y="12"/>
                  </a:lnTo>
                  <a:lnTo>
                    <a:pt x="16" y="12"/>
                  </a:lnTo>
                  <a:lnTo>
                    <a:pt x="18" y="8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18" y="2"/>
                  </a:lnTo>
                  <a:lnTo>
                    <a:pt x="12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49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99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矩形 192"/>
          <p:cNvSpPr/>
          <p:nvPr/>
        </p:nvSpPr>
        <p:spPr>
          <a:xfrm>
            <a:off x="0" y="1719072"/>
            <a:ext cx="12192000" cy="3593592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5" name="矩形 194"/>
          <p:cNvSpPr/>
          <p:nvPr/>
        </p:nvSpPr>
        <p:spPr>
          <a:xfrm>
            <a:off x="704088" y="1719072"/>
            <a:ext cx="1435608" cy="3593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6" name="矩形 195"/>
          <p:cNvSpPr/>
          <p:nvPr/>
        </p:nvSpPr>
        <p:spPr>
          <a:xfrm>
            <a:off x="1033202" y="1815084"/>
            <a:ext cx="777380" cy="3227832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7" name="文本框 5"/>
          <p:cNvSpPr txBox="1"/>
          <p:nvPr/>
        </p:nvSpPr>
        <p:spPr>
          <a:xfrm>
            <a:off x="1133530" y="2229141"/>
            <a:ext cx="677052" cy="2554517"/>
          </a:xfrm>
          <a:prstGeom prst="rect">
            <a:avLst/>
          </a:prstGeom>
          <a:noFill/>
          <a:ln>
            <a:noFill/>
          </a:ln>
        </p:spPr>
        <p:txBody>
          <a:bodyPr vert="eaVert" wrap="none" lIns="91412" tIns="45706" rIns="91412" bIns="45706" rtlCol="0">
            <a:spAutoFit/>
          </a:bodyPr>
          <a:lstStyle/>
          <a:p>
            <a:r>
              <a:rPr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添加优美标题</a:t>
            </a:r>
          </a:p>
        </p:txBody>
      </p:sp>
      <p:sp>
        <p:nvSpPr>
          <p:cNvPr id="198" name="矩形 197"/>
          <p:cNvSpPr/>
          <p:nvPr/>
        </p:nvSpPr>
        <p:spPr>
          <a:xfrm>
            <a:off x="8950703" y="1980506"/>
            <a:ext cx="1923604" cy="305178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这里是你的精彩文本，尽情添加。这里是你的精彩文本，尽情添加。这里是你的精彩文本，尽情添加。</a:t>
            </a:r>
            <a:endParaRPr lang="en-US" altLang="zh-CN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5945853" y="1980506"/>
            <a:ext cx="1923604" cy="305178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这里是你的精彩文本，尽情添加。这里是你的精彩文本，尽情添加。这里是你的精彩文本，尽情添加。</a:t>
            </a:r>
            <a:endParaRPr lang="en-US" altLang="zh-CN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en-US" altLang="zh-CN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00" name="图片 1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696" y="1719072"/>
            <a:ext cx="2338571" cy="35935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6373974" y="1758633"/>
            <a:ext cx="4313237" cy="4313237"/>
          </a:xfrm>
          <a:prstGeom prst="ellipse">
            <a:avLst/>
          </a:prstGeom>
          <a:noFill/>
          <a:ln>
            <a:solidFill>
              <a:srgbClr val="687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1128713" y="1758633"/>
            <a:ext cx="4313237" cy="4313237"/>
          </a:xfrm>
          <a:prstGeom prst="ellipse">
            <a:avLst/>
          </a:prstGeom>
          <a:noFill/>
          <a:ln>
            <a:solidFill>
              <a:srgbClr val="687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1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75" y="1758633"/>
            <a:ext cx="3952875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44"/>
          <p:cNvSpPr txBox="1">
            <a:spLocks noChangeArrowheads="1"/>
          </p:cNvSpPr>
          <p:nvPr/>
        </p:nvSpPr>
        <p:spPr bwMode="auto">
          <a:xfrm>
            <a:off x="1801073" y="2556977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文本壹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54440" y="3067012"/>
            <a:ext cx="282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TextBox 44"/>
          <p:cNvSpPr txBox="1">
            <a:spLocks noChangeArrowheads="1"/>
          </p:cNvSpPr>
          <p:nvPr/>
        </p:nvSpPr>
        <p:spPr bwMode="auto">
          <a:xfrm>
            <a:off x="1801073" y="3898009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文本叁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754440" y="4408044"/>
            <a:ext cx="282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44"/>
          <p:cNvSpPr txBox="1">
            <a:spLocks noChangeArrowheads="1"/>
          </p:cNvSpPr>
          <p:nvPr/>
        </p:nvSpPr>
        <p:spPr bwMode="auto">
          <a:xfrm>
            <a:off x="7591325" y="2556977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文本贰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544692" y="3067012"/>
            <a:ext cx="282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TextBox 44"/>
          <p:cNvSpPr txBox="1">
            <a:spLocks noChangeArrowheads="1"/>
          </p:cNvSpPr>
          <p:nvPr/>
        </p:nvSpPr>
        <p:spPr bwMode="auto">
          <a:xfrm>
            <a:off x="7591325" y="3898009"/>
            <a:ext cx="1344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[</a:t>
            </a:r>
            <a:r>
              <a:rPr lang="zh-CN" alt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文本肆</a:t>
            </a:r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]</a:t>
            </a:r>
            <a:endParaRPr lang="zh-CN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44692" y="4408044"/>
            <a:ext cx="28296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600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</a:t>
            </a:r>
            <a:endParaRPr lang="en-US" altLang="zh-CN" sz="16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0"/>
            <a:ext cx="12192000" cy="74078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45"/>
          <p:cNvSpPr txBox="1">
            <a:spLocks noChangeArrowheads="1"/>
          </p:cNvSpPr>
          <p:nvPr/>
        </p:nvSpPr>
        <p:spPr bwMode="auto">
          <a:xfrm>
            <a:off x="181690" y="13181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</a:t>
            </a:r>
            <a:r>
              <a:rPr lang="zh-CN" altLang="en-US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优美</a:t>
            </a:r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标题</a:t>
            </a:r>
            <a:endParaRPr lang="zh-CN" altLang="zh-CN" sz="24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39"/>
          <p:cNvSpPr>
            <a:spLocks noEditPoints="1"/>
          </p:cNvSpPr>
          <p:nvPr/>
        </p:nvSpPr>
        <p:spPr bwMode="auto">
          <a:xfrm>
            <a:off x="8560335" y="4348480"/>
            <a:ext cx="2696946" cy="2174240"/>
          </a:xfrm>
          <a:custGeom>
            <a:avLst/>
            <a:gdLst>
              <a:gd name="T0" fmla="*/ 180 w 228"/>
              <a:gd name="T1" fmla="*/ 36 h 184"/>
              <a:gd name="T2" fmla="*/ 172 w 228"/>
              <a:gd name="T3" fmla="*/ 60 h 184"/>
              <a:gd name="T4" fmla="*/ 161 w 228"/>
              <a:gd name="T5" fmla="*/ 86 h 184"/>
              <a:gd name="T6" fmla="*/ 225 w 228"/>
              <a:gd name="T7" fmla="*/ 105 h 184"/>
              <a:gd name="T8" fmla="*/ 211 w 228"/>
              <a:gd name="T9" fmla="*/ 132 h 184"/>
              <a:gd name="T10" fmla="*/ 218 w 228"/>
              <a:gd name="T11" fmla="*/ 158 h 184"/>
              <a:gd name="T12" fmla="*/ 158 w 228"/>
              <a:gd name="T13" fmla="*/ 177 h 184"/>
              <a:gd name="T14" fmla="*/ 179 w 228"/>
              <a:gd name="T15" fmla="*/ 152 h 184"/>
              <a:gd name="T16" fmla="*/ 130 w 228"/>
              <a:gd name="T17" fmla="*/ 137 h 184"/>
              <a:gd name="T18" fmla="*/ 169 w 228"/>
              <a:gd name="T19" fmla="*/ 118 h 184"/>
              <a:gd name="T20" fmla="*/ 139 w 228"/>
              <a:gd name="T21" fmla="*/ 94 h 184"/>
              <a:gd name="T22" fmla="*/ 93 w 228"/>
              <a:gd name="T23" fmla="*/ 113 h 184"/>
              <a:gd name="T24" fmla="*/ 49 w 228"/>
              <a:gd name="T25" fmla="*/ 107 h 184"/>
              <a:gd name="T26" fmla="*/ 9 w 228"/>
              <a:gd name="T27" fmla="*/ 87 h 184"/>
              <a:gd name="T28" fmla="*/ 87 w 228"/>
              <a:gd name="T29" fmla="*/ 83 h 184"/>
              <a:gd name="T30" fmla="*/ 96 w 228"/>
              <a:gd name="T31" fmla="*/ 92 h 184"/>
              <a:gd name="T32" fmla="*/ 138 w 228"/>
              <a:gd name="T33" fmla="*/ 62 h 184"/>
              <a:gd name="T34" fmla="*/ 131 w 228"/>
              <a:gd name="T35" fmla="*/ 31 h 184"/>
              <a:gd name="T36" fmla="*/ 123 w 228"/>
              <a:gd name="T37" fmla="*/ 16 h 184"/>
              <a:gd name="T38" fmla="*/ 155 w 228"/>
              <a:gd name="T39" fmla="*/ 11 h 184"/>
              <a:gd name="T40" fmla="*/ 134 w 228"/>
              <a:gd name="T41" fmla="*/ 16 h 184"/>
              <a:gd name="T42" fmla="*/ 188 w 228"/>
              <a:gd name="T43" fmla="*/ 31 h 184"/>
              <a:gd name="T44" fmla="*/ 173 w 228"/>
              <a:gd name="T45" fmla="*/ 24 h 184"/>
              <a:gd name="T46" fmla="*/ 157 w 228"/>
              <a:gd name="T47" fmla="*/ 28 h 184"/>
              <a:gd name="T48" fmla="*/ 176 w 228"/>
              <a:gd name="T49" fmla="*/ 48 h 184"/>
              <a:gd name="T50" fmla="*/ 157 w 228"/>
              <a:gd name="T51" fmla="*/ 58 h 184"/>
              <a:gd name="T52" fmla="*/ 160 w 228"/>
              <a:gd name="T53" fmla="*/ 72 h 184"/>
              <a:gd name="T54" fmla="*/ 184 w 228"/>
              <a:gd name="T55" fmla="*/ 95 h 184"/>
              <a:gd name="T56" fmla="*/ 205 w 228"/>
              <a:gd name="T57" fmla="*/ 115 h 184"/>
              <a:gd name="T58" fmla="*/ 199 w 228"/>
              <a:gd name="T59" fmla="*/ 109 h 184"/>
              <a:gd name="T60" fmla="*/ 179 w 228"/>
              <a:gd name="T61" fmla="*/ 114 h 184"/>
              <a:gd name="T62" fmla="*/ 164 w 228"/>
              <a:gd name="T63" fmla="*/ 108 h 184"/>
              <a:gd name="T64" fmla="*/ 123 w 228"/>
              <a:gd name="T65" fmla="*/ 96 h 184"/>
              <a:gd name="T66" fmla="*/ 112 w 228"/>
              <a:gd name="T67" fmla="*/ 102 h 184"/>
              <a:gd name="T68" fmla="*/ 42 w 228"/>
              <a:gd name="T69" fmla="*/ 122 h 184"/>
              <a:gd name="T70" fmla="*/ 62 w 228"/>
              <a:gd name="T71" fmla="*/ 104 h 184"/>
              <a:gd name="T72" fmla="*/ 75 w 228"/>
              <a:gd name="T73" fmla="*/ 111 h 184"/>
              <a:gd name="T74" fmla="*/ 43 w 228"/>
              <a:gd name="T75" fmla="*/ 97 h 184"/>
              <a:gd name="T76" fmla="*/ 45 w 228"/>
              <a:gd name="T77" fmla="*/ 93 h 184"/>
              <a:gd name="T78" fmla="*/ 30 w 228"/>
              <a:gd name="T79" fmla="*/ 89 h 184"/>
              <a:gd name="T80" fmla="*/ 59 w 228"/>
              <a:gd name="T81" fmla="*/ 89 h 184"/>
              <a:gd name="T82" fmla="*/ 94 w 228"/>
              <a:gd name="T83" fmla="*/ 97 h 184"/>
              <a:gd name="T84" fmla="*/ 124 w 228"/>
              <a:gd name="T85" fmla="*/ 67 h 184"/>
              <a:gd name="T86" fmla="*/ 103 w 228"/>
              <a:gd name="T87" fmla="*/ 69 h 184"/>
              <a:gd name="T88" fmla="*/ 112 w 228"/>
              <a:gd name="T89" fmla="*/ 53 h 184"/>
              <a:gd name="T90" fmla="*/ 126 w 228"/>
              <a:gd name="T91" fmla="*/ 47 h 184"/>
              <a:gd name="T92" fmla="*/ 114 w 228"/>
              <a:gd name="T93" fmla="*/ 22 h 184"/>
              <a:gd name="T94" fmla="*/ 98 w 228"/>
              <a:gd name="T95" fmla="*/ 19 h 184"/>
              <a:gd name="T96" fmla="*/ 138 w 228"/>
              <a:gd name="T97" fmla="*/ 5 h 184"/>
              <a:gd name="T98" fmla="*/ 66 w 228"/>
              <a:gd name="T99" fmla="*/ 82 h 184"/>
              <a:gd name="T100" fmla="*/ 3 w 228"/>
              <a:gd name="T101" fmla="*/ 105 h 184"/>
              <a:gd name="T102" fmla="*/ 43 w 228"/>
              <a:gd name="T103" fmla="*/ 77 h 184"/>
              <a:gd name="T104" fmla="*/ 151 w 228"/>
              <a:gd name="T105" fmla="*/ 112 h 184"/>
              <a:gd name="T106" fmla="*/ 219 w 228"/>
              <a:gd name="T107" fmla="*/ 135 h 184"/>
              <a:gd name="T108" fmla="*/ 193 w 228"/>
              <a:gd name="T109" fmla="*/ 134 h 184"/>
              <a:gd name="T110" fmla="*/ 220 w 228"/>
              <a:gd name="T111" fmla="*/ 165 h 184"/>
              <a:gd name="T112" fmla="*/ 205 w 228"/>
              <a:gd name="T113" fmla="*/ 166 h 184"/>
              <a:gd name="T114" fmla="*/ 175 w 228"/>
              <a:gd name="T115" fmla="*/ 177 h 184"/>
              <a:gd name="T116" fmla="*/ 166 w 228"/>
              <a:gd name="T117" fmla="*/ 152 h 184"/>
              <a:gd name="T118" fmla="*/ 137 w 228"/>
              <a:gd name="T119" fmla="*/ 138 h 184"/>
              <a:gd name="T120" fmla="*/ 167 w 228"/>
              <a:gd name="T121" fmla="*/ 138 h 184"/>
              <a:gd name="T122" fmla="*/ 153 w 228"/>
              <a:gd name="T123" fmla="*/ 1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4">
                <a:moveTo>
                  <a:pt x="151" y="3"/>
                </a:moveTo>
                <a:cubicBezTo>
                  <a:pt x="151" y="4"/>
                  <a:pt x="151" y="4"/>
                  <a:pt x="152" y="5"/>
                </a:cubicBezTo>
                <a:cubicBezTo>
                  <a:pt x="152" y="5"/>
                  <a:pt x="154" y="5"/>
                  <a:pt x="154" y="7"/>
                </a:cubicBezTo>
                <a:cubicBezTo>
                  <a:pt x="154" y="8"/>
                  <a:pt x="154" y="8"/>
                  <a:pt x="154" y="8"/>
                </a:cubicBezTo>
                <a:cubicBezTo>
                  <a:pt x="156" y="9"/>
                  <a:pt x="156" y="11"/>
                  <a:pt x="156" y="13"/>
                </a:cubicBezTo>
                <a:cubicBezTo>
                  <a:pt x="158" y="13"/>
                  <a:pt x="159" y="12"/>
                  <a:pt x="160" y="11"/>
                </a:cubicBezTo>
                <a:cubicBezTo>
                  <a:pt x="162" y="11"/>
                  <a:pt x="166" y="11"/>
                  <a:pt x="168" y="12"/>
                </a:cubicBezTo>
                <a:cubicBezTo>
                  <a:pt x="168" y="13"/>
                  <a:pt x="169" y="14"/>
                  <a:pt x="170" y="15"/>
                </a:cubicBezTo>
                <a:cubicBezTo>
                  <a:pt x="173" y="14"/>
                  <a:pt x="177" y="13"/>
                  <a:pt x="180" y="14"/>
                </a:cubicBezTo>
                <a:cubicBezTo>
                  <a:pt x="182" y="15"/>
                  <a:pt x="184" y="16"/>
                  <a:pt x="184" y="19"/>
                </a:cubicBezTo>
                <a:cubicBezTo>
                  <a:pt x="186" y="19"/>
                  <a:pt x="187" y="19"/>
                  <a:pt x="189" y="19"/>
                </a:cubicBezTo>
                <a:cubicBezTo>
                  <a:pt x="192" y="19"/>
                  <a:pt x="196" y="19"/>
                  <a:pt x="198" y="23"/>
                </a:cubicBezTo>
                <a:cubicBezTo>
                  <a:pt x="199" y="26"/>
                  <a:pt x="198" y="28"/>
                  <a:pt x="196" y="30"/>
                </a:cubicBezTo>
                <a:cubicBezTo>
                  <a:pt x="194" y="31"/>
                  <a:pt x="192" y="32"/>
                  <a:pt x="189" y="32"/>
                </a:cubicBezTo>
                <a:cubicBezTo>
                  <a:pt x="188" y="36"/>
                  <a:pt x="183" y="35"/>
                  <a:pt x="180" y="36"/>
                </a:cubicBezTo>
                <a:cubicBezTo>
                  <a:pt x="179" y="35"/>
                  <a:pt x="178" y="35"/>
                  <a:pt x="177" y="35"/>
                </a:cubicBezTo>
                <a:cubicBezTo>
                  <a:pt x="174" y="37"/>
                  <a:pt x="168" y="36"/>
                  <a:pt x="165" y="36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0" y="37"/>
                  <a:pt x="158" y="36"/>
                  <a:pt x="157" y="35"/>
                </a:cubicBezTo>
                <a:cubicBezTo>
                  <a:pt x="156" y="35"/>
                  <a:pt x="156" y="35"/>
                  <a:pt x="156" y="36"/>
                </a:cubicBezTo>
                <a:cubicBezTo>
                  <a:pt x="154" y="39"/>
                  <a:pt x="150" y="41"/>
                  <a:pt x="147" y="41"/>
                </a:cubicBezTo>
                <a:cubicBezTo>
                  <a:pt x="145" y="42"/>
                  <a:pt x="144" y="43"/>
                  <a:pt x="144" y="44"/>
                </a:cubicBezTo>
                <a:cubicBezTo>
                  <a:pt x="144" y="45"/>
                  <a:pt x="145" y="46"/>
                  <a:pt x="146" y="47"/>
                </a:cubicBezTo>
                <a:cubicBezTo>
                  <a:pt x="150" y="49"/>
                  <a:pt x="154" y="45"/>
                  <a:pt x="159" y="46"/>
                </a:cubicBezTo>
                <a:cubicBezTo>
                  <a:pt x="161" y="45"/>
                  <a:pt x="163" y="46"/>
                  <a:pt x="166" y="46"/>
                </a:cubicBezTo>
                <a:cubicBezTo>
                  <a:pt x="166" y="47"/>
                  <a:pt x="168" y="47"/>
                  <a:pt x="168" y="48"/>
                </a:cubicBezTo>
                <a:cubicBezTo>
                  <a:pt x="170" y="47"/>
                  <a:pt x="171" y="46"/>
                  <a:pt x="173" y="46"/>
                </a:cubicBezTo>
                <a:cubicBezTo>
                  <a:pt x="176" y="46"/>
                  <a:pt x="178" y="47"/>
                  <a:pt x="179" y="49"/>
                </a:cubicBezTo>
                <a:cubicBezTo>
                  <a:pt x="180" y="51"/>
                  <a:pt x="179" y="53"/>
                  <a:pt x="179" y="55"/>
                </a:cubicBezTo>
                <a:cubicBezTo>
                  <a:pt x="178" y="57"/>
                  <a:pt x="175" y="60"/>
                  <a:pt x="172" y="60"/>
                </a:cubicBezTo>
                <a:cubicBezTo>
                  <a:pt x="170" y="60"/>
                  <a:pt x="171" y="62"/>
                  <a:pt x="170" y="62"/>
                </a:cubicBezTo>
                <a:cubicBezTo>
                  <a:pt x="168" y="64"/>
                  <a:pt x="165" y="67"/>
                  <a:pt x="162" y="66"/>
                </a:cubicBezTo>
                <a:cubicBezTo>
                  <a:pt x="160" y="66"/>
                  <a:pt x="157" y="65"/>
                  <a:pt x="157" y="63"/>
                </a:cubicBezTo>
                <a:cubicBezTo>
                  <a:pt x="156" y="64"/>
                  <a:pt x="155" y="63"/>
                  <a:pt x="154" y="64"/>
                </a:cubicBezTo>
                <a:cubicBezTo>
                  <a:pt x="151" y="65"/>
                  <a:pt x="148" y="65"/>
                  <a:pt x="146" y="68"/>
                </a:cubicBezTo>
                <a:cubicBezTo>
                  <a:pt x="147" y="69"/>
                  <a:pt x="148" y="70"/>
                  <a:pt x="150" y="70"/>
                </a:cubicBezTo>
                <a:cubicBezTo>
                  <a:pt x="152" y="70"/>
                  <a:pt x="155" y="70"/>
                  <a:pt x="158" y="70"/>
                </a:cubicBezTo>
                <a:cubicBezTo>
                  <a:pt x="159" y="70"/>
                  <a:pt x="161" y="71"/>
                  <a:pt x="162" y="72"/>
                </a:cubicBezTo>
                <a:cubicBezTo>
                  <a:pt x="162" y="74"/>
                  <a:pt x="162" y="75"/>
                  <a:pt x="161" y="76"/>
                </a:cubicBezTo>
                <a:cubicBezTo>
                  <a:pt x="160" y="78"/>
                  <a:pt x="158" y="79"/>
                  <a:pt x="156" y="79"/>
                </a:cubicBezTo>
                <a:cubicBezTo>
                  <a:pt x="155" y="79"/>
                  <a:pt x="154" y="78"/>
                  <a:pt x="153" y="79"/>
                </a:cubicBezTo>
                <a:cubicBezTo>
                  <a:pt x="151" y="81"/>
                  <a:pt x="149" y="82"/>
                  <a:pt x="147" y="84"/>
                </a:cubicBezTo>
                <a:cubicBezTo>
                  <a:pt x="146" y="84"/>
                  <a:pt x="146" y="84"/>
                  <a:pt x="145" y="84"/>
                </a:cubicBezTo>
                <a:cubicBezTo>
                  <a:pt x="148" y="86"/>
                  <a:pt x="151" y="87"/>
                  <a:pt x="155" y="87"/>
                </a:cubicBezTo>
                <a:cubicBezTo>
                  <a:pt x="157" y="87"/>
                  <a:pt x="159" y="86"/>
                  <a:pt x="161" y="86"/>
                </a:cubicBezTo>
                <a:cubicBezTo>
                  <a:pt x="163" y="86"/>
                  <a:pt x="164" y="87"/>
                  <a:pt x="166" y="87"/>
                </a:cubicBezTo>
                <a:cubicBezTo>
                  <a:pt x="168" y="87"/>
                  <a:pt x="170" y="88"/>
                  <a:pt x="171" y="90"/>
                </a:cubicBezTo>
                <a:cubicBezTo>
                  <a:pt x="171" y="91"/>
                  <a:pt x="171" y="92"/>
                  <a:pt x="171" y="93"/>
                </a:cubicBezTo>
                <a:cubicBezTo>
                  <a:pt x="170" y="93"/>
                  <a:pt x="170" y="94"/>
                  <a:pt x="170" y="95"/>
                </a:cubicBezTo>
                <a:cubicBezTo>
                  <a:pt x="170" y="95"/>
                  <a:pt x="171" y="94"/>
                  <a:pt x="172" y="95"/>
                </a:cubicBezTo>
                <a:cubicBezTo>
                  <a:pt x="174" y="94"/>
                  <a:pt x="176" y="95"/>
                  <a:pt x="177" y="95"/>
                </a:cubicBezTo>
                <a:cubicBezTo>
                  <a:pt x="180" y="94"/>
                  <a:pt x="182" y="94"/>
                  <a:pt x="184" y="94"/>
                </a:cubicBezTo>
                <a:cubicBezTo>
                  <a:pt x="188" y="94"/>
                  <a:pt x="192" y="94"/>
                  <a:pt x="196" y="94"/>
                </a:cubicBezTo>
                <a:cubicBezTo>
                  <a:pt x="197" y="95"/>
                  <a:pt x="197" y="95"/>
                  <a:pt x="198" y="96"/>
                </a:cubicBezTo>
                <a:cubicBezTo>
                  <a:pt x="201" y="94"/>
                  <a:pt x="204" y="94"/>
                  <a:pt x="208" y="95"/>
                </a:cubicBezTo>
                <a:cubicBezTo>
                  <a:pt x="210" y="95"/>
                  <a:pt x="210" y="98"/>
                  <a:pt x="212" y="97"/>
                </a:cubicBezTo>
                <a:cubicBezTo>
                  <a:pt x="215" y="97"/>
                  <a:pt x="217" y="99"/>
                  <a:pt x="218" y="101"/>
                </a:cubicBezTo>
                <a:cubicBezTo>
                  <a:pt x="219" y="102"/>
                  <a:pt x="220" y="103"/>
                  <a:pt x="220" y="104"/>
                </a:cubicBezTo>
                <a:cubicBezTo>
                  <a:pt x="221" y="104"/>
                  <a:pt x="222" y="104"/>
                  <a:pt x="223" y="104"/>
                </a:cubicBezTo>
                <a:cubicBezTo>
                  <a:pt x="224" y="105"/>
                  <a:pt x="225" y="105"/>
                  <a:pt x="225" y="105"/>
                </a:cubicBezTo>
                <a:cubicBezTo>
                  <a:pt x="227" y="107"/>
                  <a:pt x="228" y="109"/>
                  <a:pt x="227" y="112"/>
                </a:cubicBezTo>
                <a:cubicBezTo>
                  <a:pt x="224" y="114"/>
                  <a:pt x="220" y="117"/>
                  <a:pt x="216" y="116"/>
                </a:cubicBezTo>
                <a:cubicBezTo>
                  <a:pt x="213" y="118"/>
                  <a:pt x="210" y="118"/>
                  <a:pt x="207" y="118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0" y="119"/>
                  <a:pt x="196" y="119"/>
                  <a:pt x="192" y="118"/>
                </a:cubicBezTo>
                <a:cubicBezTo>
                  <a:pt x="192" y="119"/>
                  <a:pt x="192" y="119"/>
                  <a:pt x="192" y="120"/>
                </a:cubicBezTo>
                <a:cubicBezTo>
                  <a:pt x="192" y="121"/>
                  <a:pt x="192" y="122"/>
                  <a:pt x="191" y="123"/>
                </a:cubicBezTo>
                <a:cubicBezTo>
                  <a:pt x="189" y="125"/>
                  <a:pt x="187" y="126"/>
                  <a:pt x="184" y="127"/>
                </a:cubicBezTo>
                <a:cubicBezTo>
                  <a:pt x="184" y="127"/>
                  <a:pt x="183" y="128"/>
                  <a:pt x="184" y="128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7" y="129"/>
                  <a:pt x="191" y="128"/>
                  <a:pt x="193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9" y="128"/>
                  <a:pt x="199" y="128"/>
                  <a:pt x="199" y="128"/>
                </a:cubicBezTo>
                <a:cubicBezTo>
                  <a:pt x="201" y="128"/>
                  <a:pt x="203" y="127"/>
                  <a:pt x="205" y="128"/>
                </a:cubicBezTo>
                <a:cubicBezTo>
                  <a:pt x="207" y="129"/>
                  <a:pt x="209" y="130"/>
                  <a:pt x="211" y="132"/>
                </a:cubicBezTo>
                <a:cubicBezTo>
                  <a:pt x="213" y="132"/>
                  <a:pt x="216" y="132"/>
                  <a:pt x="218" y="132"/>
                </a:cubicBezTo>
                <a:cubicBezTo>
                  <a:pt x="219" y="133"/>
                  <a:pt x="221" y="134"/>
                  <a:pt x="221" y="137"/>
                </a:cubicBezTo>
                <a:cubicBezTo>
                  <a:pt x="220" y="139"/>
                  <a:pt x="219" y="142"/>
                  <a:pt x="216" y="143"/>
                </a:cubicBezTo>
                <a:cubicBezTo>
                  <a:pt x="213" y="145"/>
                  <a:pt x="208" y="145"/>
                  <a:pt x="205" y="143"/>
                </a:cubicBezTo>
                <a:cubicBezTo>
                  <a:pt x="204" y="141"/>
                  <a:pt x="202" y="143"/>
                  <a:pt x="201" y="143"/>
                </a:cubicBezTo>
                <a:cubicBezTo>
                  <a:pt x="200" y="144"/>
                  <a:pt x="198" y="144"/>
                  <a:pt x="196" y="144"/>
                </a:cubicBezTo>
                <a:cubicBezTo>
                  <a:pt x="196" y="144"/>
                  <a:pt x="197" y="145"/>
                  <a:pt x="196" y="145"/>
                </a:cubicBezTo>
                <a:cubicBezTo>
                  <a:pt x="195" y="145"/>
                  <a:pt x="195" y="146"/>
                  <a:pt x="194" y="145"/>
                </a:cubicBezTo>
                <a:cubicBezTo>
                  <a:pt x="192" y="146"/>
                  <a:pt x="189" y="148"/>
                  <a:pt x="188" y="150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92" y="152"/>
                  <a:pt x="194" y="152"/>
                  <a:pt x="196" y="152"/>
                </a:cubicBezTo>
                <a:cubicBezTo>
                  <a:pt x="198" y="152"/>
                  <a:pt x="201" y="152"/>
                  <a:pt x="204" y="154"/>
                </a:cubicBezTo>
                <a:cubicBezTo>
                  <a:pt x="205" y="152"/>
                  <a:pt x="208" y="151"/>
                  <a:pt x="210" y="152"/>
                </a:cubicBezTo>
                <a:cubicBezTo>
                  <a:pt x="212" y="152"/>
                  <a:pt x="215" y="153"/>
                  <a:pt x="216" y="155"/>
                </a:cubicBezTo>
                <a:cubicBezTo>
                  <a:pt x="217" y="156"/>
                  <a:pt x="216" y="158"/>
                  <a:pt x="218" y="158"/>
                </a:cubicBezTo>
                <a:cubicBezTo>
                  <a:pt x="219" y="158"/>
                  <a:pt x="220" y="159"/>
                  <a:pt x="221" y="159"/>
                </a:cubicBezTo>
                <a:cubicBezTo>
                  <a:pt x="223" y="161"/>
                  <a:pt x="223" y="163"/>
                  <a:pt x="222" y="164"/>
                </a:cubicBezTo>
                <a:cubicBezTo>
                  <a:pt x="222" y="166"/>
                  <a:pt x="219" y="167"/>
                  <a:pt x="217" y="168"/>
                </a:cubicBezTo>
                <a:cubicBezTo>
                  <a:pt x="216" y="170"/>
                  <a:pt x="213" y="171"/>
                  <a:pt x="210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5" y="172"/>
                  <a:pt x="203" y="174"/>
                  <a:pt x="200" y="173"/>
                </a:cubicBezTo>
                <a:cubicBezTo>
                  <a:pt x="198" y="173"/>
                  <a:pt x="197" y="172"/>
                  <a:pt x="196" y="171"/>
                </a:cubicBezTo>
                <a:cubicBezTo>
                  <a:pt x="195" y="170"/>
                  <a:pt x="195" y="169"/>
                  <a:pt x="195" y="168"/>
                </a:cubicBezTo>
                <a:cubicBezTo>
                  <a:pt x="194" y="167"/>
                  <a:pt x="193" y="168"/>
                  <a:pt x="192" y="167"/>
                </a:cubicBezTo>
                <a:cubicBezTo>
                  <a:pt x="191" y="167"/>
                  <a:pt x="190" y="165"/>
                  <a:pt x="189" y="165"/>
                </a:cubicBezTo>
                <a:cubicBezTo>
                  <a:pt x="189" y="165"/>
                  <a:pt x="188" y="165"/>
                  <a:pt x="188" y="165"/>
                </a:cubicBezTo>
                <a:cubicBezTo>
                  <a:pt x="189" y="168"/>
                  <a:pt x="189" y="170"/>
                  <a:pt x="188" y="172"/>
                </a:cubicBezTo>
                <a:cubicBezTo>
                  <a:pt x="185" y="177"/>
                  <a:pt x="179" y="177"/>
                  <a:pt x="174" y="178"/>
                </a:cubicBezTo>
                <a:cubicBezTo>
                  <a:pt x="171" y="179"/>
                  <a:pt x="168" y="178"/>
                  <a:pt x="165" y="177"/>
                </a:cubicBezTo>
                <a:cubicBezTo>
                  <a:pt x="162" y="178"/>
                  <a:pt x="161" y="177"/>
                  <a:pt x="158" y="177"/>
                </a:cubicBezTo>
                <a:cubicBezTo>
                  <a:pt x="155" y="178"/>
                  <a:pt x="152" y="178"/>
                  <a:pt x="150" y="179"/>
                </a:cubicBezTo>
                <a:cubicBezTo>
                  <a:pt x="148" y="180"/>
                  <a:pt x="147" y="180"/>
                  <a:pt x="145" y="181"/>
                </a:cubicBezTo>
                <a:cubicBezTo>
                  <a:pt x="141" y="183"/>
                  <a:pt x="137" y="184"/>
                  <a:pt x="132" y="183"/>
                </a:cubicBezTo>
                <a:cubicBezTo>
                  <a:pt x="131" y="183"/>
                  <a:pt x="130" y="183"/>
                  <a:pt x="130" y="182"/>
                </a:cubicBezTo>
                <a:cubicBezTo>
                  <a:pt x="130" y="181"/>
                  <a:pt x="131" y="182"/>
                  <a:pt x="132" y="182"/>
                </a:cubicBezTo>
                <a:cubicBezTo>
                  <a:pt x="134" y="182"/>
                  <a:pt x="137" y="182"/>
                  <a:pt x="139" y="181"/>
                </a:cubicBezTo>
                <a:cubicBezTo>
                  <a:pt x="144" y="180"/>
                  <a:pt x="148" y="178"/>
                  <a:pt x="151" y="175"/>
                </a:cubicBezTo>
                <a:cubicBezTo>
                  <a:pt x="153" y="173"/>
                  <a:pt x="154" y="170"/>
                  <a:pt x="157" y="169"/>
                </a:cubicBezTo>
                <a:cubicBezTo>
                  <a:pt x="160" y="167"/>
                  <a:pt x="163" y="166"/>
                  <a:pt x="167" y="166"/>
                </a:cubicBezTo>
                <a:cubicBezTo>
                  <a:pt x="168" y="166"/>
                  <a:pt x="170" y="165"/>
                  <a:pt x="172" y="165"/>
                </a:cubicBezTo>
                <a:cubicBezTo>
                  <a:pt x="173" y="165"/>
                  <a:pt x="175" y="165"/>
                  <a:pt x="176" y="163"/>
                </a:cubicBezTo>
                <a:cubicBezTo>
                  <a:pt x="177" y="163"/>
                  <a:pt x="177" y="162"/>
                  <a:pt x="177" y="161"/>
                </a:cubicBezTo>
                <a:cubicBezTo>
                  <a:pt x="176" y="159"/>
                  <a:pt x="174" y="160"/>
                  <a:pt x="173" y="158"/>
                </a:cubicBezTo>
                <a:cubicBezTo>
                  <a:pt x="173" y="157"/>
                  <a:pt x="173" y="156"/>
                  <a:pt x="173" y="155"/>
                </a:cubicBezTo>
                <a:cubicBezTo>
                  <a:pt x="175" y="153"/>
                  <a:pt x="179" y="155"/>
                  <a:pt x="179" y="152"/>
                </a:cubicBezTo>
                <a:cubicBezTo>
                  <a:pt x="179" y="150"/>
                  <a:pt x="177" y="151"/>
                  <a:pt x="175" y="151"/>
                </a:cubicBezTo>
                <a:cubicBezTo>
                  <a:pt x="173" y="151"/>
                  <a:pt x="171" y="152"/>
                  <a:pt x="169" y="153"/>
                </a:cubicBezTo>
                <a:cubicBezTo>
                  <a:pt x="168" y="154"/>
                  <a:pt x="165" y="154"/>
                  <a:pt x="164" y="153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1" y="153"/>
                  <a:pt x="160" y="152"/>
                  <a:pt x="159" y="153"/>
                </a:cubicBezTo>
                <a:cubicBezTo>
                  <a:pt x="157" y="153"/>
                  <a:pt x="155" y="152"/>
                  <a:pt x="154" y="151"/>
                </a:cubicBezTo>
                <a:cubicBezTo>
                  <a:pt x="153" y="151"/>
                  <a:pt x="152" y="150"/>
                  <a:pt x="152" y="150"/>
                </a:cubicBezTo>
                <a:cubicBezTo>
                  <a:pt x="151" y="151"/>
                  <a:pt x="150" y="150"/>
                  <a:pt x="149" y="151"/>
                </a:cubicBezTo>
                <a:cubicBezTo>
                  <a:pt x="147" y="152"/>
                  <a:pt x="145" y="152"/>
                  <a:pt x="142" y="152"/>
                </a:cubicBezTo>
                <a:cubicBezTo>
                  <a:pt x="141" y="152"/>
                  <a:pt x="139" y="151"/>
                  <a:pt x="137" y="151"/>
                </a:cubicBezTo>
                <a:cubicBezTo>
                  <a:pt x="136" y="150"/>
                  <a:pt x="135" y="149"/>
                  <a:pt x="134" y="147"/>
                </a:cubicBezTo>
                <a:cubicBezTo>
                  <a:pt x="134" y="146"/>
                  <a:pt x="133" y="147"/>
                  <a:pt x="132" y="147"/>
                </a:cubicBezTo>
                <a:cubicBezTo>
                  <a:pt x="130" y="147"/>
                  <a:pt x="127" y="148"/>
                  <a:pt x="124" y="146"/>
                </a:cubicBezTo>
                <a:cubicBezTo>
                  <a:pt x="123" y="145"/>
                  <a:pt x="123" y="143"/>
                  <a:pt x="124" y="142"/>
                </a:cubicBezTo>
                <a:cubicBezTo>
                  <a:pt x="126" y="140"/>
                  <a:pt x="128" y="139"/>
                  <a:pt x="130" y="137"/>
                </a:cubicBezTo>
                <a:cubicBezTo>
                  <a:pt x="132" y="137"/>
                  <a:pt x="135" y="136"/>
                  <a:pt x="137" y="136"/>
                </a:cubicBezTo>
                <a:cubicBezTo>
                  <a:pt x="139" y="136"/>
                  <a:pt x="141" y="134"/>
                  <a:pt x="143" y="134"/>
                </a:cubicBezTo>
                <a:cubicBezTo>
                  <a:pt x="144" y="131"/>
                  <a:pt x="147" y="131"/>
                  <a:pt x="149" y="130"/>
                </a:cubicBezTo>
                <a:cubicBezTo>
                  <a:pt x="151" y="130"/>
                  <a:pt x="152" y="131"/>
                  <a:pt x="154" y="131"/>
                </a:cubicBezTo>
                <a:cubicBezTo>
                  <a:pt x="155" y="128"/>
                  <a:pt x="158" y="128"/>
                  <a:pt x="161" y="127"/>
                </a:cubicBezTo>
                <a:cubicBezTo>
                  <a:pt x="163" y="128"/>
                  <a:pt x="165" y="128"/>
                  <a:pt x="167" y="129"/>
                </a:cubicBezTo>
                <a:cubicBezTo>
                  <a:pt x="169" y="130"/>
                  <a:pt x="170" y="131"/>
                  <a:pt x="171" y="131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5" y="131"/>
                  <a:pt x="176" y="131"/>
                  <a:pt x="177" y="130"/>
                </a:cubicBezTo>
                <a:cubicBezTo>
                  <a:pt x="177" y="128"/>
                  <a:pt x="174" y="128"/>
                  <a:pt x="173" y="127"/>
                </a:cubicBezTo>
                <a:cubicBezTo>
                  <a:pt x="172" y="126"/>
                  <a:pt x="172" y="125"/>
                  <a:pt x="172" y="124"/>
                </a:cubicBezTo>
                <a:cubicBezTo>
                  <a:pt x="174" y="122"/>
                  <a:pt x="177" y="122"/>
                  <a:pt x="178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6" y="116"/>
                  <a:pt x="172" y="117"/>
                  <a:pt x="170" y="117"/>
                </a:cubicBezTo>
                <a:cubicBezTo>
                  <a:pt x="169" y="118"/>
                  <a:pt x="170" y="118"/>
                  <a:pt x="169" y="118"/>
                </a:cubicBezTo>
                <a:cubicBezTo>
                  <a:pt x="165" y="119"/>
                  <a:pt x="162" y="120"/>
                  <a:pt x="159" y="119"/>
                </a:cubicBezTo>
                <a:cubicBezTo>
                  <a:pt x="156" y="119"/>
                  <a:pt x="153" y="118"/>
                  <a:pt x="151" y="116"/>
                </a:cubicBezTo>
                <a:cubicBezTo>
                  <a:pt x="150" y="115"/>
                  <a:pt x="150" y="113"/>
                  <a:pt x="150" y="112"/>
                </a:cubicBezTo>
                <a:cubicBezTo>
                  <a:pt x="152" y="109"/>
                  <a:pt x="155" y="108"/>
                  <a:pt x="158" y="107"/>
                </a:cubicBezTo>
                <a:cubicBezTo>
                  <a:pt x="160" y="107"/>
                  <a:pt x="162" y="107"/>
                  <a:pt x="163" y="107"/>
                </a:cubicBezTo>
                <a:cubicBezTo>
                  <a:pt x="166" y="107"/>
                  <a:pt x="168" y="107"/>
                  <a:pt x="170" y="107"/>
                </a:cubicBezTo>
                <a:cubicBezTo>
                  <a:pt x="171" y="106"/>
                  <a:pt x="173" y="106"/>
                  <a:pt x="173" y="105"/>
                </a:cubicBezTo>
                <a:cubicBezTo>
                  <a:pt x="172" y="104"/>
                  <a:pt x="171" y="104"/>
                  <a:pt x="170" y="104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2" y="102"/>
                  <a:pt x="160" y="103"/>
                  <a:pt x="159" y="101"/>
                </a:cubicBezTo>
                <a:cubicBezTo>
                  <a:pt x="158" y="102"/>
                  <a:pt x="157" y="101"/>
                  <a:pt x="157" y="100"/>
                </a:cubicBezTo>
                <a:cubicBezTo>
                  <a:pt x="157" y="99"/>
                  <a:pt x="155" y="99"/>
                  <a:pt x="157" y="98"/>
                </a:cubicBezTo>
                <a:cubicBezTo>
                  <a:pt x="157" y="97"/>
                  <a:pt x="160" y="96"/>
                  <a:pt x="159" y="95"/>
                </a:cubicBezTo>
                <a:cubicBezTo>
                  <a:pt x="156" y="93"/>
                  <a:pt x="152" y="94"/>
                  <a:pt x="149" y="95"/>
                </a:cubicBezTo>
                <a:cubicBezTo>
                  <a:pt x="145" y="95"/>
                  <a:pt x="142" y="94"/>
                  <a:pt x="139" y="94"/>
                </a:cubicBezTo>
                <a:cubicBezTo>
                  <a:pt x="137" y="94"/>
                  <a:pt x="137" y="92"/>
                  <a:pt x="135" y="93"/>
                </a:cubicBezTo>
                <a:cubicBezTo>
                  <a:pt x="135" y="92"/>
                  <a:pt x="135" y="92"/>
                  <a:pt x="134" y="93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97"/>
                  <a:pt x="127" y="97"/>
                  <a:pt x="124" y="97"/>
                </a:cubicBezTo>
                <a:cubicBezTo>
                  <a:pt x="122" y="97"/>
                  <a:pt x="120" y="96"/>
                  <a:pt x="119" y="95"/>
                </a:cubicBezTo>
                <a:cubicBezTo>
                  <a:pt x="118" y="93"/>
                  <a:pt x="119" y="91"/>
                  <a:pt x="120" y="89"/>
                </a:cubicBezTo>
                <a:cubicBezTo>
                  <a:pt x="120" y="88"/>
                  <a:pt x="119" y="88"/>
                  <a:pt x="118" y="88"/>
                </a:cubicBezTo>
                <a:cubicBezTo>
                  <a:pt x="115" y="87"/>
                  <a:pt x="115" y="91"/>
                  <a:pt x="112" y="92"/>
                </a:cubicBezTo>
                <a:cubicBezTo>
                  <a:pt x="113" y="93"/>
                  <a:pt x="113" y="93"/>
                  <a:pt x="114" y="94"/>
                </a:cubicBezTo>
                <a:cubicBezTo>
                  <a:pt x="115" y="96"/>
                  <a:pt x="115" y="98"/>
                  <a:pt x="115" y="10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3"/>
                  <a:pt x="111" y="104"/>
                  <a:pt x="110" y="105"/>
                </a:cubicBezTo>
                <a:cubicBezTo>
                  <a:pt x="104" y="107"/>
                  <a:pt x="98" y="106"/>
                  <a:pt x="92" y="105"/>
                </a:cubicBezTo>
                <a:cubicBezTo>
                  <a:pt x="91" y="105"/>
                  <a:pt x="90" y="106"/>
                  <a:pt x="90" y="107"/>
                </a:cubicBezTo>
                <a:cubicBezTo>
                  <a:pt x="91" y="108"/>
                  <a:pt x="94" y="110"/>
                  <a:pt x="93" y="113"/>
                </a:cubicBezTo>
                <a:cubicBezTo>
                  <a:pt x="93" y="114"/>
                  <a:pt x="93" y="114"/>
                  <a:pt x="93" y="115"/>
                </a:cubicBezTo>
                <a:cubicBezTo>
                  <a:pt x="91" y="117"/>
                  <a:pt x="89" y="119"/>
                  <a:pt x="86" y="119"/>
                </a:cubicBezTo>
                <a:cubicBezTo>
                  <a:pt x="86" y="120"/>
                  <a:pt x="86" y="121"/>
                  <a:pt x="85" y="121"/>
                </a:cubicBezTo>
                <a:cubicBezTo>
                  <a:pt x="83" y="124"/>
                  <a:pt x="80" y="125"/>
                  <a:pt x="77" y="125"/>
                </a:cubicBezTo>
                <a:cubicBezTo>
                  <a:pt x="74" y="125"/>
                  <a:pt x="72" y="125"/>
                  <a:pt x="70" y="124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64" y="126"/>
                  <a:pt x="61" y="127"/>
                  <a:pt x="58" y="126"/>
                </a:cubicBezTo>
                <a:cubicBezTo>
                  <a:pt x="55" y="126"/>
                  <a:pt x="52" y="125"/>
                  <a:pt x="50" y="124"/>
                </a:cubicBezTo>
                <a:cubicBezTo>
                  <a:pt x="49" y="124"/>
                  <a:pt x="47" y="123"/>
                  <a:pt x="46" y="123"/>
                </a:cubicBezTo>
                <a:cubicBezTo>
                  <a:pt x="43" y="124"/>
                  <a:pt x="40" y="122"/>
                  <a:pt x="37" y="122"/>
                </a:cubicBezTo>
                <a:cubicBezTo>
                  <a:pt x="36" y="121"/>
                  <a:pt x="34" y="121"/>
                  <a:pt x="34" y="120"/>
                </a:cubicBezTo>
                <a:cubicBezTo>
                  <a:pt x="33" y="118"/>
                  <a:pt x="33" y="117"/>
                  <a:pt x="34" y="115"/>
                </a:cubicBezTo>
                <a:cubicBezTo>
                  <a:pt x="35" y="114"/>
                  <a:pt x="37" y="112"/>
                  <a:pt x="39" y="113"/>
                </a:cubicBezTo>
                <a:cubicBezTo>
                  <a:pt x="40" y="111"/>
                  <a:pt x="41" y="110"/>
                  <a:pt x="43" y="110"/>
                </a:cubicBezTo>
                <a:cubicBezTo>
                  <a:pt x="45" y="110"/>
                  <a:pt x="47" y="109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7" y="102"/>
                  <a:pt x="45" y="102"/>
                  <a:pt x="42" y="102"/>
                </a:cubicBezTo>
                <a:cubicBezTo>
                  <a:pt x="41" y="103"/>
                  <a:pt x="38" y="104"/>
                  <a:pt x="36" y="103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4" y="104"/>
                  <a:pt x="33" y="104"/>
                  <a:pt x="31" y="104"/>
                </a:cubicBezTo>
                <a:cubicBezTo>
                  <a:pt x="30" y="103"/>
                  <a:pt x="29" y="103"/>
                  <a:pt x="28" y="102"/>
                </a:cubicBezTo>
                <a:cubicBezTo>
                  <a:pt x="26" y="103"/>
                  <a:pt x="25" y="103"/>
                  <a:pt x="23" y="104"/>
                </a:cubicBezTo>
                <a:cubicBezTo>
                  <a:pt x="22" y="106"/>
                  <a:pt x="19" y="109"/>
                  <a:pt x="16" y="109"/>
                </a:cubicBezTo>
                <a:cubicBezTo>
                  <a:pt x="14" y="109"/>
                  <a:pt x="11" y="109"/>
                  <a:pt x="9" y="107"/>
                </a:cubicBezTo>
                <a:cubicBezTo>
                  <a:pt x="9" y="106"/>
                  <a:pt x="7" y="107"/>
                  <a:pt x="6" y="107"/>
                </a:cubicBezTo>
                <a:cubicBezTo>
                  <a:pt x="5" y="107"/>
                  <a:pt x="4" y="106"/>
                  <a:pt x="3" y="106"/>
                </a:cubicBezTo>
                <a:cubicBezTo>
                  <a:pt x="2" y="105"/>
                  <a:pt x="1" y="105"/>
                  <a:pt x="1" y="104"/>
                </a:cubicBezTo>
                <a:cubicBezTo>
                  <a:pt x="0" y="102"/>
                  <a:pt x="1" y="100"/>
                  <a:pt x="2" y="98"/>
                </a:cubicBezTo>
                <a:cubicBezTo>
                  <a:pt x="3" y="97"/>
                  <a:pt x="4" y="96"/>
                  <a:pt x="5" y="95"/>
                </a:cubicBezTo>
                <a:cubicBezTo>
                  <a:pt x="6" y="92"/>
                  <a:pt x="7" y="89"/>
                  <a:pt x="9" y="87"/>
                </a:cubicBezTo>
                <a:cubicBezTo>
                  <a:pt x="11" y="86"/>
                  <a:pt x="13" y="84"/>
                  <a:pt x="15" y="84"/>
                </a:cubicBezTo>
                <a:cubicBezTo>
                  <a:pt x="16" y="83"/>
                  <a:pt x="17" y="84"/>
                  <a:pt x="18" y="83"/>
                </a:cubicBezTo>
                <a:cubicBezTo>
                  <a:pt x="20" y="84"/>
                  <a:pt x="22" y="83"/>
                  <a:pt x="23" y="85"/>
                </a:cubicBezTo>
                <a:cubicBezTo>
                  <a:pt x="24" y="85"/>
                  <a:pt x="24" y="83"/>
                  <a:pt x="25" y="83"/>
                </a:cubicBezTo>
                <a:cubicBezTo>
                  <a:pt x="26" y="81"/>
                  <a:pt x="28" y="81"/>
                  <a:pt x="29" y="81"/>
                </a:cubicBezTo>
                <a:cubicBezTo>
                  <a:pt x="31" y="79"/>
                  <a:pt x="33" y="79"/>
                  <a:pt x="35" y="78"/>
                </a:cubicBezTo>
                <a:cubicBezTo>
                  <a:pt x="36" y="78"/>
                  <a:pt x="37" y="78"/>
                  <a:pt x="3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7"/>
                  <a:pt x="42" y="76"/>
                  <a:pt x="44" y="75"/>
                </a:cubicBezTo>
                <a:cubicBezTo>
                  <a:pt x="47" y="73"/>
                  <a:pt x="51" y="71"/>
                  <a:pt x="55" y="70"/>
                </a:cubicBezTo>
                <a:cubicBezTo>
                  <a:pt x="59" y="69"/>
                  <a:pt x="63" y="70"/>
                  <a:pt x="67" y="70"/>
                </a:cubicBezTo>
                <a:cubicBezTo>
                  <a:pt x="71" y="70"/>
                  <a:pt x="73" y="72"/>
                  <a:pt x="76" y="74"/>
                </a:cubicBezTo>
                <a:cubicBezTo>
                  <a:pt x="79" y="73"/>
                  <a:pt x="82" y="71"/>
                  <a:pt x="85" y="72"/>
                </a:cubicBezTo>
                <a:cubicBezTo>
                  <a:pt x="87" y="73"/>
                  <a:pt x="89" y="75"/>
                  <a:pt x="90" y="78"/>
                </a:cubicBezTo>
                <a:cubicBezTo>
                  <a:pt x="90" y="80"/>
                  <a:pt x="89" y="81"/>
                  <a:pt x="87" y="83"/>
                </a:cubicBezTo>
                <a:cubicBezTo>
                  <a:pt x="85" y="84"/>
                  <a:pt x="83" y="86"/>
                  <a:pt x="81" y="86"/>
                </a:cubicBezTo>
                <a:cubicBezTo>
                  <a:pt x="80" y="86"/>
                  <a:pt x="78" y="87"/>
                  <a:pt x="77" y="86"/>
                </a:cubicBezTo>
                <a:cubicBezTo>
                  <a:pt x="76" y="89"/>
                  <a:pt x="72" y="90"/>
                  <a:pt x="69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3" y="94"/>
                  <a:pt x="60" y="96"/>
                  <a:pt x="56" y="95"/>
                </a:cubicBezTo>
                <a:cubicBezTo>
                  <a:pt x="55" y="95"/>
                  <a:pt x="54" y="94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2" y="96"/>
                  <a:pt x="53" y="97"/>
                </a:cubicBezTo>
                <a:cubicBezTo>
                  <a:pt x="54" y="99"/>
                  <a:pt x="57" y="98"/>
                  <a:pt x="59" y="99"/>
                </a:cubicBezTo>
                <a:cubicBezTo>
                  <a:pt x="62" y="99"/>
                  <a:pt x="64" y="97"/>
                  <a:pt x="66" y="97"/>
                </a:cubicBezTo>
                <a:cubicBezTo>
                  <a:pt x="72" y="97"/>
                  <a:pt x="77" y="98"/>
                  <a:pt x="81" y="100"/>
                </a:cubicBezTo>
                <a:cubicBezTo>
                  <a:pt x="84" y="95"/>
                  <a:pt x="90" y="96"/>
                  <a:pt x="95" y="96"/>
                </a:cubicBezTo>
                <a:cubicBezTo>
                  <a:pt x="96" y="96"/>
                  <a:pt x="97" y="95"/>
                  <a:pt x="98" y="94"/>
                </a:cubicBezTo>
                <a:cubicBezTo>
                  <a:pt x="98" y="93"/>
                  <a:pt x="97" y="93"/>
                  <a:pt x="96" y="92"/>
                </a:cubicBezTo>
                <a:cubicBezTo>
                  <a:pt x="95" y="90"/>
                  <a:pt x="94" y="89"/>
                  <a:pt x="95" y="87"/>
                </a:cubicBezTo>
                <a:cubicBezTo>
                  <a:pt x="96" y="84"/>
                  <a:pt x="99" y="82"/>
                  <a:pt x="102" y="81"/>
                </a:cubicBezTo>
                <a:cubicBezTo>
                  <a:pt x="104" y="81"/>
                  <a:pt x="105" y="81"/>
                  <a:pt x="106" y="81"/>
                </a:cubicBezTo>
                <a:cubicBezTo>
                  <a:pt x="107" y="81"/>
                  <a:pt x="107" y="80"/>
                  <a:pt x="107" y="80"/>
                </a:cubicBezTo>
                <a:cubicBezTo>
                  <a:pt x="109" y="78"/>
                  <a:pt x="111" y="78"/>
                  <a:pt x="113" y="77"/>
                </a:cubicBezTo>
                <a:cubicBezTo>
                  <a:pt x="112" y="76"/>
                  <a:pt x="111" y="76"/>
                  <a:pt x="110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5" y="72"/>
                  <a:pt x="103" y="73"/>
                  <a:pt x="102" y="70"/>
                </a:cubicBezTo>
                <a:cubicBezTo>
                  <a:pt x="101" y="69"/>
                  <a:pt x="101" y="68"/>
                  <a:pt x="102" y="68"/>
                </a:cubicBezTo>
                <a:cubicBezTo>
                  <a:pt x="103" y="66"/>
                  <a:pt x="105" y="65"/>
                  <a:pt x="107" y="65"/>
                </a:cubicBezTo>
                <a:cubicBezTo>
                  <a:pt x="108" y="65"/>
                  <a:pt x="109" y="65"/>
                  <a:pt x="110" y="65"/>
                </a:cubicBezTo>
                <a:cubicBezTo>
                  <a:pt x="111" y="63"/>
                  <a:pt x="112" y="61"/>
                  <a:pt x="113" y="60"/>
                </a:cubicBezTo>
                <a:cubicBezTo>
                  <a:pt x="117" y="59"/>
                  <a:pt x="121" y="59"/>
                  <a:pt x="124" y="6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9" y="60"/>
                  <a:pt x="134" y="62"/>
                  <a:pt x="138" y="62"/>
                </a:cubicBezTo>
                <a:cubicBezTo>
                  <a:pt x="140" y="62"/>
                  <a:pt x="141" y="60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1" y="55"/>
                  <a:pt x="139" y="54"/>
                  <a:pt x="137" y="54"/>
                </a:cubicBezTo>
                <a:cubicBezTo>
                  <a:pt x="134" y="55"/>
                  <a:pt x="131" y="57"/>
                  <a:pt x="128" y="58"/>
                </a:cubicBezTo>
                <a:cubicBezTo>
                  <a:pt x="124" y="58"/>
                  <a:pt x="120" y="59"/>
                  <a:pt x="116" y="57"/>
                </a:cubicBezTo>
                <a:cubicBezTo>
                  <a:pt x="116" y="56"/>
                  <a:pt x="116" y="55"/>
                  <a:pt x="115" y="55"/>
                </a:cubicBezTo>
                <a:cubicBezTo>
                  <a:pt x="113" y="55"/>
                  <a:pt x="111" y="54"/>
                  <a:pt x="110" y="53"/>
                </a:cubicBezTo>
                <a:cubicBezTo>
                  <a:pt x="109" y="51"/>
                  <a:pt x="110" y="49"/>
                  <a:pt x="110" y="47"/>
                </a:cubicBezTo>
                <a:cubicBezTo>
                  <a:pt x="112" y="44"/>
                  <a:pt x="116" y="43"/>
                  <a:pt x="119" y="44"/>
                </a:cubicBezTo>
                <a:cubicBezTo>
                  <a:pt x="121" y="42"/>
                  <a:pt x="122" y="40"/>
                  <a:pt x="125" y="39"/>
                </a:cubicBezTo>
                <a:cubicBezTo>
                  <a:pt x="127" y="38"/>
                  <a:pt x="131" y="38"/>
                  <a:pt x="133" y="40"/>
                </a:cubicBezTo>
                <a:cubicBezTo>
                  <a:pt x="134" y="39"/>
                  <a:pt x="134" y="40"/>
                  <a:pt x="135" y="40"/>
                </a:cubicBezTo>
                <a:cubicBezTo>
                  <a:pt x="136" y="39"/>
                  <a:pt x="139" y="38"/>
                  <a:pt x="139" y="36"/>
                </a:cubicBezTo>
                <a:cubicBezTo>
                  <a:pt x="140" y="34"/>
                  <a:pt x="139" y="32"/>
                  <a:pt x="138" y="31"/>
                </a:cubicBezTo>
                <a:cubicBezTo>
                  <a:pt x="136" y="30"/>
                  <a:pt x="133" y="30"/>
                  <a:pt x="131" y="31"/>
                </a:cubicBezTo>
                <a:cubicBezTo>
                  <a:pt x="129" y="33"/>
                  <a:pt x="125" y="34"/>
                  <a:pt x="122" y="33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4"/>
                  <a:pt x="112" y="33"/>
                  <a:pt x="110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5" y="31"/>
                </a:cubicBezTo>
                <a:cubicBezTo>
                  <a:pt x="93" y="30"/>
                  <a:pt x="90" y="28"/>
                  <a:pt x="90" y="25"/>
                </a:cubicBezTo>
                <a:cubicBezTo>
                  <a:pt x="90" y="24"/>
                  <a:pt x="90" y="22"/>
                  <a:pt x="92" y="21"/>
                </a:cubicBezTo>
                <a:cubicBezTo>
                  <a:pt x="93" y="19"/>
                  <a:pt x="95" y="19"/>
                  <a:pt x="97" y="19"/>
                </a:cubicBezTo>
                <a:cubicBezTo>
                  <a:pt x="98" y="16"/>
                  <a:pt x="101" y="14"/>
                  <a:pt x="104" y="14"/>
                </a:cubicBezTo>
                <a:cubicBezTo>
                  <a:pt x="106" y="13"/>
                  <a:pt x="108" y="14"/>
                  <a:pt x="109" y="15"/>
                </a:cubicBezTo>
                <a:cubicBezTo>
                  <a:pt x="110" y="15"/>
                  <a:pt x="111" y="14"/>
                  <a:pt x="112" y="13"/>
                </a:cubicBezTo>
                <a:cubicBezTo>
                  <a:pt x="115" y="12"/>
                  <a:pt x="118" y="12"/>
                  <a:pt x="121" y="13"/>
                </a:cubicBezTo>
                <a:cubicBezTo>
                  <a:pt x="122" y="14"/>
                  <a:pt x="122" y="15"/>
                  <a:pt x="123" y="16"/>
                </a:cubicBezTo>
                <a:cubicBezTo>
                  <a:pt x="124" y="15"/>
                  <a:pt x="125" y="15"/>
                  <a:pt x="126" y="14"/>
                </a:cubicBezTo>
                <a:cubicBezTo>
                  <a:pt x="126" y="13"/>
                  <a:pt x="125" y="13"/>
                  <a:pt x="124" y="12"/>
                </a:cubicBezTo>
                <a:cubicBezTo>
                  <a:pt x="124" y="10"/>
                  <a:pt x="124" y="8"/>
                  <a:pt x="125" y="7"/>
                </a:cubicBezTo>
                <a:cubicBezTo>
                  <a:pt x="126" y="5"/>
                  <a:pt x="128" y="5"/>
                  <a:pt x="130" y="6"/>
                </a:cubicBezTo>
                <a:cubicBezTo>
                  <a:pt x="132" y="4"/>
                  <a:pt x="132" y="2"/>
                  <a:pt x="135" y="2"/>
                </a:cubicBezTo>
                <a:cubicBezTo>
                  <a:pt x="136" y="2"/>
                  <a:pt x="137" y="3"/>
                  <a:pt x="139" y="3"/>
                </a:cubicBezTo>
                <a:cubicBezTo>
                  <a:pt x="141" y="1"/>
                  <a:pt x="144" y="0"/>
                  <a:pt x="148" y="1"/>
                </a:cubicBezTo>
                <a:cubicBezTo>
                  <a:pt x="149" y="2"/>
                  <a:pt x="150" y="2"/>
                  <a:pt x="151" y="3"/>
                </a:cubicBezTo>
                <a:close/>
                <a:moveTo>
                  <a:pt x="150" y="5"/>
                </a:moveTo>
                <a:cubicBezTo>
                  <a:pt x="150" y="5"/>
                  <a:pt x="150" y="6"/>
                  <a:pt x="150" y="7"/>
                </a:cubicBezTo>
                <a:cubicBezTo>
                  <a:pt x="150" y="7"/>
                  <a:pt x="151" y="7"/>
                  <a:pt x="151" y="7"/>
                </a:cubicBezTo>
                <a:cubicBezTo>
                  <a:pt x="151" y="6"/>
                  <a:pt x="152" y="6"/>
                  <a:pt x="152" y="6"/>
                </a:cubicBezTo>
                <a:cubicBezTo>
                  <a:pt x="152" y="6"/>
                  <a:pt x="153" y="7"/>
                  <a:pt x="153" y="7"/>
                </a:cubicBezTo>
                <a:cubicBezTo>
                  <a:pt x="153" y="8"/>
                  <a:pt x="152" y="9"/>
                  <a:pt x="153" y="10"/>
                </a:cubicBezTo>
                <a:cubicBezTo>
                  <a:pt x="154" y="9"/>
                  <a:pt x="155" y="10"/>
                  <a:pt x="155" y="11"/>
                </a:cubicBezTo>
                <a:cubicBezTo>
                  <a:pt x="155" y="12"/>
                  <a:pt x="155" y="14"/>
                  <a:pt x="154" y="15"/>
                </a:cubicBezTo>
                <a:cubicBezTo>
                  <a:pt x="154" y="16"/>
                  <a:pt x="153" y="16"/>
                  <a:pt x="152" y="17"/>
                </a:cubicBezTo>
                <a:cubicBezTo>
                  <a:pt x="151" y="17"/>
                  <a:pt x="150" y="17"/>
                  <a:pt x="150" y="16"/>
                </a:cubicBezTo>
                <a:cubicBezTo>
                  <a:pt x="149" y="16"/>
                  <a:pt x="149" y="15"/>
                  <a:pt x="148" y="16"/>
                </a:cubicBezTo>
                <a:cubicBezTo>
                  <a:pt x="148" y="17"/>
                  <a:pt x="148" y="18"/>
                  <a:pt x="147" y="18"/>
                </a:cubicBezTo>
                <a:cubicBezTo>
                  <a:pt x="145" y="21"/>
                  <a:pt x="141" y="21"/>
                  <a:pt x="138" y="20"/>
                </a:cubicBezTo>
                <a:cubicBezTo>
                  <a:pt x="137" y="19"/>
                  <a:pt x="136" y="18"/>
                  <a:pt x="136" y="17"/>
                </a:cubicBezTo>
                <a:cubicBezTo>
                  <a:pt x="135" y="16"/>
                  <a:pt x="136" y="14"/>
                  <a:pt x="137" y="13"/>
                </a:cubicBezTo>
                <a:cubicBezTo>
                  <a:pt x="139" y="13"/>
                  <a:pt x="140" y="12"/>
                  <a:pt x="142" y="12"/>
                </a:cubicBezTo>
                <a:cubicBezTo>
                  <a:pt x="142" y="12"/>
                  <a:pt x="144" y="13"/>
                  <a:pt x="144" y="14"/>
                </a:cubicBezTo>
                <a:cubicBezTo>
                  <a:pt x="145" y="16"/>
                  <a:pt x="141" y="16"/>
                  <a:pt x="143" y="17"/>
                </a:cubicBezTo>
                <a:cubicBezTo>
                  <a:pt x="144" y="17"/>
                  <a:pt x="145" y="16"/>
                  <a:pt x="145" y="15"/>
                </a:cubicBezTo>
                <a:cubicBezTo>
                  <a:pt x="146" y="14"/>
                  <a:pt x="145" y="13"/>
                  <a:pt x="145" y="12"/>
                </a:cubicBezTo>
                <a:cubicBezTo>
                  <a:pt x="143" y="11"/>
                  <a:pt x="141" y="10"/>
                  <a:pt x="139" y="11"/>
                </a:cubicBezTo>
                <a:cubicBezTo>
                  <a:pt x="137" y="11"/>
                  <a:pt x="135" y="13"/>
                  <a:pt x="134" y="16"/>
                </a:cubicBezTo>
                <a:cubicBezTo>
                  <a:pt x="134" y="17"/>
                  <a:pt x="134" y="18"/>
                  <a:pt x="135" y="20"/>
                </a:cubicBezTo>
                <a:cubicBezTo>
                  <a:pt x="137" y="22"/>
                  <a:pt x="140" y="22"/>
                  <a:pt x="143" y="22"/>
                </a:cubicBezTo>
                <a:cubicBezTo>
                  <a:pt x="145" y="21"/>
                  <a:pt x="148" y="20"/>
                  <a:pt x="149" y="18"/>
                </a:cubicBezTo>
                <a:cubicBezTo>
                  <a:pt x="151" y="18"/>
                  <a:pt x="153" y="18"/>
                  <a:pt x="155" y="16"/>
                </a:cubicBezTo>
                <a:cubicBezTo>
                  <a:pt x="156" y="14"/>
                  <a:pt x="158" y="13"/>
                  <a:pt x="161" y="12"/>
                </a:cubicBezTo>
                <a:cubicBezTo>
                  <a:pt x="163" y="12"/>
                  <a:pt x="165" y="12"/>
                  <a:pt x="167" y="13"/>
                </a:cubicBezTo>
                <a:cubicBezTo>
                  <a:pt x="167" y="14"/>
                  <a:pt x="169" y="15"/>
                  <a:pt x="169" y="17"/>
                </a:cubicBezTo>
                <a:cubicBezTo>
                  <a:pt x="170" y="17"/>
                  <a:pt x="170" y="16"/>
                  <a:pt x="171" y="16"/>
                </a:cubicBezTo>
                <a:cubicBezTo>
                  <a:pt x="174" y="15"/>
                  <a:pt x="179" y="13"/>
                  <a:pt x="182" y="16"/>
                </a:cubicBezTo>
                <a:cubicBezTo>
                  <a:pt x="183" y="17"/>
                  <a:pt x="183" y="18"/>
                  <a:pt x="183" y="19"/>
                </a:cubicBezTo>
                <a:cubicBezTo>
                  <a:pt x="183" y="19"/>
                  <a:pt x="182" y="21"/>
                  <a:pt x="183" y="21"/>
                </a:cubicBezTo>
                <a:cubicBezTo>
                  <a:pt x="187" y="19"/>
                  <a:pt x="191" y="19"/>
                  <a:pt x="195" y="21"/>
                </a:cubicBezTo>
                <a:cubicBezTo>
                  <a:pt x="196" y="22"/>
                  <a:pt x="197" y="24"/>
                  <a:pt x="197" y="25"/>
                </a:cubicBezTo>
                <a:cubicBezTo>
                  <a:pt x="197" y="27"/>
                  <a:pt x="196" y="29"/>
                  <a:pt x="194" y="30"/>
                </a:cubicBezTo>
                <a:cubicBezTo>
                  <a:pt x="192" y="31"/>
                  <a:pt x="190" y="31"/>
                  <a:pt x="188" y="31"/>
                </a:cubicBezTo>
                <a:cubicBezTo>
                  <a:pt x="187" y="31"/>
                  <a:pt x="188" y="32"/>
                  <a:pt x="188" y="33"/>
                </a:cubicBezTo>
                <a:cubicBezTo>
                  <a:pt x="186" y="35"/>
                  <a:pt x="183" y="34"/>
                  <a:pt x="181" y="35"/>
                </a:cubicBezTo>
                <a:cubicBezTo>
                  <a:pt x="180" y="35"/>
                  <a:pt x="179" y="34"/>
                  <a:pt x="178" y="34"/>
                </a:cubicBezTo>
                <a:cubicBezTo>
                  <a:pt x="178" y="33"/>
                  <a:pt x="177" y="33"/>
                  <a:pt x="177" y="33"/>
                </a:cubicBezTo>
                <a:cubicBezTo>
                  <a:pt x="175" y="34"/>
                  <a:pt x="174" y="35"/>
                  <a:pt x="172" y="35"/>
                </a:cubicBezTo>
                <a:cubicBezTo>
                  <a:pt x="170" y="35"/>
                  <a:pt x="168" y="36"/>
                  <a:pt x="167" y="34"/>
                </a:cubicBezTo>
                <a:cubicBezTo>
                  <a:pt x="168" y="33"/>
                  <a:pt x="169" y="32"/>
                  <a:pt x="169" y="30"/>
                </a:cubicBezTo>
                <a:cubicBezTo>
                  <a:pt x="171" y="29"/>
                  <a:pt x="173" y="28"/>
                  <a:pt x="174" y="26"/>
                </a:cubicBezTo>
                <a:cubicBezTo>
                  <a:pt x="174" y="25"/>
                  <a:pt x="175" y="23"/>
                  <a:pt x="174" y="22"/>
                </a:cubicBezTo>
                <a:cubicBezTo>
                  <a:pt x="172" y="21"/>
                  <a:pt x="170" y="20"/>
                  <a:pt x="168" y="20"/>
                </a:cubicBezTo>
                <a:cubicBezTo>
                  <a:pt x="167" y="21"/>
                  <a:pt x="165" y="22"/>
                  <a:pt x="165" y="2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2"/>
                  <a:pt x="169" y="21"/>
                  <a:pt x="171" y="21"/>
                </a:cubicBezTo>
                <a:cubicBezTo>
                  <a:pt x="172" y="22"/>
                  <a:pt x="173" y="23"/>
                  <a:pt x="173" y="24"/>
                </a:cubicBezTo>
                <a:cubicBezTo>
                  <a:pt x="173" y="25"/>
                  <a:pt x="173" y="25"/>
                  <a:pt x="173" y="26"/>
                </a:cubicBezTo>
                <a:cubicBezTo>
                  <a:pt x="172" y="28"/>
                  <a:pt x="170" y="29"/>
                  <a:pt x="168" y="28"/>
                </a:cubicBezTo>
                <a:cubicBezTo>
                  <a:pt x="166" y="29"/>
                  <a:pt x="168" y="31"/>
                  <a:pt x="167" y="32"/>
                </a:cubicBezTo>
                <a:cubicBezTo>
                  <a:pt x="166" y="34"/>
                  <a:pt x="164" y="35"/>
                  <a:pt x="162" y="35"/>
                </a:cubicBezTo>
                <a:cubicBezTo>
                  <a:pt x="160" y="35"/>
                  <a:pt x="159" y="35"/>
                  <a:pt x="158" y="34"/>
                </a:cubicBezTo>
                <a:cubicBezTo>
                  <a:pt x="158" y="33"/>
                  <a:pt x="158" y="33"/>
                  <a:pt x="157" y="33"/>
                </a:cubicBezTo>
                <a:cubicBezTo>
                  <a:pt x="156" y="33"/>
                  <a:pt x="156" y="34"/>
                  <a:pt x="155" y="34"/>
                </a:cubicBezTo>
                <a:cubicBezTo>
                  <a:pt x="153" y="34"/>
                  <a:pt x="151" y="34"/>
                  <a:pt x="150" y="34"/>
                </a:cubicBezTo>
                <a:cubicBezTo>
                  <a:pt x="149" y="32"/>
                  <a:pt x="148" y="31"/>
                  <a:pt x="149" y="30"/>
                </a:cubicBezTo>
                <a:cubicBezTo>
                  <a:pt x="149" y="28"/>
                  <a:pt x="151" y="27"/>
                  <a:pt x="152" y="26"/>
                </a:cubicBezTo>
                <a:cubicBezTo>
                  <a:pt x="154" y="26"/>
                  <a:pt x="155" y="26"/>
                  <a:pt x="156" y="27"/>
                </a:cubicBezTo>
                <a:cubicBezTo>
                  <a:pt x="156" y="28"/>
                  <a:pt x="156" y="30"/>
                  <a:pt x="155" y="30"/>
                </a:cubicBezTo>
                <a:cubicBezTo>
                  <a:pt x="154" y="32"/>
                  <a:pt x="151" y="29"/>
                  <a:pt x="152" y="31"/>
                </a:cubicBezTo>
                <a:cubicBezTo>
                  <a:pt x="153" y="32"/>
                  <a:pt x="154" y="33"/>
                  <a:pt x="155" y="32"/>
                </a:cubicBezTo>
                <a:cubicBezTo>
                  <a:pt x="157" y="31"/>
                  <a:pt x="157" y="29"/>
                  <a:pt x="157" y="28"/>
                </a:cubicBezTo>
                <a:cubicBezTo>
                  <a:pt x="157" y="27"/>
                  <a:pt x="156" y="25"/>
                  <a:pt x="155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0" y="25"/>
                  <a:pt x="148" y="27"/>
                  <a:pt x="147" y="29"/>
                </a:cubicBezTo>
                <a:cubicBezTo>
                  <a:pt x="147" y="31"/>
                  <a:pt x="148" y="33"/>
                  <a:pt x="149" y="35"/>
                </a:cubicBezTo>
                <a:cubicBezTo>
                  <a:pt x="151" y="35"/>
                  <a:pt x="152" y="36"/>
                  <a:pt x="154" y="35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3" y="38"/>
                  <a:pt x="149" y="40"/>
                  <a:pt x="146" y="40"/>
                </a:cubicBezTo>
                <a:cubicBezTo>
                  <a:pt x="146" y="40"/>
                  <a:pt x="146" y="40"/>
                  <a:pt x="145" y="40"/>
                </a:cubicBezTo>
                <a:cubicBezTo>
                  <a:pt x="144" y="42"/>
                  <a:pt x="143" y="43"/>
                  <a:pt x="143" y="45"/>
                </a:cubicBezTo>
                <a:cubicBezTo>
                  <a:pt x="143" y="46"/>
                  <a:pt x="144" y="47"/>
                  <a:pt x="145" y="48"/>
                </a:cubicBezTo>
                <a:cubicBezTo>
                  <a:pt x="148" y="49"/>
                  <a:pt x="151" y="48"/>
                  <a:pt x="154" y="47"/>
                </a:cubicBezTo>
                <a:cubicBezTo>
                  <a:pt x="158" y="47"/>
                  <a:pt x="162" y="46"/>
                  <a:pt x="165" y="47"/>
                </a:cubicBezTo>
                <a:cubicBezTo>
                  <a:pt x="166" y="48"/>
                  <a:pt x="167" y="49"/>
                  <a:pt x="168" y="50"/>
                </a:cubicBezTo>
                <a:cubicBezTo>
                  <a:pt x="169" y="50"/>
                  <a:pt x="169" y="49"/>
                  <a:pt x="170" y="48"/>
                </a:cubicBezTo>
                <a:cubicBezTo>
                  <a:pt x="172" y="47"/>
                  <a:pt x="174" y="48"/>
                  <a:pt x="176" y="48"/>
                </a:cubicBezTo>
                <a:cubicBezTo>
                  <a:pt x="177" y="48"/>
                  <a:pt x="178" y="49"/>
                  <a:pt x="178" y="51"/>
                </a:cubicBezTo>
                <a:cubicBezTo>
                  <a:pt x="179" y="53"/>
                  <a:pt x="178" y="56"/>
                  <a:pt x="175" y="57"/>
                </a:cubicBezTo>
                <a:cubicBezTo>
                  <a:pt x="174" y="58"/>
                  <a:pt x="173" y="59"/>
                  <a:pt x="172" y="59"/>
                </a:cubicBezTo>
                <a:cubicBezTo>
                  <a:pt x="171" y="60"/>
                  <a:pt x="169" y="58"/>
                  <a:pt x="169" y="60"/>
                </a:cubicBezTo>
                <a:cubicBezTo>
                  <a:pt x="169" y="61"/>
                  <a:pt x="169" y="62"/>
                  <a:pt x="169" y="62"/>
                </a:cubicBezTo>
                <a:cubicBezTo>
                  <a:pt x="166" y="64"/>
                  <a:pt x="163" y="66"/>
                  <a:pt x="159" y="65"/>
                </a:cubicBezTo>
                <a:cubicBezTo>
                  <a:pt x="159" y="64"/>
                  <a:pt x="158" y="64"/>
                  <a:pt x="158" y="63"/>
                </a:cubicBezTo>
                <a:cubicBezTo>
                  <a:pt x="158" y="62"/>
                  <a:pt x="158" y="61"/>
                  <a:pt x="157" y="61"/>
                </a:cubicBezTo>
                <a:cubicBezTo>
                  <a:pt x="156" y="62"/>
                  <a:pt x="155" y="61"/>
                  <a:pt x="154" y="61"/>
                </a:cubicBezTo>
                <a:cubicBezTo>
                  <a:pt x="154" y="60"/>
                  <a:pt x="153" y="60"/>
                  <a:pt x="153" y="59"/>
                </a:cubicBezTo>
                <a:cubicBezTo>
                  <a:pt x="153" y="57"/>
                  <a:pt x="153" y="54"/>
                  <a:pt x="155" y="53"/>
                </a:cubicBezTo>
                <a:cubicBezTo>
                  <a:pt x="157" y="53"/>
                  <a:pt x="160" y="52"/>
                  <a:pt x="161" y="54"/>
                </a:cubicBezTo>
                <a:cubicBezTo>
                  <a:pt x="162" y="55"/>
                  <a:pt x="161" y="56"/>
                  <a:pt x="161" y="57"/>
                </a:cubicBezTo>
                <a:cubicBezTo>
                  <a:pt x="161" y="58"/>
                  <a:pt x="160" y="58"/>
                  <a:pt x="159" y="58"/>
                </a:cubicBezTo>
                <a:cubicBezTo>
                  <a:pt x="159" y="58"/>
                  <a:pt x="158" y="58"/>
                  <a:pt x="157" y="58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7"/>
                  <a:pt x="156" y="57"/>
                </a:cubicBezTo>
                <a:cubicBezTo>
                  <a:pt x="156" y="58"/>
                  <a:pt x="157" y="59"/>
                  <a:pt x="157" y="59"/>
                </a:cubicBezTo>
                <a:cubicBezTo>
                  <a:pt x="159" y="60"/>
                  <a:pt x="161" y="59"/>
                  <a:pt x="162" y="58"/>
                </a:cubicBezTo>
                <a:cubicBezTo>
                  <a:pt x="163" y="57"/>
                  <a:pt x="163" y="55"/>
                  <a:pt x="162" y="53"/>
                </a:cubicBezTo>
                <a:cubicBezTo>
                  <a:pt x="161" y="52"/>
                  <a:pt x="159" y="51"/>
                  <a:pt x="156" y="52"/>
                </a:cubicBezTo>
                <a:cubicBezTo>
                  <a:pt x="154" y="52"/>
                  <a:pt x="152" y="54"/>
                  <a:pt x="152" y="57"/>
                </a:cubicBezTo>
                <a:cubicBezTo>
                  <a:pt x="151" y="59"/>
                  <a:pt x="152" y="61"/>
                  <a:pt x="153" y="6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0" y="64"/>
                  <a:pt x="146" y="65"/>
                  <a:pt x="145" y="68"/>
                </a:cubicBezTo>
                <a:cubicBezTo>
                  <a:pt x="144" y="69"/>
                  <a:pt x="145" y="69"/>
                  <a:pt x="145" y="69"/>
                </a:cubicBezTo>
                <a:cubicBezTo>
                  <a:pt x="146" y="69"/>
                  <a:pt x="146" y="70"/>
                  <a:pt x="147" y="70"/>
                </a:cubicBezTo>
                <a:cubicBezTo>
                  <a:pt x="147" y="71"/>
                  <a:pt x="148" y="71"/>
                  <a:pt x="149" y="71"/>
                </a:cubicBezTo>
                <a:cubicBezTo>
                  <a:pt x="153" y="71"/>
                  <a:pt x="156" y="71"/>
                  <a:pt x="160" y="72"/>
                </a:cubicBezTo>
                <a:cubicBezTo>
                  <a:pt x="161" y="72"/>
                  <a:pt x="161" y="73"/>
                  <a:pt x="161" y="75"/>
                </a:cubicBezTo>
                <a:cubicBezTo>
                  <a:pt x="161" y="76"/>
                  <a:pt x="159" y="77"/>
                  <a:pt x="157" y="78"/>
                </a:cubicBezTo>
                <a:cubicBezTo>
                  <a:pt x="156" y="78"/>
                  <a:pt x="154" y="77"/>
                  <a:pt x="153" y="77"/>
                </a:cubicBezTo>
                <a:cubicBezTo>
                  <a:pt x="151" y="79"/>
                  <a:pt x="149" y="81"/>
                  <a:pt x="146" y="83"/>
                </a:cubicBezTo>
                <a:cubicBezTo>
                  <a:pt x="145" y="83"/>
                  <a:pt x="144" y="83"/>
                  <a:pt x="143" y="84"/>
                </a:cubicBezTo>
                <a:cubicBezTo>
                  <a:pt x="142" y="85"/>
                  <a:pt x="144" y="84"/>
                  <a:pt x="144" y="85"/>
                </a:cubicBezTo>
                <a:cubicBezTo>
                  <a:pt x="146" y="86"/>
                  <a:pt x="147" y="87"/>
                  <a:pt x="149" y="88"/>
                </a:cubicBezTo>
                <a:cubicBezTo>
                  <a:pt x="152" y="88"/>
                  <a:pt x="155" y="88"/>
                  <a:pt x="158" y="88"/>
                </a:cubicBezTo>
                <a:cubicBezTo>
                  <a:pt x="159" y="88"/>
                  <a:pt x="160" y="87"/>
                  <a:pt x="161" y="87"/>
                </a:cubicBezTo>
                <a:cubicBezTo>
                  <a:pt x="163" y="87"/>
                  <a:pt x="166" y="88"/>
                  <a:pt x="169" y="90"/>
                </a:cubicBezTo>
                <a:cubicBezTo>
                  <a:pt x="169" y="90"/>
                  <a:pt x="170" y="91"/>
                  <a:pt x="170" y="92"/>
                </a:cubicBezTo>
                <a:cubicBezTo>
                  <a:pt x="169" y="93"/>
                  <a:pt x="167" y="94"/>
                  <a:pt x="168" y="95"/>
                </a:cubicBezTo>
                <a:cubicBezTo>
                  <a:pt x="169" y="96"/>
                  <a:pt x="170" y="96"/>
                  <a:pt x="171" y="96"/>
                </a:cubicBezTo>
                <a:cubicBezTo>
                  <a:pt x="174" y="96"/>
                  <a:pt x="176" y="96"/>
                  <a:pt x="179" y="96"/>
                </a:cubicBezTo>
                <a:cubicBezTo>
                  <a:pt x="181" y="96"/>
                  <a:pt x="182" y="95"/>
                  <a:pt x="184" y="95"/>
                </a:cubicBezTo>
                <a:cubicBezTo>
                  <a:pt x="188" y="95"/>
                  <a:pt x="192" y="95"/>
                  <a:pt x="195" y="96"/>
                </a:cubicBezTo>
                <a:cubicBezTo>
                  <a:pt x="197" y="96"/>
                  <a:pt x="197" y="98"/>
                  <a:pt x="198" y="97"/>
                </a:cubicBezTo>
                <a:cubicBezTo>
                  <a:pt x="200" y="95"/>
                  <a:pt x="204" y="95"/>
                  <a:pt x="207" y="96"/>
                </a:cubicBezTo>
                <a:cubicBezTo>
                  <a:pt x="208" y="97"/>
                  <a:pt x="209" y="98"/>
                  <a:pt x="210" y="99"/>
                </a:cubicBezTo>
                <a:cubicBezTo>
                  <a:pt x="211" y="100"/>
                  <a:pt x="212" y="98"/>
                  <a:pt x="213" y="99"/>
                </a:cubicBezTo>
                <a:cubicBezTo>
                  <a:pt x="215" y="99"/>
                  <a:pt x="217" y="100"/>
                  <a:pt x="218" y="102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5"/>
                  <a:pt x="217" y="105"/>
                  <a:pt x="217" y="106"/>
                </a:cubicBezTo>
                <a:cubicBezTo>
                  <a:pt x="218" y="106"/>
                  <a:pt x="219" y="105"/>
                  <a:pt x="220" y="105"/>
                </a:cubicBezTo>
                <a:cubicBezTo>
                  <a:pt x="222" y="105"/>
                  <a:pt x="223" y="106"/>
                  <a:pt x="225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24" y="113"/>
                  <a:pt x="221" y="115"/>
                  <a:pt x="217" y="115"/>
                </a:cubicBezTo>
                <a:cubicBezTo>
                  <a:pt x="216" y="114"/>
                  <a:pt x="216" y="114"/>
                  <a:pt x="215" y="115"/>
                </a:cubicBezTo>
                <a:cubicBezTo>
                  <a:pt x="214" y="116"/>
                  <a:pt x="212" y="116"/>
                  <a:pt x="211" y="117"/>
                </a:cubicBezTo>
                <a:cubicBezTo>
                  <a:pt x="209" y="116"/>
                  <a:pt x="207" y="117"/>
                  <a:pt x="205" y="115"/>
                </a:cubicBezTo>
                <a:cubicBezTo>
                  <a:pt x="205" y="115"/>
                  <a:pt x="204" y="115"/>
                  <a:pt x="203" y="115"/>
                </a:cubicBezTo>
                <a:cubicBezTo>
                  <a:pt x="201" y="118"/>
                  <a:pt x="197" y="118"/>
                  <a:pt x="193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9" y="115"/>
                  <a:pt x="186" y="114"/>
                  <a:pt x="183" y="114"/>
                </a:cubicBezTo>
                <a:cubicBezTo>
                  <a:pt x="182" y="114"/>
                  <a:pt x="181" y="114"/>
                  <a:pt x="181" y="113"/>
                </a:cubicBezTo>
                <a:cubicBezTo>
                  <a:pt x="181" y="111"/>
                  <a:pt x="184" y="113"/>
                  <a:pt x="183" y="111"/>
                </a:cubicBezTo>
                <a:cubicBezTo>
                  <a:pt x="183" y="110"/>
                  <a:pt x="181" y="109"/>
                  <a:pt x="181" y="107"/>
                </a:cubicBezTo>
                <a:cubicBezTo>
                  <a:pt x="180" y="106"/>
                  <a:pt x="181" y="105"/>
                  <a:pt x="182" y="103"/>
                </a:cubicBezTo>
                <a:cubicBezTo>
                  <a:pt x="183" y="102"/>
                  <a:pt x="184" y="102"/>
                  <a:pt x="186" y="102"/>
                </a:cubicBezTo>
                <a:cubicBezTo>
                  <a:pt x="188" y="102"/>
                  <a:pt x="190" y="102"/>
                  <a:pt x="191" y="103"/>
                </a:cubicBezTo>
                <a:cubicBezTo>
                  <a:pt x="192" y="103"/>
                  <a:pt x="192" y="104"/>
                  <a:pt x="193" y="104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198" y="103"/>
                  <a:pt x="200" y="103"/>
                  <a:pt x="202" y="103"/>
                </a:cubicBezTo>
                <a:cubicBezTo>
                  <a:pt x="202" y="104"/>
                  <a:pt x="204" y="104"/>
                  <a:pt x="204" y="105"/>
                </a:cubicBezTo>
                <a:cubicBezTo>
                  <a:pt x="203" y="107"/>
                  <a:pt x="201" y="109"/>
                  <a:pt x="199" y="109"/>
                </a:cubicBezTo>
                <a:cubicBezTo>
                  <a:pt x="198" y="110"/>
                  <a:pt x="196" y="109"/>
                  <a:pt x="195" y="109"/>
                </a:cubicBezTo>
                <a:cubicBezTo>
                  <a:pt x="195" y="108"/>
                  <a:pt x="195" y="107"/>
                  <a:pt x="196" y="107"/>
                </a:cubicBezTo>
                <a:cubicBezTo>
                  <a:pt x="196" y="107"/>
                  <a:pt x="197" y="108"/>
                  <a:pt x="197" y="107"/>
                </a:cubicBezTo>
                <a:cubicBezTo>
                  <a:pt x="198" y="107"/>
                  <a:pt x="198" y="107"/>
                  <a:pt x="197" y="107"/>
                </a:cubicBezTo>
                <a:cubicBezTo>
                  <a:pt x="197" y="106"/>
                  <a:pt x="195" y="106"/>
                  <a:pt x="194" y="107"/>
                </a:cubicBezTo>
                <a:cubicBezTo>
                  <a:pt x="194" y="107"/>
                  <a:pt x="193" y="108"/>
                  <a:pt x="193" y="108"/>
                </a:cubicBezTo>
                <a:cubicBezTo>
                  <a:pt x="194" y="111"/>
                  <a:pt x="196" y="110"/>
                  <a:pt x="198" y="111"/>
                </a:cubicBezTo>
                <a:cubicBezTo>
                  <a:pt x="201" y="110"/>
                  <a:pt x="204" y="109"/>
                  <a:pt x="205" y="106"/>
                </a:cubicBezTo>
                <a:cubicBezTo>
                  <a:pt x="205" y="105"/>
                  <a:pt x="205" y="105"/>
                  <a:pt x="205" y="104"/>
                </a:cubicBezTo>
                <a:cubicBezTo>
                  <a:pt x="203" y="102"/>
                  <a:pt x="201" y="102"/>
                  <a:pt x="199" y="101"/>
                </a:cubicBezTo>
                <a:cubicBezTo>
                  <a:pt x="197" y="101"/>
                  <a:pt x="195" y="102"/>
                  <a:pt x="193" y="102"/>
                </a:cubicBezTo>
                <a:cubicBezTo>
                  <a:pt x="192" y="100"/>
                  <a:pt x="189" y="101"/>
                  <a:pt x="188" y="101"/>
                </a:cubicBezTo>
                <a:cubicBezTo>
                  <a:pt x="185" y="101"/>
                  <a:pt x="181" y="100"/>
                  <a:pt x="180" y="104"/>
                </a:cubicBezTo>
                <a:cubicBezTo>
                  <a:pt x="179" y="106"/>
                  <a:pt x="180" y="109"/>
                  <a:pt x="181" y="111"/>
                </a:cubicBezTo>
                <a:cubicBezTo>
                  <a:pt x="180" y="112"/>
                  <a:pt x="178" y="112"/>
                  <a:pt x="179" y="114"/>
                </a:cubicBezTo>
                <a:cubicBezTo>
                  <a:pt x="180" y="115"/>
                  <a:pt x="182" y="115"/>
                  <a:pt x="183" y="115"/>
                </a:cubicBezTo>
                <a:cubicBezTo>
                  <a:pt x="186" y="115"/>
                  <a:pt x="189" y="116"/>
                  <a:pt x="191" y="118"/>
                </a:cubicBezTo>
                <a:cubicBezTo>
                  <a:pt x="191" y="119"/>
                  <a:pt x="191" y="121"/>
                  <a:pt x="191" y="122"/>
                </a:cubicBezTo>
                <a:cubicBezTo>
                  <a:pt x="189" y="125"/>
                  <a:pt x="186" y="125"/>
                  <a:pt x="183" y="126"/>
                </a:cubicBezTo>
                <a:cubicBezTo>
                  <a:pt x="181" y="127"/>
                  <a:pt x="183" y="130"/>
                  <a:pt x="180" y="129"/>
                </a:cubicBezTo>
                <a:cubicBezTo>
                  <a:pt x="180" y="130"/>
                  <a:pt x="179" y="130"/>
                  <a:pt x="178" y="130"/>
                </a:cubicBezTo>
                <a:cubicBezTo>
                  <a:pt x="179" y="127"/>
                  <a:pt x="175" y="127"/>
                  <a:pt x="174" y="126"/>
                </a:cubicBezTo>
                <a:cubicBezTo>
                  <a:pt x="173" y="125"/>
                  <a:pt x="174" y="124"/>
                  <a:pt x="175" y="124"/>
                </a:cubicBezTo>
                <a:cubicBezTo>
                  <a:pt x="177" y="123"/>
                  <a:pt x="177" y="122"/>
                  <a:pt x="179" y="121"/>
                </a:cubicBezTo>
                <a:cubicBezTo>
                  <a:pt x="179" y="120"/>
                  <a:pt x="180" y="119"/>
                  <a:pt x="180" y="119"/>
                </a:cubicBezTo>
                <a:cubicBezTo>
                  <a:pt x="179" y="117"/>
                  <a:pt x="177" y="116"/>
                  <a:pt x="175" y="116"/>
                </a:cubicBezTo>
                <a:cubicBezTo>
                  <a:pt x="171" y="115"/>
                  <a:pt x="167" y="117"/>
                  <a:pt x="162" y="116"/>
                </a:cubicBezTo>
                <a:cubicBezTo>
                  <a:pt x="161" y="115"/>
                  <a:pt x="161" y="115"/>
                  <a:pt x="161" y="115"/>
                </a:cubicBezTo>
                <a:cubicBezTo>
                  <a:pt x="160" y="114"/>
                  <a:pt x="157" y="114"/>
                  <a:pt x="158" y="112"/>
                </a:cubicBezTo>
                <a:cubicBezTo>
                  <a:pt x="159" y="109"/>
                  <a:pt x="162" y="109"/>
                  <a:pt x="164" y="108"/>
                </a:cubicBezTo>
                <a:cubicBezTo>
                  <a:pt x="165" y="109"/>
                  <a:pt x="167" y="109"/>
                  <a:pt x="167" y="108"/>
                </a:cubicBezTo>
                <a:cubicBezTo>
                  <a:pt x="170" y="108"/>
                  <a:pt x="173" y="108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2" y="102"/>
                  <a:pt x="170" y="103"/>
                  <a:pt x="168" y="102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2" y="101"/>
                  <a:pt x="160" y="101"/>
                  <a:pt x="159" y="100"/>
                </a:cubicBezTo>
                <a:cubicBezTo>
                  <a:pt x="159" y="99"/>
                  <a:pt x="159" y="99"/>
                  <a:pt x="158" y="98"/>
                </a:cubicBezTo>
                <a:cubicBezTo>
                  <a:pt x="159" y="97"/>
                  <a:pt x="161" y="96"/>
                  <a:pt x="160" y="94"/>
                </a:cubicBezTo>
                <a:cubicBezTo>
                  <a:pt x="159" y="92"/>
                  <a:pt x="156" y="92"/>
                  <a:pt x="154" y="93"/>
                </a:cubicBezTo>
                <a:cubicBezTo>
                  <a:pt x="152" y="93"/>
                  <a:pt x="150" y="93"/>
                  <a:pt x="148" y="94"/>
                </a:cubicBezTo>
                <a:cubicBezTo>
                  <a:pt x="147" y="94"/>
                  <a:pt x="146" y="94"/>
                  <a:pt x="145" y="94"/>
                </a:cubicBezTo>
                <a:cubicBezTo>
                  <a:pt x="142" y="93"/>
                  <a:pt x="139" y="94"/>
                  <a:pt x="137" y="92"/>
                </a:cubicBezTo>
                <a:cubicBezTo>
                  <a:pt x="136" y="91"/>
                  <a:pt x="135" y="91"/>
                  <a:pt x="135" y="90"/>
                </a:cubicBezTo>
                <a:cubicBezTo>
                  <a:pt x="134" y="90"/>
                  <a:pt x="134" y="92"/>
                  <a:pt x="133" y="93"/>
                </a:cubicBezTo>
                <a:cubicBezTo>
                  <a:pt x="131" y="95"/>
                  <a:pt x="127" y="96"/>
                  <a:pt x="123" y="96"/>
                </a:cubicBezTo>
                <a:cubicBezTo>
                  <a:pt x="122" y="95"/>
                  <a:pt x="120" y="95"/>
                  <a:pt x="120" y="94"/>
                </a:cubicBezTo>
                <a:cubicBezTo>
                  <a:pt x="119" y="92"/>
                  <a:pt x="120" y="90"/>
                  <a:pt x="121" y="89"/>
                </a:cubicBezTo>
                <a:cubicBezTo>
                  <a:pt x="121" y="87"/>
                  <a:pt x="120" y="87"/>
                  <a:pt x="119" y="86"/>
                </a:cubicBezTo>
                <a:cubicBezTo>
                  <a:pt x="117" y="86"/>
                  <a:pt x="116" y="86"/>
                  <a:pt x="115" y="88"/>
                </a:cubicBezTo>
                <a:cubicBezTo>
                  <a:pt x="113" y="89"/>
                  <a:pt x="113" y="90"/>
                  <a:pt x="111" y="91"/>
                </a:cubicBezTo>
                <a:cubicBezTo>
                  <a:pt x="110" y="91"/>
                  <a:pt x="109" y="89"/>
                  <a:pt x="107" y="90"/>
                </a:cubicBezTo>
                <a:cubicBezTo>
                  <a:pt x="106" y="90"/>
                  <a:pt x="105" y="91"/>
                  <a:pt x="104" y="92"/>
                </a:cubicBezTo>
                <a:cubicBezTo>
                  <a:pt x="103" y="93"/>
                  <a:pt x="103" y="95"/>
                  <a:pt x="104" y="96"/>
                </a:cubicBezTo>
                <a:cubicBezTo>
                  <a:pt x="106" y="97"/>
                  <a:pt x="107" y="98"/>
                  <a:pt x="109" y="97"/>
                </a:cubicBezTo>
                <a:cubicBezTo>
                  <a:pt x="109" y="96"/>
                  <a:pt x="107" y="96"/>
                  <a:pt x="106" y="96"/>
                </a:cubicBezTo>
                <a:cubicBezTo>
                  <a:pt x="105" y="95"/>
                  <a:pt x="105" y="94"/>
                  <a:pt x="105" y="93"/>
                </a:cubicBezTo>
                <a:cubicBezTo>
                  <a:pt x="105" y="92"/>
                  <a:pt x="106" y="92"/>
                  <a:pt x="107" y="91"/>
                </a:cubicBezTo>
                <a:cubicBezTo>
                  <a:pt x="108" y="91"/>
                  <a:pt x="109" y="92"/>
                  <a:pt x="110" y="92"/>
                </a:cubicBezTo>
                <a:cubicBezTo>
                  <a:pt x="111" y="93"/>
                  <a:pt x="113" y="94"/>
                  <a:pt x="113" y="95"/>
                </a:cubicBezTo>
                <a:cubicBezTo>
                  <a:pt x="114" y="98"/>
                  <a:pt x="114" y="100"/>
                  <a:pt x="112" y="102"/>
                </a:cubicBezTo>
                <a:cubicBezTo>
                  <a:pt x="110" y="104"/>
                  <a:pt x="108" y="105"/>
                  <a:pt x="106" y="105"/>
                </a:cubicBezTo>
                <a:cubicBezTo>
                  <a:pt x="102" y="106"/>
                  <a:pt x="98" y="104"/>
                  <a:pt x="94" y="104"/>
                </a:cubicBezTo>
                <a:cubicBezTo>
                  <a:pt x="93" y="104"/>
                  <a:pt x="92" y="102"/>
                  <a:pt x="91" y="103"/>
                </a:cubicBezTo>
                <a:cubicBezTo>
                  <a:pt x="90" y="104"/>
                  <a:pt x="89" y="105"/>
                  <a:pt x="88" y="106"/>
                </a:cubicBezTo>
                <a:cubicBezTo>
                  <a:pt x="87" y="107"/>
                  <a:pt x="84" y="105"/>
                  <a:pt x="85" y="107"/>
                </a:cubicBezTo>
                <a:cubicBezTo>
                  <a:pt x="86" y="108"/>
                  <a:pt x="87" y="108"/>
                  <a:pt x="88" y="108"/>
                </a:cubicBezTo>
                <a:cubicBezTo>
                  <a:pt x="89" y="109"/>
                  <a:pt x="92" y="109"/>
                  <a:pt x="92" y="111"/>
                </a:cubicBezTo>
                <a:cubicBezTo>
                  <a:pt x="93" y="113"/>
                  <a:pt x="91" y="114"/>
                  <a:pt x="91" y="116"/>
                </a:cubicBezTo>
                <a:cubicBezTo>
                  <a:pt x="89" y="117"/>
                  <a:pt x="88" y="118"/>
                  <a:pt x="85" y="118"/>
                </a:cubicBezTo>
                <a:cubicBezTo>
                  <a:pt x="85" y="119"/>
                  <a:pt x="85" y="119"/>
                  <a:pt x="85" y="120"/>
                </a:cubicBezTo>
                <a:cubicBezTo>
                  <a:pt x="84" y="122"/>
                  <a:pt x="82" y="123"/>
                  <a:pt x="79" y="124"/>
                </a:cubicBezTo>
                <a:cubicBezTo>
                  <a:pt x="76" y="125"/>
                  <a:pt x="73" y="124"/>
                  <a:pt x="70" y="122"/>
                </a:cubicBezTo>
                <a:cubicBezTo>
                  <a:pt x="68" y="123"/>
                  <a:pt x="66" y="125"/>
                  <a:pt x="64" y="125"/>
                </a:cubicBezTo>
                <a:cubicBezTo>
                  <a:pt x="58" y="127"/>
                  <a:pt x="52" y="124"/>
                  <a:pt x="47" y="121"/>
                </a:cubicBezTo>
                <a:cubicBezTo>
                  <a:pt x="45" y="122"/>
                  <a:pt x="44" y="122"/>
                  <a:pt x="42" y="122"/>
                </a:cubicBezTo>
                <a:cubicBezTo>
                  <a:pt x="40" y="121"/>
                  <a:pt x="37" y="121"/>
                  <a:pt x="35" y="119"/>
                </a:cubicBezTo>
                <a:cubicBezTo>
                  <a:pt x="34" y="119"/>
                  <a:pt x="34" y="118"/>
                  <a:pt x="34" y="117"/>
                </a:cubicBezTo>
                <a:cubicBezTo>
                  <a:pt x="35" y="115"/>
                  <a:pt x="37" y="114"/>
                  <a:pt x="39" y="114"/>
                </a:cubicBezTo>
                <a:cubicBezTo>
                  <a:pt x="39" y="115"/>
                  <a:pt x="41" y="115"/>
                  <a:pt x="41" y="116"/>
                </a:cubicBezTo>
                <a:cubicBezTo>
                  <a:pt x="42" y="116"/>
                  <a:pt x="42" y="116"/>
                  <a:pt x="43" y="117"/>
                </a:cubicBezTo>
                <a:cubicBezTo>
                  <a:pt x="45" y="117"/>
                  <a:pt x="47" y="117"/>
                  <a:pt x="49" y="116"/>
                </a:cubicBezTo>
                <a:cubicBezTo>
                  <a:pt x="50" y="117"/>
                  <a:pt x="50" y="118"/>
                  <a:pt x="51" y="118"/>
                </a:cubicBezTo>
                <a:cubicBezTo>
                  <a:pt x="53" y="119"/>
                  <a:pt x="55" y="120"/>
                  <a:pt x="58" y="121"/>
                </a:cubicBezTo>
                <a:cubicBezTo>
                  <a:pt x="60" y="120"/>
                  <a:pt x="62" y="119"/>
                  <a:pt x="63" y="117"/>
                </a:cubicBezTo>
                <a:cubicBezTo>
                  <a:pt x="64" y="117"/>
                  <a:pt x="64" y="118"/>
                  <a:pt x="65" y="118"/>
                </a:cubicBezTo>
                <a:cubicBezTo>
                  <a:pt x="69" y="118"/>
                  <a:pt x="73" y="119"/>
                  <a:pt x="76" y="117"/>
                </a:cubicBezTo>
                <a:cubicBezTo>
                  <a:pt x="77" y="116"/>
                  <a:pt x="78" y="115"/>
                  <a:pt x="79" y="113"/>
                </a:cubicBezTo>
                <a:cubicBezTo>
                  <a:pt x="78" y="112"/>
                  <a:pt x="76" y="110"/>
                  <a:pt x="75" y="109"/>
                </a:cubicBezTo>
                <a:cubicBezTo>
                  <a:pt x="75" y="107"/>
                  <a:pt x="73" y="106"/>
                  <a:pt x="72" y="105"/>
                </a:cubicBezTo>
                <a:cubicBezTo>
                  <a:pt x="69" y="103"/>
                  <a:pt x="65" y="102"/>
                  <a:pt x="62" y="104"/>
                </a:cubicBezTo>
                <a:cubicBezTo>
                  <a:pt x="61" y="105"/>
                  <a:pt x="60" y="107"/>
                  <a:pt x="61" y="108"/>
                </a:cubicBezTo>
                <a:cubicBezTo>
                  <a:pt x="61" y="109"/>
                  <a:pt x="61" y="110"/>
                  <a:pt x="62" y="111"/>
                </a:cubicBezTo>
                <a:cubicBezTo>
                  <a:pt x="64" y="112"/>
                  <a:pt x="66" y="112"/>
                  <a:pt x="68" y="111"/>
                </a:cubicBezTo>
                <a:cubicBezTo>
                  <a:pt x="69" y="111"/>
                  <a:pt x="69" y="109"/>
                  <a:pt x="69" y="108"/>
                </a:cubicBezTo>
                <a:cubicBezTo>
                  <a:pt x="68" y="108"/>
                  <a:pt x="68" y="107"/>
                  <a:pt x="67" y="107"/>
                </a:cubicBezTo>
                <a:cubicBezTo>
                  <a:pt x="67" y="107"/>
                  <a:pt x="66" y="107"/>
                  <a:pt x="66" y="108"/>
                </a:cubicBezTo>
                <a:cubicBezTo>
                  <a:pt x="66" y="109"/>
                  <a:pt x="68" y="108"/>
                  <a:pt x="68" y="109"/>
                </a:cubicBezTo>
                <a:cubicBezTo>
                  <a:pt x="68" y="110"/>
                  <a:pt x="67" y="111"/>
                  <a:pt x="66" y="111"/>
                </a:cubicBezTo>
                <a:cubicBezTo>
                  <a:pt x="65" y="111"/>
                  <a:pt x="63" y="110"/>
                  <a:pt x="62" y="110"/>
                </a:cubicBezTo>
                <a:cubicBezTo>
                  <a:pt x="62" y="108"/>
                  <a:pt x="61" y="108"/>
                  <a:pt x="62" y="106"/>
                </a:cubicBezTo>
                <a:cubicBezTo>
                  <a:pt x="63" y="105"/>
                  <a:pt x="65" y="104"/>
                  <a:pt x="67" y="104"/>
                </a:cubicBezTo>
                <a:cubicBezTo>
                  <a:pt x="68" y="105"/>
                  <a:pt x="69" y="104"/>
                  <a:pt x="70" y="105"/>
                </a:cubicBezTo>
                <a:cubicBezTo>
                  <a:pt x="72" y="106"/>
                  <a:pt x="73" y="107"/>
                  <a:pt x="73" y="109"/>
                </a:cubicBezTo>
                <a:cubicBezTo>
                  <a:pt x="73" y="109"/>
                  <a:pt x="73" y="110"/>
                  <a:pt x="73" y="110"/>
                </a:cubicBezTo>
                <a:cubicBezTo>
                  <a:pt x="73" y="111"/>
                  <a:pt x="74" y="111"/>
                  <a:pt x="75" y="111"/>
                </a:cubicBezTo>
                <a:cubicBezTo>
                  <a:pt x="76" y="112"/>
                  <a:pt x="77" y="112"/>
                  <a:pt x="77" y="113"/>
                </a:cubicBezTo>
                <a:cubicBezTo>
                  <a:pt x="76" y="115"/>
                  <a:pt x="74" y="117"/>
                  <a:pt x="72" y="117"/>
                </a:cubicBezTo>
                <a:cubicBezTo>
                  <a:pt x="69" y="118"/>
                  <a:pt x="67" y="117"/>
                  <a:pt x="64" y="116"/>
                </a:cubicBezTo>
                <a:cubicBezTo>
                  <a:pt x="64" y="116"/>
                  <a:pt x="63" y="115"/>
                  <a:pt x="63" y="115"/>
                </a:cubicBezTo>
                <a:cubicBezTo>
                  <a:pt x="62" y="118"/>
                  <a:pt x="59" y="119"/>
                  <a:pt x="57" y="119"/>
                </a:cubicBezTo>
                <a:cubicBezTo>
                  <a:pt x="54" y="119"/>
                  <a:pt x="52" y="117"/>
                  <a:pt x="49" y="115"/>
                </a:cubicBezTo>
                <a:cubicBezTo>
                  <a:pt x="49" y="114"/>
                  <a:pt x="48" y="115"/>
                  <a:pt x="47" y="116"/>
                </a:cubicBezTo>
                <a:cubicBezTo>
                  <a:pt x="45" y="116"/>
                  <a:pt x="43" y="116"/>
                  <a:pt x="41" y="115"/>
                </a:cubicBezTo>
                <a:cubicBezTo>
                  <a:pt x="41" y="114"/>
                  <a:pt x="40" y="113"/>
                  <a:pt x="40" y="113"/>
                </a:cubicBezTo>
                <a:cubicBezTo>
                  <a:pt x="42" y="111"/>
                  <a:pt x="44" y="111"/>
                  <a:pt x="45" y="111"/>
                </a:cubicBezTo>
                <a:cubicBezTo>
                  <a:pt x="47" y="110"/>
                  <a:pt x="50" y="109"/>
                  <a:pt x="50" y="106"/>
                </a:cubicBezTo>
                <a:cubicBezTo>
                  <a:pt x="50" y="105"/>
                  <a:pt x="50" y="104"/>
                  <a:pt x="49" y="103"/>
                </a:cubicBezTo>
                <a:cubicBezTo>
                  <a:pt x="48" y="102"/>
                  <a:pt x="46" y="101"/>
                  <a:pt x="44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100"/>
                  <a:pt x="44" y="99"/>
                  <a:pt x="43" y="97"/>
                </a:cubicBezTo>
                <a:cubicBezTo>
                  <a:pt x="44" y="97"/>
                  <a:pt x="46" y="96"/>
                  <a:pt x="46" y="95"/>
                </a:cubicBezTo>
                <a:cubicBezTo>
                  <a:pt x="46" y="94"/>
                  <a:pt x="46" y="93"/>
                  <a:pt x="46" y="93"/>
                </a:cubicBezTo>
                <a:cubicBezTo>
                  <a:pt x="45" y="92"/>
                  <a:pt x="44" y="92"/>
                  <a:pt x="43" y="91"/>
                </a:cubicBezTo>
                <a:cubicBezTo>
                  <a:pt x="42" y="92"/>
                  <a:pt x="41" y="91"/>
                  <a:pt x="40" y="92"/>
                </a:cubicBezTo>
                <a:cubicBezTo>
                  <a:pt x="38" y="92"/>
                  <a:pt x="37" y="92"/>
                  <a:pt x="36" y="93"/>
                </a:cubicBezTo>
                <a:cubicBezTo>
                  <a:pt x="36" y="93"/>
                  <a:pt x="35" y="94"/>
                  <a:pt x="35" y="95"/>
                </a:cubicBezTo>
                <a:cubicBezTo>
                  <a:pt x="35" y="95"/>
                  <a:pt x="36" y="96"/>
                  <a:pt x="37" y="97"/>
                </a:cubicBezTo>
                <a:cubicBezTo>
                  <a:pt x="37" y="97"/>
                  <a:pt x="38" y="97"/>
                  <a:pt x="38" y="96"/>
                </a:cubicBezTo>
                <a:cubicBezTo>
                  <a:pt x="39" y="96"/>
                  <a:pt x="38" y="96"/>
                  <a:pt x="38" y="96"/>
                </a:cubicBezTo>
                <a:cubicBezTo>
                  <a:pt x="37" y="96"/>
                  <a:pt x="37" y="95"/>
                  <a:pt x="36" y="95"/>
                </a:cubicBezTo>
                <a:cubicBezTo>
                  <a:pt x="36" y="94"/>
                  <a:pt x="37" y="94"/>
                  <a:pt x="37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93"/>
                  <a:pt x="41" y="93"/>
                  <a:pt x="42" y="93"/>
                </a:cubicBezTo>
                <a:cubicBezTo>
                  <a:pt x="43" y="92"/>
                  <a:pt x="44" y="93"/>
                  <a:pt x="45" y="93"/>
                </a:cubicBezTo>
                <a:cubicBezTo>
                  <a:pt x="45" y="94"/>
                  <a:pt x="45" y="94"/>
                  <a:pt x="45" y="95"/>
                </a:cubicBezTo>
                <a:cubicBezTo>
                  <a:pt x="44" y="96"/>
                  <a:pt x="43" y="97"/>
                  <a:pt x="42" y="97"/>
                </a:cubicBezTo>
                <a:cubicBezTo>
                  <a:pt x="41" y="97"/>
                  <a:pt x="41" y="97"/>
                  <a:pt x="41" y="98"/>
                </a:cubicBezTo>
                <a:cubicBezTo>
                  <a:pt x="42" y="98"/>
                  <a:pt x="42" y="99"/>
                  <a:pt x="42" y="99"/>
                </a:cubicBezTo>
                <a:cubicBezTo>
                  <a:pt x="42" y="101"/>
                  <a:pt x="40" y="102"/>
                  <a:pt x="39" y="102"/>
                </a:cubicBezTo>
                <a:cubicBezTo>
                  <a:pt x="38" y="102"/>
                  <a:pt x="37" y="101"/>
                  <a:pt x="36" y="101"/>
                </a:cubicBezTo>
                <a:cubicBezTo>
                  <a:pt x="35" y="102"/>
                  <a:pt x="34" y="102"/>
                  <a:pt x="32" y="103"/>
                </a:cubicBezTo>
                <a:cubicBezTo>
                  <a:pt x="31" y="102"/>
                  <a:pt x="29" y="102"/>
                  <a:pt x="28" y="100"/>
                </a:cubicBezTo>
                <a:cubicBezTo>
                  <a:pt x="27" y="100"/>
                  <a:pt x="27" y="101"/>
                  <a:pt x="26" y="102"/>
                </a:cubicBezTo>
                <a:cubicBezTo>
                  <a:pt x="24" y="103"/>
                  <a:pt x="21" y="103"/>
                  <a:pt x="19" y="102"/>
                </a:cubicBezTo>
                <a:cubicBezTo>
                  <a:pt x="18" y="101"/>
                  <a:pt x="18" y="100"/>
                  <a:pt x="18" y="99"/>
                </a:cubicBezTo>
                <a:cubicBezTo>
                  <a:pt x="19" y="98"/>
                  <a:pt x="20" y="96"/>
                  <a:pt x="21" y="96"/>
                </a:cubicBezTo>
                <a:cubicBezTo>
                  <a:pt x="23" y="95"/>
                  <a:pt x="26" y="95"/>
                  <a:pt x="28" y="95"/>
                </a:cubicBezTo>
                <a:cubicBezTo>
                  <a:pt x="29" y="95"/>
                  <a:pt x="29" y="94"/>
                  <a:pt x="29" y="94"/>
                </a:cubicBezTo>
                <a:cubicBezTo>
                  <a:pt x="28" y="92"/>
                  <a:pt x="30" y="91"/>
                  <a:pt x="30" y="89"/>
                </a:cubicBezTo>
                <a:cubicBezTo>
                  <a:pt x="32" y="88"/>
                  <a:pt x="35" y="88"/>
                  <a:pt x="38" y="88"/>
                </a:cubicBezTo>
                <a:cubicBezTo>
                  <a:pt x="38" y="88"/>
                  <a:pt x="39" y="89"/>
                  <a:pt x="39" y="88"/>
                </a:cubicBezTo>
                <a:cubicBezTo>
                  <a:pt x="40" y="88"/>
                  <a:pt x="39" y="87"/>
                  <a:pt x="40" y="87"/>
                </a:cubicBezTo>
                <a:cubicBezTo>
                  <a:pt x="41" y="85"/>
                  <a:pt x="43" y="83"/>
                  <a:pt x="46" y="82"/>
                </a:cubicBezTo>
                <a:cubicBezTo>
                  <a:pt x="49" y="82"/>
                  <a:pt x="51" y="83"/>
                  <a:pt x="53" y="84"/>
                </a:cubicBezTo>
                <a:cubicBezTo>
                  <a:pt x="56" y="82"/>
                  <a:pt x="59" y="82"/>
                  <a:pt x="62" y="82"/>
                </a:cubicBezTo>
                <a:cubicBezTo>
                  <a:pt x="64" y="82"/>
                  <a:pt x="65" y="82"/>
                  <a:pt x="66" y="83"/>
                </a:cubicBezTo>
                <a:cubicBezTo>
                  <a:pt x="68" y="83"/>
                  <a:pt x="69" y="82"/>
                  <a:pt x="70" y="82"/>
                </a:cubicBezTo>
                <a:cubicBezTo>
                  <a:pt x="72" y="81"/>
                  <a:pt x="74" y="82"/>
                  <a:pt x="75" y="83"/>
                </a:cubicBezTo>
                <a:cubicBezTo>
                  <a:pt x="76" y="83"/>
                  <a:pt x="76" y="84"/>
                  <a:pt x="76" y="85"/>
                </a:cubicBezTo>
                <a:cubicBezTo>
                  <a:pt x="75" y="88"/>
                  <a:pt x="72" y="89"/>
                  <a:pt x="69" y="88"/>
                </a:cubicBezTo>
                <a:cubicBezTo>
                  <a:pt x="67" y="88"/>
                  <a:pt x="67" y="90"/>
                  <a:pt x="66" y="91"/>
                </a:cubicBezTo>
                <a:cubicBezTo>
                  <a:pt x="63" y="93"/>
                  <a:pt x="60" y="95"/>
                  <a:pt x="56" y="94"/>
                </a:cubicBezTo>
                <a:cubicBezTo>
                  <a:pt x="55" y="93"/>
                  <a:pt x="55" y="93"/>
                  <a:pt x="55" y="92"/>
                </a:cubicBezTo>
                <a:cubicBezTo>
                  <a:pt x="55" y="90"/>
                  <a:pt x="57" y="90"/>
                  <a:pt x="59" y="89"/>
                </a:cubicBezTo>
                <a:cubicBezTo>
                  <a:pt x="60" y="89"/>
                  <a:pt x="60" y="90"/>
                  <a:pt x="60" y="90"/>
                </a:cubicBezTo>
                <a:cubicBezTo>
                  <a:pt x="60" y="91"/>
                  <a:pt x="59" y="91"/>
                  <a:pt x="60" y="92"/>
                </a:cubicBezTo>
                <a:cubicBezTo>
                  <a:pt x="61" y="92"/>
                  <a:pt x="61" y="92"/>
                  <a:pt x="61" y="91"/>
                </a:cubicBezTo>
                <a:cubicBezTo>
                  <a:pt x="62" y="91"/>
                  <a:pt x="62" y="90"/>
                  <a:pt x="62" y="89"/>
                </a:cubicBezTo>
                <a:cubicBezTo>
                  <a:pt x="61" y="89"/>
                  <a:pt x="60" y="88"/>
                  <a:pt x="59" y="88"/>
                </a:cubicBezTo>
                <a:cubicBezTo>
                  <a:pt x="56" y="88"/>
                  <a:pt x="54" y="90"/>
                  <a:pt x="5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2" y="93"/>
                  <a:pt x="52" y="93"/>
                </a:cubicBezTo>
                <a:cubicBezTo>
                  <a:pt x="52" y="94"/>
                  <a:pt x="51" y="96"/>
                  <a:pt x="52" y="98"/>
                </a:cubicBezTo>
                <a:cubicBezTo>
                  <a:pt x="55" y="100"/>
                  <a:pt x="60" y="100"/>
                  <a:pt x="63" y="99"/>
                </a:cubicBezTo>
                <a:cubicBezTo>
                  <a:pt x="68" y="98"/>
                  <a:pt x="73" y="98"/>
                  <a:pt x="78" y="100"/>
                </a:cubicBezTo>
                <a:cubicBezTo>
                  <a:pt x="79" y="100"/>
                  <a:pt x="80" y="101"/>
                  <a:pt x="81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82" y="101"/>
                  <a:pt x="83" y="99"/>
                  <a:pt x="84" y="99"/>
                </a:cubicBezTo>
                <a:cubicBezTo>
                  <a:pt x="87" y="97"/>
                  <a:pt x="91" y="97"/>
                  <a:pt x="94" y="97"/>
                </a:cubicBezTo>
                <a:cubicBezTo>
                  <a:pt x="97" y="97"/>
                  <a:pt x="99" y="96"/>
                  <a:pt x="101" y="94"/>
                </a:cubicBezTo>
                <a:cubicBezTo>
                  <a:pt x="101" y="93"/>
                  <a:pt x="99" y="93"/>
                  <a:pt x="99" y="93"/>
                </a:cubicBezTo>
                <a:cubicBezTo>
                  <a:pt x="97" y="92"/>
                  <a:pt x="97" y="90"/>
                  <a:pt x="96" y="89"/>
                </a:cubicBezTo>
                <a:cubicBezTo>
                  <a:pt x="96" y="86"/>
                  <a:pt x="99" y="83"/>
                  <a:pt x="102" y="82"/>
                </a:cubicBezTo>
                <a:cubicBezTo>
                  <a:pt x="104" y="82"/>
                  <a:pt x="106" y="82"/>
                  <a:pt x="107" y="83"/>
                </a:cubicBezTo>
                <a:cubicBezTo>
                  <a:pt x="108" y="83"/>
                  <a:pt x="108" y="83"/>
                  <a:pt x="108" y="82"/>
                </a:cubicBezTo>
                <a:cubicBezTo>
                  <a:pt x="107" y="81"/>
                  <a:pt x="109" y="81"/>
                  <a:pt x="109" y="80"/>
                </a:cubicBezTo>
                <a:cubicBezTo>
                  <a:pt x="112" y="78"/>
                  <a:pt x="115" y="79"/>
                  <a:pt x="118" y="79"/>
                </a:cubicBezTo>
                <a:cubicBezTo>
                  <a:pt x="121" y="79"/>
                  <a:pt x="125" y="78"/>
                  <a:pt x="128" y="78"/>
                </a:cubicBezTo>
                <a:cubicBezTo>
                  <a:pt x="130" y="78"/>
                  <a:pt x="132" y="77"/>
                  <a:pt x="133" y="75"/>
                </a:cubicBezTo>
                <a:cubicBezTo>
                  <a:pt x="134" y="73"/>
                  <a:pt x="133" y="72"/>
                  <a:pt x="132" y="71"/>
                </a:cubicBezTo>
                <a:cubicBezTo>
                  <a:pt x="131" y="71"/>
                  <a:pt x="132" y="70"/>
                  <a:pt x="132" y="70"/>
                </a:cubicBezTo>
                <a:cubicBezTo>
                  <a:pt x="132" y="68"/>
                  <a:pt x="131" y="67"/>
                  <a:pt x="130" y="67"/>
                </a:cubicBezTo>
                <a:cubicBezTo>
                  <a:pt x="129" y="65"/>
                  <a:pt x="127" y="66"/>
                  <a:pt x="126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3" y="65"/>
                  <a:pt x="121" y="65"/>
                  <a:pt x="119" y="65"/>
                </a:cubicBezTo>
                <a:cubicBezTo>
                  <a:pt x="118" y="66"/>
                  <a:pt x="117" y="68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8"/>
                  <a:pt x="119" y="67"/>
                  <a:pt x="120" y="67"/>
                </a:cubicBezTo>
                <a:cubicBezTo>
                  <a:pt x="121" y="66"/>
                  <a:pt x="122" y="66"/>
                  <a:pt x="122" y="67"/>
                </a:cubicBezTo>
                <a:cubicBezTo>
                  <a:pt x="123" y="67"/>
                  <a:pt x="123" y="68"/>
                  <a:pt x="124" y="68"/>
                </a:cubicBezTo>
                <a:cubicBezTo>
                  <a:pt x="125" y="68"/>
                  <a:pt x="127" y="66"/>
                  <a:pt x="129" y="67"/>
                </a:cubicBezTo>
                <a:cubicBezTo>
                  <a:pt x="130" y="67"/>
                  <a:pt x="130" y="68"/>
                  <a:pt x="131" y="69"/>
                </a:cubicBezTo>
                <a:cubicBezTo>
                  <a:pt x="131" y="70"/>
                  <a:pt x="130" y="70"/>
                  <a:pt x="130" y="71"/>
                </a:cubicBezTo>
                <a:cubicBezTo>
                  <a:pt x="129" y="72"/>
                  <a:pt x="127" y="72"/>
                  <a:pt x="126" y="72"/>
                </a:cubicBezTo>
                <a:cubicBezTo>
                  <a:pt x="125" y="71"/>
                  <a:pt x="125" y="71"/>
                  <a:pt x="124" y="71"/>
                </a:cubicBezTo>
                <a:cubicBezTo>
                  <a:pt x="123" y="74"/>
                  <a:pt x="121" y="76"/>
                  <a:pt x="118" y="77"/>
                </a:cubicBezTo>
                <a:cubicBezTo>
                  <a:pt x="115" y="77"/>
                  <a:pt x="112" y="75"/>
                  <a:pt x="110" y="73"/>
                </a:cubicBezTo>
                <a:cubicBezTo>
                  <a:pt x="108" y="73"/>
                  <a:pt x="106" y="72"/>
                  <a:pt x="104" y="71"/>
                </a:cubicBezTo>
                <a:cubicBezTo>
                  <a:pt x="103" y="71"/>
                  <a:pt x="103" y="70"/>
                  <a:pt x="103" y="69"/>
                </a:cubicBezTo>
                <a:cubicBezTo>
                  <a:pt x="103" y="68"/>
                  <a:pt x="104" y="67"/>
                  <a:pt x="105" y="67"/>
                </a:cubicBezTo>
                <a:cubicBezTo>
                  <a:pt x="106" y="66"/>
                  <a:pt x="109" y="66"/>
                  <a:pt x="110" y="67"/>
                </a:cubicBezTo>
                <a:cubicBezTo>
                  <a:pt x="111" y="67"/>
                  <a:pt x="111" y="66"/>
                  <a:pt x="111" y="66"/>
                </a:cubicBezTo>
                <a:cubicBezTo>
                  <a:pt x="111" y="65"/>
                  <a:pt x="112" y="64"/>
                  <a:pt x="113" y="62"/>
                </a:cubicBezTo>
                <a:cubicBezTo>
                  <a:pt x="115" y="61"/>
                  <a:pt x="118" y="60"/>
                  <a:pt x="120" y="61"/>
                </a:cubicBezTo>
                <a:cubicBezTo>
                  <a:pt x="122" y="61"/>
                  <a:pt x="123" y="63"/>
                  <a:pt x="124" y="63"/>
                </a:cubicBezTo>
                <a:cubicBezTo>
                  <a:pt x="124" y="63"/>
                  <a:pt x="125" y="64"/>
                  <a:pt x="125" y="64"/>
                </a:cubicBezTo>
                <a:cubicBezTo>
                  <a:pt x="129" y="60"/>
                  <a:pt x="134" y="64"/>
                  <a:pt x="139" y="63"/>
                </a:cubicBezTo>
                <a:cubicBezTo>
                  <a:pt x="142" y="63"/>
                  <a:pt x="144" y="60"/>
                  <a:pt x="144" y="57"/>
                </a:cubicBezTo>
                <a:cubicBezTo>
                  <a:pt x="144" y="56"/>
                  <a:pt x="143" y="55"/>
                  <a:pt x="142" y="54"/>
                </a:cubicBezTo>
                <a:cubicBezTo>
                  <a:pt x="140" y="53"/>
                  <a:pt x="137" y="53"/>
                  <a:pt x="134" y="54"/>
                </a:cubicBezTo>
                <a:cubicBezTo>
                  <a:pt x="130" y="57"/>
                  <a:pt x="124" y="58"/>
                  <a:pt x="118" y="56"/>
                </a:cubicBezTo>
                <a:cubicBezTo>
                  <a:pt x="118" y="56"/>
                  <a:pt x="117" y="56"/>
                  <a:pt x="117" y="55"/>
                </a:cubicBezTo>
                <a:cubicBezTo>
                  <a:pt x="116" y="54"/>
                  <a:pt x="117" y="53"/>
                  <a:pt x="116" y="53"/>
                </a:cubicBezTo>
                <a:cubicBezTo>
                  <a:pt x="115" y="53"/>
                  <a:pt x="113" y="54"/>
                  <a:pt x="112" y="53"/>
                </a:cubicBezTo>
                <a:cubicBezTo>
                  <a:pt x="111" y="52"/>
                  <a:pt x="111" y="51"/>
                  <a:pt x="111" y="51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3" y="45"/>
                  <a:pt x="116" y="45"/>
                  <a:pt x="118" y="45"/>
                </a:cubicBezTo>
                <a:cubicBezTo>
                  <a:pt x="119" y="45"/>
                  <a:pt x="120" y="46"/>
                  <a:pt x="120" y="46"/>
                </a:cubicBezTo>
                <a:cubicBezTo>
                  <a:pt x="120" y="44"/>
                  <a:pt x="121" y="44"/>
                  <a:pt x="122" y="43"/>
                </a:cubicBezTo>
                <a:cubicBezTo>
                  <a:pt x="123" y="41"/>
                  <a:pt x="127" y="39"/>
                  <a:pt x="130" y="40"/>
                </a:cubicBezTo>
                <a:cubicBezTo>
                  <a:pt x="132" y="40"/>
                  <a:pt x="134" y="41"/>
                  <a:pt x="134" y="43"/>
                </a:cubicBezTo>
                <a:cubicBezTo>
                  <a:pt x="134" y="44"/>
                  <a:pt x="134" y="45"/>
                  <a:pt x="133" y="46"/>
                </a:cubicBezTo>
                <a:cubicBezTo>
                  <a:pt x="133" y="47"/>
                  <a:pt x="131" y="47"/>
                  <a:pt x="130" y="47"/>
                </a:cubicBezTo>
                <a:cubicBezTo>
                  <a:pt x="129" y="47"/>
                  <a:pt x="128" y="48"/>
                  <a:pt x="128" y="46"/>
                </a:cubicBezTo>
                <a:cubicBezTo>
                  <a:pt x="127" y="46"/>
                  <a:pt x="128" y="45"/>
                  <a:pt x="128" y="45"/>
                </a:cubicBezTo>
                <a:cubicBezTo>
                  <a:pt x="129" y="44"/>
                  <a:pt x="130" y="45"/>
                  <a:pt x="130" y="44"/>
                </a:cubicBezTo>
                <a:cubicBezTo>
                  <a:pt x="130" y="43"/>
                  <a:pt x="130" y="43"/>
                  <a:pt x="129" y="43"/>
                </a:cubicBezTo>
                <a:cubicBezTo>
                  <a:pt x="128" y="43"/>
                  <a:pt x="127" y="44"/>
                  <a:pt x="126" y="45"/>
                </a:cubicBezTo>
                <a:cubicBezTo>
                  <a:pt x="126" y="45"/>
                  <a:pt x="126" y="46"/>
                  <a:pt x="126" y="47"/>
                </a:cubicBezTo>
                <a:cubicBezTo>
                  <a:pt x="127" y="49"/>
                  <a:pt x="129" y="48"/>
                  <a:pt x="131" y="49"/>
                </a:cubicBezTo>
                <a:cubicBezTo>
                  <a:pt x="132" y="48"/>
                  <a:pt x="134" y="47"/>
                  <a:pt x="135" y="46"/>
                </a:cubicBezTo>
                <a:cubicBezTo>
                  <a:pt x="135" y="45"/>
                  <a:pt x="136" y="43"/>
                  <a:pt x="135" y="42"/>
                </a:cubicBezTo>
                <a:cubicBezTo>
                  <a:pt x="135" y="42"/>
                  <a:pt x="135" y="41"/>
                  <a:pt x="135" y="41"/>
                </a:cubicBezTo>
                <a:cubicBezTo>
                  <a:pt x="137" y="40"/>
                  <a:pt x="140" y="38"/>
                  <a:pt x="141" y="35"/>
                </a:cubicBezTo>
                <a:cubicBezTo>
                  <a:pt x="141" y="34"/>
                  <a:pt x="140" y="32"/>
                  <a:pt x="139" y="31"/>
                </a:cubicBezTo>
                <a:cubicBezTo>
                  <a:pt x="138" y="30"/>
                  <a:pt x="137" y="29"/>
                  <a:pt x="136" y="29"/>
                </a:cubicBezTo>
                <a:cubicBezTo>
                  <a:pt x="133" y="28"/>
                  <a:pt x="130" y="30"/>
                  <a:pt x="128" y="31"/>
                </a:cubicBezTo>
                <a:cubicBezTo>
                  <a:pt x="126" y="32"/>
                  <a:pt x="123" y="32"/>
                  <a:pt x="121" y="31"/>
                </a:cubicBezTo>
                <a:cubicBezTo>
                  <a:pt x="121" y="30"/>
                  <a:pt x="120" y="30"/>
                  <a:pt x="119" y="30"/>
                </a:cubicBezTo>
                <a:cubicBezTo>
                  <a:pt x="117" y="32"/>
                  <a:pt x="115" y="33"/>
                  <a:pt x="112" y="32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3" y="31"/>
                  <a:pt x="113" y="30"/>
                  <a:pt x="114" y="30"/>
                </a:cubicBezTo>
                <a:cubicBezTo>
                  <a:pt x="115" y="29"/>
                  <a:pt x="116" y="27"/>
                  <a:pt x="116" y="25"/>
                </a:cubicBezTo>
                <a:cubicBezTo>
                  <a:pt x="116" y="24"/>
                  <a:pt x="116" y="23"/>
                  <a:pt x="114" y="22"/>
                </a:cubicBezTo>
                <a:cubicBezTo>
                  <a:pt x="113" y="21"/>
                  <a:pt x="112" y="21"/>
                  <a:pt x="110" y="21"/>
                </a:cubicBezTo>
                <a:cubicBezTo>
                  <a:pt x="110" y="22"/>
                  <a:pt x="109" y="22"/>
                  <a:pt x="109" y="23"/>
                </a:cubicBezTo>
                <a:cubicBezTo>
                  <a:pt x="110" y="24"/>
                  <a:pt x="110" y="23"/>
                  <a:pt x="111" y="22"/>
                </a:cubicBezTo>
                <a:cubicBezTo>
                  <a:pt x="112" y="22"/>
                  <a:pt x="113" y="22"/>
                  <a:pt x="114" y="23"/>
                </a:cubicBezTo>
                <a:cubicBezTo>
                  <a:pt x="115" y="24"/>
                  <a:pt x="115" y="25"/>
                  <a:pt x="115" y="26"/>
                </a:cubicBezTo>
                <a:cubicBezTo>
                  <a:pt x="115" y="28"/>
                  <a:pt x="113" y="29"/>
                  <a:pt x="112" y="30"/>
                </a:cubicBezTo>
                <a:cubicBezTo>
                  <a:pt x="110" y="30"/>
                  <a:pt x="107" y="31"/>
                  <a:pt x="105" y="29"/>
                </a:cubicBezTo>
                <a:cubicBezTo>
                  <a:pt x="105" y="29"/>
                  <a:pt x="105" y="28"/>
                  <a:pt x="104" y="28"/>
                </a:cubicBezTo>
                <a:cubicBezTo>
                  <a:pt x="103" y="29"/>
                  <a:pt x="101" y="31"/>
                  <a:pt x="99" y="31"/>
                </a:cubicBezTo>
                <a:cubicBezTo>
                  <a:pt x="96" y="31"/>
                  <a:pt x="93" y="29"/>
                  <a:pt x="92" y="27"/>
                </a:cubicBezTo>
                <a:cubicBezTo>
                  <a:pt x="91" y="26"/>
                  <a:pt x="91" y="24"/>
                  <a:pt x="91" y="23"/>
                </a:cubicBezTo>
                <a:cubicBezTo>
                  <a:pt x="92" y="22"/>
                  <a:pt x="93" y="21"/>
                  <a:pt x="95" y="20"/>
                </a:cubicBezTo>
                <a:cubicBezTo>
                  <a:pt x="96" y="20"/>
                  <a:pt x="97" y="20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9" y="20"/>
                  <a:pt x="98" y="20"/>
                  <a:pt x="98" y="19"/>
                </a:cubicBezTo>
                <a:cubicBezTo>
                  <a:pt x="99" y="17"/>
                  <a:pt x="101" y="16"/>
                  <a:pt x="103" y="15"/>
                </a:cubicBezTo>
                <a:cubicBezTo>
                  <a:pt x="105" y="15"/>
                  <a:pt x="108" y="14"/>
                  <a:pt x="109" y="17"/>
                </a:cubicBezTo>
                <a:cubicBezTo>
                  <a:pt x="109" y="17"/>
                  <a:pt x="109" y="17"/>
                  <a:pt x="109" y="18"/>
                </a:cubicBezTo>
                <a:cubicBezTo>
                  <a:pt x="110" y="17"/>
                  <a:pt x="110" y="16"/>
                  <a:pt x="111" y="15"/>
                </a:cubicBezTo>
                <a:cubicBezTo>
                  <a:pt x="113" y="14"/>
                  <a:pt x="114" y="14"/>
                  <a:pt x="116" y="13"/>
                </a:cubicBezTo>
                <a:cubicBezTo>
                  <a:pt x="118" y="13"/>
                  <a:pt x="119" y="14"/>
                  <a:pt x="121" y="15"/>
                </a:cubicBezTo>
                <a:cubicBezTo>
                  <a:pt x="121" y="16"/>
                  <a:pt x="122" y="17"/>
                  <a:pt x="124" y="17"/>
                </a:cubicBezTo>
                <a:cubicBezTo>
                  <a:pt x="125" y="17"/>
                  <a:pt x="126" y="16"/>
                  <a:pt x="126" y="16"/>
                </a:cubicBezTo>
                <a:cubicBezTo>
                  <a:pt x="127" y="15"/>
                  <a:pt x="127" y="14"/>
                  <a:pt x="127" y="13"/>
                </a:cubicBezTo>
                <a:cubicBezTo>
                  <a:pt x="126" y="12"/>
                  <a:pt x="125" y="11"/>
                  <a:pt x="125" y="9"/>
                </a:cubicBezTo>
                <a:cubicBezTo>
                  <a:pt x="126" y="8"/>
                  <a:pt x="126" y="7"/>
                  <a:pt x="128" y="7"/>
                </a:cubicBezTo>
                <a:cubicBezTo>
                  <a:pt x="129" y="7"/>
                  <a:pt x="130" y="7"/>
                  <a:pt x="131" y="7"/>
                </a:cubicBezTo>
                <a:cubicBezTo>
                  <a:pt x="132" y="6"/>
                  <a:pt x="132" y="5"/>
                  <a:pt x="133" y="4"/>
                </a:cubicBezTo>
                <a:cubicBezTo>
                  <a:pt x="134" y="3"/>
                  <a:pt x="135" y="3"/>
                  <a:pt x="135" y="3"/>
                </a:cubicBezTo>
                <a:cubicBezTo>
                  <a:pt x="136" y="4"/>
                  <a:pt x="138" y="4"/>
                  <a:pt x="138" y="5"/>
                </a:cubicBezTo>
                <a:cubicBezTo>
                  <a:pt x="138" y="6"/>
                  <a:pt x="139" y="6"/>
                  <a:pt x="139" y="6"/>
                </a:cubicBezTo>
                <a:cubicBezTo>
                  <a:pt x="139" y="5"/>
                  <a:pt x="140" y="4"/>
                  <a:pt x="140" y="3"/>
                </a:cubicBezTo>
                <a:cubicBezTo>
                  <a:pt x="143" y="2"/>
                  <a:pt x="145" y="1"/>
                  <a:pt x="147" y="2"/>
                </a:cubicBezTo>
                <a:cubicBezTo>
                  <a:pt x="149" y="3"/>
                  <a:pt x="150" y="3"/>
                  <a:pt x="150" y="5"/>
                </a:cubicBezTo>
                <a:close/>
                <a:moveTo>
                  <a:pt x="61" y="71"/>
                </a:moveTo>
                <a:cubicBezTo>
                  <a:pt x="65" y="71"/>
                  <a:pt x="68" y="71"/>
                  <a:pt x="71" y="73"/>
                </a:cubicBezTo>
                <a:cubicBezTo>
                  <a:pt x="73" y="74"/>
                  <a:pt x="74" y="75"/>
                  <a:pt x="76" y="76"/>
                </a:cubicBezTo>
                <a:cubicBezTo>
                  <a:pt x="78" y="76"/>
                  <a:pt x="79" y="74"/>
                  <a:pt x="81" y="73"/>
                </a:cubicBezTo>
                <a:cubicBezTo>
                  <a:pt x="83" y="73"/>
                  <a:pt x="86" y="73"/>
                  <a:pt x="87" y="75"/>
                </a:cubicBezTo>
                <a:cubicBezTo>
                  <a:pt x="88" y="76"/>
                  <a:pt x="89" y="78"/>
                  <a:pt x="89" y="79"/>
                </a:cubicBezTo>
                <a:cubicBezTo>
                  <a:pt x="88" y="82"/>
                  <a:pt x="85" y="83"/>
                  <a:pt x="83" y="84"/>
                </a:cubicBezTo>
                <a:cubicBezTo>
                  <a:pt x="81" y="85"/>
                  <a:pt x="79" y="86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2"/>
                  <a:pt x="75" y="81"/>
                  <a:pt x="73" y="80"/>
                </a:cubicBezTo>
                <a:cubicBezTo>
                  <a:pt x="70" y="80"/>
                  <a:pt x="68" y="81"/>
                  <a:pt x="66" y="82"/>
                </a:cubicBezTo>
                <a:cubicBezTo>
                  <a:pt x="65" y="81"/>
                  <a:pt x="63" y="80"/>
                  <a:pt x="61" y="80"/>
                </a:cubicBezTo>
                <a:cubicBezTo>
                  <a:pt x="58" y="81"/>
                  <a:pt x="56" y="81"/>
                  <a:pt x="54" y="82"/>
                </a:cubicBezTo>
                <a:cubicBezTo>
                  <a:pt x="52" y="83"/>
                  <a:pt x="51" y="81"/>
                  <a:pt x="49" y="81"/>
                </a:cubicBezTo>
                <a:cubicBezTo>
                  <a:pt x="46" y="81"/>
                  <a:pt x="44" y="82"/>
                  <a:pt x="41" y="83"/>
                </a:cubicBezTo>
                <a:cubicBezTo>
                  <a:pt x="40" y="84"/>
                  <a:pt x="39" y="85"/>
                  <a:pt x="38" y="87"/>
                </a:cubicBezTo>
                <a:cubicBezTo>
                  <a:pt x="37" y="86"/>
                  <a:pt x="36" y="87"/>
                  <a:pt x="35" y="87"/>
                </a:cubicBezTo>
                <a:cubicBezTo>
                  <a:pt x="33" y="87"/>
                  <a:pt x="30" y="87"/>
                  <a:pt x="29" y="89"/>
                </a:cubicBezTo>
                <a:cubicBezTo>
                  <a:pt x="28" y="90"/>
                  <a:pt x="28" y="92"/>
                  <a:pt x="27" y="93"/>
                </a:cubicBezTo>
                <a:cubicBezTo>
                  <a:pt x="24" y="93"/>
                  <a:pt x="20" y="94"/>
                  <a:pt x="18" y="96"/>
                </a:cubicBezTo>
                <a:cubicBezTo>
                  <a:pt x="17" y="98"/>
                  <a:pt x="16" y="99"/>
                  <a:pt x="17" y="101"/>
                </a:cubicBezTo>
                <a:cubicBezTo>
                  <a:pt x="17" y="104"/>
                  <a:pt x="20" y="104"/>
                  <a:pt x="22" y="104"/>
                </a:cubicBezTo>
                <a:cubicBezTo>
                  <a:pt x="21" y="106"/>
                  <a:pt x="18" y="108"/>
                  <a:pt x="16" y="108"/>
                </a:cubicBezTo>
                <a:cubicBezTo>
                  <a:pt x="14" y="108"/>
                  <a:pt x="10" y="108"/>
                  <a:pt x="9" y="106"/>
                </a:cubicBezTo>
                <a:cubicBezTo>
                  <a:pt x="9" y="105"/>
                  <a:pt x="9" y="105"/>
                  <a:pt x="9" y="105"/>
                </a:cubicBezTo>
                <a:cubicBezTo>
                  <a:pt x="7" y="106"/>
                  <a:pt x="5" y="106"/>
                  <a:pt x="3" y="105"/>
                </a:cubicBezTo>
                <a:cubicBezTo>
                  <a:pt x="2" y="104"/>
                  <a:pt x="1" y="103"/>
                  <a:pt x="2" y="101"/>
                </a:cubicBezTo>
                <a:cubicBezTo>
                  <a:pt x="3" y="98"/>
                  <a:pt x="3" y="98"/>
                  <a:pt x="3" y="98"/>
                </a:cubicBezTo>
                <a:cubicBezTo>
                  <a:pt x="4" y="98"/>
                  <a:pt x="5" y="96"/>
                  <a:pt x="7" y="96"/>
                </a:cubicBezTo>
                <a:cubicBezTo>
                  <a:pt x="7" y="95"/>
                  <a:pt x="7" y="95"/>
                  <a:pt x="7" y="94"/>
                </a:cubicBezTo>
                <a:cubicBezTo>
                  <a:pt x="7" y="93"/>
                  <a:pt x="8" y="91"/>
                  <a:pt x="8" y="90"/>
                </a:cubicBezTo>
                <a:cubicBezTo>
                  <a:pt x="10" y="88"/>
                  <a:pt x="11" y="86"/>
                  <a:pt x="14" y="86"/>
                </a:cubicBezTo>
                <a:cubicBezTo>
                  <a:pt x="16" y="85"/>
                  <a:pt x="18" y="85"/>
                  <a:pt x="21" y="85"/>
                </a:cubicBezTo>
                <a:cubicBezTo>
                  <a:pt x="22" y="85"/>
                  <a:pt x="22" y="86"/>
                  <a:pt x="23" y="87"/>
                </a:cubicBezTo>
                <a:cubicBezTo>
                  <a:pt x="24" y="87"/>
                  <a:pt x="24" y="85"/>
                  <a:pt x="25" y="85"/>
                </a:cubicBezTo>
                <a:cubicBezTo>
                  <a:pt x="26" y="84"/>
                  <a:pt x="26" y="83"/>
                  <a:pt x="27" y="83"/>
                </a:cubicBezTo>
                <a:cubicBezTo>
                  <a:pt x="29" y="82"/>
                  <a:pt x="31" y="80"/>
                  <a:pt x="33" y="80"/>
                </a:cubicBezTo>
                <a:cubicBezTo>
                  <a:pt x="35" y="79"/>
                  <a:pt x="37" y="79"/>
                  <a:pt x="38" y="79"/>
                </a:cubicBezTo>
                <a:cubicBezTo>
                  <a:pt x="39" y="79"/>
                  <a:pt x="40" y="79"/>
                  <a:pt x="41" y="80"/>
                </a:cubicBezTo>
                <a:cubicBezTo>
                  <a:pt x="42" y="80"/>
                  <a:pt x="42" y="79"/>
                  <a:pt x="42" y="79"/>
                </a:cubicBezTo>
                <a:cubicBezTo>
                  <a:pt x="43" y="77"/>
                  <a:pt x="43" y="77"/>
                  <a:pt x="43" y="77"/>
                </a:cubicBezTo>
                <a:cubicBezTo>
                  <a:pt x="45" y="76"/>
                  <a:pt x="46" y="75"/>
                  <a:pt x="47" y="74"/>
                </a:cubicBezTo>
                <a:cubicBezTo>
                  <a:pt x="50" y="73"/>
                  <a:pt x="53" y="71"/>
                  <a:pt x="57" y="71"/>
                </a:cubicBezTo>
                <a:cubicBezTo>
                  <a:pt x="58" y="70"/>
                  <a:pt x="60" y="71"/>
                  <a:pt x="61" y="71"/>
                </a:cubicBezTo>
                <a:close/>
                <a:moveTo>
                  <a:pt x="132" y="73"/>
                </a:moveTo>
                <a:cubicBezTo>
                  <a:pt x="133" y="75"/>
                  <a:pt x="131" y="75"/>
                  <a:pt x="130" y="76"/>
                </a:cubicBezTo>
                <a:cubicBezTo>
                  <a:pt x="127" y="77"/>
                  <a:pt x="124" y="77"/>
                  <a:pt x="120" y="77"/>
                </a:cubicBezTo>
                <a:cubicBezTo>
                  <a:pt x="122" y="76"/>
                  <a:pt x="124" y="75"/>
                  <a:pt x="125" y="73"/>
                </a:cubicBezTo>
                <a:cubicBezTo>
                  <a:pt x="127" y="73"/>
                  <a:pt x="128" y="74"/>
                  <a:pt x="130" y="73"/>
                </a:cubicBezTo>
                <a:cubicBezTo>
                  <a:pt x="130" y="73"/>
                  <a:pt x="132" y="71"/>
                  <a:pt x="132" y="73"/>
                </a:cubicBezTo>
                <a:close/>
                <a:moveTo>
                  <a:pt x="159" y="109"/>
                </a:moveTo>
                <a:cubicBezTo>
                  <a:pt x="158" y="110"/>
                  <a:pt x="156" y="111"/>
                  <a:pt x="157" y="112"/>
                </a:cubicBezTo>
                <a:cubicBezTo>
                  <a:pt x="157" y="114"/>
                  <a:pt x="159" y="115"/>
                  <a:pt x="160" y="116"/>
                </a:cubicBezTo>
                <a:cubicBezTo>
                  <a:pt x="162" y="117"/>
                  <a:pt x="164" y="117"/>
                  <a:pt x="165" y="117"/>
                </a:cubicBezTo>
                <a:cubicBezTo>
                  <a:pt x="161" y="119"/>
                  <a:pt x="154" y="118"/>
                  <a:pt x="151" y="115"/>
                </a:cubicBezTo>
                <a:cubicBezTo>
                  <a:pt x="151" y="114"/>
                  <a:pt x="151" y="113"/>
                  <a:pt x="151" y="112"/>
                </a:cubicBezTo>
                <a:cubicBezTo>
                  <a:pt x="152" y="111"/>
                  <a:pt x="154" y="110"/>
                  <a:pt x="155" y="109"/>
                </a:cubicBezTo>
                <a:cubicBezTo>
                  <a:pt x="156" y="109"/>
                  <a:pt x="157" y="108"/>
                  <a:pt x="159" y="109"/>
                </a:cubicBezTo>
                <a:close/>
                <a:moveTo>
                  <a:pt x="166" y="130"/>
                </a:moveTo>
                <a:cubicBezTo>
                  <a:pt x="169" y="132"/>
                  <a:pt x="169" y="132"/>
                  <a:pt x="169" y="132"/>
                </a:cubicBezTo>
                <a:cubicBezTo>
                  <a:pt x="171" y="132"/>
                  <a:pt x="173" y="133"/>
                  <a:pt x="175" y="133"/>
                </a:cubicBezTo>
                <a:cubicBezTo>
                  <a:pt x="175" y="134"/>
                  <a:pt x="176" y="134"/>
                  <a:pt x="177" y="134"/>
                </a:cubicBezTo>
                <a:cubicBezTo>
                  <a:pt x="180" y="130"/>
                  <a:pt x="185" y="131"/>
                  <a:pt x="189" y="130"/>
                </a:cubicBezTo>
                <a:cubicBezTo>
                  <a:pt x="190" y="130"/>
                  <a:pt x="192" y="130"/>
                  <a:pt x="193" y="131"/>
                </a:cubicBezTo>
                <a:cubicBezTo>
                  <a:pt x="193" y="132"/>
                  <a:pt x="194" y="132"/>
                  <a:pt x="194" y="132"/>
                </a:cubicBezTo>
                <a:cubicBezTo>
                  <a:pt x="197" y="130"/>
                  <a:pt x="200" y="129"/>
                  <a:pt x="203" y="129"/>
                </a:cubicBezTo>
                <a:cubicBezTo>
                  <a:pt x="205" y="130"/>
                  <a:pt x="208" y="131"/>
                  <a:pt x="209" y="132"/>
                </a:cubicBezTo>
                <a:cubicBezTo>
                  <a:pt x="209" y="133"/>
                  <a:pt x="209" y="133"/>
                  <a:pt x="209" y="134"/>
                </a:cubicBezTo>
                <a:cubicBezTo>
                  <a:pt x="210" y="134"/>
                  <a:pt x="210" y="134"/>
                  <a:pt x="211" y="133"/>
                </a:cubicBezTo>
                <a:cubicBezTo>
                  <a:pt x="211" y="133"/>
                  <a:pt x="211" y="133"/>
                  <a:pt x="211" y="133"/>
                </a:cubicBezTo>
                <a:cubicBezTo>
                  <a:pt x="214" y="133"/>
                  <a:pt x="217" y="133"/>
                  <a:pt x="219" y="135"/>
                </a:cubicBezTo>
                <a:cubicBezTo>
                  <a:pt x="221" y="137"/>
                  <a:pt x="219" y="139"/>
                  <a:pt x="218" y="140"/>
                </a:cubicBezTo>
                <a:cubicBezTo>
                  <a:pt x="217" y="142"/>
                  <a:pt x="215" y="142"/>
                  <a:pt x="214" y="143"/>
                </a:cubicBezTo>
                <a:cubicBezTo>
                  <a:pt x="212" y="143"/>
                  <a:pt x="210" y="143"/>
                  <a:pt x="209" y="143"/>
                </a:cubicBezTo>
                <a:cubicBezTo>
                  <a:pt x="207" y="142"/>
                  <a:pt x="205" y="141"/>
                  <a:pt x="204" y="140"/>
                </a:cubicBezTo>
                <a:cubicBezTo>
                  <a:pt x="203" y="140"/>
                  <a:pt x="202" y="141"/>
                  <a:pt x="202" y="142"/>
                </a:cubicBezTo>
                <a:cubicBezTo>
                  <a:pt x="200" y="142"/>
                  <a:pt x="198" y="143"/>
                  <a:pt x="197" y="143"/>
                </a:cubicBezTo>
                <a:cubicBezTo>
                  <a:pt x="195" y="142"/>
                  <a:pt x="193" y="142"/>
                  <a:pt x="192" y="140"/>
                </a:cubicBezTo>
                <a:cubicBezTo>
                  <a:pt x="191" y="139"/>
                  <a:pt x="192" y="137"/>
                  <a:pt x="192" y="136"/>
                </a:cubicBezTo>
                <a:cubicBezTo>
                  <a:pt x="193" y="135"/>
                  <a:pt x="195" y="135"/>
                  <a:pt x="196" y="135"/>
                </a:cubicBezTo>
                <a:cubicBezTo>
                  <a:pt x="197" y="135"/>
                  <a:pt x="198" y="136"/>
                  <a:pt x="198" y="137"/>
                </a:cubicBezTo>
                <a:cubicBezTo>
                  <a:pt x="198" y="138"/>
                  <a:pt x="197" y="139"/>
                  <a:pt x="196" y="140"/>
                </a:cubicBezTo>
                <a:cubicBezTo>
                  <a:pt x="196" y="140"/>
                  <a:pt x="196" y="140"/>
                  <a:pt x="197" y="140"/>
                </a:cubicBezTo>
                <a:cubicBezTo>
                  <a:pt x="198" y="140"/>
                  <a:pt x="199" y="139"/>
                  <a:pt x="199" y="138"/>
                </a:cubicBezTo>
                <a:cubicBezTo>
                  <a:pt x="199" y="137"/>
                  <a:pt x="200" y="136"/>
                  <a:pt x="199" y="135"/>
                </a:cubicBezTo>
                <a:cubicBezTo>
                  <a:pt x="198" y="134"/>
                  <a:pt x="195" y="134"/>
                  <a:pt x="193" y="134"/>
                </a:cubicBezTo>
                <a:cubicBezTo>
                  <a:pt x="192" y="134"/>
                  <a:pt x="191" y="135"/>
                  <a:pt x="191" y="136"/>
                </a:cubicBezTo>
                <a:cubicBezTo>
                  <a:pt x="190" y="138"/>
                  <a:pt x="190" y="139"/>
                  <a:pt x="191" y="141"/>
                </a:cubicBezTo>
                <a:cubicBezTo>
                  <a:pt x="192" y="142"/>
                  <a:pt x="193" y="143"/>
                  <a:pt x="195" y="144"/>
                </a:cubicBezTo>
                <a:cubicBezTo>
                  <a:pt x="192" y="145"/>
                  <a:pt x="189" y="146"/>
                  <a:pt x="187" y="149"/>
                </a:cubicBezTo>
                <a:cubicBezTo>
                  <a:pt x="187" y="150"/>
                  <a:pt x="187" y="151"/>
                  <a:pt x="188" y="152"/>
                </a:cubicBezTo>
                <a:cubicBezTo>
                  <a:pt x="190" y="155"/>
                  <a:pt x="195" y="152"/>
                  <a:pt x="198" y="153"/>
                </a:cubicBezTo>
                <a:cubicBezTo>
                  <a:pt x="199" y="153"/>
                  <a:pt x="201" y="153"/>
                  <a:pt x="202" y="155"/>
                </a:cubicBezTo>
                <a:cubicBezTo>
                  <a:pt x="203" y="155"/>
                  <a:pt x="202" y="156"/>
                  <a:pt x="203" y="156"/>
                </a:cubicBezTo>
                <a:cubicBezTo>
                  <a:pt x="204" y="156"/>
                  <a:pt x="204" y="155"/>
                  <a:pt x="205" y="155"/>
                </a:cubicBezTo>
                <a:cubicBezTo>
                  <a:pt x="206" y="154"/>
                  <a:pt x="207" y="153"/>
                  <a:pt x="208" y="153"/>
                </a:cubicBezTo>
                <a:cubicBezTo>
                  <a:pt x="210" y="153"/>
                  <a:pt x="213" y="153"/>
                  <a:pt x="215" y="155"/>
                </a:cubicBezTo>
                <a:cubicBezTo>
                  <a:pt x="215" y="156"/>
                  <a:pt x="216" y="157"/>
                  <a:pt x="215" y="159"/>
                </a:cubicBezTo>
                <a:cubicBezTo>
                  <a:pt x="216" y="160"/>
                  <a:pt x="217" y="159"/>
                  <a:pt x="218" y="159"/>
                </a:cubicBezTo>
                <a:cubicBezTo>
                  <a:pt x="220" y="160"/>
                  <a:pt x="221" y="160"/>
                  <a:pt x="221" y="162"/>
                </a:cubicBezTo>
                <a:cubicBezTo>
                  <a:pt x="221" y="163"/>
                  <a:pt x="221" y="164"/>
                  <a:pt x="220" y="165"/>
                </a:cubicBezTo>
                <a:cubicBezTo>
                  <a:pt x="219" y="166"/>
                  <a:pt x="218" y="167"/>
                  <a:pt x="217" y="166"/>
                </a:cubicBezTo>
                <a:cubicBezTo>
                  <a:pt x="216" y="167"/>
                  <a:pt x="216" y="169"/>
                  <a:pt x="214" y="169"/>
                </a:cubicBezTo>
                <a:cubicBezTo>
                  <a:pt x="212" y="169"/>
                  <a:pt x="209" y="170"/>
                  <a:pt x="208" y="169"/>
                </a:cubicBezTo>
                <a:cubicBezTo>
                  <a:pt x="206" y="168"/>
                  <a:pt x="206" y="170"/>
                  <a:pt x="206" y="170"/>
                </a:cubicBezTo>
                <a:cubicBezTo>
                  <a:pt x="203" y="172"/>
                  <a:pt x="200" y="172"/>
                  <a:pt x="198" y="171"/>
                </a:cubicBezTo>
                <a:cubicBezTo>
                  <a:pt x="197" y="170"/>
                  <a:pt x="195" y="169"/>
                  <a:pt x="196" y="167"/>
                </a:cubicBezTo>
                <a:cubicBezTo>
                  <a:pt x="196" y="166"/>
                  <a:pt x="194" y="167"/>
                  <a:pt x="193" y="166"/>
                </a:cubicBezTo>
                <a:cubicBezTo>
                  <a:pt x="192" y="166"/>
                  <a:pt x="191" y="165"/>
                  <a:pt x="191" y="163"/>
                </a:cubicBezTo>
                <a:cubicBezTo>
                  <a:pt x="191" y="162"/>
                  <a:pt x="191" y="161"/>
                  <a:pt x="191" y="160"/>
                </a:cubicBezTo>
                <a:cubicBezTo>
                  <a:pt x="193" y="160"/>
                  <a:pt x="195" y="160"/>
                  <a:pt x="196" y="160"/>
                </a:cubicBezTo>
                <a:cubicBezTo>
                  <a:pt x="197" y="161"/>
                  <a:pt x="197" y="162"/>
                  <a:pt x="197" y="162"/>
                </a:cubicBezTo>
                <a:cubicBezTo>
                  <a:pt x="197" y="163"/>
                  <a:pt x="197" y="163"/>
                  <a:pt x="197" y="164"/>
                </a:cubicBezTo>
                <a:cubicBezTo>
                  <a:pt x="198" y="164"/>
                  <a:pt x="199" y="163"/>
                  <a:pt x="199" y="163"/>
                </a:cubicBezTo>
                <a:cubicBezTo>
                  <a:pt x="201" y="162"/>
                  <a:pt x="203" y="161"/>
                  <a:pt x="204" y="162"/>
                </a:cubicBezTo>
                <a:cubicBezTo>
                  <a:pt x="205" y="163"/>
                  <a:pt x="205" y="165"/>
                  <a:pt x="205" y="166"/>
                </a:cubicBezTo>
                <a:cubicBezTo>
                  <a:pt x="204" y="167"/>
                  <a:pt x="203" y="167"/>
                  <a:pt x="202" y="167"/>
                </a:cubicBezTo>
                <a:cubicBezTo>
                  <a:pt x="201" y="167"/>
                  <a:pt x="202" y="165"/>
                  <a:pt x="201" y="165"/>
                </a:cubicBezTo>
                <a:cubicBezTo>
                  <a:pt x="200" y="165"/>
                  <a:pt x="200" y="166"/>
                  <a:pt x="199" y="166"/>
                </a:cubicBezTo>
                <a:cubicBezTo>
                  <a:pt x="200" y="167"/>
                  <a:pt x="200" y="168"/>
                  <a:pt x="201" y="168"/>
                </a:cubicBezTo>
                <a:cubicBezTo>
                  <a:pt x="202" y="168"/>
                  <a:pt x="204" y="168"/>
                  <a:pt x="205" y="166"/>
                </a:cubicBezTo>
                <a:cubicBezTo>
                  <a:pt x="206" y="166"/>
                  <a:pt x="206" y="164"/>
                  <a:pt x="206" y="163"/>
                </a:cubicBezTo>
                <a:cubicBezTo>
                  <a:pt x="206" y="162"/>
                  <a:pt x="206" y="162"/>
                  <a:pt x="205" y="161"/>
                </a:cubicBezTo>
                <a:cubicBezTo>
                  <a:pt x="204" y="160"/>
                  <a:pt x="202" y="160"/>
                  <a:pt x="201" y="161"/>
                </a:cubicBezTo>
                <a:cubicBezTo>
                  <a:pt x="200" y="161"/>
                  <a:pt x="199" y="162"/>
                  <a:pt x="199" y="162"/>
                </a:cubicBezTo>
                <a:cubicBezTo>
                  <a:pt x="198" y="160"/>
                  <a:pt x="197" y="159"/>
                  <a:pt x="195" y="159"/>
                </a:cubicBezTo>
                <a:cubicBezTo>
                  <a:pt x="193" y="158"/>
                  <a:pt x="191" y="158"/>
                  <a:pt x="190" y="160"/>
                </a:cubicBezTo>
                <a:cubicBezTo>
                  <a:pt x="189" y="162"/>
                  <a:pt x="190" y="164"/>
                  <a:pt x="187" y="164"/>
                </a:cubicBezTo>
                <a:cubicBezTo>
                  <a:pt x="187" y="164"/>
                  <a:pt x="186" y="165"/>
                  <a:pt x="187" y="166"/>
                </a:cubicBezTo>
                <a:cubicBezTo>
                  <a:pt x="188" y="167"/>
                  <a:pt x="188" y="169"/>
                  <a:pt x="188" y="170"/>
                </a:cubicBezTo>
                <a:cubicBezTo>
                  <a:pt x="186" y="176"/>
                  <a:pt x="180" y="176"/>
                  <a:pt x="175" y="177"/>
                </a:cubicBezTo>
                <a:cubicBezTo>
                  <a:pt x="171" y="178"/>
                  <a:pt x="168" y="176"/>
                  <a:pt x="165" y="176"/>
                </a:cubicBezTo>
                <a:cubicBezTo>
                  <a:pt x="164" y="177"/>
                  <a:pt x="163" y="176"/>
                  <a:pt x="161" y="176"/>
                </a:cubicBezTo>
                <a:cubicBezTo>
                  <a:pt x="157" y="176"/>
                  <a:pt x="153" y="177"/>
                  <a:pt x="149" y="178"/>
                </a:cubicBezTo>
                <a:cubicBezTo>
                  <a:pt x="151" y="176"/>
                  <a:pt x="153" y="174"/>
                  <a:pt x="155" y="171"/>
                </a:cubicBezTo>
                <a:cubicBezTo>
                  <a:pt x="157" y="170"/>
                  <a:pt x="160" y="168"/>
                  <a:pt x="162" y="168"/>
                </a:cubicBezTo>
                <a:cubicBezTo>
                  <a:pt x="164" y="167"/>
                  <a:pt x="166" y="167"/>
                  <a:pt x="168" y="167"/>
                </a:cubicBezTo>
                <a:cubicBezTo>
                  <a:pt x="171" y="166"/>
                  <a:pt x="175" y="167"/>
                  <a:pt x="177" y="165"/>
                </a:cubicBezTo>
                <a:cubicBezTo>
                  <a:pt x="178" y="164"/>
                  <a:pt x="178" y="162"/>
                  <a:pt x="178" y="161"/>
                </a:cubicBezTo>
                <a:cubicBezTo>
                  <a:pt x="178" y="160"/>
                  <a:pt x="176" y="159"/>
                  <a:pt x="175" y="158"/>
                </a:cubicBezTo>
                <a:cubicBezTo>
                  <a:pt x="174" y="158"/>
                  <a:pt x="174" y="157"/>
                  <a:pt x="175" y="156"/>
                </a:cubicBezTo>
                <a:cubicBezTo>
                  <a:pt x="176" y="155"/>
                  <a:pt x="178" y="156"/>
                  <a:pt x="179" y="154"/>
                </a:cubicBezTo>
                <a:cubicBezTo>
                  <a:pt x="180" y="154"/>
                  <a:pt x="181" y="153"/>
                  <a:pt x="181" y="151"/>
                </a:cubicBezTo>
                <a:cubicBezTo>
                  <a:pt x="181" y="150"/>
                  <a:pt x="180" y="150"/>
                  <a:pt x="179" y="150"/>
                </a:cubicBezTo>
                <a:cubicBezTo>
                  <a:pt x="176" y="149"/>
                  <a:pt x="173" y="149"/>
                  <a:pt x="170" y="151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65" y="152"/>
                  <a:pt x="164" y="150"/>
                  <a:pt x="163" y="150"/>
                </a:cubicBezTo>
                <a:cubicBezTo>
                  <a:pt x="162" y="151"/>
                  <a:pt x="161" y="151"/>
                  <a:pt x="161" y="151"/>
                </a:cubicBezTo>
                <a:cubicBezTo>
                  <a:pt x="160" y="151"/>
                  <a:pt x="159" y="151"/>
                  <a:pt x="158" y="151"/>
                </a:cubicBezTo>
                <a:cubicBezTo>
                  <a:pt x="156" y="151"/>
                  <a:pt x="154" y="150"/>
                  <a:pt x="153" y="149"/>
                </a:cubicBezTo>
                <a:cubicBezTo>
                  <a:pt x="152" y="148"/>
                  <a:pt x="152" y="148"/>
                  <a:pt x="151" y="148"/>
                </a:cubicBezTo>
                <a:cubicBezTo>
                  <a:pt x="151" y="150"/>
                  <a:pt x="150" y="149"/>
                  <a:pt x="150" y="149"/>
                </a:cubicBezTo>
                <a:cubicBezTo>
                  <a:pt x="147" y="151"/>
                  <a:pt x="143" y="151"/>
                  <a:pt x="140" y="150"/>
                </a:cubicBezTo>
                <a:cubicBezTo>
                  <a:pt x="138" y="150"/>
                  <a:pt x="136" y="149"/>
                  <a:pt x="135" y="147"/>
                </a:cubicBezTo>
                <a:cubicBezTo>
                  <a:pt x="135" y="146"/>
                  <a:pt x="136" y="146"/>
                  <a:pt x="135" y="145"/>
                </a:cubicBezTo>
                <a:cubicBezTo>
                  <a:pt x="134" y="145"/>
                  <a:pt x="133" y="146"/>
                  <a:pt x="132" y="146"/>
                </a:cubicBezTo>
                <a:cubicBezTo>
                  <a:pt x="130" y="146"/>
                  <a:pt x="127" y="147"/>
                  <a:pt x="125" y="145"/>
                </a:cubicBezTo>
                <a:cubicBezTo>
                  <a:pt x="125" y="144"/>
                  <a:pt x="125" y="143"/>
                  <a:pt x="125" y="142"/>
                </a:cubicBezTo>
                <a:cubicBezTo>
                  <a:pt x="126" y="141"/>
                  <a:pt x="128" y="140"/>
                  <a:pt x="130" y="13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6" y="137"/>
                  <a:pt x="137" y="137"/>
                  <a:pt x="137" y="138"/>
                </a:cubicBezTo>
                <a:cubicBezTo>
                  <a:pt x="137" y="139"/>
                  <a:pt x="137" y="141"/>
                  <a:pt x="137" y="142"/>
                </a:cubicBezTo>
                <a:cubicBezTo>
                  <a:pt x="139" y="144"/>
                  <a:pt x="141" y="144"/>
                  <a:pt x="143" y="145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45"/>
                  <a:pt x="148" y="145"/>
                  <a:pt x="149" y="145"/>
                </a:cubicBezTo>
                <a:cubicBezTo>
                  <a:pt x="151" y="148"/>
                  <a:pt x="154" y="148"/>
                  <a:pt x="157" y="148"/>
                </a:cubicBezTo>
                <a:cubicBezTo>
                  <a:pt x="159" y="148"/>
                  <a:pt x="161" y="147"/>
                  <a:pt x="162" y="146"/>
                </a:cubicBezTo>
                <a:cubicBezTo>
                  <a:pt x="163" y="146"/>
                  <a:pt x="164" y="147"/>
                  <a:pt x="165" y="147"/>
                </a:cubicBezTo>
                <a:cubicBezTo>
                  <a:pt x="167" y="147"/>
                  <a:pt x="170" y="147"/>
                  <a:pt x="172" y="144"/>
                </a:cubicBezTo>
                <a:cubicBezTo>
                  <a:pt x="172" y="143"/>
                  <a:pt x="173" y="142"/>
                  <a:pt x="173" y="141"/>
                </a:cubicBezTo>
                <a:cubicBezTo>
                  <a:pt x="173" y="140"/>
                  <a:pt x="173" y="139"/>
                  <a:pt x="172" y="138"/>
                </a:cubicBezTo>
                <a:cubicBezTo>
                  <a:pt x="169" y="136"/>
                  <a:pt x="166" y="136"/>
                  <a:pt x="164" y="138"/>
                </a:cubicBezTo>
                <a:cubicBezTo>
                  <a:pt x="163" y="138"/>
                  <a:pt x="163" y="139"/>
                  <a:pt x="163" y="13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9" y="138"/>
                  <a:pt x="170" y="138"/>
                  <a:pt x="171" y="139"/>
                </a:cubicBezTo>
                <a:cubicBezTo>
                  <a:pt x="172" y="141"/>
                  <a:pt x="171" y="142"/>
                  <a:pt x="171" y="144"/>
                </a:cubicBezTo>
                <a:cubicBezTo>
                  <a:pt x="169" y="145"/>
                  <a:pt x="167" y="145"/>
                  <a:pt x="166" y="145"/>
                </a:cubicBezTo>
                <a:cubicBezTo>
                  <a:pt x="164" y="145"/>
                  <a:pt x="163" y="145"/>
                  <a:pt x="163" y="144"/>
                </a:cubicBezTo>
                <a:cubicBezTo>
                  <a:pt x="162" y="144"/>
                  <a:pt x="161" y="145"/>
                  <a:pt x="160" y="146"/>
                </a:cubicBezTo>
                <a:cubicBezTo>
                  <a:pt x="158" y="147"/>
                  <a:pt x="155" y="147"/>
                  <a:pt x="153" y="146"/>
                </a:cubicBezTo>
                <a:cubicBezTo>
                  <a:pt x="152" y="146"/>
                  <a:pt x="151" y="145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8" y="144"/>
                  <a:pt x="147" y="144"/>
                  <a:pt x="145" y="144"/>
                </a:cubicBezTo>
                <a:cubicBezTo>
                  <a:pt x="143" y="144"/>
                  <a:pt x="142" y="143"/>
                  <a:pt x="140" y="142"/>
                </a:cubicBezTo>
                <a:cubicBezTo>
                  <a:pt x="139" y="142"/>
                  <a:pt x="139" y="141"/>
                  <a:pt x="138" y="140"/>
                </a:cubicBezTo>
                <a:cubicBezTo>
                  <a:pt x="138" y="139"/>
                  <a:pt x="138" y="139"/>
                  <a:pt x="138" y="138"/>
                </a:cubicBezTo>
                <a:cubicBezTo>
                  <a:pt x="140" y="136"/>
                  <a:pt x="142" y="135"/>
                  <a:pt x="145" y="135"/>
                </a:cubicBezTo>
                <a:cubicBezTo>
                  <a:pt x="145" y="134"/>
                  <a:pt x="145" y="133"/>
                  <a:pt x="146" y="132"/>
                </a:cubicBezTo>
                <a:cubicBezTo>
                  <a:pt x="148" y="131"/>
                  <a:pt x="150" y="132"/>
                  <a:pt x="153" y="132"/>
                </a:cubicBezTo>
                <a:cubicBezTo>
                  <a:pt x="153" y="132"/>
                  <a:pt x="155" y="133"/>
                  <a:pt x="155" y="132"/>
                </a:cubicBezTo>
                <a:cubicBezTo>
                  <a:pt x="156" y="129"/>
                  <a:pt x="158" y="129"/>
                  <a:pt x="160" y="129"/>
                </a:cubicBezTo>
                <a:cubicBezTo>
                  <a:pt x="162" y="129"/>
                  <a:pt x="164" y="129"/>
                  <a:pt x="166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239"/>
          <p:cNvSpPr>
            <a:spLocks noEditPoints="1"/>
          </p:cNvSpPr>
          <p:nvPr/>
        </p:nvSpPr>
        <p:spPr bwMode="auto">
          <a:xfrm>
            <a:off x="540171" y="416481"/>
            <a:ext cx="2528150" cy="2038159"/>
          </a:xfrm>
          <a:custGeom>
            <a:avLst/>
            <a:gdLst>
              <a:gd name="T0" fmla="*/ 180 w 228"/>
              <a:gd name="T1" fmla="*/ 36 h 184"/>
              <a:gd name="T2" fmla="*/ 172 w 228"/>
              <a:gd name="T3" fmla="*/ 60 h 184"/>
              <a:gd name="T4" fmla="*/ 161 w 228"/>
              <a:gd name="T5" fmla="*/ 86 h 184"/>
              <a:gd name="T6" fmla="*/ 225 w 228"/>
              <a:gd name="T7" fmla="*/ 105 h 184"/>
              <a:gd name="T8" fmla="*/ 211 w 228"/>
              <a:gd name="T9" fmla="*/ 132 h 184"/>
              <a:gd name="T10" fmla="*/ 218 w 228"/>
              <a:gd name="T11" fmla="*/ 158 h 184"/>
              <a:gd name="T12" fmla="*/ 158 w 228"/>
              <a:gd name="T13" fmla="*/ 177 h 184"/>
              <a:gd name="T14" fmla="*/ 179 w 228"/>
              <a:gd name="T15" fmla="*/ 152 h 184"/>
              <a:gd name="T16" fmla="*/ 130 w 228"/>
              <a:gd name="T17" fmla="*/ 137 h 184"/>
              <a:gd name="T18" fmla="*/ 169 w 228"/>
              <a:gd name="T19" fmla="*/ 118 h 184"/>
              <a:gd name="T20" fmla="*/ 139 w 228"/>
              <a:gd name="T21" fmla="*/ 94 h 184"/>
              <a:gd name="T22" fmla="*/ 93 w 228"/>
              <a:gd name="T23" fmla="*/ 113 h 184"/>
              <a:gd name="T24" fmla="*/ 49 w 228"/>
              <a:gd name="T25" fmla="*/ 107 h 184"/>
              <a:gd name="T26" fmla="*/ 9 w 228"/>
              <a:gd name="T27" fmla="*/ 87 h 184"/>
              <a:gd name="T28" fmla="*/ 87 w 228"/>
              <a:gd name="T29" fmla="*/ 83 h 184"/>
              <a:gd name="T30" fmla="*/ 96 w 228"/>
              <a:gd name="T31" fmla="*/ 92 h 184"/>
              <a:gd name="T32" fmla="*/ 138 w 228"/>
              <a:gd name="T33" fmla="*/ 62 h 184"/>
              <a:gd name="T34" fmla="*/ 131 w 228"/>
              <a:gd name="T35" fmla="*/ 31 h 184"/>
              <a:gd name="T36" fmla="*/ 123 w 228"/>
              <a:gd name="T37" fmla="*/ 16 h 184"/>
              <a:gd name="T38" fmla="*/ 155 w 228"/>
              <a:gd name="T39" fmla="*/ 11 h 184"/>
              <a:gd name="T40" fmla="*/ 134 w 228"/>
              <a:gd name="T41" fmla="*/ 16 h 184"/>
              <a:gd name="T42" fmla="*/ 188 w 228"/>
              <a:gd name="T43" fmla="*/ 31 h 184"/>
              <a:gd name="T44" fmla="*/ 173 w 228"/>
              <a:gd name="T45" fmla="*/ 24 h 184"/>
              <a:gd name="T46" fmla="*/ 157 w 228"/>
              <a:gd name="T47" fmla="*/ 28 h 184"/>
              <a:gd name="T48" fmla="*/ 176 w 228"/>
              <a:gd name="T49" fmla="*/ 48 h 184"/>
              <a:gd name="T50" fmla="*/ 157 w 228"/>
              <a:gd name="T51" fmla="*/ 58 h 184"/>
              <a:gd name="T52" fmla="*/ 160 w 228"/>
              <a:gd name="T53" fmla="*/ 72 h 184"/>
              <a:gd name="T54" fmla="*/ 184 w 228"/>
              <a:gd name="T55" fmla="*/ 95 h 184"/>
              <a:gd name="T56" fmla="*/ 205 w 228"/>
              <a:gd name="T57" fmla="*/ 115 h 184"/>
              <a:gd name="T58" fmla="*/ 199 w 228"/>
              <a:gd name="T59" fmla="*/ 109 h 184"/>
              <a:gd name="T60" fmla="*/ 179 w 228"/>
              <a:gd name="T61" fmla="*/ 114 h 184"/>
              <a:gd name="T62" fmla="*/ 164 w 228"/>
              <a:gd name="T63" fmla="*/ 108 h 184"/>
              <a:gd name="T64" fmla="*/ 123 w 228"/>
              <a:gd name="T65" fmla="*/ 96 h 184"/>
              <a:gd name="T66" fmla="*/ 112 w 228"/>
              <a:gd name="T67" fmla="*/ 102 h 184"/>
              <a:gd name="T68" fmla="*/ 42 w 228"/>
              <a:gd name="T69" fmla="*/ 122 h 184"/>
              <a:gd name="T70" fmla="*/ 62 w 228"/>
              <a:gd name="T71" fmla="*/ 104 h 184"/>
              <a:gd name="T72" fmla="*/ 75 w 228"/>
              <a:gd name="T73" fmla="*/ 111 h 184"/>
              <a:gd name="T74" fmla="*/ 43 w 228"/>
              <a:gd name="T75" fmla="*/ 97 h 184"/>
              <a:gd name="T76" fmla="*/ 45 w 228"/>
              <a:gd name="T77" fmla="*/ 93 h 184"/>
              <a:gd name="T78" fmla="*/ 30 w 228"/>
              <a:gd name="T79" fmla="*/ 89 h 184"/>
              <a:gd name="T80" fmla="*/ 59 w 228"/>
              <a:gd name="T81" fmla="*/ 89 h 184"/>
              <a:gd name="T82" fmla="*/ 94 w 228"/>
              <a:gd name="T83" fmla="*/ 97 h 184"/>
              <a:gd name="T84" fmla="*/ 124 w 228"/>
              <a:gd name="T85" fmla="*/ 67 h 184"/>
              <a:gd name="T86" fmla="*/ 103 w 228"/>
              <a:gd name="T87" fmla="*/ 69 h 184"/>
              <a:gd name="T88" fmla="*/ 112 w 228"/>
              <a:gd name="T89" fmla="*/ 53 h 184"/>
              <a:gd name="T90" fmla="*/ 126 w 228"/>
              <a:gd name="T91" fmla="*/ 47 h 184"/>
              <a:gd name="T92" fmla="*/ 114 w 228"/>
              <a:gd name="T93" fmla="*/ 22 h 184"/>
              <a:gd name="T94" fmla="*/ 98 w 228"/>
              <a:gd name="T95" fmla="*/ 19 h 184"/>
              <a:gd name="T96" fmla="*/ 138 w 228"/>
              <a:gd name="T97" fmla="*/ 5 h 184"/>
              <a:gd name="T98" fmla="*/ 66 w 228"/>
              <a:gd name="T99" fmla="*/ 82 h 184"/>
              <a:gd name="T100" fmla="*/ 3 w 228"/>
              <a:gd name="T101" fmla="*/ 105 h 184"/>
              <a:gd name="T102" fmla="*/ 43 w 228"/>
              <a:gd name="T103" fmla="*/ 77 h 184"/>
              <a:gd name="T104" fmla="*/ 151 w 228"/>
              <a:gd name="T105" fmla="*/ 112 h 184"/>
              <a:gd name="T106" fmla="*/ 219 w 228"/>
              <a:gd name="T107" fmla="*/ 135 h 184"/>
              <a:gd name="T108" fmla="*/ 193 w 228"/>
              <a:gd name="T109" fmla="*/ 134 h 184"/>
              <a:gd name="T110" fmla="*/ 220 w 228"/>
              <a:gd name="T111" fmla="*/ 165 h 184"/>
              <a:gd name="T112" fmla="*/ 205 w 228"/>
              <a:gd name="T113" fmla="*/ 166 h 184"/>
              <a:gd name="T114" fmla="*/ 175 w 228"/>
              <a:gd name="T115" fmla="*/ 177 h 184"/>
              <a:gd name="T116" fmla="*/ 166 w 228"/>
              <a:gd name="T117" fmla="*/ 152 h 184"/>
              <a:gd name="T118" fmla="*/ 137 w 228"/>
              <a:gd name="T119" fmla="*/ 138 h 184"/>
              <a:gd name="T120" fmla="*/ 167 w 228"/>
              <a:gd name="T121" fmla="*/ 138 h 184"/>
              <a:gd name="T122" fmla="*/ 153 w 228"/>
              <a:gd name="T123" fmla="*/ 132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8" h="184">
                <a:moveTo>
                  <a:pt x="151" y="3"/>
                </a:moveTo>
                <a:cubicBezTo>
                  <a:pt x="151" y="4"/>
                  <a:pt x="151" y="4"/>
                  <a:pt x="152" y="5"/>
                </a:cubicBezTo>
                <a:cubicBezTo>
                  <a:pt x="152" y="5"/>
                  <a:pt x="154" y="5"/>
                  <a:pt x="154" y="7"/>
                </a:cubicBezTo>
                <a:cubicBezTo>
                  <a:pt x="154" y="8"/>
                  <a:pt x="154" y="8"/>
                  <a:pt x="154" y="8"/>
                </a:cubicBezTo>
                <a:cubicBezTo>
                  <a:pt x="156" y="9"/>
                  <a:pt x="156" y="11"/>
                  <a:pt x="156" y="13"/>
                </a:cubicBezTo>
                <a:cubicBezTo>
                  <a:pt x="158" y="13"/>
                  <a:pt x="159" y="12"/>
                  <a:pt x="160" y="11"/>
                </a:cubicBezTo>
                <a:cubicBezTo>
                  <a:pt x="162" y="11"/>
                  <a:pt x="166" y="11"/>
                  <a:pt x="168" y="12"/>
                </a:cubicBezTo>
                <a:cubicBezTo>
                  <a:pt x="168" y="13"/>
                  <a:pt x="169" y="14"/>
                  <a:pt x="170" y="15"/>
                </a:cubicBezTo>
                <a:cubicBezTo>
                  <a:pt x="173" y="14"/>
                  <a:pt x="177" y="13"/>
                  <a:pt x="180" y="14"/>
                </a:cubicBezTo>
                <a:cubicBezTo>
                  <a:pt x="182" y="15"/>
                  <a:pt x="184" y="16"/>
                  <a:pt x="184" y="19"/>
                </a:cubicBezTo>
                <a:cubicBezTo>
                  <a:pt x="186" y="19"/>
                  <a:pt x="187" y="19"/>
                  <a:pt x="189" y="19"/>
                </a:cubicBezTo>
                <a:cubicBezTo>
                  <a:pt x="192" y="19"/>
                  <a:pt x="196" y="19"/>
                  <a:pt x="198" y="23"/>
                </a:cubicBezTo>
                <a:cubicBezTo>
                  <a:pt x="199" y="26"/>
                  <a:pt x="198" y="28"/>
                  <a:pt x="196" y="30"/>
                </a:cubicBezTo>
                <a:cubicBezTo>
                  <a:pt x="194" y="31"/>
                  <a:pt x="192" y="32"/>
                  <a:pt x="189" y="32"/>
                </a:cubicBezTo>
                <a:cubicBezTo>
                  <a:pt x="188" y="36"/>
                  <a:pt x="183" y="35"/>
                  <a:pt x="180" y="36"/>
                </a:cubicBezTo>
                <a:cubicBezTo>
                  <a:pt x="179" y="35"/>
                  <a:pt x="178" y="35"/>
                  <a:pt x="177" y="35"/>
                </a:cubicBezTo>
                <a:cubicBezTo>
                  <a:pt x="174" y="37"/>
                  <a:pt x="168" y="36"/>
                  <a:pt x="165" y="36"/>
                </a:cubicBezTo>
                <a:cubicBezTo>
                  <a:pt x="162" y="36"/>
                  <a:pt x="162" y="36"/>
                  <a:pt x="162" y="36"/>
                </a:cubicBezTo>
                <a:cubicBezTo>
                  <a:pt x="160" y="37"/>
                  <a:pt x="158" y="36"/>
                  <a:pt x="157" y="35"/>
                </a:cubicBezTo>
                <a:cubicBezTo>
                  <a:pt x="156" y="35"/>
                  <a:pt x="156" y="35"/>
                  <a:pt x="156" y="36"/>
                </a:cubicBezTo>
                <a:cubicBezTo>
                  <a:pt x="154" y="39"/>
                  <a:pt x="150" y="41"/>
                  <a:pt x="147" y="41"/>
                </a:cubicBezTo>
                <a:cubicBezTo>
                  <a:pt x="145" y="42"/>
                  <a:pt x="144" y="43"/>
                  <a:pt x="144" y="44"/>
                </a:cubicBezTo>
                <a:cubicBezTo>
                  <a:pt x="144" y="45"/>
                  <a:pt x="145" y="46"/>
                  <a:pt x="146" y="47"/>
                </a:cubicBezTo>
                <a:cubicBezTo>
                  <a:pt x="150" y="49"/>
                  <a:pt x="154" y="45"/>
                  <a:pt x="159" y="46"/>
                </a:cubicBezTo>
                <a:cubicBezTo>
                  <a:pt x="161" y="45"/>
                  <a:pt x="163" y="46"/>
                  <a:pt x="166" y="46"/>
                </a:cubicBezTo>
                <a:cubicBezTo>
                  <a:pt x="166" y="47"/>
                  <a:pt x="168" y="47"/>
                  <a:pt x="168" y="48"/>
                </a:cubicBezTo>
                <a:cubicBezTo>
                  <a:pt x="170" y="47"/>
                  <a:pt x="171" y="46"/>
                  <a:pt x="173" y="46"/>
                </a:cubicBezTo>
                <a:cubicBezTo>
                  <a:pt x="176" y="46"/>
                  <a:pt x="178" y="47"/>
                  <a:pt x="179" y="49"/>
                </a:cubicBezTo>
                <a:cubicBezTo>
                  <a:pt x="180" y="51"/>
                  <a:pt x="179" y="53"/>
                  <a:pt x="179" y="55"/>
                </a:cubicBezTo>
                <a:cubicBezTo>
                  <a:pt x="178" y="57"/>
                  <a:pt x="175" y="60"/>
                  <a:pt x="172" y="60"/>
                </a:cubicBezTo>
                <a:cubicBezTo>
                  <a:pt x="170" y="60"/>
                  <a:pt x="171" y="62"/>
                  <a:pt x="170" y="62"/>
                </a:cubicBezTo>
                <a:cubicBezTo>
                  <a:pt x="168" y="64"/>
                  <a:pt x="165" y="67"/>
                  <a:pt x="162" y="66"/>
                </a:cubicBezTo>
                <a:cubicBezTo>
                  <a:pt x="160" y="66"/>
                  <a:pt x="157" y="65"/>
                  <a:pt x="157" y="63"/>
                </a:cubicBezTo>
                <a:cubicBezTo>
                  <a:pt x="156" y="64"/>
                  <a:pt x="155" y="63"/>
                  <a:pt x="154" y="64"/>
                </a:cubicBezTo>
                <a:cubicBezTo>
                  <a:pt x="151" y="65"/>
                  <a:pt x="148" y="65"/>
                  <a:pt x="146" y="68"/>
                </a:cubicBezTo>
                <a:cubicBezTo>
                  <a:pt x="147" y="69"/>
                  <a:pt x="148" y="70"/>
                  <a:pt x="150" y="70"/>
                </a:cubicBezTo>
                <a:cubicBezTo>
                  <a:pt x="152" y="70"/>
                  <a:pt x="155" y="70"/>
                  <a:pt x="158" y="70"/>
                </a:cubicBezTo>
                <a:cubicBezTo>
                  <a:pt x="159" y="70"/>
                  <a:pt x="161" y="71"/>
                  <a:pt x="162" y="72"/>
                </a:cubicBezTo>
                <a:cubicBezTo>
                  <a:pt x="162" y="74"/>
                  <a:pt x="162" y="75"/>
                  <a:pt x="161" y="76"/>
                </a:cubicBezTo>
                <a:cubicBezTo>
                  <a:pt x="160" y="78"/>
                  <a:pt x="158" y="79"/>
                  <a:pt x="156" y="79"/>
                </a:cubicBezTo>
                <a:cubicBezTo>
                  <a:pt x="155" y="79"/>
                  <a:pt x="154" y="78"/>
                  <a:pt x="153" y="79"/>
                </a:cubicBezTo>
                <a:cubicBezTo>
                  <a:pt x="151" y="81"/>
                  <a:pt x="149" y="82"/>
                  <a:pt x="147" y="84"/>
                </a:cubicBezTo>
                <a:cubicBezTo>
                  <a:pt x="146" y="84"/>
                  <a:pt x="146" y="84"/>
                  <a:pt x="145" y="84"/>
                </a:cubicBezTo>
                <a:cubicBezTo>
                  <a:pt x="148" y="86"/>
                  <a:pt x="151" y="87"/>
                  <a:pt x="155" y="87"/>
                </a:cubicBezTo>
                <a:cubicBezTo>
                  <a:pt x="157" y="87"/>
                  <a:pt x="159" y="86"/>
                  <a:pt x="161" y="86"/>
                </a:cubicBezTo>
                <a:cubicBezTo>
                  <a:pt x="163" y="86"/>
                  <a:pt x="164" y="87"/>
                  <a:pt x="166" y="87"/>
                </a:cubicBezTo>
                <a:cubicBezTo>
                  <a:pt x="168" y="87"/>
                  <a:pt x="170" y="88"/>
                  <a:pt x="171" y="90"/>
                </a:cubicBezTo>
                <a:cubicBezTo>
                  <a:pt x="171" y="91"/>
                  <a:pt x="171" y="92"/>
                  <a:pt x="171" y="93"/>
                </a:cubicBezTo>
                <a:cubicBezTo>
                  <a:pt x="170" y="93"/>
                  <a:pt x="170" y="94"/>
                  <a:pt x="170" y="95"/>
                </a:cubicBezTo>
                <a:cubicBezTo>
                  <a:pt x="170" y="95"/>
                  <a:pt x="171" y="94"/>
                  <a:pt x="172" y="95"/>
                </a:cubicBezTo>
                <a:cubicBezTo>
                  <a:pt x="174" y="94"/>
                  <a:pt x="176" y="95"/>
                  <a:pt x="177" y="95"/>
                </a:cubicBezTo>
                <a:cubicBezTo>
                  <a:pt x="180" y="94"/>
                  <a:pt x="182" y="94"/>
                  <a:pt x="184" y="94"/>
                </a:cubicBezTo>
                <a:cubicBezTo>
                  <a:pt x="188" y="94"/>
                  <a:pt x="192" y="94"/>
                  <a:pt x="196" y="94"/>
                </a:cubicBezTo>
                <a:cubicBezTo>
                  <a:pt x="197" y="95"/>
                  <a:pt x="197" y="95"/>
                  <a:pt x="198" y="96"/>
                </a:cubicBezTo>
                <a:cubicBezTo>
                  <a:pt x="201" y="94"/>
                  <a:pt x="204" y="94"/>
                  <a:pt x="208" y="95"/>
                </a:cubicBezTo>
                <a:cubicBezTo>
                  <a:pt x="210" y="95"/>
                  <a:pt x="210" y="98"/>
                  <a:pt x="212" y="97"/>
                </a:cubicBezTo>
                <a:cubicBezTo>
                  <a:pt x="215" y="97"/>
                  <a:pt x="217" y="99"/>
                  <a:pt x="218" y="101"/>
                </a:cubicBezTo>
                <a:cubicBezTo>
                  <a:pt x="219" y="102"/>
                  <a:pt x="220" y="103"/>
                  <a:pt x="220" y="104"/>
                </a:cubicBezTo>
                <a:cubicBezTo>
                  <a:pt x="221" y="104"/>
                  <a:pt x="222" y="104"/>
                  <a:pt x="223" y="104"/>
                </a:cubicBezTo>
                <a:cubicBezTo>
                  <a:pt x="224" y="105"/>
                  <a:pt x="225" y="105"/>
                  <a:pt x="225" y="105"/>
                </a:cubicBezTo>
                <a:cubicBezTo>
                  <a:pt x="227" y="107"/>
                  <a:pt x="228" y="109"/>
                  <a:pt x="227" y="112"/>
                </a:cubicBezTo>
                <a:cubicBezTo>
                  <a:pt x="224" y="114"/>
                  <a:pt x="220" y="117"/>
                  <a:pt x="216" y="116"/>
                </a:cubicBezTo>
                <a:cubicBezTo>
                  <a:pt x="213" y="118"/>
                  <a:pt x="210" y="118"/>
                  <a:pt x="207" y="118"/>
                </a:cubicBezTo>
                <a:cubicBezTo>
                  <a:pt x="204" y="117"/>
                  <a:pt x="204" y="117"/>
                  <a:pt x="204" y="117"/>
                </a:cubicBezTo>
                <a:cubicBezTo>
                  <a:pt x="200" y="119"/>
                  <a:pt x="196" y="119"/>
                  <a:pt x="192" y="118"/>
                </a:cubicBezTo>
                <a:cubicBezTo>
                  <a:pt x="192" y="119"/>
                  <a:pt x="192" y="119"/>
                  <a:pt x="192" y="120"/>
                </a:cubicBezTo>
                <a:cubicBezTo>
                  <a:pt x="192" y="121"/>
                  <a:pt x="192" y="122"/>
                  <a:pt x="191" y="123"/>
                </a:cubicBezTo>
                <a:cubicBezTo>
                  <a:pt x="189" y="125"/>
                  <a:pt x="187" y="126"/>
                  <a:pt x="184" y="127"/>
                </a:cubicBezTo>
                <a:cubicBezTo>
                  <a:pt x="184" y="127"/>
                  <a:pt x="183" y="128"/>
                  <a:pt x="184" y="128"/>
                </a:cubicBezTo>
                <a:cubicBezTo>
                  <a:pt x="184" y="129"/>
                  <a:pt x="184" y="129"/>
                  <a:pt x="184" y="129"/>
                </a:cubicBezTo>
                <a:cubicBezTo>
                  <a:pt x="187" y="129"/>
                  <a:pt x="191" y="128"/>
                  <a:pt x="193" y="130"/>
                </a:cubicBezTo>
                <a:cubicBezTo>
                  <a:pt x="194" y="130"/>
                  <a:pt x="194" y="130"/>
                  <a:pt x="195" y="130"/>
                </a:cubicBezTo>
                <a:cubicBezTo>
                  <a:pt x="199" y="128"/>
                  <a:pt x="199" y="128"/>
                  <a:pt x="199" y="128"/>
                </a:cubicBezTo>
                <a:cubicBezTo>
                  <a:pt x="201" y="128"/>
                  <a:pt x="203" y="127"/>
                  <a:pt x="205" y="128"/>
                </a:cubicBezTo>
                <a:cubicBezTo>
                  <a:pt x="207" y="129"/>
                  <a:pt x="209" y="130"/>
                  <a:pt x="211" y="132"/>
                </a:cubicBezTo>
                <a:cubicBezTo>
                  <a:pt x="213" y="132"/>
                  <a:pt x="216" y="132"/>
                  <a:pt x="218" y="132"/>
                </a:cubicBezTo>
                <a:cubicBezTo>
                  <a:pt x="219" y="133"/>
                  <a:pt x="221" y="134"/>
                  <a:pt x="221" y="137"/>
                </a:cubicBezTo>
                <a:cubicBezTo>
                  <a:pt x="220" y="139"/>
                  <a:pt x="219" y="142"/>
                  <a:pt x="216" y="143"/>
                </a:cubicBezTo>
                <a:cubicBezTo>
                  <a:pt x="213" y="145"/>
                  <a:pt x="208" y="145"/>
                  <a:pt x="205" y="143"/>
                </a:cubicBezTo>
                <a:cubicBezTo>
                  <a:pt x="204" y="141"/>
                  <a:pt x="202" y="143"/>
                  <a:pt x="201" y="143"/>
                </a:cubicBezTo>
                <a:cubicBezTo>
                  <a:pt x="200" y="144"/>
                  <a:pt x="198" y="144"/>
                  <a:pt x="196" y="144"/>
                </a:cubicBezTo>
                <a:cubicBezTo>
                  <a:pt x="196" y="144"/>
                  <a:pt x="197" y="145"/>
                  <a:pt x="196" y="145"/>
                </a:cubicBezTo>
                <a:cubicBezTo>
                  <a:pt x="195" y="145"/>
                  <a:pt x="195" y="146"/>
                  <a:pt x="194" y="145"/>
                </a:cubicBezTo>
                <a:cubicBezTo>
                  <a:pt x="192" y="146"/>
                  <a:pt x="189" y="148"/>
                  <a:pt x="188" y="150"/>
                </a:cubicBezTo>
                <a:cubicBezTo>
                  <a:pt x="189" y="151"/>
                  <a:pt x="189" y="152"/>
                  <a:pt x="190" y="152"/>
                </a:cubicBezTo>
                <a:cubicBezTo>
                  <a:pt x="192" y="152"/>
                  <a:pt x="194" y="152"/>
                  <a:pt x="196" y="152"/>
                </a:cubicBezTo>
                <a:cubicBezTo>
                  <a:pt x="198" y="152"/>
                  <a:pt x="201" y="152"/>
                  <a:pt x="204" y="154"/>
                </a:cubicBezTo>
                <a:cubicBezTo>
                  <a:pt x="205" y="152"/>
                  <a:pt x="208" y="151"/>
                  <a:pt x="210" y="152"/>
                </a:cubicBezTo>
                <a:cubicBezTo>
                  <a:pt x="212" y="152"/>
                  <a:pt x="215" y="153"/>
                  <a:pt x="216" y="155"/>
                </a:cubicBezTo>
                <a:cubicBezTo>
                  <a:pt x="217" y="156"/>
                  <a:pt x="216" y="158"/>
                  <a:pt x="218" y="158"/>
                </a:cubicBezTo>
                <a:cubicBezTo>
                  <a:pt x="219" y="158"/>
                  <a:pt x="220" y="159"/>
                  <a:pt x="221" y="159"/>
                </a:cubicBezTo>
                <a:cubicBezTo>
                  <a:pt x="223" y="161"/>
                  <a:pt x="223" y="163"/>
                  <a:pt x="222" y="164"/>
                </a:cubicBezTo>
                <a:cubicBezTo>
                  <a:pt x="222" y="166"/>
                  <a:pt x="219" y="167"/>
                  <a:pt x="217" y="168"/>
                </a:cubicBezTo>
                <a:cubicBezTo>
                  <a:pt x="216" y="170"/>
                  <a:pt x="213" y="171"/>
                  <a:pt x="210" y="171"/>
                </a:cubicBezTo>
                <a:cubicBezTo>
                  <a:pt x="208" y="170"/>
                  <a:pt x="208" y="170"/>
                  <a:pt x="208" y="170"/>
                </a:cubicBezTo>
                <a:cubicBezTo>
                  <a:pt x="205" y="172"/>
                  <a:pt x="203" y="174"/>
                  <a:pt x="200" y="173"/>
                </a:cubicBezTo>
                <a:cubicBezTo>
                  <a:pt x="198" y="173"/>
                  <a:pt x="197" y="172"/>
                  <a:pt x="196" y="171"/>
                </a:cubicBezTo>
                <a:cubicBezTo>
                  <a:pt x="195" y="170"/>
                  <a:pt x="195" y="169"/>
                  <a:pt x="195" y="168"/>
                </a:cubicBezTo>
                <a:cubicBezTo>
                  <a:pt x="194" y="167"/>
                  <a:pt x="193" y="168"/>
                  <a:pt x="192" y="167"/>
                </a:cubicBezTo>
                <a:cubicBezTo>
                  <a:pt x="191" y="167"/>
                  <a:pt x="190" y="165"/>
                  <a:pt x="189" y="165"/>
                </a:cubicBezTo>
                <a:cubicBezTo>
                  <a:pt x="189" y="165"/>
                  <a:pt x="188" y="165"/>
                  <a:pt x="188" y="165"/>
                </a:cubicBezTo>
                <a:cubicBezTo>
                  <a:pt x="189" y="168"/>
                  <a:pt x="189" y="170"/>
                  <a:pt x="188" y="172"/>
                </a:cubicBezTo>
                <a:cubicBezTo>
                  <a:pt x="185" y="177"/>
                  <a:pt x="179" y="177"/>
                  <a:pt x="174" y="178"/>
                </a:cubicBezTo>
                <a:cubicBezTo>
                  <a:pt x="171" y="179"/>
                  <a:pt x="168" y="178"/>
                  <a:pt x="165" y="177"/>
                </a:cubicBezTo>
                <a:cubicBezTo>
                  <a:pt x="162" y="178"/>
                  <a:pt x="161" y="177"/>
                  <a:pt x="158" y="177"/>
                </a:cubicBezTo>
                <a:cubicBezTo>
                  <a:pt x="155" y="178"/>
                  <a:pt x="152" y="178"/>
                  <a:pt x="150" y="179"/>
                </a:cubicBezTo>
                <a:cubicBezTo>
                  <a:pt x="148" y="180"/>
                  <a:pt x="147" y="180"/>
                  <a:pt x="145" y="181"/>
                </a:cubicBezTo>
                <a:cubicBezTo>
                  <a:pt x="141" y="183"/>
                  <a:pt x="137" y="184"/>
                  <a:pt x="132" y="183"/>
                </a:cubicBezTo>
                <a:cubicBezTo>
                  <a:pt x="131" y="183"/>
                  <a:pt x="130" y="183"/>
                  <a:pt x="130" y="182"/>
                </a:cubicBezTo>
                <a:cubicBezTo>
                  <a:pt x="130" y="181"/>
                  <a:pt x="131" y="182"/>
                  <a:pt x="132" y="182"/>
                </a:cubicBezTo>
                <a:cubicBezTo>
                  <a:pt x="134" y="182"/>
                  <a:pt x="137" y="182"/>
                  <a:pt x="139" y="181"/>
                </a:cubicBezTo>
                <a:cubicBezTo>
                  <a:pt x="144" y="180"/>
                  <a:pt x="148" y="178"/>
                  <a:pt x="151" y="175"/>
                </a:cubicBezTo>
                <a:cubicBezTo>
                  <a:pt x="153" y="173"/>
                  <a:pt x="154" y="170"/>
                  <a:pt x="157" y="169"/>
                </a:cubicBezTo>
                <a:cubicBezTo>
                  <a:pt x="160" y="167"/>
                  <a:pt x="163" y="166"/>
                  <a:pt x="167" y="166"/>
                </a:cubicBezTo>
                <a:cubicBezTo>
                  <a:pt x="168" y="166"/>
                  <a:pt x="170" y="165"/>
                  <a:pt x="172" y="165"/>
                </a:cubicBezTo>
                <a:cubicBezTo>
                  <a:pt x="173" y="165"/>
                  <a:pt x="175" y="165"/>
                  <a:pt x="176" y="163"/>
                </a:cubicBezTo>
                <a:cubicBezTo>
                  <a:pt x="177" y="163"/>
                  <a:pt x="177" y="162"/>
                  <a:pt x="177" y="161"/>
                </a:cubicBezTo>
                <a:cubicBezTo>
                  <a:pt x="176" y="159"/>
                  <a:pt x="174" y="160"/>
                  <a:pt x="173" y="158"/>
                </a:cubicBezTo>
                <a:cubicBezTo>
                  <a:pt x="173" y="157"/>
                  <a:pt x="173" y="156"/>
                  <a:pt x="173" y="155"/>
                </a:cubicBezTo>
                <a:cubicBezTo>
                  <a:pt x="175" y="153"/>
                  <a:pt x="179" y="155"/>
                  <a:pt x="179" y="152"/>
                </a:cubicBezTo>
                <a:cubicBezTo>
                  <a:pt x="179" y="150"/>
                  <a:pt x="177" y="151"/>
                  <a:pt x="175" y="151"/>
                </a:cubicBezTo>
                <a:cubicBezTo>
                  <a:pt x="173" y="151"/>
                  <a:pt x="171" y="152"/>
                  <a:pt x="169" y="153"/>
                </a:cubicBezTo>
                <a:cubicBezTo>
                  <a:pt x="168" y="154"/>
                  <a:pt x="165" y="154"/>
                  <a:pt x="164" y="153"/>
                </a:cubicBezTo>
                <a:cubicBezTo>
                  <a:pt x="163" y="152"/>
                  <a:pt x="163" y="152"/>
                  <a:pt x="162" y="152"/>
                </a:cubicBezTo>
                <a:cubicBezTo>
                  <a:pt x="161" y="153"/>
                  <a:pt x="160" y="152"/>
                  <a:pt x="159" y="153"/>
                </a:cubicBezTo>
                <a:cubicBezTo>
                  <a:pt x="157" y="153"/>
                  <a:pt x="155" y="152"/>
                  <a:pt x="154" y="151"/>
                </a:cubicBezTo>
                <a:cubicBezTo>
                  <a:pt x="153" y="151"/>
                  <a:pt x="152" y="150"/>
                  <a:pt x="152" y="150"/>
                </a:cubicBezTo>
                <a:cubicBezTo>
                  <a:pt x="151" y="151"/>
                  <a:pt x="150" y="150"/>
                  <a:pt x="149" y="151"/>
                </a:cubicBezTo>
                <a:cubicBezTo>
                  <a:pt x="147" y="152"/>
                  <a:pt x="145" y="152"/>
                  <a:pt x="142" y="152"/>
                </a:cubicBezTo>
                <a:cubicBezTo>
                  <a:pt x="141" y="152"/>
                  <a:pt x="139" y="151"/>
                  <a:pt x="137" y="151"/>
                </a:cubicBezTo>
                <a:cubicBezTo>
                  <a:pt x="136" y="150"/>
                  <a:pt x="135" y="149"/>
                  <a:pt x="134" y="147"/>
                </a:cubicBezTo>
                <a:cubicBezTo>
                  <a:pt x="134" y="146"/>
                  <a:pt x="133" y="147"/>
                  <a:pt x="132" y="147"/>
                </a:cubicBezTo>
                <a:cubicBezTo>
                  <a:pt x="130" y="147"/>
                  <a:pt x="127" y="148"/>
                  <a:pt x="124" y="146"/>
                </a:cubicBezTo>
                <a:cubicBezTo>
                  <a:pt x="123" y="145"/>
                  <a:pt x="123" y="143"/>
                  <a:pt x="124" y="142"/>
                </a:cubicBezTo>
                <a:cubicBezTo>
                  <a:pt x="126" y="140"/>
                  <a:pt x="128" y="139"/>
                  <a:pt x="130" y="137"/>
                </a:cubicBezTo>
                <a:cubicBezTo>
                  <a:pt x="132" y="137"/>
                  <a:pt x="135" y="136"/>
                  <a:pt x="137" y="136"/>
                </a:cubicBezTo>
                <a:cubicBezTo>
                  <a:pt x="139" y="136"/>
                  <a:pt x="141" y="134"/>
                  <a:pt x="143" y="134"/>
                </a:cubicBezTo>
                <a:cubicBezTo>
                  <a:pt x="144" y="131"/>
                  <a:pt x="147" y="131"/>
                  <a:pt x="149" y="130"/>
                </a:cubicBezTo>
                <a:cubicBezTo>
                  <a:pt x="151" y="130"/>
                  <a:pt x="152" y="131"/>
                  <a:pt x="154" y="131"/>
                </a:cubicBezTo>
                <a:cubicBezTo>
                  <a:pt x="155" y="128"/>
                  <a:pt x="158" y="128"/>
                  <a:pt x="161" y="127"/>
                </a:cubicBezTo>
                <a:cubicBezTo>
                  <a:pt x="163" y="128"/>
                  <a:pt x="165" y="128"/>
                  <a:pt x="167" y="129"/>
                </a:cubicBezTo>
                <a:cubicBezTo>
                  <a:pt x="169" y="130"/>
                  <a:pt x="170" y="131"/>
                  <a:pt x="171" y="131"/>
                </a:cubicBezTo>
                <a:cubicBezTo>
                  <a:pt x="174" y="132"/>
                  <a:pt x="174" y="132"/>
                  <a:pt x="174" y="132"/>
                </a:cubicBezTo>
                <a:cubicBezTo>
                  <a:pt x="175" y="131"/>
                  <a:pt x="176" y="131"/>
                  <a:pt x="177" y="130"/>
                </a:cubicBezTo>
                <a:cubicBezTo>
                  <a:pt x="177" y="128"/>
                  <a:pt x="174" y="128"/>
                  <a:pt x="173" y="127"/>
                </a:cubicBezTo>
                <a:cubicBezTo>
                  <a:pt x="172" y="126"/>
                  <a:pt x="172" y="125"/>
                  <a:pt x="172" y="124"/>
                </a:cubicBezTo>
                <a:cubicBezTo>
                  <a:pt x="174" y="122"/>
                  <a:pt x="177" y="122"/>
                  <a:pt x="178" y="120"/>
                </a:cubicBezTo>
                <a:cubicBezTo>
                  <a:pt x="178" y="120"/>
                  <a:pt x="178" y="119"/>
                  <a:pt x="178" y="119"/>
                </a:cubicBezTo>
                <a:cubicBezTo>
                  <a:pt x="176" y="116"/>
                  <a:pt x="172" y="117"/>
                  <a:pt x="170" y="117"/>
                </a:cubicBezTo>
                <a:cubicBezTo>
                  <a:pt x="169" y="118"/>
                  <a:pt x="170" y="118"/>
                  <a:pt x="169" y="118"/>
                </a:cubicBezTo>
                <a:cubicBezTo>
                  <a:pt x="165" y="119"/>
                  <a:pt x="162" y="120"/>
                  <a:pt x="159" y="119"/>
                </a:cubicBezTo>
                <a:cubicBezTo>
                  <a:pt x="156" y="119"/>
                  <a:pt x="153" y="118"/>
                  <a:pt x="151" y="116"/>
                </a:cubicBezTo>
                <a:cubicBezTo>
                  <a:pt x="150" y="115"/>
                  <a:pt x="150" y="113"/>
                  <a:pt x="150" y="112"/>
                </a:cubicBezTo>
                <a:cubicBezTo>
                  <a:pt x="152" y="109"/>
                  <a:pt x="155" y="108"/>
                  <a:pt x="158" y="107"/>
                </a:cubicBezTo>
                <a:cubicBezTo>
                  <a:pt x="160" y="107"/>
                  <a:pt x="162" y="107"/>
                  <a:pt x="163" y="107"/>
                </a:cubicBezTo>
                <a:cubicBezTo>
                  <a:pt x="166" y="107"/>
                  <a:pt x="168" y="107"/>
                  <a:pt x="170" y="107"/>
                </a:cubicBezTo>
                <a:cubicBezTo>
                  <a:pt x="171" y="106"/>
                  <a:pt x="173" y="106"/>
                  <a:pt x="173" y="105"/>
                </a:cubicBezTo>
                <a:cubicBezTo>
                  <a:pt x="172" y="104"/>
                  <a:pt x="171" y="104"/>
                  <a:pt x="170" y="104"/>
                </a:cubicBezTo>
                <a:cubicBezTo>
                  <a:pt x="163" y="103"/>
                  <a:pt x="163" y="103"/>
                  <a:pt x="163" y="103"/>
                </a:cubicBezTo>
                <a:cubicBezTo>
                  <a:pt x="162" y="102"/>
                  <a:pt x="160" y="103"/>
                  <a:pt x="159" y="101"/>
                </a:cubicBezTo>
                <a:cubicBezTo>
                  <a:pt x="158" y="102"/>
                  <a:pt x="157" y="101"/>
                  <a:pt x="157" y="100"/>
                </a:cubicBezTo>
                <a:cubicBezTo>
                  <a:pt x="157" y="99"/>
                  <a:pt x="155" y="99"/>
                  <a:pt x="157" y="98"/>
                </a:cubicBezTo>
                <a:cubicBezTo>
                  <a:pt x="157" y="97"/>
                  <a:pt x="160" y="96"/>
                  <a:pt x="159" y="95"/>
                </a:cubicBezTo>
                <a:cubicBezTo>
                  <a:pt x="156" y="93"/>
                  <a:pt x="152" y="94"/>
                  <a:pt x="149" y="95"/>
                </a:cubicBezTo>
                <a:cubicBezTo>
                  <a:pt x="145" y="95"/>
                  <a:pt x="142" y="94"/>
                  <a:pt x="139" y="94"/>
                </a:cubicBezTo>
                <a:cubicBezTo>
                  <a:pt x="137" y="94"/>
                  <a:pt x="137" y="92"/>
                  <a:pt x="135" y="93"/>
                </a:cubicBezTo>
                <a:cubicBezTo>
                  <a:pt x="135" y="92"/>
                  <a:pt x="135" y="92"/>
                  <a:pt x="134" y="93"/>
                </a:cubicBezTo>
                <a:cubicBezTo>
                  <a:pt x="132" y="95"/>
                  <a:pt x="132" y="95"/>
                  <a:pt x="132" y="95"/>
                </a:cubicBezTo>
                <a:cubicBezTo>
                  <a:pt x="130" y="97"/>
                  <a:pt x="127" y="97"/>
                  <a:pt x="124" y="97"/>
                </a:cubicBezTo>
                <a:cubicBezTo>
                  <a:pt x="122" y="97"/>
                  <a:pt x="120" y="96"/>
                  <a:pt x="119" y="95"/>
                </a:cubicBezTo>
                <a:cubicBezTo>
                  <a:pt x="118" y="93"/>
                  <a:pt x="119" y="91"/>
                  <a:pt x="120" y="89"/>
                </a:cubicBezTo>
                <a:cubicBezTo>
                  <a:pt x="120" y="88"/>
                  <a:pt x="119" y="88"/>
                  <a:pt x="118" y="88"/>
                </a:cubicBezTo>
                <a:cubicBezTo>
                  <a:pt x="115" y="87"/>
                  <a:pt x="115" y="91"/>
                  <a:pt x="112" y="92"/>
                </a:cubicBezTo>
                <a:cubicBezTo>
                  <a:pt x="113" y="93"/>
                  <a:pt x="113" y="93"/>
                  <a:pt x="114" y="94"/>
                </a:cubicBezTo>
                <a:cubicBezTo>
                  <a:pt x="115" y="96"/>
                  <a:pt x="115" y="98"/>
                  <a:pt x="115" y="100"/>
                </a:cubicBezTo>
                <a:cubicBezTo>
                  <a:pt x="113" y="102"/>
                  <a:pt x="113" y="102"/>
                  <a:pt x="113" y="102"/>
                </a:cubicBezTo>
                <a:cubicBezTo>
                  <a:pt x="112" y="103"/>
                  <a:pt x="111" y="104"/>
                  <a:pt x="110" y="105"/>
                </a:cubicBezTo>
                <a:cubicBezTo>
                  <a:pt x="104" y="107"/>
                  <a:pt x="98" y="106"/>
                  <a:pt x="92" y="105"/>
                </a:cubicBezTo>
                <a:cubicBezTo>
                  <a:pt x="91" y="105"/>
                  <a:pt x="90" y="106"/>
                  <a:pt x="90" y="107"/>
                </a:cubicBezTo>
                <a:cubicBezTo>
                  <a:pt x="91" y="108"/>
                  <a:pt x="94" y="110"/>
                  <a:pt x="93" y="113"/>
                </a:cubicBezTo>
                <a:cubicBezTo>
                  <a:pt x="93" y="114"/>
                  <a:pt x="93" y="114"/>
                  <a:pt x="93" y="115"/>
                </a:cubicBezTo>
                <a:cubicBezTo>
                  <a:pt x="91" y="117"/>
                  <a:pt x="89" y="119"/>
                  <a:pt x="86" y="119"/>
                </a:cubicBezTo>
                <a:cubicBezTo>
                  <a:pt x="86" y="120"/>
                  <a:pt x="86" y="121"/>
                  <a:pt x="85" y="121"/>
                </a:cubicBezTo>
                <a:cubicBezTo>
                  <a:pt x="83" y="124"/>
                  <a:pt x="80" y="125"/>
                  <a:pt x="77" y="125"/>
                </a:cubicBezTo>
                <a:cubicBezTo>
                  <a:pt x="74" y="125"/>
                  <a:pt x="72" y="125"/>
                  <a:pt x="70" y="124"/>
                </a:cubicBezTo>
                <a:cubicBezTo>
                  <a:pt x="69" y="124"/>
                  <a:pt x="68" y="125"/>
                  <a:pt x="67" y="125"/>
                </a:cubicBezTo>
                <a:cubicBezTo>
                  <a:pt x="64" y="126"/>
                  <a:pt x="61" y="127"/>
                  <a:pt x="58" y="126"/>
                </a:cubicBezTo>
                <a:cubicBezTo>
                  <a:pt x="55" y="126"/>
                  <a:pt x="52" y="125"/>
                  <a:pt x="50" y="124"/>
                </a:cubicBezTo>
                <a:cubicBezTo>
                  <a:pt x="49" y="124"/>
                  <a:pt x="47" y="123"/>
                  <a:pt x="46" y="123"/>
                </a:cubicBezTo>
                <a:cubicBezTo>
                  <a:pt x="43" y="124"/>
                  <a:pt x="40" y="122"/>
                  <a:pt x="37" y="122"/>
                </a:cubicBezTo>
                <a:cubicBezTo>
                  <a:pt x="36" y="121"/>
                  <a:pt x="34" y="121"/>
                  <a:pt x="34" y="120"/>
                </a:cubicBezTo>
                <a:cubicBezTo>
                  <a:pt x="33" y="118"/>
                  <a:pt x="33" y="117"/>
                  <a:pt x="34" y="115"/>
                </a:cubicBezTo>
                <a:cubicBezTo>
                  <a:pt x="35" y="114"/>
                  <a:pt x="37" y="112"/>
                  <a:pt x="39" y="113"/>
                </a:cubicBezTo>
                <a:cubicBezTo>
                  <a:pt x="40" y="111"/>
                  <a:pt x="41" y="110"/>
                  <a:pt x="43" y="110"/>
                </a:cubicBezTo>
                <a:cubicBezTo>
                  <a:pt x="45" y="110"/>
                  <a:pt x="47" y="109"/>
                  <a:pt x="49" y="107"/>
                </a:cubicBezTo>
                <a:cubicBezTo>
                  <a:pt x="49" y="106"/>
                  <a:pt x="49" y="105"/>
                  <a:pt x="48" y="104"/>
                </a:cubicBezTo>
                <a:cubicBezTo>
                  <a:pt x="47" y="102"/>
                  <a:pt x="45" y="102"/>
                  <a:pt x="42" y="102"/>
                </a:cubicBezTo>
                <a:cubicBezTo>
                  <a:pt x="41" y="103"/>
                  <a:pt x="38" y="104"/>
                  <a:pt x="36" y="103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4" y="104"/>
                  <a:pt x="33" y="104"/>
                  <a:pt x="31" y="104"/>
                </a:cubicBezTo>
                <a:cubicBezTo>
                  <a:pt x="30" y="103"/>
                  <a:pt x="29" y="103"/>
                  <a:pt x="28" y="102"/>
                </a:cubicBezTo>
                <a:cubicBezTo>
                  <a:pt x="26" y="103"/>
                  <a:pt x="25" y="103"/>
                  <a:pt x="23" y="104"/>
                </a:cubicBezTo>
                <a:cubicBezTo>
                  <a:pt x="22" y="106"/>
                  <a:pt x="19" y="109"/>
                  <a:pt x="16" y="109"/>
                </a:cubicBezTo>
                <a:cubicBezTo>
                  <a:pt x="14" y="109"/>
                  <a:pt x="11" y="109"/>
                  <a:pt x="9" y="107"/>
                </a:cubicBezTo>
                <a:cubicBezTo>
                  <a:pt x="9" y="106"/>
                  <a:pt x="7" y="107"/>
                  <a:pt x="6" y="107"/>
                </a:cubicBezTo>
                <a:cubicBezTo>
                  <a:pt x="5" y="107"/>
                  <a:pt x="4" y="106"/>
                  <a:pt x="3" y="106"/>
                </a:cubicBezTo>
                <a:cubicBezTo>
                  <a:pt x="2" y="105"/>
                  <a:pt x="1" y="105"/>
                  <a:pt x="1" y="104"/>
                </a:cubicBezTo>
                <a:cubicBezTo>
                  <a:pt x="0" y="102"/>
                  <a:pt x="1" y="100"/>
                  <a:pt x="2" y="98"/>
                </a:cubicBezTo>
                <a:cubicBezTo>
                  <a:pt x="3" y="97"/>
                  <a:pt x="4" y="96"/>
                  <a:pt x="5" y="95"/>
                </a:cubicBezTo>
                <a:cubicBezTo>
                  <a:pt x="6" y="92"/>
                  <a:pt x="7" y="89"/>
                  <a:pt x="9" y="87"/>
                </a:cubicBezTo>
                <a:cubicBezTo>
                  <a:pt x="11" y="86"/>
                  <a:pt x="13" y="84"/>
                  <a:pt x="15" y="84"/>
                </a:cubicBezTo>
                <a:cubicBezTo>
                  <a:pt x="16" y="83"/>
                  <a:pt x="17" y="84"/>
                  <a:pt x="18" y="83"/>
                </a:cubicBezTo>
                <a:cubicBezTo>
                  <a:pt x="20" y="84"/>
                  <a:pt x="22" y="83"/>
                  <a:pt x="23" y="85"/>
                </a:cubicBezTo>
                <a:cubicBezTo>
                  <a:pt x="24" y="85"/>
                  <a:pt x="24" y="83"/>
                  <a:pt x="25" y="83"/>
                </a:cubicBezTo>
                <a:cubicBezTo>
                  <a:pt x="26" y="81"/>
                  <a:pt x="28" y="81"/>
                  <a:pt x="29" y="81"/>
                </a:cubicBezTo>
                <a:cubicBezTo>
                  <a:pt x="31" y="79"/>
                  <a:pt x="33" y="79"/>
                  <a:pt x="35" y="78"/>
                </a:cubicBezTo>
                <a:cubicBezTo>
                  <a:pt x="36" y="78"/>
                  <a:pt x="37" y="78"/>
                  <a:pt x="38" y="78"/>
                </a:cubicBezTo>
                <a:cubicBezTo>
                  <a:pt x="41" y="78"/>
                  <a:pt x="41" y="78"/>
                  <a:pt x="41" y="78"/>
                </a:cubicBezTo>
                <a:cubicBezTo>
                  <a:pt x="42" y="77"/>
                  <a:pt x="42" y="76"/>
                  <a:pt x="44" y="75"/>
                </a:cubicBezTo>
                <a:cubicBezTo>
                  <a:pt x="47" y="73"/>
                  <a:pt x="51" y="71"/>
                  <a:pt x="55" y="70"/>
                </a:cubicBezTo>
                <a:cubicBezTo>
                  <a:pt x="59" y="69"/>
                  <a:pt x="63" y="70"/>
                  <a:pt x="67" y="70"/>
                </a:cubicBezTo>
                <a:cubicBezTo>
                  <a:pt x="71" y="70"/>
                  <a:pt x="73" y="72"/>
                  <a:pt x="76" y="74"/>
                </a:cubicBezTo>
                <a:cubicBezTo>
                  <a:pt x="79" y="73"/>
                  <a:pt x="82" y="71"/>
                  <a:pt x="85" y="72"/>
                </a:cubicBezTo>
                <a:cubicBezTo>
                  <a:pt x="87" y="73"/>
                  <a:pt x="89" y="75"/>
                  <a:pt x="90" y="78"/>
                </a:cubicBezTo>
                <a:cubicBezTo>
                  <a:pt x="90" y="80"/>
                  <a:pt x="89" y="81"/>
                  <a:pt x="87" y="83"/>
                </a:cubicBezTo>
                <a:cubicBezTo>
                  <a:pt x="85" y="84"/>
                  <a:pt x="83" y="86"/>
                  <a:pt x="81" y="86"/>
                </a:cubicBezTo>
                <a:cubicBezTo>
                  <a:pt x="80" y="86"/>
                  <a:pt x="78" y="87"/>
                  <a:pt x="77" y="86"/>
                </a:cubicBezTo>
                <a:cubicBezTo>
                  <a:pt x="76" y="89"/>
                  <a:pt x="72" y="90"/>
                  <a:pt x="69" y="90"/>
                </a:cubicBezTo>
                <a:cubicBezTo>
                  <a:pt x="66" y="92"/>
                  <a:pt x="66" y="92"/>
                  <a:pt x="66" y="92"/>
                </a:cubicBezTo>
                <a:cubicBezTo>
                  <a:pt x="63" y="94"/>
                  <a:pt x="60" y="96"/>
                  <a:pt x="56" y="95"/>
                </a:cubicBezTo>
                <a:cubicBezTo>
                  <a:pt x="55" y="95"/>
                  <a:pt x="54" y="94"/>
                  <a:pt x="54" y="93"/>
                </a:cubicBezTo>
                <a:cubicBezTo>
                  <a:pt x="54" y="93"/>
                  <a:pt x="54" y="93"/>
                  <a:pt x="54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4"/>
                  <a:pt x="52" y="96"/>
                  <a:pt x="53" y="97"/>
                </a:cubicBezTo>
                <a:cubicBezTo>
                  <a:pt x="54" y="99"/>
                  <a:pt x="57" y="98"/>
                  <a:pt x="59" y="99"/>
                </a:cubicBezTo>
                <a:cubicBezTo>
                  <a:pt x="62" y="99"/>
                  <a:pt x="64" y="97"/>
                  <a:pt x="66" y="97"/>
                </a:cubicBezTo>
                <a:cubicBezTo>
                  <a:pt x="72" y="97"/>
                  <a:pt x="77" y="98"/>
                  <a:pt x="81" y="100"/>
                </a:cubicBezTo>
                <a:cubicBezTo>
                  <a:pt x="84" y="95"/>
                  <a:pt x="90" y="96"/>
                  <a:pt x="95" y="96"/>
                </a:cubicBezTo>
                <a:cubicBezTo>
                  <a:pt x="96" y="96"/>
                  <a:pt x="97" y="95"/>
                  <a:pt x="98" y="94"/>
                </a:cubicBezTo>
                <a:cubicBezTo>
                  <a:pt x="98" y="93"/>
                  <a:pt x="97" y="93"/>
                  <a:pt x="96" y="92"/>
                </a:cubicBezTo>
                <a:cubicBezTo>
                  <a:pt x="95" y="90"/>
                  <a:pt x="94" y="89"/>
                  <a:pt x="95" y="87"/>
                </a:cubicBezTo>
                <a:cubicBezTo>
                  <a:pt x="96" y="84"/>
                  <a:pt x="99" y="82"/>
                  <a:pt x="102" y="81"/>
                </a:cubicBezTo>
                <a:cubicBezTo>
                  <a:pt x="104" y="81"/>
                  <a:pt x="105" y="81"/>
                  <a:pt x="106" y="81"/>
                </a:cubicBezTo>
                <a:cubicBezTo>
                  <a:pt x="107" y="81"/>
                  <a:pt x="107" y="80"/>
                  <a:pt x="107" y="80"/>
                </a:cubicBezTo>
                <a:cubicBezTo>
                  <a:pt x="109" y="78"/>
                  <a:pt x="111" y="78"/>
                  <a:pt x="113" y="77"/>
                </a:cubicBezTo>
                <a:cubicBezTo>
                  <a:pt x="112" y="76"/>
                  <a:pt x="111" y="76"/>
                  <a:pt x="110" y="74"/>
                </a:cubicBezTo>
                <a:cubicBezTo>
                  <a:pt x="107" y="74"/>
                  <a:pt x="107" y="74"/>
                  <a:pt x="107" y="74"/>
                </a:cubicBezTo>
                <a:cubicBezTo>
                  <a:pt x="105" y="72"/>
                  <a:pt x="103" y="73"/>
                  <a:pt x="102" y="70"/>
                </a:cubicBezTo>
                <a:cubicBezTo>
                  <a:pt x="101" y="69"/>
                  <a:pt x="101" y="68"/>
                  <a:pt x="102" y="68"/>
                </a:cubicBezTo>
                <a:cubicBezTo>
                  <a:pt x="103" y="66"/>
                  <a:pt x="105" y="65"/>
                  <a:pt x="107" y="65"/>
                </a:cubicBezTo>
                <a:cubicBezTo>
                  <a:pt x="108" y="65"/>
                  <a:pt x="109" y="65"/>
                  <a:pt x="110" y="65"/>
                </a:cubicBezTo>
                <a:cubicBezTo>
                  <a:pt x="111" y="63"/>
                  <a:pt x="112" y="61"/>
                  <a:pt x="113" y="60"/>
                </a:cubicBezTo>
                <a:cubicBezTo>
                  <a:pt x="117" y="59"/>
                  <a:pt x="121" y="59"/>
                  <a:pt x="124" y="61"/>
                </a:cubicBezTo>
                <a:cubicBezTo>
                  <a:pt x="125" y="62"/>
                  <a:pt x="125" y="62"/>
                  <a:pt x="125" y="62"/>
                </a:cubicBezTo>
                <a:cubicBezTo>
                  <a:pt x="129" y="60"/>
                  <a:pt x="134" y="62"/>
                  <a:pt x="138" y="62"/>
                </a:cubicBezTo>
                <a:cubicBezTo>
                  <a:pt x="140" y="62"/>
                  <a:pt x="141" y="60"/>
                  <a:pt x="143" y="59"/>
                </a:cubicBezTo>
                <a:cubicBezTo>
                  <a:pt x="143" y="58"/>
                  <a:pt x="143" y="57"/>
                  <a:pt x="143" y="56"/>
                </a:cubicBezTo>
                <a:cubicBezTo>
                  <a:pt x="141" y="55"/>
                  <a:pt x="139" y="54"/>
                  <a:pt x="137" y="54"/>
                </a:cubicBezTo>
                <a:cubicBezTo>
                  <a:pt x="134" y="55"/>
                  <a:pt x="131" y="57"/>
                  <a:pt x="128" y="58"/>
                </a:cubicBezTo>
                <a:cubicBezTo>
                  <a:pt x="124" y="58"/>
                  <a:pt x="120" y="59"/>
                  <a:pt x="116" y="57"/>
                </a:cubicBezTo>
                <a:cubicBezTo>
                  <a:pt x="116" y="56"/>
                  <a:pt x="116" y="55"/>
                  <a:pt x="115" y="55"/>
                </a:cubicBezTo>
                <a:cubicBezTo>
                  <a:pt x="113" y="55"/>
                  <a:pt x="111" y="54"/>
                  <a:pt x="110" y="53"/>
                </a:cubicBezTo>
                <a:cubicBezTo>
                  <a:pt x="109" y="51"/>
                  <a:pt x="110" y="49"/>
                  <a:pt x="110" y="47"/>
                </a:cubicBezTo>
                <a:cubicBezTo>
                  <a:pt x="112" y="44"/>
                  <a:pt x="116" y="43"/>
                  <a:pt x="119" y="44"/>
                </a:cubicBezTo>
                <a:cubicBezTo>
                  <a:pt x="121" y="42"/>
                  <a:pt x="122" y="40"/>
                  <a:pt x="125" y="39"/>
                </a:cubicBezTo>
                <a:cubicBezTo>
                  <a:pt x="127" y="38"/>
                  <a:pt x="131" y="38"/>
                  <a:pt x="133" y="40"/>
                </a:cubicBezTo>
                <a:cubicBezTo>
                  <a:pt x="134" y="39"/>
                  <a:pt x="134" y="40"/>
                  <a:pt x="135" y="40"/>
                </a:cubicBezTo>
                <a:cubicBezTo>
                  <a:pt x="136" y="39"/>
                  <a:pt x="139" y="38"/>
                  <a:pt x="139" y="36"/>
                </a:cubicBezTo>
                <a:cubicBezTo>
                  <a:pt x="140" y="34"/>
                  <a:pt x="139" y="32"/>
                  <a:pt x="138" y="31"/>
                </a:cubicBezTo>
                <a:cubicBezTo>
                  <a:pt x="136" y="30"/>
                  <a:pt x="133" y="30"/>
                  <a:pt x="131" y="31"/>
                </a:cubicBezTo>
                <a:cubicBezTo>
                  <a:pt x="129" y="33"/>
                  <a:pt x="125" y="34"/>
                  <a:pt x="122" y="33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19" y="33"/>
                  <a:pt x="118" y="33"/>
                  <a:pt x="117" y="34"/>
                </a:cubicBezTo>
                <a:cubicBezTo>
                  <a:pt x="115" y="34"/>
                  <a:pt x="112" y="33"/>
                  <a:pt x="110" y="31"/>
                </a:cubicBezTo>
                <a:cubicBezTo>
                  <a:pt x="107" y="31"/>
                  <a:pt x="107" y="31"/>
                  <a:pt x="107" y="31"/>
                </a:cubicBezTo>
                <a:cubicBezTo>
                  <a:pt x="104" y="30"/>
                  <a:pt x="104" y="30"/>
                  <a:pt x="104" y="30"/>
                </a:cubicBezTo>
                <a:cubicBezTo>
                  <a:pt x="102" y="32"/>
                  <a:pt x="98" y="32"/>
                  <a:pt x="95" y="31"/>
                </a:cubicBezTo>
                <a:cubicBezTo>
                  <a:pt x="93" y="30"/>
                  <a:pt x="90" y="28"/>
                  <a:pt x="90" y="25"/>
                </a:cubicBezTo>
                <a:cubicBezTo>
                  <a:pt x="90" y="24"/>
                  <a:pt x="90" y="22"/>
                  <a:pt x="92" y="21"/>
                </a:cubicBezTo>
                <a:cubicBezTo>
                  <a:pt x="93" y="19"/>
                  <a:pt x="95" y="19"/>
                  <a:pt x="97" y="19"/>
                </a:cubicBezTo>
                <a:cubicBezTo>
                  <a:pt x="98" y="16"/>
                  <a:pt x="101" y="14"/>
                  <a:pt x="104" y="14"/>
                </a:cubicBezTo>
                <a:cubicBezTo>
                  <a:pt x="106" y="13"/>
                  <a:pt x="108" y="14"/>
                  <a:pt x="109" y="15"/>
                </a:cubicBezTo>
                <a:cubicBezTo>
                  <a:pt x="110" y="15"/>
                  <a:pt x="111" y="14"/>
                  <a:pt x="112" y="13"/>
                </a:cubicBezTo>
                <a:cubicBezTo>
                  <a:pt x="115" y="12"/>
                  <a:pt x="118" y="12"/>
                  <a:pt x="121" y="13"/>
                </a:cubicBezTo>
                <a:cubicBezTo>
                  <a:pt x="122" y="14"/>
                  <a:pt x="122" y="15"/>
                  <a:pt x="123" y="16"/>
                </a:cubicBezTo>
                <a:cubicBezTo>
                  <a:pt x="124" y="15"/>
                  <a:pt x="125" y="15"/>
                  <a:pt x="126" y="14"/>
                </a:cubicBezTo>
                <a:cubicBezTo>
                  <a:pt x="126" y="13"/>
                  <a:pt x="125" y="13"/>
                  <a:pt x="124" y="12"/>
                </a:cubicBezTo>
                <a:cubicBezTo>
                  <a:pt x="124" y="10"/>
                  <a:pt x="124" y="8"/>
                  <a:pt x="125" y="7"/>
                </a:cubicBezTo>
                <a:cubicBezTo>
                  <a:pt x="126" y="5"/>
                  <a:pt x="128" y="5"/>
                  <a:pt x="130" y="6"/>
                </a:cubicBezTo>
                <a:cubicBezTo>
                  <a:pt x="132" y="4"/>
                  <a:pt x="132" y="2"/>
                  <a:pt x="135" y="2"/>
                </a:cubicBezTo>
                <a:cubicBezTo>
                  <a:pt x="136" y="2"/>
                  <a:pt x="137" y="3"/>
                  <a:pt x="139" y="3"/>
                </a:cubicBezTo>
                <a:cubicBezTo>
                  <a:pt x="141" y="1"/>
                  <a:pt x="144" y="0"/>
                  <a:pt x="148" y="1"/>
                </a:cubicBezTo>
                <a:cubicBezTo>
                  <a:pt x="149" y="2"/>
                  <a:pt x="150" y="2"/>
                  <a:pt x="151" y="3"/>
                </a:cubicBezTo>
                <a:close/>
                <a:moveTo>
                  <a:pt x="150" y="5"/>
                </a:moveTo>
                <a:cubicBezTo>
                  <a:pt x="150" y="5"/>
                  <a:pt x="150" y="6"/>
                  <a:pt x="150" y="7"/>
                </a:cubicBezTo>
                <a:cubicBezTo>
                  <a:pt x="150" y="7"/>
                  <a:pt x="151" y="7"/>
                  <a:pt x="151" y="7"/>
                </a:cubicBezTo>
                <a:cubicBezTo>
                  <a:pt x="151" y="6"/>
                  <a:pt x="152" y="6"/>
                  <a:pt x="152" y="6"/>
                </a:cubicBezTo>
                <a:cubicBezTo>
                  <a:pt x="152" y="6"/>
                  <a:pt x="153" y="7"/>
                  <a:pt x="153" y="7"/>
                </a:cubicBezTo>
                <a:cubicBezTo>
                  <a:pt x="153" y="8"/>
                  <a:pt x="152" y="9"/>
                  <a:pt x="153" y="10"/>
                </a:cubicBezTo>
                <a:cubicBezTo>
                  <a:pt x="154" y="9"/>
                  <a:pt x="155" y="10"/>
                  <a:pt x="155" y="11"/>
                </a:cubicBezTo>
                <a:cubicBezTo>
                  <a:pt x="155" y="12"/>
                  <a:pt x="155" y="14"/>
                  <a:pt x="154" y="15"/>
                </a:cubicBezTo>
                <a:cubicBezTo>
                  <a:pt x="154" y="16"/>
                  <a:pt x="153" y="16"/>
                  <a:pt x="152" y="17"/>
                </a:cubicBezTo>
                <a:cubicBezTo>
                  <a:pt x="151" y="17"/>
                  <a:pt x="150" y="17"/>
                  <a:pt x="150" y="16"/>
                </a:cubicBezTo>
                <a:cubicBezTo>
                  <a:pt x="149" y="16"/>
                  <a:pt x="149" y="15"/>
                  <a:pt x="148" y="16"/>
                </a:cubicBezTo>
                <a:cubicBezTo>
                  <a:pt x="148" y="17"/>
                  <a:pt x="148" y="18"/>
                  <a:pt x="147" y="18"/>
                </a:cubicBezTo>
                <a:cubicBezTo>
                  <a:pt x="145" y="21"/>
                  <a:pt x="141" y="21"/>
                  <a:pt x="138" y="20"/>
                </a:cubicBezTo>
                <a:cubicBezTo>
                  <a:pt x="137" y="19"/>
                  <a:pt x="136" y="18"/>
                  <a:pt x="136" y="17"/>
                </a:cubicBezTo>
                <a:cubicBezTo>
                  <a:pt x="135" y="16"/>
                  <a:pt x="136" y="14"/>
                  <a:pt x="137" y="13"/>
                </a:cubicBezTo>
                <a:cubicBezTo>
                  <a:pt x="139" y="13"/>
                  <a:pt x="140" y="12"/>
                  <a:pt x="142" y="12"/>
                </a:cubicBezTo>
                <a:cubicBezTo>
                  <a:pt x="142" y="12"/>
                  <a:pt x="144" y="13"/>
                  <a:pt x="144" y="14"/>
                </a:cubicBezTo>
                <a:cubicBezTo>
                  <a:pt x="145" y="16"/>
                  <a:pt x="141" y="16"/>
                  <a:pt x="143" y="17"/>
                </a:cubicBezTo>
                <a:cubicBezTo>
                  <a:pt x="144" y="17"/>
                  <a:pt x="145" y="16"/>
                  <a:pt x="145" y="15"/>
                </a:cubicBezTo>
                <a:cubicBezTo>
                  <a:pt x="146" y="14"/>
                  <a:pt x="145" y="13"/>
                  <a:pt x="145" y="12"/>
                </a:cubicBezTo>
                <a:cubicBezTo>
                  <a:pt x="143" y="11"/>
                  <a:pt x="141" y="10"/>
                  <a:pt x="139" y="11"/>
                </a:cubicBezTo>
                <a:cubicBezTo>
                  <a:pt x="137" y="11"/>
                  <a:pt x="135" y="13"/>
                  <a:pt x="134" y="16"/>
                </a:cubicBezTo>
                <a:cubicBezTo>
                  <a:pt x="134" y="17"/>
                  <a:pt x="134" y="18"/>
                  <a:pt x="135" y="20"/>
                </a:cubicBezTo>
                <a:cubicBezTo>
                  <a:pt x="137" y="22"/>
                  <a:pt x="140" y="22"/>
                  <a:pt x="143" y="22"/>
                </a:cubicBezTo>
                <a:cubicBezTo>
                  <a:pt x="145" y="21"/>
                  <a:pt x="148" y="20"/>
                  <a:pt x="149" y="18"/>
                </a:cubicBezTo>
                <a:cubicBezTo>
                  <a:pt x="151" y="18"/>
                  <a:pt x="153" y="18"/>
                  <a:pt x="155" y="16"/>
                </a:cubicBezTo>
                <a:cubicBezTo>
                  <a:pt x="156" y="14"/>
                  <a:pt x="158" y="13"/>
                  <a:pt x="161" y="12"/>
                </a:cubicBezTo>
                <a:cubicBezTo>
                  <a:pt x="163" y="12"/>
                  <a:pt x="165" y="12"/>
                  <a:pt x="167" y="13"/>
                </a:cubicBezTo>
                <a:cubicBezTo>
                  <a:pt x="167" y="14"/>
                  <a:pt x="169" y="15"/>
                  <a:pt x="169" y="17"/>
                </a:cubicBezTo>
                <a:cubicBezTo>
                  <a:pt x="170" y="17"/>
                  <a:pt x="170" y="16"/>
                  <a:pt x="171" y="16"/>
                </a:cubicBezTo>
                <a:cubicBezTo>
                  <a:pt x="174" y="15"/>
                  <a:pt x="179" y="13"/>
                  <a:pt x="182" y="16"/>
                </a:cubicBezTo>
                <a:cubicBezTo>
                  <a:pt x="183" y="17"/>
                  <a:pt x="183" y="18"/>
                  <a:pt x="183" y="19"/>
                </a:cubicBezTo>
                <a:cubicBezTo>
                  <a:pt x="183" y="19"/>
                  <a:pt x="182" y="21"/>
                  <a:pt x="183" y="21"/>
                </a:cubicBezTo>
                <a:cubicBezTo>
                  <a:pt x="187" y="19"/>
                  <a:pt x="191" y="19"/>
                  <a:pt x="195" y="21"/>
                </a:cubicBezTo>
                <a:cubicBezTo>
                  <a:pt x="196" y="22"/>
                  <a:pt x="197" y="24"/>
                  <a:pt x="197" y="25"/>
                </a:cubicBezTo>
                <a:cubicBezTo>
                  <a:pt x="197" y="27"/>
                  <a:pt x="196" y="29"/>
                  <a:pt x="194" y="30"/>
                </a:cubicBezTo>
                <a:cubicBezTo>
                  <a:pt x="192" y="31"/>
                  <a:pt x="190" y="31"/>
                  <a:pt x="188" y="31"/>
                </a:cubicBezTo>
                <a:cubicBezTo>
                  <a:pt x="187" y="31"/>
                  <a:pt x="188" y="32"/>
                  <a:pt x="188" y="33"/>
                </a:cubicBezTo>
                <a:cubicBezTo>
                  <a:pt x="186" y="35"/>
                  <a:pt x="183" y="34"/>
                  <a:pt x="181" y="35"/>
                </a:cubicBezTo>
                <a:cubicBezTo>
                  <a:pt x="180" y="35"/>
                  <a:pt x="179" y="34"/>
                  <a:pt x="178" y="34"/>
                </a:cubicBezTo>
                <a:cubicBezTo>
                  <a:pt x="178" y="33"/>
                  <a:pt x="177" y="33"/>
                  <a:pt x="177" y="33"/>
                </a:cubicBezTo>
                <a:cubicBezTo>
                  <a:pt x="175" y="34"/>
                  <a:pt x="174" y="35"/>
                  <a:pt x="172" y="35"/>
                </a:cubicBezTo>
                <a:cubicBezTo>
                  <a:pt x="170" y="35"/>
                  <a:pt x="168" y="36"/>
                  <a:pt x="167" y="34"/>
                </a:cubicBezTo>
                <a:cubicBezTo>
                  <a:pt x="168" y="33"/>
                  <a:pt x="169" y="32"/>
                  <a:pt x="169" y="30"/>
                </a:cubicBezTo>
                <a:cubicBezTo>
                  <a:pt x="171" y="29"/>
                  <a:pt x="173" y="28"/>
                  <a:pt x="174" y="26"/>
                </a:cubicBezTo>
                <a:cubicBezTo>
                  <a:pt x="174" y="25"/>
                  <a:pt x="175" y="23"/>
                  <a:pt x="174" y="22"/>
                </a:cubicBezTo>
                <a:cubicBezTo>
                  <a:pt x="172" y="21"/>
                  <a:pt x="170" y="20"/>
                  <a:pt x="168" y="20"/>
                </a:cubicBezTo>
                <a:cubicBezTo>
                  <a:pt x="167" y="21"/>
                  <a:pt x="165" y="22"/>
                  <a:pt x="165" y="23"/>
                </a:cubicBezTo>
                <a:cubicBezTo>
                  <a:pt x="165" y="24"/>
                  <a:pt x="165" y="24"/>
                  <a:pt x="165" y="24"/>
                </a:cubicBezTo>
                <a:cubicBezTo>
                  <a:pt x="166" y="24"/>
                  <a:pt x="166" y="23"/>
                  <a:pt x="166" y="23"/>
                </a:cubicBezTo>
                <a:cubicBezTo>
                  <a:pt x="167" y="22"/>
                  <a:pt x="169" y="21"/>
                  <a:pt x="171" y="21"/>
                </a:cubicBezTo>
                <a:cubicBezTo>
                  <a:pt x="172" y="22"/>
                  <a:pt x="173" y="23"/>
                  <a:pt x="173" y="24"/>
                </a:cubicBezTo>
                <a:cubicBezTo>
                  <a:pt x="173" y="25"/>
                  <a:pt x="173" y="25"/>
                  <a:pt x="173" y="26"/>
                </a:cubicBezTo>
                <a:cubicBezTo>
                  <a:pt x="172" y="28"/>
                  <a:pt x="170" y="29"/>
                  <a:pt x="168" y="28"/>
                </a:cubicBezTo>
                <a:cubicBezTo>
                  <a:pt x="166" y="29"/>
                  <a:pt x="168" y="31"/>
                  <a:pt x="167" y="32"/>
                </a:cubicBezTo>
                <a:cubicBezTo>
                  <a:pt x="166" y="34"/>
                  <a:pt x="164" y="35"/>
                  <a:pt x="162" y="35"/>
                </a:cubicBezTo>
                <a:cubicBezTo>
                  <a:pt x="160" y="35"/>
                  <a:pt x="159" y="35"/>
                  <a:pt x="158" y="34"/>
                </a:cubicBezTo>
                <a:cubicBezTo>
                  <a:pt x="158" y="33"/>
                  <a:pt x="158" y="33"/>
                  <a:pt x="157" y="33"/>
                </a:cubicBezTo>
                <a:cubicBezTo>
                  <a:pt x="156" y="33"/>
                  <a:pt x="156" y="34"/>
                  <a:pt x="155" y="34"/>
                </a:cubicBezTo>
                <a:cubicBezTo>
                  <a:pt x="153" y="34"/>
                  <a:pt x="151" y="34"/>
                  <a:pt x="150" y="34"/>
                </a:cubicBezTo>
                <a:cubicBezTo>
                  <a:pt x="149" y="32"/>
                  <a:pt x="148" y="31"/>
                  <a:pt x="149" y="30"/>
                </a:cubicBezTo>
                <a:cubicBezTo>
                  <a:pt x="149" y="28"/>
                  <a:pt x="151" y="27"/>
                  <a:pt x="152" y="26"/>
                </a:cubicBezTo>
                <a:cubicBezTo>
                  <a:pt x="154" y="26"/>
                  <a:pt x="155" y="26"/>
                  <a:pt x="156" y="27"/>
                </a:cubicBezTo>
                <a:cubicBezTo>
                  <a:pt x="156" y="28"/>
                  <a:pt x="156" y="30"/>
                  <a:pt x="155" y="30"/>
                </a:cubicBezTo>
                <a:cubicBezTo>
                  <a:pt x="154" y="32"/>
                  <a:pt x="151" y="29"/>
                  <a:pt x="152" y="31"/>
                </a:cubicBezTo>
                <a:cubicBezTo>
                  <a:pt x="153" y="32"/>
                  <a:pt x="154" y="33"/>
                  <a:pt x="155" y="32"/>
                </a:cubicBezTo>
                <a:cubicBezTo>
                  <a:pt x="157" y="31"/>
                  <a:pt x="157" y="29"/>
                  <a:pt x="157" y="28"/>
                </a:cubicBezTo>
                <a:cubicBezTo>
                  <a:pt x="157" y="27"/>
                  <a:pt x="156" y="25"/>
                  <a:pt x="155" y="25"/>
                </a:cubicBezTo>
                <a:cubicBezTo>
                  <a:pt x="153" y="24"/>
                  <a:pt x="153" y="24"/>
                  <a:pt x="153" y="24"/>
                </a:cubicBezTo>
                <a:cubicBezTo>
                  <a:pt x="150" y="25"/>
                  <a:pt x="148" y="27"/>
                  <a:pt x="147" y="29"/>
                </a:cubicBezTo>
                <a:cubicBezTo>
                  <a:pt x="147" y="31"/>
                  <a:pt x="148" y="33"/>
                  <a:pt x="149" y="35"/>
                </a:cubicBezTo>
                <a:cubicBezTo>
                  <a:pt x="151" y="35"/>
                  <a:pt x="152" y="36"/>
                  <a:pt x="154" y="35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53" y="38"/>
                  <a:pt x="149" y="40"/>
                  <a:pt x="146" y="40"/>
                </a:cubicBezTo>
                <a:cubicBezTo>
                  <a:pt x="146" y="40"/>
                  <a:pt x="146" y="40"/>
                  <a:pt x="145" y="40"/>
                </a:cubicBezTo>
                <a:cubicBezTo>
                  <a:pt x="144" y="42"/>
                  <a:pt x="143" y="43"/>
                  <a:pt x="143" y="45"/>
                </a:cubicBezTo>
                <a:cubicBezTo>
                  <a:pt x="143" y="46"/>
                  <a:pt x="144" y="47"/>
                  <a:pt x="145" y="48"/>
                </a:cubicBezTo>
                <a:cubicBezTo>
                  <a:pt x="148" y="49"/>
                  <a:pt x="151" y="48"/>
                  <a:pt x="154" y="47"/>
                </a:cubicBezTo>
                <a:cubicBezTo>
                  <a:pt x="158" y="47"/>
                  <a:pt x="162" y="46"/>
                  <a:pt x="165" y="47"/>
                </a:cubicBezTo>
                <a:cubicBezTo>
                  <a:pt x="166" y="48"/>
                  <a:pt x="167" y="49"/>
                  <a:pt x="168" y="50"/>
                </a:cubicBezTo>
                <a:cubicBezTo>
                  <a:pt x="169" y="50"/>
                  <a:pt x="169" y="49"/>
                  <a:pt x="170" y="48"/>
                </a:cubicBezTo>
                <a:cubicBezTo>
                  <a:pt x="172" y="47"/>
                  <a:pt x="174" y="48"/>
                  <a:pt x="176" y="48"/>
                </a:cubicBezTo>
                <a:cubicBezTo>
                  <a:pt x="177" y="48"/>
                  <a:pt x="178" y="49"/>
                  <a:pt x="178" y="51"/>
                </a:cubicBezTo>
                <a:cubicBezTo>
                  <a:pt x="179" y="53"/>
                  <a:pt x="178" y="56"/>
                  <a:pt x="175" y="57"/>
                </a:cubicBezTo>
                <a:cubicBezTo>
                  <a:pt x="174" y="58"/>
                  <a:pt x="173" y="59"/>
                  <a:pt x="172" y="59"/>
                </a:cubicBezTo>
                <a:cubicBezTo>
                  <a:pt x="171" y="60"/>
                  <a:pt x="169" y="58"/>
                  <a:pt x="169" y="60"/>
                </a:cubicBezTo>
                <a:cubicBezTo>
                  <a:pt x="169" y="61"/>
                  <a:pt x="169" y="62"/>
                  <a:pt x="169" y="62"/>
                </a:cubicBezTo>
                <a:cubicBezTo>
                  <a:pt x="166" y="64"/>
                  <a:pt x="163" y="66"/>
                  <a:pt x="159" y="65"/>
                </a:cubicBezTo>
                <a:cubicBezTo>
                  <a:pt x="159" y="64"/>
                  <a:pt x="158" y="64"/>
                  <a:pt x="158" y="63"/>
                </a:cubicBezTo>
                <a:cubicBezTo>
                  <a:pt x="158" y="62"/>
                  <a:pt x="158" y="61"/>
                  <a:pt x="157" y="61"/>
                </a:cubicBezTo>
                <a:cubicBezTo>
                  <a:pt x="156" y="62"/>
                  <a:pt x="155" y="61"/>
                  <a:pt x="154" y="61"/>
                </a:cubicBezTo>
                <a:cubicBezTo>
                  <a:pt x="154" y="60"/>
                  <a:pt x="153" y="60"/>
                  <a:pt x="153" y="59"/>
                </a:cubicBezTo>
                <a:cubicBezTo>
                  <a:pt x="153" y="57"/>
                  <a:pt x="153" y="54"/>
                  <a:pt x="155" y="53"/>
                </a:cubicBezTo>
                <a:cubicBezTo>
                  <a:pt x="157" y="53"/>
                  <a:pt x="160" y="52"/>
                  <a:pt x="161" y="54"/>
                </a:cubicBezTo>
                <a:cubicBezTo>
                  <a:pt x="162" y="55"/>
                  <a:pt x="161" y="56"/>
                  <a:pt x="161" y="57"/>
                </a:cubicBezTo>
                <a:cubicBezTo>
                  <a:pt x="161" y="58"/>
                  <a:pt x="160" y="58"/>
                  <a:pt x="159" y="58"/>
                </a:cubicBezTo>
                <a:cubicBezTo>
                  <a:pt x="159" y="58"/>
                  <a:pt x="158" y="58"/>
                  <a:pt x="157" y="58"/>
                </a:cubicBezTo>
                <a:cubicBezTo>
                  <a:pt x="157" y="57"/>
                  <a:pt x="157" y="57"/>
                  <a:pt x="157" y="57"/>
                </a:cubicBezTo>
                <a:cubicBezTo>
                  <a:pt x="156" y="56"/>
                  <a:pt x="156" y="57"/>
                  <a:pt x="156" y="57"/>
                </a:cubicBezTo>
                <a:cubicBezTo>
                  <a:pt x="156" y="58"/>
                  <a:pt x="157" y="59"/>
                  <a:pt x="157" y="59"/>
                </a:cubicBezTo>
                <a:cubicBezTo>
                  <a:pt x="159" y="60"/>
                  <a:pt x="161" y="59"/>
                  <a:pt x="162" y="58"/>
                </a:cubicBezTo>
                <a:cubicBezTo>
                  <a:pt x="163" y="57"/>
                  <a:pt x="163" y="55"/>
                  <a:pt x="162" y="53"/>
                </a:cubicBezTo>
                <a:cubicBezTo>
                  <a:pt x="161" y="52"/>
                  <a:pt x="159" y="51"/>
                  <a:pt x="156" y="52"/>
                </a:cubicBezTo>
                <a:cubicBezTo>
                  <a:pt x="154" y="52"/>
                  <a:pt x="152" y="54"/>
                  <a:pt x="152" y="57"/>
                </a:cubicBezTo>
                <a:cubicBezTo>
                  <a:pt x="151" y="59"/>
                  <a:pt x="152" y="61"/>
                  <a:pt x="153" y="62"/>
                </a:cubicBezTo>
                <a:cubicBezTo>
                  <a:pt x="154" y="62"/>
                  <a:pt x="154" y="62"/>
                  <a:pt x="154" y="62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0" y="64"/>
                  <a:pt x="146" y="65"/>
                  <a:pt x="145" y="68"/>
                </a:cubicBezTo>
                <a:cubicBezTo>
                  <a:pt x="144" y="69"/>
                  <a:pt x="145" y="69"/>
                  <a:pt x="145" y="69"/>
                </a:cubicBezTo>
                <a:cubicBezTo>
                  <a:pt x="146" y="69"/>
                  <a:pt x="146" y="70"/>
                  <a:pt x="147" y="70"/>
                </a:cubicBezTo>
                <a:cubicBezTo>
                  <a:pt x="147" y="71"/>
                  <a:pt x="148" y="71"/>
                  <a:pt x="149" y="71"/>
                </a:cubicBezTo>
                <a:cubicBezTo>
                  <a:pt x="153" y="71"/>
                  <a:pt x="156" y="71"/>
                  <a:pt x="160" y="72"/>
                </a:cubicBezTo>
                <a:cubicBezTo>
                  <a:pt x="161" y="72"/>
                  <a:pt x="161" y="73"/>
                  <a:pt x="161" y="75"/>
                </a:cubicBezTo>
                <a:cubicBezTo>
                  <a:pt x="161" y="76"/>
                  <a:pt x="159" y="77"/>
                  <a:pt x="157" y="78"/>
                </a:cubicBezTo>
                <a:cubicBezTo>
                  <a:pt x="156" y="78"/>
                  <a:pt x="154" y="77"/>
                  <a:pt x="153" y="77"/>
                </a:cubicBezTo>
                <a:cubicBezTo>
                  <a:pt x="151" y="79"/>
                  <a:pt x="149" y="81"/>
                  <a:pt x="146" y="83"/>
                </a:cubicBezTo>
                <a:cubicBezTo>
                  <a:pt x="145" y="83"/>
                  <a:pt x="144" y="83"/>
                  <a:pt x="143" y="84"/>
                </a:cubicBezTo>
                <a:cubicBezTo>
                  <a:pt x="142" y="85"/>
                  <a:pt x="144" y="84"/>
                  <a:pt x="144" y="85"/>
                </a:cubicBezTo>
                <a:cubicBezTo>
                  <a:pt x="146" y="86"/>
                  <a:pt x="147" y="87"/>
                  <a:pt x="149" y="88"/>
                </a:cubicBezTo>
                <a:cubicBezTo>
                  <a:pt x="152" y="88"/>
                  <a:pt x="155" y="88"/>
                  <a:pt x="158" y="88"/>
                </a:cubicBezTo>
                <a:cubicBezTo>
                  <a:pt x="159" y="88"/>
                  <a:pt x="160" y="87"/>
                  <a:pt x="161" y="87"/>
                </a:cubicBezTo>
                <a:cubicBezTo>
                  <a:pt x="163" y="87"/>
                  <a:pt x="166" y="88"/>
                  <a:pt x="169" y="90"/>
                </a:cubicBezTo>
                <a:cubicBezTo>
                  <a:pt x="169" y="90"/>
                  <a:pt x="170" y="91"/>
                  <a:pt x="170" y="92"/>
                </a:cubicBezTo>
                <a:cubicBezTo>
                  <a:pt x="169" y="93"/>
                  <a:pt x="167" y="94"/>
                  <a:pt x="168" y="95"/>
                </a:cubicBezTo>
                <a:cubicBezTo>
                  <a:pt x="169" y="96"/>
                  <a:pt x="170" y="96"/>
                  <a:pt x="171" y="96"/>
                </a:cubicBezTo>
                <a:cubicBezTo>
                  <a:pt x="174" y="96"/>
                  <a:pt x="176" y="96"/>
                  <a:pt x="179" y="96"/>
                </a:cubicBezTo>
                <a:cubicBezTo>
                  <a:pt x="181" y="96"/>
                  <a:pt x="182" y="95"/>
                  <a:pt x="184" y="95"/>
                </a:cubicBezTo>
                <a:cubicBezTo>
                  <a:pt x="188" y="95"/>
                  <a:pt x="192" y="95"/>
                  <a:pt x="195" y="96"/>
                </a:cubicBezTo>
                <a:cubicBezTo>
                  <a:pt x="197" y="96"/>
                  <a:pt x="197" y="98"/>
                  <a:pt x="198" y="97"/>
                </a:cubicBezTo>
                <a:cubicBezTo>
                  <a:pt x="200" y="95"/>
                  <a:pt x="204" y="95"/>
                  <a:pt x="207" y="96"/>
                </a:cubicBezTo>
                <a:cubicBezTo>
                  <a:pt x="208" y="97"/>
                  <a:pt x="209" y="98"/>
                  <a:pt x="210" y="99"/>
                </a:cubicBezTo>
                <a:cubicBezTo>
                  <a:pt x="211" y="100"/>
                  <a:pt x="212" y="98"/>
                  <a:pt x="213" y="99"/>
                </a:cubicBezTo>
                <a:cubicBezTo>
                  <a:pt x="215" y="99"/>
                  <a:pt x="217" y="100"/>
                  <a:pt x="218" y="102"/>
                </a:cubicBezTo>
                <a:cubicBezTo>
                  <a:pt x="218" y="103"/>
                  <a:pt x="218" y="103"/>
                  <a:pt x="218" y="104"/>
                </a:cubicBezTo>
                <a:cubicBezTo>
                  <a:pt x="218" y="105"/>
                  <a:pt x="217" y="105"/>
                  <a:pt x="217" y="106"/>
                </a:cubicBezTo>
                <a:cubicBezTo>
                  <a:pt x="218" y="106"/>
                  <a:pt x="219" y="105"/>
                  <a:pt x="220" y="105"/>
                </a:cubicBezTo>
                <a:cubicBezTo>
                  <a:pt x="222" y="105"/>
                  <a:pt x="223" y="106"/>
                  <a:pt x="225" y="107"/>
                </a:cubicBezTo>
                <a:cubicBezTo>
                  <a:pt x="226" y="108"/>
                  <a:pt x="226" y="109"/>
                  <a:pt x="226" y="110"/>
                </a:cubicBezTo>
                <a:cubicBezTo>
                  <a:pt x="224" y="113"/>
                  <a:pt x="221" y="115"/>
                  <a:pt x="217" y="115"/>
                </a:cubicBezTo>
                <a:cubicBezTo>
                  <a:pt x="216" y="114"/>
                  <a:pt x="216" y="114"/>
                  <a:pt x="215" y="115"/>
                </a:cubicBezTo>
                <a:cubicBezTo>
                  <a:pt x="214" y="116"/>
                  <a:pt x="212" y="116"/>
                  <a:pt x="211" y="117"/>
                </a:cubicBezTo>
                <a:cubicBezTo>
                  <a:pt x="209" y="116"/>
                  <a:pt x="207" y="117"/>
                  <a:pt x="205" y="115"/>
                </a:cubicBezTo>
                <a:cubicBezTo>
                  <a:pt x="205" y="115"/>
                  <a:pt x="204" y="115"/>
                  <a:pt x="203" y="115"/>
                </a:cubicBezTo>
                <a:cubicBezTo>
                  <a:pt x="201" y="118"/>
                  <a:pt x="197" y="118"/>
                  <a:pt x="193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89" y="115"/>
                  <a:pt x="186" y="114"/>
                  <a:pt x="183" y="114"/>
                </a:cubicBezTo>
                <a:cubicBezTo>
                  <a:pt x="182" y="114"/>
                  <a:pt x="181" y="114"/>
                  <a:pt x="181" y="113"/>
                </a:cubicBezTo>
                <a:cubicBezTo>
                  <a:pt x="181" y="111"/>
                  <a:pt x="184" y="113"/>
                  <a:pt x="183" y="111"/>
                </a:cubicBezTo>
                <a:cubicBezTo>
                  <a:pt x="183" y="110"/>
                  <a:pt x="181" y="109"/>
                  <a:pt x="181" y="107"/>
                </a:cubicBezTo>
                <a:cubicBezTo>
                  <a:pt x="180" y="106"/>
                  <a:pt x="181" y="105"/>
                  <a:pt x="182" y="103"/>
                </a:cubicBezTo>
                <a:cubicBezTo>
                  <a:pt x="183" y="102"/>
                  <a:pt x="184" y="102"/>
                  <a:pt x="186" y="102"/>
                </a:cubicBezTo>
                <a:cubicBezTo>
                  <a:pt x="188" y="102"/>
                  <a:pt x="190" y="102"/>
                  <a:pt x="191" y="103"/>
                </a:cubicBezTo>
                <a:cubicBezTo>
                  <a:pt x="192" y="103"/>
                  <a:pt x="192" y="104"/>
                  <a:pt x="193" y="104"/>
                </a:cubicBezTo>
                <a:cubicBezTo>
                  <a:pt x="196" y="103"/>
                  <a:pt x="196" y="103"/>
                  <a:pt x="196" y="103"/>
                </a:cubicBezTo>
                <a:cubicBezTo>
                  <a:pt x="198" y="103"/>
                  <a:pt x="200" y="103"/>
                  <a:pt x="202" y="103"/>
                </a:cubicBezTo>
                <a:cubicBezTo>
                  <a:pt x="202" y="104"/>
                  <a:pt x="204" y="104"/>
                  <a:pt x="204" y="105"/>
                </a:cubicBezTo>
                <a:cubicBezTo>
                  <a:pt x="203" y="107"/>
                  <a:pt x="201" y="109"/>
                  <a:pt x="199" y="109"/>
                </a:cubicBezTo>
                <a:cubicBezTo>
                  <a:pt x="198" y="110"/>
                  <a:pt x="196" y="109"/>
                  <a:pt x="195" y="109"/>
                </a:cubicBezTo>
                <a:cubicBezTo>
                  <a:pt x="195" y="108"/>
                  <a:pt x="195" y="107"/>
                  <a:pt x="196" y="107"/>
                </a:cubicBezTo>
                <a:cubicBezTo>
                  <a:pt x="196" y="107"/>
                  <a:pt x="197" y="108"/>
                  <a:pt x="197" y="107"/>
                </a:cubicBezTo>
                <a:cubicBezTo>
                  <a:pt x="198" y="107"/>
                  <a:pt x="198" y="107"/>
                  <a:pt x="197" y="107"/>
                </a:cubicBezTo>
                <a:cubicBezTo>
                  <a:pt x="197" y="106"/>
                  <a:pt x="195" y="106"/>
                  <a:pt x="194" y="107"/>
                </a:cubicBezTo>
                <a:cubicBezTo>
                  <a:pt x="194" y="107"/>
                  <a:pt x="193" y="108"/>
                  <a:pt x="193" y="108"/>
                </a:cubicBezTo>
                <a:cubicBezTo>
                  <a:pt x="194" y="111"/>
                  <a:pt x="196" y="110"/>
                  <a:pt x="198" y="111"/>
                </a:cubicBezTo>
                <a:cubicBezTo>
                  <a:pt x="201" y="110"/>
                  <a:pt x="204" y="109"/>
                  <a:pt x="205" y="106"/>
                </a:cubicBezTo>
                <a:cubicBezTo>
                  <a:pt x="205" y="105"/>
                  <a:pt x="205" y="105"/>
                  <a:pt x="205" y="104"/>
                </a:cubicBezTo>
                <a:cubicBezTo>
                  <a:pt x="203" y="102"/>
                  <a:pt x="201" y="102"/>
                  <a:pt x="199" y="101"/>
                </a:cubicBezTo>
                <a:cubicBezTo>
                  <a:pt x="197" y="101"/>
                  <a:pt x="195" y="102"/>
                  <a:pt x="193" y="102"/>
                </a:cubicBezTo>
                <a:cubicBezTo>
                  <a:pt x="192" y="100"/>
                  <a:pt x="189" y="101"/>
                  <a:pt x="188" y="101"/>
                </a:cubicBezTo>
                <a:cubicBezTo>
                  <a:pt x="185" y="101"/>
                  <a:pt x="181" y="100"/>
                  <a:pt x="180" y="104"/>
                </a:cubicBezTo>
                <a:cubicBezTo>
                  <a:pt x="179" y="106"/>
                  <a:pt x="180" y="109"/>
                  <a:pt x="181" y="111"/>
                </a:cubicBezTo>
                <a:cubicBezTo>
                  <a:pt x="180" y="112"/>
                  <a:pt x="178" y="112"/>
                  <a:pt x="179" y="114"/>
                </a:cubicBezTo>
                <a:cubicBezTo>
                  <a:pt x="180" y="115"/>
                  <a:pt x="182" y="115"/>
                  <a:pt x="183" y="115"/>
                </a:cubicBezTo>
                <a:cubicBezTo>
                  <a:pt x="186" y="115"/>
                  <a:pt x="189" y="116"/>
                  <a:pt x="191" y="118"/>
                </a:cubicBezTo>
                <a:cubicBezTo>
                  <a:pt x="191" y="119"/>
                  <a:pt x="191" y="121"/>
                  <a:pt x="191" y="122"/>
                </a:cubicBezTo>
                <a:cubicBezTo>
                  <a:pt x="189" y="125"/>
                  <a:pt x="186" y="125"/>
                  <a:pt x="183" y="126"/>
                </a:cubicBezTo>
                <a:cubicBezTo>
                  <a:pt x="181" y="127"/>
                  <a:pt x="183" y="130"/>
                  <a:pt x="180" y="129"/>
                </a:cubicBezTo>
                <a:cubicBezTo>
                  <a:pt x="180" y="130"/>
                  <a:pt x="179" y="130"/>
                  <a:pt x="178" y="130"/>
                </a:cubicBezTo>
                <a:cubicBezTo>
                  <a:pt x="179" y="127"/>
                  <a:pt x="175" y="127"/>
                  <a:pt x="174" y="126"/>
                </a:cubicBezTo>
                <a:cubicBezTo>
                  <a:pt x="173" y="125"/>
                  <a:pt x="174" y="124"/>
                  <a:pt x="175" y="124"/>
                </a:cubicBezTo>
                <a:cubicBezTo>
                  <a:pt x="177" y="123"/>
                  <a:pt x="177" y="122"/>
                  <a:pt x="179" y="121"/>
                </a:cubicBezTo>
                <a:cubicBezTo>
                  <a:pt x="179" y="120"/>
                  <a:pt x="180" y="119"/>
                  <a:pt x="180" y="119"/>
                </a:cubicBezTo>
                <a:cubicBezTo>
                  <a:pt x="179" y="117"/>
                  <a:pt x="177" y="116"/>
                  <a:pt x="175" y="116"/>
                </a:cubicBezTo>
                <a:cubicBezTo>
                  <a:pt x="171" y="115"/>
                  <a:pt x="167" y="117"/>
                  <a:pt x="162" y="116"/>
                </a:cubicBezTo>
                <a:cubicBezTo>
                  <a:pt x="161" y="115"/>
                  <a:pt x="161" y="115"/>
                  <a:pt x="161" y="115"/>
                </a:cubicBezTo>
                <a:cubicBezTo>
                  <a:pt x="160" y="114"/>
                  <a:pt x="157" y="114"/>
                  <a:pt x="158" y="112"/>
                </a:cubicBezTo>
                <a:cubicBezTo>
                  <a:pt x="159" y="109"/>
                  <a:pt x="162" y="109"/>
                  <a:pt x="164" y="108"/>
                </a:cubicBezTo>
                <a:cubicBezTo>
                  <a:pt x="165" y="109"/>
                  <a:pt x="167" y="109"/>
                  <a:pt x="167" y="108"/>
                </a:cubicBezTo>
                <a:cubicBezTo>
                  <a:pt x="170" y="108"/>
                  <a:pt x="173" y="108"/>
                  <a:pt x="174" y="105"/>
                </a:cubicBezTo>
                <a:cubicBezTo>
                  <a:pt x="174" y="105"/>
                  <a:pt x="174" y="105"/>
                  <a:pt x="174" y="104"/>
                </a:cubicBezTo>
                <a:cubicBezTo>
                  <a:pt x="172" y="102"/>
                  <a:pt x="170" y="103"/>
                  <a:pt x="168" y="102"/>
                </a:cubicBezTo>
                <a:cubicBezTo>
                  <a:pt x="163" y="102"/>
                  <a:pt x="163" y="102"/>
                  <a:pt x="163" y="102"/>
                </a:cubicBezTo>
                <a:cubicBezTo>
                  <a:pt x="162" y="101"/>
                  <a:pt x="160" y="101"/>
                  <a:pt x="159" y="100"/>
                </a:cubicBezTo>
                <a:cubicBezTo>
                  <a:pt x="159" y="99"/>
                  <a:pt x="159" y="99"/>
                  <a:pt x="158" y="98"/>
                </a:cubicBezTo>
                <a:cubicBezTo>
                  <a:pt x="159" y="97"/>
                  <a:pt x="161" y="96"/>
                  <a:pt x="160" y="94"/>
                </a:cubicBezTo>
                <a:cubicBezTo>
                  <a:pt x="159" y="92"/>
                  <a:pt x="156" y="92"/>
                  <a:pt x="154" y="93"/>
                </a:cubicBezTo>
                <a:cubicBezTo>
                  <a:pt x="152" y="93"/>
                  <a:pt x="150" y="93"/>
                  <a:pt x="148" y="94"/>
                </a:cubicBezTo>
                <a:cubicBezTo>
                  <a:pt x="147" y="94"/>
                  <a:pt x="146" y="94"/>
                  <a:pt x="145" y="94"/>
                </a:cubicBezTo>
                <a:cubicBezTo>
                  <a:pt x="142" y="93"/>
                  <a:pt x="139" y="94"/>
                  <a:pt x="137" y="92"/>
                </a:cubicBezTo>
                <a:cubicBezTo>
                  <a:pt x="136" y="91"/>
                  <a:pt x="135" y="91"/>
                  <a:pt x="135" y="90"/>
                </a:cubicBezTo>
                <a:cubicBezTo>
                  <a:pt x="134" y="90"/>
                  <a:pt x="134" y="92"/>
                  <a:pt x="133" y="93"/>
                </a:cubicBezTo>
                <a:cubicBezTo>
                  <a:pt x="131" y="95"/>
                  <a:pt x="127" y="96"/>
                  <a:pt x="123" y="96"/>
                </a:cubicBezTo>
                <a:cubicBezTo>
                  <a:pt x="122" y="95"/>
                  <a:pt x="120" y="95"/>
                  <a:pt x="120" y="94"/>
                </a:cubicBezTo>
                <a:cubicBezTo>
                  <a:pt x="119" y="92"/>
                  <a:pt x="120" y="90"/>
                  <a:pt x="121" y="89"/>
                </a:cubicBezTo>
                <a:cubicBezTo>
                  <a:pt x="121" y="87"/>
                  <a:pt x="120" y="87"/>
                  <a:pt x="119" y="86"/>
                </a:cubicBezTo>
                <a:cubicBezTo>
                  <a:pt x="117" y="86"/>
                  <a:pt x="116" y="86"/>
                  <a:pt x="115" y="88"/>
                </a:cubicBezTo>
                <a:cubicBezTo>
                  <a:pt x="113" y="89"/>
                  <a:pt x="113" y="90"/>
                  <a:pt x="111" y="91"/>
                </a:cubicBezTo>
                <a:cubicBezTo>
                  <a:pt x="110" y="91"/>
                  <a:pt x="109" y="89"/>
                  <a:pt x="107" y="90"/>
                </a:cubicBezTo>
                <a:cubicBezTo>
                  <a:pt x="106" y="90"/>
                  <a:pt x="105" y="91"/>
                  <a:pt x="104" y="92"/>
                </a:cubicBezTo>
                <a:cubicBezTo>
                  <a:pt x="103" y="93"/>
                  <a:pt x="103" y="95"/>
                  <a:pt x="104" y="96"/>
                </a:cubicBezTo>
                <a:cubicBezTo>
                  <a:pt x="106" y="97"/>
                  <a:pt x="107" y="98"/>
                  <a:pt x="109" y="97"/>
                </a:cubicBezTo>
                <a:cubicBezTo>
                  <a:pt x="109" y="96"/>
                  <a:pt x="107" y="96"/>
                  <a:pt x="106" y="96"/>
                </a:cubicBezTo>
                <a:cubicBezTo>
                  <a:pt x="105" y="95"/>
                  <a:pt x="105" y="94"/>
                  <a:pt x="105" y="93"/>
                </a:cubicBezTo>
                <a:cubicBezTo>
                  <a:pt x="105" y="92"/>
                  <a:pt x="106" y="92"/>
                  <a:pt x="107" y="91"/>
                </a:cubicBezTo>
                <a:cubicBezTo>
                  <a:pt x="108" y="91"/>
                  <a:pt x="109" y="92"/>
                  <a:pt x="110" y="92"/>
                </a:cubicBezTo>
                <a:cubicBezTo>
                  <a:pt x="111" y="93"/>
                  <a:pt x="113" y="94"/>
                  <a:pt x="113" y="95"/>
                </a:cubicBezTo>
                <a:cubicBezTo>
                  <a:pt x="114" y="98"/>
                  <a:pt x="114" y="100"/>
                  <a:pt x="112" y="102"/>
                </a:cubicBezTo>
                <a:cubicBezTo>
                  <a:pt x="110" y="104"/>
                  <a:pt x="108" y="105"/>
                  <a:pt x="106" y="105"/>
                </a:cubicBezTo>
                <a:cubicBezTo>
                  <a:pt x="102" y="106"/>
                  <a:pt x="98" y="104"/>
                  <a:pt x="94" y="104"/>
                </a:cubicBezTo>
                <a:cubicBezTo>
                  <a:pt x="93" y="104"/>
                  <a:pt x="92" y="102"/>
                  <a:pt x="91" y="103"/>
                </a:cubicBezTo>
                <a:cubicBezTo>
                  <a:pt x="90" y="104"/>
                  <a:pt x="89" y="105"/>
                  <a:pt x="88" y="106"/>
                </a:cubicBezTo>
                <a:cubicBezTo>
                  <a:pt x="87" y="107"/>
                  <a:pt x="84" y="105"/>
                  <a:pt x="85" y="107"/>
                </a:cubicBezTo>
                <a:cubicBezTo>
                  <a:pt x="86" y="108"/>
                  <a:pt x="87" y="108"/>
                  <a:pt x="88" y="108"/>
                </a:cubicBezTo>
                <a:cubicBezTo>
                  <a:pt x="89" y="109"/>
                  <a:pt x="92" y="109"/>
                  <a:pt x="92" y="111"/>
                </a:cubicBezTo>
                <a:cubicBezTo>
                  <a:pt x="93" y="113"/>
                  <a:pt x="91" y="114"/>
                  <a:pt x="91" y="116"/>
                </a:cubicBezTo>
                <a:cubicBezTo>
                  <a:pt x="89" y="117"/>
                  <a:pt x="88" y="118"/>
                  <a:pt x="85" y="118"/>
                </a:cubicBezTo>
                <a:cubicBezTo>
                  <a:pt x="85" y="119"/>
                  <a:pt x="85" y="119"/>
                  <a:pt x="85" y="120"/>
                </a:cubicBezTo>
                <a:cubicBezTo>
                  <a:pt x="84" y="122"/>
                  <a:pt x="82" y="123"/>
                  <a:pt x="79" y="124"/>
                </a:cubicBezTo>
                <a:cubicBezTo>
                  <a:pt x="76" y="125"/>
                  <a:pt x="73" y="124"/>
                  <a:pt x="70" y="122"/>
                </a:cubicBezTo>
                <a:cubicBezTo>
                  <a:pt x="68" y="123"/>
                  <a:pt x="66" y="125"/>
                  <a:pt x="64" y="125"/>
                </a:cubicBezTo>
                <a:cubicBezTo>
                  <a:pt x="58" y="127"/>
                  <a:pt x="52" y="124"/>
                  <a:pt x="47" y="121"/>
                </a:cubicBezTo>
                <a:cubicBezTo>
                  <a:pt x="45" y="122"/>
                  <a:pt x="44" y="122"/>
                  <a:pt x="42" y="122"/>
                </a:cubicBezTo>
                <a:cubicBezTo>
                  <a:pt x="40" y="121"/>
                  <a:pt x="37" y="121"/>
                  <a:pt x="35" y="119"/>
                </a:cubicBezTo>
                <a:cubicBezTo>
                  <a:pt x="34" y="119"/>
                  <a:pt x="34" y="118"/>
                  <a:pt x="34" y="117"/>
                </a:cubicBezTo>
                <a:cubicBezTo>
                  <a:pt x="35" y="115"/>
                  <a:pt x="37" y="114"/>
                  <a:pt x="39" y="114"/>
                </a:cubicBezTo>
                <a:cubicBezTo>
                  <a:pt x="39" y="115"/>
                  <a:pt x="41" y="115"/>
                  <a:pt x="41" y="116"/>
                </a:cubicBezTo>
                <a:cubicBezTo>
                  <a:pt x="42" y="116"/>
                  <a:pt x="42" y="116"/>
                  <a:pt x="43" y="117"/>
                </a:cubicBezTo>
                <a:cubicBezTo>
                  <a:pt x="45" y="117"/>
                  <a:pt x="47" y="117"/>
                  <a:pt x="49" y="116"/>
                </a:cubicBezTo>
                <a:cubicBezTo>
                  <a:pt x="50" y="117"/>
                  <a:pt x="50" y="118"/>
                  <a:pt x="51" y="118"/>
                </a:cubicBezTo>
                <a:cubicBezTo>
                  <a:pt x="53" y="119"/>
                  <a:pt x="55" y="120"/>
                  <a:pt x="58" y="121"/>
                </a:cubicBezTo>
                <a:cubicBezTo>
                  <a:pt x="60" y="120"/>
                  <a:pt x="62" y="119"/>
                  <a:pt x="63" y="117"/>
                </a:cubicBezTo>
                <a:cubicBezTo>
                  <a:pt x="64" y="117"/>
                  <a:pt x="64" y="118"/>
                  <a:pt x="65" y="118"/>
                </a:cubicBezTo>
                <a:cubicBezTo>
                  <a:pt x="69" y="118"/>
                  <a:pt x="73" y="119"/>
                  <a:pt x="76" y="117"/>
                </a:cubicBezTo>
                <a:cubicBezTo>
                  <a:pt x="77" y="116"/>
                  <a:pt x="78" y="115"/>
                  <a:pt x="79" y="113"/>
                </a:cubicBezTo>
                <a:cubicBezTo>
                  <a:pt x="78" y="112"/>
                  <a:pt x="76" y="110"/>
                  <a:pt x="75" y="109"/>
                </a:cubicBezTo>
                <a:cubicBezTo>
                  <a:pt x="75" y="107"/>
                  <a:pt x="73" y="106"/>
                  <a:pt x="72" y="105"/>
                </a:cubicBezTo>
                <a:cubicBezTo>
                  <a:pt x="69" y="103"/>
                  <a:pt x="65" y="102"/>
                  <a:pt x="62" y="104"/>
                </a:cubicBezTo>
                <a:cubicBezTo>
                  <a:pt x="61" y="105"/>
                  <a:pt x="60" y="107"/>
                  <a:pt x="61" y="108"/>
                </a:cubicBezTo>
                <a:cubicBezTo>
                  <a:pt x="61" y="109"/>
                  <a:pt x="61" y="110"/>
                  <a:pt x="62" y="111"/>
                </a:cubicBezTo>
                <a:cubicBezTo>
                  <a:pt x="64" y="112"/>
                  <a:pt x="66" y="112"/>
                  <a:pt x="68" y="111"/>
                </a:cubicBezTo>
                <a:cubicBezTo>
                  <a:pt x="69" y="111"/>
                  <a:pt x="69" y="109"/>
                  <a:pt x="69" y="108"/>
                </a:cubicBezTo>
                <a:cubicBezTo>
                  <a:pt x="68" y="108"/>
                  <a:pt x="68" y="107"/>
                  <a:pt x="67" y="107"/>
                </a:cubicBezTo>
                <a:cubicBezTo>
                  <a:pt x="67" y="107"/>
                  <a:pt x="66" y="107"/>
                  <a:pt x="66" y="108"/>
                </a:cubicBezTo>
                <a:cubicBezTo>
                  <a:pt x="66" y="109"/>
                  <a:pt x="68" y="108"/>
                  <a:pt x="68" y="109"/>
                </a:cubicBezTo>
                <a:cubicBezTo>
                  <a:pt x="68" y="110"/>
                  <a:pt x="67" y="111"/>
                  <a:pt x="66" y="111"/>
                </a:cubicBezTo>
                <a:cubicBezTo>
                  <a:pt x="65" y="111"/>
                  <a:pt x="63" y="110"/>
                  <a:pt x="62" y="110"/>
                </a:cubicBezTo>
                <a:cubicBezTo>
                  <a:pt x="62" y="108"/>
                  <a:pt x="61" y="108"/>
                  <a:pt x="62" y="106"/>
                </a:cubicBezTo>
                <a:cubicBezTo>
                  <a:pt x="63" y="105"/>
                  <a:pt x="65" y="104"/>
                  <a:pt x="67" y="104"/>
                </a:cubicBezTo>
                <a:cubicBezTo>
                  <a:pt x="68" y="105"/>
                  <a:pt x="69" y="104"/>
                  <a:pt x="70" y="105"/>
                </a:cubicBezTo>
                <a:cubicBezTo>
                  <a:pt x="72" y="106"/>
                  <a:pt x="73" y="107"/>
                  <a:pt x="73" y="109"/>
                </a:cubicBezTo>
                <a:cubicBezTo>
                  <a:pt x="73" y="109"/>
                  <a:pt x="73" y="110"/>
                  <a:pt x="73" y="110"/>
                </a:cubicBezTo>
                <a:cubicBezTo>
                  <a:pt x="73" y="111"/>
                  <a:pt x="74" y="111"/>
                  <a:pt x="75" y="111"/>
                </a:cubicBezTo>
                <a:cubicBezTo>
                  <a:pt x="76" y="112"/>
                  <a:pt x="77" y="112"/>
                  <a:pt x="77" y="113"/>
                </a:cubicBezTo>
                <a:cubicBezTo>
                  <a:pt x="76" y="115"/>
                  <a:pt x="74" y="117"/>
                  <a:pt x="72" y="117"/>
                </a:cubicBezTo>
                <a:cubicBezTo>
                  <a:pt x="69" y="118"/>
                  <a:pt x="67" y="117"/>
                  <a:pt x="64" y="116"/>
                </a:cubicBezTo>
                <a:cubicBezTo>
                  <a:pt x="64" y="116"/>
                  <a:pt x="63" y="115"/>
                  <a:pt x="63" y="115"/>
                </a:cubicBezTo>
                <a:cubicBezTo>
                  <a:pt x="62" y="118"/>
                  <a:pt x="59" y="119"/>
                  <a:pt x="57" y="119"/>
                </a:cubicBezTo>
                <a:cubicBezTo>
                  <a:pt x="54" y="119"/>
                  <a:pt x="52" y="117"/>
                  <a:pt x="49" y="115"/>
                </a:cubicBezTo>
                <a:cubicBezTo>
                  <a:pt x="49" y="114"/>
                  <a:pt x="48" y="115"/>
                  <a:pt x="47" y="116"/>
                </a:cubicBezTo>
                <a:cubicBezTo>
                  <a:pt x="45" y="116"/>
                  <a:pt x="43" y="116"/>
                  <a:pt x="41" y="115"/>
                </a:cubicBezTo>
                <a:cubicBezTo>
                  <a:pt x="41" y="114"/>
                  <a:pt x="40" y="113"/>
                  <a:pt x="40" y="113"/>
                </a:cubicBezTo>
                <a:cubicBezTo>
                  <a:pt x="42" y="111"/>
                  <a:pt x="44" y="111"/>
                  <a:pt x="45" y="111"/>
                </a:cubicBezTo>
                <a:cubicBezTo>
                  <a:pt x="47" y="110"/>
                  <a:pt x="50" y="109"/>
                  <a:pt x="50" y="106"/>
                </a:cubicBezTo>
                <a:cubicBezTo>
                  <a:pt x="50" y="105"/>
                  <a:pt x="50" y="104"/>
                  <a:pt x="49" y="103"/>
                </a:cubicBezTo>
                <a:cubicBezTo>
                  <a:pt x="48" y="102"/>
                  <a:pt x="46" y="101"/>
                  <a:pt x="44" y="101"/>
                </a:cubicBezTo>
                <a:cubicBezTo>
                  <a:pt x="43" y="101"/>
                  <a:pt x="43" y="101"/>
                  <a:pt x="43" y="101"/>
                </a:cubicBezTo>
                <a:cubicBezTo>
                  <a:pt x="43" y="100"/>
                  <a:pt x="44" y="99"/>
                  <a:pt x="43" y="97"/>
                </a:cubicBezTo>
                <a:cubicBezTo>
                  <a:pt x="44" y="97"/>
                  <a:pt x="46" y="96"/>
                  <a:pt x="46" y="95"/>
                </a:cubicBezTo>
                <a:cubicBezTo>
                  <a:pt x="46" y="94"/>
                  <a:pt x="46" y="93"/>
                  <a:pt x="46" y="93"/>
                </a:cubicBezTo>
                <a:cubicBezTo>
                  <a:pt x="45" y="92"/>
                  <a:pt x="44" y="92"/>
                  <a:pt x="43" y="91"/>
                </a:cubicBezTo>
                <a:cubicBezTo>
                  <a:pt x="42" y="92"/>
                  <a:pt x="41" y="91"/>
                  <a:pt x="40" y="92"/>
                </a:cubicBezTo>
                <a:cubicBezTo>
                  <a:pt x="38" y="92"/>
                  <a:pt x="37" y="92"/>
                  <a:pt x="36" y="93"/>
                </a:cubicBezTo>
                <a:cubicBezTo>
                  <a:pt x="36" y="93"/>
                  <a:pt x="35" y="94"/>
                  <a:pt x="35" y="95"/>
                </a:cubicBezTo>
                <a:cubicBezTo>
                  <a:pt x="35" y="95"/>
                  <a:pt x="36" y="96"/>
                  <a:pt x="37" y="97"/>
                </a:cubicBezTo>
                <a:cubicBezTo>
                  <a:pt x="37" y="97"/>
                  <a:pt x="38" y="97"/>
                  <a:pt x="38" y="96"/>
                </a:cubicBezTo>
                <a:cubicBezTo>
                  <a:pt x="39" y="96"/>
                  <a:pt x="38" y="96"/>
                  <a:pt x="38" y="96"/>
                </a:cubicBezTo>
                <a:cubicBezTo>
                  <a:pt x="37" y="96"/>
                  <a:pt x="37" y="95"/>
                  <a:pt x="36" y="95"/>
                </a:cubicBezTo>
                <a:cubicBezTo>
                  <a:pt x="36" y="94"/>
                  <a:pt x="37" y="94"/>
                  <a:pt x="37" y="93"/>
                </a:cubicBezTo>
                <a:cubicBezTo>
                  <a:pt x="38" y="93"/>
                  <a:pt x="38" y="93"/>
                  <a:pt x="39" y="93"/>
                </a:cubicBezTo>
                <a:cubicBezTo>
                  <a:pt x="39" y="94"/>
                  <a:pt x="40" y="94"/>
                  <a:pt x="40" y="94"/>
                </a:cubicBezTo>
                <a:cubicBezTo>
                  <a:pt x="40" y="93"/>
                  <a:pt x="41" y="93"/>
                  <a:pt x="42" y="93"/>
                </a:cubicBezTo>
                <a:cubicBezTo>
                  <a:pt x="43" y="92"/>
                  <a:pt x="44" y="93"/>
                  <a:pt x="45" y="93"/>
                </a:cubicBezTo>
                <a:cubicBezTo>
                  <a:pt x="45" y="94"/>
                  <a:pt x="45" y="94"/>
                  <a:pt x="45" y="95"/>
                </a:cubicBezTo>
                <a:cubicBezTo>
                  <a:pt x="44" y="96"/>
                  <a:pt x="43" y="97"/>
                  <a:pt x="42" y="97"/>
                </a:cubicBezTo>
                <a:cubicBezTo>
                  <a:pt x="41" y="97"/>
                  <a:pt x="41" y="97"/>
                  <a:pt x="41" y="98"/>
                </a:cubicBezTo>
                <a:cubicBezTo>
                  <a:pt x="42" y="98"/>
                  <a:pt x="42" y="99"/>
                  <a:pt x="42" y="99"/>
                </a:cubicBezTo>
                <a:cubicBezTo>
                  <a:pt x="42" y="101"/>
                  <a:pt x="40" y="102"/>
                  <a:pt x="39" y="102"/>
                </a:cubicBezTo>
                <a:cubicBezTo>
                  <a:pt x="38" y="102"/>
                  <a:pt x="37" y="101"/>
                  <a:pt x="36" y="101"/>
                </a:cubicBezTo>
                <a:cubicBezTo>
                  <a:pt x="35" y="102"/>
                  <a:pt x="34" y="102"/>
                  <a:pt x="32" y="103"/>
                </a:cubicBezTo>
                <a:cubicBezTo>
                  <a:pt x="31" y="102"/>
                  <a:pt x="29" y="102"/>
                  <a:pt x="28" y="100"/>
                </a:cubicBezTo>
                <a:cubicBezTo>
                  <a:pt x="27" y="100"/>
                  <a:pt x="27" y="101"/>
                  <a:pt x="26" y="102"/>
                </a:cubicBezTo>
                <a:cubicBezTo>
                  <a:pt x="24" y="103"/>
                  <a:pt x="21" y="103"/>
                  <a:pt x="19" y="102"/>
                </a:cubicBezTo>
                <a:cubicBezTo>
                  <a:pt x="18" y="101"/>
                  <a:pt x="18" y="100"/>
                  <a:pt x="18" y="99"/>
                </a:cubicBezTo>
                <a:cubicBezTo>
                  <a:pt x="19" y="98"/>
                  <a:pt x="20" y="96"/>
                  <a:pt x="21" y="96"/>
                </a:cubicBezTo>
                <a:cubicBezTo>
                  <a:pt x="23" y="95"/>
                  <a:pt x="26" y="95"/>
                  <a:pt x="28" y="95"/>
                </a:cubicBezTo>
                <a:cubicBezTo>
                  <a:pt x="29" y="95"/>
                  <a:pt x="29" y="94"/>
                  <a:pt x="29" y="94"/>
                </a:cubicBezTo>
                <a:cubicBezTo>
                  <a:pt x="28" y="92"/>
                  <a:pt x="30" y="91"/>
                  <a:pt x="30" y="89"/>
                </a:cubicBezTo>
                <a:cubicBezTo>
                  <a:pt x="32" y="88"/>
                  <a:pt x="35" y="88"/>
                  <a:pt x="38" y="88"/>
                </a:cubicBezTo>
                <a:cubicBezTo>
                  <a:pt x="38" y="88"/>
                  <a:pt x="39" y="89"/>
                  <a:pt x="39" y="88"/>
                </a:cubicBezTo>
                <a:cubicBezTo>
                  <a:pt x="40" y="88"/>
                  <a:pt x="39" y="87"/>
                  <a:pt x="40" y="87"/>
                </a:cubicBezTo>
                <a:cubicBezTo>
                  <a:pt x="41" y="85"/>
                  <a:pt x="43" y="83"/>
                  <a:pt x="46" y="82"/>
                </a:cubicBezTo>
                <a:cubicBezTo>
                  <a:pt x="49" y="82"/>
                  <a:pt x="51" y="83"/>
                  <a:pt x="53" y="84"/>
                </a:cubicBezTo>
                <a:cubicBezTo>
                  <a:pt x="56" y="82"/>
                  <a:pt x="59" y="82"/>
                  <a:pt x="62" y="82"/>
                </a:cubicBezTo>
                <a:cubicBezTo>
                  <a:pt x="64" y="82"/>
                  <a:pt x="65" y="82"/>
                  <a:pt x="66" y="83"/>
                </a:cubicBezTo>
                <a:cubicBezTo>
                  <a:pt x="68" y="83"/>
                  <a:pt x="69" y="82"/>
                  <a:pt x="70" y="82"/>
                </a:cubicBezTo>
                <a:cubicBezTo>
                  <a:pt x="72" y="81"/>
                  <a:pt x="74" y="82"/>
                  <a:pt x="75" y="83"/>
                </a:cubicBezTo>
                <a:cubicBezTo>
                  <a:pt x="76" y="83"/>
                  <a:pt x="76" y="84"/>
                  <a:pt x="76" y="85"/>
                </a:cubicBezTo>
                <a:cubicBezTo>
                  <a:pt x="75" y="88"/>
                  <a:pt x="72" y="89"/>
                  <a:pt x="69" y="88"/>
                </a:cubicBezTo>
                <a:cubicBezTo>
                  <a:pt x="67" y="88"/>
                  <a:pt x="67" y="90"/>
                  <a:pt x="66" y="91"/>
                </a:cubicBezTo>
                <a:cubicBezTo>
                  <a:pt x="63" y="93"/>
                  <a:pt x="60" y="95"/>
                  <a:pt x="56" y="94"/>
                </a:cubicBezTo>
                <a:cubicBezTo>
                  <a:pt x="55" y="93"/>
                  <a:pt x="55" y="93"/>
                  <a:pt x="55" y="92"/>
                </a:cubicBezTo>
                <a:cubicBezTo>
                  <a:pt x="55" y="90"/>
                  <a:pt x="57" y="90"/>
                  <a:pt x="59" y="89"/>
                </a:cubicBezTo>
                <a:cubicBezTo>
                  <a:pt x="60" y="89"/>
                  <a:pt x="60" y="90"/>
                  <a:pt x="60" y="90"/>
                </a:cubicBezTo>
                <a:cubicBezTo>
                  <a:pt x="60" y="91"/>
                  <a:pt x="59" y="91"/>
                  <a:pt x="60" y="92"/>
                </a:cubicBezTo>
                <a:cubicBezTo>
                  <a:pt x="61" y="92"/>
                  <a:pt x="61" y="92"/>
                  <a:pt x="61" y="91"/>
                </a:cubicBezTo>
                <a:cubicBezTo>
                  <a:pt x="62" y="91"/>
                  <a:pt x="62" y="90"/>
                  <a:pt x="62" y="89"/>
                </a:cubicBezTo>
                <a:cubicBezTo>
                  <a:pt x="61" y="89"/>
                  <a:pt x="60" y="88"/>
                  <a:pt x="59" y="88"/>
                </a:cubicBezTo>
                <a:cubicBezTo>
                  <a:pt x="56" y="88"/>
                  <a:pt x="54" y="90"/>
                  <a:pt x="53" y="92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92"/>
                  <a:pt x="52" y="93"/>
                  <a:pt x="52" y="93"/>
                </a:cubicBezTo>
                <a:cubicBezTo>
                  <a:pt x="52" y="94"/>
                  <a:pt x="51" y="96"/>
                  <a:pt x="52" y="98"/>
                </a:cubicBezTo>
                <a:cubicBezTo>
                  <a:pt x="55" y="100"/>
                  <a:pt x="60" y="100"/>
                  <a:pt x="63" y="99"/>
                </a:cubicBezTo>
                <a:cubicBezTo>
                  <a:pt x="68" y="98"/>
                  <a:pt x="73" y="98"/>
                  <a:pt x="78" y="100"/>
                </a:cubicBezTo>
                <a:cubicBezTo>
                  <a:pt x="79" y="100"/>
                  <a:pt x="80" y="101"/>
                  <a:pt x="81" y="102"/>
                </a:cubicBezTo>
                <a:cubicBezTo>
                  <a:pt x="81" y="102"/>
                  <a:pt x="81" y="102"/>
                  <a:pt x="82" y="102"/>
                </a:cubicBezTo>
                <a:cubicBezTo>
                  <a:pt x="82" y="101"/>
                  <a:pt x="83" y="99"/>
                  <a:pt x="84" y="99"/>
                </a:cubicBezTo>
                <a:cubicBezTo>
                  <a:pt x="87" y="97"/>
                  <a:pt x="91" y="97"/>
                  <a:pt x="94" y="97"/>
                </a:cubicBezTo>
                <a:cubicBezTo>
                  <a:pt x="97" y="97"/>
                  <a:pt x="99" y="96"/>
                  <a:pt x="101" y="94"/>
                </a:cubicBezTo>
                <a:cubicBezTo>
                  <a:pt x="101" y="93"/>
                  <a:pt x="99" y="93"/>
                  <a:pt x="99" y="93"/>
                </a:cubicBezTo>
                <a:cubicBezTo>
                  <a:pt x="97" y="92"/>
                  <a:pt x="97" y="90"/>
                  <a:pt x="96" y="89"/>
                </a:cubicBezTo>
                <a:cubicBezTo>
                  <a:pt x="96" y="86"/>
                  <a:pt x="99" y="83"/>
                  <a:pt x="102" y="82"/>
                </a:cubicBezTo>
                <a:cubicBezTo>
                  <a:pt x="104" y="82"/>
                  <a:pt x="106" y="82"/>
                  <a:pt x="107" y="83"/>
                </a:cubicBezTo>
                <a:cubicBezTo>
                  <a:pt x="108" y="83"/>
                  <a:pt x="108" y="83"/>
                  <a:pt x="108" y="82"/>
                </a:cubicBezTo>
                <a:cubicBezTo>
                  <a:pt x="107" y="81"/>
                  <a:pt x="109" y="81"/>
                  <a:pt x="109" y="80"/>
                </a:cubicBezTo>
                <a:cubicBezTo>
                  <a:pt x="112" y="78"/>
                  <a:pt x="115" y="79"/>
                  <a:pt x="118" y="79"/>
                </a:cubicBezTo>
                <a:cubicBezTo>
                  <a:pt x="121" y="79"/>
                  <a:pt x="125" y="78"/>
                  <a:pt x="128" y="78"/>
                </a:cubicBezTo>
                <a:cubicBezTo>
                  <a:pt x="130" y="78"/>
                  <a:pt x="132" y="77"/>
                  <a:pt x="133" y="75"/>
                </a:cubicBezTo>
                <a:cubicBezTo>
                  <a:pt x="134" y="73"/>
                  <a:pt x="133" y="72"/>
                  <a:pt x="132" y="71"/>
                </a:cubicBezTo>
                <a:cubicBezTo>
                  <a:pt x="131" y="71"/>
                  <a:pt x="132" y="70"/>
                  <a:pt x="132" y="70"/>
                </a:cubicBezTo>
                <a:cubicBezTo>
                  <a:pt x="132" y="68"/>
                  <a:pt x="131" y="67"/>
                  <a:pt x="130" y="67"/>
                </a:cubicBezTo>
                <a:cubicBezTo>
                  <a:pt x="129" y="65"/>
                  <a:pt x="127" y="66"/>
                  <a:pt x="126" y="66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3" y="65"/>
                  <a:pt x="121" y="65"/>
                  <a:pt x="119" y="65"/>
                </a:cubicBezTo>
                <a:cubicBezTo>
                  <a:pt x="118" y="66"/>
                  <a:pt x="117" y="68"/>
                  <a:pt x="117" y="69"/>
                </a:cubicBezTo>
                <a:cubicBezTo>
                  <a:pt x="117" y="69"/>
                  <a:pt x="118" y="69"/>
                  <a:pt x="118" y="69"/>
                </a:cubicBezTo>
                <a:cubicBezTo>
                  <a:pt x="118" y="68"/>
                  <a:pt x="119" y="67"/>
                  <a:pt x="120" y="67"/>
                </a:cubicBezTo>
                <a:cubicBezTo>
                  <a:pt x="121" y="66"/>
                  <a:pt x="122" y="66"/>
                  <a:pt x="122" y="67"/>
                </a:cubicBezTo>
                <a:cubicBezTo>
                  <a:pt x="123" y="67"/>
                  <a:pt x="123" y="68"/>
                  <a:pt x="124" y="68"/>
                </a:cubicBezTo>
                <a:cubicBezTo>
                  <a:pt x="125" y="68"/>
                  <a:pt x="127" y="66"/>
                  <a:pt x="129" y="67"/>
                </a:cubicBezTo>
                <a:cubicBezTo>
                  <a:pt x="130" y="67"/>
                  <a:pt x="130" y="68"/>
                  <a:pt x="131" y="69"/>
                </a:cubicBezTo>
                <a:cubicBezTo>
                  <a:pt x="131" y="70"/>
                  <a:pt x="130" y="70"/>
                  <a:pt x="130" y="71"/>
                </a:cubicBezTo>
                <a:cubicBezTo>
                  <a:pt x="129" y="72"/>
                  <a:pt x="127" y="72"/>
                  <a:pt x="126" y="72"/>
                </a:cubicBezTo>
                <a:cubicBezTo>
                  <a:pt x="125" y="71"/>
                  <a:pt x="125" y="71"/>
                  <a:pt x="124" y="71"/>
                </a:cubicBezTo>
                <a:cubicBezTo>
                  <a:pt x="123" y="74"/>
                  <a:pt x="121" y="76"/>
                  <a:pt x="118" y="77"/>
                </a:cubicBezTo>
                <a:cubicBezTo>
                  <a:pt x="115" y="77"/>
                  <a:pt x="112" y="75"/>
                  <a:pt x="110" y="73"/>
                </a:cubicBezTo>
                <a:cubicBezTo>
                  <a:pt x="108" y="73"/>
                  <a:pt x="106" y="72"/>
                  <a:pt x="104" y="71"/>
                </a:cubicBezTo>
                <a:cubicBezTo>
                  <a:pt x="103" y="71"/>
                  <a:pt x="103" y="70"/>
                  <a:pt x="103" y="69"/>
                </a:cubicBezTo>
                <a:cubicBezTo>
                  <a:pt x="103" y="68"/>
                  <a:pt x="104" y="67"/>
                  <a:pt x="105" y="67"/>
                </a:cubicBezTo>
                <a:cubicBezTo>
                  <a:pt x="106" y="66"/>
                  <a:pt x="109" y="66"/>
                  <a:pt x="110" y="67"/>
                </a:cubicBezTo>
                <a:cubicBezTo>
                  <a:pt x="111" y="67"/>
                  <a:pt x="111" y="66"/>
                  <a:pt x="111" y="66"/>
                </a:cubicBezTo>
                <a:cubicBezTo>
                  <a:pt x="111" y="65"/>
                  <a:pt x="112" y="64"/>
                  <a:pt x="113" y="62"/>
                </a:cubicBezTo>
                <a:cubicBezTo>
                  <a:pt x="115" y="61"/>
                  <a:pt x="118" y="60"/>
                  <a:pt x="120" y="61"/>
                </a:cubicBezTo>
                <a:cubicBezTo>
                  <a:pt x="122" y="61"/>
                  <a:pt x="123" y="63"/>
                  <a:pt x="124" y="63"/>
                </a:cubicBezTo>
                <a:cubicBezTo>
                  <a:pt x="124" y="63"/>
                  <a:pt x="125" y="64"/>
                  <a:pt x="125" y="64"/>
                </a:cubicBezTo>
                <a:cubicBezTo>
                  <a:pt x="129" y="60"/>
                  <a:pt x="134" y="64"/>
                  <a:pt x="139" y="63"/>
                </a:cubicBezTo>
                <a:cubicBezTo>
                  <a:pt x="142" y="63"/>
                  <a:pt x="144" y="60"/>
                  <a:pt x="144" y="57"/>
                </a:cubicBezTo>
                <a:cubicBezTo>
                  <a:pt x="144" y="56"/>
                  <a:pt x="143" y="55"/>
                  <a:pt x="142" y="54"/>
                </a:cubicBezTo>
                <a:cubicBezTo>
                  <a:pt x="140" y="53"/>
                  <a:pt x="137" y="53"/>
                  <a:pt x="134" y="54"/>
                </a:cubicBezTo>
                <a:cubicBezTo>
                  <a:pt x="130" y="57"/>
                  <a:pt x="124" y="58"/>
                  <a:pt x="118" y="56"/>
                </a:cubicBezTo>
                <a:cubicBezTo>
                  <a:pt x="118" y="56"/>
                  <a:pt x="117" y="56"/>
                  <a:pt x="117" y="55"/>
                </a:cubicBezTo>
                <a:cubicBezTo>
                  <a:pt x="116" y="54"/>
                  <a:pt x="117" y="53"/>
                  <a:pt x="116" y="53"/>
                </a:cubicBezTo>
                <a:cubicBezTo>
                  <a:pt x="115" y="53"/>
                  <a:pt x="113" y="54"/>
                  <a:pt x="112" y="53"/>
                </a:cubicBezTo>
                <a:cubicBezTo>
                  <a:pt x="111" y="52"/>
                  <a:pt x="111" y="51"/>
                  <a:pt x="111" y="51"/>
                </a:cubicBezTo>
                <a:cubicBezTo>
                  <a:pt x="111" y="48"/>
                  <a:pt x="111" y="48"/>
                  <a:pt x="111" y="48"/>
                </a:cubicBezTo>
                <a:cubicBezTo>
                  <a:pt x="113" y="45"/>
                  <a:pt x="116" y="45"/>
                  <a:pt x="118" y="45"/>
                </a:cubicBezTo>
                <a:cubicBezTo>
                  <a:pt x="119" y="45"/>
                  <a:pt x="120" y="46"/>
                  <a:pt x="120" y="46"/>
                </a:cubicBezTo>
                <a:cubicBezTo>
                  <a:pt x="120" y="44"/>
                  <a:pt x="121" y="44"/>
                  <a:pt x="122" y="43"/>
                </a:cubicBezTo>
                <a:cubicBezTo>
                  <a:pt x="123" y="41"/>
                  <a:pt x="127" y="39"/>
                  <a:pt x="130" y="40"/>
                </a:cubicBezTo>
                <a:cubicBezTo>
                  <a:pt x="132" y="40"/>
                  <a:pt x="134" y="41"/>
                  <a:pt x="134" y="43"/>
                </a:cubicBezTo>
                <a:cubicBezTo>
                  <a:pt x="134" y="44"/>
                  <a:pt x="134" y="45"/>
                  <a:pt x="133" y="46"/>
                </a:cubicBezTo>
                <a:cubicBezTo>
                  <a:pt x="133" y="47"/>
                  <a:pt x="131" y="47"/>
                  <a:pt x="130" y="47"/>
                </a:cubicBezTo>
                <a:cubicBezTo>
                  <a:pt x="129" y="47"/>
                  <a:pt x="128" y="48"/>
                  <a:pt x="128" y="46"/>
                </a:cubicBezTo>
                <a:cubicBezTo>
                  <a:pt x="127" y="46"/>
                  <a:pt x="128" y="45"/>
                  <a:pt x="128" y="45"/>
                </a:cubicBezTo>
                <a:cubicBezTo>
                  <a:pt x="129" y="44"/>
                  <a:pt x="130" y="45"/>
                  <a:pt x="130" y="44"/>
                </a:cubicBezTo>
                <a:cubicBezTo>
                  <a:pt x="130" y="43"/>
                  <a:pt x="130" y="43"/>
                  <a:pt x="129" y="43"/>
                </a:cubicBezTo>
                <a:cubicBezTo>
                  <a:pt x="128" y="43"/>
                  <a:pt x="127" y="44"/>
                  <a:pt x="126" y="45"/>
                </a:cubicBezTo>
                <a:cubicBezTo>
                  <a:pt x="126" y="45"/>
                  <a:pt x="126" y="46"/>
                  <a:pt x="126" y="47"/>
                </a:cubicBezTo>
                <a:cubicBezTo>
                  <a:pt x="127" y="49"/>
                  <a:pt x="129" y="48"/>
                  <a:pt x="131" y="49"/>
                </a:cubicBezTo>
                <a:cubicBezTo>
                  <a:pt x="132" y="48"/>
                  <a:pt x="134" y="47"/>
                  <a:pt x="135" y="46"/>
                </a:cubicBezTo>
                <a:cubicBezTo>
                  <a:pt x="135" y="45"/>
                  <a:pt x="136" y="43"/>
                  <a:pt x="135" y="42"/>
                </a:cubicBezTo>
                <a:cubicBezTo>
                  <a:pt x="135" y="42"/>
                  <a:pt x="135" y="41"/>
                  <a:pt x="135" y="41"/>
                </a:cubicBezTo>
                <a:cubicBezTo>
                  <a:pt x="137" y="40"/>
                  <a:pt x="140" y="38"/>
                  <a:pt x="141" y="35"/>
                </a:cubicBezTo>
                <a:cubicBezTo>
                  <a:pt x="141" y="34"/>
                  <a:pt x="140" y="32"/>
                  <a:pt x="139" y="31"/>
                </a:cubicBezTo>
                <a:cubicBezTo>
                  <a:pt x="138" y="30"/>
                  <a:pt x="137" y="29"/>
                  <a:pt x="136" y="29"/>
                </a:cubicBezTo>
                <a:cubicBezTo>
                  <a:pt x="133" y="28"/>
                  <a:pt x="130" y="30"/>
                  <a:pt x="128" y="31"/>
                </a:cubicBezTo>
                <a:cubicBezTo>
                  <a:pt x="126" y="32"/>
                  <a:pt x="123" y="32"/>
                  <a:pt x="121" y="31"/>
                </a:cubicBezTo>
                <a:cubicBezTo>
                  <a:pt x="121" y="30"/>
                  <a:pt x="120" y="30"/>
                  <a:pt x="119" y="30"/>
                </a:cubicBezTo>
                <a:cubicBezTo>
                  <a:pt x="117" y="32"/>
                  <a:pt x="115" y="33"/>
                  <a:pt x="112" y="32"/>
                </a:cubicBezTo>
                <a:cubicBezTo>
                  <a:pt x="112" y="31"/>
                  <a:pt x="112" y="31"/>
                  <a:pt x="112" y="31"/>
                </a:cubicBezTo>
                <a:cubicBezTo>
                  <a:pt x="113" y="31"/>
                  <a:pt x="113" y="30"/>
                  <a:pt x="114" y="30"/>
                </a:cubicBezTo>
                <a:cubicBezTo>
                  <a:pt x="115" y="29"/>
                  <a:pt x="116" y="27"/>
                  <a:pt x="116" y="25"/>
                </a:cubicBezTo>
                <a:cubicBezTo>
                  <a:pt x="116" y="24"/>
                  <a:pt x="116" y="23"/>
                  <a:pt x="114" y="22"/>
                </a:cubicBezTo>
                <a:cubicBezTo>
                  <a:pt x="113" y="21"/>
                  <a:pt x="112" y="21"/>
                  <a:pt x="110" y="21"/>
                </a:cubicBezTo>
                <a:cubicBezTo>
                  <a:pt x="110" y="22"/>
                  <a:pt x="109" y="22"/>
                  <a:pt x="109" y="23"/>
                </a:cubicBezTo>
                <a:cubicBezTo>
                  <a:pt x="110" y="24"/>
                  <a:pt x="110" y="23"/>
                  <a:pt x="111" y="22"/>
                </a:cubicBezTo>
                <a:cubicBezTo>
                  <a:pt x="112" y="22"/>
                  <a:pt x="113" y="22"/>
                  <a:pt x="114" y="23"/>
                </a:cubicBezTo>
                <a:cubicBezTo>
                  <a:pt x="115" y="24"/>
                  <a:pt x="115" y="25"/>
                  <a:pt x="115" y="26"/>
                </a:cubicBezTo>
                <a:cubicBezTo>
                  <a:pt x="115" y="28"/>
                  <a:pt x="113" y="29"/>
                  <a:pt x="112" y="30"/>
                </a:cubicBezTo>
                <a:cubicBezTo>
                  <a:pt x="110" y="30"/>
                  <a:pt x="107" y="31"/>
                  <a:pt x="105" y="29"/>
                </a:cubicBezTo>
                <a:cubicBezTo>
                  <a:pt x="105" y="29"/>
                  <a:pt x="105" y="28"/>
                  <a:pt x="104" y="28"/>
                </a:cubicBezTo>
                <a:cubicBezTo>
                  <a:pt x="103" y="29"/>
                  <a:pt x="101" y="31"/>
                  <a:pt x="99" y="31"/>
                </a:cubicBezTo>
                <a:cubicBezTo>
                  <a:pt x="96" y="31"/>
                  <a:pt x="93" y="29"/>
                  <a:pt x="92" y="27"/>
                </a:cubicBezTo>
                <a:cubicBezTo>
                  <a:pt x="91" y="26"/>
                  <a:pt x="91" y="24"/>
                  <a:pt x="91" y="23"/>
                </a:cubicBezTo>
                <a:cubicBezTo>
                  <a:pt x="92" y="22"/>
                  <a:pt x="93" y="21"/>
                  <a:pt x="95" y="20"/>
                </a:cubicBezTo>
                <a:cubicBezTo>
                  <a:pt x="96" y="20"/>
                  <a:pt x="97" y="20"/>
                  <a:pt x="98" y="21"/>
                </a:cubicBezTo>
                <a:cubicBezTo>
                  <a:pt x="98" y="21"/>
                  <a:pt x="98" y="21"/>
                  <a:pt x="98" y="20"/>
                </a:cubicBezTo>
                <a:cubicBezTo>
                  <a:pt x="99" y="20"/>
                  <a:pt x="98" y="20"/>
                  <a:pt x="98" y="19"/>
                </a:cubicBezTo>
                <a:cubicBezTo>
                  <a:pt x="99" y="17"/>
                  <a:pt x="101" y="16"/>
                  <a:pt x="103" y="15"/>
                </a:cubicBezTo>
                <a:cubicBezTo>
                  <a:pt x="105" y="15"/>
                  <a:pt x="108" y="14"/>
                  <a:pt x="109" y="17"/>
                </a:cubicBezTo>
                <a:cubicBezTo>
                  <a:pt x="109" y="17"/>
                  <a:pt x="109" y="17"/>
                  <a:pt x="109" y="18"/>
                </a:cubicBezTo>
                <a:cubicBezTo>
                  <a:pt x="110" y="17"/>
                  <a:pt x="110" y="16"/>
                  <a:pt x="111" y="15"/>
                </a:cubicBezTo>
                <a:cubicBezTo>
                  <a:pt x="113" y="14"/>
                  <a:pt x="114" y="14"/>
                  <a:pt x="116" y="13"/>
                </a:cubicBezTo>
                <a:cubicBezTo>
                  <a:pt x="118" y="13"/>
                  <a:pt x="119" y="14"/>
                  <a:pt x="121" y="15"/>
                </a:cubicBezTo>
                <a:cubicBezTo>
                  <a:pt x="121" y="16"/>
                  <a:pt x="122" y="17"/>
                  <a:pt x="124" y="17"/>
                </a:cubicBezTo>
                <a:cubicBezTo>
                  <a:pt x="125" y="17"/>
                  <a:pt x="126" y="16"/>
                  <a:pt x="126" y="16"/>
                </a:cubicBezTo>
                <a:cubicBezTo>
                  <a:pt x="127" y="15"/>
                  <a:pt x="127" y="14"/>
                  <a:pt x="127" y="13"/>
                </a:cubicBezTo>
                <a:cubicBezTo>
                  <a:pt x="126" y="12"/>
                  <a:pt x="125" y="11"/>
                  <a:pt x="125" y="9"/>
                </a:cubicBezTo>
                <a:cubicBezTo>
                  <a:pt x="126" y="8"/>
                  <a:pt x="126" y="7"/>
                  <a:pt x="128" y="7"/>
                </a:cubicBezTo>
                <a:cubicBezTo>
                  <a:pt x="129" y="7"/>
                  <a:pt x="130" y="7"/>
                  <a:pt x="131" y="7"/>
                </a:cubicBezTo>
                <a:cubicBezTo>
                  <a:pt x="132" y="6"/>
                  <a:pt x="132" y="5"/>
                  <a:pt x="133" y="4"/>
                </a:cubicBezTo>
                <a:cubicBezTo>
                  <a:pt x="134" y="3"/>
                  <a:pt x="135" y="3"/>
                  <a:pt x="135" y="3"/>
                </a:cubicBezTo>
                <a:cubicBezTo>
                  <a:pt x="136" y="4"/>
                  <a:pt x="138" y="4"/>
                  <a:pt x="138" y="5"/>
                </a:cubicBezTo>
                <a:cubicBezTo>
                  <a:pt x="138" y="6"/>
                  <a:pt x="139" y="6"/>
                  <a:pt x="139" y="6"/>
                </a:cubicBezTo>
                <a:cubicBezTo>
                  <a:pt x="139" y="5"/>
                  <a:pt x="140" y="4"/>
                  <a:pt x="140" y="3"/>
                </a:cubicBezTo>
                <a:cubicBezTo>
                  <a:pt x="143" y="2"/>
                  <a:pt x="145" y="1"/>
                  <a:pt x="147" y="2"/>
                </a:cubicBezTo>
                <a:cubicBezTo>
                  <a:pt x="149" y="3"/>
                  <a:pt x="150" y="3"/>
                  <a:pt x="150" y="5"/>
                </a:cubicBezTo>
                <a:close/>
                <a:moveTo>
                  <a:pt x="61" y="71"/>
                </a:moveTo>
                <a:cubicBezTo>
                  <a:pt x="65" y="71"/>
                  <a:pt x="68" y="71"/>
                  <a:pt x="71" y="73"/>
                </a:cubicBezTo>
                <a:cubicBezTo>
                  <a:pt x="73" y="74"/>
                  <a:pt x="74" y="75"/>
                  <a:pt x="76" y="76"/>
                </a:cubicBezTo>
                <a:cubicBezTo>
                  <a:pt x="78" y="76"/>
                  <a:pt x="79" y="74"/>
                  <a:pt x="81" y="73"/>
                </a:cubicBezTo>
                <a:cubicBezTo>
                  <a:pt x="83" y="73"/>
                  <a:pt x="86" y="73"/>
                  <a:pt x="87" y="75"/>
                </a:cubicBezTo>
                <a:cubicBezTo>
                  <a:pt x="88" y="76"/>
                  <a:pt x="89" y="78"/>
                  <a:pt x="89" y="79"/>
                </a:cubicBezTo>
                <a:cubicBezTo>
                  <a:pt x="88" y="82"/>
                  <a:pt x="85" y="83"/>
                  <a:pt x="83" y="84"/>
                </a:cubicBezTo>
                <a:cubicBezTo>
                  <a:pt x="81" y="85"/>
                  <a:pt x="79" y="86"/>
                  <a:pt x="78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7" y="82"/>
                  <a:pt x="75" y="81"/>
                  <a:pt x="73" y="80"/>
                </a:cubicBezTo>
                <a:cubicBezTo>
                  <a:pt x="70" y="80"/>
                  <a:pt x="68" y="81"/>
                  <a:pt x="66" y="82"/>
                </a:cubicBezTo>
                <a:cubicBezTo>
                  <a:pt x="65" y="81"/>
                  <a:pt x="63" y="80"/>
                  <a:pt x="61" y="80"/>
                </a:cubicBezTo>
                <a:cubicBezTo>
                  <a:pt x="58" y="81"/>
                  <a:pt x="56" y="81"/>
                  <a:pt x="54" y="82"/>
                </a:cubicBezTo>
                <a:cubicBezTo>
                  <a:pt x="52" y="83"/>
                  <a:pt x="51" y="81"/>
                  <a:pt x="49" y="81"/>
                </a:cubicBezTo>
                <a:cubicBezTo>
                  <a:pt x="46" y="81"/>
                  <a:pt x="44" y="82"/>
                  <a:pt x="41" y="83"/>
                </a:cubicBezTo>
                <a:cubicBezTo>
                  <a:pt x="40" y="84"/>
                  <a:pt x="39" y="85"/>
                  <a:pt x="38" y="87"/>
                </a:cubicBezTo>
                <a:cubicBezTo>
                  <a:pt x="37" y="86"/>
                  <a:pt x="36" y="87"/>
                  <a:pt x="35" y="87"/>
                </a:cubicBezTo>
                <a:cubicBezTo>
                  <a:pt x="33" y="87"/>
                  <a:pt x="30" y="87"/>
                  <a:pt x="29" y="89"/>
                </a:cubicBezTo>
                <a:cubicBezTo>
                  <a:pt x="28" y="90"/>
                  <a:pt x="28" y="92"/>
                  <a:pt x="27" y="93"/>
                </a:cubicBezTo>
                <a:cubicBezTo>
                  <a:pt x="24" y="93"/>
                  <a:pt x="20" y="94"/>
                  <a:pt x="18" y="96"/>
                </a:cubicBezTo>
                <a:cubicBezTo>
                  <a:pt x="17" y="98"/>
                  <a:pt x="16" y="99"/>
                  <a:pt x="17" y="101"/>
                </a:cubicBezTo>
                <a:cubicBezTo>
                  <a:pt x="17" y="104"/>
                  <a:pt x="20" y="104"/>
                  <a:pt x="22" y="104"/>
                </a:cubicBezTo>
                <a:cubicBezTo>
                  <a:pt x="21" y="106"/>
                  <a:pt x="18" y="108"/>
                  <a:pt x="16" y="108"/>
                </a:cubicBezTo>
                <a:cubicBezTo>
                  <a:pt x="14" y="108"/>
                  <a:pt x="10" y="108"/>
                  <a:pt x="9" y="106"/>
                </a:cubicBezTo>
                <a:cubicBezTo>
                  <a:pt x="9" y="105"/>
                  <a:pt x="9" y="105"/>
                  <a:pt x="9" y="105"/>
                </a:cubicBezTo>
                <a:cubicBezTo>
                  <a:pt x="7" y="106"/>
                  <a:pt x="5" y="106"/>
                  <a:pt x="3" y="105"/>
                </a:cubicBezTo>
                <a:cubicBezTo>
                  <a:pt x="2" y="104"/>
                  <a:pt x="1" y="103"/>
                  <a:pt x="2" y="101"/>
                </a:cubicBezTo>
                <a:cubicBezTo>
                  <a:pt x="3" y="98"/>
                  <a:pt x="3" y="98"/>
                  <a:pt x="3" y="98"/>
                </a:cubicBezTo>
                <a:cubicBezTo>
                  <a:pt x="4" y="98"/>
                  <a:pt x="5" y="96"/>
                  <a:pt x="7" y="96"/>
                </a:cubicBezTo>
                <a:cubicBezTo>
                  <a:pt x="7" y="95"/>
                  <a:pt x="7" y="95"/>
                  <a:pt x="7" y="94"/>
                </a:cubicBezTo>
                <a:cubicBezTo>
                  <a:pt x="7" y="93"/>
                  <a:pt x="8" y="91"/>
                  <a:pt x="8" y="90"/>
                </a:cubicBezTo>
                <a:cubicBezTo>
                  <a:pt x="10" y="88"/>
                  <a:pt x="11" y="86"/>
                  <a:pt x="14" y="86"/>
                </a:cubicBezTo>
                <a:cubicBezTo>
                  <a:pt x="16" y="85"/>
                  <a:pt x="18" y="85"/>
                  <a:pt x="21" y="85"/>
                </a:cubicBezTo>
                <a:cubicBezTo>
                  <a:pt x="22" y="85"/>
                  <a:pt x="22" y="86"/>
                  <a:pt x="23" y="87"/>
                </a:cubicBezTo>
                <a:cubicBezTo>
                  <a:pt x="24" y="87"/>
                  <a:pt x="24" y="85"/>
                  <a:pt x="25" y="85"/>
                </a:cubicBezTo>
                <a:cubicBezTo>
                  <a:pt x="26" y="84"/>
                  <a:pt x="26" y="83"/>
                  <a:pt x="27" y="83"/>
                </a:cubicBezTo>
                <a:cubicBezTo>
                  <a:pt x="29" y="82"/>
                  <a:pt x="31" y="80"/>
                  <a:pt x="33" y="80"/>
                </a:cubicBezTo>
                <a:cubicBezTo>
                  <a:pt x="35" y="79"/>
                  <a:pt x="37" y="79"/>
                  <a:pt x="38" y="79"/>
                </a:cubicBezTo>
                <a:cubicBezTo>
                  <a:pt x="39" y="79"/>
                  <a:pt x="40" y="79"/>
                  <a:pt x="41" y="80"/>
                </a:cubicBezTo>
                <a:cubicBezTo>
                  <a:pt x="42" y="80"/>
                  <a:pt x="42" y="79"/>
                  <a:pt x="42" y="79"/>
                </a:cubicBezTo>
                <a:cubicBezTo>
                  <a:pt x="43" y="77"/>
                  <a:pt x="43" y="77"/>
                  <a:pt x="43" y="77"/>
                </a:cubicBezTo>
                <a:cubicBezTo>
                  <a:pt x="45" y="76"/>
                  <a:pt x="46" y="75"/>
                  <a:pt x="47" y="74"/>
                </a:cubicBezTo>
                <a:cubicBezTo>
                  <a:pt x="50" y="73"/>
                  <a:pt x="53" y="71"/>
                  <a:pt x="57" y="71"/>
                </a:cubicBezTo>
                <a:cubicBezTo>
                  <a:pt x="58" y="70"/>
                  <a:pt x="60" y="71"/>
                  <a:pt x="61" y="71"/>
                </a:cubicBezTo>
                <a:close/>
                <a:moveTo>
                  <a:pt x="132" y="73"/>
                </a:moveTo>
                <a:cubicBezTo>
                  <a:pt x="133" y="75"/>
                  <a:pt x="131" y="75"/>
                  <a:pt x="130" y="76"/>
                </a:cubicBezTo>
                <a:cubicBezTo>
                  <a:pt x="127" y="77"/>
                  <a:pt x="124" y="77"/>
                  <a:pt x="120" y="77"/>
                </a:cubicBezTo>
                <a:cubicBezTo>
                  <a:pt x="122" y="76"/>
                  <a:pt x="124" y="75"/>
                  <a:pt x="125" y="73"/>
                </a:cubicBezTo>
                <a:cubicBezTo>
                  <a:pt x="127" y="73"/>
                  <a:pt x="128" y="74"/>
                  <a:pt x="130" y="73"/>
                </a:cubicBezTo>
                <a:cubicBezTo>
                  <a:pt x="130" y="73"/>
                  <a:pt x="132" y="71"/>
                  <a:pt x="132" y="73"/>
                </a:cubicBezTo>
                <a:close/>
                <a:moveTo>
                  <a:pt x="159" y="109"/>
                </a:moveTo>
                <a:cubicBezTo>
                  <a:pt x="158" y="110"/>
                  <a:pt x="156" y="111"/>
                  <a:pt x="157" y="112"/>
                </a:cubicBezTo>
                <a:cubicBezTo>
                  <a:pt x="157" y="114"/>
                  <a:pt x="159" y="115"/>
                  <a:pt x="160" y="116"/>
                </a:cubicBezTo>
                <a:cubicBezTo>
                  <a:pt x="162" y="117"/>
                  <a:pt x="164" y="117"/>
                  <a:pt x="165" y="117"/>
                </a:cubicBezTo>
                <a:cubicBezTo>
                  <a:pt x="161" y="119"/>
                  <a:pt x="154" y="118"/>
                  <a:pt x="151" y="115"/>
                </a:cubicBezTo>
                <a:cubicBezTo>
                  <a:pt x="151" y="114"/>
                  <a:pt x="151" y="113"/>
                  <a:pt x="151" y="112"/>
                </a:cubicBezTo>
                <a:cubicBezTo>
                  <a:pt x="152" y="111"/>
                  <a:pt x="154" y="110"/>
                  <a:pt x="155" y="109"/>
                </a:cubicBezTo>
                <a:cubicBezTo>
                  <a:pt x="156" y="109"/>
                  <a:pt x="157" y="108"/>
                  <a:pt x="159" y="109"/>
                </a:cubicBezTo>
                <a:close/>
                <a:moveTo>
                  <a:pt x="166" y="130"/>
                </a:moveTo>
                <a:cubicBezTo>
                  <a:pt x="169" y="132"/>
                  <a:pt x="169" y="132"/>
                  <a:pt x="169" y="132"/>
                </a:cubicBezTo>
                <a:cubicBezTo>
                  <a:pt x="171" y="132"/>
                  <a:pt x="173" y="133"/>
                  <a:pt x="175" y="133"/>
                </a:cubicBezTo>
                <a:cubicBezTo>
                  <a:pt x="175" y="134"/>
                  <a:pt x="176" y="134"/>
                  <a:pt x="177" y="134"/>
                </a:cubicBezTo>
                <a:cubicBezTo>
                  <a:pt x="180" y="130"/>
                  <a:pt x="185" y="131"/>
                  <a:pt x="189" y="130"/>
                </a:cubicBezTo>
                <a:cubicBezTo>
                  <a:pt x="190" y="130"/>
                  <a:pt x="192" y="130"/>
                  <a:pt x="193" y="131"/>
                </a:cubicBezTo>
                <a:cubicBezTo>
                  <a:pt x="193" y="132"/>
                  <a:pt x="194" y="132"/>
                  <a:pt x="194" y="132"/>
                </a:cubicBezTo>
                <a:cubicBezTo>
                  <a:pt x="197" y="130"/>
                  <a:pt x="200" y="129"/>
                  <a:pt x="203" y="129"/>
                </a:cubicBezTo>
                <a:cubicBezTo>
                  <a:pt x="205" y="130"/>
                  <a:pt x="208" y="131"/>
                  <a:pt x="209" y="132"/>
                </a:cubicBezTo>
                <a:cubicBezTo>
                  <a:pt x="209" y="133"/>
                  <a:pt x="209" y="133"/>
                  <a:pt x="209" y="134"/>
                </a:cubicBezTo>
                <a:cubicBezTo>
                  <a:pt x="210" y="134"/>
                  <a:pt x="210" y="134"/>
                  <a:pt x="211" y="133"/>
                </a:cubicBezTo>
                <a:cubicBezTo>
                  <a:pt x="211" y="133"/>
                  <a:pt x="211" y="133"/>
                  <a:pt x="211" y="133"/>
                </a:cubicBezTo>
                <a:cubicBezTo>
                  <a:pt x="214" y="133"/>
                  <a:pt x="217" y="133"/>
                  <a:pt x="219" y="135"/>
                </a:cubicBezTo>
                <a:cubicBezTo>
                  <a:pt x="221" y="137"/>
                  <a:pt x="219" y="139"/>
                  <a:pt x="218" y="140"/>
                </a:cubicBezTo>
                <a:cubicBezTo>
                  <a:pt x="217" y="142"/>
                  <a:pt x="215" y="142"/>
                  <a:pt x="214" y="143"/>
                </a:cubicBezTo>
                <a:cubicBezTo>
                  <a:pt x="212" y="143"/>
                  <a:pt x="210" y="143"/>
                  <a:pt x="209" y="143"/>
                </a:cubicBezTo>
                <a:cubicBezTo>
                  <a:pt x="207" y="142"/>
                  <a:pt x="205" y="141"/>
                  <a:pt x="204" y="140"/>
                </a:cubicBezTo>
                <a:cubicBezTo>
                  <a:pt x="203" y="140"/>
                  <a:pt x="202" y="141"/>
                  <a:pt x="202" y="142"/>
                </a:cubicBezTo>
                <a:cubicBezTo>
                  <a:pt x="200" y="142"/>
                  <a:pt x="198" y="143"/>
                  <a:pt x="197" y="143"/>
                </a:cubicBezTo>
                <a:cubicBezTo>
                  <a:pt x="195" y="142"/>
                  <a:pt x="193" y="142"/>
                  <a:pt x="192" y="140"/>
                </a:cubicBezTo>
                <a:cubicBezTo>
                  <a:pt x="191" y="139"/>
                  <a:pt x="192" y="137"/>
                  <a:pt x="192" y="136"/>
                </a:cubicBezTo>
                <a:cubicBezTo>
                  <a:pt x="193" y="135"/>
                  <a:pt x="195" y="135"/>
                  <a:pt x="196" y="135"/>
                </a:cubicBezTo>
                <a:cubicBezTo>
                  <a:pt x="197" y="135"/>
                  <a:pt x="198" y="136"/>
                  <a:pt x="198" y="137"/>
                </a:cubicBezTo>
                <a:cubicBezTo>
                  <a:pt x="198" y="138"/>
                  <a:pt x="197" y="139"/>
                  <a:pt x="196" y="140"/>
                </a:cubicBezTo>
                <a:cubicBezTo>
                  <a:pt x="196" y="140"/>
                  <a:pt x="196" y="140"/>
                  <a:pt x="197" y="140"/>
                </a:cubicBezTo>
                <a:cubicBezTo>
                  <a:pt x="198" y="140"/>
                  <a:pt x="199" y="139"/>
                  <a:pt x="199" y="138"/>
                </a:cubicBezTo>
                <a:cubicBezTo>
                  <a:pt x="199" y="137"/>
                  <a:pt x="200" y="136"/>
                  <a:pt x="199" y="135"/>
                </a:cubicBezTo>
                <a:cubicBezTo>
                  <a:pt x="198" y="134"/>
                  <a:pt x="195" y="134"/>
                  <a:pt x="193" y="134"/>
                </a:cubicBezTo>
                <a:cubicBezTo>
                  <a:pt x="192" y="134"/>
                  <a:pt x="191" y="135"/>
                  <a:pt x="191" y="136"/>
                </a:cubicBezTo>
                <a:cubicBezTo>
                  <a:pt x="190" y="138"/>
                  <a:pt x="190" y="139"/>
                  <a:pt x="191" y="141"/>
                </a:cubicBezTo>
                <a:cubicBezTo>
                  <a:pt x="192" y="142"/>
                  <a:pt x="193" y="143"/>
                  <a:pt x="195" y="144"/>
                </a:cubicBezTo>
                <a:cubicBezTo>
                  <a:pt x="192" y="145"/>
                  <a:pt x="189" y="146"/>
                  <a:pt x="187" y="149"/>
                </a:cubicBezTo>
                <a:cubicBezTo>
                  <a:pt x="187" y="150"/>
                  <a:pt x="187" y="151"/>
                  <a:pt x="188" y="152"/>
                </a:cubicBezTo>
                <a:cubicBezTo>
                  <a:pt x="190" y="155"/>
                  <a:pt x="195" y="152"/>
                  <a:pt x="198" y="153"/>
                </a:cubicBezTo>
                <a:cubicBezTo>
                  <a:pt x="199" y="153"/>
                  <a:pt x="201" y="153"/>
                  <a:pt x="202" y="155"/>
                </a:cubicBezTo>
                <a:cubicBezTo>
                  <a:pt x="203" y="155"/>
                  <a:pt x="202" y="156"/>
                  <a:pt x="203" y="156"/>
                </a:cubicBezTo>
                <a:cubicBezTo>
                  <a:pt x="204" y="156"/>
                  <a:pt x="204" y="155"/>
                  <a:pt x="205" y="155"/>
                </a:cubicBezTo>
                <a:cubicBezTo>
                  <a:pt x="206" y="154"/>
                  <a:pt x="207" y="153"/>
                  <a:pt x="208" y="153"/>
                </a:cubicBezTo>
                <a:cubicBezTo>
                  <a:pt x="210" y="153"/>
                  <a:pt x="213" y="153"/>
                  <a:pt x="215" y="155"/>
                </a:cubicBezTo>
                <a:cubicBezTo>
                  <a:pt x="215" y="156"/>
                  <a:pt x="216" y="157"/>
                  <a:pt x="215" y="159"/>
                </a:cubicBezTo>
                <a:cubicBezTo>
                  <a:pt x="216" y="160"/>
                  <a:pt x="217" y="159"/>
                  <a:pt x="218" y="159"/>
                </a:cubicBezTo>
                <a:cubicBezTo>
                  <a:pt x="220" y="160"/>
                  <a:pt x="221" y="160"/>
                  <a:pt x="221" y="162"/>
                </a:cubicBezTo>
                <a:cubicBezTo>
                  <a:pt x="221" y="163"/>
                  <a:pt x="221" y="164"/>
                  <a:pt x="220" y="165"/>
                </a:cubicBezTo>
                <a:cubicBezTo>
                  <a:pt x="219" y="166"/>
                  <a:pt x="218" y="167"/>
                  <a:pt x="217" y="166"/>
                </a:cubicBezTo>
                <a:cubicBezTo>
                  <a:pt x="216" y="167"/>
                  <a:pt x="216" y="169"/>
                  <a:pt x="214" y="169"/>
                </a:cubicBezTo>
                <a:cubicBezTo>
                  <a:pt x="212" y="169"/>
                  <a:pt x="209" y="170"/>
                  <a:pt x="208" y="169"/>
                </a:cubicBezTo>
                <a:cubicBezTo>
                  <a:pt x="206" y="168"/>
                  <a:pt x="206" y="170"/>
                  <a:pt x="206" y="170"/>
                </a:cubicBezTo>
                <a:cubicBezTo>
                  <a:pt x="203" y="172"/>
                  <a:pt x="200" y="172"/>
                  <a:pt x="198" y="171"/>
                </a:cubicBezTo>
                <a:cubicBezTo>
                  <a:pt x="197" y="170"/>
                  <a:pt x="195" y="169"/>
                  <a:pt x="196" y="167"/>
                </a:cubicBezTo>
                <a:cubicBezTo>
                  <a:pt x="196" y="166"/>
                  <a:pt x="194" y="167"/>
                  <a:pt x="193" y="166"/>
                </a:cubicBezTo>
                <a:cubicBezTo>
                  <a:pt x="192" y="166"/>
                  <a:pt x="191" y="165"/>
                  <a:pt x="191" y="163"/>
                </a:cubicBezTo>
                <a:cubicBezTo>
                  <a:pt x="191" y="162"/>
                  <a:pt x="191" y="161"/>
                  <a:pt x="191" y="160"/>
                </a:cubicBezTo>
                <a:cubicBezTo>
                  <a:pt x="193" y="160"/>
                  <a:pt x="195" y="160"/>
                  <a:pt x="196" y="160"/>
                </a:cubicBezTo>
                <a:cubicBezTo>
                  <a:pt x="197" y="161"/>
                  <a:pt x="197" y="162"/>
                  <a:pt x="197" y="162"/>
                </a:cubicBezTo>
                <a:cubicBezTo>
                  <a:pt x="197" y="163"/>
                  <a:pt x="197" y="163"/>
                  <a:pt x="197" y="164"/>
                </a:cubicBezTo>
                <a:cubicBezTo>
                  <a:pt x="198" y="164"/>
                  <a:pt x="199" y="163"/>
                  <a:pt x="199" y="163"/>
                </a:cubicBezTo>
                <a:cubicBezTo>
                  <a:pt x="201" y="162"/>
                  <a:pt x="203" y="161"/>
                  <a:pt x="204" y="162"/>
                </a:cubicBezTo>
                <a:cubicBezTo>
                  <a:pt x="205" y="163"/>
                  <a:pt x="205" y="165"/>
                  <a:pt x="205" y="166"/>
                </a:cubicBezTo>
                <a:cubicBezTo>
                  <a:pt x="204" y="167"/>
                  <a:pt x="203" y="167"/>
                  <a:pt x="202" y="167"/>
                </a:cubicBezTo>
                <a:cubicBezTo>
                  <a:pt x="201" y="167"/>
                  <a:pt x="202" y="165"/>
                  <a:pt x="201" y="165"/>
                </a:cubicBezTo>
                <a:cubicBezTo>
                  <a:pt x="200" y="165"/>
                  <a:pt x="200" y="166"/>
                  <a:pt x="199" y="166"/>
                </a:cubicBezTo>
                <a:cubicBezTo>
                  <a:pt x="200" y="167"/>
                  <a:pt x="200" y="168"/>
                  <a:pt x="201" y="168"/>
                </a:cubicBezTo>
                <a:cubicBezTo>
                  <a:pt x="202" y="168"/>
                  <a:pt x="204" y="168"/>
                  <a:pt x="205" y="166"/>
                </a:cubicBezTo>
                <a:cubicBezTo>
                  <a:pt x="206" y="166"/>
                  <a:pt x="206" y="164"/>
                  <a:pt x="206" y="163"/>
                </a:cubicBezTo>
                <a:cubicBezTo>
                  <a:pt x="206" y="162"/>
                  <a:pt x="206" y="162"/>
                  <a:pt x="205" y="161"/>
                </a:cubicBezTo>
                <a:cubicBezTo>
                  <a:pt x="204" y="160"/>
                  <a:pt x="202" y="160"/>
                  <a:pt x="201" y="161"/>
                </a:cubicBezTo>
                <a:cubicBezTo>
                  <a:pt x="200" y="161"/>
                  <a:pt x="199" y="162"/>
                  <a:pt x="199" y="162"/>
                </a:cubicBezTo>
                <a:cubicBezTo>
                  <a:pt x="198" y="160"/>
                  <a:pt x="197" y="159"/>
                  <a:pt x="195" y="159"/>
                </a:cubicBezTo>
                <a:cubicBezTo>
                  <a:pt x="193" y="158"/>
                  <a:pt x="191" y="158"/>
                  <a:pt x="190" y="160"/>
                </a:cubicBezTo>
                <a:cubicBezTo>
                  <a:pt x="189" y="162"/>
                  <a:pt x="190" y="164"/>
                  <a:pt x="187" y="164"/>
                </a:cubicBezTo>
                <a:cubicBezTo>
                  <a:pt x="187" y="164"/>
                  <a:pt x="186" y="165"/>
                  <a:pt x="187" y="166"/>
                </a:cubicBezTo>
                <a:cubicBezTo>
                  <a:pt x="188" y="167"/>
                  <a:pt x="188" y="169"/>
                  <a:pt x="188" y="170"/>
                </a:cubicBezTo>
                <a:cubicBezTo>
                  <a:pt x="186" y="176"/>
                  <a:pt x="180" y="176"/>
                  <a:pt x="175" y="177"/>
                </a:cubicBezTo>
                <a:cubicBezTo>
                  <a:pt x="171" y="178"/>
                  <a:pt x="168" y="176"/>
                  <a:pt x="165" y="176"/>
                </a:cubicBezTo>
                <a:cubicBezTo>
                  <a:pt x="164" y="177"/>
                  <a:pt x="163" y="176"/>
                  <a:pt x="161" y="176"/>
                </a:cubicBezTo>
                <a:cubicBezTo>
                  <a:pt x="157" y="176"/>
                  <a:pt x="153" y="177"/>
                  <a:pt x="149" y="178"/>
                </a:cubicBezTo>
                <a:cubicBezTo>
                  <a:pt x="151" y="176"/>
                  <a:pt x="153" y="174"/>
                  <a:pt x="155" y="171"/>
                </a:cubicBezTo>
                <a:cubicBezTo>
                  <a:pt x="157" y="170"/>
                  <a:pt x="160" y="168"/>
                  <a:pt x="162" y="168"/>
                </a:cubicBezTo>
                <a:cubicBezTo>
                  <a:pt x="164" y="167"/>
                  <a:pt x="166" y="167"/>
                  <a:pt x="168" y="167"/>
                </a:cubicBezTo>
                <a:cubicBezTo>
                  <a:pt x="171" y="166"/>
                  <a:pt x="175" y="167"/>
                  <a:pt x="177" y="165"/>
                </a:cubicBezTo>
                <a:cubicBezTo>
                  <a:pt x="178" y="164"/>
                  <a:pt x="178" y="162"/>
                  <a:pt x="178" y="161"/>
                </a:cubicBezTo>
                <a:cubicBezTo>
                  <a:pt x="178" y="160"/>
                  <a:pt x="176" y="159"/>
                  <a:pt x="175" y="158"/>
                </a:cubicBezTo>
                <a:cubicBezTo>
                  <a:pt x="174" y="158"/>
                  <a:pt x="174" y="157"/>
                  <a:pt x="175" y="156"/>
                </a:cubicBezTo>
                <a:cubicBezTo>
                  <a:pt x="176" y="155"/>
                  <a:pt x="178" y="156"/>
                  <a:pt x="179" y="154"/>
                </a:cubicBezTo>
                <a:cubicBezTo>
                  <a:pt x="180" y="154"/>
                  <a:pt x="181" y="153"/>
                  <a:pt x="181" y="151"/>
                </a:cubicBezTo>
                <a:cubicBezTo>
                  <a:pt x="181" y="150"/>
                  <a:pt x="180" y="150"/>
                  <a:pt x="179" y="150"/>
                </a:cubicBezTo>
                <a:cubicBezTo>
                  <a:pt x="176" y="149"/>
                  <a:pt x="173" y="149"/>
                  <a:pt x="170" y="151"/>
                </a:cubicBezTo>
                <a:cubicBezTo>
                  <a:pt x="169" y="152"/>
                  <a:pt x="168" y="152"/>
                  <a:pt x="166" y="152"/>
                </a:cubicBezTo>
                <a:cubicBezTo>
                  <a:pt x="165" y="152"/>
                  <a:pt x="164" y="150"/>
                  <a:pt x="163" y="150"/>
                </a:cubicBezTo>
                <a:cubicBezTo>
                  <a:pt x="162" y="151"/>
                  <a:pt x="161" y="151"/>
                  <a:pt x="161" y="151"/>
                </a:cubicBezTo>
                <a:cubicBezTo>
                  <a:pt x="160" y="151"/>
                  <a:pt x="159" y="151"/>
                  <a:pt x="158" y="151"/>
                </a:cubicBezTo>
                <a:cubicBezTo>
                  <a:pt x="156" y="151"/>
                  <a:pt x="154" y="150"/>
                  <a:pt x="153" y="149"/>
                </a:cubicBezTo>
                <a:cubicBezTo>
                  <a:pt x="152" y="148"/>
                  <a:pt x="152" y="148"/>
                  <a:pt x="151" y="148"/>
                </a:cubicBezTo>
                <a:cubicBezTo>
                  <a:pt x="151" y="150"/>
                  <a:pt x="150" y="149"/>
                  <a:pt x="150" y="149"/>
                </a:cubicBezTo>
                <a:cubicBezTo>
                  <a:pt x="147" y="151"/>
                  <a:pt x="143" y="151"/>
                  <a:pt x="140" y="150"/>
                </a:cubicBezTo>
                <a:cubicBezTo>
                  <a:pt x="138" y="150"/>
                  <a:pt x="136" y="149"/>
                  <a:pt x="135" y="147"/>
                </a:cubicBezTo>
                <a:cubicBezTo>
                  <a:pt x="135" y="146"/>
                  <a:pt x="136" y="146"/>
                  <a:pt x="135" y="145"/>
                </a:cubicBezTo>
                <a:cubicBezTo>
                  <a:pt x="134" y="145"/>
                  <a:pt x="133" y="146"/>
                  <a:pt x="132" y="146"/>
                </a:cubicBezTo>
                <a:cubicBezTo>
                  <a:pt x="130" y="146"/>
                  <a:pt x="127" y="147"/>
                  <a:pt x="125" y="145"/>
                </a:cubicBezTo>
                <a:cubicBezTo>
                  <a:pt x="125" y="144"/>
                  <a:pt x="125" y="143"/>
                  <a:pt x="125" y="142"/>
                </a:cubicBezTo>
                <a:cubicBezTo>
                  <a:pt x="126" y="141"/>
                  <a:pt x="128" y="140"/>
                  <a:pt x="130" y="139"/>
                </a:cubicBezTo>
                <a:cubicBezTo>
                  <a:pt x="135" y="137"/>
                  <a:pt x="135" y="137"/>
                  <a:pt x="135" y="137"/>
                </a:cubicBezTo>
                <a:cubicBezTo>
                  <a:pt x="136" y="137"/>
                  <a:pt x="137" y="137"/>
                  <a:pt x="137" y="138"/>
                </a:cubicBezTo>
                <a:cubicBezTo>
                  <a:pt x="137" y="139"/>
                  <a:pt x="137" y="141"/>
                  <a:pt x="137" y="142"/>
                </a:cubicBezTo>
                <a:cubicBezTo>
                  <a:pt x="139" y="144"/>
                  <a:pt x="141" y="144"/>
                  <a:pt x="143" y="145"/>
                </a:cubicBezTo>
                <a:cubicBezTo>
                  <a:pt x="147" y="145"/>
                  <a:pt x="147" y="145"/>
                  <a:pt x="147" y="145"/>
                </a:cubicBezTo>
                <a:cubicBezTo>
                  <a:pt x="147" y="145"/>
                  <a:pt x="148" y="145"/>
                  <a:pt x="149" y="145"/>
                </a:cubicBezTo>
                <a:cubicBezTo>
                  <a:pt x="151" y="148"/>
                  <a:pt x="154" y="148"/>
                  <a:pt x="157" y="148"/>
                </a:cubicBezTo>
                <a:cubicBezTo>
                  <a:pt x="159" y="148"/>
                  <a:pt x="161" y="147"/>
                  <a:pt x="162" y="146"/>
                </a:cubicBezTo>
                <a:cubicBezTo>
                  <a:pt x="163" y="146"/>
                  <a:pt x="164" y="147"/>
                  <a:pt x="165" y="147"/>
                </a:cubicBezTo>
                <a:cubicBezTo>
                  <a:pt x="167" y="147"/>
                  <a:pt x="170" y="147"/>
                  <a:pt x="172" y="144"/>
                </a:cubicBezTo>
                <a:cubicBezTo>
                  <a:pt x="172" y="143"/>
                  <a:pt x="173" y="142"/>
                  <a:pt x="173" y="141"/>
                </a:cubicBezTo>
                <a:cubicBezTo>
                  <a:pt x="173" y="140"/>
                  <a:pt x="173" y="139"/>
                  <a:pt x="172" y="138"/>
                </a:cubicBezTo>
                <a:cubicBezTo>
                  <a:pt x="169" y="136"/>
                  <a:pt x="166" y="136"/>
                  <a:pt x="164" y="138"/>
                </a:cubicBezTo>
                <a:cubicBezTo>
                  <a:pt x="163" y="138"/>
                  <a:pt x="163" y="139"/>
                  <a:pt x="163" y="139"/>
                </a:cubicBezTo>
                <a:cubicBezTo>
                  <a:pt x="163" y="140"/>
                  <a:pt x="163" y="140"/>
                  <a:pt x="163" y="140"/>
                </a:cubicBezTo>
                <a:cubicBezTo>
                  <a:pt x="164" y="140"/>
                  <a:pt x="164" y="140"/>
                  <a:pt x="164" y="140"/>
                </a:cubicBezTo>
                <a:cubicBezTo>
                  <a:pt x="164" y="138"/>
                  <a:pt x="166" y="139"/>
                  <a:pt x="167" y="138"/>
                </a:cubicBezTo>
                <a:cubicBezTo>
                  <a:pt x="169" y="138"/>
                  <a:pt x="170" y="138"/>
                  <a:pt x="171" y="139"/>
                </a:cubicBezTo>
                <a:cubicBezTo>
                  <a:pt x="172" y="141"/>
                  <a:pt x="171" y="142"/>
                  <a:pt x="171" y="144"/>
                </a:cubicBezTo>
                <a:cubicBezTo>
                  <a:pt x="169" y="145"/>
                  <a:pt x="167" y="145"/>
                  <a:pt x="166" y="145"/>
                </a:cubicBezTo>
                <a:cubicBezTo>
                  <a:pt x="164" y="145"/>
                  <a:pt x="163" y="145"/>
                  <a:pt x="163" y="144"/>
                </a:cubicBezTo>
                <a:cubicBezTo>
                  <a:pt x="162" y="144"/>
                  <a:pt x="161" y="145"/>
                  <a:pt x="160" y="146"/>
                </a:cubicBezTo>
                <a:cubicBezTo>
                  <a:pt x="158" y="147"/>
                  <a:pt x="155" y="147"/>
                  <a:pt x="153" y="146"/>
                </a:cubicBezTo>
                <a:cubicBezTo>
                  <a:pt x="152" y="146"/>
                  <a:pt x="151" y="145"/>
                  <a:pt x="150" y="144"/>
                </a:cubicBezTo>
                <a:cubicBezTo>
                  <a:pt x="150" y="144"/>
                  <a:pt x="150" y="144"/>
                  <a:pt x="150" y="144"/>
                </a:cubicBezTo>
                <a:cubicBezTo>
                  <a:pt x="148" y="144"/>
                  <a:pt x="147" y="144"/>
                  <a:pt x="145" y="144"/>
                </a:cubicBezTo>
                <a:cubicBezTo>
                  <a:pt x="143" y="144"/>
                  <a:pt x="142" y="143"/>
                  <a:pt x="140" y="142"/>
                </a:cubicBezTo>
                <a:cubicBezTo>
                  <a:pt x="139" y="142"/>
                  <a:pt x="139" y="141"/>
                  <a:pt x="138" y="140"/>
                </a:cubicBezTo>
                <a:cubicBezTo>
                  <a:pt x="138" y="139"/>
                  <a:pt x="138" y="139"/>
                  <a:pt x="138" y="138"/>
                </a:cubicBezTo>
                <a:cubicBezTo>
                  <a:pt x="140" y="136"/>
                  <a:pt x="142" y="135"/>
                  <a:pt x="145" y="135"/>
                </a:cubicBezTo>
                <a:cubicBezTo>
                  <a:pt x="145" y="134"/>
                  <a:pt x="145" y="133"/>
                  <a:pt x="146" y="132"/>
                </a:cubicBezTo>
                <a:cubicBezTo>
                  <a:pt x="148" y="131"/>
                  <a:pt x="150" y="132"/>
                  <a:pt x="153" y="132"/>
                </a:cubicBezTo>
                <a:cubicBezTo>
                  <a:pt x="153" y="132"/>
                  <a:pt x="155" y="133"/>
                  <a:pt x="155" y="132"/>
                </a:cubicBezTo>
                <a:cubicBezTo>
                  <a:pt x="156" y="129"/>
                  <a:pt x="158" y="129"/>
                  <a:pt x="160" y="129"/>
                </a:cubicBezTo>
                <a:cubicBezTo>
                  <a:pt x="162" y="129"/>
                  <a:pt x="164" y="129"/>
                  <a:pt x="166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588841" y="3429000"/>
            <a:ext cx="958959" cy="279391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9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7959588" y="4648890"/>
            <a:ext cx="691092" cy="245289"/>
            <a:chOff x="7694621" y="4265616"/>
            <a:chExt cx="2254252" cy="800100"/>
          </a:xfrm>
          <a:solidFill>
            <a:schemeClr val="bg1"/>
          </a:solidFill>
        </p:grpSpPr>
        <p:sp>
          <p:nvSpPr>
            <p:cNvPr id="15" name="Freeform 14"/>
            <p:cNvSpPr/>
            <p:nvPr/>
          </p:nvSpPr>
          <p:spPr bwMode="auto">
            <a:xfrm>
              <a:off x="8478838" y="4338638"/>
              <a:ext cx="1298575" cy="334963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8250241" y="4468811"/>
              <a:ext cx="1298576" cy="334964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7694621" y="4265616"/>
              <a:ext cx="2254252" cy="80010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6096000" y="1402080"/>
            <a:ext cx="0" cy="772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4323080" y="2490402"/>
            <a:ext cx="35458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8000">
                <a:solidFill>
                  <a:schemeClr val="bg1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感谢你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6096000" y="4568334"/>
            <a:ext cx="0" cy="7721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4409459" y="3832573"/>
            <a:ext cx="33730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We have many PowerPoint templates that has been specifically designed to help anyone</a:t>
            </a:r>
            <a:endParaRPr lang="zh-CN" altLang="en-US" sz="1200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6492" y="0"/>
            <a:ext cx="195901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79086" y="521142"/>
            <a:ext cx="2833826" cy="2833826"/>
            <a:chOff x="4344363" y="620719"/>
            <a:chExt cx="3503272" cy="3503272"/>
          </a:xfrm>
        </p:grpSpPr>
        <p:sp>
          <p:nvSpPr>
            <p:cNvPr id="3" name="椭圆 2"/>
            <p:cNvSpPr/>
            <p:nvPr/>
          </p:nvSpPr>
          <p:spPr>
            <a:xfrm>
              <a:off x="4475999" y="752355"/>
              <a:ext cx="3240000" cy="32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344363" y="620719"/>
              <a:ext cx="3503272" cy="350327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84358" y="755248"/>
            <a:ext cx="1460005" cy="425370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7662109" y="2897379"/>
            <a:ext cx="1358032" cy="482006"/>
            <a:chOff x="7694621" y="4265616"/>
            <a:chExt cx="2254252" cy="800100"/>
          </a:xfrm>
          <a:solidFill>
            <a:schemeClr val="bg1"/>
          </a:solidFill>
        </p:grpSpPr>
        <p:sp>
          <p:nvSpPr>
            <p:cNvPr id="78" name="Freeform 14"/>
            <p:cNvSpPr/>
            <p:nvPr/>
          </p:nvSpPr>
          <p:spPr bwMode="auto">
            <a:xfrm>
              <a:off x="8478838" y="4338638"/>
              <a:ext cx="1298575" cy="334963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8250241" y="4468811"/>
              <a:ext cx="1298576" cy="334964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7694621" y="4265616"/>
              <a:ext cx="2254252" cy="80010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5578975" y="737725"/>
            <a:ext cx="1107996" cy="2400657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第</a:t>
            </a:r>
            <a:r>
              <a:rPr lang="zh-CN" altLang="en-US" sz="6000">
                <a:solidFill>
                  <a:srgbClr val="B0171F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一</a:t>
            </a:r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章</a:t>
            </a:r>
            <a:endParaRPr lang="zh-CN" altLang="en-US" sz="6000" dirty="0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39429" y="385345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5848840" y="461199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5848840" y="534139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角矩形 85"/>
          <p:cNvSpPr/>
          <p:nvPr/>
        </p:nvSpPr>
        <p:spPr>
          <a:xfrm>
            <a:off x="5858251" y="609993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5778810" y="3895849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88221" y="4655074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加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773565" y="5377503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797632" y="6121102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本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4078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45"/>
          <p:cNvSpPr txBox="1">
            <a:spLocks noChangeArrowheads="1"/>
          </p:cNvSpPr>
          <p:nvPr/>
        </p:nvSpPr>
        <p:spPr bwMode="auto">
          <a:xfrm>
            <a:off x="114673" y="13955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壹、</a:t>
            </a:r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</a:t>
            </a:r>
            <a:r>
              <a:rPr lang="zh-CN" altLang="en-US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优美</a:t>
            </a:r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标题</a:t>
            </a:r>
            <a:endParaRPr lang="zh-CN" altLang="zh-CN" sz="24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27" name="Freeform 5"/>
          <p:cNvSpPr>
            <a:spLocks noEditPoints="1"/>
          </p:cNvSpPr>
          <p:nvPr/>
        </p:nvSpPr>
        <p:spPr bwMode="auto">
          <a:xfrm>
            <a:off x="1512806" y="2072348"/>
            <a:ext cx="1119958" cy="1142200"/>
          </a:xfrm>
          <a:custGeom>
            <a:avLst/>
            <a:gdLst>
              <a:gd name="T0" fmla="*/ 363 w 786"/>
              <a:gd name="T1" fmla="*/ 284 h 801"/>
              <a:gd name="T2" fmla="*/ 626 w 786"/>
              <a:gd name="T3" fmla="*/ 134 h 801"/>
              <a:gd name="T4" fmla="*/ 682 w 786"/>
              <a:gd name="T5" fmla="*/ 349 h 801"/>
              <a:gd name="T6" fmla="*/ 783 w 786"/>
              <a:gd name="T7" fmla="*/ 364 h 801"/>
              <a:gd name="T8" fmla="*/ 755 w 786"/>
              <a:gd name="T9" fmla="*/ 486 h 801"/>
              <a:gd name="T10" fmla="*/ 672 w 786"/>
              <a:gd name="T11" fmla="*/ 431 h 801"/>
              <a:gd name="T12" fmla="*/ 701 w 786"/>
              <a:gd name="T13" fmla="*/ 535 h 801"/>
              <a:gd name="T14" fmla="*/ 403 w 786"/>
              <a:gd name="T15" fmla="*/ 326 h 801"/>
              <a:gd name="T16" fmla="*/ 578 w 786"/>
              <a:gd name="T17" fmla="*/ 516 h 801"/>
              <a:gd name="T18" fmla="*/ 671 w 786"/>
              <a:gd name="T19" fmla="*/ 565 h 801"/>
              <a:gd name="T20" fmla="*/ 608 w 786"/>
              <a:gd name="T21" fmla="*/ 488 h 801"/>
              <a:gd name="T22" fmla="*/ 662 w 786"/>
              <a:gd name="T23" fmla="*/ 523 h 801"/>
              <a:gd name="T24" fmla="*/ 431 w 786"/>
              <a:gd name="T25" fmla="*/ 280 h 801"/>
              <a:gd name="T26" fmla="*/ 578 w 786"/>
              <a:gd name="T27" fmla="*/ 486 h 801"/>
              <a:gd name="T28" fmla="*/ 620 w 786"/>
              <a:gd name="T29" fmla="*/ 536 h 801"/>
              <a:gd name="T30" fmla="*/ 666 w 786"/>
              <a:gd name="T31" fmla="*/ 549 h 801"/>
              <a:gd name="T32" fmla="*/ 225 w 786"/>
              <a:gd name="T33" fmla="*/ 648 h 801"/>
              <a:gd name="T34" fmla="*/ 179 w 786"/>
              <a:gd name="T35" fmla="*/ 491 h 801"/>
              <a:gd name="T36" fmla="*/ 301 w 786"/>
              <a:gd name="T37" fmla="*/ 440 h 801"/>
              <a:gd name="T38" fmla="*/ 242 w 786"/>
              <a:gd name="T39" fmla="*/ 369 h 801"/>
              <a:gd name="T40" fmla="*/ 167 w 786"/>
              <a:gd name="T41" fmla="*/ 436 h 801"/>
              <a:gd name="T42" fmla="*/ 148 w 786"/>
              <a:gd name="T43" fmla="*/ 665 h 801"/>
              <a:gd name="T44" fmla="*/ 145 w 786"/>
              <a:gd name="T45" fmla="*/ 433 h 801"/>
              <a:gd name="T46" fmla="*/ 405 w 786"/>
              <a:gd name="T47" fmla="*/ 261 h 801"/>
              <a:gd name="T48" fmla="*/ 323 w 786"/>
              <a:gd name="T49" fmla="*/ 106 h 801"/>
              <a:gd name="T50" fmla="*/ 235 w 786"/>
              <a:gd name="T51" fmla="*/ 281 h 801"/>
              <a:gd name="T52" fmla="*/ 121 w 786"/>
              <a:gd name="T53" fmla="*/ 394 h 801"/>
              <a:gd name="T54" fmla="*/ 91 w 786"/>
              <a:gd name="T55" fmla="*/ 557 h 801"/>
              <a:gd name="T56" fmla="*/ 212 w 786"/>
              <a:gd name="T57" fmla="*/ 743 h 801"/>
              <a:gd name="T58" fmla="*/ 293 w 786"/>
              <a:gd name="T59" fmla="*/ 785 h 801"/>
              <a:gd name="T60" fmla="*/ 251 w 786"/>
              <a:gd name="T61" fmla="*/ 366 h 801"/>
              <a:gd name="T62" fmla="*/ 173 w 786"/>
              <a:gd name="T63" fmla="*/ 436 h 801"/>
              <a:gd name="T64" fmla="*/ 289 w 786"/>
              <a:gd name="T65" fmla="*/ 291 h 801"/>
              <a:gd name="T66" fmla="*/ 142 w 786"/>
              <a:gd name="T67" fmla="*/ 394 h 801"/>
              <a:gd name="T68" fmla="*/ 158 w 786"/>
              <a:gd name="T69" fmla="*/ 370 h 801"/>
              <a:gd name="T70" fmla="*/ 127 w 786"/>
              <a:gd name="T71" fmla="*/ 418 h 801"/>
              <a:gd name="T72" fmla="*/ 146 w 786"/>
              <a:gd name="T73" fmla="*/ 545 h 801"/>
              <a:gd name="T74" fmla="*/ 151 w 786"/>
              <a:gd name="T75" fmla="*/ 534 h 801"/>
              <a:gd name="T76" fmla="*/ 234 w 786"/>
              <a:gd name="T77" fmla="*/ 738 h 801"/>
              <a:gd name="T78" fmla="*/ 92 w 786"/>
              <a:gd name="T79" fmla="*/ 213 h 801"/>
              <a:gd name="T80" fmla="*/ 76 w 786"/>
              <a:gd name="T81" fmla="*/ 291 h 801"/>
              <a:gd name="T82" fmla="*/ 75 w 786"/>
              <a:gd name="T83" fmla="*/ 237 h 801"/>
              <a:gd name="T84" fmla="*/ 644 w 786"/>
              <a:gd name="T85" fmla="*/ 118 h 801"/>
              <a:gd name="T86" fmla="*/ 664 w 786"/>
              <a:gd name="T87" fmla="*/ 139 h 801"/>
              <a:gd name="T88" fmla="*/ 578 w 786"/>
              <a:gd name="T89" fmla="*/ 526 h 801"/>
              <a:gd name="T90" fmla="*/ 562 w 786"/>
              <a:gd name="T91" fmla="*/ 256 h 801"/>
              <a:gd name="T92" fmla="*/ 556 w 786"/>
              <a:gd name="T93" fmla="*/ 67 h 801"/>
              <a:gd name="T94" fmla="*/ 178 w 786"/>
              <a:gd name="T95" fmla="*/ 415 h 801"/>
              <a:gd name="T96" fmla="*/ 704 w 786"/>
              <a:gd name="T97" fmla="*/ 598 h 801"/>
              <a:gd name="T98" fmla="*/ 579 w 786"/>
              <a:gd name="T99" fmla="*/ 663 h 801"/>
              <a:gd name="T100" fmla="*/ 633 w 786"/>
              <a:gd name="T101" fmla="*/ 669 h 801"/>
              <a:gd name="T102" fmla="*/ 471 w 786"/>
              <a:gd name="T103" fmla="*/ 490 h 801"/>
              <a:gd name="T104" fmla="*/ 561 w 786"/>
              <a:gd name="T105" fmla="*/ 665 h 801"/>
              <a:gd name="T106" fmla="*/ 382 w 786"/>
              <a:gd name="T107" fmla="*/ 646 h 801"/>
              <a:gd name="T108" fmla="*/ 593 w 786"/>
              <a:gd name="T109" fmla="*/ 669 h 801"/>
              <a:gd name="T110" fmla="*/ 668 w 786"/>
              <a:gd name="T111" fmla="*/ 624 h 801"/>
              <a:gd name="T112" fmla="*/ 694 w 786"/>
              <a:gd name="T113" fmla="*/ 614 h 801"/>
              <a:gd name="T114" fmla="*/ 97 w 786"/>
              <a:gd name="T115" fmla="*/ 631 h 801"/>
              <a:gd name="T116" fmla="*/ 112 w 786"/>
              <a:gd name="T117" fmla="*/ 657 h 801"/>
              <a:gd name="T118" fmla="*/ 126 w 786"/>
              <a:gd name="T119" fmla="*/ 145 h 801"/>
              <a:gd name="T120" fmla="*/ 194 w 786"/>
              <a:gd name="T121" fmla="*/ 79 h 801"/>
              <a:gd name="T122" fmla="*/ 160 w 786"/>
              <a:gd name="T123" fmla="*/ 97 h 801"/>
              <a:gd name="T124" fmla="*/ 243 w 786"/>
              <a:gd name="T125" fmla="*/ 38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6" h="801">
                <a:moveTo>
                  <a:pt x="214" y="292"/>
                </a:moveTo>
                <a:cubicBezTo>
                  <a:pt x="214" y="291"/>
                  <a:pt x="216" y="292"/>
                  <a:pt x="216" y="290"/>
                </a:cubicBezTo>
                <a:cubicBezTo>
                  <a:pt x="214" y="289"/>
                  <a:pt x="213" y="291"/>
                  <a:pt x="214" y="292"/>
                </a:cubicBezTo>
                <a:close/>
                <a:moveTo>
                  <a:pt x="209" y="293"/>
                </a:moveTo>
                <a:cubicBezTo>
                  <a:pt x="210" y="293"/>
                  <a:pt x="211" y="293"/>
                  <a:pt x="211" y="292"/>
                </a:cubicBezTo>
                <a:cubicBezTo>
                  <a:pt x="210" y="292"/>
                  <a:pt x="208" y="292"/>
                  <a:pt x="209" y="293"/>
                </a:cubicBezTo>
                <a:close/>
                <a:moveTo>
                  <a:pt x="196" y="302"/>
                </a:moveTo>
                <a:cubicBezTo>
                  <a:pt x="197" y="302"/>
                  <a:pt x="198" y="302"/>
                  <a:pt x="198" y="301"/>
                </a:cubicBezTo>
                <a:cubicBezTo>
                  <a:pt x="197" y="300"/>
                  <a:pt x="197" y="301"/>
                  <a:pt x="196" y="302"/>
                </a:cubicBezTo>
                <a:close/>
                <a:moveTo>
                  <a:pt x="221" y="285"/>
                </a:moveTo>
                <a:cubicBezTo>
                  <a:pt x="222" y="285"/>
                  <a:pt x="222" y="285"/>
                  <a:pt x="222" y="285"/>
                </a:cubicBezTo>
                <a:cubicBezTo>
                  <a:pt x="223" y="285"/>
                  <a:pt x="223" y="284"/>
                  <a:pt x="222" y="283"/>
                </a:cubicBezTo>
                <a:cubicBezTo>
                  <a:pt x="222" y="284"/>
                  <a:pt x="221" y="284"/>
                  <a:pt x="221" y="285"/>
                </a:cubicBezTo>
                <a:close/>
                <a:moveTo>
                  <a:pt x="206" y="295"/>
                </a:moveTo>
                <a:cubicBezTo>
                  <a:pt x="205" y="294"/>
                  <a:pt x="205" y="295"/>
                  <a:pt x="204" y="295"/>
                </a:cubicBezTo>
                <a:cubicBezTo>
                  <a:pt x="205" y="297"/>
                  <a:pt x="207" y="295"/>
                  <a:pt x="207" y="295"/>
                </a:cubicBezTo>
                <a:cubicBezTo>
                  <a:pt x="208" y="295"/>
                  <a:pt x="208" y="295"/>
                  <a:pt x="209" y="294"/>
                </a:cubicBezTo>
                <a:cubicBezTo>
                  <a:pt x="209" y="294"/>
                  <a:pt x="208" y="293"/>
                  <a:pt x="208" y="293"/>
                </a:cubicBezTo>
                <a:cubicBezTo>
                  <a:pt x="207" y="294"/>
                  <a:pt x="207" y="294"/>
                  <a:pt x="206" y="295"/>
                </a:cubicBezTo>
                <a:close/>
                <a:moveTo>
                  <a:pt x="195" y="303"/>
                </a:moveTo>
                <a:cubicBezTo>
                  <a:pt x="196" y="303"/>
                  <a:pt x="196" y="303"/>
                  <a:pt x="196" y="302"/>
                </a:cubicBezTo>
                <a:cubicBezTo>
                  <a:pt x="196" y="302"/>
                  <a:pt x="196" y="302"/>
                  <a:pt x="196" y="302"/>
                </a:cubicBezTo>
                <a:cubicBezTo>
                  <a:pt x="195" y="302"/>
                  <a:pt x="196" y="303"/>
                  <a:pt x="195" y="303"/>
                </a:cubicBezTo>
                <a:close/>
                <a:moveTo>
                  <a:pt x="200" y="297"/>
                </a:moveTo>
                <a:cubicBezTo>
                  <a:pt x="200" y="298"/>
                  <a:pt x="200" y="299"/>
                  <a:pt x="200" y="299"/>
                </a:cubicBezTo>
                <a:cubicBezTo>
                  <a:pt x="200" y="299"/>
                  <a:pt x="198" y="299"/>
                  <a:pt x="199" y="300"/>
                </a:cubicBezTo>
                <a:cubicBezTo>
                  <a:pt x="199" y="301"/>
                  <a:pt x="200" y="299"/>
                  <a:pt x="201" y="299"/>
                </a:cubicBezTo>
                <a:cubicBezTo>
                  <a:pt x="201" y="299"/>
                  <a:pt x="202" y="299"/>
                  <a:pt x="202" y="299"/>
                </a:cubicBezTo>
                <a:cubicBezTo>
                  <a:pt x="202" y="299"/>
                  <a:pt x="202" y="298"/>
                  <a:pt x="203" y="298"/>
                </a:cubicBezTo>
                <a:cubicBezTo>
                  <a:pt x="203" y="298"/>
                  <a:pt x="204" y="298"/>
                  <a:pt x="204" y="297"/>
                </a:cubicBezTo>
                <a:cubicBezTo>
                  <a:pt x="202" y="296"/>
                  <a:pt x="202" y="297"/>
                  <a:pt x="202" y="297"/>
                </a:cubicBezTo>
                <a:cubicBezTo>
                  <a:pt x="201" y="297"/>
                  <a:pt x="201" y="297"/>
                  <a:pt x="200" y="297"/>
                </a:cubicBezTo>
                <a:close/>
                <a:moveTo>
                  <a:pt x="217" y="288"/>
                </a:moveTo>
                <a:cubicBezTo>
                  <a:pt x="219" y="290"/>
                  <a:pt x="220" y="287"/>
                  <a:pt x="221" y="286"/>
                </a:cubicBezTo>
                <a:cubicBezTo>
                  <a:pt x="220" y="285"/>
                  <a:pt x="220" y="284"/>
                  <a:pt x="218" y="284"/>
                </a:cubicBezTo>
                <a:cubicBezTo>
                  <a:pt x="218" y="285"/>
                  <a:pt x="219" y="286"/>
                  <a:pt x="219" y="287"/>
                </a:cubicBezTo>
                <a:cubicBezTo>
                  <a:pt x="218" y="287"/>
                  <a:pt x="217" y="287"/>
                  <a:pt x="217" y="288"/>
                </a:cubicBezTo>
                <a:close/>
                <a:moveTo>
                  <a:pt x="245" y="272"/>
                </a:moveTo>
                <a:cubicBezTo>
                  <a:pt x="245" y="273"/>
                  <a:pt x="246" y="272"/>
                  <a:pt x="246" y="272"/>
                </a:cubicBezTo>
                <a:cubicBezTo>
                  <a:pt x="247" y="272"/>
                  <a:pt x="246" y="271"/>
                  <a:pt x="245" y="271"/>
                </a:cubicBezTo>
                <a:cubicBezTo>
                  <a:pt x="245" y="272"/>
                  <a:pt x="245" y="272"/>
                  <a:pt x="245" y="272"/>
                </a:cubicBezTo>
                <a:close/>
                <a:moveTo>
                  <a:pt x="247" y="271"/>
                </a:moveTo>
                <a:cubicBezTo>
                  <a:pt x="248" y="271"/>
                  <a:pt x="249" y="270"/>
                  <a:pt x="250" y="270"/>
                </a:cubicBezTo>
                <a:cubicBezTo>
                  <a:pt x="250" y="270"/>
                  <a:pt x="250" y="271"/>
                  <a:pt x="250" y="271"/>
                </a:cubicBezTo>
                <a:cubicBezTo>
                  <a:pt x="251" y="270"/>
                  <a:pt x="251" y="269"/>
                  <a:pt x="253" y="268"/>
                </a:cubicBezTo>
                <a:cubicBezTo>
                  <a:pt x="251" y="267"/>
                  <a:pt x="250" y="269"/>
                  <a:pt x="249" y="268"/>
                </a:cubicBezTo>
                <a:cubicBezTo>
                  <a:pt x="249" y="271"/>
                  <a:pt x="247" y="269"/>
                  <a:pt x="247" y="271"/>
                </a:cubicBezTo>
                <a:close/>
                <a:moveTo>
                  <a:pt x="243" y="272"/>
                </a:moveTo>
                <a:cubicBezTo>
                  <a:pt x="243" y="273"/>
                  <a:pt x="243" y="273"/>
                  <a:pt x="243" y="273"/>
                </a:cubicBezTo>
                <a:cubicBezTo>
                  <a:pt x="244" y="273"/>
                  <a:pt x="244" y="273"/>
                  <a:pt x="244" y="273"/>
                </a:cubicBezTo>
                <a:cubicBezTo>
                  <a:pt x="244" y="273"/>
                  <a:pt x="244" y="273"/>
                  <a:pt x="245" y="273"/>
                </a:cubicBezTo>
                <a:cubicBezTo>
                  <a:pt x="244" y="273"/>
                  <a:pt x="244" y="272"/>
                  <a:pt x="243" y="272"/>
                </a:cubicBezTo>
                <a:close/>
                <a:moveTo>
                  <a:pt x="237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8" y="277"/>
                  <a:pt x="238" y="277"/>
                  <a:pt x="238" y="276"/>
                </a:cubicBezTo>
                <a:cubicBezTo>
                  <a:pt x="238" y="276"/>
                  <a:pt x="238" y="276"/>
                  <a:pt x="238" y="276"/>
                </a:cubicBezTo>
                <a:cubicBezTo>
                  <a:pt x="238" y="276"/>
                  <a:pt x="237" y="276"/>
                  <a:pt x="237" y="277"/>
                </a:cubicBezTo>
                <a:close/>
                <a:moveTo>
                  <a:pt x="232" y="280"/>
                </a:moveTo>
                <a:cubicBezTo>
                  <a:pt x="233" y="279"/>
                  <a:pt x="235" y="280"/>
                  <a:pt x="235" y="278"/>
                </a:cubicBezTo>
                <a:cubicBezTo>
                  <a:pt x="234" y="278"/>
                  <a:pt x="234" y="278"/>
                  <a:pt x="234" y="278"/>
                </a:cubicBezTo>
                <a:cubicBezTo>
                  <a:pt x="233" y="279"/>
                  <a:pt x="231" y="280"/>
                  <a:pt x="232" y="280"/>
                </a:cubicBezTo>
                <a:close/>
                <a:moveTo>
                  <a:pt x="239" y="276"/>
                </a:moveTo>
                <a:cubicBezTo>
                  <a:pt x="239" y="275"/>
                  <a:pt x="240" y="276"/>
                  <a:pt x="240" y="275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76"/>
                  <a:pt x="239" y="276"/>
                  <a:pt x="239" y="276"/>
                </a:cubicBezTo>
                <a:close/>
                <a:moveTo>
                  <a:pt x="231" y="278"/>
                </a:moveTo>
                <a:cubicBezTo>
                  <a:pt x="231" y="278"/>
                  <a:pt x="228" y="279"/>
                  <a:pt x="227" y="280"/>
                </a:cubicBezTo>
                <a:cubicBezTo>
                  <a:pt x="226" y="280"/>
                  <a:pt x="225" y="280"/>
                  <a:pt x="225" y="281"/>
                </a:cubicBezTo>
                <a:cubicBezTo>
                  <a:pt x="225" y="281"/>
                  <a:pt x="225" y="282"/>
                  <a:pt x="225" y="282"/>
                </a:cubicBezTo>
                <a:cubicBezTo>
                  <a:pt x="225" y="282"/>
                  <a:pt x="226" y="282"/>
                  <a:pt x="226" y="282"/>
                </a:cubicBezTo>
                <a:cubicBezTo>
                  <a:pt x="226" y="282"/>
                  <a:pt x="226" y="283"/>
                  <a:pt x="227" y="283"/>
                </a:cubicBezTo>
                <a:cubicBezTo>
                  <a:pt x="228" y="282"/>
                  <a:pt x="229" y="281"/>
                  <a:pt x="229" y="280"/>
                </a:cubicBezTo>
                <a:cubicBezTo>
                  <a:pt x="229" y="279"/>
                  <a:pt x="230" y="280"/>
                  <a:pt x="231" y="279"/>
                </a:cubicBezTo>
                <a:cubicBezTo>
                  <a:pt x="230" y="279"/>
                  <a:pt x="231" y="278"/>
                  <a:pt x="231" y="278"/>
                </a:cubicBezTo>
                <a:close/>
                <a:moveTo>
                  <a:pt x="442" y="246"/>
                </a:moveTo>
                <a:cubicBezTo>
                  <a:pt x="441" y="246"/>
                  <a:pt x="442" y="248"/>
                  <a:pt x="442" y="248"/>
                </a:cubicBezTo>
                <a:cubicBezTo>
                  <a:pt x="443" y="249"/>
                  <a:pt x="443" y="247"/>
                  <a:pt x="444" y="247"/>
                </a:cubicBezTo>
                <a:cubicBezTo>
                  <a:pt x="445" y="247"/>
                  <a:pt x="445" y="248"/>
                  <a:pt x="446" y="248"/>
                </a:cubicBezTo>
                <a:cubicBezTo>
                  <a:pt x="446" y="246"/>
                  <a:pt x="444" y="246"/>
                  <a:pt x="444" y="245"/>
                </a:cubicBezTo>
                <a:cubicBezTo>
                  <a:pt x="443" y="245"/>
                  <a:pt x="443" y="245"/>
                  <a:pt x="443" y="244"/>
                </a:cubicBezTo>
                <a:cubicBezTo>
                  <a:pt x="442" y="244"/>
                  <a:pt x="442" y="244"/>
                  <a:pt x="442" y="244"/>
                </a:cubicBezTo>
                <a:cubicBezTo>
                  <a:pt x="442" y="246"/>
                  <a:pt x="443" y="246"/>
                  <a:pt x="442" y="246"/>
                </a:cubicBezTo>
                <a:close/>
                <a:moveTo>
                  <a:pt x="192" y="305"/>
                </a:moveTo>
                <a:cubicBezTo>
                  <a:pt x="191" y="305"/>
                  <a:pt x="191" y="305"/>
                  <a:pt x="191" y="306"/>
                </a:cubicBezTo>
                <a:cubicBezTo>
                  <a:pt x="192" y="307"/>
                  <a:pt x="193" y="305"/>
                  <a:pt x="192" y="305"/>
                </a:cubicBezTo>
                <a:close/>
                <a:moveTo>
                  <a:pt x="429" y="259"/>
                </a:moveTo>
                <a:cubicBezTo>
                  <a:pt x="429" y="258"/>
                  <a:pt x="431" y="257"/>
                  <a:pt x="430" y="255"/>
                </a:cubicBezTo>
                <a:cubicBezTo>
                  <a:pt x="429" y="255"/>
                  <a:pt x="429" y="255"/>
                  <a:pt x="429" y="255"/>
                </a:cubicBezTo>
                <a:cubicBezTo>
                  <a:pt x="428" y="255"/>
                  <a:pt x="427" y="257"/>
                  <a:pt x="425" y="257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3" y="259"/>
                  <a:pt x="422" y="259"/>
                  <a:pt x="421" y="260"/>
                </a:cubicBezTo>
                <a:cubicBezTo>
                  <a:pt x="421" y="259"/>
                  <a:pt x="419" y="259"/>
                  <a:pt x="418" y="258"/>
                </a:cubicBezTo>
                <a:cubicBezTo>
                  <a:pt x="418" y="260"/>
                  <a:pt x="419" y="260"/>
                  <a:pt x="418" y="262"/>
                </a:cubicBezTo>
                <a:cubicBezTo>
                  <a:pt x="418" y="262"/>
                  <a:pt x="417" y="262"/>
                  <a:pt x="417" y="262"/>
                </a:cubicBezTo>
                <a:cubicBezTo>
                  <a:pt x="416" y="262"/>
                  <a:pt x="416" y="262"/>
                  <a:pt x="416" y="262"/>
                </a:cubicBezTo>
                <a:cubicBezTo>
                  <a:pt x="416" y="262"/>
                  <a:pt x="415" y="262"/>
                  <a:pt x="415" y="262"/>
                </a:cubicBezTo>
                <a:cubicBezTo>
                  <a:pt x="414" y="263"/>
                  <a:pt x="413" y="263"/>
                  <a:pt x="412" y="263"/>
                </a:cubicBezTo>
                <a:cubicBezTo>
                  <a:pt x="412" y="263"/>
                  <a:pt x="412" y="263"/>
                  <a:pt x="411" y="263"/>
                </a:cubicBezTo>
                <a:cubicBezTo>
                  <a:pt x="411" y="263"/>
                  <a:pt x="410" y="263"/>
                  <a:pt x="410" y="263"/>
                </a:cubicBezTo>
                <a:cubicBezTo>
                  <a:pt x="409" y="264"/>
                  <a:pt x="409" y="264"/>
                  <a:pt x="408" y="264"/>
                </a:cubicBezTo>
                <a:cubicBezTo>
                  <a:pt x="408" y="264"/>
                  <a:pt x="407" y="264"/>
                  <a:pt x="407" y="264"/>
                </a:cubicBezTo>
                <a:cubicBezTo>
                  <a:pt x="407" y="265"/>
                  <a:pt x="406" y="265"/>
                  <a:pt x="406" y="265"/>
                </a:cubicBezTo>
                <a:cubicBezTo>
                  <a:pt x="405" y="265"/>
                  <a:pt x="404" y="266"/>
                  <a:pt x="403" y="267"/>
                </a:cubicBezTo>
                <a:cubicBezTo>
                  <a:pt x="401" y="267"/>
                  <a:pt x="399" y="268"/>
                  <a:pt x="399" y="268"/>
                </a:cubicBezTo>
                <a:cubicBezTo>
                  <a:pt x="399" y="268"/>
                  <a:pt x="400" y="269"/>
                  <a:pt x="400" y="269"/>
                </a:cubicBezTo>
                <a:cubicBezTo>
                  <a:pt x="400" y="270"/>
                  <a:pt x="401" y="270"/>
                  <a:pt x="400" y="271"/>
                </a:cubicBezTo>
                <a:cubicBezTo>
                  <a:pt x="399" y="270"/>
                  <a:pt x="398" y="272"/>
                  <a:pt x="397" y="271"/>
                </a:cubicBezTo>
                <a:cubicBezTo>
                  <a:pt x="396" y="272"/>
                  <a:pt x="396" y="274"/>
                  <a:pt x="394" y="273"/>
                </a:cubicBezTo>
                <a:cubicBezTo>
                  <a:pt x="393" y="273"/>
                  <a:pt x="396" y="271"/>
                  <a:pt x="394" y="271"/>
                </a:cubicBezTo>
                <a:cubicBezTo>
                  <a:pt x="394" y="270"/>
                  <a:pt x="393" y="271"/>
                  <a:pt x="393" y="271"/>
                </a:cubicBezTo>
                <a:cubicBezTo>
                  <a:pt x="392" y="272"/>
                  <a:pt x="391" y="271"/>
                  <a:pt x="391" y="272"/>
                </a:cubicBezTo>
                <a:cubicBezTo>
                  <a:pt x="390" y="273"/>
                  <a:pt x="391" y="273"/>
                  <a:pt x="391" y="274"/>
                </a:cubicBezTo>
                <a:cubicBezTo>
                  <a:pt x="390" y="274"/>
                  <a:pt x="390" y="275"/>
                  <a:pt x="390" y="275"/>
                </a:cubicBezTo>
                <a:cubicBezTo>
                  <a:pt x="390" y="275"/>
                  <a:pt x="389" y="275"/>
                  <a:pt x="389" y="275"/>
                </a:cubicBezTo>
                <a:cubicBezTo>
                  <a:pt x="388" y="276"/>
                  <a:pt x="388" y="276"/>
                  <a:pt x="387" y="277"/>
                </a:cubicBezTo>
                <a:cubicBezTo>
                  <a:pt x="386" y="276"/>
                  <a:pt x="386" y="276"/>
                  <a:pt x="385" y="276"/>
                </a:cubicBezTo>
                <a:cubicBezTo>
                  <a:pt x="385" y="277"/>
                  <a:pt x="384" y="277"/>
                  <a:pt x="384" y="278"/>
                </a:cubicBezTo>
                <a:cubicBezTo>
                  <a:pt x="383" y="277"/>
                  <a:pt x="382" y="278"/>
                  <a:pt x="381" y="278"/>
                </a:cubicBezTo>
                <a:cubicBezTo>
                  <a:pt x="380" y="278"/>
                  <a:pt x="380" y="278"/>
                  <a:pt x="379" y="279"/>
                </a:cubicBezTo>
                <a:cubicBezTo>
                  <a:pt x="377" y="279"/>
                  <a:pt x="376" y="280"/>
                  <a:pt x="374" y="280"/>
                </a:cubicBezTo>
                <a:cubicBezTo>
                  <a:pt x="373" y="281"/>
                  <a:pt x="372" y="281"/>
                  <a:pt x="371" y="282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8" y="282"/>
                  <a:pt x="367" y="282"/>
                  <a:pt x="367" y="282"/>
                </a:cubicBezTo>
                <a:cubicBezTo>
                  <a:pt x="366" y="283"/>
                  <a:pt x="365" y="283"/>
                  <a:pt x="364" y="284"/>
                </a:cubicBezTo>
                <a:cubicBezTo>
                  <a:pt x="364" y="284"/>
                  <a:pt x="364" y="284"/>
                  <a:pt x="363" y="284"/>
                </a:cubicBezTo>
                <a:cubicBezTo>
                  <a:pt x="363" y="284"/>
                  <a:pt x="363" y="285"/>
                  <a:pt x="363" y="285"/>
                </a:cubicBezTo>
                <a:cubicBezTo>
                  <a:pt x="363" y="285"/>
                  <a:pt x="362" y="285"/>
                  <a:pt x="362" y="286"/>
                </a:cubicBezTo>
                <a:cubicBezTo>
                  <a:pt x="363" y="287"/>
                  <a:pt x="364" y="286"/>
                  <a:pt x="365" y="287"/>
                </a:cubicBezTo>
                <a:cubicBezTo>
                  <a:pt x="365" y="285"/>
                  <a:pt x="365" y="286"/>
                  <a:pt x="366" y="285"/>
                </a:cubicBezTo>
                <a:cubicBezTo>
                  <a:pt x="367" y="285"/>
                  <a:pt x="368" y="284"/>
                  <a:pt x="369" y="284"/>
                </a:cubicBezTo>
                <a:cubicBezTo>
                  <a:pt x="370" y="284"/>
                  <a:pt x="371" y="283"/>
                  <a:pt x="372" y="283"/>
                </a:cubicBezTo>
                <a:cubicBezTo>
                  <a:pt x="374" y="282"/>
                  <a:pt x="375" y="282"/>
                  <a:pt x="377" y="282"/>
                </a:cubicBezTo>
                <a:cubicBezTo>
                  <a:pt x="378" y="281"/>
                  <a:pt x="380" y="280"/>
                  <a:pt x="381" y="280"/>
                </a:cubicBezTo>
                <a:cubicBezTo>
                  <a:pt x="381" y="280"/>
                  <a:pt x="381" y="280"/>
                  <a:pt x="381" y="280"/>
                </a:cubicBezTo>
                <a:cubicBezTo>
                  <a:pt x="382" y="280"/>
                  <a:pt x="382" y="280"/>
                  <a:pt x="383" y="280"/>
                </a:cubicBezTo>
                <a:cubicBezTo>
                  <a:pt x="384" y="280"/>
                  <a:pt x="385" y="278"/>
                  <a:pt x="386" y="279"/>
                </a:cubicBezTo>
                <a:cubicBezTo>
                  <a:pt x="388" y="278"/>
                  <a:pt x="389" y="277"/>
                  <a:pt x="391" y="277"/>
                </a:cubicBezTo>
                <a:cubicBezTo>
                  <a:pt x="391" y="276"/>
                  <a:pt x="392" y="275"/>
                  <a:pt x="393" y="275"/>
                </a:cubicBezTo>
                <a:cubicBezTo>
                  <a:pt x="394" y="276"/>
                  <a:pt x="394" y="275"/>
                  <a:pt x="395" y="275"/>
                </a:cubicBezTo>
                <a:cubicBezTo>
                  <a:pt x="396" y="275"/>
                  <a:pt x="397" y="274"/>
                  <a:pt x="398" y="274"/>
                </a:cubicBezTo>
                <a:cubicBezTo>
                  <a:pt x="399" y="274"/>
                  <a:pt x="400" y="274"/>
                  <a:pt x="402" y="274"/>
                </a:cubicBezTo>
                <a:cubicBezTo>
                  <a:pt x="403" y="274"/>
                  <a:pt x="404" y="273"/>
                  <a:pt x="405" y="272"/>
                </a:cubicBezTo>
                <a:cubicBezTo>
                  <a:pt x="406" y="273"/>
                  <a:pt x="406" y="272"/>
                  <a:pt x="407" y="272"/>
                </a:cubicBezTo>
                <a:cubicBezTo>
                  <a:pt x="408" y="271"/>
                  <a:pt x="409" y="271"/>
                  <a:pt x="410" y="270"/>
                </a:cubicBezTo>
                <a:cubicBezTo>
                  <a:pt x="411" y="270"/>
                  <a:pt x="411" y="269"/>
                  <a:pt x="412" y="269"/>
                </a:cubicBezTo>
                <a:cubicBezTo>
                  <a:pt x="413" y="268"/>
                  <a:pt x="413" y="267"/>
                  <a:pt x="414" y="266"/>
                </a:cubicBezTo>
                <a:cubicBezTo>
                  <a:pt x="414" y="267"/>
                  <a:pt x="415" y="267"/>
                  <a:pt x="416" y="268"/>
                </a:cubicBezTo>
                <a:cubicBezTo>
                  <a:pt x="416" y="267"/>
                  <a:pt x="417" y="266"/>
                  <a:pt x="417" y="265"/>
                </a:cubicBezTo>
                <a:cubicBezTo>
                  <a:pt x="419" y="265"/>
                  <a:pt x="421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3" y="263"/>
                  <a:pt x="424" y="262"/>
                  <a:pt x="423" y="261"/>
                </a:cubicBezTo>
                <a:cubicBezTo>
                  <a:pt x="423" y="261"/>
                  <a:pt x="423" y="261"/>
                  <a:pt x="423" y="261"/>
                </a:cubicBezTo>
                <a:cubicBezTo>
                  <a:pt x="426" y="261"/>
                  <a:pt x="427" y="259"/>
                  <a:pt x="429" y="259"/>
                </a:cubicBezTo>
                <a:close/>
                <a:moveTo>
                  <a:pt x="276" y="253"/>
                </a:moveTo>
                <a:cubicBezTo>
                  <a:pt x="276" y="255"/>
                  <a:pt x="274" y="254"/>
                  <a:pt x="275" y="256"/>
                </a:cubicBezTo>
                <a:cubicBezTo>
                  <a:pt x="276" y="255"/>
                  <a:pt x="276" y="255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5"/>
                  <a:pt x="277" y="253"/>
                  <a:pt x="276" y="253"/>
                </a:cubicBezTo>
                <a:close/>
                <a:moveTo>
                  <a:pt x="149" y="348"/>
                </a:moveTo>
                <a:cubicBezTo>
                  <a:pt x="149" y="347"/>
                  <a:pt x="148" y="346"/>
                  <a:pt x="147" y="346"/>
                </a:cubicBezTo>
                <a:cubicBezTo>
                  <a:pt x="147" y="348"/>
                  <a:pt x="149" y="348"/>
                  <a:pt x="148" y="350"/>
                </a:cubicBezTo>
                <a:cubicBezTo>
                  <a:pt x="149" y="351"/>
                  <a:pt x="147" y="347"/>
                  <a:pt x="149" y="348"/>
                </a:cubicBezTo>
                <a:close/>
                <a:moveTo>
                  <a:pt x="356" y="285"/>
                </a:moveTo>
                <a:cubicBezTo>
                  <a:pt x="356" y="286"/>
                  <a:pt x="355" y="286"/>
                  <a:pt x="353" y="287"/>
                </a:cubicBezTo>
                <a:cubicBezTo>
                  <a:pt x="353" y="288"/>
                  <a:pt x="352" y="288"/>
                  <a:pt x="352" y="289"/>
                </a:cubicBezTo>
                <a:cubicBezTo>
                  <a:pt x="351" y="290"/>
                  <a:pt x="348" y="290"/>
                  <a:pt x="348" y="292"/>
                </a:cubicBezTo>
                <a:cubicBezTo>
                  <a:pt x="350" y="293"/>
                  <a:pt x="350" y="291"/>
                  <a:pt x="352" y="291"/>
                </a:cubicBezTo>
                <a:cubicBezTo>
                  <a:pt x="353" y="291"/>
                  <a:pt x="353" y="291"/>
                  <a:pt x="354" y="291"/>
                </a:cubicBezTo>
                <a:cubicBezTo>
                  <a:pt x="355" y="290"/>
                  <a:pt x="355" y="289"/>
                  <a:pt x="356" y="287"/>
                </a:cubicBezTo>
                <a:cubicBezTo>
                  <a:pt x="357" y="287"/>
                  <a:pt x="359" y="287"/>
                  <a:pt x="359" y="285"/>
                </a:cubicBezTo>
                <a:cubicBezTo>
                  <a:pt x="359" y="284"/>
                  <a:pt x="358" y="285"/>
                  <a:pt x="356" y="285"/>
                </a:cubicBezTo>
                <a:close/>
                <a:moveTo>
                  <a:pt x="163" y="330"/>
                </a:move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1" y="331"/>
                  <a:pt x="160" y="331"/>
                  <a:pt x="161" y="332"/>
                </a:cubicBezTo>
                <a:cubicBezTo>
                  <a:pt x="161" y="332"/>
                  <a:pt x="162" y="331"/>
                  <a:pt x="162" y="331"/>
                </a:cubicBezTo>
                <a:cubicBezTo>
                  <a:pt x="162" y="331"/>
                  <a:pt x="163" y="331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lose/>
                <a:moveTo>
                  <a:pt x="324" y="300"/>
                </a:moveTo>
                <a:cubicBezTo>
                  <a:pt x="324" y="300"/>
                  <a:pt x="323" y="299"/>
                  <a:pt x="322" y="300"/>
                </a:cubicBezTo>
                <a:cubicBezTo>
                  <a:pt x="322" y="300"/>
                  <a:pt x="321" y="300"/>
                  <a:pt x="322" y="301"/>
                </a:cubicBezTo>
                <a:cubicBezTo>
                  <a:pt x="323" y="302"/>
                  <a:pt x="323" y="301"/>
                  <a:pt x="324" y="301"/>
                </a:cubicBezTo>
                <a:cubicBezTo>
                  <a:pt x="326" y="301"/>
                  <a:pt x="327" y="300"/>
                  <a:pt x="328" y="300"/>
                </a:cubicBezTo>
                <a:cubicBezTo>
                  <a:pt x="328" y="300"/>
                  <a:pt x="329" y="300"/>
                  <a:pt x="329" y="299"/>
                </a:cubicBezTo>
                <a:cubicBezTo>
                  <a:pt x="329" y="299"/>
                  <a:pt x="328" y="298"/>
                  <a:pt x="328" y="298"/>
                </a:cubicBezTo>
                <a:cubicBezTo>
                  <a:pt x="327" y="299"/>
                  <a:pt x="326" y="299"/>
                  <a:pt x="324" y="300"/>
                </a:cubicBezTo>
                <a:close/>
                <a:moveTo>
                  <a:pt x="338" y="296"/>
                </a:moveTo>
                <a:cubicBezTo>
                  <a:pt x="340" y="296"/>
                  <a:pt x="340" y="295"/>
                  <a:pt x="342" y="295"/>
                </a:cubicBezTo>
                <a:cubicBezTo>
                  <a:pt x="342" y="294"/>
                  <a:pt x="343" y="295"/>
                  <a:pt x="344" y="294"/>
                </a:cubicBezTo>
                <a:cubicBezTo>
                  <a:pt x="343" y="293"/>
                  <a:pt x="343" y="293"/>
                  <a:pt x="342" y="293"/>
                </a:cubicBezTo>
                <a:cubicBezTo>
                  <a:pt x="341" y="294"/>
                  <a:pt x="338" y="294"/>
                  <a:pt x="338" y="296"/>
                </a:cubicBezTo>
                <a:close/>
                <a:moveTo>
                  <a:pt x="146" y="387"/>
                </a:moveTo>
                <a:cubicBezTo>
                  <a:pt x="146" y="387"/>
                  <a:pt x="146" y="386"/>
                  <a:pt x="146" y="386"/>
                </a:cubicBezTo>
                <a:cubicBezTo>
                  <a:pt x="146" y="386"/>
                  <a:pt x="147" y="386"/>
                  <a:pt x="147" y="386"/>
                </a:cubicBezTo>
                <a:cubicBezTo>
                  <a:pt x="147" y="386"/>
                  <a:pt x="147" y="385"/>
                  <a:pt x="148" y="385"/>
                </a:cubicBezTo>
                <a:cubicBezTo>
                  <a:pt x="146" y="384"/>
                  <a:pt x="146" y="385"/>
                  <a:pt x="146" y="386"/>
                </a:cubicBezTo>
                <a:cubicBezTo>
                  <a:pt x="146" y="386"/>
                  <a:pt x="146" y="386"/>
                  <a:pt x="145" y="386"/>
                </a:cubicBezTo>
                <a:cubicBezTo>
                  <a:pt x="146" y="386"/>
                  <a:pt x="145" y="386"/>
                  <a:pt x="145" y="386"/>
                </a:cubicBezTo>
                <a:cubicBezTo>
                  <a:pt x="145" y="387"/>
                  <a:pt x="145" y="387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9"/>
                  <a:pt x="143" y="388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4" y="389"/>
                  <a:pt x="144" y="389"/>
                  <a:pt x="145" y="388"/>
                </a:cubicBezTo>
                <a:cubicBezTo>
                  <a:pt x="145" y="387"/>
                  <a:pt x="146" y="387"/>
                  <a:pt x="146" y="387"/>
                </a:cubicBezTo>
                <a:close/>
                <a:moveTo>
                  <a:pt x="187" y="312"/>
                </a:moveTo>
                <a:cubicBezTo>
                  <a:pt x="188" y="311"/>
                  <a:pt x="189" y="309"/>
                  <a:pt x="187" y="309"/>
                </a:cubicBezTo>
                <a:cubicBezTo>
                  <a:pt x="186" y="310"/>
                  <a:pt x="186" y="311"/>
                  <a:pt x="187" y="312"/>
                </a:cubicBezTo>
                <a:close/>
                <a:moveTo>
                  <a:pt x="190" y="308"/>
                </a:moveTo>
                <a:cubicBezTo>
                  <a:pt x="190" y="308"/>
                  <a:pt x="191" y="307"/>
                  <a:pt x="191" y="307"/>
                </a:cubicBezTo>
                <a:cubicBezTo>
                  <a:pt x="189" y="306"/>
                  <a:pt x="189" y="308"/>
                  <a:pt x="190" y="308"/>
                </a:cubicBezTo>
                <a:close/>
                <a:moveTo>
                  <a:pt x="186" y="311"/>
                </a:moveTo>
                <a:cubicBezTo>
                  <a:pt x="185" y="310"/>
                  <a:pt x="186" y="309"/>
                  <a:pt x="185" y="309"/>
                </a:cubicBezTo>
                <a:cubicBezTo>
                  <a:pt x="184" y="310"/>
                  <a:pt x="183" y="310"/>
                  <a:pt x="183" y="312"/>
                </a:cubicBezTo>
                <a:cubicBezTo>
                  <a:pt x="182" y="313"/>
                  <a:pt x="181" y="312"/>
                  <a:pt x="181" y="314"/>
                </a:cubicBezTo>
                <a:cubicBezTo>
                  <a:pt x="181" y="314"/>
                  <a:pt x="182" y="315"/>
                  <a:pt x="183" y="315"/>
                </a:cubicBezTo>
                <a:cubicBezTo>
                  <a:pt x="183" y="314"/>
                  <a:pt x="184" y="314"/>
                  <a:pt x="184" y="314"/>
                </a:cubicBezTo>
                <a:cubicBezTo>
                  <a:pt x="185" y="313"/>
                  <a:pt x="184" y="313"/>
                  <a:pt x="184" y="312"/>
                </a:cubicBezTo>
                <a:cubicBezTo>
                  <a:pt x="185" y="311"/>
                  <a:pt x="186" y="312"/>
                  <a:pt x="186" y="311"/>
                </a:cubicBezTo>
                <a:close/>
                <a:moveTo>
                  <a:pt x="165" y="328"/>
                </a:moveTo>
                <a:cubicBezTo>
                  <a:pt x="164" y="328"/>
                  <a:pt x="163" y="329"/>
                  <a:pt x="163" y="330"/>
                </a:cubicBezTo>
                <a:cubicBezTo>
                  <a:pt x="164" y="330"/>
                  <a:pt x="164" y="329"/>
                  <a:pt x="165" y="328"/>
                </a:cubicBezTo>
                <a:close/>
                <a:moveTo>
                  <a:pt x="177" y="318"/>
                </a:moveTo>
                <a:cubicBezTo>
                  <a:pt x="179" y="319"/>
                  <a:pt x="180" y="317"/>
                  <a:pt x="178" y="317"/>
                </a:cubicBezTo>
                <a:lnTo>
                  <a:pt x="177" y="318"/>
                </a:lnTo>
                <a:close/>
                <a:moveTo>
                  <a:pt x="170" y="323"/>
                </a:moveTo>
                <a:cubicBezTo>
                  <a:pt x="170" y="322"/>
                  <a:pt x="169" y="322"/>
                  <a:pt x="168" y="323"/>
                </a:cubicBezTo>
                <a:cubicBezTo>
                  <a:pt x="169" y="324"/>
                  <a:pt x="170" y="324"/>
                  <a:pt x="170" y="323"/>
                </a:cubicBezTo>
                <a:close/>
                <a:moveTo>
                  <a:pt x="166" y="325"/>
                </a:moveTo>
                <a:cubicBezTo>
                  <a:pt x="166" y="326"/>
                  <a:pt x="166" y="326"/>
                  <a:pt x="166" y="327"/>
                </a:cubicBezTo>
                <a:cubicBezTo>
                  <a:pt x="167" y="326"/>
                  <a:pt x="168" y="326"/>
                  <a:pt x="168" y="325"/>
                </a:cubicBezTo>
                <a:cubicBezTo>
                  <a:pt x="167" y="325"/>
                  <a:pt x="167" y="325"/>
                  <a:pt x="166" y="325"/>
                </a:cubicBezTo>
                <a:close/>
                <a:moveTo>
                  <a:pt x="168" y="327"/>
                </a:moveTo>
                <a:cubicBezTo>
                  <a:pt x="170" y="328"/>
                  <a:pt x="170" y="327"/>
                  <a:pt x="171" y="326"/>
                </a:cubicBezTo>
                <a:cubicBezTo>
                  <a:pt x="172" y="326"/>
                  <a:pt x="173" y="325"/>
                  <a:pt x="173" y="324"/>
                </a:cubicBezTo>
                <a:cubicBezTo>
                  <a:pt x="173" y="324"/>
                  <a:pt x="173" y="324"/>
                  <a:pt x="172" y="323"/>
                </a:cubicBezTo>
                <a:cubicBezTo>
                  <a:pt x="172" y="324"/>
                  <a:pt x="172" y="324"/>
                  <a:pt x="171" y="323"/>
                </a:cubicBezTo>
                <a:cubicBezTo>
                  <a:pt x="170" y="325"/>
                  <a:pt x="168" y="326"/>
                  <a:pt x="168" y="327"/>
                </a:cubicBezTo>
                <a:close/>
                <a:moveTo>
                  <a:pt x="174" y="322"/>
                </a:moveTo>
                <a:cubicBezTo>
                  <a:pt x="175" y="323"/>
                  <a:pt x="175" y="322"/>
                  <a:pt x="176" y="321"/>
                </a:cubicBezTo>
                <a:cubicBezTo>
                  <a:pt x="176" y="321"/>
                  <a:pt x="177" y="320"/>
                  <a:pt x="177" y="319"/>
                </a:cubicBezTo>
                <a:cubicBezTo>
                  <a:pt x="176" y="319"/>
                  <a:pt x="176" y="318"/>
                  <a:pt x="175" y="317"/>
                </a:cubicBezTo>
                <a:cubicBezTo>
                  <a:pt x="174" y="319"/>
                  <a:pt x="175" y="319"/>
                  <a:pt x="175" y="320"/>
                </a:cubicBezTo>
                <a:cubicBezTo>
                  <a:pt x="175" y="321"/>
                  <a:pt x="173" y="321"/>
                  <a:pt x="174" y="322"/>
                </a:cubicBezTo>
                <a:close/>
                <a:moveTo>
                  <a:pt x="612" y="103"/>
                </a:moveTo>
                <a:cubicBezTo>
                  <a:pt x="618" y="113"/>
                  <a:pt x="623" y="123"/>
                  <a:pt x="626" y="134"/>
                </a:cubicBezTo>
                <a:cubicBezTo>
                  <a:pt x="627" y="136"/>
                  <a:pt x="627" y="139"/>
                  <a:pt x="628" y="141"/>
                </a:cubicBezTo>
                <a:cubicBezTo>
                  <a:pt x="628" y="141"/>
                  <a:pt x="628" y="141"/>
                  <a:pt x="628" y="141"/>
                </a:cubicBezTo>
                <a:cubicBezTo>
                  <a:pt x="627" y="141"/>
                  <a:pt x="628" y="142"/>
                  <a:pt x="628" y="143"/>
                </a:cubicBezTo>
                <a:cubicBezTo>
                  <a:pt x="628" y="144"/>
                  <a:pt x="628" y="144"/>
                  <a:pt x="628" y="145"/>
                </a:cubicBezTo>
                <a:cubicBezTo>
                  <a:pt x="628" y="146"/>
                  <a:pt x="630" y="147"/>
                  <a:pt x="630" y="149"/>
                </a:cubicBezTo>
                <a:cubicBezTo>
                  <a:pt x="630" y="149"/>
                  <a:pt x="630" y="149"/>
                  <a:pt x="630" y="149"/>
                </a:cubicBezTo>
                <a:cubicBezTo>
                  <a:pt x="630" y="150"/>
                  <a:pt x="630" y="150"/>
                  <a:pt x="630" y="150"/>
                </a:cubicBezTo>
                <a:cubicBezTo>
                  <a:pt x="630" y="151"/>
                  <a:pt x="630" y="151"/>
                  <a:pt x="630" y="152"/>
                </a:cubicBezTo>
                <a:cubicBezTo>
                  <a:pt x="631" y="152"/>
                  <a:pt x="630" y="152"/>
                  <a:pt x="630" y="152"/>
                </a:cubicBezTo>
                <a:cubicBezTo>
                  <a:pt x="631" y="154"/>
                  <a:pt x="631" y="155"/>
                  <a:pt x="631" y="156"/>
                </a:cubicBezTo>
                <a:cubicBezTo>
                  <a:pt x="630" y="156"/>
                  <a:pt x="631" y="157"/>
                  <a:pt x="630" y="158"/>
                </a:cubicBezTo>
                <a:cubicBezTo>
                  <a:pt x="630" y="159"/>
                  <a:pt x="631" y="160"/>
                  <a:pt x="630" y="161"/>
                </a:cubicBezTo>
                <a:cubicBezTo>
                  <a:pt x="632" y="164"/>
                  <a:pt x="632" y="167"/>
                  <a:pt x="633" y="171"/>
                </a:cubicBezTo>
                <a:cubicBezTo>
                  <a:pt x="632" y="173"/>
                  <a:pt x="634" y="175"/>
                  <a:pt x="634" y="177"/>
                </a:cubicBezTo>
                <a:cubicBezTo>
                  <a:pt x="634" y="178"/>
                  <a:pt x="633" y="179"/>
                  <a:pt x="633" y="179"/>
                </a:cubicBezTo>
                <a:cubicBezTo>
                  <a:pt x="633" y="180"/>
                  <a:pt x="634" y="180"/>
                  <a:pt x="633" y="180"/>
                </a:cubicBezTo>
                <a:cubicBezTo>
                  <a:pt x="633" y="180"/>
                  <a:pt x="633" y="181"/>
                  <a:pt x="633" y="181"/>
                </a:cubicBezTo>
                <a:cubicBezTo>
                  <a:pt x="633" y="182"/>
                  <a:pt x="633" y="182"/>
                  <a:pt x="633" y="183"/>
                </a:cubicBezTo>
                <a:cubicBezTo>
                  <a:pt x="633" y="184"/>
                  <a:pt x="634" y="184"/>
                  <a:pt x="634" y="185"/>
                </a:cubicBezTo>
                <a:cubicBezTo>
                  <a:pt x="635" y="186"/>
                  <a:pt x="633" y="188"/>
                  <a:pt x="633" y="189"/>
                </a:cubicBezTo>
                <a:cubicBezTo>
                  <a:pt x="633" y="189"/>
                  <a:pt x="633" y="190"/>
                  <a:pt x="633" y="190"/>
                </a:cubicBezTo>
                <a:cubicBezTo>
                  <a:pt x="633" y="192"/>
                  <a:pt x="632" y="194"/>
                  <a:pt x="632" y="195"/>
                </a:cubicBezTo>
                <a:cubicBezTo>
                  <a:pt x="633" y="197"/>
                  <a:pt x="632" y="200"/>
                  <a:pt x="632" y="203"/>
                </a:cubicBezTo>
                <a:cubicBezTo>
                  <a:pt x="632" y="204"/>
                  <a:pt x="632" y="205"/>
                  <a:pt x="631" y="205"/>
                </a:cubicBezTo>
                <a:cubicBezTo>
                  <a:pt x="632" y="205"/>
                  <a:pt x="632" y="205"/>
                  <a:pt x="632" y="205"/>
                </a:cubicBezTo>
                <a:cubicBezTo>
                  <a:pt x="631" y="207"/>
                  <a:pt x="632" y="209"/>
                  <a:pt x="631" y="211"/>
                </a:cubicBezTo>
                <a:cubicBezTo>
                  <a:pt x="631" y="212"/>
                  <a:pt x="631" y="213"/>
                  <a:pt x="631" y="214"/>
                </a:cubicBezTo>
                <a:cubicBezTo>
                  <a:pt x="631" y="214"/>
                  <a:pt x="631" y="214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6"/>
                  <a:pt x="630" y="217"/>
                  <a:pt x="630" y="218"/>
                </a:cubicBezTo>
                <a:cubicBezTo>
                  <a:pt x="630" y="218"/>
                  <a:pt x="630" y="219"/>
                  <a:pt x="630" y="219"/>
                </a:cubicBezTo>
                <a:cubicBezTo>
                  <a:pt x="631" y="221"/>
                  <a:pt x="628" y="222"/>
                  <a:pt x="629" y="223"/>
                </a:cubicBezTo>
                <a:cubicBezTo>
                  <a:pt x="629" y="223"/>
                  <a:pt x="628" y="224"/>
                  <a:pt x="628" y="224"/>
                </a:cubicBezTo>
                <a:cubicBezTo>
                  <a:pt x="628" y="226"/>
                  <a:pt x="627" y="227"/>
                  <a:pt x="626" y="229"/>
                </a:cubicBezTo>
                <a:cubicBezTo>
                  <a:pt x="627" y="231"/>
                  <a:pt x="626" y="234"/>
                  <a:pt x="625" y="236"/>
                </a:cubicBezTo>
                <a:cubicBezTo>
                  <a:pt x="625" y="237"/>
                  <a:pt x="625" y="238"/>
                  <a:pt x="624" y="238"/>
                </a:cubicBezTo>
                <a:cubicBezTo>
                  <a:pt x="625" y="239"/>
                  <a:pt x="625" y="239"/>
                  <a:pt x="625" y="240"/>
                </a:cubicBezTo>
                <a:cubicBezTo>
                  <a:pt x="625" y="240"/>
                  <a:pt x="625" y="239"/>
                  <a:pt x="625" y="239"/>
                </a:cubicBezTo>
                <a:cubicBezTo>
                  <a:pt x="625" y="240"/>
                  <a:pt x="625" y="240"/>
                  <a:pt x="625" y="241"/>
                </a:cubicBezTo>
                <a:cubicBezTo>
                  <a:pt x="625" y="241"/>
                  <a:pt x="625" y="242"/>
                  <a:pt x="625" y="242"/>
                </a:cubicBezTo>
                <a:cubicBezTo>
                  <a:pt x="625" y="242"/>
                  <a:pt x="624" y="243"/>
                  <a:pt x="624" y="243"/>
                </a:cubicBezTo>
                <a:cubicBezTo>
                  <a:pt x="624" y="244"/>
                  <a:pt x="624" y="245"/>
                  <a:pt x="624" y="245"/>
                </a:cubicBezTo>
                <a:cubicBezTo>
                  <a:pt x="624" y="246"/>
                  <a:pt x="624" y="246"/>
                  <a:pt x="624" y="247"/>
                </a:cubicBezTo>
                <a:cubicBezTo>
                  <a:pt x="624" y="247"/>
                  <a:pt x="624" y="247"/>
                  <a:pt x="624" y="247"/>
                </a:cubicBezTo>
                <a:cubicBezTo>
                  <a:pt x="623" y="247"/>
                  <a:pt x="624" y="248"/>
                  <a:pt x="624" y="248"/>
                </a:cubicBezTo>
                <a:cubicBezTo>
                  <a:pt x="624" y="248"/>
                  <a:pt x="623" y="248"/>
                  <a:pt x="623" y="248"/>
                </a:cubicBezTo>
                <a:cubicBezTo>
                  <a:pt x="623" y="249"/>
                  <a:pt x="624" y="251"/>
                  <a:pt x="624" y="251"/>
                </a:cubicBezTo>
                <a:cubicBezTo>
                  <a:pt x="624" y="250"/>
                  <a:pt x="624" y="251"/>
                  <a:pt x="625" y="251"/>
                </a:cubicBezTo>
                <a:cubicBezTo>
                  <a:pt x="624" y="253"/>
                  <a:pt x="624" y="254"/>
                  <a:pt x="624" y="256"/>
                </a:cubicBezTo>
                <a:cubicBezTo>
                  <a:pt x="624" y="256"/>
                  <a:pt x="624" y="257"/>
                  <a:pt x="624" y="257"/>
                </a:cubicBezTo>
                <a:cubicBezTo>
                  <a:pt x="623" y="258"/>
                  <a:pt x="623" y="256"/>
                  <a:pt x="623" y="255"/>
                </a:cubicBezTo>
                <a:cubicBezTo>
                  <a:pt x="623" y="255"/>
                  <a:pt x="624" y="251"/>
                  <a:pt x="622" y="252"/>
                </a:cubicBezTo>
                <a:cubicBezTo>
                  <a:pt x="623" y="254"/>
                  <a:pt x="622" y="255"/>
                  <a:pt x="622" y="255"/>
                </a:cubicBezTo>
                <a:cubicBezTo>
                  <a:pt x="622" y="256"/>
                  <a:pt x="622" y="257"/>
                  <a:pt x="621" y="257"/>
                </a:cubicBezTo>
                <a:cubicBezTo>
                  <a:pt x="621" y="258"/>
                  <a:pt x="621" y="260"/>
                  <a:pt x="621" y="261"/>
                </a:cubicBezTo>
                <a:cubicBezTo>
                  <a:pt x="620" y="262"/>
                  <a:pt x="621" y="262"/>
                  <a:pt x="621" y="264"/>
                </a:cubicBezTo>
                <a:cubicBezTo>
                  <a:pt x="621" y="265"/>
                  <a:pt x="620" y="264"/>
                  <a:pt x="621" y="266"/>
                </a:cubicBezTo>
                <a:cubicBezTo>
                  <a:pt x="621" y="266"/>
                  <a:pt x="621" y="267"/>
                  <a:pt x="621" y="267"/>
                </a:cubicBezTo>
                <a:cubicBezTo>
                  <a:pt x="621" y="266"/>
                  <a:pt x="623" y="263"/>
                  <a:pt x="623" y="262"/>
                </a:cubicBezTo>
                <a:cubicBezTo>
                  <a:pt x="623" y="262"/>
                  <a:pt x="623" y="261"/>
                  <a:pt x="624" y="260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23" y="265"/>
                  <a:pt x="624" y="272"/>
                  <a:pt x="622" y="276"/>
                </a:cubicBezTo>
                <a:cubicBezTo>
                  <a:pt x="622" y="276"/>
                  <a:pt x="622" y="276"/>
                  <a:pt x="622" y="276"/>
                </a:cubicBezTo>
                <a:cubicBezTo>
                  <a:pt x="621" y="277"/>
                  <a:pt x="622" y="273"/>
                  <a:pt x="621" y="273"/>
                </a:cubicBezTo>
                <a:cubicBezTo>
                  <a:pt x="620" y="273"/>
                  <a:pt x="621" y="274"/>
                  <a:pt x="621" y="275"/>
                </a:cubicBezTo>
                <a:cubicBezTo>
                  <a:pt x="621" y="277"/>
                  <a:pt x="621" y="280"/>
                  <a:pt x="621" y="282"/>
                </a:cubicBezTo>
                <a:cubicBezTo>
                  <a:pt x="621" y="283"/>
                  <a:pt x="620" y="284"/>
                  <a:pt x="621" y="284"/>
                </a:cubicBezTo>
                <a:cubicBezTo>
                  <a:pt x="621" y="284"/>
                  <a:pt x="621" y="289"/>
                  <a:pt x="621" y="289"/>
                </a:cubicBezTo>
                <a:cubicBezTo>
                  <a:pt x="621" y="289"/>
                  <a:pt x="621" y="290"/>
                  <a:pt x="621" y="290"/>
                </a:cubicBezTo>
                <a:cubicBezTo>
                  <a:pt x="621" y="291"/>
                  <a:pt x="622" y="291"/>
                  <a:pt x="622" y="292"/>
                </a:cubicBezTo>
                <a:cubicBezTo>
                  <a:pt x="621" y="293"/>
                  <a:pt x="622" y="295"/>
                  <a:pt x="622" y="297"/>
                </a:cubicBezTo>
                <a:cubicBezTo>
                  <a:pt x="622" y="298"/>
                  <a:pt x="622" y="299"/>
                  <a:pt x="622" y="300"/>
                </a:cubicBezTo>
                <a:cubicBezTo>
                  <a:pt x="622" y="301"/>
                  <a:pt x="623" y="301"/>
                  <a:pt x="623" y="302"/>
                </a:cubicBezTo>
                <a:cubicBezTo>
                  <a:pt x="624" y="305"/>
                  <a:pt x="624" y="308"/>
                  <a:pt x="626" y="309"/>
                </a:cubicBezTo>
                <a:cubicBezTo>
                  <a:pt x="625" y="309"/>
                  <a:pt x="625" y="309"/>
                  <a:pt x="624" y="309"/>
                </a:cubicBezTo>
                <a:cubicBezTo>
                  <a:pt x="625" y="311"/>
                  <a:pt x="625" y="312"/>
                  <a:pt x="626" y="313"/>
                </a:cubicBezTo>
                <a:cubicBezTo>
                  <a:pt x="625" y="315"/>
                  <a:pt x="628" y="317"/>
                  <a:pt x="627" y="319"/>
                </a:cubicBezTo>
                <a:cubicBezTo>
                  <a:pt x="628" y="319"/>
                  <a:pt x="628" y="319"/>
                  <a:pt x="629" y="320"/>
                </a:cubicBezTo>
                <a:cubicBezTo>
                  <a:pt x="629" y="321"/>
                  <a:pt x="628" y="321"/>
                  <a:pt x="628" y="321"/>
                </a:cubicBezTo>
                <a:cubicBezTo>
                  <a:pt x="628" y="322"/>
                  <a:pt x="629" y="322"/>
                  <a:pt x="630" y="322"/>
                </a:cubicBezTo>
                <a:cubicBezTo>
                  <a:pt x="630" y="323"/>
                  <a:pt x="631" y="324"/>
                  <a:pt x="631" y="325"/>
                </a:cubicBezTo>
                <a:cubicBezTo>
                  <a:pt x="632" y="327"/>
                  <a:pt x="634" y="329"/>
                  <a:pt x="635" y="331"/>
                </a:cubicBezTo>
                <a:cubicBezTo>
                  <a:pt x="635" y="331"/>
                  <a:pt x="635" y="332"/>
                  <a:pt x="635" y="332"/>
                </a:cubicBezTo>
                <a:cubicBezTo>
                  <a:pt x="636" y="334"/>
                  <a:pt x="638" y="335"/>
                  <a:pt x="637" y="337"/>
                </a:cubicBezTo>
                <a:cubicBezTo>
                  <a:pt x="639" y="337"/>
                  <a:pt x="639" y="339"/>
                  <a:pt x="641" y="340"/>
                </a:cubicBezTo>
                <a:cubicBezTo>
                  <a:pt x="641" y="337"/>
                  <a:pt x="638" y="336"/>
                  <a:pt x="637" y="334"/>
                </a:cubicBezTo>
                <a:cubicBezTo>
                  <a:pt x="637" y="334"/>
                  <a:pt x="637" y="332"/>
                  <a:pt x="636" y="332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8" y="333"/>
                  <a:pt x="639" y="335"/>
                  <a:pt x="640" y="336"/>
                </a:cubicBezTo>
                <a:cubicBezTo>
                  <a:pt x="641" y="337"/>
                  <a:pt x="642" y="338"/>
                  <a:pt x="643" y="339"/>
                </a:cubicBezTo>
                <a:cubicBezTo>
                  <a:pt x="642" y="339"/>
                  <a:pt x="642" y="339"/>
                  <a:pt x="642" y="340"/>
                </a:cubicBezTo>
                <a:cubicBezTo>
                  <a:pt x="642" y="340"/>
                  <a:pt x="643" y="340"/>
                  <a:pt x="643" y="341"/>
                </a:cubicBezTo>
                <a:cubicBezTo>
                  <a:pt x="643" y="341"/>
                  <a:pt x="643" y="342"/>
                  <a:pt x="643" y="342"/>
                </a:cubicBezTo>
                <a:cubicBezTo>
                  <a:pt x="643" y="342"/>
                  <a:pt x="644" y="342"/>
                  <a:pt x="644" y="343"/>
                </a:cubicBezTo>
                <a:cubicBezTo>
                  <a:pt x="644" y="343"/>
                  <a:pt x="644" y="343"/>
                  <a:pt x="644" y="343"/>
                </a:cubicBezTo>
                <a:cubicBezTo>
                  <a:pt x="644" y="343"/>
                  <a:pt x="645" y="343"/>
                  <a:pt x="645" y="343"/>
                </a:cubicBezTo>
                <a:cubicBezTo>
                  <a:pt x="645" y="344"/>
                  <a:pt x="645" y="344"/>
                  <a:pt x="646" y="344"/>
                </a:cubicBezTo>
                <a:cubicBezTo>
                  <a:pt x="646" y="344"/>
                  <a:pt x="646" y="345"/>
                  <a:pt x="646" y="345"/>
                </a:cubicBezTo>
                <a:cubicBezTo>
                  <a:pt x="648" y="346"/>
                  <a:pt x="649" y="347"/>
                  <a:pt x="650" y="348"/>
                </a:cubicBezTo>
                <a:cubicBezTo>
                  <a:pt x="651" y="348"/>
                  <a:pt x="651" y="348"/>
                  <a:pt x="651" y="348"/>
                </a:cubicBezTo>
                <a:cubicBezTo>
                  <a:pt x="651" y="348"/>
                  <a:pt x="652" y="349"/>
                  <a:pt x="652" y="349"/>
                </a:cubicBezTo>
                <a:cubicBezTo>
                  <a:pt x="653" y="349"/>
                  <a:pt x="654" y="350"/>
                  <a:pt x="654" y="350"/>
                </a:cubicBezTo>
                <a:cubicBezTo>
                  <a:pt x="656" y="351"/>
                  <a:pt x="657" y="352"/>
                  <a:pt x="659" y="352"/>
                </a:cubicBezTo>
                <a:cubicBezTo>
                  <a:pt x="659" y="352"/>
                  <a:pt x="659" y="353"/>
                  <a:pt x="660" y="353"/>
                </a:cubicBezTo>
                <a:cubicBezTo>
                  <a:pt x="660" y="353"/>
                  <a:pt x="660" y="352"/>
                  <a:pt x="660" y="353"/>
                </a:cubicBezTo>
                <a:cubicBezTo>
                  <a:pt x="661" y="353"/>
                  <a:pt x="661" y="353"/>
                  <a:pt x="661" y="353"/>
                </a:cubicBezTo>
                <a:cubicBezTo>
                  <a:pt x="662" y="353"/>
                  <a:pt x="662" y="353"/>
                  <a:pt x="663" y="353"/>
                </a:cubicBezTo>
                <a:cubicBezTo>
                  <a:pt x="663" y="353"/>
                  <a:pt x="663" y="353"/>
                  <a:pt x="663" y="354"/>
                </a:cubicBezTo>
                <a:cubicBezTo>
                  <a:pt x="664" y="354"/>
                  <a:pt x="665" y="353"/>
                  <a:pt x="666" y="353"/>
                </a:cubicBezTo>
                <a:cubicBezTo>
                  <a:pt x="666" y="353"/>
                  <a:pt x="666" y="354"/>
                  <a:pt x="666" y="354"/>
                </a:cubicBezTo>
                <a:cubicBezTo>
                  <a:pt x="667" y="354"/>
                  <a:pt x="667" y="353"/>
                  <a:pt x="667" y="354"/>
                </a:cubicBezTo>
                <a:cubicBezTo>
                  <a:pt x="668" y="354"/>
                  <a:pt x="669" y="354"/>
                  <a:pt x="669" y="354"/>
                </a:cubicBezTo>
                <a:cubicBezTo>
                  <a:pt x="670" y="354"/>
                  <a:pt x="670" y="354"/>
                  <a:pt x="670" y="353"/>
                </a:cubicBezTo>
                <a:cubicBezTo>
                  <a:pt x="671" y="353"/>
                  <a:pt x="671" y="354"/>
                  <a:pt x="672" y="353"/>
                </a:cubicBezTo>
                <a:cubicBezTo>
                  <a:pt x="672" y="353"/>
                  <a:pt x="672" y="353"/>
                  <a:pt x="672" y="353"/>
                </a:cubicBezTo>
                <a:cubicBezTo>
                  <a:pt x="673" y="353"/>
                  <a:pt x="673" y="353"/>
                  <a:pt x="673" y="353"/>
                </a:cubicBezTo>
                <a:cubicBezTo>
                  <a:pt x="674" y="353"/>
                  <a:pt x="674" y="352"/>
                  <a:pt x="676" y="353"/>
                </a:cubicBezTo>
                <a:cubicBezTo>
                  <a:pt x="676" y="352"/>
                  <a:pt x="676" y="352"/>
                  <a:pt x="677" y="352"/>
                </a:cubicBezTo>
                <a:cubicBezTo>
                  <a:pt x="677" y="352"/>
                  <a:pt x="677" y="352"/>
                  <a:pt x="677" y="352"/>
                </a:cubicBezTo>
                <a:cubicBezTo>
                  <a:pt x="678" y="351"/>
                  <a:pt x="679" y="351"/>
                  <a:pt x="680" y="351"/>
                </a:cubicBezTo>
                <a:cubicBezTo>
                  <a:pt x="680" y="351"/>
                  <a:pt x="680" y="350"/>
                  <a:pt x="680" y="350"/>
                </a:cubicBezTo>
                <a:cubicBezTo>
                  <a:pt x="680" y="350"/>
                  <a:pt x="681" y="350"/>
                  <a:pt x="681" y="350"/>
                </a:cubicBezTo>
                <a:cubicBezTo>
                  <a:pt x="681" y="350"/>
                  <a:pt x="681" y="350"/>
                  <a:pt x="681" y="350"/>
                </a:cubicBezTo>
                <a:cubicBezTo>
                  <a:pt x="682" y="350"/>
                  <a:pt x="682" y="350"/>
                  <a:pt x="682" y="349"/>
                </a:cubicBezTo>
                <a:cubicBezTo>
                  <a:pt x="683" y="349"/>
                  <a:pt x="683" y="349"/>
                  <a:pt x="684" y="349"/>
                </a:cubicBezTo>
                <a:cubicBezTo>
                  <a:pt x="684" y="349"/>
                  <a:pt x="685" y="348"/>
                  <a:pt x="685" y="348"/>
                </a:cubicBezTo>
                <a:cubicBezTo>
                  <a:pt x="685" y="348"/>
                  <a:pt x="687" y="347"/>
                  <a:pt x="688" y="345"/>
                </a:cubicBezTo>
                <a:cubicBezTo>
                  <a:pt x="688" y="346"/>
                  <a:pt x="688" y="346"/>
                  <a:pt x="688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90" y="344"/>
                  <a:pt x="690" y="344"/>
                  <a:pt x="690" y="344"/>
                </a:cubicBezTo>
                <a:cubicBezTo>
                  <a:pt x="690" y="344"/>
                  <a:pt x="690" y="344"/>
                  <a:pt x="691" y="343"/>
                </a:cubicBezTo>
                <a:cubicBezTo>
                  <a:pt x="691" y="343"/>
                  <a:pt x="692" y="342"/>
                  <a:pt x="692" y="341"/>
                </a:cubicBezTo>
                <a:cubicBezTo>
                  <a:pt x="693" y="340"/>
                  <a:pt x="695" y="337"/>
                  <a:pt x="694" y="338"/>
                </a:cubicBezTo>
                <a:cubicBezTo>
                  <a:pt x="693" y="339"/>
                  <a:pt x="693" y="339"/>
                  <a:pt x="693" y="339"/>
                </a:cubicBezTo>
                <a:cubicBezTo>
                  <a:pt x="692" y="340"/>
                  <a:pt x="690" y="342"/>
                  <a:pt x="690" y="343"/>
                </a:cubicBezTo>
                <a:cubicBezTo>
                  <a:pt x="689" y="343"/>
                  <a:pt x="689" y="343"/>
                  <a:pt x="689" y="344"/>
                </a:cubicBezTo>
                <a:cubicBezTo>
                  <a:pt x="689" y="344"/>
                  <a:pt x="689" y="344"/>
                  <a:pt x="689" y="344"/>
                </a:cubicBezTo>
                <a:cubicBezTo>
                  <a:pt x="689" y="343"/>
                  <a:pt x="689" y="343"/>
                  <a:pt x="689" y="343"/>
                </a:cubicBezTo>
                <a:cubicBezTo>
                  <a:pt x="688" y="344"/>
                  <a:pt x="687" y="346"/>
                  <a:pt x="687" y="346"/>
                </a:cubicBezTo>
                <a:cubicBezTo>
                  <a:pt x="685" y="347"/>
                  <a:pt x="684" y="348"/>
                  <a:pt x="683" y="349"/>
                </a:cubicBezTo>
                <a:cubicBezTo>
                  <a:pt x="681" y="348"/>
                  <a:pt x="681" y="350"/>
                  <a:pt x="680" y="349"/>
                </a:cubicBezTo>
                <a:cubicBezTo>
                  <a:pt x="686" y="346"/>
                  <a:pt x="692" y="340"/>
                  <a:pt x="695" y="335"/>
                </a:cubicBezTo>
                <a:cubicBezTo>
                  <a:pt x="697" y="339"/>
                  <a:pt x="700" y="339"/>
                  <a:pt x="703" y="343"/>
                </a:cubicBezTo>
                <a:cubicBezTo>
                  <a:pt x="708" y="349"/>
                  <a:pt x="715" y="351"/>
                  <a:pt x="723" y="352"/>
                </a:cubicBezTo>
                <a:cubicBezTo>
                  <a:pt x="732" y="353"/>
                  <a:pt x="742" y="348"/>
                  <a:pt x="749" y="340"/>
                </a:cubicBezTo>
                <a:cubicBezTo>
                  <a:pt x="754" y="332"/>
                  <a:pt x="757" y="323"/>
                  <a:pt x="758" y="312"/>
                </a:cubicBezTo>
                <a:cubicBezTo>
                  <a:pt x="758" y="281"/>
                  <a:pt x="735" y="282"/>
                  <a:pt x="735" y="282"/>
                </a:cubicBezTo>
                <a:cubicBezTo>
                  <a:pt x="736" y="282"/>
                  <a:pt x="750" y="252"/>
                  <a:pt x="731" y="233"/>
                </a:cubicBezTo>
                <a:cubicBezTo>
                  <a:pt x="727" y="229"/>
                  <a:pt x="720" y="226"/>
                  <a:pt x="714" y="225"/>
                </a:cubicBezTo>
                <a:cubicBezTo>
                  <a:pt x="685" y="218"/>
                  <a:pt x="672" y="245"/>
                  <a:pt x="670" y="252"/>
                </a:cubicBezTo>
                <a:cubicBezTo>
                  <a:pt x="663" y="289"/>
                  <a:pt x="703" y="294"/>
                  <a:pt x="712" y="277"/>
                </a:cubicBezTo>
                <a:cubicBezTo>
                  <a:pt x="705" y="306"/>
                  <a:pt x="676" y="293"/>
                  <a:pt x="668" y="281"/>
                </a:cubicBezTo>
                <a:cubicBezTo>
                  <a:pt x="662" y="271"/>
                  <a:pt x="661" y="257"/>
                  <a:pt x="658" y="244"/>
                </a:cubicBezTo>
                <a:cubicBezTo>
                  <a:pt x="654" y="223"/>
                  <a:pt x="656" y="200"/>
                  <a:pt x="652" y="179"/>
                </a:cubicBezTo>
                <a:cubicBezTo>
                  <a:pt x="647" y="150"/>
                  <a:pt x="637" y="122"/>
                  <a:pt x="620" y="98"/>
                </a:cubicBezTo>
                <a:cubicBezTo>
                  <a:pt x="609" y="82"/>
                  <a:pt x="594" y="70"/>
                  <a:pt x="580" y="57"/>
                </a:cubicBezTo>
                <a:cubicBezTo>
                  <a:pt x="588" y="64"/>
                  <a:pt x="612" y="103"/>
                  <a:pt x="612" y="103"/>
                </a:cubicBezTo>
                <a:close/>
                <a:moveTo>
                  <a:pt x="626" y="238"/>
                </a:moveTo>
                <a:cubicBezTo>
                  <a:pt x="627" y="237"/>
                  <a:pt x="627" y="236"/>
                  <a:pt x="626" y="235"/>
                </a:cubicBezTo>
                <a:cubicBezTo>
                  <a:pt x="626" y="234"/>
                  <a:pt x="628" y="234"/>
                  <a:pt x="628" y="234"/>
                </a:cubicBezTo>
                <a:cubicBezTo>
                  <a:pt x="628" y="233"/>
                  <a:pt x="627" y="237"/>
                  <a:pt x="627" y="239"/>
                </a:cubicBezTo>
                <a:cubicBezTo>
                  <a:pt x="627" y="239"/>
                  <a:pt x="626" y="239"/>
                  <a:pt x="626" y="238"/>
                </a:cubicBezTo>
                <a:close/>
                <a:moveTo>
                  <a:pt x="629" y="316"/>
                </a:moveTo>
                <a:cubicBezTo>
                  <a:pt x="628" y="314"/>
                  <a:pt x="627" y="313"/>
                  <a:pt x="627" y="311"/>
                </a:cubicBezTo>
                <a:cubicBezTo>
                  <a:pt x="626" y="310"/>
                  <a:pt x="625" y="310"/>
                  <a:pt x="626" y="309"/>
                </a:cubicBezTo>
                <a:cubicBezTo>
                  <a:pt x="626" y="309"/>
                  <a:pt x="626" y="309"/>
                  <a:pt x="626" y="309"/>
                </a:cubicBezTo>
                <a:cubicBezTo>
                  <a:pt x="626" y="308"/>
                  <a:pt x="625" y="306"/>
                  <a:pt x="625" y="305"/>
                </a:cubicBezTo>
                <a:cubicBezTo>
                  <a:pt x="625" y="304"/>
                  <a:pt x="625" y="304"/>
                  <a:pt x="625" y="304"/>
                </a:cubicBezTo>
                <a:cubicBezTo>
                  <a:pt x="628" y="308"/>
                  <a:pt x="629" y="316"/>
                  <a:pt x="629" y="316"/>
                </a:cubicBezTo>
                <a:close/>
                <a:moveTo>
                  <a:pt x="676" y="351"/>
                </a:moveTo>
                <a:cubicBezTo>
                  <a:pt x="676" y="351"/>
                  <a:pt x="676" y="352"/>
                  <a:pt x="675" y="352"/>
                </a:cubicBezTo>
                <a:cubicBezTo>
                  <a:pt x="675" y="352"/>
                  <a:pt x="674" y="352"/>
                  <a:pt x="673" y="352"/>
                </a:cubicBezTo>
                <a:cubicBezTo>
                  <a:pt x="673" y="352"/>
                  <a:pt x="672" y="352"/>
                  <a:pt x="671" y="352"/>
                </a:cubicBezTo>
                <a:cubicBezTo>
                  <a:pt x="671" y="352"/>
                  <a:pt x="671" y="352"/>
                  <a:pt x="671" y="352"/>
                </a:cubicBezTo>
                <a:cubicBezTo>
                  <a:pt x="671" y="351"/>
                  <a:pt x="677" y="351"/>
                  <a:pt x="676" y="351"/>
                </a:cubicBezTo>
                <a:close/>
                <a:moveTo>
                  <a:pt x="667" y="353"/>
                </a:move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3" y="353"/>
                  <a:pt x="662" y="352"/>
                </a:cubicBezTo>
                <a:cubicBezTo>
                  <a:pt x="661" y="352"/>
                  <a:pt x="661" y="352"/>
                  <a:pt x="660" y="352"/>
                </a:cubicBezTo>
                <a:cubicBezTo>
                  <a:pt x="660" y="352"/>
                  <a:pt x="660" y="351"/>
                  <a:pt x="660" y="351"/>
                </a:cubicBezTo>
                <a:cubicBezTo>
                  <a:pt x="659" y="351"/>
                  <a:pt x="658" y="351"/>
                  <a:pt x="657" y="351"/>
                </a:cubicBezTo>
                <a:cubicBezTo>
                  <a:pt x="656" y="350"/>
                  <a:pt x="655" y="350"/>
                  <a:pt x="655" y="349"/>
                </a:cubicBezTo>
                <a:cubicBezTo>
                  <a:pt x="654" y="349"/>
                  <a:pt x="654" y="349"/>
                  <a:pt x="654" y="348"/>
                </a:cubicBezTo>
                <a:cubicBezTo>
                  <a:pt x="656" y="347"/>
                  <a:pt x="662" y="352"/>
                  <a:pt x="667" y="353"/>
                </a:cubicBezTo>
                <a:close/>
                <a:moveTo>
                  <a:pt x="653" y="348"/>
                </a:moveTo>
                <a:cubicBezTo>
                  <a:pt x="653" y="348"/>
                  <a:pt x="653" y="347"/>
                  <a:pt x="652" y="348"/>
                </a:cubicBezTo>
                <a:cubicBezTo>
                  <a:pt x="651" y="347"/>
                  <a:pt x="650" y="346"/>
                  <a:pt x="649" y="346"/>
                </a:cubicBezTo>
                <a:cubicBezTo>
                  <a:pt x="649" y="345"/>
                  <a:pt x="648" y="345"/>
                  <a:pt x="648" y="344"/>
                </a:cubicBezTo>
                <a:cubicBezTo>
                  <a:pt x="649" y="343"/>
                  <a:pt x="651" y="347"/>
                  <a:pt x="653" y="348"/>
                </a:cubicBezTo>
                <a:close/>
                <a:moveTo>
                  <a:pt x="635" y="330"/>
                </a:moveTo>
                <a:cubicBezTo>
                  <a:pt x="635" y="330"/>
                  <a:pt x="635" y="329"/>
                  <a:pt x="635" y="328"/>
                </a:cubicBezTo>
                <a:cubicBezTo>
                  <a:pt x="634" y="328"/>
                  <a:pt x="634" y="328"/>
                  <a:pt x="633" y="327"/>
                </a:cubicBezTo>
                <a:cubicBezTo>
                  <a:pt x="632" y="327"/>
                  <a:pt x="632" y="324"/>
                  <a:pt x="632" y="324"/>
                </a:cubicBezTo>
                <a:cubicBezTo>
                  <a:pt x="635" y="325"/>
                  <a:pt x="635" y="329"/>
                  <a:pt x="636" y="331"/>
                </a:cubicBezTo>
                <a:cubicBezTo>
                  <a:pt x="636" y="330"/>
                  <a:pt x="635" y="330"/>
                  <a:pt x="635" y="330"/>
                </a:cubicBezTo>
                <a:close/>
                <a:moveTo>
                  <a:pt x="621" y="268"/>
                </a:moveTo>
                <a:cubicBezTo>
                  <a:pt x="621" y="270"/>
                  <a:pt x="621" y="270"/>
                  <a:pt x="622" y="270"/>
                </a:cubicBezTo>
                <a:cubicBezTo>
                  <a:pt x="622" y="269"/>
                  <a:pt x="622" y="267"/>
                  <a:pt x="621" y="268"/>
                </a:cubicBezTo>
                <a:close/>
                <a:moveTo>
                  <a:pt x="622" y="273"/>
                </a:moveTo>
                <a:cubicBezTo>
                  <a:pt x="623" y="270"/>
                  <a:pt x="620" y="271"/>
                  <a:pt x="622" y="273"/>
                </a:cubicBezTo>
                <a:close/>
                <a:moveTo>
                  <a:pt x="597" y="456"/>
                </a:moveTo>
                <a:cubicBezTo>
                  <a:pt x="597" y="456"/>
                  <a:pt x="597" y="455"/>
                  <a:pt x="597" y="455"/>
                </a:cubicBezTo>
                <a:cubicBezTo>
                  <a:pt x="596" y="456"/>
                  <a:pt x="596" y="456"/>
                  <a:pt x="596" y="456"/>
                </a:cubicBezTo>
                <a:cubicBezTo>
                  <a:pt x="596" y="457"/>
                  <a:pt x="596" y="457"/>
                  <a:pt x="596" y="458"/>
                </a:cubicBezTo>
                <a:cubicBezTo>
                  <a:pt x="596" y="458"/>
                  <a:pt x="596" y="459"/>
                  <a:pt x="596" y="459"/>
                </a:cubicBezTo>
                <a:cubicBezTo>
                  <a:pt x="596" y="460"/>
                  <a:pt x="596" y="460"/>
                  <a:pt x="596" y="460"/>
                </a:cubicBezTo>
                <a:cubicBezTo>
                  <a:pt x="596" y="461"/>
                  <a:pt x="596" y="462"/>
                  <a:pt x="596" y="463"/>
                </a:cubicBezTo>
                <a:cubicBezTo>
                  <a:pt x="596" y="464"/>
                  <a:pt x="597" y="466"/>
                  <a:pt x="596" y="467"/>
                </a:cubicBezTo>
                <a:cubicBezTo>
                  <a:pt x="597" y="468"/>
                  <a:pt x="597" y="469"/>
                  <a:pt x="598" y="470"/>
                </a:cubicBezTo>
                <a:cubicBezTo>
                  <a:pt x="598" y="471"/>
                  <a:pt x="598" y="472"/>
                  <a:pt x="599" y="473"/>
                </a:cubicBezTo>
                <a:cubicBezTo>
                  <a:pt x="600" y="472"/>
                  <a:pt x="598" y="471"/>
                  <a:pt x="599" y="470"/>
                </a:cubicBezTo>
                <a:cubicBezTo>
                  <a:pt x="599" y="469"/>
                  <a:pt x="598" y="468"/>
                  <a:pt x="599" y="468"/>
                </a:cubicBezTo>
                <a:cubicBezTo>
                  <a:pt x="599" y="467"/>
                  <a:pt x="599" y="466"/>
                  <a:pt x="599" y="465"/>
                </a:cubicBezTo>
                <a:cubicBezTo>
                  <a:pt x="598" y="465"/>
                  <a:pt x="597" y="464"/>
                  <a:pt x="597" y="463"/>
                </a:cubicBezTo>
                <a:cubicBezTo>
                  <a:pt x="598" y="462"/>
                  <a:pt x="598" y="462"/>
                  <a:pt x="599" y="460"/>
                </a:cubicBezTo>
                <a:cubicBezTo>
                  <a:pt x="598" y="459"/>
                  <a:pt x="598" y="460"/>
                  <a:pt x="597" y="460"/>
                </a:cubicBezTo>
                <a:cubicBezTo>
                  <a:pt x="597" y="459"/>
                  <a:pt x="597" y="458"/>
                  <a:pt x="597" y="458"/>
                </a:cubicBezTo>
                <a:cubicBezTo>
                  <a:pt x="597" y="457"/>
                  <a:pt x="596" y="457"/>
                  <a:pt x="596" y="456"/>
                </a:cubicBezTo>
                <a:cubicBezTo>
                  <a:pt x="596" y="456"/>
                  <a:pt x="597" y="456"/>
                  <a:pt x="597" y="456"/>
                </a:cubicBezTo>
                <a:close/>
                <a:moveTo>
                  <a:pt x="785" y="422"/>
                </a:moveTo>
                <a:cubicBezTo>
                  <a:pt x="785" y="421"/>
                  <a:pt x="785" y="420"/>
                  <a:pt x="786" y="419"/>
                </a:cubicBezTo>
                <a:cubicBezTo>
                  <a:pt x="784" y="418"/>
                  <a:pt x="785" y="416"/>
                  <a:pt x="785" y="415"/>
                </a:cubicBezTo>
                <a:cubicBezTo>
                  <a:pt x="785" y="413"/>
                  <a:pt x="785" y="412"/>
                  <a:pt x="785" y="410"/>
                </a:cubicBezTo>
                <a:cubicBezTo>
                  <a:pt x="785" y="410"/>
                  <a:pt x="785" y="410"/>
                  <a:pt x="785" y="410"/>
                </a:cubicBezTo>
                <a:cubicBezTo>
                  <a:pt x="785" y="409"/>
                  <a:pt x="785" y="409"/>
                  <a:pt x="785" y="409"/>
                </a:cubicBezTo>
                <a:cubicBezTo>
                  <a:pt x="785" y="408"/>
                  <a:pt x="785" y="408"/>
                  <a:pt x="785" y="408"/>
                </a:cubicBezTo>
                <a:cubicBezTo>
                  <a:pt x="785" y="408"/>
                  <a:pt x="785" y="407"/>
                  <a:pt x="785" y="407"/>
                </a:cubicBezTo>
                <a:cubicBezTo>
                  <a:pt x="785" y="407"/>
                  <a:pt x="785" y="406"/>
                  <a:pt x="785" y="406"/>
                </a:cubicBezTo>
                <a:cubicBezTo>
                  <a:pt x="785" y="406"/>
                  <a:pt x="785" y="406"/>
                  <a:pt x="785" y="406"/>
                </a:cubicBezTo>
                <a:cubicBezTo>
                  <a:pt x="785" y="405"/>
                  <a:pt x="785" y="404"/>
                  <a:pt x="785" y="403"/>
                </a:cubicBezTo>
                <a:cubicBezTo>
                  <a:pt x="785" y="403"/>
                  <a:pt x="785" y="402"/>
                  <a:pt x="785" y="401"/>
                </a:cubicBezTo>
                <a:cubicBezTo>
                  <a:pt x="785" y="400"/>
                  <a:pt x="785" y="399"/>
                  <a:pt x="785" y="399"/>
                </a:cubicBezTo>
                <a:cubicBezTo>
                  <a:pt x="785" y="398"/>
                  <a:pt x="785" y="397"/>
                  <a:pt x="785" y="396"/>
                </a:cubicBezTo>
                <a:cubicBezTo>
                  <a:pt x="785" y="396"/>
                  <a:pt x="785" y="396"/>
                  <a:pt x="785" y="396"/>
                </a:cubicBezTo>
                <a:cubicBezTo>
                  <a:pt x="785" y="395"/>
                  <a:pt x="785" y="395"/>
                  <a:pt x="785" y="395"/>
                </a:cubicBezTo>
                <a:cubicBezTo>
                  <a:pt x="785" y="395"/>
                  <a:pt x="785" y="394"/>
                  <a:pt x="785" y="394"/>
                </a:cubicBezTo>
                <a:cubicBezTo>
                  <a:pt x="785" y="394"/>
                  <a:pt x="785" y="393"/>
                  <a:pt x="785" y="393"/>
                </a:cubicBezTo>
                <a:cubicBezTo>
                  <a:pt x="784" y="392"/>
                  <a:pt x="785" y="390"/>
                  <a:pt x="785" y="389"/>
                </a:cubicBezTo>
                <a:cubicBezTo>
                  <a:pt x="784" y="389"/>
                  <a:pt x="785" y="388"/>
                  <a:pt x="785" y="388"/>
                </a:cubicBezTo>
                <a:cubicBezTo>
                  <a:pt x="784" y="387"/>
                  <a:pt x="784" y="386"/>
                  <a:pt x="785" y="385"/>
                </a:cubicBezTo>
                <a:cubicBezTo>
                  <a:pt x="784" y="383"/>
                  <a:pt x="786" y="379"/>
                  <a:pt x="783" y="376"/>
                </a:cubicBezTo>
                <a:cubicBezTo>
                  <a:pt x="783" y="377"/>
                  <a:pt x="784" y="378"/>
                  <a:pt x="783" y="378"/>
                </a:cubicBezTo>
                <a:cubicBezTo>
                  <a:pt x="782" y="376"/>
                  <a:pt x="784" y="377"/>
                  <a:pt x="784" y="375"/>
                </a:cubicBezTo>
                <a:cubicBezTo>
                  <a:pt x="784" y="374"/>
                  <a:pt x="784" y="373"/>
                  <a:pt x="783" y="372"/>
                </a:cubicBezTo>
                <a:cubicBezTo>
                  <a:pt x="784" y="371"/>
                  <a:pt x="783" y="370"/>
                  <a:pt x="783" y="369"/>
                </a:cubicBezTo>
                <a:cubicBezTo>
                  <a:pt x="783" y="368"/>
                  <a:pt x="783" y="368"/>
                  <a:pt x="783" y="367"/>
                </a:cubicBezTo>
                <a:cubicBezTo>
                  <a:pt x="783" y="367"/>
                  <a:pt x="783" y="367"/>
                  <a:pt x="783" y="366"/>
                </a:cubicBezTo>
                <a:cubicBezTo>
                  <a:pt x="783" y="366"/>
                  <a:pt x="783" y="366"/>
                  <a:pt x="783" y="365"/>
                </a:cubicBezTo>
                <a:cubicBezTo>
                  <a:pt x="783" y="365"/>
                  <a:pt x="783" y="364"/>
                  <a:pt x="783" y="364"/>
                </a:cubicBezTo>
                <a:cubicBezTo>
                  <a:pt x="783" y="363"/>
                  <a:pt x="783" y="363"/>
                  <a:pt x="783" y="362"/>
                </a:cubicBezTo>
                <a:cubicBezTo>
                  <a:pt x="783" y="362"/>
                  <a:pt x="783" y="362"/>
                  <a:pt x="782" y="362"/>
                </a:cubicBezTo>
                <a:cubicBezTo>
                  <a:pt x="782" y="361"/>
                  <a:pt x="783" y="359"/>
                  <a:pt x="783" y="358"/>
                </a:cubicBezTo>
                <a:cubicBezTo>
                  <a:pt x="782" y="356"/>
                  <a:pt x="782" y="356"/>
                  <a:pt x="782" y="357"/>
                </a:cubicBezTo>
                <a:cubicBezTo>
                  <a:pt x="781" y="358"/>
                  <a:pt x="782" y="359"/>
                  <a:pt x="781" y="360"/>
                </a:cubicBezTo>
                <a:cubicBezTo>
                  <a:pt x="781" y="359"/>
                  <a:pt x="780" y="359"/>
                  <a:pt x="781" y="359"/>
                </a:cubicBezTo>
                <a:cubicBezTo>
                  <a:pt x="781" y="359"/>
                  <a:pt x="780" y="356"/>
                  <a:pt x="780" y="355"/>
                </a:cubicBezTo>
                <a:cubicBezTo>
                  <a:pt x="780" y="355"/>
                  <a:pt x="780" y="354"/>
                  <a:pt x="780" y="354"/>
                </a:cubicBezTo>
                <a:cubicBezTo>
                  <a:pt x="781" y="354"/>
                  <a:pt x="780" y="352"/>
                  <a:pt x="779" y="352"/>
                </a:cubicBezTo>
                <a:cubicBezTo>
                  <a:pt x="779" y="353"/>
                  <a:pt x="780" y="354"/>
                  <a:pt x="778" y="354"/>
                </a:cubicBezTo>
                <a:cubicBezTo>
                  <a:pt x="779" y="354"/>
                  <a:pt x="779" y="353"/>
                  <a:pt x="779" y="353"/>
                </a:cubicBezTo>
                <a:cubicBezTo>
                  <a:pt x="778" y="352"/>
                  <a:pt x="779" y="352"/>
                  <a:pt x="779" y="351"/>
                </a:cubicBezTo>
                <a:cubicBezTo>
                  <a:pt x="779" y="351"/>
                  <a:pt x="778" y="350"/>
                  <a:pt x="779" y="350"/>
                </a:cubicBezTo>
                <a:cubicBezTo>
                  <a:pt x="779" y="349"/>
                  <a:pt x="779" y="348"/>
                  <a:pt x="779" y="347"/>
                </a:cubicBezTo>
                <a:cubicBezTo>
                  <a:pt x="778" y="346"/>
                  <a:pt x="778" y="346"/>
                  <a:pt x="778" y="345"/>
                </a:cubicBezTo>
                <a:cubicBezTo>
                  <a:pt x="778" y="345"/>
                  <a:pt x="778" y="345"/>
                  <a:pt x="778" y="345"/>
                </a:cubicBezTo>
                <a:cubicBezTo>
                  <a:pt x="778" y="345"/>
                  <a:pt x="778" y="344"/>
                  <a:pt x="778" y="343"/>
                </a:cubicBezTo>
                <a:cubicBezTo>
                  <a:pt x="778" y="343"/>
                  <a:pt x="777" y="342"/>
                  <a:pt x="777" y="342"/>
                </a:cubicBezTo>
                <a:cubicBezTo>
                  <a:pt x="777" y="342"/>
                  <a:pt x="777" y="341"/>
                  <a:pt x="777" y="341"/>
                </a:cubicBezTo>
                <a:cubicBezTo>
                  <a:pt x="777" y="341"/>
                  <a:pt x="777" y="340"/>
                  <a:pt x="777" y="340"/>
                </a:cubicBezTo>
                <a:cubicBezTo>
                  <a:pt x="777" y="340"/>
                  <a:pt x="777" y="339"/>
                  <a:pt x="776" y="339"/>
                </a:cubicBezTo>
                <a:cubicBezTo>
                  <a:pt x="775" y="338"/>
                  <a:pt x="776" y="337"/>
                  <a:pt x="774" y="337"/>
                </a:cubicBezTo>
                <a:cubicBezTo>
                  <a:pt x="774" y="336"/>
                  <a:pt x="773" y="335"/>
                  <a:pt x="773" y="333"/>
                </a:cubicBezTo>
                <a:cubicBezTo>
                  <a:pt x="773" y="333"/>
                  <a:pt x="774" y="332"/>
                  <a:pt x="774" y="332"/>
                </a:cubicBezTo>
                <a:cubicBezTo>
                  <a:pt x="774" y="331"/>
                  <a:pt x="773" y="331"/>
                  <a:pt x="774" y="330"/>
                </a:cubicBezTo>
                <a:cubicBezTo>
                  <a:pt x="774" y="331"/>
                  <a:pt x="774" y="332"/>
                  <a:pt x="775" y="332"/>
                </a:cubicBezTo>
                <a:cubicBezTo>
                  <a:pt x="775" y="331"/>
                  <a:pt x="774" y="331"/>
                  <a:pt x="774" y="330"/>
                </a:cubicBezTo>
                <a:cubicBezTo>
                  <a:pt x="774" y="330"/>
                  <a:pt x="774" y="329"/>
                  <a:pt x="774" y="328"/>
                </a:cubicBezTo>
                <a:cubicBezTo>
                  <a:pt x="774" y="328"/>
                  <a:pt x="774" y="328"/>
                  <a:pt x="774" y="328"/>
                </a:cubicBezTo>
                <a:cubicBezTo>
                  <a:pt x="774" y="327"/>
                  <a:pt x="774" y="327"/>
                  <a:pt x="774" y="327"/>
                </a:cubicBezTo>
                <a:cubicBezTo>
                  <a:pt x="774" y="326"/>
                  <a:pt x="774" y="326"/>
                  <a:pt x="773" y="326"/>
                </a:cubicBezTo>
                <a:cubicBezTo>
                  <a:pt x="773" y="326"/>
                  <a:pt x="774" y="325"/>
                  <a:pt x="773" y="325"/>
                </a:cubicBezTo>
                <a:cubicBezTo>
                  <a:pt x="773" y="326"/>
                  <a:pt x="774" y="327"/>
                  <a:pt x="772" y="327"/>
                </a:cubicBezTo>
                <a:cubicBezTo>
                  <a:pt x="771" y="327"/>
                  <a:pt x="771" y="327"/>
                  <a:pt x="771" y="326"/>
                </a:cubicBezTo>
                <a:cubicBezTo>
                  <a:pt x="772" y="326"/>
                  <a:pt x="771" y="327"/>
                  <a:pt x="772" y="327"/>
                </a:cubicBezTo>
                <a:cubicBezTo>
                  <a:pt x="772" y="327"/>
                  <a:pt x="771" y="327"/>
                  <a:pt x="772" y="326"/>
                </a:cubicBezTo>
                <a:cubicBezTo>
                  <a:pt x="772" y="325"/>
                  <a:pt x="772" y="324"/>
                  <a:pt 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        <a:pt x="771" y="322"/>
                  <a:pt x="770" y="321"/>
                  <a:pt x="771" y="321"/>
                </a:cubicBezTo>
                <a:cubicBezTo>
                  <a:pt x="770" y="320"/>
                  <a:pt x="770" y="319"/>
                  <a:pt x="770" y="319"/>
                </a:cubicBezTo>
                <a:cubicBezTo>
                  <a:pt x="769" y="320"/>
                  <a:pt x="769" y="318"/>
                  <a:pt x="768" y="317"/>
                </a:cubicBezTo>
                <a:cubicBezTo>
                  <a:pt x="769" y="317"/>
                  <a:pt x="769" y="316"/>
                  <a:pt x="769" y="316"/>
                </a:cubicBezTo>
                <a:cubicBezTo>
                  <a:pt x="764" y="312"/>
                  <a:pt x="767" y="318"/>
                  <a:pt x="767" y="318"/>
                </a:cubicBezTo>
                <a:cubicBezTo>
                  <a:pt x="767" y="319"/>
                  <a:pt x="768" y="320"/>
                  <a:pt x="767" y="321"/>
                </a:cubicBezTo>
                <a:cubicBezTo>
                  <a:pt x="768" y="323"/>
                  <a:pt x="769" y="326"/>
                  <a:pt x="769" y="329"/>
                </a:cubicBezTo>
                <a:cubicBezTo>
                  <a:pt x="770" y="330"/>
                  <a:pt x="770" y="331"/>
                  <a:pt x="770" y="332"/>
                </a:cubicBezTo>
                <a:cubicBezTo>
                  <a:pt x="771" y="334"/>
                  <a:pt x="772" y="336"/>
                  <a:pt x="771" y="337"/>
                </a:cubicBezTo>
                <a:cubicBezTo>
                  <a:pt x="772" y="338"/>
                  <a:pt x="772" y="339"/>
                  <a:pt x="772" y="340"/>
                </a:cubicBezTo>
                <a:cubicBezTo>
                  <a:pt x="772" y="340"/>
                  <a:pt x="773" y="341"/>
                  <a:pt x="773" y="342"/>
                </a:cubicBezTo>
                <a:cubicBezTo>
                  <a:pt x="773" y="342"/>
                  <a:pt x="773" y="342"/>
                  <a:pt x="773" y="342"/>
                </a:cubicBezTo>
                <a:cubicBezTo>
                  <a:pt x="773" y="343"/>
                  <a:pt x="773" y="343"/>
                  <a:pt x="773" y="343"/>
                </a:cubicBezTo>
                <a:cubicBezTo>
                  <a:pt x="773" y="343"/>
                  <a:pt x="773" y="344"/>
                  <a:pt x="773" y="344"/>
                </a:cubicBezTo>
                <a:cubicBezTo>
                  <a:pt x="774" y="344"/>
                  <a:pt x="773" y="344"/>
                  <a:pt x="773" y="344"/>
                </a:cubicBezTo>
                <a:cubicBezTo>
                  <a:pt x="774" y="345"/>
                  <a:pt x="774" y="346"/>
                  <a:pt x="774" y="346"/>
                </a:cubicBezTo>
                <a:cubicBezTo>
                  <a:pt x="773" y="347"/>
                  <a:pt x="774" y="347"/>
                  <a:pt x="774" y="348"/>
                </a:cubicBezTo>
                <a:cubicBezTo>
                  <a:pt x="774" y="348"/>
                  <a:pt x="774" y="349"/>
                  <a:pt x="774" y="349"/>
                </a:cubicBezTo>
                <a:cubicBezTo>
                  <a:pt x="774" y="350"/>
                  <a:pt x="774" y="349"/>
                  <a:pt x="774" y="350"/>
                </a:cubicBezTo>
                <a:cubicBezTo>
                  <a:pt x="775" y="351"/>
                  <a:pt x="774" y="351"/>
                  <a:pt x="774" y="352"/>
                </a:cubicBezTo>
                <a:cubicBezTo>
                  <a:pt x="775" y="353"/>
                  <a:pt x="775" y="353"/>
                  <a:pt x="775" y="354"/>
                </a:cubicBezTo>
                <a:cubicBezTo>
                  <a:pt x="775" y="354"/>
                  <a:pt x="775" y="355"/>
                  <a:pt x="775" y="355"/>
                </a:cubicBezTo>
                <a:cubicBezTo>
                  <a:pt x="775" y="356"/>
                  <a:pt x="775" y="356"/>
                  <a:pt x="775" y="357"/>
                </a:cubicBezTo>
                <a:cubicBezTo>
                  <a:pt x="776" y="357"/>
                  <a:pt x="776" y="358"/>
                  <a:pt x="776" y="358"/>
                </a:cubicBezTo>
                <a:cubicBezTo>
                  <a:pt x="776" y="359"/>
                  <a:pt x="776" y="360"/>
                  <a:pt x="776" y="360"/>
                </a:cubicBezTo>
                <a:cubicBezTo>
                  <a:pt x="775" y="361"/>
                  <a:pt x="776" y="362"/>
                  <a:pt x="775" y="363"/>
                </a:cubicBezTo>
                <a:cubicBezTo>
                  <a:pt x="776" y="363"/>
                  <a:pt x="776" y="364"/>
                  <a:pt x="776" y="365"/>
                </a:cubicBezTo>
                <a:cubicBezTo>
                  <a:pt x="776" y="365"/>
                  <a:pt x="776" y="365"/>
                  <a:pt x="776" y="366"/>
                </a:cubicBezTo>
                <a:cubicBezTo>
                  <a:pt x="776" y="367"/>
                  <a:pt x="776" y="368"/>
                  <a:pt x="776" y="369"/>
                </a:cubicBezTo>
                <a:cubicBezTo>
                  <a:pt x="776" y="369"/>
                  <a:pt x="777" y="369"/>
                  <a:pt x="777" y="369"/>
                </a:cubicBezTo>
                <a:cubicBezTo>
                  <a:pt x="777" y="369"/>
                  <a:pt x="776" y="370"/>
                  <a:pt x="776" y="370"/>
                </a:cubicBezTo>
                <a:cubicBezTo>
                  <a:pt x="776" y="370"/>
                  <a:pt x="777" y="370"/>
                  <a:pt x="777" y="371"/>
                </a:cubicBezTo>
                <a:cubicBezTo>
                  <a:pt x="777" y="371"/>
                  <a:pt x="777" y="371"/>
                  <a:pt x="777" y="371"/>
                </a:cubicBezTo>
                <a:cubicBezTo>
                  <a:pt x="777" y="372"/>
                  <a:pt x="777" y="372"/>
                  <a:pt x="777" y="372"/>
                </a:cubicBezTo>
                <a:cubicBezTo>
                  <a:pt x="778" y="374"/>
                  <a:pt x="777" y="375"/>
                  <a:pt x="776" y="377"/>
                </a:cubicBezTo>
                <a:cubicBezTo>
                  <a:pt x="777" y="379"/>
                  <a:pt x="778" y="379"/>
                  <a:pt x="777" y="382"/>
                </a:cubicBezTo>
                <a:cubicBezTo>
                  <a:pt x="777" y="381"/>
                  <a:pt x="777" y="380"/>
                  <a:pt x="776" y="381"/>
                </a:cubicBezTo>
                <a:cubicBezTo>
                  <a:pt x="775" y="382"/>
                  <a:pt x="776" y="384"/>
                  <a:pt x="776" y="385"/>
                </a:cubicBezTo>
                <a:cubicBezTo>
                  <a:pt x="775" y="387"/>
                  <a:pt x="774" y="389"/>
                  <a:pt x="776" y="389"/>
                </a:cubicBezTo>
                <a:cubicBezTo>
                  <a:pt x="778" y="389"/>
                  <a:pt x="777" y="386"/>
                  <a:pt x="777" y="385"/>
                </a:cubicBezTo>
                <a:cubicBezTo>
                  <a:pt x="778" y="386"/>
                  <a:pt x="777" y="387"/>
                  <a:pt x="777" y="388"/>
                </a:cubicBezTo>
                <a:cubicBezTo>
                  <a:pt x="777" y="388"/>
                  <a:pt x="777" y="389"/>
                  <a:pt x="778" y="389"/>
                </a:cubicBezTo>
                <a:cubicBezTo>
                  <a:pt x="778" y="390"/>
                  <a:pt x="777" y="390"/>
                  <a:pt x="777" y="391"/>
                </a:cubicBezTo>
                <a:cubicBezTo>
                  <a:pt x="777" y="392"/>
                  <a:pt x="778" y="392"/>
                  <a:pt x="777" y="393"/>
                </a:cubicBezTo>
                <a:cubicBezTo>
                  <a:pt x="776" y="392"/>
                  <a:pt x="777" y="392"/>
                  <a:pt x="776" y="392"/>
                </a:cubicBezTo>
                <a:cubicBezTo>
                  <a:pt x="775" y="393"/>
                  <a:pt x="775" y="395"/>
                  <a:pt x="775" y="396"/>
                </a:cubicBezTo>
                <a:cubicBezTo>
                  <a:pt x="776" y="395"/>
                  <a:pt x="776" y="397"/>
                  <a:pt x="776" y="397"/>
                </a:cubicBezTo>
                <a:cubicBezTo>
                  <a:pt x="775" y="399"/>
                  <a:pt x="777" y="398"/>
                  <a:pt x="776" y="401"/>
                </a:cubicBezTo>
                <a:cubicBezTo>
                  <a:pt x="777" y="403"/>
                  <a:pt x="776" y="405"/>
                  <a:pt x="776" y="406"/>
                </a:cubicBezTo>
                <a:cubicBezTo>
                  <a:pt x="776" y="407"/>
                  <a:pt x="776" y="408"/>
                  <a:pt x="776" y="409"/>
                </a:cubicBezTo>
                <a:cubicBezTo>
                  <a:pt x="776" y="409"/>
                  <a:pt x="776" y="409"/>
                  <a:pt x="776" y="410"/>
                </a:cubicBezTo>
                <a:cubicBezTo>
                  <a:pt x="776" y="411"/>
                  <a:pt x="776" y="412"/>
                  <a:pt x="775" y="413"/>
                </a:cubicBezTo>
                <a:cubicBezTo>
                  <a:pt x="775" y="414"/>
                  <a:pt x="775" y="415"/>
                  <a:pt x="775" y="416"/>
                </a:cubicBezTo>
                <a:cubicBezTo>
                  <a:pt x="775" y="416"/>
                  <a:pt x="775" y="416"/>
                  <a:pt x="775" y="417"/>
                </a:cubicBezTo>
                <a:cubicBezTo>
                  <a:pt x="775" y="417"/>
                  <a:pt x="775" y="418"/>
                  <a:pt x="775" y="418"/>
                </a:cubicBezTo>
                <a:cubicBezTo>
                  <a:pt x="775" y="419"/>
                  <a:pt x="775" y="419"/>
                  <a:pt x="774" y="420"/>
                </a:cubicBezTo>
                <a:cubicBezTo>
                  <a:pt x="774" y="421"/>
                  <a:pt x="775" y="421"/>
                  <a:pt x="775" y="421"/>
                </a:cubicBezTo>
                <a:cubicBezTo>
                  <a:pt x="775" y="422"/>
                  <a:pt x="774" y="422"/>
                  <a:pt x="774" y="422"/>
                </a:cubicBezTo>
                <a:cubicBezTo>
                  <a:pt x="774" y="423"/>
                  <a:pt x="775" y="423"/>
                  <a:pt x="775" y="423"/>
                </a:cubicBezTo>
                <a:cubicBezTo>
                  <a:pt x="775" y="425"/>
                  <a:pt x="774" y="426"/>
                  <a:pt x="773" y="428"/>
                </a:cubicBezTo>
                <a:cubicBezTo>
                  <a:pt x="773" y="429"/>
                  <a:pt x="773" y="430"/>
                  <a:pt x="773" y="431"/>
                </a:cubicBezTo>
                <a:cubicBezTo>
                  <a:pt x="771" y="433"/>
                  <a:pt x="772" y="436"/>
                  <a:pt x="772" y="439"/>
                </a:cubicBezTo>
                <a:cubicBezTo>
                  <a:pt x="771" y="440"/>
                  <a:pt x="771" y="441"/>
                  <a:pt x="770" y="442"/>
                </a:cubicBezTo>
                <a:cubicBezTo>
                  <a:pt x="770" y="442"/>
                  <a:pt x="771" y="443"/>
                  <a:pt x="770" y="443"/>
                </a:cubicBezTo>
                <a:cubicBezTo>
                  <a:pt x="770" y="446"/>
                  <a:pt x="769" y="448"/>
                  <a:pt x="768" y="450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67" y="454"/>
                  <a:pt x="766" y="457"/>
                  <a:pt x="765" y="459"/>
                </a:cubicBezTo>
                <a:cubicBezTo>
                  <a:pt x="765" y="460"/>
                  <a:pt x="765" y="460"/>
                  <a:pt x="765" y="460"/>
                </a:cubicBezTo>
                <a:cubicBezTo>
                  <a:pt x="764" y="460"/>
                  <a:pt x="764" y="462"/>
                  <a:pt x="764" y="462"/>
                </a:cubicBezTo>
                <a:cubicBezTo>
                  <a:pt x="763" y="463"/>
                  <a:pt x="763" y="463"/>
                  <a:pt x="762" y="464"/>
                </a:cubicBezTo>
                <a:cubicBezTo>
                  <a:pt x="762" y="464"/>
                  <a:pt x="762" y="464"/>
                  <a:pt x="762" y="465"/>
                </a:cubicBezTo>
                <a:cubicBezTo>
                  <a:pt x="762" y="465"/>
                  <a:pt x="762" y="465"/>
                  <a:pt x="762" y="466"/>
                </a:cubicBezTo>
                <a:cubicBezTo>
                  <a:pt x="761" y="467"/>
                  <a:pt x="761" y="469"/>
                  <a:pt x="760" y="470"/>
                </a:cubicBezTo>
                <a:cubicBezTo>
                  <a:pt x="762" y="470"/>
                  <a:pt x="762" y="468"/>
                  <a:pt x="763" y="469"/>
                </a:cubicBezTo>
                <a:cubicBezTo>
                  <a:pt x="764" y="468"/>
                  <a:pt x="764" y="467"/>
                  <a:pt x="765" y="467"/>
                </a:cubicBezTo>
                <a:cubicBezTo>
                  <a:pt x="765" y="467"/>
                  <a:pt x="765" y="469"/>
                  <a:pt x="765" y="470"/>
                </a:cubicBezTo>
                <a:cubicBezTo>
                  <a:pt x="765" y="470"/>
                  <a:pt x="764" y="470"/>
                  <a:pt x="764" y="470"/>
                </a:cubicBezTo>
                <a:cubicBezTo>
                  <a:pt x="763" y="472"/>
                  <a:pt x="763" y="472"/>
                  <a:pt x="762" y="472"/>
                </a:cubicBezTo>
                <a:cubicBezTo>
                  <a:pt x="761" y="472"/>
                  <a:pt x="763" y="470"/>
                  <a:pt x="762" y="470"/>
                </a:cubicBezTo>
                <a:cubicBezTo>
                  <a:pt x="761" y="471"/>
                  <a:pt x="760" y="472"/>
                  <a:pt x="760" y="473"/>
                </a:cubicBezTo>
                <a:cubicBezTo>
                  <a:pt x="760" y="473"/>
                  <a:pt x="760" y="474"/>
                  <a:pt x="760" y="474"/>
                </a:cubicBezTo>
                <a:cubicBezTo>
                  <a:pt x="760" y="475"/>
                  <a:pt x="762" y="475"/>
                  <a:pt x="761" y="476"/>
                </a:cubicBezTo>
                <a:cubicBezTo>
                  <a:pt x="761" y="477"/>
                  <a:pt x="760" y="478"/>
                  <a:pt x="759" y="480"/>
                </a:cubicBezTo>
                <a:cubicBezTo>
                  <a:pt x="759" y="480"/>
                  <a:pt x="759" y="481"/>
                  <a:pt x="758" y="482"/>
                </a:cubicBezTo>
                <a:cubicBezTo>
                  <a:pt x="758" y="482"/>
                  <a:pt x="757" y="483"/>
                  <a:pt x="757" y="484"/>
                </a:cubicBezTo>
                <a:cubicBezTo>
                  <a:pt x="756" y="484"/>
                  <a:pt x="756" y="484"/>
                  <a:pt x="756" y="484"/>
                </a:cubicBezTo>
                <a:cubicBezTo>
                  <a:pt x="755" y="485"/>
                  <a:pt x="756" y="485"/>
                  <a:pt x="755" y="486"/>
                </a:cubicBezTo>
                <a:cubicBezTo>
                  <a:pt x="755" y="486"/>
                  <a:pt x="755" y="487"/>
                  <a:pt x="755" y="487"/>
                </a:cubicBezTo>
                <a:cubicBezTo>
                  <a:pt x="754" y="486"/>
                  <a:pt x="755" y="485"/>
                  <a:pt x="754" y="485"/>
                </a:cubicBezTo>
                <a:cubicBezTo>
                  <a:pt x="756" y="485"/>
                  <a:pt x="755" y="483"/>
                  <a:pt x="756" y="482"/>
                </a:cubicBezTo>
                <a:cubicBezTo>
                  <a:pt x="756" y="482"/>
                  <a:pt x="757" y="482"/>
                  <a:pt x="757" y="481"/>
                </a:cubicBezTo>
                <a:cubicBezTo>
                  <a:pt x="758" y="481"/>
                  <a:pt x="757" y="480"/>
                  <a:pt x="758" y="479"/>
                </a:cubicBezTo>
                <a:cubicBezTo>
                  <a:pt x="758" y="479"/>
                  <a:pt x="758" y="479"/>
                  <a:pt x="758" y="479"/>
                </a:cubicBezTo>
                <a:cubicBezTo>
                  <a:pt x="758" y="479"/>
                  <a:pt x="758" y="478"/>
                  <a:pt x="759" y="478"/>
                </a:cubicBezTo>
                <a:cubicBezTo>
                  <a:pt x="760" y="476"/>
                  <a:pt x="761" y="475"/>
                  <a:pt x="759" y="474"/>
                </a:cubicBezTo>
                <a:cubicBezTo>
                  <a:pt x="757" y="475"/>
                  <a:pt x="758" y="477"/>
                  <a:pt x="757" y="479"/>
                </a:cubicBezTo>
                <a:cubicBezTo>
                  <a:pt x="756" y="479"/>
                  <a:pt x="756" y="481"/>
                  <a:pt x="755" y="480"/>
                </a:cubicBezTo>
                <a:cubicBezTo>
                  <a:pt x="755" y="482"/>
                  <a:pt x="754" y="482"/>
                  <a:pt x="753" y="484"/>
                </a:cubicBezTo>
                <a:cubicBezTo>
                  <a:pt x="752" y="484"/>
                  <a:pt x="752" y="486"/>
                  <a:pt x="751" y="485"/>
                </a:cubicBezTo>
                <a:cubicBezTo>
                  <a:pt x="750" y="488"/>
                  <a:pt x="748" y="488"/>
                  <a:pt x="747" y="491"/>
                </a:cubicBezTo>
                <a:cubicBezTo>
                  <a:pt x="747" y="491"/>
                  <a:pt x="747" y="491"/>
                  <a:pt x="746" y="491"/>
                </a:cubicBezTo>
                <a:cubicBezTo>
                  <a:pt x="746" y="493"/>
                  <a:pt x="744" y="493"/>
                  <a:pt x="744" y="494"/>
                </a:cubicBezTo>
                <a:cubicBezTo>
                  <a:pt x="743" y="494"/>
                  <a:pt x="743" y="494"/>
                  <a:pt x="743" y="494"/>
                </a:cubicBezTo>
                <a:cubicBezTo>
                  <a:pt x="742" y="495"/>
                  <a:pt x="741" y="495"/>
                  <a:pt x="741" y="496"/>
                </a:cubicBezTo>
                <a:cubicBezTo>
                  <a:pt x="741" y="496"/>
                  <a:pt x="740" y="496"/>
                  <a:pt x="740" y="497"/>
                </a:cubicBezTo>
                <a:cubicBezTo>
                  <a:pt x="739" y="497"/>
                  <a:pt x="739" y="497"/>
                  <a:pt x="739" y="497"/>
                </a:cubicBezTo>
                <a:cubicBezTo>
                  <a:pt x="739" y="497"/>
                  <a:pt x="739" y="497"/>
                  <a:pt x="738" y="498"/>
                </a:cubicBezTo>
                <a:cubicBezTo>
                  <a:pt x="738" y="498"/>
                  <a:pt x="738" y="498"/>
                  <a:pt x="738" y="498"/>
                </a:cubicBezTo>
                <a:cubicBezTo>
                  <a:pt x="737" y="498"/>
                  <a:pt x="737" y="499"/>
                  <a:pt x="737" y="499"/>
                </a:cubicBezTo>
                <a:cubicBezTo>
                  <a:pt x="736" y="499"/>
                  <a:pt x="736" y="499"/>
                  <a:pt x="736" y="499"/>
                </a:cubicBezTo>
                <a:cubicBezTo>
                  <a:pt x="736" y="499"/>
                  <a:pt x="736" y="500"/>
                  <a:pt x="735" y="500"/>
                </a:cubicBezTo>
                <a:cubicBezTo>
                  <a:pt x="735" y="500"/>
                  <a:pt x="735" y="500"/>
                  <a:pt x="734" y="500"/>
                </a:cubicBezTo>
                <a:cubicBezTo>
                  <a:pt x="734" y="500"/>
                  <a:pt x="734" y="501"/>
                  <a:pt x="734" y="501"/>
                </a:cubicBezTo>
                <a:cubicBezTo>
                  <a:pt x="734" y="501"/>
                  <a:pt x="733" y="501"/>
                  <a:pt x="733" y="501"/>
                </a:cubicBezTo>
                <a:cubicBezTo>
                  <a:pt x="733" y="501"/>
                  <a:pt x="732" y="502"/>
                  <a:pt x="732" y="502"/>
                </a:cubicBezTo>
                <a:cubicBezTo>
                  <a:pt x="732" y="502"/>
                  <a:pt x="732" y="502"/>
                  <a:pt x="732" y="502"/>
                </a:cubicBezTo>
                <a:cubicBezTo>
                  <a:pt x="732" y="502"/>
                  <a:pt x="732" y="503"/>
                  <a:pt x="732" y="503"/>
                </a:cubicBezTo>
                <a:cubicBezTo>
                  <a:pt x="731" y="503"/>
                  <a:pt x="730" y="503"/>
                  <a:pt x="730" y="503"/>
                </a:cubicBezTo>
                <a:cubicBezTo>
                  <a:pt x="729" y="503"/>
                  <a:pt x="729" y="504"/>
                  <a:pt x="729" y="504"/>
                </a:cubicBezTo>
                <a:cubicBezTo>
                  <a:pt x="729" y="504"/>
                  <a:pt x="728" y="504"/>
                  <a:pt x="728" y="504"/>
                </a:cubicBezTo>
                <a:cubicBezTo>
                  <a:pt x="728" y="504"/>
                  <a:pt x="728" y="505"/>
                  <a:pt x="727" y="505"/>
                </a:cubicBezTo>
                <a:cubicBezTo>
                  <a:pt x="727" y="506"/>
                  <a:pt x="725" y="506"/>
                  <a:pt x="725" y="506"/>
                </a:cubicBezTo>
                <a:cubicBezTo>
                  <a:pt x="725" y="507"/>
                  <a:pt x="724" y="506"/>
                  <a:pt x="724" y="507"/>
                </a:cubicBezTo>
                <a:cubicBezTo>
                  <a:pt x="721" y="508"/>
                  <a:pt x="717" y="510"/>
                  <a:pt x="714" y="511"/>
                </a:cubicBezTo>
                <a:cubicBezTo>
                  <a:pt x="713" y="511"/>
                  <a:pt x="711" y="512"/>
                  <a:pt x="710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09" y="512"/>
                  <a:pt x="709" y="512"/>
                  <a:pt x="709" y="512"/>
                </a:cubicBezTo>
                <a:cubicBezTo>
                  <a:pt x="708" y="512"/>
                  <a:pt x="708" y="512"/>
                  <a:pt x="708" y="512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6" y="513"/>
                  <a:pt x="704" y="513"/>
                  <a:pt x="703" y="513"/>
                </a:cubicBezTo>
                <a:cubicBezTo>
                  <a:pt x="703" y="514"/>
                  <a:pt x="703" y="514"/>
                  <a:pt x="703" y="514"/>
                </a:cubicBezTo>
                <a:cubicBezTo>
                  <a:pt x="703" y="514"/>
                  <a:pt x="702" y="514"/>
                  <a:pt x="702" y="514"/>
                </a:cubicBezTo>
                <a:cubicBezTo>
                  <a:pt x="702" y="514"/>
                  <a:pt x="701" y="514"/>
                  <a:pt x="701" y="514"/>
                </a:cubicBezTo>
                <a:cubicBezTo>
                  <a:pt x="701" y="514"/>
                  <a:pt x="700" y="514"/>
                  <a:pt x="699" y="514"/>
                </a:cubicBezTo>
                <a:cubicBezTo>
                  <a:pt x="697" y="514"/>
                  <a:pt x="694" y="514"/>
                  <a:pt x="692" y="514"/>
                </a:cubicBezTo>
                <a:cubicBezTo>
                  <a:pt x="692" y="514"/>
                  <a:pt x="692" y="514"/>
                  <a:pt x="691" y="514"/>
                </a:cubicBezTo>
                <a:cubicBezTo>
                  <a:pt x="691" y="514"/>
                  <a:pt x="690" y="515"/>
                  <a:pt x="690" y="515"/>
                </a:cubicBezTo>
                <a:cubicBezTo>
                  <a:pt x="690" y="515"/>
                  <a:pt x="689" y="515"/>
                  <a:pt x="689" y="515"/>
                </a:cubicBezTo>
                <a:cubicBezTo>
                  <a:pt x="689" y="515"/>
                  <a:pt x="689" y="515"/>
                  <a:pt x="689" y="515"/>
                </a:cubicBezTo>
                <a:cubicBezTo>
                  <a:pt x="688" y="515"/>
                  <a:pt x="687" y="515"/>
                  <a:pt x="686" y="515"/>
                </a:cubicBezTo>
                <a:cubicBezTo>
                  <a:pt x="685" y="515"/>
                  <a:pt x="685" y="515"/>
                  <a:pt x="685" y="515"/>
                </a:cubicBezTo>
                <a:cubicBezTo>
                  <a:pt x="684" y="515"/>
                  <a:pt x="684" y="515"/>
                  <a:pt x="684" y="515"/>
                </a:cubicBezTo>
                <a:cubicBezTo>
                  <a:pt x="684" y="515"/>
                  <a:pt x="683" y="515"/>
                  <a:pt x="682" y="515"/>
                </a:cubicBezTo>
                <a:cubicBezTo>
                  <a:pt x="682" y="515"/>
                  <a:pt x="682" y="515"/>
                  <a:pt x="682" y="515"/>
                </a:cubicBezTo>
                <a:cubicBezTo>
                  <a:pt x="681" y="515"/>
                  <a:pt x="681" y="515"/>
                  <a:pt x="680" y="515"/>
                </a:cubicBezTo>
                <a:cubicBezTo>
                  <a:pt x="680" y="515"/>
                  <a:pt x="678" y="515"/>
                  <a:pt x="678" y="515"/>
                </a:cubicBezTo>
                <a:cubicBezTo>
                  <a:pt x="677" y="516"/>
                  <a:pt x="677" y="516"/>
                  <a:pt x="676" y="516"/>
                </a:cubicBezTo>
                <a:cubicBezTo>
                  <a:pt x="675" y="516"/>
                  <a:pt x="673" y="515"/>
                  <a:pt x="672" y="515"/>
                </a:cubicBezTo>
                <a:cubicBezTo>
                  <a:pt x="670" y="515"/>
                  <a:pt x="669" y="515"/>
                  <a:pt x="668" y="514"/>
                </a:cubicBezTo>
                <a:cubicBezTo>
                  <a:pt x="668" y="514"/>
                  <a:pt x="667" y="514"/>
                  <a:pt x="667" y="513"/>
                </a:cubicBezTo>
                <a:cubicBezTo>
                  <a:pt x="666" y="513"/>
                  <a:pt x="665" y="513"/>
                  <a:pt x="664" y="512"/>
                </a:cubicBezTo>
                <a:cubicBezTo>
                  <a:pt x="664" y="512"/>
                  <a:pt x="663" y="512"/>
                  <a:pt x="663" y="512"/>
                </a:cubicBezTo>
                <a:cubicBezTo>
                  <a:pt x="662" y="512"/>
                  <a:pt x="662" y="511"/>
                  <a:pt x="661" y="511"/>
                </a:cubicBezTo>
                <a:cubicBezTo>
                  <a:pt x="660" y="510"/>
                  <a:pt x="658" y="510"/>
                  <a:pt x="659" y="508"/>
                </a:cubicBezTo>
                <a:cubicBezTo>
                  <a:pt x="660" y="508"/>
                  <a:pt x="661" y="509"/>
                  <a:pt x="662" y="509"/>
                </a:cubicBezTo>
                <a:cubicBezTo>
                  <a:pt x="662" y="509"/>
                  <a:pt x="663" y="509"/>
                  <a:pt x="663" y="510"/>
                </a:cubicBezTo>
                <a:cubicBezTo>
                  <a:pt x="663" y="510"/>
                  <a:pt x="662" y="511"/>
                  <a:pt x="664" y="511"/>
                </a:cubicBezTo>
                <a:cubicBezTo>
                  <a:pt x="665" y="512"/>
                  <a:pt x="665" y="511"/>
                  <a:pt x="666" y="511"/>
                </a:cubicBezTo>
                <a:cubicBezTo>
                  <a:pt x="666" y="512"/>
                  <a:pt x="667" y="511"/>
                  <a:pt x="667" y="512"/>
                </a:cubicBezTo>
                <a:cubicBezTo>
                  <a:pt x="669" y="512"/>
                  <a:pt x="668" y="513"/>
                  <a:pt x="669" y="513"/>
                </a:cubicBezTo>
                <a:cubicBezTo>
                  <a:pt x="670" y="513"/>
                  <a:pt x="671" y="513"/>
                  <a:pt x="672" y="514"/>
                </a:cubicBezTo>
                <a:cubicBezTo>
                  <a:pt x="672" y="514"/>
                  <a:pt x="672" y="513"/>
                  <a:pt x="673" y="514"/>
                </a:cubicBezTo>
                <a:cubicBezTo>
                  <a:pt x="674" y="514"/>
                  <a:pt x="674" y="514"/>
                  <a:pt x="675" y="514"/>
                </a:cubicBezTo>
                <a:cubicBezTo>
                  <a:pt x="675" y="514"/>
                  <a:pt x="675" y="514"/>
                  <a:pt x="676" y="514"/>
                </a:cubicBezTo>
                <a:cubicBezTo>
                  <a:pt x="676" y="514"/>
                  <a:pt x="677" y="513"/>
                  <a:pt x="677" y="513"/>
                </a:cubicBezTo>
                <a:cubicBezTo>
                  <a:pt x="679" y="514"/>
                  <a:pt x="679" y="513"/>
                  <a:pt x="681" y="514"/>
                </a:cubicBezTo>
                <a:cubicBezTo>
                  <a:pt x="682" y="513"/>
                  <a:pt x="685" y="514"/>
                  <a:pt x="687" y="514"/>
                </a:cubicBezTo>
                <a:cubicBezTo>
                  <a:pt x="687" y="514"/>
                  <a:pt x="689" y="514"/>
                  <a:pt x="689" y="514"/>
                </a:cubicBezTo>
                <a:cubicBezTo>
                  <a:pt x="687" y="513"/>
                  <a:pt x="685" y="513"/>
                  <a:pt x="683" y="512"/>
                </a:cubicBezTo>
                <a:cubicBezTo>
                  <a:pt x="683" y="512"/>
                  <a:pt x="682" y="512"/>
                  <a:pt x="682" y="512"/>
                </a:cubicBezTo>
                <a:cubicBezTo>
                  <a:pt x="680" y="511"/>
                  <a:pt x="679" y="512"/>
                  <a:pt x="677" y="511"/>
                </a:cubicBezTo>
                <a:cubicBezTo>
                  <a:pt x="677" y="511"/>
                  <a:pt x="676" y="510"/>
                  <a:pt x="675" y="510"/>
                </a:cubicBezTo>
                <a:cubicBezTo>
                  <a:pt x="674" y="509"/>
                  <a:pt x="674" y="509"/>
                  <a:pt x="674" y="509"/>
                </a:cubicBezTo>
                <a:cubicBezTo>
                  <a:pt x="673" y="509"/>
                  <a:pt x="673" y="509"/>
                  <a:pt x="672" y="509"/>
                </a:cubicBezTo>
                <a:cubicBezTo>
                  <a:pt x="672" y="509"/>
                  <a:pt x="672" y="509"/>
                  <a:pt x="672" y="509"/>
                </a:cubicBezTo>
                <a:cubicBezTo>
                  <a:pt x="671" y="508"/>
                  <a:pt x="669" y="507"/>
                  <a:pt x="669" y="507"/>
                </a:cubicBezTo>
                <a:cubicBezTo>
                  <a:pt x="668" y="506"/>
                  <a:pt x="667" y="506"/>
                  <a:pt x="667" y="506"/>
                </a:cubicBezTo>
                <a:cubicBezTo>
                  <a:pt x="664" y="506"/>
                  <a:pt x="666" y="504"/>
                  <a:pt x="664" y="504"/>
                </a:cubicBezTo>
                <a:cubicBezTo>
                  <a:pt x="663" y="504"/>
                  <a:pt x="663" y="503"/>
                  <a:pt x="662" y="502"/>
                </a:cubicBezTo>
                <a:cubicBezTo>
                  <a:pt x="662" y="503"/>
                  <a:pt x="661" y="502"/>
                  <a:pt x="660" y="502"/>
                </a:cubicBezTo>
                <a:cubicBezTo>
                  <a:pt x="659" y="501"/>
                  <a:pt x="658" y="500"/>
                  <a:pt x="657" y="499"/>
                </a:cubicBezTo>
                <a:cubicBezTo>
                  <a:pt x="656" y="498"/>
                  <a:pt x="656" y="498"/>
                  <a:pt x="656" y="498"/>
                </a:cubicBezTo>
                <a:cubicBezTo>
                  <a:pt x="655" y="498"/>
                  <a:pt x="655" y="498"/>
                  <a:pt x="654" y="498"/>
                </a:cubicBezTo>
                <a:cubicBezTo>
                  <a:pt x="654" y="497"/>
                  <a:pt x="653" y="497"/>
                  <a:pt x="653" y="497"/>
                </a:cubicBezTo>
                <a:cubicBezTo>
                  <a:pt x="653" y="495"/>
                  <a:pt x="652" y="495"/>
                  <a:pt x="652" y="494"/>
                </a:cubicBezTo>
                <a:cubicBezTo>
                  <a:pt x="652" y="494"/>
                  <a:pt x="650" y="494"/>
                  <a:pt x="650" y="493"/>
                </a:cubicBezTo>
                <a:cubicBezTo>
                  <a:pt x="649" y="493"/>
                  <a:pt x="649" y="494"/>
                  <a:pt x="648" y="494"/>
                </a:cubicBezTo>
                <a:cubicBezTo>
                  <a:pt x="648" y="493"/>
                  <a:pt x="647" y="493"/>
                  <a:pt x="647" y="492"/>
                </a:cubicBezTo>
                <a:cubicBezTo>
                  <a:pt x="647" y="492"/>
                  <a:pt x="646" y="491"/>
                  <a:pt x="646" y="491"/>
                </a:cubicBezTo>
                <a:cubicBezTo>
                  <a:pt x="646" y="491"/>
                  <a:pt x="646" y="491"/>
                  <a:pt x="646" y="491"/>
                </a:cubicBezTo>
                <a:cubicBezTo>
                  <a:pt x="646" y="491"/>
                  <a:pt x="646" y="491"/>
                  <a:pt x="646" y="490"/>
                </a:cubicBezTo>
                <a:cubicBezTo>
                  <a:pt x="645" y="490"/>
                  <a:pt x="644" y="489"/>
                  <a:pt x="645" y="488"/>
                </a:cubicBezTo>
                <a:cubicBezTo>
                  <a:pt x="645" y="489"/>
                  <a:pt x="646" y="489"/>
                  <a:pt x="646" y="489"/>
                </a:cubicBezTo>
                <a:cubicBezTo>
                  <a:pt x="647" y="490"/>
                  <a:pt x="646" y="490"/>
                  <a:pt x="647" y="490"/>
                </a:cubicBezTo>
                <a:cubicBezTo>
                  <a:pt x="647" y="491"/>
                  <a:pt x="648" y="491"/>
                  <a:pt x="649" y="491"/>
                </a:cubicBezTo>
                <a:cubicBezTo>
                  <a:pt x="649" y="492"/>
                  <a:pt x="650" y="492"/>
                  <a:pt x="650" y="492"/>
                </a:cubicBezTo>
                <a:cubicBezTo>
                  <a:pt x="650" y="490"/>
                  <a:pt x="648" y="489"/>
                  <a:pt x="648" y="488"/>
                </a:cubicBezTo>
                <a:cubicBezTo>
                  <a:pt x="646" y="487"/>
                  <a:pt x="646" y="486"/>
                  <a:pt x="645" y="486"/>
                </a:cubicBezTo>
                <a:cubicBezTo>
                  <a:pt x="645" y="485"/>
                  <a:pt x="644" y="484"/>
                  <a:pt x="644" y="483"/>
                </a:cubicBezTo>
                <a:cubicBezTo>
                  <a:pt x="644" y="482"/>
                  <a:pt x="642" y="481"/>
                  <a:pt x="642" y="480"/>
                </a:cubicBezTo>
                <a:cubicBezTo>
                  <a:pt x="642" y="480"/>
                  <a:pt x="642" y="480"/>
                  <a:pt x="642" y="479"/>
                </a:cubicBezTo>
                <a:cubicBezTo>
                  <a:pt x="642" y="479"/>
                  <a:pt x="642" y="479"/>
                  <a:pt x="642" y="478"/>
                </a:cubicBezTo>
                <a:cubicBezTo>
                  <a:pt x="641" y="478"/>
                  <a:pt x="642" y="477"/>
                  <a:pt x="641" y="477"/>
                </a:cubicBezTo>
                <a:cubicBezTo>
                  <a:pt x="641" y="477"/>
                  <a:pt x="640" y="477"/>
                  <a:pt x="640" y="476"/>
                </a:cubicBezTo>
                <a:cubicBezTo>
                  <a:pt x="640" y="475"/>
                  <a:pt x="640" y="474"/>
                  <a:pt x="640" y="474"/>
                </a:cubicBezTo>
                <a:cubicBezTo>
                  <a:pt x="640" y="473"/>
                  <a:pt x="640" y="473"/>
                  <a:pt x="639" y="473"/>
                </a:cubicBezTo>
                <a:cubicBezTo>
                  <a:pt x="639" y="473"/>
                  <a:pt x="639" y="472"/>
                  <a:pt x="639" y="472"/>
                </a:cubicBezTo>
                <a:cubicBezTo>
                  <a:pt x="640" y="472"/>
                  <a:pt x="639" y="472"/>
                  <a:pt x="639" y="471"/>
                </a:cubicBezTo>
                <a:cubicBezTo>
                  <a:pt x="639" y="471"/>
                  <a:pt x="639" y="470"/>
                  <a:pt x="639" y="469"/>
                </a:cubicBezTo>
                <a:cubicBezTo>
                  <a:pt x="638" y="467"/>
                  <a:pt x="638" y="464"/>
                  <a:pt x="639" y="462"/>
                </a:cubicBezTo>
                <a:cubicBezTo>
                  <a:pt x="640" y="453"/>
                  <a:pt x="645" y="445"/>
                  <a:pt x="652" y="439"/>
                </a:cubicBezTo>
                <a:cubicBezTo>
                  <a:pt x="657" y="434"/>
                  <a:pt x="665" y="431"/>
                  <a:pt x="672" y="431"/>
                </a:cubicBezTo>
                <a:cubicBezTo>
                  <a:pt x="676" y="431"/>
                  <a:pt x="679" y="431"/>
                  <a:pt x="683" y="432"/>
                </a:cubicBezTo>
                <a:cubicBezTo>
                  <a:pt x="686" y="434"/>
                  <a:pt x="691" y="436"/>
                  <a:pt x="693" y="439"/>
                </a:cubicBezTo>
                <a:cubicBezTo>
                  <a:pt x="695" y="441"/>
                  <a:pt x="696" y="442"/>
                  <a:pt x="697" y="445"/>
                </a:cubicBezTo>
                <a:cubicBezTo>
                  <a:pt x="697" y="445"/>
                  <a:pt x="697" y="446"/>
                  <a:pt x="695" y="445"/>
                </a:cubicBezTo>
                <a:cubicBezTo>
                  <a:pt x="693" y="442"/>
                  <a:pt x="681" y="435"/>
                  <a:pt x="671" y="445"/>
                </a:cubicBezTo>
                <a:cubicBezTo>
                  <a:pt x="661" y="456"/>
                  <a:pt x="664" y="492"/>
                  <a:pt x="700" y="496"/>
                </a:cubicBezTo>
                <a:cubicBezTo>
                  <a:pt x="735" y="500"/>
                  <a:pt x="748" y="461"/>
                  <a:pt x="749" y="449"/>
                </a:cubicBezTo>
                <a:cubicBezTo>
                  <a:pt x="750" y="437"/>
                  <a:pt x="748" y="400"/>
                  <a:pt x="718" y="399"/>
                </a:cubicBezTo>
                <a:cubicBezTo>
                  <a:pt x="718" y="399"/>
                  <a:pt x="719" y="378"/>
                  <a:pt x="695" y="366"/>
                </a:cubicBezTo>
                <a:cubicBezTo>
                  <a:pt x="695" y="366"/>
                  <a:pt x="679" y="359"/>
                  <a:pt x="658" y="363"/>
                </a:cubicBezTo>
                <a:cubicBezTo>
                  <a:pt x="639" y="367"/>
                  <a:pt x="629" y="382"/>
                  <a:pt x="637" y="393"/>
                </a:cubicBezTo>
                <a:cubicBezTo>
                  <a:pt x="633" y="389"/>
                  <a:pt x="623" y="392"/>
                  <a:pt x="620" y="394"/>
                </a:cubicBezTo>
                <a:cubicBezTo>
                  <a:pt x="601" y="403"/>
                  <a:pt x="596" y="430"/>
                  <a:pt x="597" y="449"/>
                </a:cubicBezTo>
                <a:cubicBezTo>
                  <a:pt x="597" y="449"/>
                  <a:pt x="597" y="453"/>
                  <a:pt x="597" y="453"/>
                </a:cubicBezTo>
                <a:cubicBezTo>
                  <a:pt x="597" y="455"/>
                  <a:pt x="596" y="458"/>
                  <a:pt x="599" y="459"/>
                </a:cubicBezTo>
                <a:cubicBezTo>
                  <a:pt x="600" y="460"/>
                  <a:pt x="600" y="457"/>
                  <a:pt x="601" y="458"/>
                </a:cubicBezTo>
                <a:cubicBezTo>
                  <a:pt x="600" y="460"/>
                  <a:pt x="600" y="460"/>
                  <a:pt x="599" y="461"/>
                </a:cubicBezTo>
                <a:cubicBezTo>
                  <a:pt x="599" y="462"/>
                  <a:pt x="599" y="462"/>
                  <a:pt x="599" y="463"/>
                </a:cubicBezTo>
                <a:cubicBezTo>
                  <a:pt x="599" y="464"/>
                  <a:pt x="600" y="465"/>
                  <a:pt x="599" y="466"/>
                </a:cubicBezTo>
                <a:cubicBezTo>
                  <a:pt x="600" y="467"/>
                  <a:pt x="601" y="467"/>
                  <a:pt x="601" y="467"/>
                </a:cubicBezTo>
                <a:cubicBezTo>
                  <a:pt x="600" y="468"/>
                  <a:pt x="600" y="469"/>
                  <a:pt x="600" y="470"/>
                </a:cubicBezTo>
                <a:cubicBezTo>
                  <a:pt x="601" y="470"/>
                  <a:pt x="600" y="471"/>
                  <a:pt x="600" y="472"/>
                </a:cubicBezTo>
                <a:cubicBezTo>
                  <a:pt x="600" y="473"/>
                  <a:pt x="601" y="473"/>
                  <a:pt x="601" y="474"/>
                </a:cubicBezTo>
                <a:cubicBezTo>
                  <a:pt x="602" y="476"/>
                  <a:pt x="603" y="477"/>
                  <a:pt x="602" y="478"/>
                </a:cubicBezTo>
                <a:cubicBezTo>
                  <a:pt x="602" y="479"/>
                  <a:pt x="602" y="480"/>
                  <a:pt x="603" y="480"/>
                </a:cubicBezTo>
                <a:cubicBezTo>
                  <a:pt x="603" y="482"/>
                  <a:pt x="604" y="483"/>
                  <a:pt x="605" y="484"/>
                </a:cubicBezTo>
                <a:cubicBezTo>
                  <a:pt x="605" y="483"/>
                  <a:pt x="606" y="483"/>
                  <a:pt x="605" y="484"/>
                </a:cubicBezTo>
                <a:cubicBezTo>
                  <a:pt x="605" y="485"/>
                  <a:pt x="607" y="487"/>
                  <a:pt x="606" y="487"/>
                </a:cubicBezTo>
                <a:cubicBezTo>
                  <a:pt x="606" y="488"/>
                  <a:pt x="606" y="488"/>
                  <a:pt x="606" y="488"/>
                </a:cubicBezTo>
                <a:cubicBezTo>
                  <a:pt x="605" y="488"/>
                  <a:pt x="606" y="486"/>
                  <a:pt x="605" y="486"/>
                </a:cubicBezTo>
                <a:cubicBezTo>
                  <a:pt x="604" y="485"/>
                  <a:pt x="604" y="484"/>
                  <a:pt x="602" y="483"/>
                </a:cubicBezTo>
                <a:cubicBezTo>
                  <a:pt x="601" y="481"/>
                  <a:pt x="601" y="479"/>
                  <a:pt x="601" y="477"/>
                </a:cubicBezTo>
                <a:cubicBezTo>
                  <a:pt x="600" y="476"/>
                  <a:pt x="600" y="475"/>
                  <a:pt x="599" y="474"/>
                </a:cubicBezTo>
                <a:cubicBezTo>
                  <a:pt x="598" y="476"/>
                  <a:pt x="599" y="476"/>
                  <a:pt x="599" y="477"/>
                </a:cubicBezTo>
                <a:cubicBezTo>
                  <a:pt x="599" y="477"/>
                  <a:pt x="599" y="477"/>
                  <a:pt x="599" y="478"/>
                </a:cubicBezTo>
                <a:cubicBezTo>
                  <a:pt x="599" y="478"/>
                  <a:pt x="599" y="479"/>
                  <a:pt x="599" y="480"/>
                </a:cubicBezTo>
                <a:cubicBezTo>
                  <a:pt x="600" y="481"/>
                  <a:pt x="601" y="483"/>
                  <a:pt x="602" y="484"/>
                </a:cubicBezTo>
                <a:cubicBezTo>
                  <a:pt x="602" y="485"/>
                  <a:pt x="602" y="485"/>
                  <a:pt x="603" y="485"/>
                </a:cubicBezTo>
                <a:cubicBezTo>
                  <a:pt x="603" y="485"/>
                  <a:pt x="602" y="485"/>
                  <a:pt x="602" y="486"/>
                </a:cubicBezTo>
                <a:cubicBezTo>
                  <a:pt x="602" y="486"/>
                  <a:pt x="603" y="486"/>
                  <a:pt x="603" y="486"/>
                </a:cubicBezTo>
                <a:cubicBezTo>
                  <a:pt x="603" y="486"/>
                  <a:pt x="603" y="487"/>
                  <a:pt x="604" y="487"/>
                </a:cubicBezTo>
                <a:cubicBezTo>
                  <a:pt x="604" y="488"/>
                  <a:pt x="604" y="488"/>
                  <a:pt x="604" y="489"/>
                </a:cubicBezTo>
                <a:cubicBezTo>
                  <a:pt x="605" y="489"/>
                  <a:pt x="604" y="490"/>
                  <a:pt x="606" y="490"/>
                </a:cubicBezTo>
                <a:cubicBezTo>
                  <a:pt x="605" y="491"/>
                  <a:pt x="606" y="492"/>
                  <a:pt x="606" y="492"/>
                </a:cubicBezTo>
                <a:cubicBezTo>
                  <a:pt x="606" y="493"/>
                  <a:pt x="607" y="494"/>
                  <a:pt x="607" y="494"/>
                </a:cubicBezTo>
                <a:cubicBezTo>
                  <a:pt x="607" y="495"/>
                  <a:pt x="607" y="494"/>
                  <a:pt x="607" y="495"/>
                </a:cubicBezTo>
                <a:cubicBezTo>
                  <a:pt x="608" y="496"/>
                  <a:pt x="609" y="497"/>
                  <a:pt x="609" y="498"/>
                </a:cubicBezTo>
                <a:cubicBezTo>
                  <a:pt x="610" y="499"/>
                  <a:pt x="610" y="499"/>
                  <a:pt x="610" y="499"/>
                </a:cubicBezTo>
                <a:cubicBezTo>
                  <a:pt x="610" y="500"/>
                  <a:pt x="610" y="500"/>
                  <a:pt x="611" y="500"/>
                </a:cubicBezTo>
                <a:cubicBezTo>
                  <a:pt x="611" y="501"/>
                  <a:pt x="611" y="501"/>
                  <a:pt x="612" y="501"/>
                </a:cubicBezTo>
                <a:cubicBezTo>
                  <a:pt x="612" y="499"/>
                  <a:pt x="611" y="498"/>
                  <a:pt x="609" y="497"/>
                </a:cubicBezTo>
                <a:cubicBezTo>
                  <a:pt x="609" y="496"/>
                  <a:pt x="609" y="496"/>
                  <a:pt x="609" y="495"/>
                </a:cubicBezTo>
                <a:cubicBezTo>
                  <a:pt x="608" y="495"/>
                  <a:pt x="607" y="494"/>
                  <a:pt x="608" y="493"/>
                </a:cubicBezTo>
                <a:cubicBezTo>
                  <a:pt x="609" y="493"/>
                  <a:pt x="609" y="494"/>
                  <a:pt x="609" y="495"/>
                </a:cubicBezTo>
                <a:cubicBezTo>
                  <a:pt x="609" y="495"/>
                  <a:pt x="610" y="495"/>
                  <a:pt x="610" y="495"/>
                </a:cubicBezTo>
                <a:cubicBezTo>
                  <a:pt x="610" y="495"/>
                  <a:pt x="610" y="495"/>
                  <a:pt x="610" y="495"/>
                </a:cubicBezTo>
                <a:cubicBezTo>
                  <a:pt x="610" y="495"/>
                  <a:pt x="611" y="495"/>
                  <a:pt x="611" y="495"/>
                </a:cubicBezTo>
                <a:cubicBezTo>
                  <a:pt x="611" y="496"/>
                  <a:pt x="611" y="496"/>
                  <a:pt x="611" y="496"/>
                </a:cubicBezTo>
                <a:cubicBezTo>
                  <a:pt x="611" y="497"/>
                  <a:pt x="611" y="497"/>
                  <a:pt x="611" y="498"/>
                </a:cubicBezTo>
                <a:cubicBezTo>
                  <a:pt x="611" y="498"/>
                  <a:pt x="612" y="498"/>
                  <a:pt x="612" y="498"/>
                </a:cubicBezTo>
                <a:cubicBezTo>
                  <a:pt x="612" y="499"/>
                  <a:pt x="613" y="500"/>
                  <a:pt x="613" y="501"/>
                </a:cubicBezTo>
                <a:cubicBezTo>
                  <a:pt x="614" y="502"/>
                  <a:pt x="615" y="504"/>
                  <a:pt x="616" y="504"/>
                </a:cubicBezTo>
                <a:cubicBezTo>
                  <a:pt x="616" y="507"/>
                  <a:pt x="619" y="508"/>
                  <a:pt x="620" y="510"/>
                </a:cubicBezTo>
                <a:cubicBezTo>
                  <a:pt x="621" y="511"/>
                  <a:pt x="622" y="511"/>
                  <a:pt x="622" y="511"/>
                </a:cubicBezTo>
                <a:cubicBezTo>
                  <a:pt x="622" y="512"/>
                  <a:pt x="622" y="512"/>
                  <a:pt x="623" y="512"/>
                </a:cubicBezTo>
                <a:cubicBezTo>
                  <a:pt x="623" y="512"/>
                  <a:pt x="623" y="512"/>
                  <a:pt x="623" y="513"/>
                </a:cubicBezTo>
                <a:cubicBezTo>
                  <a:pt x="624" y="514"/>
                  <a:pt x="624" y="514"/>
                  <a:pt x="625" y="515"/>
                </a:cubicBezTo>
                <a:cubicBezTo>
                  <a:pt x="626" y="516"/>
                  <a:pt x="626" y="516"/>
                  <a:pt x="626" y="516"/>
                </a:cubicBezTo>
                <a:cubicBezTo>
                  <a:pt x="627" y="516"/>
                  <a:pt x="626" y="516"/>
                  <a:pt x="627" y="516"/>
                </a:cubicBezTo>
                <a:cubicBezTo>
                  <a:pt x="627" y="517"/>
                  <a:pt x="629" y="517"/>
                  <a:pt x="630" y="518"/>
                </a:cubicBezTo>
                <a:cubicBezTo>
                  <a:pt x="631" y="519"/>
                  <a:pt x="631" y="519"/>
                  <a:pt x="631" y="519"/>
                </a:cubicBezTo>
                <a:cubicBezTo>
                  <a:pt x="632" y="520"/>
                  <a:pt x="633" y="520"/>
                  <a:pt x="633" y="520"/>
                </a:cubicBezTo>
                <a:cubicBezTo>
                  <a:pt x="633" y="520"/>
                  <a:pt x="634" y="521"/>
                  <a:pt x="634" y="521"/>
                </a:cubicBezTo>
                <a:cubicBezTo>
                  <a:pt x="636" y="523"/>
                  <a:pt x="639" y="525"/>
                  <a:pt x="641" y="526"/>
                </a:cubicBezTo>
                <a:cubicBezTo>
                  <a:pt x="643" y="528"/>
                  <a:pt x="646" y="528"/>
                  <a:pt x="648" y="529"/>
                </a:cubicBezTo>
                <a:cubicBezTo>
                  <a:pt x="649" y="530"/>
                  <a:pt x="649" y="530"/>
                  <a:pt x="649" y="531"/>
                </a:cubicBezTo>
                <a:cubicBezTo>
                  <a:pt x="650" y="530"/>
                  <a:pt x="651" y="532"/>
                  <a:pt x="652" y="532"/>
                </a:cubicBezTo>
                <a:cubicBezTo>
                  <a:pt x="653" y="532"/>
                  <a:pt x="654" y="532"/>
                  <a:pt x="655" y="533"/>
                </a:cubicBezTo>
                <a:cubicBezTo>
                  <a:pt x="656" y="533"/>
                  <a:pt x="657" y="534"/>
                  <a:pt x="657" y="534"/>
                </a:cubicBezTo>
                <a:cubicBezTo>
                  <a:pt x="658" y="534"/>
                  <a:pt x="660" y="534"/>
                  <a:pt x="661" y="534"/>
                </a:cubicBezTo>
                <a:cubicBezTo>
                  <a:pt x="662" y="535"/>
                  <a:pt x="663" y="535"/>
                  <a:pt x="663" y="535"/>
                </a:cubicBezTo>
                <a:cubicBezTo>
                  <a:pt x="664" y="535"/>
                  <a:pt x="665" y="535"/>
                  <a:pt x="665" y="536"/>
                </a:cubicBezTo>
                <a:cubicBezTo>
                  <a:pt x="665" y="536"/>
                  <a:pt x="666" y="536"/>
                  <a:pt x="666" y="536"/>
                </a:cubicBezTo>
                <a:cubicBezTo>
                  <a:pt x="666" y="536"/>
                  <a:pt x="667" y="535"/>
                  <a:pt x="667" y="535"/>
                </a:cubicBezTo>
                <a:cubicBezTo>
                  <a:pt x="667" y="535"/>
                  <a:pt x="668" y="535"/>
                  <a:pt x="668" y="535"/>
                </a:cubicBezTo>
                <a:cubicBezTo>
                  <a:pt x="671" y="536"/>
                  <a:pt x="673" y="537"/>
                  <a:pt x="676" y="538"/>
                </a:cubicBezTo>
                <a:cubicBezTo>
                  <a:pt x="678" y="538"/>
                  <a:pt x="679" y="537"/>
                  <a:pt x="682" y="538"/>
                </a:cubicBezTo>
                <a:cubicBezTo>
                  <a:pt x="683" y="538"/>
                  <a:pt x="684" y="539"/>
                  <a:pt x="686" y="539"/>
                </a:cubicBezTo>
                <a:cubicBezTo>
                  <a:pt x="686" y="539"/>
                  <a:pt x="686" y="538"/>
                  <a:pt x="687" y="538"/>
                </a:cubicBezTo>
                <a:cubicBezTo>
                  <a:pt x="687" y="538"/>
                  <a:pt x="688" y="539"/>
                  <a:pt x="688" y="539"/>
                </a:cubicBezTo>
                <a:cubicBezTo>
                  <a:pt x="689" y="539"/>
                  <a:pt x="690" y="539"/>
                  <a:pt x="691" y="538"/>
                </a:cubicBezTo>
                <a:cubicBezTo>
                  <a:pt x="690" y="538"/>
                  <a:pt x="689" y="537"/>
                  <a:pt x="688" y="537"/>
                </a:cubicBezTo>
                <a:cubicBezTo>
                  <a:pt x="688" y="537"/>
                  <a:pt x="688" y="537"/>
                  <a:pt x="687" y="537"/>
                </a:cubicBezTo>
                <a:cubicBezTo>
                  <a:pt x="687" y="537"/>
                  <a:pt x="687" y="537"/>
                  <a:pt x="686" y="537"/>
                </a:cubicBezTo>
                <a:cubicBezTo>
                  <a:pt x="685" y="537"/>
                  <a:pt x="685" y="537"/>
                  <a:pt x="684" y="537"/>
                </a:cubicBezTo>
                <a:cubicBezTo>
                  <a:pt x="684" y="537"/>
                  <a:pt x="683" y="537"/>
                  <a:pt x="683" y="537"/>
                </a:cubicBezTo>
                <a:cubicBezTo>
                  <a:pt x="683" y="537"/>
                  <a:pt x="682" y="537"/>
                  <a:pt x="682" y="536"/>
                </a:cubicBezTo>
                <a:cubicBezTo>
                  <a:pt x="681" y="536"/>
                  <a:pt x="680" y="537"/>
                  <a:pt x="680" y="536"/>
                </a:cubicBezTo>
                <a:cubicBezTo>
                  <a:pt x="681" y="536"/>
                  <a:pt x="682" y="535"/>
                  <a:pt x="683" y="536"/>
                </a:cubicBezTo>
                <a:cubicBezTo>
                  <a:pt x="684" y="536"/>
                  <a:pt x="684" y="536"/>
                  <a:pt x="685" y="536"/>
                </a:cubicBezTo>
                <a:cubicBezTo>
                  <a:pt x="685" y="536"/>
                  <a:pt x="686" y="537"/>
                  <a:pt x="686" y="537"/>
                </a:cubicBezTo>
                <a:cubicBezTo>
                  <a:pt x="686" y="537"/>
                  <a:pt x="687" y="536"/>
                  <a:pt x="687" y="536"/>
                </a:cubicBezTo>
                <a:cubicBezTo>
                  <a:pt x="688" y="536"/>
                  <a:pt x="690" y="537"/>
                  <a:pt x="691" y="537"/>
                </a:cubicBezTo>
                <a:cubicBezTo>
                  <a:pt x="692" y="537"/>
                  <a:pt x="692" y="538"/>
                  <a:pt x="693" y="539"/>
                </a:cubicBezTo>
                <a:cubicBezTo>
                  <a:pt x="693" y="538"/>
                  <a:pt x="694" y="538"/>
                  <a:pt x="694" y="538"/>
                </a:cubicBezTo>
                <a:cubicBezTo>
                  <a:pt x="694" y="538"/>
                  <a:pt x="695" y="538"/>
                  <a:pt x="695" y="538"/>
                </a:cubicBezTo>
                <a:cubicBezTo>
                  <a:pt x="695" y="538"/>
                  <a:pt x="695" y="537"/>
                  <a:pt x="696" y="537"/>
                </a:cubicBezTo>
                <a:cubicBezTo>
                  <a:pt x="697" y="537"/>
                  <a:pt x="697" y="538"/>
                  <a:pt x="698" y="538"/>
                </a:cubicBezTo>
                <a:cubicBezTo>
                  <a:pt x="699" y="538"/>
                  <a:pt x="699" y="538"/>
                  <a:pt x="700" y="538"/>
                </a:cubicBezTo>
                <a:cubicBezTo>
                  <a:pt x="700" y="538"/>
                  <a:pt x="701" y="538"/>
                  <a:pt x="701" y="538"/>
                </a:cubicBezTo>
                <a:cubicBezTo>
                  <a:pt x="701" y="538"/>
                  <a:pt x="701" y="538"/>
                  <a:pt x="701" y="538"/>
                </a:cubicBezTo>
                <a:cubicBezTo>
                  <a:pt x="701" y="537"/>
                  <a:pt x="701" y="538"/>
                  <a:pt x="702" y="538"/>
                </a:cubicBezTo>
                <a:cubicBezTo>
                  <a:pt x="702" y="538"/>
                  <a:pt x="702" y="537"/>
                  <a:pt x="702" y="537"/>
                </a:cubicBezTo>
                <a:cubicBezTo>
                  <a:pt x="702" y="537"/>
                  <a:pt x="702" y="538"/>
                  <a:pt x="702" y="538"/>
                </a:cubicBezTo>
                <a:cubicBezTo>
                  <a:pt x="703" y="538"/>
                  <a:pt x="703" y="537"/>
                  <a:pt x="704" y="537"/>
                </a:cubicBezTo>
                <a:cubicBezTo>
                  <a:pt x="704" y="537"/>
                  <a:pt x="704" y="537"/>
                  <a:pt x="705" y="537"/>
                </a:cubicBezTo>
                <a:cubicBezTo>
                  <a:pt x="705" y="537"/>
                  <a:pt x="706" y="537"/>
                  <a:pt x="706" y="537"/>
                </a:cubicBezTo>
                <a:cubicBezTo>
                  <a:pt x="706" y="537"/>
                  <a:pt x="707" y="537"/>
                  <a:pt x="708" y="537"/>
                </a:cubicBezTo>
                <a:cubicBezTo>
                  <a:pt x="709" y="537"/>
                  <a:pt x="709" y="536"/>
                  <a:pt x="711" y="536"/>
                </a:cubicBezTo>
                <a:cubicBezTo>
                  <a:pt x="712" y="536"/>
                  <a:pt x="714" y="535"/>
                  <a:pt x="715" y="535"/>
                </a:cubicBezTo>
                <a:cubicBezTo>
                  <a:pt x="713" y="534"/>
                  <a:pt x="712" y="536"/>
                  <a:pt x="709" y="535"/>
                </a:cubicBezTo>
                <a:cubicBezTo>
                  <a:pt x="709" y="535"/>
                  <a:pt x="708" y="536"/>
                  <a:pt x="708" y="536"/>
                </a:cubicBezTo>
                <a:cubicBezTo>
                  <a:pt x="706" y="535"/>
                  <a:pt x="704" y="536"/>
                  <a:pt x="703" y="536"/>
                </a:cubicBezTo>
                <a:cubicBezTo>
                  <a:pt x="703" y="536"/>
                  <a:pt x="703" y="536"/>
                  <a:pt x="703" y="536"/>
                </a:cubicBezTo>
                <a:cubicBezTo>
                  <a:pt x="703" y="536"/>
                  <a:pt x="700" y="536"/>
                  <a:pt x="701" y="535"/>
                </a:cubicBezTo>
                <a:cubicBezTo>
                  <a:pt x="701" y="535"/>
                  <a:pt x="701" y="535"/>
                  <a:pt x="702" y="535"/>
                </a:cubicBezTo>
                <a:cubicBezTo>
                  <a:pt x="702" y="535"/>
                  <a:pt x="702" y="535"/>
                  <a:pt x="703" y="535"/>
                </a:cubicBezTo>
                <a:cubicBezTo>
                  <a:pt x="703" y="534"/>
                  <a:pt x="703" y="534"/>
                  <a:pt x="704" y="534"/>
                </a:cubicBezTo>
                <a:cubicBezTo>
                  <a:pt x="705" y="535"/>
                  <a:pt x="707" y="534"/>
                  <a:pt x="708" y="534"/>
                </a:cubicBezTo>
                <a:cubicBezTo>
                  <a:pt x="708" y="534"/>
                  <a:pt x="708" y="534"/>
                  <a:pt x="708" y="534"/>
                </a:cubicBezTo>
                <a:cubicBezTo>
                  <a:pt x="709" y="534"/>
                  <a:pt x="709" y="534"/>
                  <a:pt x="710" y="534"/>
                </a:cubicBezTo>
                <a:cubicBezTo>
                  <a:pt x="710" y="534"/>
                  <a:pt x="710" y="533"/>
                  <a:pt x="710" y="533"/>
                </a:cubicBezTo>
                <a:cubicBezTo>
                  <a:pt x="710" y="533"/>
                  <a:pt x="711" y="534"/>
                  <a:pt x="711" y="534"/>
                </a:cubicBezTo>
                <a:cubicBezTo>
                  <a:pt x="711" y="534"/>
                  <a:pt x="712" y="533"/>
                  <a:pt x="712" y="533"/>
                </a:cubicBezTo>
                <a:cubicBezTo>
                  <a:pt x="712" y="533"/>
                  <a:pt x="712" y="532"/>
                  <a:pt x="713" y="532"/>
                </a:cubicBezTo>
                <a:cubicBezTo>
                  <a:pt x="713" y="533"/>
                  <a:pt x="713" y="532"/>
                  <a:pt x="714" y="532"/>
                </a:cubicBezTo>
                <a:cubicBezTo>
                  <a:pt x="715" y="532"/>
                  <a:pt x="714" y="533"/>
                  <a:pt x="715" y="534"/>
                </a:cubicBezTo>
                <a:cubicBezTo>
                  <a:pt x="715" y="533"/>
                  <a:pt x="716" y="533"/>
                  <a:pt x="717" y="532"/>
                </a:cubicBezTo>
                <a:cubicBezTo>
                  <a:pt x="717" y="532"/>
                  <a:pt x="717" y="532"/>
                  <a:pt x="717" y="532"/>
                </a:cubicBezTo>
                <a:cubicBezTo>
                  <a:pt x="718" y="532"/>
                  <a:pt x="718" y="531"/>
                  <a:pt x="719" y="531"/>
                </a:cubicBezTo>
                <a:cubicBezTo>
                  <a:pt x="719" y="531"/>
                  <a:pt x="720" y="530"/>
                  <a:pt x="721" y="531"/>
                </a:cubicBezTo>
                <a:cubicBezTo>
                  <a:pt x="721" y="531"/>
                  <a:pt x="720" y="533"/>
                  <a:pt x="719" y="533"/>
                </a:cubicBezTo>
                <a:cubicBezTo>
                  <a:pt x="719" y="533"/>
                  <a:pt x="717" y="533"/>
                  <a:pt x="718" y="534"/>
                </a:cubicBezTo>
                <a:cubicBezTo>
                  <a:pt x="719" y="533"/>
                  <a:pt x="720" y="533"/>
                  <a:pt x="721" y="533"/>
                </a:cubicBezTo>
                <a:cubicBezTo>
                  <a:pt x="721" y="533"/>
                  <a:pt x="722" y="532"/>
                  <a:pt x="723" y="532"/>
                </a:cubicBezTo>
                <a:cubicBezTo>
                  <a:pt x="724" y="531"/>
                  <a:pt x="724" y="531"/>
                  <a:pt x="725" y="531"/>
                </a:cubicBezTo>
                <a:cubicBezTo>
                  <a:pt x="725" y="531"/>
                  <a:pt x="725" y="531"/>
                  <a:pt x="725" y="531"/>
                </a:cubicBezTo>
                <a:cubicBezTo>
                  <a:pt x="724" y="531"/>
                  <a:pt x="725" y="531"/>
                  <a:pt x="724" y="532"/>
                </a:cubicBezTo>
                <a:cubicBezTo>
                  <a:pt x="724" y="532"/>
                  <a:pt x="722" y="534"/>
                  <a:pt x="721" y="534"/>
                </a:cubicBezTo>
                <a:cubicBezTo>
                  <a:pt x="720" y="534"/>
                  <a:pt x="712" y="538"/>
                  <a:pt x="712" y="538"/>
                </a:cubicBezTo>
                <a:cubicBezTo>
                  <a:pt x="711" y="539"/>
                  <a:pt x="711" y="538"/>
                  <a:pt x="710" y="539"/>
                </a:cubicBezTo>
                <a:cubicBezTo>
                  <a:pt x="710" y="539"/>
                  <a:pt x="710" y="539"/>
                  <a:pt x="709" y="539"/>
                </a:cubicBezTo>
                <a:cubicBezTo>
                  <a:pt x="709" y="539"/>
                  <a:pt x="708" y="539"/>
                  <a:pt x="708" y="539"/>
                </a:cubicBezTo>
                <a:cubicBezTo>
                  <a:pt x="708" y="539"/>
                  <a:pt x="708" y="540"/>
                  <a:pt x="708" y="540"/>
                </a:cubicBezTo>
                <a:cubicBezTo>
                  <a:pt x="707" y="540"/>
                  <a:pt x="706" y="540"/>
                  <a:pt x="705" y="540"/>
                </a:cubicBezTo>
                <a:cubicBezTo>
                  <a:pt x="704" y="540"/>
                  <a:pt x="703" y="540"/>
                  <a:pt x="703" y="540"/>
                </a:cubicBezTo>
                <a:cubicBezTo>
                  <a:pt x="703" y="540"/>
                  <a:pt x="702" y="540"/>
                  <a:pt x="702" y="540"/>
                </a:cubicBezTo>
                <a:cubicBezTo>
                  <a:pt x="702" y="540"/>
                  <a:pt x="701" y="541"/>
                  <a:pt x="700" y="541"/>
                </a:cubicBezTo>
                <a:cubicBezTo>
                  <a:pt x="700" y="542"/>
                  <a:pt x="699" y="541"/>
                  <a:pt x="698" y="542"/>
                </a:cubicBezTo>
                <a:cubicBezTo>
                  <a:pt x="698" y="542"/>
                  <a:pt x="698" y="542"/>
                  <a:pt x="697" y="542"/>
                </a:cubicBezTo>
                <a:cubicBezTo>
                  <a:pt x="696" y="542"/>
                  <a:pt x="695" y="543"/>
                  <a:pt x="694" y="542"/>
                </a:cubicBezTo>
                <a:cubicBezTo>
                  <a:pt x="693" y="542"/>
                  <a:pt x="693" y="542"/>
                  <a:pt x="693" y="543"/>
                </a:cubicBezTo>
                <a:cubicBezTo>
                  <a:pt x="692" y="543"/>
                  <a:pt x="690" y="543"/>
                  <a:pt x="689" y="543"/>
                </a:cubicBezTo>
                <a:cubicBezTo>
                  <a:pt x="689" y="543"/>
                  <a:pt x="689" y="542"/>
                  <a:pt x="689" y="542"/>
                </a:cubicBezTo>
                <a:cubicBezTo>
                  <a:pt x="688" y="543"/>
                  <a:pt x="685" y="542"/>
                  <a:pt x="685" y="542"/>
                </a:cubicBezTo>
                <a:cubicBezTo>
                  <a:pt x="684" y="542"/>
                  <a:pt x="684" y="542"/>
                  <a:pt x="684" y="542"/>
                </a:cubicBezTo>
                <a:cubicBezTo>
                  <a:pt x="684" y="542"/>
                  <a:pt x="683" y="542"/>
                  <a:pt x="683" y="542"/>
                </a:cubicBezTo>
                <a:cubicBezTo>
                  <a:pt x="682" y="542"/>
                  <a:pt x="682" y="543"/>
                  <a:pt x="682" y="543"/>
                </a:cubicBezTo>
                <a:cubicBezTo>
                  <a:pt x="682" y="543"/>
                  <a:pt x="682" y="542"/>
                  <a:pt x="681" y="542"/>
                </a:cubicBezTo>
                <a:cubicBezTo>
                  <a:pt x="682" y="542"/>
                  <a:pt x="681" y="542"/>
                  <a:pt x="681" y="542"/>
                </a:cubicBezTo>
                <a:cubicBezTo>
                  <a:pt x="680" y="543"/>
                  <a:pt x="675" y="542"/>
                  <a:pt x="675" y="542"/>
                </a:cubicBezTo>
                <a:cubicBezTo>
                  <a:pt x="674" y="542"/>
                  <a:pt x="668" y="541"/>
                  <a:pt x="667" y="541"/>
                </a:cubicBezTo>
                <a:cubicBezTo>
                  <a:pt x="667" y="541"/>
                  <a:pt x="667" y="541"/>
                  <a:pt x="667" y="541"/>
                </a:cubicBezTo>
                <a:cubicBezTo>
                  <a:pt x="666" y="542"/>
                  <a:pt x="666" y="541"/>
                  <a:pt x="665" y="541"/>
                </a:cubicBezTo>
                <a:cubicBezTo>
                  <a:pt x="665" y="541"/>
                  <a:pt x="664" y="541"/>
                  <a:pt x="664" y="541"/>
                </a:cubicBezTo>
                <a:cubicBezTo>
                  <a:pt x="663" y="540"/>
                  <a:pt x="662" y="540"/>
                  <a:pt x="661" y="540"/>
                </a:cubicBezTo>
                <a:cubicBezTo>
                  <a:pt x="658" y="541"/>
                  <a:pt x="657" y="538"/>
                  <a:pt x="653" y="539"/>
                </a:cubicBezTo>
                <a:cubicBezTo>
                  <a:pt x="652" y="538"/>
                  <a:pt x="652" y="538"/>
                  <a:pt x="651" y="538"/>
                </a:cubicBezTo>
                <a:cubicBezTo>
                  <a:pt x="651" y="538"/>
                  <a:pt x="651" y="537"/>
                  <a:pt x="651" y="537"/>
                </a:cubicBezTo>
                <a:cubicBezTo>
                  <a:pt x="651" y="537"/>
                  <a:pt x="651" y="537"/>
                  <a:pt x="651" y="537"/>
                </a:cubicBezTo>
                <a:cubicBezTo>
                  <a:pt x="650" y="537"/>
                  <a:pt x="650" y="537"/>
                  <a:pt x="650" y="537"/>
                </a:cubicBezTo>
                <a:cubicBezTo>
                  <a:pt x="650" y="537"/>
                  <a:pt x="648" y="536"/>
                  <a:pt x="647" y="536"/>
                </a:cubicBezTo>
                <a:cubicBezTo>
                  <a:pt x="647" y="536"/>
                  <a:pt x="647" y="536"/>
                  <a:pt x="647" y="536"/>
                </a:cubicBezTo>
                <a:cubicBezTo>
                  <a:pt x="646" y="536"/>
                  <a:pt x="645" y="536"/>
                  <a:pt x="645" y="536"/>
                </a:cubicBezTo>
                <a:cubicBezTo>
                  <a:pt x="644" y="536"/>
                  <a:pt x="644" y="535"/>
                  <a:pt x="644" y="535"/>
                </a:cubicBezTo>
                <a:cubicBezTo>
                  <a:pt x="644" y="535"/>
                  <a:pt x="643" y="535"/>
                  <a:pt x="643" y="535"/>
                </a:cubicBezTo>
                <a:cubicBezTo>
                  <a:pt x="642" y="535"/>
                  <a:pt x="642" y="534"/>
                  <a:pt x="641" y="534"/>
                </a:cubicBezTo>
                <a:cubicBezTo>
                  <a:pt x="640" y="533"/>
                  <a:pt x="638" y="532"/>
                  <a:pt x="638" y="531"/>
                </a:cubicBezTo>
                <a:cubicBezTo>
                  <a:pt x="635" y="531"/>
                  <a:pt x="635" y="531"/>
                  <a:pt x="635" y="531"/>
                </a:cubicBezTo>
                <a:cubicBezTo>
                  <a:pt x="635" y="530"/>
                  <a:pt x="634" y="530"/>
                  <a:pt x="634" y="529"/>
                </a:cubicBezTo>
                <a:cubicBezTo>
                  <a:pt x="634" y="529"/>
                  <a:pt x="633" y="529"/>
                  <a:pt x="633" y="530"/>
                </a:cubicBezTo>
                <a:cubicBezTo>
                  <a:pt x="632" y="529"/>
                  <a:pt x="631" y="529"/>
                  <a:pt x="631" y="528"/>
                </a:cubicBezTo>
                <a:cubicBezTo>
                  <a:pt x="630" y="528"/>
                  <a:pt x="630" y="527"/>
                  <a:pt x="629" y="527"/>
                </a:cubicBezTo>
                <a:cubicBezTo>
                  <a:pt x="629" y="527"/>
                  <a:pt x="629" y="526"/>
                  <a:pt x="629" y="526"/>
                </a:cubicBezTo>
                <a:cubicBezTo>
                  <a:pt x="627" y="526"/>
                  <a:pt x="627" y="526"/>
                  <a:pt x="627" y="526"/>
                </a:cubicBezTo>
                <a:cubicBezTo>
                  <a:pt x="626" y="525"/>
                  <a:pt x="626" y="524"/>
                  <a:pt x="625" y="524"/>
                </a:cubicBezTo>
                <a:cubicBezTo>
                  <a:pt x="625" y="523"/>
                  <a:pt x="625" y="524"/>
                  <a:pt x="624" y="524"/>
                </a:cubicBezTo>
                <a:cubicBezTo>
                  <a:pt x="624" y="523"/>
                  <a:pt x="623" y="523"/>
                  <a:pt x="623" y="522"/>
                </a:cubicBezTo>
                <a:cubicBezTo>
                  <a:pt x="622" y="522"/>
                  <a:pt x="621" y="521"/>
                  <a:pt x="620" y="521"/>
                </a:cubicBezTo>
                <a:cubicBezTo>
                  <a:pt x="619" y="519"/>
                  <a:pt x="618" y="517"/>
                  <a:pt x="616" y="515"/>
                </a:cubicBezTo>
                <a:cubicBezTo>
                  <a:pt x="615" y="515"/>
                  <a:pt x="615" y="515"/>
                  <a:pt x="614" y="515"/>
                </a:cubicBezTo>
                <a:cubicBezTo>
                  <a:pt x="614" y="514"/>
                  <a:pt x="613" y="513"/>
                  <a:pt x="612" y="512"/>
                </a:cubicBezTo>
                <a:cubicBezTo>
                  <a:pt x="611" y="512"/>
                  <a:pt x="610" y="511"/>
                  <a:pt x="610" y="511"/>
                </a:cubicBezTo>
                <a:cubicBezTo>
                  <a:pt x="610" y="510"/>
                  <a:pt x="609" y="510"/>
                  <a:pt x="610" y="509"/>
                </a:cubicBezTo>
                <a:cubicBezTo>
                  <a:pt x="609" y="508"/>
                  <a:pt x="609" y="508"/>
                  <a:pt x="608" y="508"/>
                </a:cubicBezTo>
                <a:cubicBezTo>
                  <a:pt x="608" y="506"/>
                  <a:pt x="606" y="505"/>
                  <a:pt x="605" y="503"/>
                </a:cubicBezTo>
                <a:cubicBezTo>
                  <a:pt x="605" y="503"/>
                  <a:pt x="605" y="503"/>
                  <a:pt x="604" y="503"/>
                </a:cubicBezTo>
                <a:cubicBezTo>
                  <a:pt x="603" y="501"/>
                  <a:pt x="602" y="500"/>
                  <a:pt x="601" y="499"/>
                </a:cubicBezTo>
                <a:cubicBezTo>
                  <a:pt x="601" y="499"/>
                  <a:pt x="601" y="498"/>
                  <a:pt x="601" y="498"/>
                </a:cubicBezTo>
                <a:cubicBezTo>
                  <a:pt x="601" y="498"/>
                  <a:pt x="600" y="498"/>
                  <a:pt x="600" y="498"/>
                </a:cubicBezTo>
                <a:cubicBezTo>
                  <a:pt x="600" y="498"/>
                  <a:pt x="600" y="497"/>
                  <a:pt x="600" y="497"/>
                </a:cubicBezTo>
                <a:cubicBezTo>
                  <a:pt x="599" y="496"/>
                  <a:pt x="599" y="496"/>
                  <a:pt x="599" y="496"/>
                </a:cubicBezTo>
                <a:cubicBezTo>
                  <a:pt x="599" y="495"/>
                  <a:pt x="597" y="495"/>
                  <a:pt x="598" y="495"/>
                </a:cubicBezTo>
                <a:cubicBezTo>
                  <a:pt x="598" y="494"/>
                  <a:pt x="598" y="494"/>
                  <a:pt x="598" y="494"/>
                </a:cubicBezTo>
                <a:cubicBezTo>
                  <a:pt x="598" y="493"/>
                  <a:pt x="597" y="492"/>
                  <a:pt x="597" y="491"/>
                </a:cubicBezTo>
                <a:cubicBezTo>
                  <a:pt x="597" y="491"/>
                  <a:pt x="597" y="491"/>
                  <a:pt x="597" y="491"/>
                </a:cubicBezTo>
                <a:cubicBezTo>
                  <a:pt x="597" y="491"/>
                  <a:pt x="596" y="491"/>
                  <a:pt x="596" y="490"/>
                </a:cubicBezTo>
                <a:cubicBezTo>
                  <a:pt x="596" y="490"/>
                  <a:pt x="596" y="489"/>
                  <a:pt x="596" y="489"/>
                </a:cubicBezTo>
                <a:cubicBezTo>
                  <a:pt x="596" y="488"/>
                  <a:pt x="595" y="488"/>
                  <a:pt x="595" y="488"/>
                </a:cubicBezTo>
                <a:cubicBezTo>
                  <a:pt x="595" y="487"/>
                  <a:pt x="595" y="487"/>
                  <a:pt x="595" y="486"/>
                </a:cubicBezTo>
                <a:cubicBezTo>
                  <a:pt x="595" y="486"/>
                  <a:pt x="594" y="486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4"/>
                  <a:pt x="594" y="484"/>
                </a:cubicBezTo>
                <a:cubicBezTo>
                  <a:pt x="593" y="483"/>
                  <a:pt x="594" y="483"/>
                  <a:pt x="594" y="482"/>
                </a:cubicBezTo>
                <a:cubicBezTo>
                  <a:pt x="593" y="481"/>
                  <a:pt x="592" y="480"/>
                  <a:pt x="592" y="479"/>
                </a:cubicBezTo>
                <a:cubicBezTo>
                  <a:pt x="592" y="479"/>
                  <a:pt x="592" y="478"/>
                  <a:pt x="592" y="477"/>
                </a:cubicBezTo>
                <a:cubicBezTo>
                  <a:pt x="592" y="476"/>
                  <a:pt x="591" y="476"/>
                  <a:pt x="591" y="476"/>
                </a:cubicBezTo>
                <a:cubicBezTo>
                  <a:pt x="591" y="476"/>
                  <a:pt x="591" y="476"/>
                  <a:pt x="591" y="475"/>
                </a:cubicBezTo>
                <a:cubicBezTo>
                  <a:pt x="591" y="475"/>
                  <a:pt x="590" y="474"/>
                  <a:pt x="590" y="473"/>
                </a:cubicBezTo>
                <a:cubicBezTo>
                  <a:pt x="589" y="473"/>
                  <a:pt x="589" y="471"/>
                  <a:pt x="588" y="471"/>
                </a:cubicBezTo>
                <a:cubicBezTo>
                  <a:pt x="588" y="470"/>
                  <a:pt x="588" y="470"/>
                  <a:pt x="588" y="469"/>
                </a:cubicBezTo>
                <a:cubicBezTo>
                  <a:pt x="588" y="469"/>
                  <a:pt x="588" y="468"/>
                  <a:pt x="588" y="468"/>
                </a:cubicBezTo>
                <a:cubicBezTo>
                  <a:pt x="587" y="466"/>
                  <a:pt x="587" y="466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4"/>
                  <a:pt x="587" y="464"/>
                </a:cubicBezTo>
                <a:cubicBezTo>
                  <a:pt x="586" y="462"/>
                  <a:pt x="586" y="460"/>
                  <a:pt x="586" y="459"/>
                </a:cubicBezTo>
                <a:cubicBezTo>
                  <a:pt x="585" y="458"/>
                  <a:pt x="586" y="457"/>
                  <a:pt x="586" y="457"/>
                </a:cubicBezTo>
                <a:cubicBezTo>
                  <a:pt x="586" y="456"/>
                  <a:pt x="585" y="456"/>
                  <a:pt x="585" y="456"/>
                </a:cubicBezTo>
                <a:cubicBezTo>
                  <a:pt x="585" y="455"/>
                  <a:pt x="585" y="454"/>
                  <a:pt x="585" y="454"/>
                </a:cubicBezTo>
                <a:cubicBezTo>
                  <a:pt x="585" y="453"/>
                  <a:pt x="585" y="452"/>
                  <a:pt x="585" y="452"/>
                </a:cubicBezTo>
                <a:cubicBezTo>
                  <a:pt x="584" y="442"/>
                  <a:pt x="584" y="442"/>
                  <a:pt x="584" y="442"/>
                </a:cubicBezTo>
                <a:cubicBezTo>
                  <a:pt x="583" y="421"/>
                  <a:pt x="582" y="418"/>
                  <a:pt x="583" y="396"/>
                </a:cubicBezTo>
                <a:cubicBezTo>
                  <a:pt x="585" y="367"/>
                  <a:pt x="588" y="334"/>
                  <a:pt x="571" y="308"/>
                </a:cubicBezTo>
                <a:cubicBezTo>
                  <a:pt x="547" y="273"/>
                  <a:pt x="513" y="290"/>
                  <a:pt x="513" y="290"/>
                </a:cubicBezTo>
                <a:cubicBezTo>
                  <a:pt x="513" y="290"/>
                  <a:pt x="509" y="285"/>
                  <a:pt x="508" y="284"/>
                </a:cubicBezTo>
                <a:cubicBezTo>
                  <a:pt x="505" y="280"/>
                  <a:pt x="502" y="277"/>
                  <a:pt x="496" y="274"/>
                </a:cubicBezTo>
                <a:cubicBezTo>
                  <a:pt x="491" y="271"/>
                  <a:pt x="488" y="270"/>
                  <a:pt x="483" y="269"/>
                </a:cubicBezTo>
                <a:cubicBezTo>
                  <a:pt x="452" y="261"/>
                  <a:pt x="407" y="281"/>
                  <a:pt x="403" y="326"/>
                </a:cubicBezTo>
                <a:cubicBezTo>
                  <a:pt x="402" y="335"/>
                  <a:pt x="404" y="348"/>
                  <a:pt x="413" y="352"/>
                </a:cubicBezTo>
                <a:cubicBezTo>
                  <a:pt x="398" y="362"/>
                  <a:pt x="393" y="387"/>
                  <a:pt x="395" y="402"/>
                </a:cubicBezTo>
                <a:cubicBezTo>
                  <a:pt x="399" y="435"/>
                  <a:pt x="456" y="481"/>
                  <a:pt x="506" y="441"/>
                </a:cubicBezTo>
                <a:cubicBezTo>
                  <a:pt x="539" y="415"/>
                  <a:pt x="524" y="355"/>
                  <a:pt x="479" y="369"/>
                </a:cubicBezTo>
                <a:cubicBezTo>
                  <a:pt x="468" y="374"/>
                  <a:pt x="463" y="383"/>
                  <a:pt x="465" y="389"/>
                </a:cubicBezTo>
                <a:cubicBezTo>
                  <a:pt x="467" y="397"/>
                  <a:pt x="476" y="399"/>
                  <a:pt x="479" y="399"/>
                </a:cubicBezTo>
                <a:cubicBezTo>
                  <a:pt x="478" y="401"/>
                  <a:pt x="452" y="406"/>
                  <a:pt x="454" y="379"/>
                </a:cubicBezTo>
                <a:cubicBezTo>
                  <a:pt x="455" y="367"/>
                  <a:pt x="468" y="357"/>
                  <a:pt x="478" y="355"/>
                </a:cubicBezTo>
                <a:cubicBezTo>
                  <a:pt x="490" y="352"/>
                  <a:pt x="502" y="353"/>
                  <a:pt x="511" y="359"/>
                </a:cubicBezTo>
                <a:cubicBezTo>
                  <a:pt x="539" y="376"/>
                  <a:pt x="538" y="412"/>
                  <a:pt x="543" y="434"/>
                </a:cubicBezTo>
                <a:cubicBezTo>
                  <a:pt x="543" y="434"/>
                  <a:pt x="542" y="433"/>
                  <a:pt x="543" y="434"/>
                </a:cubicBezTo>
                <a:cubicBezTo>
                  <a:pt x="543" y="434"/>
                  <a:pt x="543" y="434"/>
                  <a:pt x="544" y="435"/>
                </a:cubicBezTo>
                <a:cubicBezTo>
                  <a:pt x="544" y="435"/>
                  <a:pt x="544" y="435"/>
                  <a:pt x="544" y="436"/>
                </a:cubicBezTo>
                <a:cubicBezTo>
                  <a:pt x="544" y="436"/>
                  <a:pt x="544" y="436"/>
                  <a:pt x="544" y="436"/>
                </a:cubicBezTo>
                <a:cubicBezTo>
                  <a:pt x="544" y="437"/>
                  <a:pt x="543" y="436"/>
                  <a:pt x="544" y="437"/>
                </a:cubicBezTo>
                <a:cubicBezTo>
                  <a:pt x="544" y="437"/>
                  <a:pt x="544" y="437"/>
                  <a:pt x="544" y="438"/>
                </a:cubicBezTo>
                <a:cubicBezTo>
                  <a:pt x="544" y="438"/>
                  <a:pt x="544" y="439"/>
                  <a:pt x="544" y="439"/>
                </a:cubicBezTo>
                <a:cubicBezTo>
                  <a:pt x="544" y="439"/>
                  <a:pt x="544" y="440"/>
                  <a:pt x="544" y="440"/>
                </a:cubicBezTo>
                <a:cubicBezTo>
                  <a:pt x="544" y="440"/>
                  <a:pt x="544" y="441"/>
                  <a:pt x="544" y="441"/>
                </a:cubicBezTo>
                <a:cubicBezTo>
                  <a:pt x="545" y="441"/>
                  <a:pt x="545" y="442"/>
                  <a:pt x="545" y="443"/>
                </a:cubicBezTo>
                <a:cubicBezTo>
                  <a:pt x="545" y="443"/>
                  <a:pt x="545" y="444"/>
                  <a:pt x="545" y="445"/>
                </a:cubicBezTo>
                <a:cubicBezTo>
                  <a:pt x="545" y="445"/>
                  <a:pt x="545" y="445"/>
                  <a:pt x="545" y="445"/>
                </a:cubicBezTo>
                <a:cubicBezTo>
                  <a:pt x="545" y="446"/>
                  <a:pt x="545" y="446"/>
                  <a:pt x="546" y="446"/>
                </a:cubicBezTo>
                <a:cubicBezTo>
                  <a:pt x="546" y="446"/>
                  <a:pt x="546" y="447"/>
                  <a:pt x="546" y="447"/>
                </a:cubicBezTo>
                <a:cubicBezTo>
                  <a:pt x="546" y="447"/>
                  <a:pt x="546" y="453"/>
                  <a:pt x="546" y="453"/>
                </a:cubicBezTo>
                <a:cubicBezTo>
                  <a:pt x="546" y="454"/>
                  <a:pt x="546" y="454"/>
                  <a:pt x="546" y="454"/>
                </a:cubicBezTo>
                <a:cubicBezTo>
                  <a:pt x="547" y="455"/>
                  <a:pt x="546" y="455"/>
                  <a:pt x="547" y="456"/>
                </a:cubicBezTo>
                <a:cubicBezTo>
                  <a:pt x="547" y="456"/>
                  <a:pt x="546" y="457"/>
                  <a:pt x="546" y="457"/>
                </a:cubicBezTo>
                <a:cubicBezTo>
                  <a:pt x="546" y="458"/>
                  <a:pt x="547" y="459"/>
                  <a:pt x="547" y="460"/>
                </a:cubicBezTo>
                <a:cubicBezTo>
                  <a:pt x="548" y="460"/>
                  <a:pt x="546" y="460"/>
                  <a:pt x="546" y="460"/>
                </a:cubicBezTo>
                <a:cubicBezTo>
                  <a:pt x="547" y="461"/>
                  <a:pt x="547" y="461"/>
                  <a:pt x="547" y="462"/>
                </a:cubicBezTo>
                <a:cubicBezTo>
                  <a:pt x="547" y="462"/>
                  <a:pt x="547" y="462"/>
                  <a:pt x="547" y="462"/>
                </a:cubicBezTo>
                <a:cubicBezTo>
                  <a:pt x="548" y="463"/>
                  <a:pt x="548" y="464"/>
                  <a:pt x="549" y="464"/>
                </a:cubicBezTo>
                <a:cubicBezTo>
                  <a:pt x="549" y="464"/>
                  <a:pt x="548" y="464"/>
                  <a:pt x="548" y="464"/>
                </a:cubicBezTo>
                <a:cubicBezTo>
                  <a:pt x="548" y="464"/>
                  <a:pt x="547" y="466"/>
                  <a:pt x="548" y="466"/>
                </a:cubicBezTo>
                <a:cubicBezTo>
                  <a:pt x="548" y="466"/>
                  <a:pt x="548" y="466"/>
                  <a:pt x="548" y="467"/>
                </a:cubicBezTo>
                <a:cubicBezTo>
                  <a:pt x="548" y="467"/>
                  <a:pt x="548" y="468"/>
                  <a:pt x="549" y="469"/>
                </a:cubicBezTo>
                <a:cubicBezTo>
                  <a:pt x="549" y="469"/>
                  <a:pt x="549" y="469"/>
                  <a:pt x="549" y="469"/>
                </a:cubicBezTo>
                <a:cubicBezTo>
                  <a:pt x="549" y="469"/>
                  <a:pt x="549" y="469"/>
                  <a:pt x="549" y="470"/>
                </a:cubicBezTo>
                <a:cubicBezTo>
                  <a:pt x="549" y="470"/>
                  <a:pt x="549" y="470"/>
                  <a:pt x="549" y="470"/>
                </a:cubicBezTo>
                <a:cubicBezTo>
                  <a:pt x="550" y="471"/>
                  <a:pt x="550" y="472"/>
                  <a:pt x="550" y="472"/>
                </a:cubicBezTo>
                <a:cubicBezTo>
                  <a:pt x="550" y="473"/>
                  <a:pt x="551" y="474"/>
                  <a:pt x="551" y="476"/>
                </a:cubicBezTo>
                <a:cubicBezTo>
                  <a:pt x="551" y="476"/>
                  <a:pt x="551" y="477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9"/>
                  <a:pt x="552" y="479"/>
                  <a:pt x="552" y="479"/>
                </a:cubicBezTo>
                <a:cubicBezTo>
                  <a:pt x="552" y="479"/>
                  <a:pt x="552" y="480"/>
                  <a:pt x="552" y="480"/>
                </a:cubicBezTo>
                <a:cubicBezTo>
                  <a:pt x="552" y="480"/>
                  <a:pt x="553" y="481"/>
                  <a:pt x="553" y="481"/>
                </a:cubicBezTo>
                <a:cubicBezTo>
                  <a:pt x="553" y="482"/>
                  <a:pt x="553" y="482"/>
                  <a:pt x="553" y="483"/>
                </a:cubicBezTo>
                <a:cubicBezTo>
                  <a:pt x="553" y="483"/>
                  <a:pt x="554" y="485"/>
                  <a:pt x="554" y="485"/>
                </a:cubicBezTo>
                <a:cubicBezTo>
                  <a:pt x="554" y="485"/>
                  <a:pt x="554" y="485"/>
                  <a:pt x="555" y="486"/>
                </a:cubicBezTo>
                <a:cubicBezTo>
                  <a:pt x="555" y="486"/>
                  <a:pt x="555" y="486"/>
                  <a:pt x="555" y="486"/>
                </a:cubicBezTo>
                <a:cubicBezTo>
                  <a:pt x="556" y="486"/>
                  <a:pt x="555" y="486"/>
                  <a:pt x="556" y="486"/>
                </a:cubicBezTo>
                <a:cubicBezTo>
                  <a:pt x="556" y="487"/>
                  <a:pt x="557" y="489"/>
                  <a:pt x="556" y="489"/>
                </a:cubicBezTo>
                <a:cubicBezTo>
                  <a:pt x="557" y="490"/>
                  <a:pt x="558" y="489"/>
                  <a:pt x="558" y="489"/>
                </a:cubicBezTo>
                <a:cubicBezTo>
                  <a:pt x="558" y="491"/>
                  <a:pt x="559" y="490"/>
                  <a:pt x="559" y="491"/>
                </a:cubicBezTo>
                <a:cubicBezTo>
                  <a:pt x="558" y="491"/>
                  <a:pt x="559" y="491"/>
                  <a:pt x="559" y="492"/>
                </a:cubicBezTo>
                <a:cubicBezTo>
                  <a:pt x="560" y="492"/>
                  <a:pt x="560" y="492"/>
                  <a:pt x="560" y="493"/>
                </a:cubicBezTo>
                <a:cubicBezTo>
                  <a:pt x="560" y="495"/>
                  <a:pt x="561" y="495"/>
                  <a:pt x="561" y="496"/>
                </a:cubicBezTo>
                <a:cubicBezTo>
                  <a:pt x="561" y="496"/>
                  <a:pt x="561" y="497"/>
                  <a:pt x="562" y="497"/>
                </a:cubicBezTo>
                <a:cubicBezTo>
                  <a:pt x="562" y="499"/>
                  <a:pt x="563" y="500"/>
                  <a:pt x="564" y="501"/>
                </a:cubicBezTo>
                <a:cubicBezTo>
                  <a:pt x="564" y="501"/>
                  <a:pt x="563" y="502"/>
                  <a:pt x="564" y="503"/>
                </a:cubicBezTo>
                <a:cubicBezTo>
                  <a:pt x="565" y="503"/>
                  <a:pt x="565" y="502"/>
                  <a:pt x="565" y="503"/>
                </a:cubicBezTo>
                <a:cubicBezTo>
                  <a:pt x="566" y="504"/>
                  <a:pt x="564" y="505"/>
                  <a:pt x="565" y="505"/>
                </a:cubicBezTo>
                <a:cubicBezTo>
                  <a:pt x="565" y="505"/>
                  <a:pt x="566" y="505"/>
                  <a:pt x="566" y="505"/>
                </a:cubicBezTo>
                <a:cubicBezTo>
                  <a:pt x="566" y="506"/>
                  <a:pt x="567" y="506"/>
                  <a:pt x="567" y="507"/>
                </a:cubicBezTo>
                <a:cubicBezTo>
                  <a:pt x="566" y="506"/>
                  <a:pt x="566" y="507"/>
                  <a:pt x="566" y="507"/>
                </a:cubicBezTo>
                <a:cubicBezTo>
                  <a:pt x="566" y="508"/>
                  <a:pt x="567" y="507"/>
                  <a:pt x="567" y="507"/>
                </a:cubicBezTo>
                <a:cubicBezTo>
                  <a:pt x="567" y="508"/>
                  <a:pt x="568" y="508"/>
                  <a:pt x="568" y="509"/>
                </a:cubicBezTo>
                <a:cubicBezTo>
                  <a:pt x="568" y="510"/>
                  <a:pt x="568" y="510"/>
                  <a:pt x="568" y="511"/>
                </a:cubicBezTo>
                <a:cubicBezTo>
                  <a:pt x="568" y="511"/>
                  <a:pt x="569" y="511"/>
                  <a:pt x="569" y="512"/>
                </a:cubicBezTo>
                <a:cubicBezTo>
                  <a:pt x="569" y="512"/>
                  <a:pt x="570" y="513"/>
                  <a:pt x="571" y="513"/>
                </a:cubicBezTo>
                <a:cubicBezTo>
                  <a:pt x="571" y="514"/>
                  <a:pt x="571" y="515"/>
                  <a:pt x="572" y="515"/>
                </a:cubicBezTo>
                <a:cubicBezTo>
                  <a:pt x="572" y="514"/>
                  <a:pt x="571" y="513"/>
                  <a:pt x="571" y="513"/>
                </a:cubicBezTo>
                <a:cubicBezTo>
                  <a:pt x="570" y="512"/>
                  <a:pt x="571" y="512"/>
                  <a:pt x="571" y="512"/>
                </a:cubicBezTo>
                <a:cubicBezTo>
                  <a:pt x="570" y="512"/>
                  <a:pt x="570" y="512"/>
                  <a:pt x="570" y="511"/>
                </a:cubicBezTo>
                <a:cubicBezTo>
                  <a:pt x="570" y="511"/>
                  <a:pt x="570" y="511"/>
                  <a:pt x="569" y="510"/>
                </a:cubicBezTo>
                <a:cubicBezTo>
                  <a:pt x="569" y="510"/>
                  <a:pt x="569" y="510"/>
                  <a:pt x="569" y="510"/>
                </a:cubicBezTo>
                <a:cubicBezTo>
                  <a:pt x="569" y="509"/>
                  <a:pt x="568" y="508"/>
                  <a:pt x="568" y="507"/>
                </a:cubicBezTo>
                <a:cubicBezTo>
                  <a:pt x="568" y="506"/>
                  <a:pt x="568" y="506"/>
                  <a:pt x="568" y="505"/>
                </a:cubicBezTo>
                <a:cubicBezTo>
                  <a:pt x="567" y="505"/>
                  <a:pt x="567" y="504"/>
                  <a:pt x="567" y="503"/>
                </a:cubicBezTo>
                <a:cubicBezTo>
                  <a:pt x="566" y="502"/>
                  <a:pt x="565" y="502"/>
                  <a:pt x="565" y="501"/>
                </a:cubicBezTo>
                <a:cubicBezTo>
                  <a:pt x="565" y="501"/>
                  <a:pt x="564" y="500"/>
                  <a:pt x="565" y="499"/>
                </a:cubicBezTo>
                <a:cubicBezTo>
                  <a:pt x="564" y="499"/>
                  <a:pt x="563" y="498"/>
                  <a:pt x="564" y="497"/>
                </a:cubicBezTo>
                <a:cubicBezTo>
                  <a:pt x="563" y="497"/>
                  <a:pt x="563" y="496"/>
                  <a:pt x="562" y="496"/>
                </a:cubicBezTo>
                <a:cubicBezTo>
                  <a:pt x="562" y="496"/>
                  <a:pt x="563" y="495"/>
                  <a:pt x="562" y="495"/>
                </a:cubicBezTo>
                <a:cubicBezTo>
                  <a:pt x="562" y="495"/>
                  <a:pt x="562" y="495"/>
                  <a:pt x="562" y="495"/>
                </a:cubicBezTo>
                <a:cubicBezTo>
                  <a:pt x="561" y="494"/>
                  <a:pt x="561" y="494"/>
                  <a:pt x="561" y="493"/>
                </a:cubicBezTo>
                <a:cubicBezTo>
                  <a:pt x="561" y="493"/>
                  <a:pt x="561" y="493"/>
                  <a:pt x="561" y="493"/>
                </a:cubicBezTo>
                <a:cubicBezTo>
                  <a:pt x="561" y="492"/>
                  <a:pt x="561" y="492"/>
                  <a:pt x="560" y="491"/>
                </a:cubicBezTo>
                <a:cubicBezTo>
                  <a:pt x="560" y="491"/>
                  <a:pt x="560" y="491"/>
                  <a:pt x="560" y="490"/>
                </a:cubicBezTo>
                <a:cubicBezTo>
                  <a:pt x="560" y="490"/>
                  <a:pt x="559" y="489"/>
                  <a:pt x="559" y="489"/>
                </a:cubicBezTo>
                <a:cubicBezTo>
                  <a:pt x="559" y="488"/>
                  <a:pt x="558" y="487"/>
                  <a:pt x="559" y="486"/>
                </a:cubicBezTo>
                <a:cubicBezTo>
                  <a:pt x="558" y="486"/>
                  <a:pt x="558" y="485"/>
                  <a:pt x="557" y="485"/>
                </a:cubicBezTo>
                <a:cubicBezTo>
                  <a:pt x="558" y="485"/>
                  <a:pt x="557" y="483"/>
                  <a:pt x="558" y="483"/>
                </a:cubicBezTo>
                <a:cubicBezTo>
                  <a:pt x="558" y="485"/>
                  <a:pt x="559" y="484"/>
                  <a:pt x="559" y="485"/>
                </a:cubicBezTo>
                <a:cubicBezTo>
                  <a:pt x="560" y="485"/>
                  <a:pt x="560" y="486"/>
                  <a:pt x="560" y="486"/>
                </a:cubicBezTo>
                <a:cubicBezTo>
                  <a:pt x="561" y="487"/>
                  <a:pt x="561" y="487"/>
                  <a:pt x="561" y="488"/>
                </a:cubicBezTo>
                <a:cubicBezTo>
                  <a:pt x="561" y="488"/>
                  <a:pt x="561" y="489"/>
                  <a:pt x="561" y="489"/>
                </a:cubicBezTo>
                <a:cubicBezTo>
                  <a:pt x="562" y="489"/>
                  <a:pt x="562" y="490"/>
                  <a:pt x="562" y="490"/>
                </a:cubicBezTo>
                <a:cubicBezTo>
                  <a:pt x="562" y="491"/>
                  <a:pt x="564" y="491"/>
                  <a:pt x="563" y="491"/>
                </a:cubicBezTo>
                <a:cubicBezTo>
                  <a:pt x="563" y="492"/>
                  <a:pt x="564" y="492"/>
                  <a:pt x="564" y="492"/>
                </a:cubicBezTo>
                <a:cubicBezTo>
                  <a:pt x="563" y="493"/>
                  <a:pt x="564" y="493"/>
                  <a:pt x="564" y="494"/>
                </a:cubicBezTo>
                <a:cubicBezTo>
                  <a:pt x="564" y="494"/>
                  <a:pt x="564" y="495"/>
                  <a:pt x="564" y="495"/>
                </a:cubicBezTo>
                <a:cubicBezTo>
                  <a:pt x="564" y="495"/>
                  <a:pt x="565" y="496"/>
                  <a:pt x="565" y="496"/>
                </a:cubicBezTo>
                <a:cubicBezTo>
                  <a:pt x="565" y="496"/>
                  <a:pt x="565" y="496"/>
                  <a:pt x="565" y="496"/>
                </a:cubicBezTo>
                <a:cubicBezTo>
                  <a:pt x="565" y="497"/>
                  <a:pt x="566" y="497"/>
                  <a:pt x="566" y="497"/>
                </a:cubicBezTo>
                <a:cubicBezTo>
                  <a:pt x="566" y="498"/>
                  <a:pt x="567" y="499"/>
                  <a:pt x="567" y="499"/>
                </a:cubicBezTo>
                <a:cubicBezTo>
                  <a:pt x="567" y="500"/>
                  <a:pt x="567" y="501"/>
                  <a:pt x="567" y="501"/>
                </a:cubicBezTo>
                <a:cubicBezTo>
                  <a:pt x="567" y="502"/>
                  <a:pt x="568" y="502"/>
                  <a:pt x="568" y="503"/>
                </a:cubicBezTo>
                <a:cubicBezTo>
                  <a:pt x="569" y="504"/>
                  <a:pt x="570" y="505"/>
                  <a:pt x="570" y="507"/>
                </a:cubicBezTo>
                <a:cubicBezTo>
                  <a:pt x="570" y="507"/>
                  <a:pt x="571" y="507"/>
                  <a:pt x="571" y="508"/>
                </a:cubicBezTo>
                <a:cubicBezTo>
                  <a:pt x="571" y="508"/>
                  <a:pt x="571" y="509"/>
                  <a:pt x="571" y="509"/>
                </a:cubicBezTo>
                <a:cubicBezTo>
                  <a:pt x="571" y="509"/>
                  <a:pt x="571" y="509"/>
                  <a:pt x="571" y="509"/>
                </a:cubicBezTo>
                <a:cubicBezTo>
                  <a:pt x="572" y="509"/>
                  <a:pt x="572" y="510"/>
                  <a:pt x="572" y="510"/>
                </a:cubicBezTo>
                <a:cubicBezTo>
                  <a:pt x="572" y="510"/>
                  <a:pt x="572" y="510"/>
                  <a:pt x="572" y="511"/>
                </a:cubicBezTo>
                <a:cubicBezTo>
                  <a:pt x="572" y="511"/>
                  <a:pt x="572" y="511"/>
                  <a:pt x="573" y="512"/>
                </a:cubicBezTo>
                <a:cubicBezTo>
                  <a:pt x="573" y="512"/>
                  <a:pt x="573" y="512"/>
                  <a:pt x="573" y="512"/>
                </a:cubicBezTo>
                <a:cubicBezTo>
                  <a:pt x="573" y="512"/>
                  <a:pt x="573" y="513"/>
                  <a:pt x="573" y="513"/>
                </a:cubicBezTo>
                <a:cubicBezTo>
                  <a:pt x="574" y="513"/>
                  <a:pt x="573" y="513"/>
                  <a:pt x="574" y="513"/>
                </a:cubicBezTo>
                <a:cubicBezTo>
                  <a:pt x="574" y="514"/>
                  <a:pt x="575" y="514"/>
                  <a:pt x="575" y="514"/>
                </a:cubicBezTo>
                <a:cubicBezTo>
                  <a:pt x="575" y="515"/>
                  <a:pt x="575" y="515"/>
                  <a:pt x="576" y="515"/>
                </a:cubicBezTo>
                <a:cubicBezTo>
                  <a:pt x="576" y="515"/>
                  <a:pt x="576" y="514"/>
                  <a:pt x="576" y="514"/>
                </a:cubicBezTo>
                <a:cubicBezTo>
                  <a:pt x="576" y="515"/>
                  <a:pt x="577" y="515"/>
                  <a:pt x="577" y="516"/>
                </a:cubicBezTo>
                <a:cubicBezTo>
                  <a:pt x="577" y="516"/>
                  <a:pt x="578" y="516"/>
                  <a:pt x="578" y="516"/>
                </a:cubicBezTo>
                <a:cubicBezTo>
                  <a:pt x="578" y="517"/>
                  <a:pt x="577" y="517"/>
                  <a:pt x="577" y="518"/>
                </a:cubicBezTo>
                <a:cubicBezTo>
                  <a:pt x="577" y="517"/>
                  <a:pt x="578" y="517"/>
                  <a:pt x="578" y="517"/>
                </a:cubicBezTo>
                <a:cubicBezTo>
                  <a:pt x="578" y="518"/>
                  <a:pt x="579" y="518"/>
                  <a:pt x="579" y="519"/>
                </a:cubicBezTo>
                <a:cubicBezTo>
                  <a:pt x="579" y="519"/>
                  <a:pt x="578" y="519"/>
                  <a:pt x="578" y="519"/>
                </a:cubicBezTo>
                <a:cubicBezTo>
                  <a:pt x="578" y="519"/>
                  <a:pt x="578" y="519"/>
                  <a:pt x="578" y="520"/>
                </a:cubicBezTo>
                <a:cubicBezTo>
                  <a:pt x="579" y="520"/>
                  <a:pt x="579" y="521"/>
                  <a:pt x="580" y="522"/>
                </a:cubicBezTo>
                <a:cubicBezTo>
                  <a:pt x="580" y="522"/>
                  <a:pt x="580" y="522"/>
                  <a:pt x="580" y="522"/>
                </a:cubicBezTo>
                <a:cubicBezTo>
                  <a:pt x="581" y="522"/>
                  <a:pt x="581" y="521"/>
                  <a:pt x="582" y="522"/>
                </a:cubicBezTo>
                <a:cubicBezTo>
                  <a:pt x="582" y="523"/>
                  <a:pt x="580" y="522"/>
                  <a:pt x="580" y="523"/>
                </a:cubicBezTo>
                <a:cubicBezTo>
                  <a:pt x="581" y="524"/>
                  <a:pt x="581" y="524"/>
                  <a:pt x="582" y="524"/>
                </a:cubicBezTo>
                <a:cubicBezTo>
                  <a:pt x="582" y="525"/>
                  <a:pt x="582" y="525"/>
                  <a:pt x="582" y="526"/>
                </a:cubicBezTo>
                <a:cubicBezTo>
                  <a:pt x="583" y="526"/>
                  <a:pt x="583" y="526"/>
                  <a:pt x="583" y="526"/>
                </a:cubicBezTo>
                <a:cubicBezTo>
                  <a:pt x="583" y="527"/>
                  <a:pt x="584" y="527"/>
                  <a:pt x="584" y="527"/>
                </a:cubicBezTo>
                <a:cubicBezTo>
                  <a:pt x="584" y="527"/>
                  <a:pt x="584" y="528"/>
                  <a:pt x="584" y="529"/>
                </a:cubicBezTo>
                <a:cubicBezTo>
                  <a:pt x="585" y="529"/>
                  <a:pt x="585" y="529"/>
                  <a:pt x="586" y="530"/>
                </a:cubicBezTo>
                <a:cubicBezTo>
                  <a:pt x="586" y="531"/>
                  <a:pt x="587" y="531"/>
                  <a:pt x="587" y="531"/>
                </a:cubicBezTo>
                <a:cubicBezTo>
                  <a:pt x="587" y="531"/>
                  <a:pt x="587" y="532"/>
                  <a:pt x="587" y="532"/>
                </a:cubicBezTo>
                <a:cubicBezTo>
                  <a:pt x="587" y="532"/>
                  <a:pt x="588" y="532"/>
                  <a:pt x="588" y="533"/>
                </a:cubicBezTo>
                <a:cubicBezTo>
                  <a:pt x="588" y="533"/>
                  <a:pt x="588" y="533"/>
                  <a:pt x="589" y="533"/>
                </a:cubicBezTo>
                <a:cubicBezTo>
                  <a:pt x="588" y="535"/>
                  <a:pt x="587" y="533"/>
                  <a:pt x="586" y="534"/>
                </a:cubicBezTo>
                <a:cubicBezTo>
                  <a:pt x="586" y="535"/>
                  <a:pt x="586" y="535"/>
                  <a:pt x="587" y="536"/>
                </a:cubicBezTo>
                <a:cubicBezTo>
                  <a:pt x="587" y="537"/>
                  <a:pt x="588" y="537"/>
                  <a:pt x="588" y="537"/>
                </a:cubicBezTo>
                <a:cubicBezTo>
                  <a:pt x="589" y="538"/>
                  <a:pt x="590" y="537"/>
                  <a:pt x="590" y="537"/>
                </a:cubicBezTo>
                <a:cubicBezTo>
                  <a:pt x="591" y="538"/>
                  <a:pt x="591" y="538"/>
                  <a:pt x="591" y="540"/>
                </a:cubicBezTo>
                <a:cubicBezTo>
                  <a:pt x="592" y="540"/>
                  <a:pt x="591" y="539"/>
                  <a:pt x="592" y="539"/>
                </a:cubicBezTo>
                <a:cubicBezTo>
                  <a:pt x="592" y="539"/>
                  <a:pt x="593" y="539"/>
                  <a:pt x="593" y="540"/>
                </a:cubicBezTo>
                <a:cubicBezTo>
                  <a:pt x="593" y="540"/>
                  <a:pt x="594" y="540"/>
                  <a:pt x="594" y="540"/>
                </a:cubicBezTo>
                <a:cubicBezTo>
                  <a:pt x="594" y="541"/>
                  <a:pt x="593" y="541"/>
                  <a:pt x="593" y="542"/>
                </a:cubicBezTo>
                <a:cubicBezTo>
                  <a:pt x="594" y="542"/>
                  <a:pt x="594" y="541"/>
                  <a:pt x="595" y="540"/>
                </a:cubicBezTo>
                <a:cubicBezTo>
                  <a:pt x="595" y="540"/>
                  <a:pt x="595" y="541"/>
                  <a:pt x="596" y="541"/>
                </a:cubicBezTo>
                <a:cubicBezTo>
                  <a:pt x="596" y="541"/>
                  <a:pt x="596" y="541"/>
                  <a:pt x="596" y="542"/>
                </a:cubicBezTo>
                <a:cubicBezTo>
                  <a:pt x="596" y="542"/>
                  <a:pt x="596" y="542"/>
                  <a:pt x="596" y="542"/>
                </a:cubicBezTo>
                <a:cubicBezTo>
                  <a:pt x="597" y="543"/>
                  <a:pt x="597" y="542"/>
                  <a:pt x="597" y="542"/>
                </a:cubicBezTo>
                <a:cubicBezTo>
                  <a:pt x="598" y="543"/>
                  <a:pt x="599" y="543"/>
                  <a:pt x="600" y="543"/>
                </a:cubicBezTo>
                <a:cubicBezTo>
                  <a:pt x="600" y="544"/>
                  <a:pt x="601" y="544"/>
                  <a:pt x="600" y="545"/>
                </a:cubicBezTo>
                <a:cubicBezTo>
                  <a:pt x="601" y="545"/>
                  <a:pt x="601" y="544"/>
                  <a:pt x="602" y="544"/>
                </a:cubicBezTo>
                <a:cubicBezTo>
                  <a:pt x="602" y="545"/>
                  <a:pt x="604" y="546"/>
                  <a:pt x="605" y="547"/>
                </a:cubicBezTo>
                <a:cubicBezTo>
                  <a:pt x="605" y="546"/>
                  <a:pt x="605" y="546"/>
                  <a:pt x="605" y="546"/>
                </a:cubicBezTo>
                <a:cubicBezTo>
                  <a:pt x="605" y="546"/>
                  <a:pt x="606" y="546"/>
                  <a:pt x="606" y="546"/>
                </a:cubicBezTo>
                <a:cubicBezTo>
                  <a:pt x="606" y="547"/>
                  <a:pt x="607" y="547"/>
                  <a:pt x="607" y="547"/>
                </a:cubicBezTo>
                <a:cubicBezTo>
                  <a:pt x="607" y="547"/>
                  <a:pt x="608" y="548"/>
                  <a:pt x="608" y="548"/>
                </a:cubicBezTo>
                <a:cubicBezTo>
                  <a:pt x="609" y="548"/>
                  <a:pt x="609" y="548"/>
                  <a:pt x="610" y="548"/>
                </a:cubicBezTo>
                <a:cubicBezTo>
                  <a:pt x="611" y="549"/>
                  <a:pt x="612" y="550"/>
                  <a:pt x="614" y="551"/>
                </a:cubicBezTo>
                <a:cubicBezTo>
                  <a:pt x="614" y="551"/>
                  <a:pt x="615" y="552"/>
                  <a:pt x="616" y="552"/>
                </a:cubicBezTo>
                <a:cubicBezTo>
                  <a:pt x="616" y="552"/>
                  <a:pt x="617" y="552"/>
                  <a:pt x="617" y="551"/>
                </a:cubicBezTo>
                <a:cubicBezTo>
                  <a:pt x="618" y="552"/>
                  <a:pt x="617" y="550"/>
                  <a:pt x="618" y="550"/>
                </a:cubicBezTo>
                <a:cubicBezTo>
                  <a:pt x="618" y="550"/>
                  <a:pt x="618" y="551"/>
                  <a:pt x="618" y="552"/>
                </a:cubicBezTo>
                <a:cubicBezTo>
                  <a:pt x="618" y="552"/>
                  <a:pt x="619" y="552"/>
                  <a:pt x="619" y="552"/>
                </a:cubicBezTo>
                <a:cubicBezTo>
                  <a:pt x="619" y="553"/>
                  <a:pt x="619" y="553"/>
                  <a:pt x="620" y="553"/>
                </a:cubicBezTo>
                <a:cubicBezTo>
                  <a:pt x="620" y="554"/>
                  <a:pt x="620" y="553"/>
                  <a:pt x="621" y="553"/>
                </a:cubicBezTo>
                <a:cubicBezTo>
                  <a:pt x="621" y="553"/>
                  <a:pt x="621" y="553"/>
                  <a:pt x="622" y="553"/>
                </a:cubicBezTo>
                <a:cubicBezTo>
                  <a:pt x="622" y="553"/>
                  <a:pt x="622" y="553"/>
                  <a:pt x="622" y="553"/>
                </a:cubicBezTo>
                <a:cubicBezTo>
                  <a:pt x="623" y="553"/>
                  <a:pt x="623" y="552"/>
                  <a:pt x="623" y="552"/>
                </a:cubicBezTo>
                <a:cubicBezTo>
                  <a:pt x="623" y="554"/>
                  <a:pt x="624" y="554"/>
                  <a:pt x="624" y="555"/>
                </a:cubicBezTo>
                <a:cubicBezTo>
                  <a:pt x="626" y="555"/>
                  <a:pt x="628" y="556"/>
                  <a:pt x="630" y="556"/>
                </a:cubicBezTo>
                <a:cubicBezTo>
                  <a:pt x="630" y="556"/>
                  <a:pt x="631" y="557"/>
                  <a:pt x="631" y="557"/>
                </a:cubicBezTo>
                <a:cubicBezTo>
                  <a:pt x="633" y="557"/>
                  <a:pt x="635" y="558"/>
                  <a:pt x="635" y="558"/>
                </a:cubicBezTo>
                <a:cubicBezTo>
                  <a:pt x="635" y="558"/>
                  <a:pt x="636" y="558"/>
                  <a:pt x="636" y="559"/>
                </a:cubicBezTo>
                <a:cubicBezTo>
                  <a:pt x="635" y="559"/>
                  <a:pt x="635" y="560"/>
                  <a:pt x="634" y="560"/>
                </a:cubicBezTo>
                <a:cubicBezTo>
                  <a:pt x="634" y="559"/>
                  <a:pt x="634" y="558"/>
                  <a:pt x="634" y="559"/>
                </a:cubicBezTo>
                <a:cubicBezTo>
                  <a:pt x="633" y="560"/>
                  <a:pt x="632" y="559"/>
                  <a:pt x="632" y="559"/>
                </a:cubicBezTo>
                <a:cubicBezTo>
                  <a:pt x="631" y="559"/>
                  <a:pt x="631" y="559"/>
                  <a:pt x="631" y="559"/>
                </a:cubicBezTo>
                <a:cubicBezTo>
                  <a:pt x="631" y="559"/>
                  <a:pt x="630" y="559"/>
                  <a:pt x="630" y="559"/>
                </a:cubicBezTo>
                <a:cubicBezTo>
                  <a:pt x="630" y="558"/>
                  <a:pt x="630" y="559"/>
                  <a:pt x="629" y="558"/>
                </a:cubicBezTo>
                <a:cubicBezTo>
                  <a:pt x="629" y="558"/>
                  <a:pt x="629" y="558"/>
                  <a:pt x="629" y="558"/>
                </a:cubicBezTo>
                <a:cubicBezTo>
                  <a:pt x="629" y="558"/>
                  <a:pt x="628" y="559"/>
                  <a:pt x="628" y="558"/>
                </a:cubicBezTo>
                <a:cubicBezTo>
                  <a:pt x="628" y="558"/>
                  <a:pt x="627" y="557"/>
                  <a:pt x="627" y="557"/>
                </a:cubicBezTo>
                <a:cubicBezTo>
                  <a:pt x="625" y="556"/>
                  <a:pt x="624" y="555"/>
                  <a:pt x="623" y="554"/>
                </a:cubicBezTo>
                <a:cubicBezTo>
                  <a:pt x="622" y="555"/>
                  <a:pt x="622" y="556"/>
                  <a:pt x="622" y="556"/>
                </a:cubicBezTo>
                <a:cubicBezTo>
                  <a:pt x="622" y="555"/>
                  <a:pt x="621" y="555"/>
                  <a:pt x="620" y="554"/>
                </a:cubicBezTo>
                <a:cubicBezTo>
                  <a:pt x="617" y="554"/>
                  <a:pt x="615" y="553"/>
                  <a:pt x="613" y="552"/>
                </a:cubicBezTo>
                <a:cubicBezTo>
                  <a:pt x="612" y="551"/>
                  <a:pt x="612" y="550"/>
                  <a:pt x="611" y="550"/>
                </a:cubicBezTo>
                <a:cubicBezTo>
                  <a:pt x="610" y="550"/>
                  <a:pt x="611" y="551"/>
                  <a:pt x="610" y="551"/>
                </a:cubicBezTo>
                <a:cubicBezTo>
                  <a:pt x="610" y="550"/>
                  <a:pt x="608" y="550"/>
                  <a:pt x="608" y="549"/>
                </a:cubicBezTo>
                <a:cubicBezTo>
                  <a:pt x="607" y="549"/>
                  <a:pt x="606" y="547"/>
                  <a:pt x="605" y="547"/>
                </a:cubicBezTo>
                <a:cubicBezTo>
                  <a:pt x="604" y="547"/>
                  <a:pt x="604" y="548"/>
                  <a:pt x="603" y="547"/>
                </a:cubicBezTo>
                <a:cubicBezTo>
                  <a:pt x="603" y="547"/>
                  <a:pt x="602" y="547"/>
                  <a:pt x="602" y="546"/>
                </a:cubicBezTo>
                <a:cubicBezTo>
                  <a:pt x="602" y="546"/>
                  <a:pt x="601" y="546"/>
                  <a:pt x="601" y="546"/>
                </a:cubicBezTo>
                <a:cubicBezTo>
                  <a:pt x="601" y="546"/>
                  <a:pt x="601" y="546"/>
                  <a:pt x="601" y="546"/>
                </a:cubicBezTo>
                <a:cubicBezTo>
                  <a:pt x="600" y="545"/>
                  <a:pt x="600" y="545"/>
                  <a:pt x="599" y="545"/>
                </a:cubicBezTo>
                <a:cubicBezTo>
                  <a:pt x="599" y="545"/>
                  <a:pt x="599" y="544"/>
                  <a:pt x="599" y="544"/>
                </a:cubicBezTo>
                <a:cubicBezTo>
                  <a:pt x="598" y="544"/>
                  <a:pt x="598" y="544"/>
                  <a:pt x="598" y="544"/>
                </a:cubicBezTo>
                <a:cubicBezTo>
                  <a:pt x="598" y="545"/>
                  <a:pt x="598" y="546"/>
                  <a:pt x="600" y="546"/>
                </a:cubicBezTo>
                <a:cubicBezTo>
                  <a:pt x="600" y="547"/>
                  <a:pt x="601" y="547"/>
                  <a:pt x="600" y="547"/>
                </a:cubicBezTo>
                <a:cubicBezTo>
                  <a:pt x="602" y="547"/>
                  <a:pt x="602" y="547"/>
                  <a:pt x="602" y="547"/>
                </a:cubicBezTo>
                <a:cubicBezTo>
                  <a:pt x="602" y="548"/>
                  <a:pt x="603" y="549"/>
                  <a:pt x="604" y="549"/>
                </a:cubicBezTo>
                <a:cubicBezTo>
                  <a:pt x="604" y="549"/>
                  <a:pt x="604" y="549"/>
                  <a:pt x="604" y="549"/>
                </a:cubicBezTo>
                <a:cubicBezTo>
                  <a:pt x="604" y="549"/>
                  <a:pt x="605" y="550"/>
                  <a:pt x="605" y="550"/>
                </a:cubicBezTo>
                <a:cubicBezTo>
                  <a:pt x="606" y="550"/>
                  <a:pt x="606" y="551"/>
                  <a:pt x="607" y="551"/>
                </a:cubicBezTo>
                <a:cubicBezTo>
                  <a:pt x="607" y="551"/>
                  <a:pt x="607" y="551"/>
                  <a:pt x="607" y="551"/>
                </a:cubicBezTo>
                <a:cubicBezTo>
                  <a:pt x="608" y="551"/>
                  <a:pt x="607" y="551"/>
                  <a:pt x="608" y="551"/>
                </a:cubicBezTo>
                <a:cubicBezTo>
                  <a:pt x="609" y="552"/>
                  <a:pt x="610" y="552"/>
                  <a:pt x="612" y="552"/>
                </a:cubicBezTo>
                <a:cubicBezTo>
                  <a:pt x="612" y="553"/>
                  <a:pt x="614" y="553"/>
                  <a:pt x="616" y="554"/>
                </a:cubicBezTo>
                <a:cubicBezTo>
                  <a:pt x="616" y="554"/>
                  <a:pt x="616" y="554"/>
                  <a:pt x="616" y="554"/>
                </a:cubicBezTo>
                <a:cubicBezTo>
                  <a:pt x="617" y="554"/>
                  <a:pt x="616" y="554"/>
                  <a:pt x="617" y="554"/>
                </a:cubicBezTo>
                <a:cubicBezTo>
                  <a:pt x="617" y="555"/>
                  <a:pt x="619" y="555"/>
                  <a:pt x="620" y="555"/>
                </a:cubicBezTo>
                <a:cubicBezTo>
                  <a:pt x="620" y="555"/>
                  <a:pt x="620" y="555"/>
                  <a:pt x="620" y="555"/>
                </a:cubicBezTo>
                <a:cubicBezTo>
                  <a:pt x="620" y="555"/>
                  <a:pt x="621" y="556"/>
                  <a:pt x="621" y="556"/>
                </a:cubicBezTo>
                <a:cubicBezTo>
                  <a:pt x="621" y="556"/>
                  <a:pt x="621" y="556"/>
                  <a:pt x="622" y="556"/>
                </a:cubicBezTo>
                <a:cubicBezTo>
                  <a:pt x="622" y="557"/>
                  <a:pt x="623" y="557"/>
                  <a:pt x="624" y="558"/>
                </a:cubicBezTo>
                <a:cubicBezTo>
                  <a:pt x="624" y="557"/>
                  <a:pt x="624" y="557"/>
                  <a:pt x="624" y="556"/>
                </a:cubicBezTo>
                <a:cubicBezTo>
                  <a:pt x="625" y="557"/>
                  <a:pt x="625" y="558"/>
                  <a:pt x="625" y="558"/>
                </a:cubicBezTo>
                <a:cubicBezTo>
                  <a:pt x="626" y="559"/>
                  <a:pt x="627" y="560"/>
                  <a:pt x="628" y="560"/>
                </a:cubicBezTo>
                <a:cubicBezTo>
                  <a:pt x="628" y="560"/>
                  <a:pt x="628" y="559"/>
                  <a:pt x="629" y="559"/>
                </a:cubicBezTo>
                <a:cubicBezTo>
                  <a:pt x="630" y="560"/>
                  <a:pt x="631" y="560"/>
                  <a:pt x="632" y="560"/>
                </a:cubicBezTo>
                <a:cubicBezTo>
                  <a:pt x="633" y="561"/>
                  <a:pt x="635" y="561"/>
                  <a:pt x="636" y="561"/>
                </a:cubicBezTo>
                <a:cubicBezTo>
                  <a:pt x="638" y="562"/>
                  <a:pt x="640" y="562"/>
                  <a:pt x="643" y="562"/>
                </a:cubicBezTo>
                <a:cubicBezTo>
                  <a:pt x="644" y="563"/>
                  <a:pt x="644" y="563"/>
                  <a:pt x="644" y="563"/>
                </a:cubicBezTo>
                <a:cubicBezTo>
                  <a:pt x="646" y="562"/>
                  <a:pt x="646" y="563"/>
                  <a:pt x="647" y="563"/>
                </a:cubicBezTo>
                <a:cubicBezTo>
                  <a:pt x="648" y="563"/>
                  <a:pt x="650" y="564"/>
                  <a:pt x="651" y="564"/>
                </a:cubicBezTo>
                <a:cubicBezTo>
                  <a:pt x="651" y="564"/>
                  <a:pt x="651" y="563"/>
                  <a:pt x="652" y="563"/>
                </a:cubicBezTo>
                <a:cubicBezTo>
                  <a:pt x="652" y="563"/>
                  <a:pt x="654" y="564"/>
                  <a:pt x="654" y="564"/>
                </a:cubicBezTo>
                <a:cubicBezTo>
                  <a:pt x="655" y="564"/>
                  <a:pt x="655" y="564"/>
                  <a:pt x="655" y="564"/>
                </a:cubicBezTo>
                <a:cubicBezTo>
                  <a:pt x="656" y="564"/>
                  <a:pt x="656" y="564"/>
                  <a:pt x="656" y="564"/>
                </a:cubicBezTo>
                <a:cubicBezTo>
                  <a:pt x="657" y="564"/>
                  <a:pt x="658" y="565"/>
                  <a:pt x="658" y="565"/>
                </a:cubicBezTo>
                <a:cubicBezTo>
                  <a:pt x="659" y="565"/>
                  <a:pt x="659" y="565"/>
                  <a:pt x="659" y="565"/>
                </a:cubicBezTo>
                <a:cubicBezTo>
                  <a:pt x="659" y="565"/>
                  <a:pt x="659" y="565"/>
                  <a:pt x="660" y="565"/>
                </a:cubicBezTo>
                <a:cubicBezTo>
                  <a:pt x="660" y="565"/>
                  <a:pt x="660" y="564"/>
                  <a:pt x="660" y="563"/>
                </a:cubicBezTo>
                <a:cubicBezTo>
                  <a:pt x="660" y="563"/>
                  <a:pt x="661" y="565"/>
                  <a:pt x="661" y="565"/>
                </a:cubicBezTo>
                <a:cubicBezTo>
                  <a:pt x="661" y="565"/>
                  <a:pt x="662" y="565"/>
                  <a:pt x="662" y="565"/>
                </a:cubicBezTo>
                <a:cubicBezTo>
                  <a:pt x="662" y="565"/>
                  <a:pt x="663" y="565"/>
                  <a:pt x="663" y="565"/>
                </a:cubicBezTo>
                <a:cubicBezTo>
                  <a:pt x="664" y="565"/>
                  <a:pt x="665" y="566"/>
                  <a:pt x="665" y="566"/>
                </a:cubicBezTo>
                <a:cubicBezTo>
                  <a:pt x="666" y="566"/>
                  <a:pt x="666" y="565"/>
                  <a:pt x="667" y="565"/>
                </a:cubicBezTo>
                <a:cubicBezTo>
                  <a:pt x="668" y="565"/>
                  <a:pt x="670" y="566"/>
                  <a:pt x="671" y="566"/>
                </a:cubicBezTo>
                <a:cubicBezTo>
                  <a:pt x="671" y="566"/>
                  <a:pt x="671" y="565"/>
                  <a:pt x="671" y="565"/>
                </a:cubicBezTo>
                <a:cubicBezTo>
                  <a:pt x="672" y="565"/>
                  <a:pt x="673" y="566"/>
                  <a:pt x="673" y="566"/>
                </a:cubicBezTo>
                <a:cubicBezTo>
                  <a:pt x="673" y="566"/>
                  <a:pt x="673" y="565"/>
                  <a:pt x="673" y="565"/>
                </a:cubicBezTo>
                <a:cubicBezTo>
                  <a:pt x="673" y="565"/>
                  <a:pt x="674" y="566"/>
                  <a:pt x="675" y="566"/>
                </a:cubicBezTo>
                <a:cubicBezTo>
                  <a:pt x="675" y="566"/>
                  <a:pt x="675" y="566"/>
                  <a:pt x="676" y="566"/>
                </a:cubicBezTo>
                <a:cubicBezTo>
                  <a:pt x="676" y="566"/>
                  <a:pt x="676" y="565"/>
                  <a:pt x="677" y="565"/>
                </a:cubicBezTo>
                <a:cubicBezTo>
                  <a:pt x="677" y="565"/>
                  <a:pt x="677" y="565"/>
                  <a:pt x="677" y="564"/>
                </a:cubicBezTo>
                <a:cubicBezTo>
                  <a:pt x="677" y="564"/>
                  <a:pt x="677" y="565"/>
                  <a:pt x="677" y="565"/>
                </a:cubicBezTo>
                <a:cubicBezTo>
                  <a:pt x="678" y="564"/>
                  <a:pt x="678" y="565"/>
                  <a:pt x="679" y="565"/>
                </a:cubicBezTo>
                <a:cubicBezTo>
                  <a:pt x="680" y="565"/>
                  <a:pt x="682" y="565"/>
                  <a:pt x="683" y="565"/>
                </a:cubicBezTo>
                <a:cubicBezTo>
                  <a:pt x="683" y="565"/>
                  <a:pt x="683" y="565"/>
                  <a:pt x="684" y="565"/>
                </a:cubicBezTo>
                <a:cubicBezTo>
                  <a:pt x="684" y="565"/>
                  <a:pt x="684" y="565"/>
                  <a:pt x="685" y="564"/>
                </a:cubicBezTo>
                <a:cubicBezTo>
                  <a:pt x="685" y="564"/>
                  <a:pt x="687" y="564"/>
                  <a:pt x="687" y="564"/>
                </a:cubicBezTo>
                <a:cubicBezTo>
                  <a:pt x="688" y="564"/>
                  <a:pt x="689" y="564"/>
                  <a:pt x="689" y="564"/>
                </a:cubicBezTo>
                <a:cubicBezTo>
                  <a:pt x="689" y="564"/>
                  <a:pt x="690" y="564"/>
                  <a:pt x="690" y="564"/>
                </a:cubicBezTo>
                <a:cubicBezTo>
                  <a:pt x="690" y="564"/>
                  <a:pt x="690" y="564"/>
                  <a:pt x="691" y="564"/>
                </a:cubicBezTo>
                <a:cubicBezTo>
                  <a:pt x="692" y="563"/>
                  <a:pt x="693" y="563"/>
                  <a:pt x="693" y="563"/>
                </a:cubicBezTo>
                <a:cubicBezTo>
                  <a:pt x="694" y="563"/>
                  <a:pt x="694" y="563"/>
                  <a:pt x="694" y="562"/>
                </a:cubicBezTo>
                <a:cubicBezTo>
                  <a:pt x="695" y="562"/>
                  <a:pt x="696" y="563"/>
                  <a:pt x="696" y="563"/>
                </a:cubicBezTo>
                <a:cubicBezTo>
                  <a:pt x="697" y="563"/>
                  <a:pt x="697" y="563"/>
                  <a:pt x="697" y="562"/>
                </a:cubicBezTo>
                <a:cubicBezTo>
                  <a:pt x="697" y="562"/>
                  <a:pt x="698" y="562"/>
                  <a:pt x="698" y="562"/>
                </a:cubicBezTo>
                <a:cubicBezTo>
                  <a:pt x="698" y="562"/>
                  <a:pt x="699" y="562"/>
                  <a:pt x="699" y="562"/>
                </a:cubicBezTo>
                <a:cubicBezTo>
                  <a:pt x="699" y="561"/>
                  <a:pt x="700" y="561"/>
                  <a:pt x="700" y="561"/>
                </a:cubicBezTo>
                <a:cubicBezTo>
                  <a:pt x="701" y="561"/>
                  <a:pt x="702" y="562"/>
                  <a:pt x="702" y="561"/>
                </a:cubicBezTo>
                <a:cubicBezTo>
                  <a:pt x="702" y="561"/>
                  <a:pt x="703" y="560"/>
                  <a:pt x="703" y="559"/>
                </a:cubicBezTo>
                <a:cubicBezTo>
                  <a:pt x="703" y="559"/>
                  <a:pt x="704" y="560"/>
                  <a:pt x="704" y="560"/>
                </a:cubicBezTo>
                <a:cubicBezTo>
                  <a:pt x="704" y="560"/>
                  <a:pt x="705" y="560"/>
                  <a:pt x="705" y="560"/>
                </a:cubicBezTo>
                <a:cubicBezTo>
                  <a:pt x="705" y="560"/>
                  <a:pt x="706" y="560"/>
                  <a:pt x="706" y="559"/>
                </a:cubicBezTo>
                <a:cubicBezTo>
                  <a:pt x="707" y="559"/>
                  <a:pt x="707" y="559"/>
                  <a:pt x="708" y="559"/>
                </a:cubicBezTo>
                <a:cubicBezTo>
                  <a:pt x="708" y="559"/>
                  <a:pt x="732" y="550"/>
                  <a:pt x="735" y="544"/>
                </a:cubicBezTo>
                <a:cubicBezTo>
                  <a:pt x="735" y="543"/>
                  <a:pt x="736" y="543"/>
                  <a:pt x="736" y="543"/>
                </a:cubicBezTo>
                <a:cubicBezTo>
                  <a:pt x="742" y="541"/>
                  <a:pt x="750" y="531"/>
                  <a:pt x="750" y="531"/>
                </a:cubicBezTo>
                <a:cubicBezTo>
                  <a:pt x="750" y="530"/>
                  <a:pt x="751" y="530"/>
                  <a:pt x="751" y="530"/>
                </a:cubicBezTo>
                <a:cubicBezTo>
                  <a:pt x="751" y="529"/>
                  <a:pt x="751" y="529"/>
                  <a:pt x="751" y="529"/>
                </a:cubicBezTo>
                <a:cubicBezTo>
                  <a:pt x="751" y="529"/>
                  <a:pt x="751" y="529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9"/>
                  <a:pt x="751" y="529"/>
                  <a:pt x="752" y="530"/>
                </a:cubicBezTo>
                <a:cubicBezTo>
                  <a:pt x="752" y="530"/>
                  <a:pt x="752" y="530"/>
                  <a:pt x="752" y="530"/>
                </a:cubicBezTo>
                <a:cubicBezTo>
                  <a:pt x="753" y="529"/>
                  <a:pt x="753" y="529"/>
                  <a:pt x="754" y="528"/>
                </a:cubicBezTo>
                <a:cubicBezTo>
                  <a:pt x="754" y="527"/>
                  <a:pt x="754" y="527"/>
                  <a:pt x="755" y="527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4" y="526"/>
                  <a:pt x="753" y="526"/>
                  <a:pt x="753" y="526"/>
                </a:cubicBezTo>
                <a:cubicBezTo>
                  <a:pt x="754" y="525"/>
                  <a:pt x="755" y="524"/>
                  <a:pt x="755" y="523"/>
                </a:cubicBezTo>
                <a:cubicBezTo>
                  <a:pt x="756" y="522"/>
                  <a:pt x="757" y="522"/>
                  <a:pt x="758" y="521"/>
                </a:cubicBezTo>
                <a:cubicBezTo>
                  <a:pt x="757" y="521"/>
                  <a:pt x="757" y="521"/>
                  <a:pt x="757" y="520"/>
                </a:cubicBezTo>
                <a:cubicBezTo>
                  <a:pt x="757" y="520"/>
                  <a:pt x="757" y="518"/>
                  <a:pt x="758" y="518"/>
                </a:cubicBezTo>
                <a:cubicBezTo>
                  <a:pt x="758" y="518"/>
                  <a:pt x="758" y="518"/>
                  <a:pt x="758" y="517"/>
                </a:cubicBezTo>
                <a:cubicBezTo>
                  <a:pt x="758" y="517"/>
                  <a:pt x="758" y="517"/>
                  <a:pt x="758" y="517"/>
                </a:cubicBezTo>
                <a:cubicBezTo>
                  <a:pt x="758" y="517"/>
                  <a:pt x="759" y="516"/>
                  <a:pt x="759" y="516"/>
                </a:cubicBezTo>
                <a:cubicBezTo>
                  <a:pt x="759" y="516"/>
                  <a:pt x="759" y="516"/>
                  <a:pt x="759" y="516"/>
                </a:cubicBezTo>
                <a:cubicBezTo>
                  <a:pt x="759" y="516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4"/>
                  <a:pt x="760" y="514"/>
                  <a:pt x="760" y="514"/>
                </a:cubicBezTo>
                <a:cubicBezTo>
                  <a:pt x="760" y="514"/>
                  <a:pt x="759" y="513"/>
                  <a:pt x="760" y="512"/>
                </a:cubicBezTo>
                <a:cubicBezTo>
                  <a:pt x="760" y="512"/>
                  <a:pt x="760" y="512"/>
                  <a:pt x="760" y="511"/>
                </a:cubicBezTo>
                <a:cubicBezTo>
                  <a:pt x="760" y="511"/>
                  <a:pt x="761" y="511"/>
                  <a:pt x="761" y="510"/>
                </a:cubicBezTo>
                <a:cubicBezTo>
                  <a:pt x="761" y="510"/>
                  <a:pt x="761" y="509"/>
                  <a:pt x="761" y="509"/>
                </a:cubicBezTo>
                <a:cubicBezTo>
                  <a:pt x="762" y="508"/>
                  <a:pt x="761" y="507"/>
                  <a:pt x="762" y="506"/>
                </a:cubicBezTo>
                <a:cubicBezTo>
                  <a:pt x="762" y="505"/>
                  <a:pt x="762" y="505"/>
                  <a:pt x="762" y="505"/>
                </a:cubicBezTo>
                <a:cubicBezTo>
                  <a:pt x="762" y="505"/>
                  <a:pt x="762" y="504"/>
                  <a:pt x="762" y="504"/>
                </a:cubicBezTo>
                <a:cubicBezTo>
                  <a:pt x="763" y="503"/>
                  <a:pt x="761" y="503"/>
                  <a:pt x="762" y="502"/>
                </a:cubicBezTo>
                <a:cubicBezTo>
                  <a:pt x="762" y="501"/>
                  <a:pt x="762" y="501"/>
                  <a:pt x="761" y="500"/>
                </a:cubicBezTo>
                <a:cubicBezTo>
                  <a:pt x="763" y="500"/>
                  <a:pt x="763" y="498"/>
                  <a:pt x="763" y="496"/>
                </a:cubicBezTo>
                <a:cubicBezTo>
                  <a:pt x="763" y="496"/>
                  <a:pt x="764" y="496"/>
                  <a:pt x="764" y="495"/>
                </a:cubicBezTo>
                <a:cubicBezTo>
                  <a:pt x="764" y="495"/>
                  <a:pt x="765" y="495"/>
                  <a:pt x="765" y="495"/>
                </a:cubicBezTo>
                <a:cubicBezTo>
                  <a:pt x="764" y="496"/>
                  <a:pt x="764" y="496"/>
                  <a:pt x="764" y="497"/>
                </a:cubicBezTo>
                <a:cubicBezTo>
                  <a:pt x="764" y="498"/>
                  <a:pt x="763" y="499"/>
                  <a:pt x="764" y="500"/>
                </a:cubicBezTo>
                <a:cubicBezTo>
                  <a:pt x="763" y="498"/>
                  <a:pt x="765" y="498"/>
                  <a:pt x="764" y="497"/>
                </a:cubicBezTo>
                <a:cubicBezTo>
                  <a:pt x="765" y="496"/>
                  <a:pt x="764" y="495"/>
                  <a:pt x="765" y="494"/>
                </a:cubicBezTo>
                <a:cubicBezTo>
                  <a:pt x="765" y="494"/>
                  <a:pt x="765" y="494"/>
                  <a:pt x="765" y="493"/>
                </a:cubicBezTo>
                <a:cubicBezTo>
                  <a:pt x="765" y="493"/>
                  <a:pt x="764" y="493"/>
                  <a:pt x="764" y="493"/>
                </a:cubicBezTo>
                <a:cubicBezTo>
                  <a:pt x="764" y="492"/>
                  <a:pt x="764" y="492"/>
                  <a:pt x="764" y="492"/>
                </a:cubicBezTo>
                <a:cubicBezTo>
                  <a:pt x="764" y="491"/>
                  <a:pt x="764" y="491"/>
                  <a:pt x="764" y="491"/>
                </a:cubicBezTo>
                <a:cubicBezTo>
                  <a:pt x="765" y="489"/>
                  <a:pt x="765" y="488"/>
                  <a:pt x="766" y="487"/>
                </a:cubicBezTo>
                <a:cubicBezTo>
                  <a:pt x="766" y="486"/>
                  <a:pt x="767" y="486"/>
                  <a:pt x="768" y="485"/>
                </a:cubicBezTo>
                <a:cubicBezTo>
                  <a:pt x="768" y="485"/>
                  <a:pt x="767" y="484"/>
                  <a:pt x="767" y="484"/>
                </a:cubicBezTo>
                <a:cubicBezTo>
                  <a:pt x="768" y="483"/>
                  <a:pt x="768" y="483"/>
                  <a:pt x="769" y="482"/>
                </a:cubicBezTo>
                <a:cubicBezTo>
                  <a:pt x="769" y="481"/>
                  <a:pt x="770" y="479"/>
                  <a:pt x="771" y="477"/>
                </a:cubicBezTo>
                <a:cubicBezTo>
                  <a:pt x="771" y="477"/>
                  <a:pt x="771" y="477"/>
                  <a:pt x="771" y="476"/>
                </a:cubicBezTo>
                <a:cubicBezTo>
                  <a:pt x="772" y="475"/>
                  <a:pt x="772" y="473"/>
                  <a:pt x="773" y="472"/>
                </a:cubicBezTo>
                <a:cubicBezTo>
                  <a:pt x="773" y="472"/>
                  <a:pt x="774" y="472"/>
                  <a:pt x="774" y="471"/>
                </a:cubicBezTo>
                <a:cubicBezTo>
                  <a:pt x="774" y="470"/>
                  <a:pt x="774" y="470"/>
                  <a:pt x="774" y="469"/>
                </a:cubicBezTo>
                <a:cubicBezTo>
                  <a:pt x="775" y="466"/>
                  <a:pt x="777" y="462"/>
                  <a:pt x="778" y="459"/>
                </a:cubicBezTo>
                <a:cubicBezTo>
                  <a:pt x="778" y="459"/>
                  <a:pt x="778" y="459"/>
                  <a:pt x="778" y="458"/>
                </a:cubicBezTo>
                <a:cubicBezTo>
                  <a:pt x="779" y="456"/>
                  <a:pt x="780" y="455"/>
                  <a:pt x="780" y="454"/>
                </a:cubicBezTo>
                <a:cubicBezTo>
                  <a:pt x="781" y="453"/>
                  <a:pt x="781" y="452"/>
                  <a:pt x="781" y="451"/>
                </a:cubicBezTo>
                <a:cubicBezTo>
                  <a:pt x="781" y="450"/>
                  <a:pt x="781" y="450"/>
                  <a:pt x="781" y="449"/>
                </a:cubicBezTo>
                <a:cubicBezTo>
                  <a:pt x="781" y="449"/>
                  <a:pt x="781" y="449"/>
                  <a:pt x="781" y="449"/>
                </a:cubicBezTo>
                <a:cubicBezTo>
                  <a:pt x="781" y="448"/>
                  <a:pt x="781" y="447"/>
                  <a:pt x="781" y="446"/>
                </a:cubicBezTo>
                <a:cubicBezTo>
                  <a:pt x="782" y="445"/>
                  <a:pt x="782" y="445"/>
                  <a:pt x="782" y="445"/>
                </a:cubicBezTo>
                <a:cubicBezTo>
                  <a:pt x="782" y="444"/>
                  <a:pt x="783" y="443"/>
                  <a:pt x="782" y="443"/>
                </a:cubicBezTo>
                <a:cubicBezTo>
                  <a:pt x="781" y="445"/>
                  <a:pt x="781" y="445"/>
                  <a:pt x="781" y="445"/>
                </a:cubicBezTo>
                <a:cubicBezTo>
                  <a:pt x="781" y="446"/>
                  <a:pt x="781" y="447"/>
                  <a:pt x="780" y="448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780" y="450"/>
                  <a:pt x="780" y="452"/>
                  <a:pt x="779" y="452"/>
                </a:cubicBezTo>
                <a:cubicBezTo>
                  <a:pt x="779" y="452"/>
                  <a:pt x="779" y="452"/>
                  <a:pt x="779" y="451"/>
                </a:cubicBezTo>
                <a:cubicBezTo>
                  <a:pt x="779" y="451"/>
                  <a:pt x="779" y="451"/>
                  <a:pt x="779" y="451"/>
                </a:cubicBezTo>
                <a:cubicBezTo>
                  <a:pt x="779" y="449"/>
                  <a:pt x="780" y="449"/>
                  <a:pt x="780" y="447"/>
                </a:cubicBezTo>
                <a:cubicBezTo>
                  <a:pt x="780" y="447"/>
                  <a:pt x="780" y="447"/>
                  <a:pt x="780" y="446"/>
                </a:cubicBezTo>
                <a:cubicBezTo>
                  <a:pt x="780" y="445"/>
                  <a:pt x="781" y="444"/>
                  <a:pt x="782" y="442"/>
                </a:cubicBezTo>
                <a:cubicBezTo>
                  <a:pt x="782" y="443"/>
                  <a:pt x="783" y="443"/>
                  <a:pt x="783" y="442"/>
                </a:cubicBezTo>
                <a:cubicBezTo>
                  <a:pt x="783" y="440"/>
                  <a:pt x="784" y="437"/>
                  <a:pt x="784" y="435"/>
                </a:cubicBezTo>
                <a:cubicBezTo>
                  <a:pt x="784" y="434"/>
                  <a:pt x="784" y="433"/>
                  <a:pt x="784" y="432"/>
                </a:cubicBezTo>
                <a:cubicBezTo>
                  <a:pt x="785" y="432"/>
                  <a:pt x="784" y="431"/>
                  <a:pt x="784" y="430"/>
                </a:cubicBezTo>
                <a:cubicBezTo>
                  <a:pt x="785" y="430"/>
                  <a:pt x="784" y="430"/>
                  <a:pt x="784" y="430"/>
                </a:cubicBezTo>
                <a:cubicBezTo>
                  <a:pt x="784" y="429"/>
                  <a:pt x="785" y="429"/>
                  <a:pt x="785" y="428"/>
                </a:cubicBezTo>
                <a:cubicBezTo>
                  <a:pt x="785" y="427"/>
                  <a:pt x="785" y="426"/>
                  <a:pt x="785" y="426"/>
                </a:cubicBezTo>
                <a:cubicBezTo>
                  <a:pt x="785" y="426"/>
                  <a:pt x="784" y="426"/>
                  <a:pt x="784" y="426"/>
                </a:cubicBezTo>
                <a:cubicBezTo>
                  <a:pt x="785" y="424"/>
                  <a:pt x="785" y="424"/>
                  <a:pt x="785" y="424"/>
                </a:cubicBezTo>
                <a:cubicBezTo>
                  <a:pt x="785" y="423"/>
                  <a:pt x="784" y="423"/>
                  <a:pt x="785" y="422"/>
                </a:cubicBezTo>
                <a:close/>
                <a:moveTo>
                  <a:pt x="772" y="331"/>
                </a:moveTo>
                <a:cubicBezTo>
                  <a:pt x="771" y="331"/>
                  <a:pt x="772" y="330"/>
                  <a:pt x="771" y="329"/>
                </a:cubicBezTo>
                <a:cubicBezTo>
                  <a:pt x="772" y="328"/>
                  <a:pt x="773" y="330"/>
                  <a:pt x="772" y="331"/>
                </a:cubicBezTo>
                <a:close/>
                <a:moveTo>
                  <a:pt x="601" y="472"/>
                </a:moveTo>
                <a:cubicBezTo>
                  <a:pt x="601" y="471"/>
                  <a:pt x="602" y="472"/>
                  <a:pt x="602" y="471"/>
                </a:cubicBezTo>
                <a:cubicBezTo>
                  <a:pt x="602" y="471"/>
                  <a:pt x="603" y="472"/>
                  <a:pt x="603" y="472"/>
                </a:cubicBezTo>
                <a:cubicBezTo>
                  <a:pt x="604" y="476"/>
                  <a:pt x="602" y="472"/>
                  <a:pt x="601" y="472"/>
                </a:cubicBezTo>
                <a:close/>
                <a:moveTo>
                  <a:pt x="607" y="491"/>
                </a:moveTo>
                <a:cubicBezTo>
                  <a:pt x="607" y="492"/>
                  <a:pt x="608" y="492"/>
                  <a:pt x="607" y="493"/>
                </a:cubicBezTo>
                <a:cubicBezTo>
                  <a:pt x="607" y="492"/>
                  <a:pt x="606" y="490"/>
                  <a:pt x="606" y="489"/>
                </a:cubicBezTo>
                <a:cubicBezTo>
                  <a:pt x="607" y="489"/>
                  <a:pt x="607" y="489"/>
                  <a:pt x="608" y="488"/>
                </a:cubicBezTo>
                <a:cubicBezTo>
                  <a:pt x="608" y="489"/>
                  <a:pt x="608" y="490"/>
                  <a:pt x="607" y="491"/>
                </a:cubicBezTo>
                <a:close/>
                <a:moveTo>
                  <a:pt x="635" y="505"/>
                </a:moveTo>
                <a:cubicBezTo>
                  <a:pt x="635" y="505"/>
                  <a:pt x="635" y="505"/>
                  <a:pt x="635" y="505"/>
                </a:cubicBezTo>
                <a:cubicBezTo>
                  <a:pt x="634" y="505"/>
                  <a:pt x="634" y="504"/>
                  <a:pt x="633" y="504"/>
                </a:cubicBezTo>
                <a:cubicBezTo>
                  <a:pt x="633" y="504"/>
                  <a:pt x="633" y="504"/>
                  <a:pt x="633" y="504"/>
                </a:cubicBezTo>
                <a:cubicBezTo>
                  <a:pt x="633" y="503"/>
                  <a:pt x="631" y="502"/>
                  <a:pt x="631" y="501"/>
                </a:cubicBezTo>
                <a:cubicBezTo>
                  <a:pt x="631" y="501"/>
                  <a:pt x="631" y="501"/>
                  <a:pt x="631" y="501"/>
                </a:cubicBezTo>
                <a:cubicBezTo>
                  <a:pt x="630" y="501"/>
                  <a:pt x="631" y="500"/>
                  <a:pt x="631" y="500"/>
                </a:cubicBezTo>
                <a:cubicBezTo>
                  <a:pt x="630" y="500"/>
                  <a:pt x="630" y="500"/>
                  <a:pt x="630" y="500"/>
                </a:cubicBezTo>
                <a:cubicBezTo>
                  <a:pt x="629" y="498"/>
                  <a:pt x="629" y="496"/>
                  <a:pt x="628" y="494"/>
                </a:cubicBezTo>
                <a:cubicBezTo>
                  <a:pt x="628" y="494"/>
                  <a:pt x="628" y="494"/>
                  <a:pt x="629" y="493"/>
                </a:cubicBezTo>
                <a:cubicBezTo>
                  <a:pt x="629" y="493"/>
                  <a:pt x="629" y="494"/>
                  <a:pt x="629" y="494"/>
                </a:cubicBezTo>
                <a:cubicBezTo>
                  <a:pt x="629" y="495"/>
                  <a:pt x="630" y="494"/>
                  <a:pt x="631" y="495"/>
                </a:cubicBezTo>
                <a:cubicBezTo>
                  <a:pt x="631" y="495"/>
                  <a:pt x="630" y="496"/>
                  <a:pt x="630" y="496"/>
                </a:cubicBezTo>
                <a:cubicBezTo>
                  <a:pt x="631" y="496"/>
                  <a:pt x="631" y="497"/>
                  <a:pt x="631" y="498"/>
                </a:cubicBezTo>
                <a:cubicBezTo>
                  <a:pt x="632" y="499"/>
                  <a:pt x="632" y="499"/>
                  <a:pt x="633" y="500"/>
                </a:cubicBezTo>
                <a:cubicBezTo>
                  <a:pt x="633" y="500"/>
                  <a:pt x="633" y="500"/>
                  <a:pt x="633" y="501"/>
                </a:cubicBezTo>
                <a:cubicBezTo>
                  <a:pt x="634" y="501"/>
                  <a:pt x="633" y="502"/>
                  <a:pt x="634" y="502"/>
                </a:cubicBezTo>
                <a:cubicBezTo>
                  <a:pt x="634" y="502"/>
                  <a:pt x="635" y="503"/>
                  <a:pt x="635" y="503"/>
                </a:cubicBezTo>
                <a:cubicBezTo>
                  <a:pt x="635" y="503"/>
                  <a:pt x="636" y="504"/>
                  <a:pt x="635" y="505"/>
                </a:cubicBezTo>
                <a:close/>
                <a:moveTo>
                  <a:pt x="649" y="496"/>
                </a:moveTo>
                <a:cubicBezTo>
                  <a:pt x="650" y="496"/>
                  <a:pt x="650" y="496"/>
                  <a:pt x="651" y="496"/>
                </a:cubicBezTo>
                <a:cubicBezTo>
                  <a:pt x="654" y="500"/>
                  <a:pt x="654" y="500"/>
                  <a:pt x="654" y="500"/>
                </a:cubicBezTo>
                <a:cubicBezTo>
                  <a:pt x="651" y="501"/>
                  <a:pt x="649" y="497"/>
                  <a:pt x="649" y="496"/>
                </a:cubicBezTo>
                <a:close/>
                <a:moveTo>
                  <a:pt x="644" y="491"/>
                </a:moveTo>
                <a:cubicBezTo>
                  <a:pt x="643" y="490"/>
                  <a:pt x="642" y="489"/>
                  <a:pt x="642" y="487"/>
                </a:cubicBezTo>
                <a:cubicBezTo>
                  <a:pt x="643" y="488"/>
                  <a:pt x="645" y="489"/>
                  <a:pt x="644" y="491"/>
                </a:cubicBezTo>
                <a:close/>
                <a:moveTo>
                  <a:pt x="643" y="485"/>
                </a:moveTo>
                <a:cubicBezTo>
                  <a:pt x="641" y="485"/>
                  <a:pt x="642" y="483"/>
                  <a:pt x="641" y="482"/>
                </a:cubicBezTo>
                <a:cubicBezTo>
                  <a:pt x="641" y="482"/>
                  <a:pt x="642" y="484"/>
                  <a:pt x="643" y="485"/>
                </a:cubicBezTo>
                <a:close/>
                <a:moveTo>
                  <a:pt x="645" y="519"/>
                </a:moveTo>
                <a:cubicBezTo>
                  <a:pt x="644" y="519"/>
                  <a:pt x="646" y="518"/>
                  <a:pt x="644" y="518"/>
                </a:cubicBezTo>
                <a:cubicBezTo>
                  <a:pt x="644" y="518"/>
                  <a:pt x="644" y="518"/>
                  <a:pt x="643" y="518"/>
                </a:cubicBezTo>
                <a:cubicBezTo>
                  <a:pt x="643" y="517"/>
                  <a:pt x="643" y="517"/>
                  <a:pt x="643" y="517"/>
                </a:cubicBezTo>
                <a:cubicBezTo>
                  <a:pt x="643" y="517"/>
                  <a:pt x="642" y="516"/>
                  <a:pt x="642" y="516"/>
                </a:cubicBezTo>
                <a:cubicBezTo>
                  <a:pt x="642" y="515"/>
                  <a:pt x="642" y="516"/>
                  <a:pt x="642" y="516"/>
                </a:cubicBezTo>
                <a:cubicBezTo>
                  <a:pt x="643" y="516"/>
                  <a:pt x="643" y="517"/>
                  <a:pt x="644" y="517"/>
                </a:cubicBezTo>
                <a:cubicBezTo>
                  <a:pt x="645" y="518"/>
                  <a:pt x="647" y="518"/>
                  <a:pt x="647" y="519"/>
                </a:cubicBezTo>
                <a:cubicBezTo>
                  <a:pt x="647" y="520"/>
                  <a:pt x="646" y="519"/>
                  <a:pt x="645" y="519"/>
                </a:cubicBezTo>
                <a:close/>
                <a:moveTo>
                  <a:pt x="649" y="519"/>
                </a:moveTo>
                <a:cubicBezTo>
                  <a:pt x="648" y="518"/>
                  <a:pt x="648" y="518"/>
                  <a:pt x="647" y="517"/>
                </a:cubicBezTo>
                <a:cubicBezTo>
                  <a:pt x="647" y="517"/>
                  <a:pt x="647" y="516"/>
                  <a:pt x="646" y="516"/>
                </a:cubicBezTo>
                <a:cubicBezTo>
                  <a:pt x="645" y="515"/>
                  <a:pt x="644" y="515"/>
                  <a:pt x="643" y="514"/>
                </a:cubicBezTo>
                <a:cubicBezTo>
                  <a:pt x="643" y="514"/>
                  <a:pt x="645" y="514"/>
                  <a:pt x="646" y="514"/>
                </a:cubicBezTo>
                <a:cubicBezTo>
                  <a:pt x="646" y="515"/>
                  <a:pt x="646" y="515"/>
                  <a:pt x="647" y="515"/>
                </a:cubicBezTo>
                <a:cubicBezTo>
                  <a:pt x="647" y="515"/>
                  <a:pt x="648" y="515"/>
                  <a:pt x="648" y="516"/>
                </a:cubicBezTo>
                <a:cubicBezTo>
                  <a:pt x="649" y="516"/>
                  <a:pt x="649" y="516"/>
                  <a:pt x="649" y="517"/>
                </a:cubicBezTo>
                <a:cubicBezTo>
                  <a:pt x="649" y="517"/>
                  <a:pt x="651" y="517"/>
                  <a:pt x="651" y="518"/>
                </a:cubicBezTo>
                <a:cubicBezTo>
                  <a:pt x="651" y="518"/>
                  <a:pt x="651" y="518"/>
                  <a:pt x="651" y="518"/>
                </a:cubicBezTo>
                <a:cubicBezTo>
                  <a:pt x="651" y="519"/>
                  <a:pt x="653" y="519"/>
                  <a:pt x="653" y="520"/>
                </a:cubicBezTo>
                <a:cubicBezTo>
                  <a:pt x="653" y="521"/>
                  <a:pt x="651" y="520"/>
                  <a:pt x="651" y="520"/>
                </a:cubicBezTo>
                <a:cubicBezTo>
                  <a:pt x="650" y="520"/>
                  <a:pt x="650" y="519"/>
                  <a:pt x="649" y="519"/>
                </a:cubicBezTo>
                <a:close/>
                <a:moveTo>
                  <a:pt x="652" y="524"/>
                </a:moveTo>
                <a:cubicBezTo>
                  <a:pt x="651" y="523"/>
                  <a:pt x="651" y="522"/>
                  <a:pt x="650" y="522"/>
                </a:cubicBezTo>
                <a:cubicBezTo>
                  <a:pt x="650" y="521"/>
                  <a:pt x="650" y="522"/>
                  <a:pt x="650" y="522"/>
                </a:cubicBezTo>
                <a:cubicBezTo>
                  <a:pt x="651" y="522"/>
                  <a:pt x="651" y="522"/>
                  <a:pt x="652" y="522"/>
                </a:cubicBezTo>
                <a:cubicBezTo>
                  <a:pt x="653" y="522"/>
                  <a:pt x="653" y="523"/>
                  <a:pt x="655" y="524"/>
                </a:cubicBezTo>
                <a:cubicBezTo>
                  <a:pt x="654" y="525"/>
                  <a:pt x="653" y="524"/>
                  <a:pt x="652" y="524"/>
                </a:cubicBezTo>
                <a:close/>
                <a:moveTo>
                  <a:pt x="654" y="516"/>
                </a:moveTo>
                <a:cubicBezTo>
                  <a:pt x="651" y="514"/>
                  <a:pt x="649" y="512"/>
                  <a:pt x="647" y="510"/>
                </a:cubicBezTo>
                <a:cubicBezTo>
                  <a:pt x="647" y="509"/>
                  <a:pt x="646" y="509"/>
                  <a:pt x="647" y="508"/>
                </a:cubicBezTo>
                <a:cubicBezTo>
                  <a:pt x="646" y="508"/>
                  <a:pt x="646" y="508"/>
                  <a:pt x="646" y="508"/>
                </a:cubicBezTo>
                <a:cubicBezTo>
                  <a:pt x="645" y="507"/>
                  <a:pt x="645" y="507"/>
                  <a:pt x="644" y="507"/>
                </a:cubicBezTo>
                <a:cubicBezTo>
                  <a:pt x="644" y="507"/>
                  <a:pt x="644" y="506"/>
                  <a:pt x="644" y="506"/>
                </a:cubicBezTo>
                <a:cubicBezTo>
                  <a:pt x="644" y="506"/>
                  <a:pt x="643" y="506"/>
                  <a:pt x="643" y="505"/>
                </a:cubicBezTo>
                <a:cubicBezTo>
                  <a:pt x="643" y="505"/>
                  <a:pt x="643" y="505"/>
                  <a:pt x="643" y="505"/>
                </a:cubicBezTo>
                <a:cubicBezTo>
                  <a:pt x="642" y="505"/>
                  <a:pt x="642" y="504"/>
                  <a:pt x="642" y="504"/>
                </a:cubicBezTo>
                <a:cubicBezTo>
                  <a:pt x="641" y="503"/>
                  <a:pt x="641" y="503"/>
                  <a:pt x="640" y="502"/>
                </a:cubicBezTo>
                <a:cubicBezTo>
                  <a:pt x="640" y="502"/>
                  <a:pt x="640" y="502"/>
                  <a:pt x="640" y="502"/>
                </a:cubicBezTo>
                <a:cubicBezTo>
                  <a:pt x="639" y="501"/>
                  <a:pt x="639" y="501"/>
                  <a:pt x="638" y="500"/>
                </a:cubicBezTo>
                <a:cubicBezTo>
                  <a:pt x="639" y="499"/>
                  <a:pt x="639" y="500"/>
                  <a:pt x="639" y="499"/>
                </a:cubicBezTo>
                <a:cubicBezTo>
                  <a:pt x="640" y="499"/>
                  <a:pt x="640" y="499"/>
                  <a:pt x="641" y="500"/>
                </a:cubicBezTo>
                <a:cubicBezTo>
                  <a:pt x="641" y="500"/>
                  <a:pt x="641" y="501"/>
                  <a:pt x="641" y="502"/>
                </a:cubicBezTo>
                <a:cubicBezTo>
                  <a:pt x="642" y="503"/>
                  <a:pt x="642" y="504"/>
                  <a:pt x="644" y="505"/>
                </a:cubicBezTo>
                <a:cubicBezTo>
                  <a:pt x="645" y="505"/>
                  <a:pt x="643" y="504"/>
                  <a:pt x="644" y="503"/>
                </a:cubicBezTo>
                <a:cubicBezTo>
                  <a:pt x="645" y="504"/>
                  <a:pt x="645" y="505"/>
                  <a:pt x="646" y="506"/>
                </a:cubicBezTo>
                <a:cubicBezTo>
                  <a:pt x="647" y="505"/>
                  <a:pt x="647" y="506"/>
                  <a:pt x="648" y="507"/>
                </a:cubicBezTo>
                <a:cubicBezTo>
                  <a:pt x="648" y="508"/>
                  <a:pt x="649" y="508"/>
                  <a:pt x="650" y="509"/>
                </a:cubicBezTo>
                <a:cubicBezTo>
                  <a:pt x="650" y="509"/>
                  <a:pt x="650" y="509"/>
                  <a:pt x="651" y="509"/>
                </a:cubicBezTo>
                <a:cubicBezTo>
                  <a:pt x="651" y="509"/>
                  <a:pt x="652" y="509"/>
                  <a:pt x="652" y="510"/>
                </a:cubicBezTo>
                <a:cubicBezTo>
                  <a:pt x="652" y="510"/>
                  <a:pt x="652" y="510"/>
                  <a:pt x="652" y="510"/>
                </a:cubicBezTo>
                <a:cubicBezTo>
                  <a:pt x="653" y="510"/>
                  <a:pt x="653" y="510"/>
                  <a:pt x="653" y="511"/>
                </a:cubicBezTo>
                <a:cubicBezTo>
                  <a:pt x="654" y="512"/>
                  <a:pt x="653" y="510"/>
                  <a:pt x="654" y="511"/>
                </a:cubicBezTo>
                <a:cubicBezTo>
                  <a:pt x="654" y="511"/>
                  <a:pt x="656" y="511"/>
                  <a:pt x="655" y="512"/>
                </a:cubicBezTo>
                <a:cubicBezTo>
                  <a:pt x="657" y="512"/>
                  <a:pt x="657" y="513"/>
                  <a:pt x="659" y="514"/>
                </a:cubicBezTo>
                <a:cubicBezTo>
                  <a:pt x="659" y="515"/>
                  <a:pt x="660" y="515"/>
                  <a:pt x="660" y="516"/>
                </a:cubicBezTo>
                <a:cubicBezTo>
                  <a:pt x="662" y="516"/>
                  <a:pt x="664" y="515"/>
                  <a:pt x="667" y="517"/>
                </a:cubicBezTo>
                <a:cubicBezTo>
                  <a:pt x="667" y="517"/>
                  <a:pt x="668" y="518"/>
                  <a:pt x="669" y="518"/>
                </a:cubicBezTo>
                <a:cubicBezTo>
                  <a:pt x="670" y="519"/>
                  <a:pt x="670" y="519"/>
                  <a:pt x="671" y="519"/>
                </a:cubicBezTo>
                <a:cubicBezTo>
                  <a:pt x="671" y="519"/>
                  <a:pt x="671" y="519"/>
                  <a:pt x="671" y="519"/>
                </a:cubicBezTo>
                <a:cubicBezTo>
                  <a:pt x="672" y="519"/>
                  <a:pt x="674" y="519"/>
                  <a:pt x="675" y="519"/>
                </a:cubicBezTo>
                <a:cubicBezTo>
                  <a:pt x="675" y="519"/>
                  <a:pt x="676" y="519"/>
                  <a:pt x="676" y="519"/>
                </a:cubicBezTo>
                <a:cubicBezTo>
                  <a:pt x="677" y="519"/>
                  <a:pt x="676" y="519"/>
                  <a:pt x="676" y="519"/>
                </a:cubicBezTo>
                <a:cubicBezTo>
                  <a:pt x="677" y="520"/>
                  <a:pt x="677" y="519"/>
                  <a:pt x="677" y="519"/>
                </a:cubicBezTo>
                <a:cubicBezTo>
                  <a:pt x="678" y="520"/>
                  <a:pt x="677" y="520"/>
                  <a:pt x="678" y="520"/>
                </a:cubicBezTo>
                <a:cubicBezTo>
                  <a:pt x="679" y="521"/>
                  <a:pt x="679" y="519"/>
                  <a:pt x="680" y="520"/>
                </a:cubicBezTo>
                <a:cubicBezTo>
                  <a:pt x="680" y="522"/>
                  <a:pt x="679" y="522"/>
                  <a:pt x="677" y="522"/>
                </a:cubicBezTo>
                <a:cubicBezTo>
                  <a:pt x="676" y="522"/>
                  <a:pt x="676" y="522"/>
                  <a:pt x="675" y="522"/>
                </a:cubicBezTo>
                <a:cubicBezTo>
                  <a:pt x="675" y="522"/>
                  <a:pt x="674" y="522"/>
                  <a:pt x="674" y="522"/>
                </a:cubicBezTo>
                <a:cubicBezTo>
                  <a:pt x="671" y="521"/>
                  <a:pt x="669" y="521"/>
                  <a:pt x="666" y="520"/>
                </a:cubicBezTo>
                <a:cubicBezTo>
                  <a:pt x="665" y="519"/>
                  <a:pt x="665" y="521"/>
                  <a:pt x="664" y="520"/>
                </a:cubicBezTo>
                <a:cubicBezTo>
                  <a:pt x="663" y="519"/>
                  <a:pt x="661" y="519"/>
                  <a:pt x="660" y="519"/>
                </a:cubicBezTo>
                <a:cubicBezTo>
                  <a:pt x="659" y="518"/>
                  <a:pt x="659" y="518"/>
                  <a:pt x="658" y="517"/>
                </a:cubicBezTo>
                <a:cubicBezTo>
                  <a:pt x="658" y="517"/>
                  <a:pt x="657" y="517"/>
                  <a:pt x="657" y="516"/>
                </a:cubicBezTo>
                <a:cubicBezTo>
                  <a:pt x="656" y="515"/>
                  <a:pt x="655" y="516"/>
                  <a:pt x="654" y="516"/>
                </a:cubicBezTo>
                <a:close/>
                <a:moveTo>
                  <a:pt x="678" y="525"/>
                </a:moveTo>
                <a:cubicBezTo>
                  <a:pt x="677" y="525"/>
                  <a:pt x="675" y="525"/>
                  <a:pt x="674" y="525"/>
                </a:cubicBezTo>
                <a:cubicBezTo>
                  <a:pt x="674" y="525"/>
                  <a:pt x="674" y="525"/>
                  <a:pt x="673" y="525"/>
                </a:cubicBezTo>
                <a:cubicBezTo>
                  <a:pt x="672" y="526"/>
                  <a:pt x="673" y="524"/>
                  <a:pt x="672" y="524"/>
                </a:cubicBezTo>
                <a:cubicBezTo>
                  <a:pt x="671" y="525"/>
                  <a:pt x="671" y="525"/>
                  <a:pt x="671" y="525"/>
                </a:cubicBezTo>
                <a:cubicBezTo>
                  <a:pt x="670" y="525"/>
                  <a:pt x="669" y="524"/>
                  <a:pt x="668" y="524"/>
                </a:cubicBezTo>
                <a:cubicBezTo>
                  <a:pt x="669" y="524"/>
                  <a:pt x="669" y="523"/>
                  <a:pt x="669" y="523"/>
                </a:cubicBezTo>
                <a:cubicBezTo>
                  <a:pt x="670" y="523"/>
                  <a:pt x="670" y="524"/>
                  <a:pt x="671" y="524"/>
                </a:cubicBezTo>
                <a:cubicBezTo>
                  <a:pt x="671" y="524"/>
                  <a:pt x="671" y="524"/>
                  <a:pt x="672" y="524"/>
                </a:cubicBezTo>
                <a:cubicBezTo>
                  <a:pt x="672" y="524"/>
                  <a:pt x="672" y="524"/>
                  <a:pt x="672" y="524"/>
                </a:cubicBezTo>
                <a:cubicBezTo>
                  <a:pt x="673" y="523"/>
                  <a:pt x="674" y="524"/>
                  <a:pt x="675" y="524"/>
                </a:cubicBezTo>
                <a:cubicBezTo>
                  <a:pt x="675" y="524"/>
                  <a:pt x="676" y="524"/>
                  <a:pt x="676" y="524"/>
                </a:cubicBezTo>
                <a:cubicBezTo>
                  <a:pt x="677" y="524"/>
                  <a:pt x="678" y="524"/>
                  <a:pt x="678" y="524"/>
                </a:cubicBezTo>
                <a:cubicBezTo>
                  <a:pt x="678" y="524"/>
                  <a:pt x="678" y="524"/>
                  <a:pt x="678" y="525"/>
                </a:cubicBezTo>
                <a:close/>
                <a:moveTo>
                  <a:pt x="657" y="520"/>
                </a:moveTo>
                <a:cubicBezTo>
                  <a:pt x="660" y="521"/>
                  <a:pt x="664" y="521"/>
                  <a:pt x="665" y="523"/>
                </a:cubicBezTo>
                <a:cubicBezTo>
                  <a:pt x="665" y="524"/>
                  <a:pt x="664" y="523"/>
                  <a:pt x="664" y="523"/>
                </a:cubicBezTo>
                <a:cubicBezTo>
                  <a:pt x="663" y="524"/>
                  <a:pt x="664" y="524"/>
                  <a:pt x="664" y="525"/>
                </a:cubicBezTo>
                <a:cubicBezTo>
                  <a:pt x="662" y="525"/>
                  <a:pt x="660" y="525"/>
                  <a:pt x="658" y="524"/>
                </a:cubicBezTo>
                <a:cubicBezTo>
                  <a:pt x="659" y="523"/>
                  <a:pt x="662" y="525"/>
                  <a:pt x="662" y="523"/>
                </a:cubicBezTo>
                <a:cubicBezTo>
                  <a:pt x="661" y="521"/>
                  <a:pt x="656" y="522"/>
                  <a:pt x="657" y="520"/>
                </a:cubicBezTo>
                <a:close/>
                <a:moveTo>
                  <a:pt x="676" y="535"/>
                </a:moveTo>
                <a:cubicBezTo>
                  <a:pt x="675" y="535"/>
                  <a:pt x="674" y="535"/>
                  <a:pt x="673" y="535"/>
                </a:cubicBezTo>
                <a:cubicBezTo>
                  <a:pt x="672" y="535"/>
                  <a:pt x="672" y="535"/>
                  <a:pt x="671" y="535"/>
                </a:cubicBezTo>
                <a:cubicBezTo>
                  <a:pt x="671" y="535"/>
                  <a:pt x="671" y="535"/>
                  <a:pt x="670" y="535"/>
                </a:cubicBezTo>
                <a:cubicBezTo>
                  <a:pt x="670" y="535"/>
                  <a:pt x="670" y="534"/>
                  <a:pt x="670" y="534"/>
                </a:cubicBezTo>
                <a:cubicBezTo>
                  <a:pt x="669" y="534"/>
                  <a:pt x="669" y="534"/>
                  <a:pt x="668" y="534"/>
                </a:cubicBezTo>
                <a:cubicBezTo>
                  <a:pt x="667" y="533"/>
                  <a:pt x="667" y="533"/>
                  <a:pt x="665" y="533"/>
                </a:cubicBezTo>
                <a:cubicBezTo>
                  <a:pt x="665" y="533"/>
                  <a:pt x="665" y="533"/>
                  <a:pt x="665" y="533"/>
                </a:cubicBezTo>
                <a:cubicBezTo>
                  <a:pt x="664" y="533"/>
                  <a:pt x="664" y="533"/>
                  <a:pt x="664" y="533"/>
                </a:cubicBezTo>
                <a:cubicBezTo>
                  <a:pt x="663" y="533"/>
                  <a:pt x="663" y="533"/>
                  <a:pt x="662" y="533"/>
                </a:cubicBezTo>
                <a:cubicBezTo>
                  <a:pt x="662" y="533"/>
                  <a:pt x="661" y="532"/>
                  <a:pt x="661" y="532"/>
                </a:cubicBezTo>
                <a:cubicBezTo>
                  <a:pt x="661" y="532"/>
                  <a:pt x="661" y="532"/>
                  <a:pt x="660" y="532"/>
                </a:cubicBezTo>
                <a:cubicBezTo>
                  <a:pt x="660" y="532"/>
                  <a:pt x="659" y="532"/>
                  <a:pt x="659" y="531"/>
                </a:cubicBezTo>
                <a:cubicBezTo>
                  <a:pt x="658" y="531"/>
                  <a:pt x="656" y="531"/>
                  <a:pt x="657" y="530"/>
                </a:cubicBezTo>
                <a:cubicBezTo>
                  <a:pt x="659" y="531"/>
                  <a:pt x="660" y="532"/>
                  <a:pt x="662" y="531"/>
                </a:cubicBezTo>
                <a:cubicBezTo>
                  <a:pt x="663" y="532"/>
                  <a:pt x="666" y="533"/>
                  <a:pt x="667" y="532"/>
                </a:cubicBezTo>
                <a:cubicBezTo>
                  <a:pt x="667" y="532"/>
                  <a:pt x="668" y="532"/>
                  <a:pt x="669" y="533"/>
                </a:cubicBezTo>
                <a:cubicBezTo>
                  <a:pt x="669" y="533"/>
                  <a:pt x="669" y="533"/>
                  <a:pt x="669" y="533"/>
                </a:cubicBezTo>
                <a:cubicBezTo>
                  <a:pt x="670" y="534"/>
                  <a:pt x="670" y="533"/>
                  <a:pt x="671" y="533"/>
                </a:cubicBezTo>
                <a:cubicBezTo>
                  <a:pt x="672" y="533"/>
                  <a:pt x="672" y="534"/>
                  <a:pt x="672" y="534"/>
                </a:cubicBezTo>
                <a:cubicBezTo>
                  <a:pt x="672" y="534"/>
                  <a:pt x="673" y="534"/>
                  <a:pt x="673" y="535"/>
                </a:cubicBezTo>
                <a:cubicBezTo>
                  <a:pt x="674" y="534"/>
                  <a:pt x="676" y="535"/>
                  <a:pt x="678" y="535"/>
                </a:cubicBezTo>
                <a:cubicBezTo>
                  <a:pt x="679" y="535"/>
                  <a:pt x="679" y="536"/>
                  <a:pt x="679" y="536"/>
                </a:cubicBezTo>
                <a:cubicBezTo>
                  <a:pt x="679" y="537"/>
                  <a:pt x="677" y="536"/>
                  <a:pt x="676" y="535"/>
                </a:cubicBezTo>
                <a:close/>
                <a:moveTo>
                  <a:pt x="681" y="534"/>
                </a:moveTo>
                <a:cubicBezTo>
                  <a:pt x="681" y="534"/>
                  <a:pt x="680" y="534"/>
                  <a:pt x="680" y="534"/>
                </a:cubicBezTo>
                <a:cubicBezTo>
                  <a:pt x="678" y="534"/>
                  <a:pt x="678" y="534"/>
                  <a:pt x="678" y="534"/>
                </a:cubicBezTo>
                <a:cubicBezTo>
                  <a:pt x="678" y="533"/>
                  <a:pt x="679" y="534"/>
                  <a:pt x="679" y="534"/>
                </a:cubicBezTo>
                <a:cubicBezTo>
                  <a:pt x="681" y="534"/>
                  <a:pt x="682" y="533"/>
                  <a:pt x="683" y="534"/>
                </a:cubicBezTo>
                <a:cubicBezTo>
                  <a:pt x="682" y="535"/>
                  <a:pt x="682" y="534"/>
                  <a:pt x="681" y="534"/>
                </a:cubicBezTo>
                <a:close/>
                <a:moveTo>
                  <a:pt x="683" y="522"/>
                </a:moveTo>
                <a:cubicBezTo>
                  <a:pt x="684" y="521"/>
                  <a:pt x="684" y="521"/>
                  <a:pt x="685" y="522"/>
                </a:cubicBezTo>
                <a:cubicBezTo>
                  <a:pt x="685" y="522"/>
                  <a:pt x="684" y="522"/>
                  <a:pt x="683" y="522"/>
                </a:cubicBezTo>
                <a:close/>
                <a:moveTo>
                  <a:pt x="688" y="535"/>
                </a:moveTo>
                <a:cubicBezTo>
                  <a:pt x="688" y="535"/>
                  <a:pt x="686" y="536"/>
                  <a:pt x="686" y="535"/>
                </a:cubicBezTo>
                <a:cubicBezTo>
                  <a:pt x="686" y="534"/>
                  <a:pt x="686" y="535"/>
                  <a:pt x="687" y="535"/>
                </a:cubicBezTo>
                <a:cubicBezTo>
                  <a:pt x="687" y="535"/>
                  <a:pt x="688" y="535"/>
                  <a:pt x="688" y="535"/>
                </a:cubicBezTo>
                <a:cubicBezTo>
                  <a:pt x="688" y="535"/>
                  <a:pt x="689" y="535"/>
                  <a:pt x="689" y="535"/>
                </a:cubicBezTo>
                <a:cubicBezTo>
                  <a:pt x="690" y="536"/>
                  <a:pt x="689" y="535"/>
                  <a:pt x="688" y="535"/>
                </a:cubicBezTo>
                <a:close/>
                <a:moveTo>
                  <a:pt x="692" y="536"/>
                </a:moveTo>
                <a:cubicBezTo>
                  <a:pt x="692" y="535"/>
                  <a:pt x="692" y="536"/>
                  <a:pt x="693" y="536"/>
                </a:cubicBezTo>
                <a:cubicBezTo>
                  <a:pt x="694" y="536"/>
                  <a:pt x="694" y="535"/>
                  <a:pt x="695" y="536"/>
                </a:cubicBezTo>
                <a:cubicBezTo>
                  <a:pt x="694" y="537"/>
                  <a:pt x="693" y="536"/>
                  <a:pt x="692" y="536"/>
                </a:cubicBezTo>
                <a:close/>
                <a:moveTo>
                  <a:pt x="694" y="523"/>
                </a:moveTo>
                <a:cubicBezTo>
                  <a:pt x="691" y="522"/>
                  <a:pt x="688" y="523"/>
                  <a:pt x="686" y="522"/>
                </a:cubicBezTo>
                <a:cubicBezTo>
                  <a:pt x="686" y="521"/>
                  <a:pt x="687" y="521"/>
                  <a:pt x="688" y="521"/>
                </a:cubicBezTo>
                <a:cubicBezTo>
                  <a:pt x="688" y="521"/>
                  <a:pt x="688" y="522"/>
                  <a:pt x="689" y="522"/>
                </a:cubicBezTo>
                <a:cubicBezTo>
                  <a:pt x="689" y="522"/>
                  <a:pt x="689" y="521"/>
                  <a:pt x="689" y="521"/>
                </a:cubicBezTo>
                <a:cubicBezTo>
                  <a:pt x="690" y="521"/>
                  <a:pt x="691" y="522"/>
                  <a:pt x="691" y="522"/>
                </a:cubicBezTo>
                <a:cubicBezTo>
                  <a:pt x="692" y="521"/>
                  <a:pt x="692" y="521"/>
                  <a:pt x="692" y="521"/>
                </a:cubicBezTo>
                <a:cubicBezTo>
                  <a:pt x="693" y="521"/>
                  <a:pt x="694" y="521"/>
                  <a:pt x="695" y="521"/>
                </a:cubicBezTo>
                <a:cubicBezTo>
                  <a:pt x="695" y="521"/>
                  <a:pt x="696" y="522"/>
                  <a:pt x="697" y="520"/>
                </a:cubicBezTo>
                <a:cubicBezTo>
                  <a:pt x="697" y="521"/>
                  <a:pt x="698" y="521"/>
                  <a:pt x="699" y="521"/>
                </a:cubicBezTo>
                <a:cubicBezTo>
                  <a:pt x="699" y="521"/>
                  <a:pt x="699" y="520"/>
                  <a:pt x="700" y="520"/>
                </a:cubicBezTo>
                <a:cubicBezTo>
                  <a:pt x="701" y="520"/>
                  <a:pt x="702" y="520"/>
                  <a:pt x="703" y="519"/>
                </a:cubicBezTo>
                <a:cubicBezTo>
                  <a:pt x="703" y="520"/>
                  <a:pt x="703" y="520"/>
                  <a:pt x="703" y="521"/>
                </a:cubicBezTo>
                <a:cubicBezTo>
                  <a:pt x="703" y="520"/>
                  <a:pt x="704" y="521"/>
                  <a:pt x="705" y="521"/>
                </a:cubicBezTo>
                <a:cubicBezTo>
                  <a:pt x="706" y="521"/>
                  <a:pt x="706" y="520"/>
                  <a:pt x="707" y="520"/>
                </a:cubicBezTo>
                <a:cubicBezTo>
                  <a:pt x="708" y="520"/>
                  <a:pt x="708" y="520"/>
                  <a:pt x="709" y="520"/>
                </a:cubicBezTo>
                <a:cubicBezTo>
                  <a:pt x="709" y="520"/>
                  <a:pt x="710" y="519"/>
                  <a:pt x="710" y="519"/>
                </a:cubicBezTo>
                <a:cubicBezTo>
                  <a:pt x="711" y="519"/>
                  <a:pt x="711" y="520"/>
                  <a:pt x="711" y="519"/>
                </a:cubicBezTo>
                <a:cubicBezTo>
                  <a:pt x="712" y="519"/>
                  <a:pt x="712" y="519"/>
                  <a:pt x="712" y="519"/>
                </a:cubicBezTo>
                <a:cubicBezTo>
                  <a:pt x="713" y="519"/>
                  <a:pt x="713" y="518"/>
                  <a:pt x="715" y="519"/>
                </a:cubicBezTo>
                <a:cubicBezTo>
                  <a:pt x="715" y="519"/>
                  <a:pt x="715" y="519"/>
                  <a:pt x="716" y="518"/>
                </a:cubicBezTo>
                <a:cubicBezTo>
                  <a:pt x="716" y="520"/>
                  <a:pt x="715" y="519"/>
                  <a:pt x="714" y="519"/>
                </a:cubicBezTo>
                <a:cubicBezTo>
                  <a:pt x="714" y="519"/>
                  <a:pt x="713" y="520"/>
                  <a:pt x="713" y="520"/>
                </a:cubicBezTo>
                <a:cubicBezTo>
                  <a:pt x="713" y="520"/>
                  <a:pt x="712" y="520"/>
                  <a:pt x="712" y="520"/>
                </a:cubicBezTo>
                <a:cubicBezTo>
                  <a:pt x="712" y="520"/>
                  <a:pt x="711" y="521"/>
                  <a:pt x="711" y="521"/>
                </a:cubicBezTo>
                <a:cubicBezTo>
                  <a:pt x="711" y="521"/>
                  <a:pt x="710" y="521"/>
                  <a:pt x="710" y="521"/>
                </a:cubicBezTo>
                <a:cubicBezTo>
                  <a:pt x="709" y="521"/>
                  <a:pt x="709" y="521"/>
                  <a:pt x="709" y="521"/>
                </a:cubicBezTo>
                <a:cubicBezTo>
                  <a:pt x="708" y="521"/>
                  <a:pt x="708" y="522"/>
                  <a:pt x="708" y="522"/>
                </a:cubicBezTo>
                <a:cubicBezTo>
                  <a:pt x="707" y="522"/>
                  <a:pt x="706" y="521"/>
                  <a:pt x="705" y="522"/>
                </a:cubicBezTo>
                <a:cubicBezTo>
                  <a:pt x="705" y="522"/>
                  <a:pt x="705" y="522"/>
                  <a:pt x="704" y="522"/>
                </a:cubicBezTo>
                <a:cubicBezTo>
                  <a:pt x="703" y="522"/>
                  <a:pt x="701" y="522"/>
                  <a:pt x="700" y="523"/>
                </a:cubicBezTo>
                <a:cubicBezTo>
                  <a:pt x="697" y="522"/>
                  <a:pt x="695" y="522"/>
                  <a:pt x="694" y="523"/>
                </a:cubicBezTo>
                <a:close/>
                <a:moveTo>
                  <a:pt x="698" y="535"/>
                </a:moveTo>
                <a:cubicBezTo>
                  <a:pt x="698" y="534"/>
                  <a:pt x="700" y="536"/>
                  <a:pt x="700" y="536"/>
                </a:cubicBezTo>
                <a:cubicBezTo>
                  <a:pt x="700" y="537"/>
                  <a:pt x="698" y="536"/>
                  <a:pt x="698" y="535"/>
                </a:cubicBezTo>
                <a:close/>
                <a:moveTo>
                  <a:pt x="716" y="527"/>
                </a:moveTo>
                <a:cubicBezTo>
                  <a:pt x="715" y="527"/>
                  <a:pt x="715" y="527"/>
                  <a:pt x="715" y="527"/>
                </a:cubicBezTo>
                <a:cubicBezTo>
                  <a:pt x="714" y="527"/>
                  <a:pt x="714" y="526"/>
                  <a:pt x="714" y="527"/>
                </a:cubicBezTo>
                <a:cubicBezTo>
                  <a:pt x="713" y="527"/>
                  <a:pt x="712" y="527"/>
                  <a:pt x="712" y="527"/>
                </a:cubicBezTo>
                <a:cubicBezTo>
                  <a:pt x="712" y="528"/>
                  <a:pt x="711" y="527"/>
                  <a:pt x="711" y="528"/>
                </a:cubicBezTo>
                <a:cubicBezTo>
                  <a:pt x="709" y="527"/>
                  <a:pt x="708" y="529"/>
                  <a:pt x="706" y="528"/>
                </a:cubicBezTo>
                <a:cubicBezTo>
                  <a:pt x="705" y="528"/>
                  <a:pt x="705" y="529"/>
                  <a:pt x="705" y="529"/>
                </a:cubicBezTo>
                <a:cubicBezTo>
                  <a:pt x="704" y="529"/>
                  <a:pt x="703" y="530"/>
                  <a:pt x="703" y="530"/>
                </a:cubicBezTo>
                <a:cubicBezTo>
                  <a:pt x="702" y="530"/>
                  <a:pt x="702" y="529"/>
                  <a:pt x="702" y="529"/>
                </a:cubicBezTo>
                <a:cubicBezTo>
                  <a:pt x="702" y="529"/>
                  <a:pt x="701" y="530"/>
                  <a:pt x="701" y="530"/>
                </a:cubicBezTo>
                <a:cubicBezTo>
                  <a:pt x="701" y="530"/>
                  <a:pt x="700" y="530"/>
                  <a:pt x="699" y="530"/>
                </a:cubicBezTo>
                <a:cubicBezTo>
                  <a:pt x="698" y="530"/>
                  <a:pt x="698" y="530"/>
                  <a:pt x="698" y="530"/>
                </a:cubicBezTo>
                <a:cubicBezTo>
                  <a:pt x="698" y="529"/>
                  <a:pt x="698" y="529"/>
                  <a:pt x="699" y="530"/>
                </a:cubicBezTo>
                <a:cubicBezTo>
                  <a:pt x="700" y="530"/>
                  <a:pt x="700" y="529"/>
                  <a:pt x="700" y="529"/>
                </a:cubicBezTo>
                <a:cubicBezTo>
                  <a:pt x="701" y="528"/>
                  <a:pt x="701" y="529"/>
                  <a:pt x="701" y="529"/>
                </a:cubicBezTo>
                <a:cubicBezTo>
                  <a:pt x="701" y="529"/>
                  <a:pt x="702" y="528"/>
                  <a:pt x="702" y="528"/>
                </a:cubicBezTo>
                <a:cubicBezTo>
                  <a:pt x="702" y="528"/>
                  <a:pt x="702" y="529"/>
                  <a:pt x="702" y="529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4" y="528"/>
                  <a:pt x="705" y="528"/>
                  <a:pt x="706" y="527"/>
                </a:cubicBezTo>
                <a:cubicBezTo>
                  <a:pt x="707" y="527"/>
                  <a:pt x="709" y="527"/>
                  <a:pt x="710" y="527"/>
                </a:cubicBezTo>
                <a:cubicBezTo>
                  <a:pt x="711" y="526"/>
                  <a:pt x="713" y="526"/>
                  <a:pt x="714" y="526"/>
                </a:cubicBezTo>
                <a:cubicBezTo>
                  <a:pt x="715" y="526"/>
                  <a:pt x="714" y="526"/>
                  <a:pt x="714" y="527"/>
                </a:cubicBezTo>
                <a:cubicBezTo>
                  <a:pt x="715" y="527"/>
                  <a:pt x="715" y="526"/>
                  <a:pt x="716" y="526"/>
                </a:cubicBezTo>
                <a:cubicBezTo>
                  <a:pt x="716" y="526"/>
                  <a:pt x="716" y="526"/>
                  <a:pt x="717" y="526"/>
                </a:cubicBezTo>
                <a:cubicBezTo>
                  <a:pt x="718" y="527"/>
                  <a:pt x="716" y="527"/>
                  <a:pt x="716" y="527"/>
                </a:cubicBezTo>
                <a:close/>
                <a:moveTo>
                  <a:pt x="484" y="270"/>
                </a:moveTo>
                <a:cubicBezTo>
                  <a:pt x="484" y="270"/>
                  <a:pt x="484" y="271"/>
                  <a:pt x="484" y="271"/>
                </a:cubicBezTo>
                <a:cubicBezTo>
                  <a:pt x="485" y="271"/>
                  <a:pt x="485" y="270"/>
                  <a:pt x="485" y="270"/>
                </a:cubicBezTo>
                <a:cubicBezTo>
                  <a:pt x="486" y="270"/>
                  <a:pt x="487" y="271"/>
                  <a:pt x="487" y="270"/>
                </a:cubicBezTo>
                <a:cubicBezTo>
                  <a:pt x="488" y="271"/>
                  <a:pt x="488" y="271"/>
                  <a:pt x="488" y="272"/>
                </a:cubicBezTo>
                <a:cubicBezTo>
                  <a:pt x="488" y="272"/>
                  <a:pt x="487" y="272"/>
                  <a:pt x="486" y="272"/>
                </a:cubicBezTo>
                <a:cubicBezTo>
                  <a:pt x="485" y="271"/>
                  <a:pt x="484" y="272"/>
                  <a:pt x="483" y="271"/>
                </a:cubicBezTo>
                <a:cubicBezTo>
                  <a:pt x="483" y="270"/>
                  <a:pt x="484" y="271"/>
                  <a:pt x="484" y="270"/>
                </a:cubicBezTo>
                <a:close/>
                <a:moveTo>
                  <a:pt x="438" y="278"/>
                </a:moveTo>
                <a:cubicBezTo>
                  <a:pt x="438" y="278"/>
                  <a:pt x="437" y="278"/>
                  <a:pt x="437" y="278"/>
                </a:cubicBezTo>
                <a:cubicBezTo>
                  <a:pt x="436" y="278"/>
                  <a:pt x="436" y="278"/>
                  <a:pt x="436" y="278"/>
                </a:cubicBezTo>
                <a:cubicBezTo>
                  <a:pt x="435" y="278"/>
                  <a:pt x="435" y="278"/>
                  <a:pt x="434" y="279"/>
                </a:cubicBezTo>
                <a:cubicBezTo>
                  <a:pt x="434" y="279"/>
                  <a:pt x="434" y="279"/>
                  <a:pt x="434" y="279"/>
                </a:cubicBezTo>
                <a:cubicBezTo>
                  <a:pt x="434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9"/>
                </a:cubicBezTo>
                <a:cubicBezTo>
                  <a:pt x="432" y="280"/>
                  <a:pt x="432" y="281"/>
                  <a:pt x="431" y="281"/>
                </a:cubicBezTo>
                <a:cubicBezTo>
                  <a:pt x="431" y="281"/>
                  <a:pt x="430" y="281"/>
                  <a:pt x="430" y="281"/>
                </a:cubicBezTo>
                <a:cubicBezTo>
                  <a:pt x="430" y="281"/>
                  <a:pt x="429" y="282"/>
                  <a:pt x="429" y="282"/>
                </a:cubicBezTo>
                <a:cubicBezTo>
                  <a:pt x="429" y="281"/>
                  <a:pt x="430" y="281"/>
                  <a:pt x="430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2" y="280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8"/>
                </a:cubicBezTo>
                <a:cubicBezTo>
                  <a:pt x="433" y="278"/>
                  <a:pt x="434" y="279"/>
                  <a:pt x="434" y="278"/>
                </a:cubicBezTo>
                <a:cubicBezTo>
                  <a:pt x="434" y="278"/>
                  <a:pt x="434" y="278"/>
                  <a:pt x="435" y="278"/>
                </a:cubicBezTo>
                <a:cubicBezTo>
                  <a:pt x="435" y="278"/>
                  <a:pt x="436" y="278"/>
                  <a:pt x="436" y="277"/>
                </a:cubicBezTo>
                <a:cubicBezTo>
                  <a:pt x="437" y="277"/>
                  <a:pt x="438" y="276"/>
                  <a:pt x="438" y="276"/>
                </a:cubicBezTo>
                <a:cubicBezTo>
                  <a:pt x="439" y="275"/>
                  <a:pt x="441" y="275"/>
                  <a:pt x="442" y="275"/>
                </a:cubicBezTo>
                <a:cubicBezTo>
                  <a:pt x="442" y="275"/>
                  <a:pt x="442" y="275"/>
                  <a:pt x="443" y="275"/>
                </a:cubicBezTo>
                <a:cubicBezTo>
                  <a:pt x="441" y="276"/>
                  <a:pt x="440" y="276"/>
                  <a:pt x="438" y="278"/>
                </a:cubicBezTo>
                <a:close/>
                <a:moveTo>
                  <a:pt x="456" y="271"/>
                </a:moveTo>
                <a:cubicBezTo>
                  <a:pt x="456" y="271"/>
                  <a:pt x="455" y="272"/>
                  <a:pt x="455" y="272"/>
                </a:cubicBezTo>
                <a:cubicBezTo>
                  <a:pt x="455" y="272"/>
                  <a:pt x="454" y="272"/>
                  <a:pt x="454" y="272"/>
                </a:cubicBezTo>
                <a:cubicBezTo>
                  <a:pt x="454" y="272"/>
                  <a:pt x="453" y="272"/>
                  <a:pt x="453" y="272"/>
                </a:cubicBezTo>
                <a:cubicBezTo>
                  <a:pt x="453" y="273"/>
                  <a:pt x="452" y="272"/>
                  <a:pt x="452" y="272"/>
                </a:cubicBezTo>
                <a:cubicBezTo>
                  <a:pt x="451" y="273"/>
                  <a:pt x="451" y="273"/>
                  <a:pt x="451" y="273"/>
                </a:cubicBezTo>
                <a:cubicBezTo>
                  <a:pt x="450" y="273"/>
                  <a:pt x="450" y="273"/>
                  <a:pt x="450" y="274"/>
                </a:cubicBezTo>
                <a:cubicBezTo>
                  <a:pt x="450" y="274"/>
                  <a:pt x="449" y="273"/>
                  <a:pt x="449" y="273"/>
                </a:cubicBezTo>
                <a:cubicBezTo>
                  <a:pt x="449" y="273"/>
                  <a:pt x="449" y="274"/>
                  <a:pt x="448" y="274"/>
                </a:cubicBezTo>
                <a:cubicBezTo>
                  <a:pt x="447" y="274"/>
                  <a:pt x="447" y="274"/>
                  <a:pt x="447" y="274"/>
                </a:cubicBezTo>
                <a:cubicBezTo>
                  <a:pt x="447" y="273"/>
                  <a:pt x="447" y="274"/>
                  <a:pt x="447" y="274"/>
                </a:cubicBezTo>
                <a:cubicBezTo>
                  <a:pt x="447" y="274"/>
                  <a:pt x="447" y="273"/>
                  <a:pt x="448" y="273"/>
                </a:cubicBezTo>
                <a:cubicBezTo>
                  <a:pt x="448" y="273"/>
                  <a:pt x="448" y="273"/>
                  <a:pt x="448" y="273"/>
                </a:cubicBezTo>
                <a:cubicBezTo>
                  <a:pt x="449" y="273"/>
                  <a:pt x="449" y="273"/>
                  <a:pt x="450" y="273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1" y="273"/>
                  <a:pt x="451" y="271"/>
                  <a:pt x="452" y="271"/>
                </a:cubicBezTo>
                <a:cubicBezTo>
                  <a:pt x="452" y="271"/>
                  <a:pt x="452" y="271"/>
                  <a:pt x="453" y="271"/>
                </a:cubicBezTo>
                <a:cubicBezTo>
                  <a:pt x="453" y="271"/>
                  <a:pt x="454" y="271"/>
                  <a:pt x="454" y="271"/>
                </a:cubicBezTo>
                <a:cubicBezTo>
                  <a:pt x="455" y="271"/>
                  <a:pt x="454" y="271"/>
                  <a:pt x="455" y="271"/>
                </a:cubicBezTo>
                <a:cubicBezTo>
                  <a:pt x="455" y="270"/>
                  <a:pt x="456" y="271"/>
                  <a:pt x="456" y="270"/>
                </a:cubicBezTo>
                <a:cubicBezTo>
                  <a:pt x="457" y="271"/>
                  <a:pt x="457" y="270"/>
                  <a:pt x="457" y="271"/>
                </a:cubicBezTo>
                <a:cubicBezTo>
                  <a:pt x="457" y="271"/>
                  <a:pt x="456" y="271"/>
                  <a:pt x="456" y="271"/>
                </a:cubicBezTo>
                <a:close/>
                <a:moveTo>
                  <a:pt x="469" y="271"/>
                </a:moveTo>
                <a:cubicBezTo>
                  <a:pt x="468" y="271"/>
                  <a:pt x="467" y="271"/>
                  <a:pt x="467" y="271"/>
                </a:cubicBezTo>
                <a:cubicBezTo>
                  <a:pt x="466" y="271"/>
                  <a:pt x="466" y="271"/>
                  <a:pt x="466" y="271"/>
                </a:cubicBezTo>
                <a:cubicBezTo>
                  <a:pt x="465" y="271"/>
                  <a:pt x="465" y="271"/>
                  <a:pt x="464" y="271"/>
                </a:cubicBezTo>
                <a:cubicBezTo>
                  <a:pt x="464" y="271"/>
                  <a:pt x="464" y="271"/>
                  <a:pt x="464" y="271"/>
                </a:cubicBezTo>
                <a:cubicBezTo>
                  <a:pt x="464" y="271"/>
                  <a:pt x="463" y="271"/>
                  <a:pt x="463" y="271"/>
                </a:cubicBezTo>
                <a:cubicBezTo>
                  <a:pt x="463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1" y="271"/>
                  <a:pt x="461" y="271"/>
                  <a:pt x="461" y="271"/>
                </a:cubicBezTo>
                <a:cubicBezTo>
                  <a:pt x="460" y="271"/>
                  <a:pt x="460" y="271"/>
                  <a:pt x="460" y="271"/>
                </a:cubicBezTo>
                <a:cubicBezTo>
                  <a:pt x="460" y="271"/>
                  <a:pt x="459" y="272"/>
                  <a:pt x="458" y="271"/>
                </a:cubicBezTo>
                <a:cubicBezTo>
                  <a:pt x="459" y="271"/>
                  <a:pt x="460" y="271"/>
                  <a:pt x="460" y="271"/>
                </a:cubicBezTo>
                <a:cubicBezTo>
                  <a:pt x="461" y="271"/>
                  <a:pt x="462" y="271"/>
                  <a:pt x="463" y="270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3" y="270"/>
                  <a:pt x="464" y="270"/>
                  <a:pt x="464" y="270"/>
                </a:cubicBezTo>
                <a:cubicBezTo>
                  <a:pt x="464" y="270"/>
                  <a:pt x="464" y="270"/>
                  <a:pt x="465" y="270"/>
                </a:cubicBezTo>
                <a:cubicBezTo>
                  <a:pt x="465" y="270"/>
                  <a:pt x="465" y="270"/>
                  <a:pt x="466" y="269"/>
                </a:cubicBezTo>
                <a:cubicBezTo>
                  <a:pt x="467" y="270"/>
                  <a:pt x="468" y="270"/>
                  <a:pt x="470" y="271"/>
                </a:cubicBezTo>
                <a:cubicBezTo>
                  <a:pt x="469" y="271"/>
                  <a:pt x="469" y="271"/>
                  <a:pt x="469" y="271"/>
                </a:cubicBezTo>
                <a:close/>
                <a:moveTo>
                  <a:pt x="481" y="272"/>
                </a:moveTo>
                <a:cubicBezTo>
                  <a:pt x="481" y="271"/>
                  <a:pt x="480" y="271"/>
                  <a:pt x="480" y="271"/>
                </a:cubicBezTo>
                <a:cubicBezTo>
                  <a:pt x="478" y="271"/>
                  <a:pt x="477" y="271"/>
                  <a:pt x="476" y="270"/>
                </a:cubicBezTo>
                <a:cubicBezTo>
                  <a:pt x="475" y="270"/>
                  <a:pt x="475" y="271"/>
                  <a:pt x="475" y="270"/>
                </a:cubicBezTo>
                <a:cubicBezTo>
                  <a:pt x="475" y="270"/>
                  <a:pt x="474" y="270"/>
                  <a:pt x="473" y="270"/>
                </a:cubicBezTo>
                <a:cubicBezTo>
                  <a:pt x="473" y="270"/>
                  <a:pt x="472" y="270"/>
                  <a:pt x="472" y="270"/>
                </a:cubicBezTo>
                <a:cubicBezTo>
                  <a:pt x="471" y="270"/>
                  <a:pt x="471" y="270"/>
                  <a:pt x="471" y="270"/>
                </a:cubicBezTo>
                <a:cubicBezTo>
                  <a:pt x="471" y="269"/>
                  <a:pt x="472" y="269"/>
                  <a:pt x="472" y="269"/>
                </a:cubicBezTo>
                <a:cubicBezTo>
                  <a:pt x="472" y="269"/>
                  <a:pt x="472" y="269"/>
                  <a:pt x="473" y="269"/>
                </a:cubicBezTo>
                <a:cubicBezTo>
                  <a:pt x="473" y="269"/>
                  <a:pt x="473" y="270"/>
                  <a:pt x="474" y="269"/>
                </a:cubicBezTo>
                <a:cubicBezTo>
                  <a:pt x="474" y="269"/>
                  <a:pt x="474" y="269"/>
                  <a:pt x="474" y="269"/>
                </a:cubicBezTo>
                <a:cubicBezTo>
                  <a:pt x="475" y="269"/>
                  <a:pt x="475" y="270"/>
                  <a:pt x="476" y="270"/>
                </a:cubicBezTo>
                <a:cubicBezTo>
                  <a:pt x="476" y="270"/>
                  <a:pt x="476" y="269"/>
                  <a:pt x="476" y="269"/>
                </a:cubicBezTo>
                <a:cubicBezTo>
                  <a:pt x="477" y="269"/>
                  <a:pt x="477" y="270"/>
                  <a:pt x="477" y="270"/>
                </a:cubicBezTo>
                <a:cubicBezTo>
                  <a:pt x="478" y="270"/>
                  <a:pt x="478" y="270"/>
                  <a:pt x="479" y="270"/>
                </a:cubicBezTo>
                <a:cubicBezTo>
                  <a:pt x="479" y="270"/>
                  <a:pt x="480" y="270"/>
                  <a:pt x="480" y="271"/>
                </a:cubicBezTo>
                <a:cubicBezTo>
                  <a:pt x="481" y="271"/>
                  <a:pt x="480" y="270"/>
                  <a:pt x="480" y="270"/>
                </a:cubicBezTo>
                <a:cubicBezTo>
                  <a:pt x="480" y="270"/>
                  <a:pt x="481" y="270"/>
                  <a:pt x="481" y="270"/>
                </a:cubicBezTo>
                <a:cubicBezTo>
                  <a:pt x="481" y="270"/>
                  <a:pt x="481" y="271"/>
                  <a:pt x="481" y="271"/>
                </a:cubicBezTo>
                <a:cubicBezTo>
                  <a:pt x="481" y="271"/>
                  <a:pt x="482" y="271"/>
                  <a:pt x="483" y="271"/>
                </a:cubicBezTo>
                <a:cubicBezTo>
                  <a:pt x="482" y="272"/>
                  <a:pt x="482" y="271"/>
                  <a:pt x="481" y="272"/>
                </a:cubicBezTo>
                <a:close/>
                <a:moveTo>
                  <a:pt x="495" y="278"/>
                </a:moveTo>
                <a:cubicBezTo>
                  <a:pt x="494" y="276"/>
                  <a:pt x="492" y="276"/>
                  <a:pt x="491" y="275"/>
                </a:cubicBezTo>
                <a:cubicBezTo>
                  <a:pt x="490" y="275"/>
                  <a:pt x="490" y="275"/>
                  <a:pt x="490" y="275"/>
                </a:cubicBezTo>
                <a:cubicBezTo>
                  <a:pt x="488" y="275"/>
                  <a:pt x="488" y="275"/>
                  <a:pt x="488" y="275"/>
                </a:cubicBezTo>
                <a:cubicBezTo>
                  <a:pt x="487" y="275"/>
                  <a:pt x="486" y="275"/>
                  <a:pt x="486" y="274"/>
                </a:cubicBezTo>
                <a:cubicBezTo>
                  <a:pt x="484" y="274"/>
                  <a:pt x="483" y="274"/>
                  <a:pt x="482" y="273"/>
                </a:cubicBezTo>
                <a:cubicBezTo>
                  <a:pt x="482" y="273"/>
                  <a:pt x="482" y="273"/>
                  <a:pt x="483" y="273"/>
                </a:cubicBezTo>
                <a:cubicBezTo>
                  <a:pt x="484" y="272"/>
                  <a:pt x="485" y="273"/>
                  <a:pt x="486" y="273"/>
                </a:cubicBezTo>
                <a:cubicBezTo>
                  <a:pt x="486" y="273"/>
                  <a:pt x="486" y="273"/>
                  <a:pt x="486" y="273"/>
                </a:cubicBezTo>
                <a:cubicBezTo>
                  <a:pt x="487" y="273"/>
                  <a:pt x="487" y="274"/>
                  <a:pt x="488" y="274"/>
                </a:cubicBezTo>
                <a:cubicBezTo>
                  <a:pt x="491" y="274"/>
                  <a:pt x="492" y="274"/>
                  <a:pt x="494" y="275"/>
                </a:cubicBezTo>
                <a:cubicBezTo>
                  <a:pt x="495" y="276"/>
                  <a:pt x="496" y="276"/>
                  <a:pt x="497" y="277"/>
                </a:cubicBezTo>
                <a:cubicBezTo>
                  <a:pt x="499" y="277"/>
                  <a:pt x="499" y="277"/>
                  <a:pt x="499" y="277"/>
                </a:cubicBezTo>
                <a:cubicBezTo>
                  <a:pt x="500" y="278"/>
                  <a:pt x="501" y="278"/>
                  <a:pt x="502" y="279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4" y="281"/>
                  <a:pt x="504" y="282"/>
                  <a:pt x="504" y="283"/>
                </a:cubicBezTo>
                <a:cubicBezTo>
                  <a:pt x="503" y="283"/>
                  <a:pt x="502" y="282"/>
                  <a:pt x="502" y="281"/>
                </a:cubicBezTo>
                <a:cubicBezTo>
                  <a:pt x="501" y="280"/>
                  <a:pt x="500" y="281"/>
                  <a:pt x="500" y="280"/>
                </a:cubicBezTo>
                <a:cubicBezTo>
                  <a:pt x="500" y="279"/>
                  <a:pt x="499" y="279"/>
                  <a:pt x="499" y="278"/>
                </a:cubicBezTo>
                <a:cubicBezTo>
                  <a:pt x="497" y="279"/>
                  <a:pt x="497" y="276"/>
                  <a:pt x="495" y="278"/>
                </a:cubicBezTo>
                <a:close/>
                <a:moveTo>
                  <a:pt x="557" y="414"/>
                </a:moveTo>
                <a:cubicBezTo>
                  <a:pt x="553" y="387"/>
                  <a:pt x="555" y="351"/>
                  <a:pt x="531" y="332"/>
                </a:cubicBezTo>
                <a:cubicBezTo>
                  <a:pt x="524" y="327"/>
                  <a:pt x="518" y="323"/>
                  <a:pt x="510" y="323"/>
                </a:cubicBezTo>
                <a:cubicBezTo>
                  <a:pt x="503" y="323"/>
                  <a:pt x="502" y="323"/>
                  <a:pt x="496" y="324"/>
                </a:cubicBezTo>
                <a:cubicBezTo>
                  <a:pt x="496" y="324"/>
                  <a:pt x="504" y="322"/>
                  <a:pt x="510" y="322"/>
                </a:cubicBezTo>
                <a:cubicBezTo>
                  <a:pt x="529" y="321"/>
                  <a:pt x="549" y="333"/>
                  <a:pt x="555" y="366"/>
                </a:cubicBezTo>
                <a:cubicBezTo>
                  <a:pt x="558" y="383"/>
                  <a:pt x="559" y="400"/>
                  <a:pt x="561" y="414"/>
                </a:cubicBezTo>
                <a:cubicBezTo>
                  <a:pt x="562" y="422"/>
                  <a:pt x="563" y="433"/>
                  <a:pt x="566" y="441"/>
                </a:cubicBezTo>
                <a:cubicBezTo>
                  <a:pt x="569" y="452"/>
                  <a:pt x="571" y="460"/>
                  <a:pt x="575" y="471"/>
                </a:cubicBezTo>
                <a:cubicBezTo>
                  <a:pt x="566" y="454"/>
                  <a:pt x="561" y="437"/>
                  <a:pt x="557" y="414"/>
                </a:cubicBezTo>
                <a:close/>
                <a:moveTo>
                  <a:pt x="575" y="513"/>
                </a:moveTo>
                <a:cubicBezTo>
                  <a:pt x="574" y="512"/>
                  <a:pt x="574" y="512"/>
                  <a:pt x="574" y="511"/>
                </a:cubicBezTo>
                <a:cubicBezTo>
                  <a:pt x="575" y="511"/>
                  <a:pt x="576" y="512"/>
                  <a:pt x="575" y="513"/>
                </a:cubicBezTo>
                <a:close/>
                <a:moveTo>
                  <a:pt x="577" y="491"/>
                </a:moveTo>
                <a:cubicBezTo>
                  <a:pt x="579" y="491"/>
                  <a:pt x="579" y="491"/>
                  <a:pt x="579" y="491"/>
                </a:cubicBezTo>
                <a:cubicBezTo>
                  <a:pt x="578" y="492"/>
                  <a:pt x="579" y="493"/>
                  <a:pt x="579" y="494"/>
                </a:cubicBezTo>
                <a:cubicBezTo>
                  <a:pt x="579" y="495"/>
                  <a:pt x="579" y="494"/>
                  <a:pt x="579" y="494"/>
                </a:cubicBezTo>
                <a:cubicBezTo>
                  <a:pt x="578" y="493"/>
                  <a:pt x="577" y="492"/>
                  <a:pt x="577" y="491"/>
                </a:cubicBezTo>
                <a:close/>
                <a:moveTo>
                  <a:pt x="579" y="495"/>
                </a:moveTo>
                <a:cubicBezTo>
                  <a:pt x="579" y="494"/>
                  <a:pt x="581" y="495"/>
                  <a:pt x="580" y="496"/>
                </a:cubicBezTo>
                <a:cubicBezTo>
                  <a:pt x="579" y="496"/>
                  <a:pt x="579" y="495"/>
                  <a:pt x="579" y="495"/>
                </a:cubicBezTo>
                <a:close/>
                <a:moveTo>
                  <a:pt x="581" y="493"/>
                </a:moveTo>
                <a:cubicBezTo>
                  <a:pt x="581" y="493"/>
                  <a:pt x="581" y="493"/>
                  <a:pt x="580" y="493"/>
                </a:cubicBezTo>
                <a:cubicBezTo>
                  <a:pt x="580" y="492"/>
                  <a:pt x="580" y="492"/>
                  <a:pt x="580" y="491"/>
                </a:cubicBezTo>
                <a:cubicBezTo>
                  <a:pt x="580" y="491"/>
                  <a:pt x="580" y="490"/>
                  <a:pt x="579" y="490"/>
                </a:cubicBezTo>
                <a:cubicBezTo>
                  <a:pt x="579" y="490"/>
                  <a:pt x="579" y="489"/>
                  <a:pt x="579" y="489"/>
                </a:cubicBezTo>
                <a:cubicBezTo>
                  <a:pt x="578" y="488"/>
                  <a:pt x="579" y="488"/>
                  <a:pt x="578" y="487"/>
                </a:cubicBezTo>
                <a:cubicBezTo>
                  <a:pt x="578" y="487"/>
                  <a:pt x="578" y="486"/>
                  <a:pt x="578" y="486"/>
                </a:cubicBezTo>
                <a:cubicBezTo>
                  <a:pt x="578" y="486"/>
                  <a:pt x="578" y="486"/>
                  <a:pt x="578" y="485"/>
                </a:cubicBezTo>
                <a:cubicBezTo>
                  <a:pt x="578" y="484"/>
                  <a:pt x="576" y="483"/>
                  <a:pt x="576" y="482"/>
                </a:cubicBezTo>
                <a:cubicBezTo>
                  <a:pt x="576" y="481"/>
                  <a:pt x="576" y="481"/>
                  <a:pt x="575" y="481"/>
                </a:cubicBezTo>
                <a:cubicBezTo>
                  <a:pt x="576" y="480"/>
                  <a:pt x="575" y="480"/>
                  <a:pt x="575" y="479"/>
                </a:cubicBezTo>
                <a:cubicBezTo>
                  <a:pt x="576" y="479"/>
                  <a:pt x="576" y="479"/>
                  <a:pt x="576" y="479"/>
                </a:cubicBezTo>
                <a:cubicBezTo>
                  <a:pt x="576" y="480"/>
                  <a:pt x="577" y="481"/>
                  <a:pt x="577" y="482"/>
                </a:cubicBezTo>
                <a:cubicBezTo>
                  <a:pt x="577" y="483"/>
                  <a:pt x="578" y="483"/>
                  <a:pt x="578" y="483"/>
                </a:cubicBezTo>
                <a:cubicBezTo>
                  <a:pt x="578" y="485"/>
                  <a:pt x="578" y="487"/>
                  <a:pt x="580" y="487"/>
                </a:cubicBezTo>
                <a:cubicBezTo>
                  <a:pt x="580" y="489"/>
                  <a:pt x="580" y="490"/>
                  <a:pt x="582" y="490"/>
                </a:cubicBezTo>
                <a:cubicBezTo>
                  <a:pt x="582" y="491"/>
                  <a:pt x="581" y="491"/>
                  <a:pt x="581" y="492"/>
                </a:cubicBezTo>
                <a:cubicBezTo>
                  <a:pt x="581" y="493"/>
                  <a:pt x="583" y="494"/>
                  <a:pt x="582" y="495"/>
                </a:cubicBezTo>
                <a:cubicBezTo>
                  <a:pt x="582" y="495"/>
                  <a:pt x="582" y="494"/>
                  <a:pt x="582" y="494"/>
                </a:cubicBezTo>
                <a:cubicBezTo>
                  <a:pt x="581" y="494"/>
                  <a:pt x="581" y="494"/>
                  <a:pt x="581" y="493"/>
                </a:cubicBezTo>
                <a:close/>
                <a:moveTo>
                  <a:pt x="582" y="501"/>
                </a:moveTo>
                <a:cubicBezTo>
                  <a:pt x="582" y="501"/>
                  <a:pt x="582" y="500"/>
                  <a:pt x="582" y="500"/>
                </a:cubicBezTo>
                <a:cubicBezTo>
                  <a:pt x="582" y="500"/>
                  <a:pt x="581" y="499"/>
                  <a:pt x="581" y="499"/>
                </a:cubicBezTo>
                <a:cubicBezTo>
                  <a:pt x="581" y="499"/>
                  <a:pt x="582" y="499"/>
                  <a:pt x="582" y="499"/>
                </a:cubicBezTo>
                <a:cubicBezTo>
                  <a:pt x="582" y="500"/>
                  <a:pt x="582" y="500"/>
                  <a:pt x="583" y="500"/>
                </a:cubicBezTo>
                <a:cubicBezTo>
                  <a:pt x="583" y="501"/>
                  <a:pt x="583" y="501"/>
                  <a:pt x="583" y="502"/>
                </a:cubicBezTo>
                <a:cubicBezTo>
                  <a:pt x="583" y="502"/>
                  <a:pt x="584" y="502"/>
                  <a:pt x="584" y="502"/>
                </a:cubicBezTo>
                <a:cubicBezTo>
                  <a:pt x="584" y="502"/>
                  <a:pt x="584" y="502"/>
                  <a:pt x="584" y="502"/>
                </a:cubicBezTo>
                <a:cubicBezTo>
                  <a:pt x="583" y="503"/>
                  <a:pt x="582" y="502"/>
                  <a:pt x="582" y="501"/>
                </a:cubicBezTo>
                <a:close/>
                <a:moveTo>
                  <a:pt x="588" y="505"/>
                </a:moveTo>
                <a:cubicBezTo>
                  <a:pt x="587" y="505"/>
                  <a:pt x="586" y="503"/>
                  <a:pt x="586" y="502"/>
                </a:cubicBezTo>
                <a:cubicBezTo>
                  <a:pt x="585" y="501"/>
                  <a:pt x="583" y="498"/>
                  <a:pt x="583" y="497"/>
                </a:cubicBezTo>
                <a:cubicBezTo>
                  <a:pt x="586" y="498"/>
                  <a:pt x="586" y="498"/>
                  <a:pt x="586" y="498"/>
                </a:cubicBezTo>
                <a:cubicBezTo>
                  <a:pt x="586" y="499"/>
                  <a:pt x="586" y="501"/>
                  <a:pt x="586" y="502"/>
                </a:cubicBezTo>
                <a:cubicBezTo>
                  <a:pt x="587" y="501"/>
                  <a:pt x="588" y="504"/>
                  <a:pt x="588" y="505"/>
                </a:cubicBezTo>
                <a:close/>
                <a:moveTo>
                  <a:pt x="589" y="536"/>
                </a:moveTo>
                <a:cubicBezTo>
                  <a:pt x="589" y="535"/>
                  <a:pt x="591" y="535"/>
                  <a:pt x="591" y="535"/>
                </a:cubicBezTo>
                <a:cubicBezTo>
                  <a:pt x="591" y="536"/>
                  <a:pt x="590" y="536"/>
                  <a:pt x="589" y="536"/>
                </a:cubicBezTo>
                <a:close/>
                <a:moveTo>
                  <a:pt x="595" y="538"/>
                </a:moveTo>
                <a:cubicBezTo>
                  <a:pt x="594" y="538"/>
                  <a:pt x="594" y="539"/>
                  <a:pt x="594" y="539"/>
                </a:cubicBezTo>
                <a:cubicBezTo>
                  <a:pt x="593" y="539"/>
                  <a:pt x="593" y="538"/>
                  <a:pt x="592" y="538"/>
                </a:cubicBezTo>
                <a:cubicBezTo>
                  <a:pt x="592" y="537"/>
                  <a:pt x="591" y="537"/>
                  <a:pt x="591" y="536"/>
                </a:cubicBezTo>
                <a:cubicBezTo>
                  <a:pt x="593" y="536"/>
                  <a:pt x="593" y="536"/>
                  <a:pt x="593" y="536"/>
                </a:cubicBezTo>
                <a:cubicBezTo>
                  <a:pt x="592" y="538"/>
                  <a:pt x="594" y="537"/>
                  <a:pt x="594" y="538"/>
                </a:cubicBezTo>
                <a:cubicBezTo>
                  <a:pt x="594" y="538"/>
                  <a:pt x="595" y="538"/>
                  <a:pt x="595" y="537"/>
                </a:cubicBezTo>
                <a:cubicBezTo>
                  <a:pt x="595" y="538"/>
                  <a:pt x="596" y="538"/>
                  <a:pt x="596" y="538"/>
                </a:cubicBezTo>
                <a:cubicBezTo>
                  <a:pt x="596" y="540"/>
                  <a:pt x="595" y="539"/>
                  <a:pt x="595" y="538"/>
                </a:cubicBezTo>
                <a:close/>
                <a:moveTo>
                  <a:pt x="601" y="542"/>
                </a:moveTo>
                <a:cubicBezTo>
                  <a:pt x="600" y="541"/>
                  <a:pt x="599" y="541"/>
                  <a:pt x="597" y="540"/>
                </a:cubicBezTo>
                <a:cubicBezTo>
                  <a:pt x="597" y="540"/>
                  <a:pt x="597" y="539"/>
                  <a:pt x="597" y="539"/>
                </a:cubicBezTo>
                <a:cubicBezTo>
                  <a:pt x="598" y="539"/>
                  <a:pt x="598" y="540"/>
                  <a:pt x="600" y="540"/>
                </a:cubicBezTo>
                <a:cubicBezTo>
                  <a:pt x="600" y="541"/>
                  <a:pt x="601" y="542"/>
                  <a:pt x="603" y="541"/>
                </a:cubicBezTo>
                <a:cubicBezTo>
                  <a:pt x="603" y="542"/>
                  <a:pt x="604" y="542"/>
                  <a:pt x="604" y="543"/>
                </a:cubicBezTo>
                <a:cubicBezTo>
                  <a:pt x="604" y="544"/>
                  <a:pt x="602" y="542"/>
                  <a:pt x="601" y="542"/>
                </a:cubicBezTo>
                <a:close/>
                <a:moveTo>
                  <a:pt x="601" y="525"/>
                </a:moveTo>
                <a:cubicBezTo>
                  <a:pt x="601" y="526"/>
                  <a:pt x="601" y="526"/>
                  <a:pt x="601" y="526"/>
                </a:cubicBezTo>
                <a:cubicBezTo>
                  <a:pt x="600" y="526"/>
                  <a:pt x="600" y="525"/>
                  <a:pt x="599" y="525"/>
                </a:cubicBezTo>
                <a:cubicBezTo>
                  <a:pt x="600" y="524"/>
                  <a:pt x="599" y="524"/>
                  <a:pt x="599" y="523"/>
                </a:cubicBezTo>
                <a:cubicBezTo>
                  <a:pt x="600" y="523"/>
                  <a:pt x="600" y="524"/>
                  <a:pt x="600" y="524"/>
                </a:cubicBezTo>
                <a:cubicBezTo>
                  <a:pt x="600" y="525"/>
                  <a:pt x="601" y="525"/>
                  <a:pt x="601" y="525"/>
                </a:cubicBezTo>
                <a:close/>
                <a:moveTo>
                  <a:pt x="610" y="547"/>
                </a:moveTo>
                <a:cubicBezTo>
                  <a:pt x="609" y="547"/>
                  <a:pt x="609" y="546"/>
                  <a:pt x="608" y="546"/>
                </a:cubicBezTo>
                <a:cubicBezTo>
                  <a:pt x="608" y="544"/>
                  <a:pt x="604" y="545"/>
                  <a:pt x="604" y="543"/>
                </a:cubicBezTo>
                <a:cubicBezTo>
                  <a:pt x="605" y="543"/>
                  <a:pt x="605" y="543"/>
                  <a:pt x="606" y="544"/>
                </a:cubicBezTo>
                <a:cubicBezTo>
                  <a:pt x="606" y="544"/>
                  <a:pt x="607" y="544"/>
                  <a:pt x="607" y="545"/>
                </a:cubicBezTo>
                <a:cubicBezTo>
                  <a:pt x="608" y="545"/>
                  <a:pt x="608" y="545"/>
                  <a:pt x="608" y="545"/>
                </a:cubicBezTo>
                <a:cubicBezTo>
                  <a:pt x="609" y="545"/>
                  <a:pt x="609" y="545"/>
                  <a:pt x="609" y="545"/>
                </a:cubicBezTo>
                <a:cubicBezTo>
                  <a:pt x="609" y="546"/>
                  <a:pt x="611" y="545"/>
                  <a:pt x="610" y="547"/>
                </a:cubicBezTo>
                <a:close/>
                <a:moveTo>
                  <a:pt x="616" y="534"/>
                </a:moveTo>
                <a:cubicBezTo>
                  <a:pt x="615" y="534"/>
                  <a:pt x="614" y="533"/>
                  <a:pt x="613" y="533"/>
                </a:cubicBezTo>
                <a:cubicBezTo>
                  <a:pt x="612" y="532"/>
                  <a:pt x="611" y="531"/>
                  <a:pt x="609" y="530"/>
                </a:cubicBezTo>
                <a:cubicBezTo>
                  <a:pt x="609" y="529"/>
                  <a:pt x="608" y="530"/>
                  <a:pt x="608" y="529"/>
                </a:cubicBezTo>
                <a:cubicBezTo>
                  <a:pt x="607" y="529"/>
                  <a:pt x="607" y="528"/>
                  <a:pt x="606" y="527"/>
                </a:cubicBezTo>
                <a:cubicBezTo>
                  <a:pt x="606" y="527"/>
                  <a:pt x="606" y="527"/>
                  <a:pt x="605" y="527"/>
                </a:cubicBezTo>
                <a:cubicBezTo>
                  <a:pt x="605" y="527"/>
                  <a:pt x="605" y="526"/>
                  <a:pt x="605" y="526"/>
                </a:cubicBezTo>
                <a:cubicBezTo>
                  <a:pt x="605" y="526"/>
                  <a:pt x="604" y="526"/>
                  <a:pt x="604" y="526"/>
                </a:cubicBezTo>
                <a:cubicBezTo>
                  <a:pt x="604" y="525"/>
                  <a:pt x="604" y="524"/>
                  <a:pt x="603" y="524"/>
                </a:cubicBezTo>
                <a:cubicBezTo>
                  <a:pt x="602" y="523"/>
                  <a:pt x="602" y="523"/>
                  <a:pt x="601" y="522"/>
                </a:cubicBezTo>
                <a:cubicBezTo>
                  <a:pt x="601" y="522"/>
                  <a:pt x="600" y="521"/>
                  <a:pt x="600" y="521"/>
                </a:cubicBezTo>
                <a:cubicBezTo>
                  <a:pt x="600" y="521"/>
                  <a:pt x="599" y="520"/>
                  <a:pt x="599" y="520"/>
                </a:cubicBezTo>
                <a:cubicBezTo>
                  <a:pt x="598" y="520"/>
                  <a:pt x="599" y="519"/>
                  <a:pt x="598" y="519"/>
                </a:cubicBezTo>
                <a:cubicBezTo>
                  <a:pt x="598" y="518"/>
                  <a:pt x="597" y="517"/>
                  <a:pt x="596" y="517"/>
                </a:cubicBezTo>
                <a:cubicBezTo>
                  <a:pt x="596" y="516"/>
                  <a:pt x="594" y="516"/>
                  <a:pt x="595" y="514"/>
                </a:cubicBezTo>
                <a:cubicBezTo>
                  <a:pt x="595" y="514"/>
                  <a:pt x="594" y="514"/>
                  <a:pt x="594" y="514"/>
                </a:cubicBezTo>
                <a:cubicBezTo>
                  <a:pt x="594" y="512"/>
                  <a:pt x="592" y="511"/>
                  <a:pt x="591" y="510"/>
                </a:cubicBezTo>
                <a:cubicBezTo>
                  <a:pt x="590" y="509"/>
                  <a:pt x="590" y="509"/>
                  <a:pt x="589" y="508"/>
                </a:cubicBezTo>
                <a:cubicBezTo>
                  <a:pt x="589" y="507"/>
                  <a:pt x="589" y="507"/>
                  <a:pt x="589" y="507"/>
                </a:cubicBezTo>
                <a:cubicBezTo>
                  <a:pt x="590" y="507"/>
                  <a:pt x="590" y="507"/>
                  <a:pt x="590" y="507"/>
                </a:cubicBezTo>
                <a:cubicBezTo>
                  <a:pt x="591" y="508"/>
                  <a:pt x="591" y="509"/>
                  <a:pt x="592" y="510"/>
                </a:cubicBezTo>
                <a:cubicBezTo>
                  <a:pt x="593" y="511"/>
                  <a:pt x="593" y="512"/>
                  <a:pt x="594" y="512"/>
                </a:cubicBezTo>
                <a:cubicBezTo>
                  <a:pt x="594" y="513"/>
                  <a:pt x="595" y="514"/>
                  <a:pt x="595" y="515"/>
                </a:cubicBezTo>
                <a:cubicBezTo>
                  <a:pt x="596" y="515"/>
                  <a:pt x="596" y="514"/>
                  <a:pt x="596" y="514"/>
                </a:cubicBezTo>
                <a:cubicBezTo>
                  <a:pt x="597" y="514"/>
                  <a:pt x="597" y="514"/>
                  <a:pt x="597" y="515"/>
                </a:cubicBezTo>
                <a:cubicBezTo>
                  <a:pt x="597" y="515"/>
                  <a:pt x="597" y="515"/>
                  <a:pt x="597" y="515"/>
                </a:cubicBezTo>
                <a:cubicBezTo>
                  <a:pt x="597" y="516"/>
                  <a:pt x="597" y="516"/>
                  <a:pt x="597" y="517"/>
                </a:cubicBezTo>
                <a:cubicBezTo>
                  <a:pt x="597" y="517"/>
                  <a:pt x="597" y="517"/>
                  <a:pt x="597" y="517"/>
                </a:cubicBezTo>
                <a:cubicBezTo>
                  <a:pt x="597" y="518"/>
                  <a:pt x="599" y="518"/>
                  <a:pt x="599" y="519"/>
                </a:cubicBezTo>
                <a:cubicBezTo>
                  <a:pt x="600" y="519"/>
                  <a:pt x="600" y="520"/>
                  <a:pt x="600" y="519"/>
                </a:cubicBezTo>
                <a:cubicBezTo>
                  <a:pt x="601" y="520"/>
                  <a:pt x="600" y="521"/>
                  <a:pt x="602" y="521"/>
                </a:cubicBezTo>
                <a:cubicBezTo>
                  <a:pt x="601" y="521"/>
                  <a:pt x="602" y="521"/>
                  <a:pt x="602" y="522"/>
                </a:cubicBezTo>
                <a:cubicBezTo>
                  <a:pt x="603" y="522"/>
                  <a:pt x="603" y="523"/>
                  <a:pt x="604" y="523"/>
                </a:cubicBezTo>
                <a:cubicBezTo>
                  <a:pt x="603" y="524"/>
                  <a:pt x="604" y="524"/>
                  <a:pt x="605" y="525"/>
                </a:cubicBezTo>
                <a:cubicBezTo>
                  <a:pt x="606" y="525"/>
                  <a:pt x="606" y="526"/>
                  <a:pt x="608" y="526"/>
                </a:cubicBezTo>
                <a:cubicBezTo>
                  <a:pt x="608" y="528"/>
                  <a:pt x="610" y="528"/>
                  <a:pt x="610" y="529"/>
                </a:cubicBezTo>
                <a:cubicBezTo>
                  <a:pt x="611" y="529"/>
                  <a:pt x="611" y="529"/>
                  <a:pt x="611" y="529"/>
                </a:cubicBezTo>
                <a:cubicBezTo>
                  <a:pt x="611" y="530"/>
                  <a:pt x="612" y="530"/>
                  <a:pt x="612" y="530"/>
                </a:cubicBezTo>
                <a:cubicBezTo>
                  <a:pt x="612" y="531"/>
                  <a:pt x="613" y="531"/>
                  <a:pt x="613" y="531"/>
                </a:cubicBezTo>
                <a:cubicBezTo>
                  <a:pt x="614" y="531"/>
                  <a:pt x="614" y="532"/>
                  <a:pt x="614" y="532"/>
                </a:cubicBezTo>
                <a:cubicBezTo>
                  <a:pt x="615" y="532"/>
                  <a:pt x="615" y="532"/>
                  <a:pt x="615" y="532"/>
                </a:cubicBezTo>
                <a:cubicBezTo>
                  <a:pt x="615" y="532"/>
                  <a:pt x="615" y="533"/>
                  <a:pt x="615" y="533"/>
                </a:cubicBezTo>
                <a:cubicBezTo>
                  <a:pt x="616" y="533"/>
                  <a:pt x="617" y="533"/>
                  <a:pt x="617" y="534"/>
                </a:cubicBezTo>
                <a:cubicBezTo>
                  <a:pt x="616" y="534"/>
                  <a:pt x="616" y="535"/>
                  <a:pt x="616" y="534"/>
                </a:cubicBezTo>
                <a:close/>
                <a:moveTo>
                  <a:pt x="628" y="555"/>
                </a:moveTo>
                <a:cubicBezTo>
                  <a:pt x="627" y="555"/>
                  <a:pt x="627" y="555"/>
                  <a:pt x="627" y="555"/>
                </a:cubicBezTo>
                <a:cubicBezTo>
                  <a:pt x="627" y="554"/>
                  <a:pt x="627" y="554"/>
                  <a:pt x="627" y="554"/>
                </a:cubicBezTo>
                <a:cubicBezTo>
                  <a:pt x="628" y="554"/>
                  <a:pt x="628" y="554"/>
                  <a:pt x="628" y="554"/>
                </a:cubicBezTo>
                <a:cubicBezTo>
                  <a:pt x="628" y="554"/>
                  <a:pt x="628" y="554"/>
                  <a:pt x="628" y="555"/>
                </a:cubicBezTo>
                <a:close/>
                <a:moveTo>
                  <a:pt x="630" y="542"/>
                </a:moveTo>
                <a:cubicBezTo>
                  <a:pt x="628" y="542"/>
                  <a:pt x="628" y="542"/>
                  <a:pt x="628" y="542"/>
                </a:cubicBezTo>
                <a:cubicBezTo>
                  <a:pt x="628" y="542"/>
                  <a:pt x="628" y="541"/>
                  <a:pt x="628" y="541"/>
                </a:cubicBezTo>
                <a:cubicBezTo>
                  <a:pt x="626" y="541"/>
                  <a:pt x="624" y="540"/>
                  <a:pt x="623" y="539"/>
                </a:cubicBezTo>
                <a:cubicBezTo>
                  <a:pt x="622" y="539"/>
                  <a:pt x="622" y="538"/>
                  <a:pt x="621" y="538"/>
                </a:cubicBezTo>
                <a:cubicBezTo>
                  <a:pt x="621" y="538"/>
                  <a:pt x="620" y="538"/>
                  <a:pt x="620" y="537"/>
                </a:cubicBezTo>
                <a:cubicBezTo>
                  <a:pt x="620" y="537"/>
                  <a:pt x="620" y="537"/>
                  <a:pt x="619" y="537"/>
                </a:cubicBezTo>
                <a:cubicBezTo>
                  <a:pt x="619" y="536"/>
                  <a:pt x="618" y="537"/>
                  <a:pt x="618" y="536"/>
                </a:cubicBezTo>
                <a:cubicBezTo>
                  <a:pt x="618" y="536"/>
                  <a:pt x="618" y="536"/>
                  <a:pt x="618" y="536"/>
                </a:cubicBezTo>
                <a:cubicBezTo>
                  <a:pt x="618" y="535"/>
                  <a:pt x="617" y="535"/>
                  <a:pt x="617" y="535"/>
                </a:cubicBezTo>
                <a:cubicBezTo>
                  <a:pt x="617" y="535"/>
                  <a:pt x="617" y="535"/>
                  <a:pt x="616" y="535"/>
                </a:cubicBezTo>
                <a:cubicBezTo>
                  <a:pt x="616" y="534"/>
                  <a:pt x="617" y="534"/>
                  <a:pt x="617" y="534"/>
                </a:cubicBezTo>
                <a:cubicBezTo>
                  <a:pt x="618" y="534"/>
                  <a:pt x="617" y="535"/>
                  <a:pt x="618" y="535"/>
                </a:cubicBezTo>
                <a:cubicBezTo>
                  <a:pt x="618" y="535"/>
                  <a:pt x="619" y="535"/>
                  <a:pt x="619" y="535"/>
                </a:cubicBezTo>
                <a:cubicBezTo>
                  <a:pt x="619" y="536"/>
                  <a:pt x="619" y="536"/>
                  <a:pt x="620" y="536"/>
                </a:cubicBezTo>
                <a:cubicBezTo>
                  <a:pt x="620" y="536"/>
                  <a:pt x="620" y="535"/>
                  <a:pt x="620" y="535"/>
                </a:cubicBezTo>
                <a:cubicBezTo>
                  <a:pt x="621" y="535"/>
                  <a:pt x="621" y="536"/>
                  <a:pt x="621" y="537"/>
                </a:cubicBezTo>
                <a:cubicBezTo>
                  <a:pt x="622" y="537"/>
                  <a:pt x="622" y="537"/>
                  <a:pt x="622" y="537"/>
                </a:cubicBezTo>
                <a:cubicBezTo>
                  <a:pt x="623" y="538"/>
                  <a:pt x="623" y="538"/>
                  <a:pt x="624" y="539"/>
                </a:cubicBezTo>
                <a:cubicBezTo>
                  <a:pt x="625" y="539"/>
                  <a:pt x="625" y="538"/>
                  <a:pt x="625" y="538"/>
                </a:cubicBezTo>
                <a:cubicBezTo>
                  <a:pt x="625" y="539"/>
                  <a:pt x="626" y="539"/>
                  <a:pt x="626" y="539"/>
                </a:cubicBezTo>
                <a:cubicBezTo>
                  <a:pt x="626" y="540"/>
                  <a:pt x="627" y="539"/>
                  <a:pt x="627" y="540"/>
                </a:cubicBezTo>
                <a:cubicBezTo>
                  <a:pt x="627" y="540"/>
                  <a:pt x="627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9" y="540"/>
                  <a:pt x="630" y="540"/>
                  <a:pt x="630" y="541"/>
                </a:cubicBezTo>
                <a:cubicBezTo>
                  <a:pt x="630" y="541"/>
                  <a:pt x="631" y="541"/>
                  <a:pt x="631" y="541"/>
                </a:cubicBezTo>
                <a:cubicBezTo>
                  <a:pt x="632" y="541"/>
                  <a:pt x="631" y="543"/>
                  <a:pt x="633" y="543"/>
                </a:cubicBezTo>
                <a:cubicBezTo>
                  <a:pt x="633" y="544"/>
                  <a:pt x="632" y="543"/>
                  <a:pt x="631" y="543"/>
                </a:cubicBezTo>
                <a:cubicBezTo>
                  <a:pt x="631" y="543"/>
                  <a:pt x="630" y="542"/>
                  <a:pt x="630" y="542"/>
                </a:cubicBezTo>
                <a:close/>
                <a:moveTo>
                  <a:pt x="634" y="555"/>
                </a:moveTo>
                <a:cubicBezTo>
                  <a:pt x="633" y="555"/>
                  <a:pt x="631" y="556"/>
                  <a:pt x="632" y="555"/>
                </a:cubicBezTo>
                <a:cubicBezTo>
                  <a:pt x="633" y="555"/>
                  <a:pt x="635" y="555"/>
                  <a:pt x="635" y="556"/>
                </a:cubicBezTo>
                <a:cubicBezTo>
                  <a:pt x="635" y="557"/>
                  <a:pt x="634" y="556"/>
                  <a:pt x="634" y="555"/>
                </a:cubicBezTo>
                <a:close/>
                <a:moveTo>
                  <a:pt x="640" y="561"/>
                </a:moveTo>
                <a:cubicBezTo>
                  <a:pt x="640" y="561"/>
                  <a:pt x="640" y="560"/>
                  <a:pt x="640" y="560"/>
                </a:cubicBezTo>
                <a:cubicBezTo>
                  <a:pt x="639" y="560"/>
                  <a:pt x="638" y="560"/>
                  <a:pt x="638" y="560"/>
                </a:cubicBezTo>
                <a:cubicBezTo>
                  <a:pt x="638" y="559"/>
                  <a:pt x="640" y="560"/>
                  <a:pt x="641" y="560"/>
                </a:cubicBezTo>
                <a:cubicBezTo>
                  <a:pt x="641" y="560"/>
                  <a:pt x="641" y="561"/>
                  <a:pt x="640" y="561"/>
                </a:cubicBezTo>
                <a:close/>
                <a:moveTo>
                  <a:pt x="654" y="561"/>
                </a:moveTo>
                <a:cubicBezTo>
                  <a:pt x="653" y="561"/>
                  <a:pt x="652" y="561"/>
                  <a:pt x="651" y="561"/>
                </a:cubicBezTo>
                <a:cubicBezTo>
                  <a:pt x="650" y="561"/>
                  <a:pt x="650" y="561"/>
                  <a:pt x="649" y="561"/>
                </a:cubicBezTo>
                <a:cubicBezTo>
                  <a:pt x="649" y="561"/>
                  <a:pt x="649" y="561"/>
                  <a:pt x="649" y="560"/>
                </a:cubicBezTo>
                <a:cubicBezTo>
                  <a:pt x="647" y="560"/>
                  <a:pt x="647" y="560"/>
                  <a:pt x="646" y="560"/>
                </a:cubicBezTo>
                <a:cubicBezTo>
                  <a:pt x="646" y="560"/>
                  <a:pt x="645" y="559"/>
                  <a:pt x="645" y="559"/>
                </a:cubicBezTo>
                <a:cubicBezTo>
                  <a:pt x="645" y="559"/>
                  <a:pt x="644" y="560"/>
                  <a:pt x="644" y="559"/>
                </a:cubicBezTo>
                <a:cubicBezTo>
                  <a:pt x="644" y="558"/>
                  <a:pt x="645" y="558"/>
                  <a:pt x="647" y="558"/>
                </a:cubicBezTo>
                <a:cubicBezTo>
                  <a:pt x="647" y="558"/>
                  <a:pt x="646" y="559"/>
                  <a:pt x="646" y="559"/>
                </a:cubicBezTo>
                <a:cubicBezTo>
                  <a:pt x="646" y="560"/>
                  <a:pt x="647" y="559"/>
                  <a:pt x="647" y="558"/>
                </a:cubicBezTo>
                <a:cubicBezTo>
                  <a:pt x="648" y="559"/>
                  <a:pt x="648" y="559"/>
                  <a:pt x="648" y="559"/>
                </a:cubicBezTo>
                <a:cubicBezTo>
                  <a:pt x="649" y="560"/>
                  <a:pt x="649" y="559"/>
                  <a:pt x="649" y="560"/>
                </a:cubicBezTo>
                <a:cubicBezTo>
                  <a:pt x="649" y="560"/>
                  <a:pt x="651" y="560"/>
                  <a:pt x="651" y="559"/>
                </a:cubicBezTo>
                <a:cubicBezTo>
                  <a:pt x="651" y="559"/>
                  <a:pt x="651" y="559"/>
                  <a:pt x="651" y="559"/>
                </a:cubicBezTo>
                <a:cubicBezTo>
                  <a:pt x="652" y="559"/>
                  <a:pt x="653" y="560"/>
                  <a:pt x="654" y="560"/>
                </a:cubicBezTo>
                <a:cubicBezTo>
                  <a:pt x="653" y="560"/>
                  <a:pt x="654" y="561"/>
                  <a:pt x="654" y="561"/>
                </a:cubicBezTo>
                <a:close/>
                <a:moveTo>
                  <a:pt x="655" y="548"/>
                </a:moveTo>
                <a:cubicBezTo>
                  <a:pt x="655" y="548"/>
                  <a:pt x="654" y="549"/>
                  <a:pt x="654" y="549"/>
                </a:cubicBezTo>
                <a:cubicBezTo>
                  <a:pt x="654" y="549"/>
                  <a:pt x="654" y="548"/>
                  <a:pt x="654" y="548"/>
                </a:cubicBezTo>
                <a:cubicBezTo>
                  <a:pt x="653" y="548"/>
                  <a:pt x="652" y="548"/>
                  <a:pt x="651" y="548"/>
                </a:cubicBezTo>
                <a:cubicBezTo>
                  <a:pt x="650" y="548"/>
                  <a:pt x="648" y="547"/>
                  <a:pt x="647" y="547"/>
                </a:cubicBezTo>
                <a:cubicBezTo>
                  <a:pt x="646" y="547"/>
                  <a:pt x="645" y="547"/>
                  <a:pt x="643" y="546"/>
                </a:cubicBezTo>
                <a:cubicBezTo>
                  <a:pt x="643" y="546"/>
                  <a:pt x="643" y="546"/>
                  <a:pt x="642" y="546"/>
                </a:cubicBezTo>
                <a:cubicBezTo>
                  <a:pt x="642" y="546"/>
                  <a:pt x="640" y="546"/>
                  <a:pt x="640" y="546"/>
                </a:cubicBezTo>
                <a:cubicBezTo>
                  <a:pt x="640" y="546"/>
                  <a:pt x="640" y="545"/>
                  <a:pt x="640" y="545"/>
                </a:cubicBezTo>
                <a:cubicBezTo>
                  <a:pt x="640" y="545"/>
                  <a:pt x="640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8" y="545"/>
                  <a:pt x="638" y="545"/>
                  <a:pt x="638" y="545"/>
                </a:cubicBezTo>
                <a:cubicBezTo>
                  <a:pt x="637" y="545"/>
                  <a:pt x="636" y="545"/>
                  <a:pt x="636" y="545"/>
                </a:cubicBezTo>
                <a:cubicBezTo>
                  <a:pt x="635" y="545"/>
                  <a:pt x="635" y="544"/>
                  <a:pt x="635" y="544"/>
                </a:cubicBezTo>
                <a:cubicBezTo>
                  <a:pt x="635" y="544"/>
                  <a:pt x="635" y="544"/>
                  <a:pt x="635" y="544"/>
                </a:cubicBezTo>
                <a:cubicBezTo>
                  <a:pt x="635" y="544"/>
                  <a:pt x="634" y="544"/>
                  <a:pt x="634" y="544"/>
                </a:cubicBezTo>
                <a:cubicBezTo>
                  <a:pt x="634" y="544"/>
                  <a:pt x="633" y="543"/>
                  <a:pt x="633" y="543"/>
                </a:cubicBezTo>
                <a:cubicBezTo>
                  <a:pt x="633" y="543"/>
                  <a:pt x="634" y="543"/>
                  <a:pt x="634" y="543"/>
                </a:cubicBezTo>
                <a:cubicBezTo>
                  <a:pt x="634" y="543"/>
                  <a:pt x="635" y="543"/>
                  <a:pt x="635" y="543"/>
                </a:cubicBezTo>
                <a:cubicBezTo>
                  <a:pt x="635" y="543"/>
                  <a:pt x="635" y="543"/>
                  <a:pt x="635" y="543"/>
                </a:cubicBezTo>
                <a:cubicBezTo>
                  <a:pt x="636" y="543"/>
                  <a:pt x="636" y="543"/>
                  <a:pt x="636" y="543"/>
                </a:cubicBezTo>
                <a:cubicBezTo>
                  <a:pt x="636" y="543"/>
                  <a:pt x="637" y="543"/>
                  <a:pt x="637" y="543"/>
                </a:cubicBezTo>
                <a:cubicBezTo>
                  <a:pt x="637" y="543"/>
                  <a:pt x="637" y="544"/>
                  <a:pt x="637" y="544"/>
                </a:cubicBezTo>
                <a:cubicBezTo>
                  <a:pt x="637" y="544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9" y="543"/>
                  <a:pt x="639" y="544"/>
                  <a:pt x="639" y="544"/>
                </a:cubicBezTo>
                <a:cubicBezTo>
                  <a:pt x="639" y="544"/>
                  <a:pt x="639" y="544"/>
                  <a:pt x="639" y="544"/>
                </a:cubicBezTo>
                <a:cubicBezTo>
                  <a:pt x="639" y="544"/>
                  <a:pt x="640" y="543"/>
                  <a:pt x="640" y="543"/>
                </a:cubicBezTo>
                <a:cubicBezTo>
                  <a:pt x="640" y="543"/>
                  <a:pt x="640" y="544"/>
                  <a:pt x="640" y="544"/>
                </a:cubicBezTo>
                <a:cubicBezTo>
                  <a:pt x="640" y="544"/>
                  <a:pt x="640" y="544"/>
                  <a:pt x="640" y="544"/>
                </a:cubicBezTo>
                <a:cubicBezTo>
                  <a:pt x="640" y="544"/>
                  <a:pt x="641" y="544"/>
                  <a:pt x="641" y="545"/>
                </a:cubicBezTo>
                <a:cubicBezTo>
                  <a:pt x="641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3" y="545"/>
                </a:cubicBezTo>
                <a:cubicBezTo>
                  <a:pt x="643" y="545"/>
                  <a:pt x="643" y="545"/>
                  <a:pt x="643" y="545"/>
                </a:cubicBezTo>
                <a:cubicBezTo>
                  <a:pt x="643" y="545"/>
                  <a:pt x="643" y="544"/>
                  <a:pt x="643" y="544"/>
                </a:cubicBezTo>
                <a:cubicBezTo>
                  <a:pt x="643" y="544"/>
                  <a:pt x="643" y="544"/>
                  <a:pt x="643" y="544"/>
                </a:cubicBezTo>
                <a:cubicBezTo>
                  <a:pt x="643" y="544"/>
                  <a:pt x="644" y="544"/>
                  <a:pt x="644" y="545"/>
                </a:cubicBezTo>
                <a:cubicBezTo>
                  <a:pt x="644" y="545"/>
                  <a:pt x="644" y="545"/>
                  <a:pt x="644" y="545"/>
                </a:cubicBezTo>
                <a:cubicBezTo>
                  <a:pt x="645" y="546"/>
                  <a:pt x="645" y="546"/>
                  <a:pt x="645" y="546"/>
                </a:cubicBezTo>
                <a:cubicBezTo>
                  <a:pt x="645" y="546"/>
                  <a:pt x="646" y="546"/>
                  <a:pt x="646" y="546"/>
                </a:cubicBezTo>
                <a:cubicBezTo>
                  <a:pt x="646" y="546"/>
                  <a:pt x="647" y="546"/>
                  <a:pt x="647" y="546"/>
                </a:cubicBezTo>
                <a:cubicBezTo>
                  <a:pt x="647" y="546"/>
                  <a:pt x="648" y="546"/>
                  <a:pt x="648" y="546"/>
                </a:cubicBezTo>
                <a:cubicBezTo>
                  <a:pt x="648" y="547"/>
                  <a:pt x="648" y="547"/>
                  <a:pt x="648" y="547"/>
                </a:cubicBezTo>
                <a:cubicBezTo>
                  <a:pt x="648" y="547"/>
                  <a:pt x="648" y="547"/>
                  <a:pt x="648" y="546"/>
                </a:cubicBezTo>
                <a:cubicBezTo>
                  <a:pt x="648" y="546"/>
                  <a:pt x="648" y="546"/>
                  <a:pt x="648" y="546"/>
                </a:cubicBezTo>
                <a:cubicBezTo>
                  <a:pt x="649" y="546"/>
                  <a:pt x="650" y="546"/>
                  <a:pt x="651" y="547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52" y="547"/>
                  <a:pt x="652" y="546"/>
                  <a:pt x="653" y="546"/>
                </a:cubicBezTo>
                <a:cubicBezTo>
                  <a:pt x="653" y="548"/>
                  <a:pt x="655" y="547"/>
                  <a:pt x="656" y="548"/>
                </a:cubicBezTo>
                <a:cubicBezTo>
                  <a:pt x="656" y="548"/>
                  <a:pt x="657" y="547"/>
                  <a:pt x="657" y="547"/>
                </a:cubicBezTo>
                <a:cubicBezTo>
                  <a:pt x="658" y="548"/>
                  <a:pt x="658" y="547"/>
                  <a:pt x="659" y="547"/>
                </a:cubicBezTo>
                <a:cubicBezTo>
                  <a:pt x="660" y="547"/>
                  <a:pt x="660" y="548"/>
                  <a:pt x="660" y="548"/>
                </a:cubicBezTo>
                <a:cubicBezTo>
                  <a:pt x="660" y="548"/>
                  <a:pt x="662" y="547"/>
                  <a:pt x="663" y="548"/>
                </a:cubicBezTo>
                <a:cubicBezTo>
                  <a:pt x="662" y="549"/>
                  <a:pt x="661" y="548"/>
                  <a:pt x="660" y="548"/>
                </a:cubicBezTo>
                <a:cubicBezTo>
                  <a:pt x="659" y="548"/>
                  <a:pt x="658" y="548"/>
                  <a:pt x="657" y="548"/>
                </a:cubicBezTo>
                <a:cubicBezTo>
                  <a:pt x="657" y="549"/>
                  <a:pt x="656" y="548"/>
                  <a:pt x="655" y="548"/>
                </a:cubicBezTo>
                <a:close/>
                <a:moveTo>
                  <a:pt x="664" y="561"/>
                </a:moveTo>
                <a:cubicBezTo>
                  <a:pt x="663" y="561"/>
                  <a:pt x="663" y="561"/>
                  <a:pt x="662" y="561"/>
                </a:cubicBezTo>
                <a:cubicBezTo>
                  <a:pt x="661" y="561"/>
                  <a:pt x="660" y="560"/>
                  <a:pt x="659" y="560"/>
                </a:cubicBezTo>
                <a:cubicBezTo>
                  <a:pt x="659" y="560"/>
                  <a:pt x="659" y="560"/>
                  <a:pt x="658" y="560"/>
                </a:cubicBezTo>
                <a:cubicBezTo>
                  <a:pt x="658" y="560"/>
                  <a:pt x="658" y="560"/>
                  <a:pt x="658" y="560"/>
                </a:cubicBezTo>
                <a:cubicBezTo>
                  <a:pt x="658" y="560"/>
                  <a:pt x="657" y="560"/>
                  <a:pt x="657" y="560"/>
                </a:cubicBezTo>
                <a:cubicBezTo>
                  <a:pt x="656" y="561"/>
                  <a:pt x="657" y="561"/>
                  <a:pt x="657" y="561"/>
                </a:cubicBezTo>
                <a:cubicBezTo>
                  <a:pt x="658" y="561"/>
                  <a:pt x="658" y="561"/>
                  <a:pt x="659" y="561"/>
                </a:cubicBezTo>
                <a:cubicBezTo>
                  <a:pt x="660" y="562"/>
                  <a:pt x="661" y="561"/>
                  <a:pt x="662" y="562"/>
                </a:cubicBezTo>
                <a:cubicBezTo>
                  <a:pt x="661" y="563"/>
                  <a:pt x="660" y="562"/>
                  <a:pt x="660" y="562"/>
                </a:cubicBezTo>
                <a:cubicBezTo>
                  <a:pt x="658" y="562"/>
                  <a:pt x="658" y="562"/>
                  <a:pt x="658" y="562"/>
                </a:cubicBezTo>
                <a:cubicBezTo>
                  <a:pt x="657" y="561"/>
                  <a:pt x="657" y="562"/>
                  <a:pt x="656" y="561"/>
                </a:cubicBezTo>
                <a:cubicBezTo>
                  <a:pt x="656" y="561"/>
                  <a:pt x="656" y="560"/>
                  <a:pt x="656" y="560"/>
                </a:cubicBezTo>
                <a:cubicBezTo>
                  <a:pt x="656" y="559"/>
                  <a:pt x="656" y="560"/>
                  <a:pt x="657" y="560"/>
                </a:cubicBezTo>
                <a:cubicBezTo>
                  <a:pt x="657" y="560"/>
                  <a:pt x="658" y="560"/>
                  <a:pt x="658" y="560"/>
                </a:cubicBezTo>
                <a:cubicBezTo>
                  <a:pt x="658" y="560"/>
                  <a:pt x="659" y="560"/>
                  <a:pt x="660" y="560"/>
                </a:cubicBezTo>
                <a:cubicBezTo>
                  <a:pt x="660" y="560"/>
                  <a:pt x="661" y="560"/>
                  <a:pt x="661" y="560"/>
                </a:cubicBezTo>
                <a:cubicBezTo>
                  <a:pt x="662" y="560"/>
                  <a:pt x="662" y="561"/>
                  <a:pt x="662" y="561"/>
                </a:cubicBezTo>
                <a:cubicBezTo>
                  <a:pt x="664" y="561"/>
                  <a:pt x="665" y="560"/>
                  <a:pt x="666" y="561"/>
                </a:cubicBezTo>
                <a:cubicBezTo>
                  <a:pt x="666" y="562"/>
                  <a:pt x="665" y="561"/>
                  <a:pt x="664" y="561"/>
                </a:cubicBezTo>
                <a:close/>
                <a:moveTo>
                  <a:pt x="666" y="550"/>
                </a:moveTo>
                <a:cubicBezTo>
                  <a:pt x="665" y="550"/>
                  <a:pt x="665" y="549"/>
                  <a:pt x="663" y="549"/>
                </a:cubicBezTo>
                <a:cubicBezTo>
                  <a:pt x="664" y="549"/>
                  <a:pt x="665" y="549"/>
                  <a:pt x="666" y="549"/>
                </a:cubicBezTo>
                <a:cubicBezTo>
                  <a:pt x="667" y="549"/>
                  <a:pt x="667" y="549"/>
                  <a:pt x="667" y="549"/>
                </a:cubicBezTo>
                <a:cubicBezTo>
                  <a:pt x="668" y="549"/>
                  <a:pt x="668" y="549"/>
                  <a:pt x="669" y="549"/>
                </a:cubicBezTo>
                <a:cubicBezTo>
                  <a:pt x="670" y="549"/>
                  <a:pt x="670" y="548"/>
                  <a:pt x="671" y="549"/>
                </a:cubicBezTo>
                <a:cubicBezTo>
                  <a:pt x="670" y="550"/>
                  <a:pt x="668" y="550"/>
                  <a:pt x="666" y="550"/>
                </a:cubicBezTo>
                <a:close/>
                <a:moveTo>
                  <a:pt x="670" y="562"/>
                </a:moveTo>
                <a:cubicBezTo>
                  <a:pt x="669" y="562"/>
                  <a:pt x="668" y="562"/>
                  <a:pt x="667" y="561"/>
                </a:cubicBezTo>
                <a:cubicBezTo>
                  <a:pt x="667" y="560"/>
                  <a:pt x="668" y="561"/>
                  <a:pt x="669" y="561"/>
                </a:cubicBezTo>
                <a:cubicBezTo>
                  <a:pt x="670" y="561"/>
                  <a:pt x="671" y="561"/>
                  <a:pt x="672" y="562"/>
                </a:cubicBezTo>
                <a:cubicBezTo>
                  <a:pt x="672" y="563"/>
                  <a:pt x="671" y="562"/>
                  <a:pt x="670" y="562"/>
                </a:cubicBezTo>
                <a:close/>
                <a:moveTo>
                  <a:pt x="727" y="527"/>
                </a:moveTo>
                <a:cubicBezTo>
                  <a:pt x="727" y="528"/>
                  <a:pt x="727" y="528"/>
                  <a:pt x="726" y="528"/>
                </a:cubicBezTo>
                <a:cubicBezTo>
                  <a:pt x="726" y="528"/>
                  <a:pt x="726" y="528"/>
                  <a:pt x="726" y="528"/>
                </a:cubicBezTo>
                <a:cubicBezTo>
                  <a:pt x="726" y="528"/>
                  <a:pt x="725" y="529"/>
                  <a:pt x="725" y="529"/>
                </a:cubicBezTo>
                <a:cubicBezTo>
                  <a:pt x="725" y="529"/>
                  <a:pt x="725" y="529"/>
                  <a:pt x="724" y="529"/>
                </a:cubicBezTo>
                <a:cubicBezTo>
                  <a:pt x="724" y="529"/>
                  <a:pt x="724" y="529"/>
                  <a:pt x="723" y="530"/>
                </a:cubicBezTo>
                <a:cubicBezTo>
                  <a:pt x="722" y="529"/>
                  <a:pt x="724" y="529"/>
                  <a:pt x="725" y="528"/>
                </a:cubicBezTo>
                <a:cubicBezTo>
                  <a:pt x="726" y="528"/>
                  <a:pt x="727" y="528"/>
                  <a:pt x="727" y="527"/>
                </a:cubicBezTo>
                <a:cubicBezTo>
                  <a:pt x="728" y="527"/>
                  <a:pt x="727" y="528"/>
                  <a:pt x="727" y="527"/>
                </a:cubicBezTo>
                <a:close/>
                <a:moveTo>
                  <a:pt x="753" y="501"/>
                </a:moveTo>
                <a:cubicBezTo>
                  <a:pt x="753" y="501"/>
                  <a:pt x="752" y="501"/>
                  <a:pt x="752" y="501"/>
                </a:cubicBezTo>
                <a:cubicBezTo>
                  <a:pt x="751" y="503"/>
                  <a:pt x="752" y="503"/>
                  <a:pt x="751" y="504"/>
                </a:cubicBezTo>
                <a:cubicBezTo>
                  <a:pt x="750" y="506"/>
                  <a:pt x="748" y="507"/>
                  <a:pt x="748" y="507"/>
                </a:cubicBezTo>
                <a:cubicBezTo>
                  <a:pt x="746" y="507"/>
                  <a:pt x="749" y="505"/>
                  <a:pt x="750" y="502"/>
                </a:cubicBezTo>
                <a:cubicBezTo>
                  <a:pt x="750" y="503"/>
                  <a:pt x="751" y="500"/>
                  <a:pt x="752" y="501"/>
                </a:cubicBezTo>
                <a:cubicBezTo>
                  <a:pt x="752" y="500"/>
                  <a:pt x="754" y="500"/>
                  <a:pt x="753" y="500"/>
                </a:cubicBezTo>
                <a:cubicBezTo>
                  <a:pt x="754" y="499"/>
                  <a:pt x="754" y="500"/>
                  <a:pt x="753" y="501"/>
                </a:cubicBezTo>
                <a:close/>
                <a:moveTo>
                  <a:pt x="756" y="520"/>
                </a:move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2"/>
                  <a:pt x="756" y="522"/>
                  <a:pt x="756" y="522"/>
                </a:cubicBezTo>
                <a:cubicBezTo>
                  <a:pt x="755" y="522"/>
                  <a:pt x="755" y="522"/>
                  <a:pt x="755" y="521"/>
                </a:cubicBezTo>
                <a:cubicBezTo>
                  <a:pt x="755" y="521"/>
                  <a:pt x="755" y="521"/>
                  <a:pt x="755" y="521"/>
                </a:cubicBezTo>
                <a:cubicBezTo>
                  <a:pt x="755" y="521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lose/>
                <a:moveTo>
                  <a:pt x="757" y="517"/>
                </a:moveTo>
                <a:cubicBezTo>
                  <a:pt x="756" y="517"/>
                  <a:pt x="759" y="516"/>
                  <a:pt x="759" y="515"/>
                </a:cubicBezTo>
                <a:cubicBezTo>
                  <a:pt x="760" y="515"/>
                  <a:pt x="757" y="517"/>
                  <a:pt x="757" y="517"/>
                </a:cubicBezTo>
                <a:close/>
                <a:moveTo>
                  <a:pt x="759" y="512"/>
                </a:moveTo>
                <a:cubicBezTo>
                  <a:pt x="758" y="512"/>
                  <a:pt x="759" y="511"/>
                  <a:pt x="759" y="510"/>
                </a:cubicBezTo>
                <a:cubicBezTo>
                  <a:pt x="760" y="511"/>
                  <a:pt x="759" y="511"/>
                  <a:pt x="759" y="512"/>
                </a:cubicBezTo>
                <a:close/>
                <a:moveTo>
                  <a:pt x="760" y="510"/>
                </a:moveTo>
                <a:cubicBezTo>
                  <a:pt x="759" y="510"/>
                  <a:pt x="759" y="508"/>
                  <a:pt x="759" y="507"/>
                </a:cubicBezTo>
                <a:cubicBezTo>
                  <a:pt x="760" y="508"/>
                  <a:pt x="760" y="509"/>
                  <a:pt x="760" y="510"/>
                </a:cubicBezTo>
                <a:close/>
                <a:moveTo>
                  <a:pt x="760" y="507"/>
                </a:moveTo>
                <a:cubicBezTo>
                  <a:pt x="759" y="507"/>
                  <a:pt x="760" y="506"/>
                  <a:pt x="761" y="505"/>
                </a:cubicBezTo>
                <a:cubicBezTo>
                  <a:pt x="761" y="506"/>
                  <a:pt x="760" y="507"/>
                  <a:pt x="760" y="507"/>
                </a:cubicBezTo>
                <a:close/>
                <a:moveTo>
                  <a:pt x="321" y="795"/>
                </a:moveTo>
                <a:cubicBezTo>
                  <a:pt x="320" y="795"/>
                  <a:pt x="320" y="793"/>
                  <a:pt x="319" y="793"/>
                </a:cubicBezTo>
                <a:cubicBezTo>
                  <a:pt x="318" y="793"/>
                  <a:pt x="318" y="793"/>
                  <a:pt x="317" y="792"/>
                </a:cubicBezTo>
                <a:cubicBezTo>
                  <a:pt x="316" y="792"/>
                  <a:pt x="314" y="790"/>
                  <a:pt x="313" y="790"/>
                </a:cubicBezTo>
                <a:cubicBezTo>
                  <a:pt x="312" y="790"/>
                  <a:pt x="311" y="788"/>
                  <a:pt x="311" y="788"/>
                </a:cubicBezTo>
                <a:cubicBezTo>
                  <a:pt x="311" y="788"/>
                  <a:pt x="310" y="788"/>
                  <a:pt x="310" y="788"/>
                </a:cubicBezTo>
                <a:cubicBezTo>
                  <a:pt x="309" y="787"/>
                  <a:pt x="308" y="787"/>
                  <a:pt x="308" y="786"/>
                </a:cubicBezTo>
                <a:cubicBezTo>
                  <a:pt x="308" y="786"/>
                  <a:pt x="308" y="786"/>
                  <a:pt x="308" y="786"/>
                </a:cubicBezTo>
                <a:cubicBezTo>
                  <a:pt x="308" y="785"/>
                  <a:pt x="306" y="785"/>
                  <a:pt x="304" y="784"/>
                </a:cubicBezTo>
                <a:cubicBezTo>
                  <a:pt x="303" y="783"/>
                  <a:pt x="301" y="781"/>
                  <a:pt x="300" y="781"/>
                </a:cubicBezTo>
                <a:cubicBezTo>
                  <a:pt x="299" y="781"/>
                  <a:pt x="296" y="778"/>
                  <a:pt x="296" y="778"/>
                </a:cubicBezTo>
                <a:cubicBezTo>
                  <a:pt x="296" y="778"/>
                  <a:pt x="295" y="778"/>
                  <a:pt x="295" y="778"/>
                </a:cubicBezTo>
                <a:cubicBezTo>
                  <a:pt x="295" y="778"/>
                  <a:pt x="294" y="777"/>
                  <a:pt x="294" y="777"/>
                </a:cubicBezTo>
                <a:cubicBezTo>
                  <a:pt x="294" y="777"/>
                  <a:pt x="294" y="777"/>
                  <a:pt x="293" y="776"/>
                </a:cubicBezTo>
                <a:cubicBezTo>
                  <a:pt x="292" y="776"/>
                  <a:pt x="291" y="775"/>
                  <a:pt x="289" y="774"/>
                </a:cubicBezTo>
                <a:cubicBezTo>
                  <a:pt x="289" y="773"/>
                  <a:pt x="289" y="773"/>
                  <a:pt x="288" y="772"/>
                </a:cubicBezTo>
                <a:cubicBezTo>
                  <a:pt x="288" y="772"/>
                  <a:pt x="287" y="771"/>
                  <a:pt x="287" y="771"/>
                </a:cubicBezTo>
                <a:cubicBezTo>
                  <a:pt x="286" y="771"/>
                  <a:pt x="285" y="770"/>
                  <a:pt x="285" y="770"/>
                </a:cubicBezTo>
                <a:cubicBezTo>
                  <a:pt x="284" y="769"/>
                  <a:pt x="284" y="769"/>
                  <a:pt x="283" y="768"/>
                </a:cubicBezTo>
                <a:cubicBezTo>
                  <a:pt x="283" y="768"/>
                  <a:pt x="282" y="768"/>
                  <a:pt x="281" y="767"/>
                </a:cubicBezTo>
                <a:cubicBezTo>
                  <a:pt x="280" y="767"/>
                  <a:pt x="280" y="766"/>
                  <a:pt x="279" y="766"/>
                </a:cubicBezTo>
                <a:cubicBezTo>
                  <a:pt x="279" y="765"/>
                  <a:pt x="278" y="765"/>
                  <a:pt x="278" y="764"/>
                </a:cubicBezTo>
                <a:cubicBezTo>
                  <a:pt x="277" y="764"/>
                  <a:pt x="277" y="764"/>
                  <a:pt x="277" y="763"/>
                </a:cubicBezTo>
                <a:cubicBezTo>
                  <a:pt x="276" y="762"/>
                  <a:pt x="274" y="761"/>
                  <a:pt x="274" y="761"/>
                </a:cubicBezTo>
                <a:cubicBezTo>
                  <a:pt x="273" y="760"/>
                  <a:pt x="272" y="759"/>
                  <a:pt x="272" y="759"/>
                </a:cubicBezTo>
                <a:cubicBezTo>
                  <a:pt x="271" y="759"/>
                  <a:pt x="272" y="758"/>
                  <a:pt x="271" y="758"/>
                </a:cubicBezTo>
                <a:cubicBezTo>
                  <a:pt x="271" y="758"/>
                  <a:pt x="271" y="758"/>
                  <a:pt x="270" y="758"/>
                </a:cubicBezTo>
                <a:cubicBezTo>
                  <a:pt x="270" y="757"/>
                  <a:pt x="270" y="757"/>
                  <a:pt x="270" y="756"/>
                </a:cubicBezTo>
                <a:cubicBezTo>
                  <a:pt x="269" y="756"/>
                  <a:pt x="269" y="755"/>
                  <a:pt x="268" y="755"/>
                </a:cubicBezTo>
                <a:cubicBezTo>
                  <a:pt x="268" y="755"/>
                  <a:pt x="267" y="754"/>
                  <a:pt x="266" y="753"/>
                </a:cubicBezTo>
                <a:cubicBezTo>
                  <a:pt x="265" y="752"/>
                  <a:pt x="264" y="751"/>
                  <a:pt x="264" y="750"/>
                </a:cubicBezTo>
                <a:cubicBezTo>
                  <a:pt x="262" y="750"/>
                  <a:pt x="262" y="749"/>
                  <a:pt x="261" y="749"/>
                </a:cubicBezTo>
                <a:cubicBezTo>
                  <a:pt x="261" y="748"/>
                  <a:pt x="260" y="748"/>
                  <a:pt x="259" y="747"/>
                </a:cubicBezTo>
                <a:cubicBezTo>
                  <a:pt x="260" y="746"/>
                  <a:pt x="258" y="746"/>
                  <a:pt x="258" y="746"/>
                </a:cubicBezTo>
                <a:cubicBezTo>
                  <a:pt x="258" y="745"/>
                  <a:pt x="258" y="745"/>
                  <a:pt x="258" y="744"/>
                </a:cubicBezTo>
                <a:cubicBezTo>
                  <a:pt x="258" y="744"/>
                  <a:pt x="257" y="744"/>
                  <a:pt x="257" y="744"/>
                </a:cubicBezTo>
                <a:cubicBezTo>
                  <a:pt x="257" y="743"/>
                  <a:pt x="256" y="743"/>
                  <a:pt x="256" y="743"/>
                </a:cubicBezTo>
                <a:cubicBezTo>
                  <a:pt x="256" y="743"/>
                  <a:pt x="256" y="742"/>
                  <a:pt x="256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1"/>
                  <a:pt x="254" y="741"/>
                  <a:pt x="254" y="740"/>
                </a:cubicBezTo>
                <a:cubicBezTo>
                  <a:pt x="253" y="740"/>
                  <a:pt x="251" y="738"/>
                  <a:pt x="251" y="738"/>
                </a:cubicBezTo>
                <a:cubicBezTo>
                  <a:pt x="250" y="737"/>
                  <a:pt x="250" y="737"/>
                  <a:pt x="250" y="737"/>
                </a:cubicBezTo>
                <a:cubicBezTo>
                  <a:pt x="250" y="737"/>
                  <a:pt x="250" y="736"/>
                  <a:pt x="250" y="736"/>
                </a:cubicBezTo>
                <a:cubicBezTo>
                  <a:pt x="249" y="735"/>
                  <a:pt x="248" y="734"/>
                  <a:pt x="247" y="733"/>
                </a:cubicBezTo>
                <a:cubicBezTo>
                  <a:pt x="247" y="732"/>
                  <a:pt x="246" y="731"/>
                  <a:pt x="246" y="730"/>
                </a:cubicBezTo>
                <a:cubicBezTo>
                  <a:pt x="246" y="730"/>
                  <a:pt x="245" y="729"/>
                  <a:pt x="245" y="729"/>
                </a:cubicBezTo>
                <a:cubicBezTo>
                  <a:pt x="244" y="729"/>
                  <a:pt x="244" y="728"/>
                  <a:pt x="244" y="728"/>
                </a:cubicBezTo>
                <a:cubicBezTo>
                  <a:pt x="243" y="727"/>
                  <a:pt x="242" y="725"/>
                  <a:pt x="241" y="724"/>
                </a:cubicBezTo>
                <a:cubicBezTo>
                  <a:pt x="241" y="724"/>
                  <a:pt x="241" y="723"/>
                  <a:pt x="241" y="723"/>
                </a:cubicBezTo>
                <a:cubicBezTo>
                  <a:pt x="241" y="723"/>
                  <a:pt x="240" y="723"/>
                  <a:pt x="240" y="723"/>
                </a:cubicBezTo>
                <a:cubicBezTo>
                  <a:pt x="240" y="722"/>
                  <a:pt x="239" y="720"/>
                  <a:pt x="239" y="720"/>
                </a:cubicBezTo>
                <a:cubicBezTo>
                  <a:pt x="239" y="720"/>
                  <a:pt x="239" y="719"/>
                  <a:pt x="238" y="719"/>
                </a:cubicBezTo>
                <a:cubicBezTo>
                  <a:pt x="238" y="718"/>
                  <a:pt x="237" y="717"/>
                  <a:pt x="237" y="717"/>
                </a:cubicBezTo>
                <a:cubicBezTo>
                  <a:pt x="237" y="716"/>
                  <a:pt x="236" y="715"/>
                  <a:pt x="236" y="714"/>
                </a:cubicBezTo>
                <a:cubicBezTo>
                  <a:pt x="235" y="713"/>
                  <a:pt x="235" y="712"/>
                  <a:pt x="235" y="712"/>
                </a:cubicBezTo>
                <a:cubicBezTo>
                  <a:pt x="235" y="712"/>
                  <a:pt x="235" y="712"/>
                  <a:pt x="235" y="712"/>
                </a:cubicBezTo>
                <a:cubicBezTo>
                  <a:pt x="235" y="711"/>
                  <a:pt x="234" y="711"/>
                  <a:pt x="234" y="711"/>
                </a:cubicBezTo>
                <a:cubicBezTo>
                  <a:pt x="234" y="710"/>
                  <a:pt x="233" y="708"/>
                  <a:pt x="233" y="707"/>
                </a:cubicBezTo>
                <a:cubicBezTo>
                  <a:pt x="233" y="707"/>
                  <a:pt x="232" y="707"/>
                  <a:pt x="232" y="707"/>
                </a:cubicBezTo>
                <a:cubicBezTo>
                  <a:pt x="232" y="706"/>
                  <a:pt x="232" y="705"/>
                  <a:pt x="232" y="705"/>
                </a:cubicBezTo>
                <a:cubicBezTo>
                  <a:pt x="232" y="705"/>
                  <a:pt x="232" y="705"/>
                  <a:pt x="232" y="704"/>
                </a:cubicBezTo>
                <a:cubicBezTo>
                  <a:pt x="232" y="704"/>
                  <a:pt x="231" y="704"/>
                  <a:pt x="231" y="704"/>
                </a:cubicBezTo>
                <a:cubicBezTo>
                  <a:pt x="230" y="703"/>
                  <a:pt x="230" y="702"/>
                  <a:pt x="230" y="701"/>
                </a:cubicBezTo>
                <a:cubicBezTo>
                  <a:pt x="230" y="701"/>
                  <a:pt x="230" y="701"/>
                  <a:pt x="230" y="701"/>
                </a:cubicBezTo>
                <a:cubicBezTo>
                  <a:pt x="229" y="699"/>
                  <a:pt x="229" y="698"/>
                  <a:pt x="229" y="696"/>
                </a:cubicBezTo>
                <a:cubicBezTo>
                  <a:pt x="229" y="696"/>
                  <a:pt x="228" y="697"/>
                  <a:pt x="228" y="696"/>
                </a:cubicBezTo>
                <a:cubicBezTo>
                  <a:pt x="228" y="696"/>
                  <a:pt x="228" y="695"/>
                  <a:pt x="228" y="695"/>
                </a:cubicBezTo>
                <a:cubicBezTo>
                  <a:pt x="227" y="695"/>
                  <a:pt x="228" y="693"/>
                  <a:pt x="228" y="692"/>
                </a:cubicBezTo>
                <a:cubicBezTo>
                  <a:pt x="227" y="691"/>
                  <a:pt x="226" y="695"/>
                  <a:pt x="226" y="694"/>
                </a:cubicBezTo>
                <a:cubicBezTo>
                  <a:pt x="224" y="685"/>
                  <a:pt x="222" y="673"/>
                  <a:pt x="223" y="665"/>
                </a:cubicBezTo>
                <a:cubicBezTo>
                  <a:pt x="223" y="664"/>
                  <a:pt x="223" y="663"/>
                  <a:pt x="223" y="663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1"/>
                  <a:pt x="223" y="660"/>
                </a:cubicBezTo>
                <a:cubicBezTo>
                  <a:pt x="223" y="660"/>
                  <a:pt x="224" y="660"/>
                  <a:pt x="224" y="660"/>
                </a:cubicBezTo>
                <a:cubicBezTo>
                  <a:pt x="224" y="658"/>
                  <a:pt x="224" y="650"/>
                  <a:pt x="225" y="649"/>
                </a:cubicBezTo>
                <a:cubicBezTo>
                  <a:pt x="225" y="649"/>
                  <a:pt x="225" y="649"/>
                  <a:pt x="225" y="648"/>
                </a:cubicBezTo>
                <a:cubicBezTo>
                  <a:pt x="225" y="648"/>
                  <a:pt x="226" y="648"/>
                  <a:pt x="226" y="648"/>
                </a:cubicBezTo>
                <a:cubicBezTo>
                  <a:pt x="226" y="648"/>
                  <a:pt x="225" y="648"/>
                  <a:pt x="226" y="647"/>
                </a:cubicBezTo>
                <a:cubicBezTo>
                  <a:pt x="226" y="646"/>
                  <a:pt x="227" y="645"/>
                  <a:pt x="227" y="644"/>
                </a:cubicBezTo>
                <a:cubicBezTo>
                  <a:pt x="227" y="643"/>
                  <a:pt x="228" y="643"/>
                  <a:pt x="228" y="642"/>
                </a:cubicBezTo>
                <a:cubicBezTo>
                  <a:pt x="228" y="642"/>
                  <a:pt x="228" y="642"/>
                  <a:pt x="228" y="642"/>
                </a:cubicBezTo>
                <a:cubicBezTo>
                  <a:pt x="229" y="640"/>
                  <a:pt x="229" y="639"/>
                  <a:pt x="230" y="639"/>
                </a:cubicBezTo>
                <a:cubicBezTo>
                  <a:pt x="230" y="639"/>
                  <a:pt x="230" y="638"/>
                  <a:pt x="230" y="638"/>
                </a:cubicBezTo>
                <a:cubicBezTo>
                  <a:pt x="230" y="637"/>
                  <a:pt x="231" y="637"/>
                  <a:pt x="231" y="636"/>
                </a:cubicBezTo>
                <a:cubicBezTo>
                  <a:pt x="233" y="635"/>
                  <a:pt x="234" y="633"/>
                  <a:pt x="236" y="632"/>
                </a:cubicBezTo>
                <a:cubicBezTo>
                  <a:pt x="243" y="626"/>
                  <a:pt x="251" y="621"/>
                  <a:pt x="260" y="623"/>
                </a:cubicBezTo>
                <a:cubicBezTo>
                  <a:pt x="266" y="623"/>
                  <a:pt x="273" y="626"/>
                  <a:pt x="277" y="630"/>
                </a:cubicBezTo>
                <a:cubicBezTo>
                  <a:pt x="281" y="635"/>
                  <a:pt x="280" y="641"/>
                  <a:pt x="278" y="646"/>
                </a:cubicBezTo>
                <a:cubicBezTo>
                  <a:pt x="278" y="647"/>
                  <a:pt x="276" y="648"/>
                  <a:pt x="276" y="647"/>
                </a:cubicBezTo>
                <a:cubicBezTo>
                  <a:pt x="276" y="646"/>
                  <a:pt x="276" y="645"/>
                  <a:pt x="276" y="644"/>
                </a:cubicBezTo>
                <a:cubicBezTo>
                  <a:pt x="276" y="642"/>
                  <a:pt x="274" y="639"/>
                  <a:pt x="272" y="638"/>
                </a:cubicBezTo>
                <a:cubicBezTo>
                  <a:pt x="268" y="634"/>
                  <a:pt x="262" y="634"/>
                  <a:pt x="258" y="637"/>
                </a:cubicBezTo>
                <a:cubicBezTo>
                  <a:pt x="254" y="639"/>
                  <a:pt x="250" y="644"/>
                  <a:pt x="251" y="653"/>
                </a:cubicBezTo>
                <a:cubicBezTo>
                  <a:pt x="251" y="660"/>
                  <a:pt x="256" y="667"/>
                  <a:pt x="261" y="671"/>
                </a:cubicBezTo>
                <a:cubicBezTo>
                  <a:pt x="268" y="675"/>
                  <a:pt x="277" y="676"/>
                  <a:pt x="284" y="674"/>
                </a:cubicBezTo>
                <a:cubicBezTo>
                  <a:pt x="293" y="672"/>
                  <a:pt x="303" y="667"/>
                  <a:pt x="309" y="656"/>
                </a:cubicBezTo>
                <a:cubicBezTo>
                  <a:pt x="314" y="646"/>
                  <a:pt x="318" y="633"/>
                  <a:pt x="315" y="622"/>
                </a:cubicBezTo>
                <a:cubicBezTo>
                  <a:pt x="312" y="614"/>
                  <a:pt x="305" y="605"/>
                  <a:pt x="295" y="609"/>
                </a:cubicBezTo>
                <a:cubicBezTo>
                  <a:pt x="298" y="600"/>
                  <a:pt x="296" y="591"/>
                  <a:pt x="288" y="585"/>
                </a:cubicBezTo>
                <a:cubicBezTo>
                  <a:pt x="282" y="579"/>
                  <a:pt x="275" y="578"/>
                  <a:pt x="267" y="577"/>
                </a:cubicBezTo>
                <a:cubicBezTo>
                  <a:pt x="243" y="577"/>
                  <a:pt x="240" y="595"/>
                  <a:pt x="239" y="596"/>
                </a:cubicBezTo>
                <a:cubicBezTo>
                  <a:pt x="233" y="589"/>
                  <a:pt x="227" y="589"/>
                  <a:pt x="220" y="590"/>
                </a:cubicBezTo>
                <a:cubicBezTo>
                  <a:pt x="213" y="591"/>
                  <a:pt x="208" y="596"/>
                  <a:pt x="203" y="601"/>
                </a:cubicBezTo>
                <a:cubicBezTo>
                  <a:pt x="184" y="619"/>
                  <a:pt x="183" y="654"/>
                  <a:pt x="190" y="678"/>
                </a:cubicBezTo>
                <a:cubicBezTo>
                  <a:pt x="192" y="686"/>
                  <a:pt x="196" y="693"/>
                  <a:pt x="199" y="701"/>
                </a:cubicBezTo>
                <a:cubicBezTo>
                  <a:pt x="199" y="702"/>
                  <a:pt x="199" y="702"/>
                  <a:pt x="200" y="702"/>
                </a:cubicBezTo>
                <a:cubicBezTo>
                  <a:pt x="200" y="702"/>
                  <a:pt x="200" y="702"/>
                  <a:pt x="200" y="703"/>
                </a:cubicBezTo>
                <a:cubicBezTo>
                  <a:pt x="200" y="703"/>
                  <a:pt x="199" y="703"/>
                  <a:pt x="199" y="702"/>
                </a:cubicBezTo>
                <a:cubicBezTo>
                  <a:pt x="198" y="701"/>
                  <a:pt x="197" y="699"/>
                  <a:pt x="196" y="698"/>
                </a:cubicBezTo>
                <a:cubicBezTo>
                  <a:pt x="195" y="697"/>
                  <a:pt x="194" y="696"/>
                  <a:pt x="194" y="695"/>
                </a:cubicBezTo>
                <a:cubicBezTo>
                  <a:pt x="194" y="695"/>
                  <a:pt x="193" y="695"/>
                  <a:pt x="193" y="695"/>
                </a:cubicBezTo>
                <a:cubicBezTo>
                  <a:pt x="193" y="694"/>
                  <a:pt x="193" y="694"/>
                  <a:pt x="193" y="694"/>
                </a:cubicBezTo>
                <a:cubicBezTo>
                  <a:pt x="192" y="693"/>
                  <a:pt x="192" y="693"/>
                  <a:pt x="192" y="692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1" y="692"/>
                  <a:pt x="192" y="692"/>
                  <a:pt x="192" y="691"/>
                </a:cubicBezTo>
                <a:cubicBezTo>
                  <a:pt x="192" y="691"/>
                  <a:pt x="191" y="691"/>
                  <a:pt x="191" y="690"/>
                </a:cubicBezTo>
                <a:cubicBezTo>
                  <a:pt x="190" y="690"/>
                  <a:pt x="190" y="689"/>
                  <a:pt x="189" y="688"/>
                </a:cubicBezTo>
                <a:cubicBezTo>
                  <a:pt x="188" y="687"/>
                  <a:pt x="188" y="685"/>
                  <a:pt x="187" y="685"/>
                </a:cubicBezTo>
                <a:cubicBezTo>
                  <a:pt x="187" y="684"/>
                  <a:pt x="187" y="684"/>
                  <a:pt x="187" y="684"/>
                </a:cubicBezTo>
                <a:cubicBezTo>
                  <a:pt x="186" y="683"/>
                  <a:pt x="186" y="683"/>
                  <a:pt x="186" y="683"/>
                </a:cubicBezTo>
                <a:cubicBezTo>
                  <a:pt x="186" y="682"/>
                  <a:pt x="185" y="681"/>
                  <a:pt x="185" y="681"/>
                </a:cubicBezTo>
                <a:cubicBezTo>
                  <a:pt x="185" y="681"/>
                  <a:pt x="185" y="681"/>
                  <a:pt x="185" y="681"/>
                </a:cubicBezTo>
                <a:cubicBezTo>
                  <a:pt x="185" y="680"/>
                  <a:pt x="185" y="680"/>
                  <a:pt x="184" y="679"/>
                </a:cubicBezTo>
                <a:cubicBezTo>
                  <a:pt x="184" y="678"/>
                  <a:pt x="183" y="678"/>
                  <a:pt x="183" y="677"/>
                </a:cubicBezTo>
                <a:cubicBezTo>
                  <a:pt x="182" y="676"/>
                  <a:pt x="182" y="676"/>
                  <a:pt x="182" y="675"/>
                </a:cubicBezTo>
                <a:cubicBezTo>
                  <a:pt x="182" y="674"/>
                  <a:pt x="182" y="674"/>
                  <a:pt x="181" y="674"/>
                </a:cubicBezTo>
                <a:cubicBezTo>
                  <a:pt x="181" y="674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2"/>
                  <a:pt x="181" y="673"/>
                  <a:pt x="180" y="673"/>
                </a:cubicBezTo>
                <a:cubicBezTo>
                  <a:pt x="180" y="672"/>
                  <a:pt x="181" y="672"/>
                  <a:pt x="181" y="672"/>
                </a:cubicBezTo>
                <a:cubicBezTo>
                  <a:pt x="180" y="672"/>
                  <a:pt x="180" y="672"/>
                  <a:pt x="180" y="671"/>
                </a:cubicBezTo>
                <a:cubicBezTo>
                  <a:pt x="180" y="671"/>
                  <a:pt x="180" y="670"/>
                  <a:pt x="179" y="670"/>
                </a:cubicBezTo>
                <a:cubicBezTo>
                  <a:pt x="179" y="669"/>
                  <a:pt x="178" y="667"/>
                  <a:pt x="178" y="667"/>
                </a:cubicBezTo>
                <a:cubicBezTo>
                  <a:pt x="178" y="666"/>
                  <a:pt x="178" y="666"/>
                  <a:pt x="178" y="666"/>
                </a:cubicBezTo>
                <a:cubicBezTo>
                  <a:pt x="178" y="666"/>
                  <a:pt x="177" y="666"/>
                  <a:pt x="177" y="666"/>
                </a:cubicBezTo>
                <a:cubicBezTo>
                  <a:pt x="177" y="666"/>
                  <a:pt x="178" y="665"/>
                  <a:pt x="177" y="665"/>
                </a:cubicBezTo>
                <a:cubicBezTo>
                  <a:pt x="177" y="665"/>
                  <a:pt x="177" y="665"/>
                  <a:pt x="177" y="665"/>
                </a:cubicBezTo>
                <a:cubicBezTo>
                  <a:pt x="177" y="665"/>
                  <a:pt x="177" y="664"/>
                  <a:pt x="177" y="664"/>
                </a:cubicBezTo>
                <a:cubicBezTo>
                  <a:pt x="177" y="664"/>
                  <a:pt x="177" y="664"/>
                  <a:pt x="176" y="663"/>
                </a:cubicBezTo>
                <a:cubicBezTo>
                  <a:pt x="176" y="663"/>
                  <a:pt x="176" y="662"/>
                  <a:pt x="176" y="661"/>
                </a:cubicBezTo>
                <a:cubicBezTo>
                  <a:pt x="175" y="660"/>
                  <a:pt x="175" y="660"/>
                  <a:pt x="175" y="659"/>
                </a:cubicBezTo>
                <a:cubicBezTo>
                  <a:pt x="175" y="659"/>
                  <a:pt x="175" y="659"/>
                  <a:pt x="175" y="659"/>
                </a:cubicBezTo>
                <a:cubicBezTo>
                  <a:pt x="175" y="658"/>
                  <a:pt x="174" y="658"/>
                  <a:pt x="174" y="658"/>
                </a:cubicBezTo>
                <a:cubicBezTo>
                  <a:pt x="174" y="656"/>
                  <a:pt x="173" y="654"/>
                  <a:pt x="173" y="653"/>
                </a:cubicBezTo>
                <a:cubicBezTo>
                  <a:pt x="173" y="652"/>
                  <a:pt x="173" y="652"/>
                  <a:pt x="172" y="652"/>
                </a:cubicBezTo>
                <a:cubicBezTo>
                  <a:pt x="172" y="651"/>
                  <a:pt x="172" y="650"/>
                  <a:pt x="172" y="650"/>
                </a:cubicBezTo>
                <a:cubicBezTo>
                  <a:pt x="172" y="650"/>
                  <a:pt x="172" y="650"/>
                  <a:pt x="172" y="650"/>
                </a:cubicBezTo>
                <a:cubicBezTo>
                  <a:pt x="172" y="650"/>
                  <a:pt x="172" y="649"/>
                  <a:pt x="172" y="649"/>
                </a:cubicBezTo>
                <a:cubicBezTo>
                  <a:pt x="172" y="649"/>
                  <a:pt x="171" y="648"/>
                  <a:pt x="171" y="648"/>
                </a:cubicBezTo>
                <a:cubicBezTo>
                  <a:pt x="171" y="647"/>
                  <a:pt x="170" y="645"/>
                  <a:pt x="170" y="644"/>
                </a:cubicBezTo>
                <a:cubicBezTo>
                  <a:pt x="170" y="643"/>
                  <a:pt x="169" y="643"/>
                  <a:pt x="169" y="642"/>
                </a:cubicBezTo>
                <a:cubicBezTo>
                  <a:pt x="169" y="641"/>
                  <a:pt x="169" y="641"/>
                  <a:pt x="169" y="641"/>
                </a:cubicBezTo>
                <a:cubicBezTo>
                  <a:pt x="168" y="639"/>
                  <a:pt x="168" y="637"/>
                  <a:pt x="168" y="636"/>
                </a:cubicBezTo>
                <a:cubicBezTo>
                  <a:pt x="168" y="636"/>
                  <a:pt x="167" y="635"/>
                  <a:pt x="167" y="635"/>
                </a:cubicBezTo>
                <a:cubicBezTo>
                  <a:pt x="167" y="634"/>
                  <a:pt x="167" y="635"/>
                  <a:pt x="167" y="635"/>
                </a:cubicBezTo>
                <a:cubicBezTo>
                  <a:pt x="167" y="634"/>
                  <a:pt x="167" y="634"/>
                  <a:pt x="167" y="633"/>
                </a:cubicBezTo>
                <a:cubicBezTo>
                  <a:pt x="167" y="633"/>
                  <a:pt x="166" y="633"/>
                  <a:pt x="166" y="633"/>
                </a:cubicBezTo>
                <a:cubicBezTo>
                  <a:pt x="166" y="631"/>
                  <a:pt x="166" y="631"/>
                  <a:pt x="166" y="630"/>
                </a:cubicBezTo>
                <a:cubicBezTo>
                  <a:pt x="166" y="630"/>
                  <a:pt x="166" y="630"/>
                  <a:pt x="166" y="630"/>
                </a:cubicBezTo>
                <a:cubicBezTo>
                  <a:pt x="165" y="628"/>
                  <a:pt x="165" y="626"/>
                  <a:pt x="165" y="625"/>
                </a:cubicBezTo>
                <a:cubicBezTo>
                  <a:pt x="165" y="623"/>
                  <a:pt x="165" y="621"/>
                  <a:pt x="165" y="621"/>
                </a:cubicBezTo>
                <a:cubicBezTo>
                  <a:pt x="164" y="620"/>
                  <a:pt x="165" y="619"/>
                  <a:pt x="164" y="619"/>
                </a:cubicBezTo>
                <a:cubicBezTo>
                  <a:pt x="164" y="618"/>
                  <a:pt x="164" y="616"/>
                  <a:pt x="164" y="615"/>
                </a:cubicBezTo>
                <a:cubicBezTo>
                  <a:pt x="163" y="613"/>
                  <a:pt x="163" y="612"/>
                  <a:pt x="163" y="611"/>
                </a:cubicBezTo>
                <a:cubicBezTo>
                  <a:pt x="163" y="608"/>
                  <a:pt x="162" y="604"/>
                  <a:pt x="162" y="602"/>
                </a:cubicBezTo>
                <a:cubicBezTo>
                  <a:pt x="162" y="601"/>
                  <a:pt x="162" y="600"/>
                  <a:pt x="162" y="599"/>
                </a:cubicBezTo>
                <a:cubicBezTo>
                  <a:pt x="162" y="597"/>
                  <a:pt x="162" y="596"/>
                  <a:pt x="162" y="595"/>
                </a:cubicBezTo>
                <a:cubicBezTo>
                  <a:pt x="162" y="594"/>
                  <a:pt x="162" y="594"/>
                  <a:pt x="162" y="594"/>
                </a:cubicBezTo>
                <a:cubicBezTo>
                  <a:pt x="162" y="592"/>
                  <a:pt x="162" y="590"/>
                  <a:pt x="162" y="588"/>
                </a:cubicBezTo>
                <a:cubicBezTo>
                  <a:pt x="162" y="588"/>
                  <a:pt x="162" y="587"/>
                  <a:pt x="162" y="587"/>
                </a:cubicBezTo>
                <a:cubicBezTo>
                  <a:pt x="161" y="584"/>
                  <a:pt x="162" y="581"/>
                  <a:pt x="162" y="578"/>
                </a:cubicBezTo>
                <a:cubicBezTo>
                  <a:pt x="162" y="575"/>
                  <a:pt x="162" y="572"/>
                  <a:pt x="162" y="569"/>
                </a:cubicBezTo>
                <a:cubicBezTo>
                  <a:pt x="162" y="569"/>
                  <a:pt x="162" y="569"/>
                  <a:pt x="162" y="568"/>
                </a:cubicBezTo>
                <a:cubicBezTo>
                  <a:pt x="163" y="566"/>
                  <a:pt x="162" y="565"/>
                  <a:pt x="163" y="563"/>
                </a:cubicBezTo>
                <a:cubicBezTo>
                  <a:pt x="163" y="562"/>
                  <a:pt x="163" y="562"/>
                  <a:pt x="163" y="561"/>
                </a:cubicBezTo>
                <a:cubicBezTo>
                  <a:pt x="163" y="560"/>
                  <a:pt x="163" y="558"/>
                  <a:pt x="164" y="558"/>
                </a:cubicBezTo>
                <a:cubicBezTo>
                  <a:pt x="164" y="556"/>
                  <a:pt x="164" y="554"/>
                  <a:pt x="164" y="553"/>
                </a:cubicBezTo>
                <a:cubicBezTo>
                  <a:pt x="164" y="552"/>
                  <a:pt x="164" y="550"/>
                  <a:pt x="165" y="550"/>
                </a:cubicBezTo>
                <a:cubicBezTo>
                  <a:pt x="165" y="548"/>
                  <a:pt x="165" y="547"/>
                  <a:pt x="165" y="546"/>
                </a:cubicBezTo>
                <a:cubicBezTo>
                  <a:pt x="165" y="545"/>
                  <a:pt x="165" y="545"/>
                  <a:pt x="165" y="544"/>
                </a:cubicBezTo>
                <a:cubicBezTo>
                  <a:pt x="166" y="544"/>
                  <a:pt x="165" y="543"/>
                  <a:pt x="165" y="543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6" y="541"/>
                  <a:pt x="166" y="541"/>
                  <a:pt x="166" y="540"/>
                </a:cubicBezTo>
                <a:cubicBezTo>
                  <a:pt x="166" y="538"/>
                  <a:pt x="167" y="537"/>
                  <a:pt x="167" y="535"/>
                </a:cubicBezTo>
                <a:cubicBezTo>
                  <a:pt x="168" y="532"/>
                  <a:pt x="168" y="530"/>
                  <a:pt x="169" y="527"/>
                </a:cubicBezTo>
                <a:cubicBezTo>
                  <a:pt x="169" y="525"/>
                  <a:pt x="170" y="524"/>
                  <a:pt x="170" y="522"/>
                </a:cubicBezTo>
                <a:cubicBezTo>
                  <a:pt x="170" y="521"/>
                  <a:pt x="171" y="521"/>
                  <a:pt x="171" y="520"/>
                </a:cubicBezTo>
                <a:cubicBezTo>
                  <a:pt x="171" y="519"/>
                  <a:pt x="171" y="518"/>
                  <a:pt x="171" y="518"/>
                </a:cubicBezTo>
                <a:cubicBezTo>
                  <a:pt x="172" y="517"/>
                  <a:pt x="172" y="515"/>
                  <a:pt x="173" y="514"/>
                </a:cubicBezTo>
                <a:cubicBezTo>
                  <a:pt x="173" y="514"/>
                  <a:pt x="173" y="513"/>
                  <a:pt x="173" y="513"/>
                </a:cubicBezTo>
                <a:cubicBezTo>
                  <a:pt x="173" y="512"/>
                  <a:pt x="173" y="512"/>
                  <a:pt x="173" y="512"/>
                </a:cubicBezTo>
                <a:cubicBezTo>
                  <a:pt x="174" y="511"/>
                  <a:pt x="173" y="511"/>
                  <a:pt x="174" y="510"/>
                </a:cubicBezTo>
                <a:cubicBezTo>
                  <a:pt x="175" y="507"/>
                  <a:pt x="175" y="505"/>
                  <a:pt x="176" y="503"/>
                </a:cubicBezTo>
                <a:cubicBezTo>
                  <a:pt x="176" y="502"/>
                  <a:pt x="177" y="502"/>
                  <a:pt x="177" y="501"/>
                </a:cubicBezTo>
                <a:cubicBezTo>
                  <a:pt x="177" y="501"/>
                  <a:pt x="177" y="500"/>
                  <a:pt x="177" y="500"/>
                </a:cubicBezTo>
                <a:cubicBezTo>
                  <a:pt x="177" y="500"/>
                  <a:pt x="177" y="499"/>
                  <a:pt x="177" y="499"/>
                </a:cubicBezTo>
                <a:cubicBezTo>
                  <a:pt x="177" y="499"/>
                  <a:pt x="178" y="499"/>
                  <a:pt x="178" y="498"/>
                </a:cubicBezTo>
                <a:cubicBezTo>
                  <a:pt x="178" y="498"/>
                  <a:pt x="178" y="497"/>
                  <a:pt x="179" y="496"/>
                </a:cubicBezTo>
                <a:cubicBezTo>
                  <a:pt x="179" y="495"/>
                  <a:pt x="178" y="495"/>
                  <a:pt x="178" y="493"/>
                </a:cubicBezTo>
                <a:cubicBezTo>
                  <a:pt x="178" y="492"/>
                  <a:pt x="179" y="492"/>
                  <a:pt x="179" y="491"/>
                </a:cubicBezTo>
                <a:cubicBezTo>
                  <a:pt x="179" y="491"/>
                  <a:pt x="180" y="491"/>
                  <a:pt x="180" y="491"/>
                </a:cubicBezTo>
                <a:cubicBezTo>
                  <a:pt x="180" y="491"/>
                  <a:pt x="181" y="491"/>
                  <a:pt x="181" y="490"/>
                </a:cubicBezTo>
                <a:cubicBezTo>
                  <a:pt x="181" y="490"/>
                  <a:pt x="181" y="489"/>
                  <a:pt x="181" y="489"/>
                </a:cubicBezTo>
                <a:cubicBezTo>
                  <a:pt x="181" y="488"/>
                  <a:pt x="181" y="487"/>
                  <a:pt x="182" y="487"/>
                </a:cubicBezTo>
                <a:cubicBezTo>
                  <a:pt x="182" y="487"/>
                  <a:pt x="183" y="487"/>
                  <a:pt x="183" y="486"/>
                </a:cubicBezTo>
                <a:cubicBezTo>
                  <a:pt x="183" y="485"/>
                  <a:pt x="183" y="485"/>
                  <a:pt x="184" y="484"/>
                </a:cubicBezTo>
                <a:cubicBezTo>
                  <a:pt x="184" y="484"/>
                  <a:pt x="184" y="483"/>
                  <a:pt x="184" y="483"/>
                </a:cubicBezTo>
                <a:cubicBezTo>
                  <a:pt x="185" y="483"/>
                  <a:pt x="185" y="483"/>
                  <a:pt x="185" y="482"/>
                </a:cubicBezTo>
                <a:cubicBezTo>
                  <a:pt x="185" y="482"/>
                  <a:pt x="186" y="482"/>
                  <a:pt x="186" y="482"/>
                </a:cubicBezTo>
                <a:cubicBezTo>
                  <a:pt x="186" y="480"/>
                  <a:pt x="188" y="478"/>
                  <a:pt x="189" y="477"/>
                </a:cubicBezTo>
                <a:cubicBezTo>
                  <a:pt x="189" y="476"/>
                  <a:pt x="189" y="476"/>
                  <a:pt x="189" y="476"/>
                </a:cubicBezTo>
                <a:cubicBezTo>
                  <a:pt x="190" y="476"/>
                  <a:pt x="190" y="476"/>
                  <a:pt x="190" y="476"/>
                </a:cubicBezTo>
                <a:cubicBezTo>
                  <a:pt x="191" y="475"/>
                  <a:pt x="191" y="475"/>
                  <a:pt x="191" y="475"/>
                </a:cubicBezTo>
                <a:cubicBezTo>
                  <a:pt x="191" y="475"/>
                  <a:pt x="191" y="474"/>
                  <a:pt x="192" y="474"/>
                </a:cubicBezTo>
                <a:cubicBezTo>
                  <a:pt x="192" y="473"/>
                  <a:pt x="192" y="472"/>
                  <a:pt x="192" y="472"/>
                </a:cubicBezTo>
                <a:cubicBezTo>
                  <a:pt x="192" y="472"/>
                  <a:pt x="193" y="471"/>
                  <a:pt x="193" y="471"/>
                </a:cubicBezTo>
                <a:cubicBezTo>
                  <a:pt x="193" y="470"/>
                  <a:pt x="192" y="470"/>
                  <a:pt x="192" y="470"/>
                </a:cubicBezTo>
                <a:cubicBezTo>
                  <a:pt x="193" y="469"/>
                  <a:pt x="193" y="470"/>
                  <a:pt x="194" y="470"/>
                </a:cubicBezTo>
                <a:cubicBezTo>
                  <a:pt x="194" y="469"/>
                  <a:pt x="194" y="469"/>
                  <a:pt x="194" y="469"/>
                </a:cubicBezTo>
                <a:cubicBezTo>
                  <a:pt x="194" y="469"/>
                  <a:pt x="194" y="468"/>
                  <a:pt x="194" y="468"/>
                </a:cubicBezTo>
                <a:cubicBezTo>
                  <a:pt x="194" y="468"/>
                  <a:pt x="195" y="467"/>
                  <a:pt x="195" y="467"/>
                </a:cubicBezTo>
                <a:cubicBezTo>
                  <a:pt x="195" y="467"/>
                  <a:pt x="196" y="462"/>
                  <a:pt x="196" y="462"/>
                </a:cubicBezTo>
                <a:cubicBezTo>
                  <a:pt x="197" y="462"/>
                  <a:pt x="197" y="461"/>
                  <a:pt x="197" y="461"/>
                </a:cubicBezTo>
                <a:cubicBezTo>
                  <a:pt x="197" y="460"/>
                  <a:pt x="197" y="459"/>
                  <a:pt x="197" y="459"/>
                </a:cubicBezTo>
                <a:cubicBezTo>
                  <a:pt x="198" y="458"/>
                  <a:pt x="199" y="459"/>
                  <a:pt x="199" y="458"/>
                </a:cubicBezTo>
                <a:cubicBezTo>
                  <a:pt x="199" y="458"/>
                  <a:pt x="199" y="458"/>
                  <a:pt x="199" y="458"/>
                </a:cubicBezTo>
                <a:cubicBezTo>
                  <a:pt x="199" y="457"/>
                  <a:pt x="200" y="457"/>
                  <a:pt x="201" y="457"/>
                </a:cubicBezTo>
                <a:cubicBezTo>
                  <a:pt x="201" y="455"/>
                  <a:pt x="203" y="454"/>
                  <a:pt x="203" y="452"/>
                </a:cubicBezTo>
                <a:cubicBezTo>
                  <a:pt x="205" y="452"/>
                  <a:pt x="206" y="449"/>
                  <a:pt x="207" y="448"/>
                </a:cubicBezTo>
                <a:cubicBezTo>
                  <a:pt x="208" y="448"/>
                  <a:pt x="209" y="448"/>
                  <a:pt x="209" y="447"/>
                </a:cubicBezTo>
                <a:cubicBezTo>
                  <a:pt x="210" y="446"/>
                  <a:pt x="211" y="445"/>
                  <a:pt x="212" y="444"/>
                </a:cubicBezTo>
                <a:cubicBezTo>
                  <a:pt x="212" y="444"/>
                  <a:pt x="213" y="444"/>
                  <a:pt x="213" y="443"/>
                </a:cubicBezTo>
                <a:cubicBezTo>
                  <a:pt x="214" y="443"/>
                  <a:pt x="215" y="442"/>
                  <a:pt x="215" y="442"/>
                </a:cubicBezTo>
                <a:cubicBezTo>
                  <a:pt x="216" y="442"/>
                  <a:pt x="215" y="439"/>
                  <a:pt x="216" y="439"/>
                </a:cubicBezTo>
                <a:cubicBezTo>
                  <a:pt x="216" y="439"/>
                  <a:pt x="217" y="438"/>
                  <a:pt x="218" y="438"/>
                </a:cubicBezTo>
                <a:cubicBezTo>
                  <a:pt x="219" y="438"/>
                  <a:pt x="218" y="438"/>
                  <a:pt x="218" y="438"/>
                </a:cubicBezTo>
                <a:cubicBezTo>
                  <a:pt x="219" y="437"/>
                  <a:pt x="219" y="435"/>
                  <a:pt x="219" y="434"/>
                </a:cubicBezTo>
                <a:cubicBezTo>
                  <a:pt x="219" y="434"/>
                  <a:pt x="219" y="434"/>
                  <a:pt x="220" y="434"/>
                </a:cubicBezTo>
                <a:cubicBezTo>
                  <a:pt x="220" y="433"/>
                  <a:pt x="220" y="435"/>
                  <a:pt x="221" y="434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2" y="433"/>
                  <a:pt x="222" y="433"/>
                  <a:pt x="222" y="433"/>
                </a:cubicBezTo>
                <a:cubicBezTo>
                  <a:pt x="222" y="433"/>
                  <a:pt x="223" y="433"/>
                  <a:pt x="223" y="433"/>
                </a:cubicBezTo>
                <a:cubicBezTo>
                  <a:pt x="224" y="432"/>
                  <a:pt x="223" y="432"/>
                  <a:pt x="224" y="432"/>
                </a:cubicBezTo>
                <a:cubicBezTo>
                  <a:pt x="225" y="432"/>
                  <a:pt x="225" y="433"/>
                  <a:pt x="226" y="432"/>
                </a:cubicBezTo>
                <a:cubicBezTo>
                  <a:pt x="226" y="432"/>
                  <a:pt x="226" y="431"/>
                  <a:pt x="226" y="430"/>
                </a:cubicBezTo>
                <a:cubicBezTo>
                  <a:pt x="226" y="430"/>
                  <a:pt x="226" y="431"/>
                  <a:pt x="226" y="430"/>
                </a:cubicBezTo>
                <a:cubicBezTo>
                  <a:pt x="226" y="430"/>
                  <a:pt x="227" y="430"/>
                  <a:pt x="227" y="430"/>
                </a:cubicBezTo>
                <a:cubicBezTo>
                  <a:pt x="228" y="429"/>
                  <a:pt x="228" y="428"/>
                  <a:pt x="229" y="427"/>
                </a:cubicBezTo>
                <a:cubicBezTo>
                  <a:pt x="229" y="427"/>
                  <a:pt x="230" y="426"/>
                  <a:pt x="230" y="425"/>
                </a:cubicBezTo>
                <a:cubicBezTo>
                  <a:pt x="230" y="425"/>
                  <a:pt x="231" y="425"/>
                  <a:pt x="231" y="425"/>
                </a:cubicBezTo>
                <a:cubicBezTo>
                  <a:pt x="232" y="424"/>
                  <a:pt x="232" y="424"/>
                  <a:pt x="232" y="424"/>
                </a:cubicBezTo>
                <a:cubicBezTo>
                  <a:pt x="233" y="423"/>
                  <a:pt x="234" y="422"/>
                  <a:pt x="235" y="422"/>
                </a:cubicBezTo>
                <a:cubicBezTo>
                  <a:pt x="236" y="421"/>
                  <a:pt x="237" y="422"/>
                  <a:pt x="238" y="421"/>
                </a:cubicBezTo>
                <a:cubicBezTo>
                  <a:pt x="239" y="421"/>
                  <a:pt x="239" y="420"/>
                  <a:pt x="239" y="421"/>
                </a:cubicBezTo>
                <a:cubicBezTo>
                  <a:pt x="240" y="421"/>
                  <a:pt x="240" y="423"/>
                  <a:pt x="240" y="423"/>
                </a:cubicBezTo>
                <a:cubicBezTo>
                  <a:pt x="240" y="423"/>
                  <a:pt x="241" y="423"/>
                  <a:pt x="241" y="423"/>
                </a:cubicBezTo>
                <a:cubicBezTo>
                  <a:pt x="241" y="423"/>
                  <a:pt x="242" y="424"/>
                  <a:pt x="242" y="423"/>
                </a:cubicBezTo>
                <a:cubicBezTo>
                  <a:pt x="243" y="423"/>
                  <a:pt x="243" y="423"/>
                  <a:pt x="243" y="422"/>
                </a:cubicBezTo>
                <a:cubicBezTo>
                  <a:pt x="243" y="422"/>
                  <a:pt x="244" y="422"/>
                  <a:pt x="244" y="422"/>
                </a:cubicBezTo>
                <a:cubicBezTo>
                  <a:pt x="245" y="422"/>
                  <a:pt x="245" y="422"/>
                  <a:pt x="246" y="421"/>
                </a:cubicBezTo>
                <a:cubicBezTo>
                  <a:pt x="246" y="421"/>
                  <a:pt x="247" y="421"/>
                  <a:pt x="247" y="421"/>
                </a:cubicBezTo>
                <a:cubicBezTo>
                  <a:pt x="247" y="421"/>
                  <a:pt x="247" y="421"/>
                  <a:pt x="247" y="420"/>
                </a:cubicBezTo>
                <a:cubicBezTo>
                  <a:pt x="248" y="420"/>
                  <a:pt x="248" y="420"/>
                  <a:pt x="249" y="420"/>
                </a:cubicBezTo>
                <a:cubicBezTo>
                  <a:pt x="249" y="420"/>
                  <a:pt x="250" y="420"/>
                  <a:pt x="250" y="419"/>
                </a:cubicBezTo>
                <a:cubicBezTo>
                  <a:pt x="250" y="419"/>
                  <a:pt x="251" y="419"/>
                  <a:pt x="251" y="419"/>
                </a:cubicBezTo>
                <a:cubicBezTo>
                  <a:pt x="251" y="419"/>
                  <a:pt x="251" y="419"/>
                  <a:pt x="252" y="419"/>
                </a:cubicBezTo>
                <a:cubicBezTo>
                  <a:pt x="252" y="419"/>
                  <a:pt x="252" y="419"/>
                  <a:pt x="252" y="419"/>
                </a:cubicBezTo>
                <a:cubicBezTo>
                  <a:pt x="252" y="419"/>
                  <a:pt x="253" y="418"/>
                  <a:pt x="253" y="418"/>
                </a:cubicBezTo>
                <a:cubicBezTo>
                  <a:pt x="254" y="418"/>
                  <a:pt x="254" y="418"/>
                  <a:pt x="254" y="418"/>
                </a:cubicBezTo>
                <a:cubicBezTo>
                  <a:pt x="255" y="417"/>
                  <a:pt x="255" y="418"/>
                  <a:pt x="256" y="418"/>
                </a:cubicBezTo>
                <a:cubicBezTo>
                  <a:pt x="256" y="418"/>
                  <a:pt x="256" y="418"/>
                  <a:pt x="257" y="418"/>
                </a:cubicBezTo>
                <a:cubicBezTo>
                  <a:pt x="258" y="417"/>
                  <a:pt x="258" y="417"/>
                  <a:pt x="258" y="417"/>
                </a:cubicBezTo>
                <a:cubicBezTo>
                  <a:pt x="259" y="417"/>
                  <a:pt x="259" y="418"/>
                  <a:pt x="260" y="417"/>
                </a:cubicBezTo>
                <a:cubicBezTo>
                  <a:pt x="260" y="417"/>
                  <a:pt x="261" y="417"/>
                  <a:pt x="261" y="417"/>
                </a:cubicBezTo>
                <a:cubicBezTo>
                  <a:pt x="261" y="417"/>
                  <a:pt x="262" y="418"/>
                  <a:pt x="263" y="418"/>
                </a:cubicBezTo>
                <a:cubicBezTo>
                  <a:pt x="264" y="417"/>
                  <a:pt x="265" y="418"/>
                  <a:pt x="267" y="418"/>
                </a:cubicBezTo>
                <a:cubicBezTo>
                  <a:pt x="267" y="418"/>
                  <a:pt x="268" y="418"/>
                  <a:pt x="268" y="417"/>
                </a:cubicBezTo>
                <a:cubicBezTo>
                  <a:pt x="269" y="417"/>
                  <a:pt x="270" y="417"/>
                  <a:pt x="270" y="417"/>
                </a:cubicBezTo>
                <a:cubicBezTo>
                  <a:pt x="270" y="417"/>
                  <a:pt x="271" y="417"/>
                  <a:pt x="271" y="417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72" y="416"/>
                  <a:pt x="271" y="416"/>
                  <a:pt x="271" y="416"/>
                </a:cubicBezTo>
                <a:cubicBezTo>
                  <a:pt x="271" y="416"/>
                  <a:pt x="271" y="415"/>
                  <a:pt x="271" y="415"/>
                </a:cubicBezTo>
                <a:cubicBezTo>
                  <a:pt x="271" y="415"/>
                  <a:pt x="271" y="415"/>
                  <a:pt x="271" y="415"/>
                </a:cubicBezTo>
                <a:cubicBezTo>
                  <a:pt x="274" y="415"/>
                  <a:pt x="274" y="415"/>
                  <a:pt x="274" y="415"/>
                </a:cubicBezTo>
                <a:cubicBezTo>
                  <a:pt x="275" y="415"/>
                  <a:pt x="275" y="416"/>
                  <a:pt x="276" y="416"/>
                </a:cubicBezTo>
                <a:cubicBezTo>
                  <a:pt x="277" y="416"/>
                  <a:pt x="278" y="416"/>
                  <a:pt x="278" y="417"/>
                </a:cubicBezTo>
                <a:cubicBezTo>
                  <a:pt x="278" y="417"/>
                  <a:pt x="278" y="416"/>
                  <a:pt x="279" y="416"/>
                </a:cubicBezTo>
                <a:cubicBezTo>
                  <a:pt x="279" y="417"/>
                  <a:pt x="281" y="416"/>
                  <a:pt x="282" y="416"/>
                </a:cubicBezTo>
                <a:cubicBezTo>
                  <a:pt x="282" y="417"/>
                  <a:pt x="283" y="417"/>
                  <a:pt x="283" y="417"/>
                </a:cubicBezTo>
                <a:cubicBezTo>
                  <a:pt x="283" y="418"/>
                  <a:pt x="284" y="418"/>
                  <a:pt x="284" y="419"/>
                </a:cubicBezTo>
                <a:cubicBezTo>
                  <a:pt x="284" y="420"/>
                  <a:pt x="285" y="419"/>
                  <a:pt x="285" y="420"/>
                </a:cubicBezTo>
                <a:cubicBezTo>
                  <a:pt x="283" y="420"/>
                  <a:pt x="282" y="419"/>
                  <a:pt x="282" y="418"/>
                </a:cubicBezTo>
                <a:cubicBezTo>
                  <a:pt x="281" y="418"/>
                  <a:pt x="281" y="419"/>
                  <a:pt x="280" y="419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8" y="417"/>
                  <a:pt x="276" y="418"/>
                  <a:pt x="275" y="417"/>
                </a:cubicBezTo>
                <a:cubicBezTo>
                  <a:pt x="274" y="417"/>
                  <a:pt x="274" y="417"/>
                  <a:pt x="273" y="417"/>
                </a:cubicBezTo>
                <a:cubicBezTo>
                  <a:pt x="273" y="417"/>
                  <a:pt x="272" y="418"/>
                  <a:pt x="272" y="418"/>
                </a:cubicBezTo>
                <a:cubicBezTo>
                  <a:pt x="272" y="418"/>
                  <a:pt x="272" y="418"/>
                  <a:pt x="272" y="418"/>
                </a:cubicBezTo>
                <a:cubicBezTo>
                  <a:pt x="272" y="418"/>
                  <a:pt x="273" y="419"/>
                  <a:pt x="273" y="419"/>
                </a:cubicBezTo>
                <a:cubicBezTo>
                  <a:pt x="273" y="419"/>
                  <a:pt x="274" y="420"/>
                  <a:pt x="274" y="420"/>
                </a:cubicBezTo>
                <a:cubicBezTo>
                  <a:pt x="275" y="420"/>
                  <a:pt x="275" y="420"/>
                  <a:pt x="276" y="420"/>
                </a:cubicBezTo>
                <a:cubicBezTo>
                  <a:pt x="276" y="420"/>
                  <a:pt x="277" y="420"/>
                  <a:pt x="277" y="420"/>
                </a:cubicBezTo>
                <a:cubicBezTo>
                  <a:pt x="278" y="420"/>
                  <a:pt x="278" y="420"/>
                  <a:pt x="278" y="420"/>
                </a:cubicBezTo>
                <a:cubicBezTo>
                  <a:pt x="278" y="421"/>
                  <a:pt x="279" y="421"/>
                  <a:pt x="279" y="421"/>
                </a:cubicBezTo>
                <a:cubicBezTo>
                  <a:pt x="280" y="422"/>
                  <a:pt x="280" y="421"/>
                  <a:pt x="281" y="421"/>
                </a:cubicBezTo>
                <a:cubicBezTo>
                  <a:pt x="282" y="421"/>
                  <a:pt x="283" y="422"/>
                  <a:pt x="283" y="422"/>
                </a:cubicBezTo>
                <a:cubicBezTo>
                  <a:pt x="284" y="422"/>
                  <a:pt x="284" y="422"/>
                  <a:pt x="284" y="422"/>
                </a:cubicBezTo>
                <a:cubicBezTo>
                  <a:pt x="284" y="422"/>
                  <a:pt x="285" y="422"/>
                  <a:pt x="285" y="422"/>
                </a:cubicBezTo>
                <a:cubicBezTo>
                  <a:pt x="285" y="423"/>
                  <a:pt x="285" y="423"/>
                  <a:pt x="286" y="423"/>
                </a:cubicBezTo>
                <a:cubicBezTo>
                  <a:pt x="286" y="423"/>
                  <a:pt x="283" y="424"/>
                  <a:pt x="283" y="424"/>
                </a:cubicBezTo>
                <a:cubicBezTo>
                  <a:pt x="284" y="424"/>
                  <a:pt x="284" y="424"/>
                  <a:pt x="285" y="424"/>
                </a:cubicBezTo>
                <a:cubicBezTo>
                  <a:pt x="285" y="424"/>
                  <a:pt x="28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7" y="425"/>
                  <a:pt x="287" y="425"/>
                </a:cubicBezTo>
                <a:cubicBezTo>
                  <a:pt x="287" y="425"/>
                  <a:pt x="288" y="426"/>
                  <a:pt x="288" y="426"/>
                </a:cubicBezTo>
                <a:cubicBezTo>
                  <a:pt x="289" y="426"/>
                  <a:pt x="289" y="427"/>
                  <a:pt x="290" y="428"/>
                </a:cubicBezTo>
                <a:cubicBezTo>
                  <a:pt x="290" y="428"/>
                  <a:pt x="290" y="428"/>
                  <a:pt x="290" y="428"/>
                </a:cubicBezTo>
                <a:cubicBezTo>
                  <a:pt x="291" y="428"/>
                  <a:pt x="291" y="428"/>
                  <a:pt x="291" y="428"/>
                </a:cubicBezTo>
                <a:cubicBezTo>
                  <a:pt x="294" y="430"/>
                  <a:pt x="297" y="435"/>
                  <a:pt x="297" y="435"/>
                </a:cubicBezTo>
                <a:cubicBezTo>
                  <a:pt x="297" y="436"/>
                  <a:pt x="298" y="436"/>
                  <a:pt x="298" y="436"/>
                </a:cubicBezTo>
                <a:cubicBezTo>
                  <a:pt x="298" y="436"/>
                  <a:pt x="299" y="436"/>
                  <a:pt x="299" y="437"/>
                </a:cubicBezTo>
                <a:cubicBezTo>
                  <a:pt x="300" y="437"/>
                  <a:pt x="299" y="439"/>
                  <a:pt x="300" y="439"/>
                </a:cubicBezTo>
                <a:cubicBezTo>
                  <a:pt x="300" y="439"/>
                  <a:pt x="299" y="439"/>
                  <a:pt x="300" y="440"/>
                </a:cubicBezTo>
                <a:cubicBezTo>
                  <a:pt x="301" y="440"/>
                  <a:pt x="301" y="440"/>
                  <a:pt x="301" y="440"/>
                </a:cubicBezTo>
                <a:cubicBezTo>
                  <a:pt x="301" y="441"/>
                  <a:pt x="302" y="440"/>
                  <a:pt x="302" y="440"/>
                </a:cubicBezTo>
                <a:cubicBezTo>
                  <a:pt x="302" y="441"/>
                  <a:pt x="302" y="444"/>
                  <a:pt x="303" y="444"/>
                </a:cubicBezTo>
                <a:cubicBezTo>
                  <a:pt x="304" y="444"/>
                  <a:pt x="305" y="450"/>
                  <a:pt x="305" y="451"/>
                </a:cubicBezTo>
                <a:cubicBezTo>
                  <a:pt x="307" y="456"/>
                  <a:pt x="308" y="461"/>
                  <a:pt x="308" y="467"/>
                </a:cubicBezTo>
                <a:cubicBezTo>
                  <a:pt x="308" y="476"/>
                  <a:pt x="305" y="485"/>
                  <a:pt x="299" y="493"/>
                </a:cubicBezTo>
                <a:cubicBezTo>
                  <a:pt x="293" y="499"/>
                  <a:pt x="286" y="501"/>
                  <a:pt x="278" y="501"/>
                </a:cubicBezTo>
                <a:cubicBezTo>
                  <a:pt x="277" y="501"/>
                  <a:pt x="267" y="498"/>
                  <a:pt x="270" y="498"/>
                </a:cubicBezTo>
                <a:cubicBezTo>
                  <a:pt x="282" y="495"/>
                  <a:pt x="286" y="491"/>
                  <a:pt x="287" y="483"/>
                </a:cubicBezTo>
                <a:cubicBezTo>
                  <a:pt x="288" y="480"/>
                  <a:pt x="287" y="467"/>
                  <a:pt x="277" y="458"/>
                </a:cubicBezTo>
                <a:cubicBezTo>
                  <a:pt x="258" y="439"/>
                  <a:pt x="222" y="449"/>
                  <a:pt x="211" y="479"/>
                </a:cubicBezTo>
                <a:cubicBezTo>
                  <a:pt x="202" y="505"/>
                  <a:pt x="210" y="544"/>
                  <a:pt x="253" y="556"/>
                </a:cubicBezTo>
                <a:cubicBezTo>
                  <a:pt x="315" y="573"/>
                  <a:pt x="339" y="545"/>
                  <a:pt x="340" y="525"/>
                </a:cubicBezTo>
                <a:cubicBezTo>
                  <a:pt x="341" y="525"/>
                  <a:pt x="350" y="529"/>
                  <a:pt x="363" y="523"/>
                </a:cubicBezTo>
                <a:cubicBezTo>
                  <a:pt x="377" y="517"/>
                  <a:pt x="387" y="505"/>
                  <a:pt x="393" y="492"/>
                </a:cubicBezTo>
                <a:cubicBezTo>
                  <a:pt x="396" y="485"/>
                  <a:pt x="397" y="477"/>
                  <a:pt x="398" y="470"/>
                </a:cubicBezTo>
                <a:cubicBezTo>
                  <a:pt x="399" y="454"/>
                  <a:pt x="395" y="431"/>
                  <a:pt x="379" y="424"/>
                </a:cubicBezTo>
                <a:cubicBezTo>
                  <a:pt x="378" y="423"/>
                  <a:pt x="368" y="419"/>
                  <a:pt x="367" y="421"/>
                </a:cubicBezTo>
                <a:cubicBezTo>
                  <a:pt x="367" y="421"/>
                  <a:pt x="390" y="387"/>
                  <a:pt x="336" y="359"/>
                </a:cubicBezTo>
                <a:cubicBezTo>
                  <a:pt x="336" y="359"/>
                  <a:pt x="334" y="358"/>
                  <a:pt x="331" y="356"/>
                </a:cubicBezTo>
                <a:cubicBezTo>
                  <a:pt x="330" y="356"/>
                  <a:pt x="329" y="356"/>
                  <a:pt x="328" y="356"/>
                </a:cubicBezTo>
                <a:cubicBezTo>
                  <a:pt x="327" y="355"/>
                  <a:pt x="328" y="355"/>
                  <a:pt x="327" y="355"/>
                </a:cubicBezTo>
                <a:cubicBezTo>
                  <a:pt x="326" y="355"/>
                  <a:pt x="326" y="355"/>
                  <a:pt x="326" y="354"/>
                </a:cubicBezTo>
                <a:cubicBezTo>
                  <a:pt x="326" y="354"/>
                  <a:pt x="325" y="354"/>
                  <a:pt x="325" y="354"/>
                </a:cubicBezTo>
                <a:cubicBezTo>
                  <a:pt x="325" y="354"/>
                  <a:pt x="324" y="354"/>
                  <a:pt x="324" y="354"/>
                </a:cubicBezTo>
                <a:cubicBezTo>
                  <a:pt x="322" y="354"/>
                  <a:pt x="322" y="354"/>
                  <a:pt x="321" y="354"/>
                </a:cubicBezTo>
                <a:cubicBezTo>
                  <a:pt x="321" y="353"/>
                  <a:pt x="321" y="354"/>
                  <a:pt x="321" y="354"/>
                </a:cubicBezTo>
                <a:cubicBezTo>
                  <a:pt x="321" y="354"/>
                  <a:pt x="320" y="353"/>
                  <a:pt x="320" y="353"/>
                </a:cubicBezTo>
                <a:cubicBezTo>
                  <a:pt x="319" y="353"/>
                  <a:pt x="319" y="353"/>
                  <a:pt x="318" y="353"/>
                </a:cubicBezTo>
                <a:cubicBezTo>
                  <a:pt x="318" y="353"/>
                  <a:pt x="317" y="352"/>
                  <a:pt x="317" y="352"/>
                </a:cubicBezTo>
                <a:cubicBezTo>
                  <a:pt x="317" y="352"/>
                  <a:pt x="316" y="352"/>
                  <a:pt x="316" y="353"/>
                </a:cubicBezTo>
                <a:cubicBezTo>
                  <a:pt x="316" y="353"/>
                  <a:pt x="316" y="352"/>
                  <a:pt x="316" y="352"/>
                </a:cubicBezTo>
                <a:cubicBezTo>
                  <a:pt x="314" y="352"/>
                  <a:pt x="313" y="351"/>
                  <a:pt x="313" y="351"/>
                </a:cubicBezTo>
                <a:cubicBezTo>
                  <a:pt x="310" y="352"/>
                  <a:pt x="307" y="351"/>
                  <a:pt x="305" y="351"/>
                </a:cubicBezTo>
                <a:cubicBezTo>
                  <a:pt x="305" y="351"/>
                  <a:pt x="305" y="351"/>
                  <a:pt x="304" y="351"/>
                </a:cubicBezTo>
                <a:cubicBezTo>
                  <a:pt x="304" y="352"/>
                  <a:pt x="304" y="351"/>
                  <a:pt x="303" y="352"/>
                </a:cubicBezTo>
                <a:cubicBezTo>
                  <a:pt x="302" y="352"/>
                  <a:pt x="300" y="351"/>
                  <a:pt x="300" y="351"/>
                </a:cubicBezTo>
                <a:cubicBezTo>
                  <a:pt x="300" y="351"/>
                  <a:pt x="300" y="352"/>
                  <a:pt x="299" y="352"/>
                </a:cubicBezTo>
                <a:cubicBezTo>
                  <a:pt x="299" y="351"/>
                  <a:pt x="297" y="352"/>
                  <a:pt x="296" y="351"/>
                </a:cubicBezTo>
                <a:cubicBezTo>
                  <a:pt x="296" y="352"/>
                  <a:pt x="294" y="352"/>
                  <a:pt x="293" y="352"/>
                </a:cubicBezTo>
                <a:cubicBezTo>
                  <a:pt x="293" y="352"/>
                  <a:pt x="293" y="352"/>
                  <a:pt x="293" y="353"/>
                </a:cubicBezTo>
                <a:cubicBezTo>
                  <a:pt x="293" y="353"/>
                  <a:pt x="293" y="352"/>
                  <a:pt x="292" y="352"/>
                </a:cubicBezTo>
                <a:cubicBezTo>
                  <a:pt x="292" y="353"/>
                  <a:pt x="293" y="353"/>
                  <a:pt x="293" y="353"/>
                </a:cubicBezTo>
                <a:cubicBezTo>
                  <a:pt x="294" y="353"/>
                  <a:pt x="294" y="353"/>
                  <a:pt x="296" y="353"/>
                </a:cubicBezTo>
                <a:cubicBezTo>
                  <a:pt x="296" y="353"/>
                  <a:pt x="297" y="353"/>
                  <a:pt x="297" y="353"/>
                </a:cubicBezTo>
                <a:cubicBezTo>
                  <a:pt x="298" y="353"/>
                  <a:pt x="299" y="353"/>
                  <a:pt x="300" y="352"/>
                </a:cubicBezTo>
                <a:cubicBezTo>
                  <a:pt x="301" y="353"/>
                  <a:pt x="302" y="353"/>
                  <a:pt x="303" y="353"/>
                </a:cubicBezTo>
                <a:cubicBezTo>
                  <a:pt x="303" y="353"/>
                  <a:pt x="303" y="353"/>
                  <a:pt x="303" y="353"/>
                </a:cubicBezTo>
                <a:cubicBezTo>
                  <a:pt x="304" y="353"/>
                  <a:pt x="304" y="354"/>
                  <a:pt x="304" y="354"/>
                </a:cubicBezTo>
                <a:cubicBezTo>
                  <a:pt x="304" y="354"/>
                  <a:pt x="304" y="354"/>
                  <a:pt x="305" y="354"/>
                </a:cubicBezTo>
                <a:cubicBezTo>
                  <a:pt x="306" y="353"/>
                  <a:pt x="307" y="354"/>
                  <a:pt x="307" y="354"/>
                </a:cubicBezTo>
                <a:cubicBezTo>
                  <a:pt x="309" y="354"/>
                  <a:pt x="310" y="354"/>
                  <a:pt x="310" y="354"/>
                </a:cubicBezTo>
                <a:cubicBezTo>
                  <a:pt x="310" y="355"/>
                  <a:pt x="311" y="354"/>
                  <a:pt x="312" y="354"/>
                </a:cubicBezTo>
                <a:cubicBezTo>
                  <a:pt x="313" y="355"/>
                  <a:pt x="313" y="355"/>
                  <a:pt x="314" y="355"/>
                </a:cubicBezTo>
                <a:cubicBezTo>
                  <a:pt x="315" y="356"/>
                  <a:pt x="315" y="355"/>
                  <a:pt x="316" y="356"/>
                </a:cubicBezTo>
                <a:cubicBezTo>
                  <a:pt x="318" y="356"/>
                  <a:pt x="317" y="357"/>
                  <a:pt x="319" y="356"/>
                </a:cubicBezTo>
                <a:cubicBezTo>
                  <a:pt x="323" y="357"/>
                  <a:pt x="323" y="355"/>
                  <a:pt x="325" y="357"/>
                </a:cubicBezTo>
                <a:cubicBezTo>
                  <a:pt x="326" y="357"/>
                  <a:pt x="330" y="359"/>
                  <a:pt x="330" y="359"/>
                </a:cubicBezTo>
                <a:cubicBezTo>
                  <a:pt x="330" y="360"/>
                  <a:pt x="330" y="360"/>
                  <a:pt x="330" y="360"/>
                </a:cubicBezTo>
                <a:cubicBezTo>
                  <a:pt x="329" y="359"/>
                  <a:pt x="327" y="359"/>
                  <a:pt x="325" y="359"/>
                </a:cubicBezTo>
                <a:cubicBezTo>
                  <a:pt x="325" y="359"/>
                  <a:pt x="323" y="358"/>
                  <a:pt x="323" y="358"/>
                </a:cubicBezTo>
                <a:cubicBezTo>
                  <a:pt x="322" y="358"/>
                  <a:pt x="322" y="357"/>
                  <a:pt x="321" y="357"/>
                </a:cubicBezTo>
                <a:cubicBezTo>
                  <a:pt x="320" y="357"/>
                  <a:pt x="318" y="358"/>
                  <a:pt x="316" y="357"/>
                </a:cubicBezTo>
                <a:cubicBezTo>
                  <a:pt x="316" y="357"/>
                  <a:pt x="315" y="358"/>
                  <a:pt x="314" y="357"/>
                </a:cubicBezTo>
                <a:cubicBezTo>
                  <a:pt x="313" y="357"/>
                  <a:pt x="312" y="357"/>
                  <a:pt x="310" y="357"/>
                </a:cubicBezTo>
                <a:cubicBezTo>
                  <a:pt x="309" y="357"/>
                  <a:pt x="309" y="356"/>
                  <a:pt x="308" y="356"/>
                </a:cubicBezTo>
                <a:cubicBezTo>
                  <a:pt x="306" y="357"/>
                  <a:pt x="304" y="357"/>
                  <a:pt x="302" y="357"/>
                </a:cubicBezTo>
                <a:cubicBezTo>
                  <a:pt x="302" y="357"/>
                  <a:pt x="301" y="357"/>
                  <a:pt x="301" y="357"/>
                </a:cubicBezTo>
                <a:cubicBezTo>
                  <a:pt x="301" y="357"/>
                  <a:pt x="301" y="358"/>
                  <a:pt x="300" y="358"/>
                </a:cubicBezTo>
                <a:cubicBezTo>
                  <a:pt x="298" y="358"/>
                  <a:pt x="298" y="358"/>
                  <a:pt x="298" y="358"/>
                </a:cubicBezTo>
                <a:cubicBezTo>
                  <a:pt x="297" y="359"/>
                  <a:pt x="299" y="358"/>
                  <a:pt x="299" y="359"/>
                </a:cubicBezTo>
                <a:cubicBezTo>
                  <a:pt x="299" y="359"/>
                  <a:pt x="301" y="360"/>
                  <a:pt x="300" y="360"/>
                </a:cubicBezTo>
                <a:cubicBezTo>
                  <a:pt x="299" y="360"/>
                  <a:pt x="299" y="361"/>
                  <a:pt x="298" y="361"/>
                </a:cubicBezTo>
                <a:cubicBezTo>
                  <a:pt x="298" y="360"/>
                  <a:pt x="298" y="360"/>
                  <a:pt x="297" y="360"/>
                </a:cubicBezTo>
                <a:cubicBezTo>
                  <a:pt x="297" y="360"/>
                  <a:pt x="297" y="361"/>
                  <a:pt x="297" y="361"/>
                </a:cubicBezTo>
                <a:cubicBezTo>
                  <a:pt x="295" y="360"/>
                  <a:pt x="295" y="359"/>
                  <a:pt x="294" y="359"/>
                </a:cubicBezTo>
                <a:cubicBezTo>
                  <a:pt x="294" y="360"/>
                  <a:pt x="295" y="359"/>
                  <a:pt x="295" y="361"/>
                </a:cubicBezTo>
                <a:cubicBezTo>
                  <a:pt x="294" y="361"/>
                  <a:pt x="293" y="361"/>
                  <a:pt x="292" y="361"/>
                </a:cubicBezTo>
                <a:cubicBezTo>
                  <a:pt x="292" y="360"/>
                  <a:pt x="292" y="359"/>
                  <a:pt x="291" y="358"/>
                </a:cubicBezTo>
                <a:cubicBezTo>
                  <a:pt x="288" y="358"/>
                  <a:pt x="288" y="358"/>
                  <a:pt x="288" y="358"/>
                </a:cubicBezTo>
                <a:cubicBezTo>
                  <a:pt x="287" y="359"/>
                  <a:pt x="287" y="359"/>
                  <a:pt x="287" y="360"/>
                </a:cubicBezTo>
                <a:cubicBezTo>
                  <a:pt x="287" y="360"/>
                  <a:pt x="287" y="361"/>
                  <a:pt x="287" y="362"/>
                </a:cubicBezTo>
                <a:cubicBezTo>
                  <a:pt x="287" y="362"/>
                  <a:pt x="286" y="362"/>
                  <a:pt x="286" y="362"/>
                </a:cubicBezTo>
                <a:cubicBezTo>
                  <a:pt x="285" y="360"/>
                  <a:pt x="287" y="360"/>
                  <a:pt x="286" y="359"/>
                </a:cubicBezTo>
                <a:cubicBezTo>
                  <a:pt x="284" y="359"/>
                  <a:pt x="285" y="360"/>
                  <a:pt x="283" y="360"/>
                </a:cubicBezTo>
                <a:cubicBezTo>
                  <a:pt x="283" y="360"/>
                  <a:pt x="282" y="360"/>
                  <a:pt x="281" y="360"/>
                </a:cubicBezTo>
                <a:cubicBezTo>
                  <a:pt x="281" y="360"/>
                  <a:pt x="281" y="361"/>
                  <a:pt x="280" y="361"/>
                </a:cubicBezTo>
                <a:cubicBezTo>
                  <a:pt x="280" y="361"/>
                  <a:pt x="279" y="360"/>
                  <a:pt x="279" y="361"/>
                </a:cubicBezTo>
                <a:cubicBezTo>
                  <a:pt x="279" y="360"/>
                  <a:pt x="279" y="361"/>
                  <a:pt x="279" y="361"/>
                </a:cubicBezTo>
                <a:cubicBezTo>
                  <a:pt x="277" y="361"/>
                  <a:pt x="276" y="360"/>
                  <a:pt x="275" y="360"/>
                </a:cubicBezTo>
                <a:cubicBezTo>
                  <a:pt x="274" y="361"/>
                  <a:pt x="274" y="362"/>
                  <a:pt x="272" y="363"/>
                </a:cubicBezTo>
                <a:cubicBezTo>
                  <a:pt x="270" y="363"/>
                  <a:pt x="269" y="364"/>
                  <a:pt x="267" y="363"/>
                </a:cubicBezTo>
                <a:cubicBezTo>
                  <a:pt x="267" y="364"/>
                  <a:pt x="267" y="365"/>
                  <a:pt x="266" y="365"/>
                </a:cubicBezTo>
                <a:cubicBezTo>
                  <a:pt x="266" y="364"/>
                  <a:pt x="264" y="364"/>
                  <a:pt x="264" y="364"/>
                </a:cubicBezTo>
                <a:cubicBezTo>
                  <a:pt x="263" y="363"/>
                  <a:pt x="264" y="365"/>
                  <a:pt x="263" y="364"/>
                </a:cubicBezTo>
                <a:cubicBezTo>
                  <a:pt x="263" y="364"/>
                  <a:pt x="262" y="364"/>
                  <a:pt x="262" y="363"/>
                </a:cubicBezTo>
                <a:cubicBezTo>
                  <a:pt x="262" y="363"/>
                  <a:pt x="263" y="363"/>
                  <a:pt x="263" y="363"/>
                </a:cubicBezTo>
                <a:cubicBezTo>
                  <a:pt x="263" y="363"/>
                  <a:pt x="263" y="362"/>
                  <a:pt x="263" y="362"/>
                </a:cubicBezTo>
                <a:cubicBezTo>
                  <a:pt x="264" y="361"/>
                  <a:pt x="265" y="360"/>
                  <a:pt x="266" y="360"/>
                </a:cubicBezTo>
                <a:cubicBezTo>
                  <a:pt x="266" y="359"/>
                  <a:pt x="267" y="359"/>
                  <a:pt x="267" y="358"/>
                </a:cubicBezTo>
                <a:cubicBezTo>
                  <a:pt x="265" y="357"/>
                  <a:pt x="264" y="360"/>
                  <a:pt x="262" y="359"/>
                </a:cubicBezTo>
                <a:cubicBezTo>
                  <a:pt x="262" y="359"/>
                  <a:pt x="262" y="359"/>
                  <a:pt x="262" y="359"/>
                </a:cubicBezTo>
                <a:cubicBezTo>
                  <a:pt x="262" y="359"/>
                  <a:pt x="261" y="359"/>
                  <a:pt x="261" y="360"/>
                </a:cubicBezTo>
                <a:cubicBezTo>
                  <a:pt x="261" y="360"/>
                  <a:pt x="261" y="361"/>
                  <a:pt x="260" y="361"/>
                </a:cubicBezTo>
                <a:cubicBezTo>
                  <a:pt x="259" y="361"/>
                  <a:pt x="259" y="361"/>
                  <a:pt x="259" y="361"/>
                </a:cubicBezTo>
                <a:cubicBezTo>
                  <a:pt x="258" y="363"/>
                  <a:pt x="260" y="362"/>
                  <a:pt x="261" y="363"/>
                </a:cubicBezTo>
                <a:cubicBezTo>
                  <a:pt x="261" y="363"/>
                  <a:pt x="261" y="365"/>
                  <a:pt x="261" y="365"/>
                </a:cubicBezTo>
                <a:cubicBezTo>
                  <a:pt x="261" y="365"/>
                  <a:pt x="261" y="366"/>
                  <a:pt x="261" y="366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9" y="367"/>
                  <a:pt x="260" y="367"/>
                  <a:pt x="259" y="367"/>
                </a:cubicBezTo>
                <a:cubicBezTo>
                  <a:pt x="258" y="367"/>
                  <a:pt x="258" y="367"/>
                  <a:pt x="258" y="367"/>
                </a:cubicBezTo>
                <a:cubicBezTo>
                  <a:pt x="257" y="366"/>
                  <a:pt x="256" y="365"/>
                  <a:pt x="256" y="364"/>
                </a:cubicBezTo>
                <a:cubicBezTo>
                  <a:pt x="257" y="364"/>
                  <a:pt x="257" y="363"/>
                  <a:pt x="258" y="363"/>
                </a:cubicBezTo>
                <a:cubicBezTo>
                  <a:pt x="258" y="363"/>
                  <a:pt x="258" y="363"/>
                  <a:pt x="259" y="362"/>
                </a:cubicBezTo>
                <a:cubicBezTo>
                  <a:pt x="259" y="361"/>
                  <a:pt x="258" y="361"/>
                  <a:pt x="258" y="360"/>
                </a:cubicBezTo>
                <a:cubicBezTo>
                  <a:pt x="257" y="360"/>
                  <a:pt x="257" y="361"/>
                  <a:pt x="256" y="361"/>
                </a:cubicBezTo>
                <a:cubicBezTo>
                  <a:pt x="254" y="361"/>
                  <a:pt x="253" y="362"/>
                  <a:pt x="251" y="361"/>
                </a:cubicBezTo>
                <a:cubicBezTo>
                  <a:pt x="250" y="362"/>
                  <a:pt x="250" y="363"/>
                  <a:pt x="250" y="364"/>
                </a:cubicBezTo>
                <a:cubicBezTo>
                  <a:pt x="250" y="364"/>
                  <a:pt x="249" y="365"/>
                  <a:pt x="248" y="365"/>
                </a:cubicBezTo>
                <a:cubicBezTo>
                  <a:pt x="247" y="364"/>
                  <a:pt x="247" y="362"/>
                  <a:pt x="245" y="362"/>
                </a:cubicBezTo>
                <a:cubicBezTo>
                  <a:pt x="245" y="364"/>
                  <a:pt x="246" y="364"/>
                  <a:pt x="246" y="365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5" y="366"/>
                  <a:pt x="245" y="366"/>
                  <a:pt x="245" y="366"/>
                </a:cubicBezTo>
                <a:cubicBezTo>
                  <a:pt x="245" y="366"/>
                  <a:pt x="244" y="366"/>
                  <a:pt x="243" y="366"/>
                </a:cubicBezTo>
                <a:cubicBezTo>
                  <a:pt x="243" y="367"/>
                  <a:pt x="243" y="367"/>
                  <a:pt x="243" y="367"/>
                </a:cubicBezTo>
                <a:cubicBezTo>
                  <a:pt x="242" y="367"/>
                  <a:pt x="242" y="369"/>
                  <a:pt x="242" y="369"/>
                </a:cubicBezTo>
                <a:cubicBezTo>
                  <a:pt x="242" y="368"/>
                  <a:pt x="241" y="368"/>
                  <a:pt x="241" y="367"/>
                </a:cubicBezTo>
                <a:cubicBezTo>
                  <a:pt x="242" y="365"/>
                  <a:pt x="241" y="364"/>
                  <a:pt x="240" y="364"/>
                </a:cubicBezTo>
                <a:cubicBezTo>
                  <a:pt x="240" y="365"/>
                  <a:pt x="240" y="367"/>
                  <a:pt x="240" y="369"/>
                </a:cubicBezTo>
                <a:cubicBezTo>
                  <a:pt x="241" y="369"/>
                  <a:pt x="242" y="370"/>
                  <a:pt x="241" y="371"/>
                </a:cubicBezTo>
                <a:cubicBezTo>
                  <a:pt x="240" y="371"/>
                  <a:pt x="240" y="370"/>
                  <a:pt x="239" y="370"/>
                </a:cubicBezTo>
                <a:cubicBezTo>
                  <a:pt x="238" y="370"/>
                  <a:pt x="238" y="372"/>
                  <a:pt x="237" y="372"/>
                </a:cubicBezTo>
                <a:cubicBezTo>
                  <a:pt x="237" y="371"/>
                  <a:pt x="237" y="370"/>
                  <a:pt x="236" y="370"/>
                </a:cubicBezTo>
                <a:cubicBezTo>
                  <a:pt x="235" y="371"/>
                  <a:pt x="236" y="371"/>
                  <a:pt x="236" y="372"/>
                </a:cubicBezTo>
                <a:cubicBezTo>
                  <a:pt x="235" y="372"/>
                  <a:pt x="234" y="373"/>
                  <a:pt x="233" y="373"/>
                </a:cubicBezTo>
                <a:cubicBezTo>
                  <a:pt x="233" y="374"/>
                  <a:pt x="233" y="375"/>
                  <a:pt x="233" y="375"/>
                </a:cubicBezTo>
                <a:cubicBezTo>
                  <a:pt x="233" y="375"/>
                  <a:pt x="232" y="374"/>
                  <a:pt x="232" y="374"/>
                </a:cubicBezTo>
                <a:cubicBezTo>
                  <a:pt x="231" y="375"/>
                  <a:pt x="232" y="376"/>
                  <a:pt x="231" y="376"/>
                </a:cubicBezTo>
                <a:cubicBezTo>
                  <a:pt x="230" y="375"/>
                  <a:pt x="230" y="374"/>
                  <a:pt x="228" y="375"/>
                </a:cubicBezTo>
                <a:cubicBezTo>
                  <a:pt x="228" y="376"/>
                  <a:pt x="229" y="378"/>
                  <a:pt x="228" y="379"/>
                </a:cubicBezTo>
                <a:cubicBezTo>
                  <a:pt x="227" y="378"/>
                  <a:pt x="227" y="378"/>
                  <a:pt x="225" y="378"/>
                </a:cubicBezTo>
                <a:cubicBezTo>
                  <a:pt x="225" y="378"/>
                  <a:pt x="225" y="379"/>
                  <a:pt x="224" y="379"/>
                </a:cubicBezTo>
                <a:cubicBezTo>
                  <a:pt x="224" y="379"/>
                  <a:pt x="224" y="380"/>
                  <a:pt x="224" y="380"/>
                </a:cubicBezTo>
                <a:cubicBezTo>
                  <a:pt x="223" y="380"/>
                  <a:pt x="222" y="380"/>
                  <a:pt x="221" y="381"/>
                </a:cubicBezTo>
                <a:cubicBezTo>
                  <a:pt x="221" y="382"/>
                  <a:pt x="222" y="382"/>
                  <a:pt x="222" y="384"/>
                </a:cubicBezTo>
                <a:cubicBezTo>
                  <a:pt x="221" y="384"/>
                  <a:pt x="221" y="383"/>
                  <a:pt x="220" y="383"/>
                </a:cubicBezTo>
                <a:cubicBezTo>
                  <a:pt x="219" y="384"/>
                  <a:pt x="218" y="384"/>
                  <a:pt x="218" y="385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8" y="383"/>
                  <a:pt x="219" y="382"/>
                  <a:pt x="220" y="383"/>
                </a:cubicBezTo>
                <a:cubicBezTo>
                  <a:pt x="220" y="381"/>
                  <a:pt x="222" y="381"/>
                  <a:pt x="222" y="380"/>
                </a:cubicBezTo>
                <a:cubicBezTo>
                  <a:pt x="223" y="379"/>
                  <a:pt x="221" y="379"/>
                  <a:pt x="221" y="377"/>
                </a:cubicBezTo>
                <a:cubicBezTo>
                  <a:pt x="224" y="378"/>
                  <a:pt x="224" y="378"/>
                  <a:pt x="224" y="378"/>
                </a:cubicBezTo>
                <a:cubicBezTo>
                  <a:pt x="224" y="377"/>
                  <a:pt x="224" y="376"/>
                  <a:pt x="225" y="376"/>
                </a:cubicBezTo>
                <a:cubicBezTo>
                  <a:pt x="226" y="376"/>
                  <a:pt x="226" y="376"/>
                  <a:pt x="226" y="376"/>
                </a:cubicBezTo>
                <a:cubicBezTo>
                  <a:pt x="227" y="374"/>
                  <a:pt x="229" y="374"/>
                  <a:pt x="229" y="373"/>
                </a:cubicBezTo>
                <a:cubicBezTo>
                  <a:pt x="231" y="373"/>
                  <a:pt x="231" y="372"/>
                  <a:pt x="231" y="372"/>
                </a:cubicBezTo>
                <a:cubicBezTo>
                  <a:pt x="231" y="372"/>
                  <a:pt x="233" y="372"/>
                  <a:pt x="233" y="372"/>
                </a:cubicBezTo>
                <a:cubicBezTo>
                  <a:pt x="233" y="372"/>
                  <a:pt x="233" y="371"/>
                  <a:pt x="234" y="370"/>
                </a:cubicBezTo>
                <a:cubicBezTo>
                  <a:pt x="231" y="369"/>
                  <a:pt x="229" y="370"/>
                  <a:pt x="228" y="372"/>
                </a:cubicBezTo>
                <a:cubicBezTo>
                  <a:pt x="227" y="372"/>
                  <a:pt x="227" y="373"/>
                  <a:pt x="226" y="372"/>
                </a:cubicBezTo>
                <a:cubicBezTo>
                  <a:pt x="226" y="372"/>
                  <a:pt x="226" y="372"/>
                  <a:pt x="225" y="372"/>
                </a:cubicBezTo>
                <a:cubicBezTo>
                  <a:pt x="224" y="373"/>
                  <a:pt x="225" y="375"/>
                  <a:pt x="224" y="375"/>
                </a:cubicBezTo>
                <a:cubicBezTo>
                  <a:pt x="222" y="375"/>
                  <a:pt x="222" y="376"/>
                  <a:pt x="220" y="375"/>
                </a:cubicBezTo>
                <a:cubicBezTo>
                  <a:pt x="220" y="376"/>
                  <a:pt x="221" y="377"/>
                  <a:pt x="220" y="377"/>
                </a:cubicBezTo>
                <a:cubicBezTo>
                  <a:pt x="217" y="377"/>
                  <a:pt x="217" y="379"/>
                  <a:pt x="214" y="379"/>
                </a:cubicBezTo>
                <a:cubicBezTo>
                  <a:pt x="214" y="380"/>
                  <a:pt x="214" y="381"/>
                  <a:pt x="213" y="381"/>
                </a:cubicBezTo>
                <a:cubicBezTo>
                  <a:pt x="212" y="381"/>
                  <a:pt x="212" y="382"/>
                  <a:pt x="211" y="382"/>
                </a:cubicBezTo>
                <a:cubicBezTo>
                  <a:pt x="211" y="383"/>
                  <a:pt x="210" y="383"/>
                  <a:pt x="210" y="384"/>
                </a:cubicBezTo>
                <a:cubicBezTo>
                  <a:pt x="209" y="385"/>
                  <a:pt x="208" y="387"/>
                  <a:pt x="207" y="388"/>
                </a:cubicBezTo>
                <a:cubicBezTo>
                  <a:pt x="205" y="388"/>
                  <a:pt x="205" y="390"/>
                  <a:pt x="203" y="390"/>
                </a:cubicBezTo>
                <a:cubicBezTo>
                  <a:pt x="203" y="391"/>
                  <a:pt x="203" y="392"/>
                  <a:pt x="202" y="392"/>
                </a:cubicBezTo>
                <a:cubicBezTo>
                  <a:pt x="201" y="393"/>
                  <a:pt x="201" y="394"/>
                  <a:pt x="200" y="395"/>
                </a:cubicBezTo>
                <a:cubicBezTo>
                  <a:pt x="199" y="395"/>
                  <a:pt x="199" y="395"/>
                  <a:pt x="198" y="395"/>
                </a:cubicBezTo>
                <a:cubicBezTo>
                  <a:pt x="198" y="397"/>
                  <a:pt x="197" y="397"/>
                  <a:pt x="196" y="398"/>
                </a:cubicBezTo>
                <a:cubicBezTo>
                  <a:pt x="196" y="398"/>
                  <a:pt x="195" y="399"/>
                  <a:pt x="195" y="399"/>
                </a:cubicBezTo>
                <a:cubicBezTo>
                  <a:pt x="195" y="399"/>
                  <a:pt x="194" y="400"/>
                  <a:pt x="194" y="401"/>
                </a:cubicBezTo>
                <a:cubicBezTo>
                  <a:pt x="193" y="400"/>
                  <a:pt x="193" y="402"/>
                  <a:pt x="192" y="402"/>
                </a:cubicBezTo>
                <a:cubicBezTo>
                  <a:pt x="192" y="402"/>
                  <a:pt x="192" y="402"/>
                  <a:pt x="192" y="402"/>
                </a:cubicBezTo>
                <a:cubicBezTo>
                  <a:pt x="191" y="401"/>
                  <a:pt x="190" y="403"/>
                  <a:pt x="191" y="404"/>
                </a:cubicBezTo>
                <a:cubicBezTo>
                  <a:pt x="191" y="403"/>
                  <a:pt x="191" y="404"/>
                  <a:pt x="191" y="404"/>
                </a:cubicBezTo>
                <a:cubicBezTo>
                  <a:pt x="191" y="404"/>
                  <a:pt x="192" y="404"/>
                  <a:pt x="192" y="404"/>
                </a:cubicBezTo>
                <a:cubicBezTo>
                  <a:pt x="193" y="403"/>
                  <a:pt x="193" y="403"/>
                  <a:pt x="193" y="402"/>
                </a:cubicBezTo>
                <a:cubicBezTo>
                  <a:pt x="194" y="402"/>
                  <a:pt x="194" y="402"/>
                  <a:pt x="195" y="402"/>
                </a:cubicBezTo>
                <a:cubicBezTo>
                  <a:pt x="195" y="402"/>
                  <a:pt x="195" y="402"/>
                  <a:pt x="195" y="401"/>
                </a:cubicBezTo>
                <a:cubicBezTo>
                  <a:pt x="195" y="401"/>
                  <a:pt x="195" y="401"/>
                  <a:pt x="196" y="401"/>
                </a:cubicBezTo>
                <a:cubicBezTo>
                  <a:pt x="196" y="400"/>
                  <a:pt x="197" y="399"/>
                  <a:pt x="197" y="399"/>
                </a:cubicBezTo>
                <a:cubicBezTo>
                  <a:pt x="197" y="399"/>
                  <a:pt x="198" y="399"/>
                  <a:pt x="198" y="398"/>
                </a:cubicBezTo>
                <a:cubicBezTo>
                  <a:pt x="199" y="398"/>
                  <a:pt x="199" y="397"/>
                  <a:pt x="199" y="397"/>
                </a:cubicBezTo>
                <a:cubicBezTo>
                  <a:pt x="201" y="396"/>
                  <a:pt x="201" y="395"/>
                  <a:pt x="202" y="394"/>
                </a:cubicBezTo>
                <a:cubicBezTo>
                  <a:pt x="204" y="394"/>
                  <a:pt x="203" y="392"/>
                  <a:pt x="204" y="392"/>
                </a:cubicBezTo>
                <a:cubicBezTo>
                  <a:pt x="205" y="392"/>
                  <a:pt x="205" y="391"/>
                  <a:pt x="205" y="391"/>
                </a:cubicBezTo>
                <a:cubicBezTo>
                  <a:pt x="206" y="391"/>
                  <a:pt x="207" y="389"/>
                  <a:pt x="208" y="389"/>
                </a:cubicBezTo>
                <a:cubicBezTo>
                  <a:pt x="209" y="389"/>
                  <a:pt x="209" y="391"/>
                  <a:pt x="210" y="390"/>
                </a:cubicBezTo>
                <a:cubicBezTo>
                  <a:pt x="210" y="389"/>
                  <a:pt x="212" y="389"/>
                  <a:pt x="211" y="388"/>
                </a:cubicBezTo>
                <a:cubicBezTo>
                  <a:pt x="211" y="387"/>
                  <a:pt x="210" y="389"/>
                  <a:pt x="210" y="387"/>
                </a:cubicBezTo>
                <a:cubicBezTo>
                  <a:pt x="210" y="386"/>
                  <a:pt x="210" y="386"/>
                  <a:pt x="212" y="386"/>
                </a:cubicBezTo>
                <a:cubicBezTo>
                  <a:pt x="212" y="385"/>
                  <a:pt x="213" y="385"/>
                  <a:pt x="213" y="385"/>
                </a:cubicBezTo>
                <a:cubicBezTo>
                  <a:pt x="213" y="385"/>
                  <a:pt x="213" y="384"/>
                  <a:pt x="213" y="384"/>
                </a:cubicBezTo>
                <a:cubicBezTo>
                  <a:pt x="214" y="385"/>
                  <a:pt x="214" y="386"/>
                  <a:pt x="215" y="386"/>
                </a:cubicBezTo>
                <a:cubicBezTo>
                  <a:pt x="215" y="385"/>
                  <a:pt x="215" y="385"/>
                  <a:pt x="215" y="385"/>
                </a:cubicBezTo>
                <a:cubicBezTo>
                  <a:pt x="215" y="386"/>
                  <a:pt x="215" y="388"/>
                  <a:pt x="214" y="389"/>
                </a:cubicBezTo>
                <a:cubicBezTo>
                  <a:pt x="212" y="389"/>
                  <a:pt x="212" y="389"/>
                  <a:pt x="212" y="389"/>
                </a:cubicBezTo>
                <a:cubicBezTo>
                  <a:pt x="210" y="391"/>
                  <a:pt x="207" y="392"/>
                  <a:pt x="205" y="394"/>
                </a:cubicBezTo>
                <a:cubicBezTo>
                  <a:pt x="204" y="395"/>
                  <a:pt x="202" y="394"/>
                  <a:pt x="202" y="395"/>
                </a:cubicBezTo>
                <a:cubicBezTo>
                  <a:pt x="202" y="395"/>
                  <a:pt x="202" y="396"/>
                  <a:pt x="201" y="396"/>
                </a:cubicBezTo>
                <a:cubicBezTo>
                  <a:pt x="201" y="397"/>
                  <a:pt x="202" y="399"/>
                  <a:pt x="202" y="399"/>
                </a:cubicBezTo>
                <a:cubicBezTo>
                  <a:pt x="203" y="400"/>
                  <a:pt x="203" y="400"/>
                  <a:pt x="203" y="401"/>
                </a:cubicBezTo>
                <a:cubicBezTo>
                  <a:pt x="202" y="402"/>
                  <a:pt x="202" y="401"/>
                  <a:pt x="200" y="401"/>
                </a:cubicBezTo>
                <a:cubicBezTo>
                  <a:pt x="200" y="401"/>
                  <a:pt x="199" y="402"/>
                  <a:pt x="199" y="402"/>
                </a:cubicBezTo>
                <a:cubicBezTo>
                  <a:pt x="198" y="402"/>
                  <a:pt x="197" y="401"/>
                  <a:pt x="196" y="401"/>
                </a:cubicBezTo>
                <a:cubicBezTo>
                  <a:pt x="195" y="402"/>
                  <a:pt x="196" y="403"/>
                  <a:pt x="196" y="405"/>
                </a:cubicBezTo>
                <a:cubicBezTo>
                  <a:pt x="195" y="405"/>
                  <a:pt x="195" y="404"/>
                  <a:pt x="194" y="405"/>
                </a:cubicBezTo>
                <a:cubicBezTo>
                  <a:pt x="194" y="405"/>
                  <a:pt x="195" y="406"/>
                  <a:pt x="194" y="407"/>
                </a:cubicBezTo>
                <a:cubicBezTo>
                  <a:pt x="194" y="408"/>
                  <a:pt x="193" y="408"/>
                  <a:pt x="193" y="408"/>
                </a:cubicBezTo>
                <a:cubicBezTo>
                  <a:pt x="192" y="409"/>
                  <a:pt x="193" y="410"/>
                  <a:pt x="192" y="410"/>
                </a:cubicBezTo>
                <a:cubicBezTo>
                  <a:pt x="191" y="409"/>
                  <a:pt x="190" y="409"/>
                  <a:pt x="188" y="409"/>
                </a:cubicBezTo>
                <a:cubicBezTo>
                  <a:pt x="188" y="411"/>
                  <a:pt x="187" y="411"/>
                  <a:pt x="187" y="412"/>
                </a:cubicBezTo>
                <a:cubicBezTo>
                  <a:pt x="186" y="413"/>
                  <a:pt x="185" y="413"/>
                  <a:pt x="184" y="414"/>
                </a:cubicBezTo>
                <a:cubicBezTo>
                  <a:pt x="184" y="414"/>
                  <a:pt x="184" y="415"/>
                  <a:pt x="183" y="415"/>
                </a:cubicBezTo>
                <a:cubicBezTo>
                  <a:pt x="183" y="417"/>
                  <a:pt x="183" y="416"/>
                  <a:pt x="183" y="417"/>
                </a:cubicBezTo>
                <a:cubicBezTo>
                  <a:pt x="181" y="418"/>
                  <a:pt x="181" y="420"/>
                  <a:pt x="179" y="420"/>
                </a:cubicBezTo>
                <a:cubicBezTo>
                  <a:pt x="179" y="422"/>
                  <a:pt x="178" y="423"/>
                  <a:pt x="177" y="424"/>
                </a:cubicBezTo>
                <a:cubicBezTo>
                  <a:pt x="177" y="424"/>
                  <a:pt x="177" y="424"/>
                  <a:pt x="177" y="425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26"/>
                  <a:pt x="177" y="427"/>
                  <a:pt x="176" y="427"/>
                </a:cubicBezTo>
                <a:cubicBezTo>
                  <a:pt x="175" y="427"/>
                  <a:pt x="175" y="425"/>
                  <a:pt x="175" y="425"/>
                </a:cubicBezTo>
                <a:cubicBezTo>
                  <a:pt x="175" y="425"/>
                  <a:pt x="175" y="425"/>
                  <a:pt x="174" y="425"/>
                </a:cubicBezTo>
                <a:cubicBezTo>
                  <a:pt x="174" y="427"/>
                  <a:pt x="176" y="428"/>
                  <a:pt x="175" y="430"/>
                </a:cubicBezTo>
                <a:cubicBezTo>
                  <a:pt x="174" y="429"/>
                  <a:pt x="174" y="430"/>
                  <a:pt x="173" y="430"/>
                </a:cubicBezTo>
                <a:cubicBezTo>
                  <a:pt x="173" y="431"/>
                  <a:pt x="174" y="432"/>
                  <a:pt x="173" y="432"/>
                </a:cubicBezTo>
                <a:cubicBezTo>
                  <a:pt x="172" y="432"/>
                  <a:pt x="173" y="430"/>
                  <a:pt x="171" y="430"/>
                </a:cubicBezTo>
                <a:cubicBezTo>
                  <a:pt x="171" y="430"/>
                  <a:pt x="171" y="430"/>
                  <a:pt x="171" y="430"/>
                </a:cubicBezTo>
                <a:cubicBezTo>
                  <a:pt x="171" y="432"/>
                  <a:pt x="172" y="432"/>
                  <a:pt x="172" y="433"/>
                </a:cubicBezTo>
                <a:cubicBezTo>
                  <a:pt x="171" y="434"/>
                  <a:pt x="170" y="435"/>
                  <a:pt x="170" y="437"/>
                </a:cubicBezTo>
                <a:cubicBezTo>
                  <a:pt x="170" y="437"/>
                  <a:pt x="170" y="437"/>
                  <a:pt x="169" y="437"/>
                </a:cubicBezTo>
                <a:cubicBezTo>
                  <a:pt x="169" y="438"/>
                  <a:pt x="170" y="439"/>
                  <a:pt x="169" y="439"/>
                </a:cubicBezTo>
                <a:cubicBezTo>
                  <a:pt x="168" y="439"/>
                  <a:pt x="167" y="438"/>
                  <a:pt x="166" y="439"/>
                </a:cubicBezTo>
                <a:cubicBezTo>
                  <a:pt x="166" y="441"/>
                  <a:pt x="167" y="442"/>
                  <a:pt x="167" y="443"/>
                </a:cubicBezTo>
                <a:cubicBezTo>
                  <a:pt x="166" y="443"/>
                  <a:pt x="166" y="444"/>
                  <a:pt x="164" y="444"/>
                </a:cubicBezTo>
                <a:cubicBezTo>
                  <a:pt x="164" y="446"/>
                  <a:pt x="163" y="446"/>
                  <a:pt x="163" y="446"/>
                </a:cubicBezTo>
                <a:cubicBezTo>
                  <a:pt x="162" y="447"/>
                  <a:pt x="163" y="448"/>
                  <a:pt x="162" y="448"/>
                </a:cubicBezTo>
                <a:cubicBezTo>
                  <a:pt x="162" y="449"/>
                  <a:pt x="160" y="449"/>
                  <a:pt x="160" y="449"/>
                </a:cubicBezTo>
                <a:cubicBezTo>
                  <a:pt x="161" y="448"/>
                  <a:pt x="161" y="447"/>
                  <a:pt x="161" y="446"/>
                </a:cubicBezTo>
                <a:cubicBezTo>
                  <a:pt x="161" y="445"/>
                  <a:pt x="160" y="445"/>
                  <a:pt x="160" y="443"/>
                </a:cubicBezTo>
                <a:cubicBezTo>
                  <a:pt x="161" y="444"/>
                  <a:pt x="161" y="444"/>
                  <a:pt x="162" y="443"/>
                </a:cubicBezTo>
                <a:cubicBezTo>
                  <a:pt x="162" y="442"/>
                  <a:pt x="163" y="442"/>
                  <a:pt x="163" y="441"/>
                </a:cubicBezTo>
                <a:cubicBezTo>
                  <a:pt x="163" y="441"/>
                  <a:pt x="164" y="441"/>
                  <a:pt x="164" y="440"/>
                </a:cubicBezTo>
                <a:cubicBezTo>
                  <a:pt x="164" y="438"/>
                  <a:pt x="165" y="438"/>
                  <a:pt x="165" y="437"/>
                </a:cubicBezTo>
                <a:cubicBezTo>
                  <a:pt x="166" y="437"/>
                  <a:pt x="166" y="436"/>
                  <a:pt x="166" y="436"/>
                </a:cubicBezTo>
                <a:cubicBezTo>
                  <a:pt x="166" y="436"/>
                  <a:pt x="167" y="436"/>
                  <a:pt x="167" y="436"/>
                </a:cubicBezTo>
                <a:cubicBezTo>
                  <a:pt x="167" y="436"/>
                  <a:pt x="167" y="435"/>
                  <a:pt x="167" y="435"/>
                </a:cubicBezTo>
                <a:cubicBezTo>
                  <a:pt x="168" y="434"/>
                  <a:pt x="169" y="434"/>
                  <a:pt x="169" y="433"/>
                </a:cubicBezTo>
                <a:cubicBezTo>
                  <a:pt x="169" y="432"/>
                  <a:pt x="169" y="432"/>
                  <a:pt x="168" y="431"/>
                </a:cubicBezTo>
                <a:cubicBezTo>
                  <a:pt x="166" y="432"/>
                  <a:pt x="165" y="433"/>
                  <a:pt x="165" y="436"/>
                </a:cubicBezTo>
                <a:cubicBezTo>
                  <a:pt x="164" y="436"/>
                  <a:pt x="163" y="437"/>
                  <a:pt x="162" y="437"/>
                </a:cubicBezTo>
                <a:cubicBezTo>
                  <a:pt x="162" y="437"/>
                  <a:pt x="162" y="438"/>
                  <a:pt x="162" y="438"/>
                </a:cubicBezTo>
                <a:cubicBezTo>
                  <a:pt x="162" y="439"/>
                  <a:pt x="163" y="439"/>
                  <a:pt x="162" y="440"/>
                </a:cubicBezTo>
                <a:cubicBezTo>
                  <a:pt x="161" y="440"/>
                  <a:pt x="160" y="441"/>
                  <a:pt x="159" y="442"/>
                </a:cubicBezTo>
                <a:cubicBezTo>
                  <a:pt x="159" y="442"/>
                  <a:pt x="159" y="443"/>
                  <a:pt x="159" y="443"/>
                </a:cubicBezTo>
                <a:cubicBezTo>
                  <a:pt x="158" y="442"/>
                  <a:pt x="159" y="444"/>
                  <a:pt x="158" y="444"/>
                </a:cubicBezTo>
                <a:cubicBezTo>
                  <a:pt x="158" y="446"/>
                  <a:pt x="158" y="446"/>
                  <a:pt x="158" y="446"/>
                </a:cubicBezTo>
                <a:cubicBezTo>
                  <a:pt x="158" y="446"/>
                  <a:pt x="157" y="446"/>
                  <a:pt x="157" y="447"/>
                </a:cubicBezTo>
                <a:cubicBezTo>
                  <a:pt x="157" y="447"/>
                  <a:pt x="156" y="447"/>
                  <a:pt x="156" y="447"/>
                </a:cubicBezTo>
                <a:cubicBezTo>
                  <a:pt x="156" y="448"/>
                  <a:pt x="155" y="448"/>
                  <a:pt x="155" y="449"/>
                </a:cubicBezTo>
                <a:cubicBezTo>
                  <a:pt x="155" y="449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4" y="450"/>
                  <a:pt x="154" y="450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3"/>
                  <a:pt x="153" y="453"/>
                  <a:pt x="153" y="453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5"/>
                  <a:pt x="154" y="455"/>
                  <a:pt x="154" y="455"/>
                </a:cubicBezTo>
                <a:cubicBezTo>
                  <a:pt x="153" y="456"/>
                  <a:pt x="152" y="457"/>
                  <a:pt x="152" y="459"/>
                </a:cubicBezTo>
                <a:cubicBezTo>
                  <a:pt x="151" y="460"/>
                  <a:pt x="151" y="459"/>
                  <a:pt x="150" y="460"/>
                </a:cubicBezTo>
                <a:cubicBezTo>
                  <a:pt x="150" y="461"/>
                  <a:pt x="149" y="460"/>
                  <a:pt x="149" y="462"/>
                </a:cubicBezTo>
                <a:cubicBezTo>
                  <a:pt x="150" y="462"/>
                  <a:pt x="148" y="462"/>
                  <a:pt x="148" y="463"/>
                </a:cubicBezTo>
                <a:cubicBezTo>
                  <a:pt x="147" y="464"/>
                  <a:pt x="150" y="463"/>
                  <a:pt x="150" y="464"/>
                </a:cubicBezTo>
                <a:cubicBezTo>
                  <a:pt x="150" y="464"/>
                  <a:pt x="150" y="464"/>
                  <a:pt x="150" y="464"/>
                </a:cubicBezTo>
                <a:cubicBezTo>
                  <a:pt x="150" y="464"/>
                  <a:pt x="151" y="464"/>
                  <a:pt x="151" y="464"/>
                </a:cubicBezTo>
                <a:cubicBezTo>
                  <a:pt x="151" y="466"/>
                  <a:pt x="150" y="466"/>
                  <a:pt x="148" y="466"/>
                </a:cubicBezTo>
                <a:cubicBezTo>
                  <a:pt x="148" y="467"/>
                  <a:pt x="148" y="467"/>
                  <a:pt x="147" y="468"/>
                </a:cubicBezTo>
                <a:cubicBezTo>
                  <a:pt x="147" y="468"/>
                  <a:pt x="147" y="468"/>
                  <a:pt x="147" y="468"/>
                </a:cubicBezTo>
                <a:cubicBezTo>
                  <a:pt x="146" y="469"/>
                  <a:pt x="146" y="471"/>
                  <a:pt x="146" y="473"/>
                </a:cubicBezTo>
                <a:cubicBezTo>
                  <a:pt x="145" y="473"/>
                  <a:pt x="145" y="474"/>
                  <a:pt x="144" y="475"/>
                </a:cubicBezTo>
                <a:cubicBezTo>
                  <a:pt x="144" y="475"/>
                  <a:pt x="142" y="482"/>
                  <a:pt x="142" y="487"/>
                </a:cubicBezTo>
                <a:cubicBezTo>
                  <a:pt x="141" y="489"/>
                  <a:pt x="139" y="490"/>
                  <a:pt x="139" y="492"/>
                </a:cubicBezTo>
                <a:cubicBezTo>
                  <a:pt x="138" y="493"/>
                  <a:pt x="138" y="495"/>
                  <a:pt x="138" y="497"/>
                </a:cubicBezTo>
                <a:cubicBezTo>
                  <a:pt x="138" y="498"/>
                  <a:pt x="137" y="498"/>
                  <a:pt x="137" y="499"/>
                </a:cubicBezTo>
                <a:cubicBezTo>
                  <a:pt x="137" y="500"/>
                  <a:pt x="137" y="500"/>
                  <a:pt x="136" y="501"/>
                </a:cubicBezTo>
                <a:cubicBezTo>
                  <a:pt x="136" y="503"/>
                  <a:pt x="137" y="503"/>
                  <a:pt x="136" y="503"/>
                </a:cubicBezTo>
                <a:cubicBezTo>
                  <a:pt x="136" y="503"/>
                  <a:pt x="136" y="505"/>
                  <a:pt x="136" y="505"/>
                </a:cubicBezTo>
                <a:cubicBezTo>
                  <a:pt x="136" y="505"/>
                  <a:pt x="136" y="505"/>
                  <a:pt x="136" y="506"/>
                </a:cubicBezTo>
                <a:cubicBezTo>
                  <a:pt x="135" y="506"/>
                  <a:pt x="136" y="507"/>
                  <a:pt x="135" y="507"/>
                </a:cubicBezTo>
                <a:cubicBezTo>
                  <a:pt x="135" y="510"/>
                  <a:pt x="133" y="513"/>
                  <a:pt x="135" y="516"/>
                </a:cubicBezTo>
                <a:cubicBezTo>
                  <a:pt x="133" y="517"/>
                  <a:pt x="135" y="519"/>
                  <a:pt x="134" y="520"/>
                </a:cubicBezTo>
                <a:cubicBezTo>
                  <a:pt x="134" y="521"/>
                  <a:pt x="134" y="522"/>
                  <a:pt x="134" y="522"/>
                </a:cubicBezTo>
                <a:cubicBezTo>
                  <a:pt x="133" y="523"/>
                  <a:pt x="134" y="524"/>
                  <a:pt x="134" y="524"/>
                </a:cubicBezTo>
                <a:cubicBezTo>
                  <a:pt x="133" y="525"/>
                  <a:pt x="133" y="525"/>
                  <a:pt x="133" y="525"/>
                </a:cubicBezTo>
                <a:cubicBezTo>
                  <a:pt x="133" y="526"/>
                  <a:pt x="133" y="527"/>
                  <a:pt x="133" y="528"/>
                </a:cubicBezTo>
                <a:cubicBezTo>
                  <a:pt x="133" y="529"/>
                  <a:pt x="133" y="529"/>
                  <a:pt x="133" y="530"/>
                </a:cubicBezTo>
                <a:cubicBezTo>
                  <a:pt x="133" y="531"/>
                  <a:pt x="133" y="531"/>
                  <a:pt x="133" y="531"/>
                </a:cubicBezTo>
                <a:cubicBezTo>
                  <a:pt x="132" y="533"/>
                  <a:pt x="132" y="534"/>
                  <a:pt x="132" y="536"/>
                </a:cubicBezTo>
                <a:cubicBezTo>
                  <a:pt x="133" y="538"/>
                  <a:pt x="132" y="542"/>
                  <a:pt x="132" y="543"/>
                </a:cubicBezTo>
                <a:cubicBezTo>
                  <a:pt x="132" y="543"/>
                  <a:pt x="132" y="543"/>
                  <a:pt x="131" y="544"/>
                </a:cubicBezTo>
                <a:cubicBezTo>
                  <a:pt x="131" y="545"/>
                  <a:pt x="132" y="545"/>
                  <a:pt x="132" y="546"/>
                </a:cubicBezTo>
                <a:cubicBezTo>
                  <a:pt x="132" y="546"/>
                  <a:pt x="131" y="546"/>
                  <a:pt x="131" y="546"/>
                </a:cubicBezTo>
                <a:cubicBezTo>
                  <a:pt x="131" y="546"/>
                  <a:pt x="131" y="547"/>
                  <a:pt x="131" y="547"/>
                </a:cubicBezTo>
                <a:cubicBezTo>
                  <a:pt x="131" y="548"/>
                  <a:pt x="132" y="549"/>
                  <a:pt x="132" y="550"/>
                </a:cubicBezTo>
                <a:cubicBezTo>
                  <a:pt x="132" y="551"/>
                  <a:pt x="131" y="552"/>
                  <a:pt x="131" y="553"/>
                </a:cubicBezTo>
                <a:cubicBezTo>
                  <a:pt x="131" y="555"/>
                  <a:pt x="131" y="557"/>
                  <a:pt x="131" y="559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0" y="564"/>
                  <a:pt x="131" y="567"/>
                  <a:pt x="131" y="569"/>
                </a:cubicBezTo>
                <a:cubicBezTo>
                  <a:pt x="131" y="571"/>
                  <a:pt x="130" y="570"/>
                  <a:pt x="131" y="571"/>
                </a:cubicBezTo>
                <a:cubicBezTo>
                  <a:pt x="131" y="571"/>
                  <a:pt x="131" y="572"/>
                  <a:pt x="131" y="572"/>
                </a:cubicBezTo>
                <a:cubicBezTo>
                  <a:pt x="131" y="573"/>
                  <a:pt x="131" y="574"/>
                  <a:pt x="131" y="576"/>
                </a:cubicBezTo>
                <a:cubicBezTo>
                  <a:pt x="131" y="577"/>
                  <a:pt x="131" y="577"/>
                  <a:pt x="131" y="578"/>
                </a:cubicBezTo>
                <a:cubicBezTo>
                  <a:pt x="131" y="578"/>
                  <a:pt x="131" y="579"/>
                  <a:pt x="131" y="579"/>
                </a:cubicBezTo>
                <a:cubicBezTo>
                  <a:pt x="131" y="580"/>
                  <a:pt x="131" y="581"/>
                  <a:pt x="131" y="582"/>
                </a:cubicBezTo>
                <a:cubicBezTo>
                  <a:pt x="131" y="583"/>
                  <a:pt x="131" y="584"/>
                  <a:pt x="131" y="584"/>
                </a:cubicBezTo>
                <a:cubicBezTo>
                  <a:pt x="131" y="585"/>
                  <a:pt x="132" y="586"/>
                  <a:pt x="132" y="586"/>
                </a:cubicBezTo>
                <a:cubicBezTo>
                  <a:pt x="132" y="587"/>
                  <a:pt x="132" y="587"/>
                  <a:pt x="132" y="587"/>
                </a:cubicBezTo>
                <a:cubicBezTo>
                  <a:pt x="132" y="588"/>
                  <a:pt x="133" y="588"/>
                  <a:pt x="133" y="589"/>
                </a:cubicBezTo>
                <a:cubicBezTo>
                  <a:pt x="133" y="590"/>
                  <a:pt x="132" y="590"/>
                  <a:pt x="132" y="591"/>
                </a:cubicBezTo>
                <a:cubicBezTo>
                  <a:pt x="132" y="591"/>
                  <a:pt x="132" y="592"/>
                  <a:pt x="132" y="592"/>
                </a:cubicBezTo>
                <a:cubicBezTo>
                  <a:pt x="132" y="593"/>
                  <a:pt x="133" y="594"/>
                  <a:pt x="133" y="595"/>
                </a:cubicBezTo>
                <a:cubicBezTo>
                  <a:pt x="134" y="598"/>
                  <a:pt x="133" y="602"/>
                  <a:pt x="134" y="604"/>
                </a:cubicBezTo>
                <a:cubicBezTo>
                  <a:pt x="134" y="605"/>
                  <a:pt x="134" y="607"/>
                  <a:pt x="134" y="607"/>
                </a:cubicBezTo>
                <a:cubicBezTo>
                  <a:pt x="134" y="608"/>
                  <a:pt x="134" y="608"/>
                  <a:pt x="135" y="609"/>
                </a:cubicBezTo>
                <a:cubicBezTo>
                  <a:pt x="135" y="609"/>
                  <a:pt x="135" y="609"/>
                  <a:pt x="135" y="609"/>
                </a:cubicBezTo>
                <a:cubicBezTo>
                  <a:pt x="135" y="610"/>
                  <a:pt x="135" y="609"/>
                  <a:pt x="135" y="609"/>
                </a:cubicBezTo>
                <a:cubicBezTo>
                  <a:pt x="136" y="610"/>
                  <a:pt x="135" y="613"/>
                  <a:pt x="135" y="614"/>
                </a:cubicBezTo>
                <a:cubicBezTo>
                  <a:pt x="136" y="615"/>
                  <a:pt x="137" y="616"/>
                  <a:pt x="137" y="617"/>
                </a:cubicBezTo>
                <a:cubicBezTo>
                  <a:pt x="137" y="619"/>
                  <a:pt x="137" y="620"/>
                  <a:pt x="137" y="621"/>
                </a:cubicBezTo>
                <a:cubicBezTo>
                  <a:pt x="137" y="621"/>
                  <a:pt x="137" y="621"/>
                  <a:pt x="137" y="622"/>
                </a:cubicBezTo>
                <a:cubicBezTo>
                  <a:pt x="137" y="622"/>
                  <a:pt x="138" y="622"/>
                  <a:pt x="138" y="622"/>
                </a:cubicBezTo>
                <a:cubicBezTo>
                  <a:pt x="138" y="623"/>
                  <a:pt x="138" y="623"/>
                  <a:pt x="138" y="624"/>
                </a:cubicBezTo>
                <a:cubicBezTo>
                  <a:pt x="138" y="624"/>
                  <a:pt x="138" y="624"/>
                  <a:pt x="139" y="625"/>
                </a:cubicBezTo>
                <a:cubicBezTo>
                  <a:pt x="139" y="626"/>
                  <a:pt x="139" y="626"/>
                  <a:pt x="139" y="627"/>
                </a:cubicBezTo>
                <a:cubicBezTo>
                  <a:pt x="139" y="627"/>
                  <a:pt x="139" y="628"/>
                  <a:pt x="140" y="628"/>
                </a:cubicBezTo>
                <a:cubicBezTo>
                  <a:pt x="140" y="628"/>
                  <a:pt x="140" y="629"/>
                  <a:pt x="140" y="630"/>
                </a:cubicBezTo>
                <a:cubicBezTo>
                  <a:pt x="141" y="631"/>
                  <a:pt x="140" y="632"/>
                  <a:pt x="140" y="633"/>
                </a:cubicBezTo>
                <a:cubicBezTo>
                  <a:pt x="141" y="635"/>
                  <a:pt x="142" y="636"/>
                  <a:pt x="142" y="638"/>
                </a:cubicBezTo>
                <a:cubicBezTo>
                  <a:pt x="144" y="640"/>
                  <a:pt x="143" y="642"/>
                  <a:pt x="143" y="643"/>
                </a:cubicBezTo>
                <a:cubicBezTo>
                  <a:pt x="143" y="644"/>
                  <a:pt x="144" y="643"/>
                  <a:pt x="144" y="644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45" y="646"/>
                  <a:pt x="145" y="646"/>
                  <a:pt x="145" y="647"/>
                </a:cubicBezTo>
                <a:cubicBezTo>
                  <a:pt x="145" y="647"/>
                  <a:pt x="145" y="647"/>
                  <a:pt x="145" y="647"/>
                </a:cubicBezTo>
                <a:cubicBezTo>
                  <a:pt x="146" y="648"/>
                  <a:pt x="146" y="648"/>
                  <a:pt x="146" y="649"/>
                </a:cubicBezTo>
                <a:cubicBezTo>
                  <a:pt x="146" y="649"/>
                  <a:pt x="146" y="650"/>
                  <a:pt x="147" y="650"/>
                </a:cubicBezTo>
                <a:cubicBezTo>
                  <a:pt x="147" y="650"/>
                  <a:pt x="146" y="650"/>
                  <a:pt x="146" y="651"/>
                </a:cubicBezTo>
                <a:cubicBezTo>
                  <a:pt x="147" y="651"/>
                  <a:pt x="147" y="653"/>
                  <a:pt x="147" y="653"/>
                </a:cubicBezTo>
                <a:cubicBezTo>
                  <a:pt x="147" y="653"/>
                  <a:pt x="147" y="654"/>
                  <a:pt x="147" y="654"/>
                </a:cubicBezTo>
                <a:cubicBezTo>
                  <a:pt x="147" y="654"/>
                  <a:pt x="147" y="654"/>
                  <a:pt x="147" y="655"/>
                </a:cubicBezTo>
                <a:cubicBezTo>
                  <a:pt x="147" y="655"/>
                  <a:pt x="148" y="655"/>
                  <a:pt x="148" y="656"/>
                </a:cubicBezTo>
                <a:cubicBezTo>
                  <a:pt x="148" y="656"/>
                  <a:pt x="148" y="657"/>
                  <a:pt x="148" y="657"/>
                </a:cubicBezTo>
                <a:cubicBezTo>
                  <a:pt x="149" y="658"/>
                  <a:pt x="149" y="659"/>
                  <a:pt x="149" y="660"/>
                </a:cubicBezTo>
                <a:cubicBezTo>
                  <a:pt x="149" y="660"/>
                  <a:pt x="150" y="661"/>
                  <a:pt x="150" y="661"/>
                </a:cubicBezTo>
                <a:cubicBezTo>
                  <a:pt x="150" y="661"/>
                  <a:pt x="150" y="662"/>
                  <a:pt x="150" y="662"/>
                </a:cubicBezTo>
                <a:cubicBezTo>
                  <a:pt x="150" y="662"/>
                  <a:pt x="150" y="663"/>
                  <a:pt x="150" y="663"/>
                </a:cubicBezTo>
                <a:cubicBezTo>
                  <a:pt x="151" y="664"/>
                  <a:pt x="151" y="665"/>
                  <a:pt x="152" y="665"/>
                </a:cubicBezTo>
                <a:cubicBezTo>
                  <a:pt x="152" y="665"/>
                  <a:pt x="151" y="666"/>
                  <a:pt x="151" y="666"/>
                </a:cubicBezTo>
                <a:cubicBezTo>
                  <a:pt x="152" y="666"/>
                  <a:pt x="152" y="666"/>
                  <a:pt x="152" y="667"/>
                </a:cubicBezTo>
                <a:cubicBezTo>
                  <a:pt x="153" y="667"/>
                  <a:pt x="153" y="668"/>
                  <a:pt x="153" y="669"/>
                </a:cubicBezTo>
                <a:cubicBezTo>
                  <a:pt x="153" y="669"/>
                  <a:pt x="153" y="670"/>
                  <a:pt x="154" y="670"/>
                </a:cubicBezTo>
                <a:cubicBezTo>
                  <a:pt x="154" y="670"/>
                  <a:pt x="153" y="670"/>
                  <a:pt x="154" y="671"/>
                </a:cubicBezTo>
                <a:cubicBezTo>
                  <a:pt x="154" y="671"/>
                  <a:pt x="154" y="671"/>
                  <a:pt x="154" y="671"/>
                </a:cubicBezTo>
                <a:cubicBezTo>
                  <a:pt x="154" y="671"/>
                  <a:pt x="154" y="672"/>
                  <a:pt x="154" y="672"/>
                </a:cubicBezTo>
                <a:cubicBezTo>
                  <a:pt x="154" y="671"/>
                  <a:pt x="153" y="671"/>
                  <a:pt x="153" y="670"/>
                </a:cubicBezTo>
                <a:cubicBezTo>
                  <a:pt x="153" y="670"/>
                  <a:pt x="153" y="670"/>
                  <a:pt x="153" y="670"/>
                </a:cubicBezTo>
                <a:cubicBezTo>
                  <a:pt x="152" y="669"/>
                  <a:pt x="150" y="667"/>
                  <a:pt x="150" y="666"/>
                </a:cubicBezTo>
                <a:cubicBezTo>
                  <a:pt x="149" y="666"/>
                  <a:pt x="149" y="665"/>
                  <a:pt x="148" y="665"/>
                </a:cubicBezTo>
                <a:cubicBezTo>
                  <a:pt x="148" y="663"/>
                  <a:pt x="146" y="662"/>
                  <a:pt x="146" y="661"/>
                </a:cubicBezTo>
                <a:cubicBezTo>
                  <a:pt x="146" y="661"/>
                  <a:pt x="146" y="660"/>
                  <a:pt x="146" y="660"/>
                </a:cubicBezTo>
                <a:cubicBezTo>
                  <a:pt x="146" y="660"/>
                  <a:pt x="145" y="660"/>
                  <a:pt x="145" y="660"/>
                </a:cubicBezTo>
                <a:cubicBezTo>
                  <a:pt x="145" y="659"/>
                  <a:pt x="144" y="658"/>
                  <a:pt x="144" y="658"/>
                </a:cubicBezTo>
                <a:cubicBezTo>
                  <a:pt x="145" y="658"/>
                  <a:pt x="145" y="658"/>
                  <a:pt x="146" y="658"/>
                </a:cubicBezTo>
                <a:cubicBezTo>
                  <a:pt x="146" y="658"/>
                  <a:pt x="146" y="659"/>
                  <a:pt x="146" y="660"/>
                </a:cubicBezTo>
                <a:cubicBezTo>
                  <a:pt x="146" y="660"/>
                  <a:pt x="146" y="662"/>
                  <a:pt x="147" y="662"/>
                </a:cubicBezTo>
                <a:cubicBezTo>
                  <a:pt x="148" y="662"/>
                  <a:pt x="147" y="663"/>
                  <a:pt x="148" y="663"/>
                </a:cubicBezTo>
                <a:cubicBezTo>
                  <a:pt x="148" y="660"/>
                  <a:pt x="146" y="658"/>
                  <a:pt x="146" y="655"/>
                </a:cubicBezTo>
                <a:cubicBezTo>
                  <a:pt x="145" y="653"/>
                  <a:pt x="145" y="650"/>
                  <a:pt x="142" y="650"/>
                </a:cubicBezTo>
                <a:cubicBezTo>
                  <a:pt x="142" y="653"/>
                  <a:pt x="145" y="654"/>
                  <a:pt x="144" y="656"/>
                </a:cubicBezTo>
                <a:cubicBezTo>
                  <a:pt x="142" y="656"/>
                  <a:pt x="142" y="655"/>
                  <a:pt x="142" y="654"/>
                </a:cubicBezTo>
                <a:cubicBezTo>
                  <a:pt x="141" y="653"/>
                  <a:pt x="140" y="653"/>
                  <a:pt x="140" y="652"/>
                </a:cubicBezTo>
                <a:cubicBezTo>
                  <a:pt x="141" y="649"/>
                  <a:pt x="141" y="649"/>
                  <a:pt x="141" y="649"/>
                </a:cubicBezTo>
                <a:cubicBezTo>
                  <a:pt x="140" y="649"/>
                  <a:pt x="139" y="649"/>
                  <a:pt x="139" y="648"/>
                </a:cubicBezTo>
                <a:cubicBezTo>
                  <a:pt x="140" y="648"/>
                  <a:pt x="139" y="646"/>
                  <a:pt x="140" y="647"/>
                </a:cubicBezTo>
                <a:cubicBezTo>
                  <a:pt x="140" y="647"/>
                  <a:pt x="141" y="648"/>
                  <a:pt x="141" y="648"/>
                </a:cubicBezTo>
                <a:cubicBezTo>
                  <a:pt x="142" y="646"/>
                  <a:pt x="142" y="646"/>
                  <a:pt x="142" y="646"/>
                </a:cubicBezTo>
                <a:cubicBezTo>
                  <a:pt x="142" y="645"/>
                  <a:pt x="141" y="645"/>
                  <a:pt x="141" y="644"/>
                </a:cubicBezTo>
                <a:cubicBezTo>
                  <a:pt x="141" y="644"/>
                  <a:pt x="140" y="643"/>
                  <a:pt x="139" y="643"/>
                </a:cubicBezTo>
                <a:cubicBezTo>
                  <a:pt x="138" y="642"/>
                  <a:pt x="138" y="643"/>
                  <a:pt x="138" y="643"/>
                </a:cubicBezTo>
                <a:cubicBezTo>
                  <a:pt x="138" y="643"/>
                  <a:pt x="138" y="643"/>
                  <a:pt x="138" y="643"/>
                </a:cubicBezTo>
                <a:cubicBezTo>
                  <a:pt x="137" y="642"/>
                  <a:pt x="137" y="642"/>
                  <a:pt x="137" y="642"/>
                </a:cubicBezTo>
                <a:cubicBezTo>
                  <a:pt x="136" y="640"/>
                  <a:pt x="135" y="639"/>
                  <a:pt x="135" y="637"/>
                </a:cubicBezTo>
                <a:cubicBezTo>
                  <a:pt x="135" y="636"/>
                  <a:pt x="133" y="636"/>
                  <a:pt x="134" y="634"/>
                </a:cubicBezTo>
                <a:cubicBezTo>
                  <a:pt x="133" y="634"/>
                  <a:pt x="133" y="633"/>
                  <a:pt x="133" y="632"/>
                </a:cubicBezTo>
                <a:cubicBezTo>
                  <a:pt x="133" y="632"/>
                  <a:pt x="133" y="631"/>
                  <a:pt x="133" y="630"/>
                </a:cubicBezTo>
                <a:cubicBezTo>
                  <a:pt x="132" y="630"/>
                  <a:pt x="132" y="628"/>
                  <a:pt x="132" y="627"/>
                </a:cubicBezTo>
                <a:cubicBezTo>
                  <a:pt x="132" y="627"/>
                  <a:pt x="131" y="627"/>
                  <a:pt x="131" y="627"/>
                </a:cubicBezTo>
                <a:cubicBezTo>
                  <a:pt x="133" y="630"/>
                  <a:pt x="127" y="625"/>
                  <a:pt x="131" y="624"/>
                </a:cubicBezTo>
                <a:cubicBezTo>
                  <a:pt x="132" y="625"/>
                  <a:pt x="132" y="628"/>
                  <a:pt x="133" y="629"/>
                </a:cubicBezTo>
                <a:cubicBezTo>
                  <a:pt x="133" y="631"/>
                  <a:pt x="134" y="631"/>
                  <a:pt x="134" y="632"/>
                </a:cubicBezTo>
                <a:cubicBezTo>
                  <a:pt x="134" y="633"/>
                  <a:pt x="134" y="633"/>
                  <a:pt x="134" y="634"/>
                </a:cubicBezTo>
                <a:cubicBezTo>
                  <a:pt x="135" y="634"/>
                  <a:pt x="135" y="634"/>
                  <a:pt x="135" y="635"/>
                </a:cubicBezTo>
                <a:cubicBezTo>
                  <a:pt x="135" y="635"/>
                  <a:pt x="136" y="635"/>
                  <a:pt x="136" y="636"/>
                </a:cubicBezTo>
                <a:cubicBezTo>
                  <a:pt x="136" y="636"/>
                  <a:pt x="136" y="636"/>
                  <a:pt x="136" y="636"/>
                </a:cubicBezTo>
                <a:cubicBezTo>
                  <a:pt x="136" y="637"/>
                  <a:pt x="136" y="637"/>
                  <a:pt x="136" y="637"/>
                </a:cubicBezTo>
                <a:cubicBezTo>
                  <a:pt x="137" y="638"/>
                  <a:pt x="137" y="639"/>
                  <a:pt x="137" y="640"/>
                </a:cubicBezTo>
                <a:cubicBezTo>
                  <a:pt x="137" y="640"/>
                  <a:pt x="138" y="641"/>
                  <a:pt x="138" y="641"/>
                </a:cubicBezTo>
                <a:cubicBezTo>
                  <a:pt x="139" y="641"/>
                  <a:pt x="140" y="643"/>
                  <a:pt x="140" y="641"/>
                </a:cubicBezTo>
                <a:cubicBezTo>
                  <a:pt x="139" y="639"/>
                  <a:pt x="138" y="636"/>
                  <a:pt x="137" y="635"/>
                </a:cubicBezTo>
                <a:cubicBezTo>
                  <a:pt x="136" y="635"/>
                  <a:pt x="137" y="634"/>
                  <a:pt x="137" y="634"/>
                </a:cubicBezTo>
                <a:cubicBezTo>
                  <a:pt x="137" y="634"/>
                  <a:pt x="136" y="634"/>
                  <a:pt x="136" y="634"/>
                </a:cubicBezTo>
                <a:cubicBezTo>
                  <a:pt x="136" y="634"/>
                  <a:pt x="136" y="633"/>
                  <a:pt x="136" y="633"/>
                </a:cubicBezTo>
                <a:cubicBezTo>
                  <a:pt x="136" y="633"/>
                  <a:pt x="136" y="633"/>
                  <a:pt x="136" y="633"/>
                </a:cubicBezTo>
                <a:cubicBezTo>
                  <a:pt x="136" y="633"/>
                  <a:pt x="136" y="632"/>
                  <a:pt x="136" y="632"/>
                </a:cubicBezTo>
                <a:cubicBezTo>
                  <a:pt x="136" y="632"/>
                  <a:pt x="136" y="632"/>
                  <a:pt x="136" y="632"/>
                </a:cubicBezTo>
                <a:cubicBezTo>
                  <a:pt x="136" y="632"/>
                  <a:pt x="136" y="631"/>
                  <a:pt x="136" y="631"/>
                </a:cubicBezTo>
                <a:cubicBezTo>
                  <a:pt x="136" y="631"/>
                  <a:pt x="135" y="631"/>
                  <a:pt x="135" y="631"/>
                </a:cubicBezTo>
                <a:cubicBezTo>
                  <a:pt x="135" y="631"/>
                  <a:pt x="136" y="631"/>
                  <a:pt x="135" y="630"/>
                </a:cubicBezTo>
                <a:cubicBezTo>
                  <a:pt x="135" y="630"/>
                  <a:pt x="135" y="630"/>
                  <a:pt x="135" y="630"/>
                </a:cubicBezTo>
                <a:cubicBezTo>
                  <a:pt x="134" y="629"/>
                  <a:pt x="134" y="628"/>
                  <a:pt x="134" y="627"/>
                </a:cubicBezTo>
                <a:cubicBezTo>
                  <a:pt x="133" y="625"/>
                  <a:pt x="132" y="624"/>
                  <a:pt x="133" y="621"/>
                </a:cubicBezTo>
                <a:cubicBezTo>
                  <a:pt x="132" y="621"/>
                  <a:pt x="131" y="621"/>
                  <a:pt x="131" y="620"/>
                </a:cubicBezTo>
                <a:cubicBezTo>
                  <a:pt x="132" y="618"/>
                  <a:pt x="130" y="618"/>
                  <a:pt x="131" y="617"/>
                </a:cubicBezTo>
                <a:cubicBezTo>
                  <a:pt x="129" y="615"/>
                  <a:pt x="129" y="611"/>
                  <a:pt x="128" y="608"/>
                </a:cubicBezTo>
                <a:cubicBezTo>
                  <a:pt x="128" y="607"/>
                  <a:pt x="127" y="605"/>
                  <a:pt x="127" y="605"/>
                </a:cubicBezTo>
                <a:cubicBezTo>
                  <a:pt x="127" y="605"/>
                  <a:pt x="127" y="604"/>
                  <a:pt x="127" y="604"/>
                </a:cubicBezTo>
                <a:cubicBezTo>
                  <a:pt x="127" y="603"/>
                  <a:pt x="127" y="604"/>
                  <a:pt x="127" y="603"/>
                </a:cubicBezTo>
                <a:cubicBezTo>
                  <a:pt x="126" y="602"/>
                  <a:pt x="127" y="601"/>
                  <a:pt x="126" y="601"/>
                </a:cubicBezTo>
                <a:cubicBezTo>
                  <a:pt x="126" y="601"/>
                  <a:pt x="126" y="600"/>
                  <a:pt x="126" y="600"/>
                </a:cubicBezTo>
                <a:cubicBezTo>
                  <a:pt x="126" y="600"/>
                  <a:pt x="126" y="599"/>
                  <a:pt x="126" y="599"/>
                </a:cubicBezTo>
                <a:cubicBezTo>
                  <a:pt x="125" y="598"/>
                  <a:pt x="125" y="597"/>
                  <a:pt x="125" y="596"/>
                </a:cubicBezTo>
                <a:cubicBezTo>
                  <a:pt x="125" y="596"/>
                  <a:pt x="125" y="596"/>
                  <a:pt x="125" y="596"/>
                </a:cubicBezTo>
                <a:cubicBezTo>
                  <a:pt x="125" y="596"/>
                  <a:pt x="125" y="595"/>
                  <a:pt x="125" y="595"/>
                </a:cubicBezTo>
                <a:cubicBezTo>
                  <a:pt x="125" y="595"/>
                  <a:pt x="125" y="595"/>
                  <a:pt x="125" y="595"/>
                </a:cubicBezTo>
                <a:cubicBezTo>
                  <a:pt x="125" y="594"/>
                  <a:pt x="125" y="594"/>
                  <a:pt x="125" y="593"/>
                </a:cubicBezTo>
                <a:cubicBezTo>
                  <a:pt x="125" y="593"/>
                  <a:pt x="124" y="592"/>
                  <a:pt x="124" y="592"/>
                </a:cubicBezTo>
                <a:cubicBezTo>
                  <a:pt x="124" y="592"/>
                  <a:pt x="124" y="590"/>
                  <a:pt x="124" y="590"/>
                </a:cubicBezTo>
                <a:cubicBezTo>
                  <a:pt x="123" y="588"/>
                  <a:pt x="122" y="586"/>
                  <a:pt x="123" y="584"/>
                </a:cubicBezTo>
                <a:cubicBezTo>
                  <a:pt x="122" y="584"/>
                  <a:pt x="122" y="583"/>
                  <a:pt x="122" y="582"/>
                </a:cubicBezTo>
                <a:cubicBezTo>
                  <a:pt x="122" y="581"/>
                  <a:pt x="122" y="580"/>
                  <a:pt x="122" y="580"/>
                </a:cubicBezTo>
                <a:cubicBezTo>
                  <a:pt x="122" y="579"/>
                  <a:pt x="122" y="579"/>
                  <a:pt x="122" y="579"/>
                </a:cubicBezTo>
                <a:cubicBezTo>
                  <a:pt x="121" y="578"/>
                  <a:pt x="122" y="576"/>
                  <a:pt x="121" y="575"/>
                </a:cubicBezTo>
                <a:cubicBezTo>
                  <a:pt x="121" y="575"/>
                  <a:pt x="121" y="575"/>
                  <a:pt x="121" y="575"/>
                </a:cubicBezTo>
                <a:cubicBezTo>
                  <a:pt x="121" y="573"/>
                  <a:pt x="120" y="573"/>
                  <a:pt x="120" y="571"/>
                </a:cubicBezTo>
                <a:cubicBezTo>
                  <a:pt x="120" y="571"/>
                  <a:pt x="120" y="571"/>
                  <a:pt x="120" y="570"/>
                </a:cubicBezTo>
                <a:cubicBezTo>
                  <a:pt x="121" y="569"/>
                  <a:pt x="120" y="569"/>
                  <a:pt x="120" y="568"/>
                </a:cubicBezTo>
                <a:cubicBezTo>
                  <a:pt x="120" y="568"/>
                  <a:pt x="120" y="567"/>
                  <a:pt x="120" y="567"/>
                </a:cubicBezTo>
                <a:cubicBezTo>
                  <a:pt x="120" y="566"/>
                  <a:pt x="120" y="566"/>
                  <a:pt x="120" y="566"/>
                </a:cubicBezTo>
                <a:cubicBezTo>
                  <a:pt x="120" y="565"/>
                  <a:pt x="120" y="565"/>
                  <a:pt x="120" y="564"/>
                </a:cubicBezTo>
                <a:cubicBezTo>
                  <a:pt x="120" y="564"/>
                  <a:pt x="120" y="563"/>
                  <a:pt x="120" y="563"/>
                </a:cubicBezTo>
                <a:cubicBezTo>
                  <a:pt x="120" y="563"/>
                  <a:pt x="119" y="563"/>
                  <a:pt x="119" y="563"/>
                </a:cubicBezTo>
                <a:cubicBezTo>
                  <a:pt x="119" y="563"/>
                  <a:pt x="120" y="563"/>
                  <a:pt x="120" y="562"/>
                </a:cubicBezTo>
                <a:cubicBezTo>
                  <a:pt x="119" y="562"/>
                  <a:pt x="120" y="561"/>
                  <a:pt x="119" y="561"/>
                </a:cubicBezTo>
                <a:cubicBezTo>
                  <a:pt x="119" y="559"/>
                  <a:pt x="119" y="557"/>
                  <a:pt x="119" y="555"/>
                </a:cubicBezTo>
                <a:cubicBezTo>
                  <a:pt x="119" y="554"/>
                  <a:pt x="119" y="553"/>
                  <a:pt x="119" y="553"/>
                </a:cubicBezTo>
                <a:cubicBezTo>
                  <a:pt x="119" y="552"/>
                  <a:pt x="119" y="551"/>
                  <a:pt x="119" y="550"/>
                </a:cubicBezTo>
                <a:cubicBezTo>
                  <a:pt x="119" y="550"/>
                  <a:pt x="119" y="550"/>
                  <a:pt x="119" y="549"/>
                </a:cubicBezTo>
                <a:cubicBezTo>
                  <a:pt x="119" y="549"/>
                  <a:pt x="119" y="548"/>
                  <a:pt x="118" y="548"/>
                </a:cubicBezTo>
                <a:cubicBezTo>
                  <a:pt x="118" y="546"/>
                  <a:pt x="118" y="543"/>
                  <a:pt x="118" y="541"/>
                </a:cubicBezTo>
                <a:cubicBezTo>
                  <a:pt x="119" y="539"/>
                  <a:pt x="118" y="539"/>
                  <a:pt x="118" y="537"/>
                </a:cubicBezTo>
                <a:cubicBezTo>
                  <a:pt x="118" y="537"/>
                  <a:pt x="118" y="536"/>
                  <a:pt x="118" y="536"/>
                </a:cubicBezTo>
                <a:cubicBezTo>
                  <a:pt x="118" y="536"/>
                  <a:pt x="118" y="536"/>
                  <a:pt x="118" y="535"/>
                </a:cubicBezTo>
                <a:cubicBezTo>
                  <a:pt x="118" y="535"/>
                  <a:pt x="118" y="535"/>
                  <a:pt x="118" y="535"/>
                </a:cubicBezTo>
                <a:cubicBezTo>
                  <a:pt x="118" y="533"/>
                  <a:pt x="118" y="533"/>
                  <a:pt x="118" y="532"/>
                </a:cubicBezTo>
                <a:cubicBezTo>
                  <a:pt x="118" y="529"/>
                  <a:pt x="119" y="526"/>
                  <a:pt x="119" y="524"/>
                </a:cubicBezTo>
                <a:cubicBezTo>
                  <a:pt x="119" y="524"/>
                  <a:pt x="119" y="519"/>
                  <a:pt x="119" y="519"/>
                </a:cubicBezTo>
                <a:cubicBezTo>
                  <a:pt x="120" y="517"/>
                  <a:pt x="120" y="517"/>
                  <a:pt x="120" y="516"/>
                </a:cubicBezTo>
                <a:cubicBezTo>
                  <a:pt x="120" y="513"/>
                  <a:pt x="120" y="508"/>
                  <a:pt x="121" y="506"/>
                </a:cubicBezTo>
                <a:cubicBezTo>
                  <a:pt x="121" y="505"/>
                  <a:pt x="121" y="505"/>
                  <a:pt x="121" y="504"/>
                </a:cubicBezTo>
                <a:cubicBezTo>
                  <a:pt x="121" y="503"/>
                  <a:pt x="121" y="503"/>
                  <a:pt x="121" y="503"/>
                </a:cubicBezTo>
                <a:cubicBezTo>
                  <a:pt x="122" y="498"/>
                  <a:pt x="123" y="493"/>
                  <a:pt x="123" y="488"/>
                </a:cubicBezTo>
                <a:cubicBezTo>
                  <a:pt x="124" y="487"/>
                  <a:pt x="124" y="487"/>
                  <a:pt x="124" y="486"/>
                </a:cubicBezTo>
                <a:cubicBezTo>
                  <a:pt x="125" y="484"/>
                  <a:pt x="125" y="480"/>
                  <a:pt x="126" y="478"/>
                </a:cubicBezTo>
                <a:cubicBezTo>
                  <a:pt x="127" y="478"/>
                  <a:pt x="128" y="477"/>
                  <a:pt x="128" y="476"/>
                </a:cubicBezTo>
                <a:cubicBezTo>
                  <a:pt x="128" y="476"/>
                  <a:pt x="127" y="475"/>
                  <a:pt x="127" y="474"/>
                </a:cubicBezTo>
                <a:cubicBezTo>
                  <a:pt x="127" y="473"/>
                  <a:pt x="127" y="470"/>
                  <a:pt x="128" y="469"/>
                </a:cubicBezTo>
                <a:cubicBezTo>
                  <a:pt x="129" y="468"/>
                  <a:pt x="128" y="468"/>
                  <a:pt x="128" y="467"/>
                </a:cubicBezTo>
                <a:cubicBezTo>
                  <a:pt x="129" y="467"/>
                  <a:pt x="130" y="466"/>
                  <a:pt x="130" y="465"/>
                </a:cubicBezTo>
                <a:cubicBezTo>
                  <a:pt x="131" y="463"/>
                  <a:pt x="131" y="461"/>
                  <a:pt x="131" y="460"/>
                </a:cubicBezTo>
                <a:cubicBezTo>
                  <a:pt x="131" y="460"/>
                  <a:pt x="132" y="460"/>
                  <a:pt x="132" y="460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3" y="458"/>
                  <a:pt x="133" y="458"/>
                  <a:pt x="133" y="457"/>
                </a:cubicBezTo>
                <a:cubicBezTo>
                  <a:pt x="134" y="457"/>
                  <a:pt x="133" y="455"/>
                  <a:pt x="134" y="455"/>
                </a:cubicBezTo>
                <a:cubicBezTo>
                  <a:pt x="135" y="453"/>
                  <a:pt x="135" y="452"/>
                  <a:pt x="136" y="450"/>
                </a:cubicBezTo>
                <a:cubicBezTo>
                  <a:pt x="136" y="449"/>
                  <a:pt x="137" y="448"/>
                  <a:pt x="138" y="447"/>
                </a:cubicBezTo>
                <a:cubicBezTo>
                  <a:pt x="139" y="446"/>
                  <a:pt x="140" y="444"/>
                  <a:pt x="140" y="442"/>
                </a:cubicBezTo>
                <a:cubicBezTo>
                  <a:pt x="141" y="441"/>
                  <a:pt x="142" y="441"/>
                  <a:pt x="142" y="441"/>
                </a:cubicBezTo>
                <a:cubicBezTo>
                  <a:pt x="142" y="440"/>
                  <a:pt x="142" y="441"/>
                  <a:pt x="142" y="440"/>
                </a:cubicBezTo>
                <a:cubicBezTo>
                  <a:pt x="143" y="440"/>
                  <a:pt x="143" y="439"/>
                  <a:pt x="143" y="439"/>
                </a:cubicBezTo>
                <a:cubicBezTo>
                  <a:pt x="143" y="438"/>
                  <a:pt x="144" y="438"/>
                  <a:pt x="144" y="438"/>
                </a:cubicBezTo>
                <a:cubicBezTo>
                  <a:pt x="144" y="438"/>
                  <a:pt x="143" y="436"/>
                  <a:pt x="143" y="435"/>
                </a:cubicBezTo>
                <a:cubicBezTo>
                  <a:pt x="143" y="435"/>
                  <a:pt x="144" y="435"/>
                  <a:pt x="144" y="435"/>
                </a:cubicBezTo>
                <a:cubicBezTo>
                  <a:pt x="145" y="434"/>
                  <a:pt x="145" y="434"/>
                  <a:pt x="145" y="433"/>
                </a:cubicBezTo>
                <a:cubicBezTo>
                  <a:pt x="145" y="432"/>
                  <a:pt x="146" y="431"/>
                  <a:pt x="146" y="430"/>
                </a:cubicBezTo>
                <a:cubicBezTo>
                  <a:pt x="147" y="430"/>
                  <a:pt x="148" y="429"/>
                  <a:pt x="149" y="429"/>
                </a:cubicBezTo>
                <a:cubicBezTo>
                  <a:pt x="149" y="427"/>
                  <a:pt x="151" y="427"/>
                  <a:pt x="151" y="426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3" y="421"/>
                  <a:pt x="154" y="420"/>
                  <a:pt x="154" y="420"/>
                </a:cubicBezTo>
                <a:cubicBezTo>
                  <a:pt x="155" y="418"/>
                  <a:pt x="156" y="416"/>
                  <a:pt x="157" y="415"/>
                </a:cubicBezTo>
                <a:cubicBezTo>
                  <a:pt x="157" y="414"/>
                  <a:pt x="157" y="414"/>
                  <a:pt x="158" y="414"/>
                </a:cubicBezTo>
                <a:cubicBezTo>
                  <a:pt x="158" y="413"/>
                  <a:pt x="159" y="412"/>
                  <a:pt x="160" y="411"/>
                </a:cubicBezTo>
                <a:cubicBezTo>
                  <a:pt x="159" y="409"/>
                  <a:pt x="161" y="408"/>
                  <a:pt x="163" y="408"/>
                </a:cubicBezTo>
                <a:cubicBezTo>
                  <a:pt x="163" y="406"/>
                  <a:pt x="164" y="406"/>
                  <a:pt x="165" y="405"/>
                </a:cubicBezTo>
                <a:cubicBezTo>
                  <a:pt x="166" y="403"/>
                  <a:pt x="167" y="403"/>
                  <a:pt x="167" y="402"/>
                </a:cubicBezTo>
                <a:cubicBezTo>
                  <a:pt x="168" y="401"/>
                  <a:pt x="168" y="400"/>
                  <a:pt x="170" y="400"/>
                </a:cubicBezTo>
                <a:cubicBezTo>
                  <a:pt x="170" y="398"/>
                  <a:pt x="170" y="398"/>
                  <a:pt x="171" y="397"/>
                </a:cubicBezTo>
                <a:cubicBezTo>
                  <a:pt x="171" y="397"/>
                  <a:pt x="172" y="396"/>
                  <a:pt x="173" y="396"/>
                </a:cubicBezTo>
                <a:cubicBezTo>
                  <a:pt x="173" y="395"/>
                  <a:pt x="174" y="394"/>
                  <a:pt x="175" y="392"/>
                </a:cubicBezTo>
                <a:cubicBezTo>
                  <a:pt x="175" y="392"/>
                  <a:pt x="176" y="391"/>
                  <a:pt x="177" y="390"/>
                </a:cubicBezTo>
                <a:cubicBezTo>
                  <a:pt x="177" y="390"/>
                  <a:pt x="177" y="390"/>
                  <a:pt x="177" y="389"/>
                </a:cubicBezTo>
                <a:cubicBezTo>
                  <a:pt x="178" y="388"/>
                  <a:pt x="178" y="389"/>
                  <a:pt x="178" y="388"/>
                </a:cubicBezTo>
                <a:cubicBezTo>
                  <a:pt x="179" y="388"/>
                  <a:pt x="179" y="387"/>
                  <a:pt x="179" y="387"/>
                </a:cubicBezTo>
                <a:cubicBezTo>
                  <a:pt x="179" y="387"/>
                  <a:pt x="180" y="387"/>
                  <a:pt x="180" y="386"/>
                </a:cubicBezTo>
                <a:cubicBezTo>
                  <a:pt x="180" y="386"/>
                  <a:pt x="180" y="386"/>
                  <a:pt x="181" y="385"/>
                </a:cubicBezTo>
                <a:cubicBezTo>
                  <a:pt x="182" y="385"/>
                  <a:pt x="183" y="385"/>
                  <a:pt x="184" y="384"/>
                </a:cubicBezTo>
                <a:cubicBezTo>
                  <a:pt x="184" y="384"/>
                  <a:pt x="184" y="383"/>
                  <a:pt x="185" y="383"/>
                </a:cubicBezTo>
                <a:cubicBezTo>
                  <a:pt x="185" y="383"/>
                  <a:pt x="184" y="382"/>
                  <a:pt x="184" y="382"/>
                </a:cubicBezTo>
                <a:cubicBezTo>
                  <a:pt x="185" y="381"/>
                  <a:pt x="185" y="380"/>
                  <a:pt x="185" y="380"/>
                </a:cubicBezTo>
                <a:cubicBezTo>
                  <a:pt x="186" y="379"/>
                  <a:pt x="186" y="379"/>
                  <a:pt x="186" y="379"/>
                </a:cubicBezTo>
                <a:cubicBezTo>
                  <a:pt x="187" y="379"/>
                  <a:pt x="189" y="378"/>
                  <a:pt x="189" y="377"/>
                </a:cubicBezTo>
                <a:cubicBezTo>
                  <a:pt x="189" y="377"/>
                  <a:pt x="189" y="377"/>
                  <a:pt x="189" y="377"/>
                </a:cubicBezTo>
                <a:cubicBezTo>
                  <a:pt x="190" y="377"/>
                  <a:pt x="190" y="376"/>
                  <a:pt x="190" y="376"/>
                </a:cubicBezTo>
                <a:cubicBezTo>
                  <a:pt x="190" y="376"/>
                  <a:pt x="191" y="376"/>
                  <a:pt x="191" y="375"/>
                </a:cubicBezTo>
                <a:cubicBezTo>
                  <a:pt x="191" y="375"/>
                  <a:pt x="192" y="374"/>
                  <a:pt x="192" y="374"/>
                </a:cubicBezTo>
                <a:cubicBezTo>
                  <a:pt x="193" y="373"/>
                  <a:pt x="194" y="373"/>
                  <a:pt x="194" y="373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95" y="371"/>
                  <a:pt x="196" y="371"/>
                  <a:pt x="196" y="371"/>
                </a:cubicBezTo>
                <a:cubicBezTo>
                  <a:pt x="197" y="371"/>
                  <a:pt x="197" y="370"/>
                  <a:pt x="197" y="370"/>
                </a:cubicBezTo>
                <a:cubicBezTo>
                  <a:pt x="197" y="370"/>
                  <a:pt x="198" y="369"/>
                  <a:pt x="198" y="369"/>
                </a:cubicBezTo>
                <a:cubicBezTo>
                  <a:pt x="198" y="369"/>
                  <a:pt x="198" y="369"/>
                  <a:pt x="199" y="368"/>
                </a:cubicBezTo>
                <a:cubicBezTo>
                  <a:pt x="199" y="368"/>
                  <a:pt x="199" y="368"/>
                  <a:pt x="200" y="368"/>
                </a:cubicBezTo>
                <a:cubicBezTo>
                  <a:pt x="200" y="368"/>
                  <a:pt x="200" y="367"/>
                  <a:pt x="200" y="367"/>
                </a:cubicBezTo>
                <a:cubicBezTo>
                  <a:pt x="200" y="367"/>
                  <a:pt x="200" y="367"/>
                  <a:pt x="200" y="367"/>
                </a:cubicBezTo>
                <a:cubicBezTo>
                  <a:pt x="200" y="367"/>
                  <a:pt x="198" y="366"/>
                  <a:pt x="198" y="366"/>
                </a:cubicBezTo>
                <a:cubicBezTo>
                  <a:pt x="200" y="365"/>
                  <a:pt x="203" y="364"/>
                  <a:pt x="203" y="362"/>
                </a:cubicBezTo>
                <a:cubicBezTo>
                  <a:pt x="203" y="362"/>
                  <a:pt x="204" y="362"/>
                  <a:pt x="204" y="362"/>
                </a:cubicBezTo>
                <a:cubicBezTo>
                  <a:pt x="204" y="362"/>
                  <a:pt x="205" y="361"/>
                  <a:pt x="206" y="360"/>
                </a:cubicBezTo>
                <a:cubicBezTo>
                  <a:pt x="206" y="359"/>
                  <a:pt x="206" y="360"/>
                  <a:pt x="206" y="360"/>
                </a:cubicBezTo>
                <a:cubicBezTo>
                  <a:pt x="207" y="359"/>
                  <a:pt x="207" y="358"/>
                  <a:pt x="207" y="357"/>
                </a:cubicBezTo>
                <a:cubicBezTo>
                  <a:pt x="208" y="357"/>
                  <a:pt x="209" y="357"/>
                  <a:pt x="209" y="356"/>
                </a:cubicBezTo>
                <a:cubicBezTo>
                  <a:pt x="212" y="354"/>
                  <a:pt x="215" y="353"/>
                  <a:pt x="217" y="350"/>
                </a:cubicBezTo>
                <a:cubicBezTo>
                  <a:pt x="219" y="350"/>
                  <a:pt x="219" y="350"/>
                  <a:pt x="219" y="350"/>
                </a:cubicBezTo>
                <a:cubicBezTo>
                  <a:pt x="219" y="349"/>
                  <a:pt x="220" y="349"/>
                  <a:pt x="220" y="348"/>
                </a:cubicBezTo>
                <a:cubicBezTo>
                  <a:pt x="221" y="348"/>
                  <a:pt x="222" y="348"/>
                  <a:pt x="222" y="347"/>
                </a:cubicBezTo>
                <a:cubicBezTo>
                  <a:pt x="222" y="347"/>
                  <a:pt x="222" y="348"/>
                  <a:pt x="222" y="348"/>
                </a:cubicBezTo>
                <a:cubicBezTo>
                  <a:pt x="223" y="348"/>
                  <a:pt x="222" y="347"/>
                  <a:pt x="223" y="347"/>
                </a:cubicBezTo>
                <a:cubicBezTo>
                  <a:pt x="223" y="347"/>
                  <a:pt x="223" y="347"/>
                  <a:pt x="224" y="347"/>
                </a:cubicBezTo>
                <a:cubicBezTo>
                  <a:pt x="225" y="346"/>
                  <a:pt x="226" y="345"/>
                  <a:pt x="227" y="345"/>
                </a:cubicBezTo>
                <a:cubicBezTo>
                  <a:pt x="228" y="345"/>
                  <a:pt x="228" y="344"/>
                  <a:pt x="229" y="345"/>
                </a:cubicBezTo>
                <a:cubicBezTo>
                  <a:pt x="232" y="341"/>
                  <a:pt x="236" y="338"/>
                  <a:pt x="241" y="337"/>
                </a:cubicBezTo>
                <a:cubicBezTo>
                  <a:pt x="242" y="336"/>
                  <a:pt x="242" y="335"/>
                  <a:pt x="243" y="335"/>
                </a:cubicBezTo>
                <a:cubicBezTo>
                  <a:pt x="244" y="335"/>
                  <a:pt x="243" y="336"/>
                  <a:pt x="244" y="336"/>
                </a:cubicBezTo>
                <a:cubicBezTo>
                  <a:pt x="246" y="334"/>
                  <a:pt x="249" y="334"/>
                  <a:pt x="249" y="331"/>
                </a:cubicBezTo>
                <a:cubicBezTo>
                  <a:pt x="250" y="331"/>
                  <a:pt x="250" y="330"/>
                  <a:pt x="251" y="330"/>
                </a:cubicBezTo>
                <a:cubicBezTo>
                  <a:pt x="252" y="330"/>
                  <a:pt x="253" y="330"/>
                  <a:pt x="253" y="329"/>
                </a:cubicBezTo>
                <a:cubicBezTo>
                  <a:pt x="255" y="328"/>
                  <a:pt x="256" y="327"/>
                  <a:pt x="258" y="326"/>
                </a:cubicBezTo>
                <a:cubicBezTo>
                  <a:pt x="258" y="326"/>
                  <a:pt x="259" y="326"/>
                  <a:pt x="259" y="326"/>
                </a:cubicBezTo>
                <a:cubicBezTo>
                  <a:pt x="261" y="325"/>
                  <a:pt x="262" y="324"/>
                  <a:pt x="263" y="323"/>
                </a:cubicBezTo>
                <a:cubicBezTo>
                  <a:pt x="264" y="323"/>
                  <a:pt x="264" y="323"/>
                  <a:pt x="265" y="323"/>
                </a:cubicBezTo>
                <a:cubicBezTo>
                  <a:pt x="266" y="323"/>
                  <a:pt x="268" y="320"/>
                  <a:pt x="269" y="321"/>
                </a:cubicBezTo>
                <a:cubicBezTo>
                  <a:pt x="269" y="321"/>
                  <a:pt x="269" y="320"/>
                  <a:pt x="269" y="320"/>
                </a:cubicBezTo>
                <a:cubicBezTo>
                  <a:pt x="271" y="320"/>
                  <a:pt x="272" y="319"/>
                  <a:pt x="273" y="318"/>
                </a:cubicBezTo>
                <a:cubicBezTo>
                  <a:pt x="273" y="318"/>
                  <a:pt x="273" y="319"/>
                  <a:pt x="274" y="319"/>
                </a:cubicBezTo>
                <a:cubicBezTo>
                  <a:pt x="274" y="318"/>
                  <a:pt x="275" y="318"/>
                  <a:pt x="275" y="317"/>
                </a:cubicBezTo>
                <a:cubicBezTo>
                  <a:pt x="276" y="317"/>
                  <a:pt x="277" y="317"/>
                  <a:pt x="277" y="316"/>
                </a:cubicBezTo>
                <a:cubicBezTo>
                  <a:pt x="278" y="316"/>
                  <a:pt x="278" y="316"/>
                  <a:pt x="278" y="316"/>
                </a:cubicBezTo>
                <a:cubicBezTo>
                  <a:pt x="282" y="314"/>
                  <a:pt x="285" y="313"/>
                  <a:pt x="288" y="311"/>
                </a:cubicBezTo>
                <a:cubicBezTo>
                  <a:pt x="289" y="310"/>
                  <a:pt x="290" y="310"/>
                  <a:pt x="291" y="309"/>
                </a:cubicBezTo>
                <a:cubicBezTo>
                  <a:pt x="292" y="309"/>
                  <a:pt x="293" y="309"/>
                  <a:pt x="294" y="308"/>
                </a:cubicBezTo>
                <a:cubicBezTo>
                  <a:pt x="295" y="308"/>
                  <a:pt x="295" y="308"/>
                  <a:pt x="296" y="307"/>
                </a:cubicBezTo>
                <a:cubicBezTo>
                  <a:pt x="296" y="307"/>
                  <a:pt x="296" y="308"/>
                  <a:pt x="296" y="307"/>
                </a:cubicBezTo>
                <a:cubicBezTo>
                  <a:pt x="297" y="307"/>
                  <a:pt x="298" y="306"/>
                  <a:pt x="299" y="306"/>
                </a:cubicBezTo>
                <a:cubicBezTo>
                  <a:pt x="299" y="306"/>
                  <a:pt x="299" y="306"/>
                  <a:pt x="300" y="306"/>
                </a:cubicBezTo>
                <a:cubicBezTo>
                  <a:pt x="300" y="306"/>
                  <a:pt x="300" y="305"/>
                  <a:pt x="300" y="305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302" y="305"/>
                  <a:pt x="302" y="304"/>
                  <a:pt x="303" y="304"/>
                </a:cubicBezTo>
                <a:cubicBezTo>
                  <a:pt x="304" y="304"/>
                  <a:pt x="307" y="304"/>
                  <a:pt x="308" y="303"/>
                </a:cubicBezTo>
                <a:cubicBezTo>
                  <a:pt x="309" y="303"/>
                  <a:pt x="309" y="303"/>
                  <a:pt x="310" y="303"/>
                </a:cubicBezTo>
                <a:cubicBezTo>
                  <a:pt x="311" y="302"/>
                  <a:pt x="311" y="302"/>
                  <a:pt x="312" y="302"/>
                </a:cubicBezTo>
                <a:cubicBezTo>
                  <a:pt x="313" y="302"/>
                  <a:pt x="313" y="301"/>
                  <a:pt x="314" y="301"/>
                </a:cubicBezTo>
                <a:cubicBezTo>
                  <a:pt x="314" y="301"/>
                  <a:pt x="315" y="301"/>
                  <a:pt x="315" y="300"/>
                </a:cubicBezTo>
                <a:cubicBezTo>
                  <a:pt x="315" y="300"/>
                  <a:pt x="316" y="301"/>
                  <a:pt x="316" y="300"/>
                </a:cubicBezTo>
                <a:cubicBezTo>
                  <a:pt x="316" y="300"/>
                  <a:pt x="316" y="300"/>
                  <a:pt x="317" y="300"/>
                </a:cubicBezTo>
                <a:cubicBezTo>
                  <a:pt x="318" y="299"/>
                  <a:pt x="320" y="298"/>
                  <a:pt x="321" y="298"/>
                </a:cubicBezTo>
                <a:cubicBezTo>
                  <a:pt x="321" y="298"/>
                  <a:pt x="322" y="298"/>
                  <a:pt x="322" y="298"/>
                </a:cubicBezTo>
                <a:cubicBezTo>
                  <a:pt x="322" y="298"/>
                  <a:pt x="322" y="298"/>
                  <a:pt x="322" y="298"/>
                </a:cubicBezTo>
                <a:cubicBezTo>
                  <a:pt x="322" y="297"/>
                  <a:pt x="322" y="298"/>
                  <a:pt x="323" y="298"/>
                </a:cubicBezTo>
                <a:cubicBezTo>
                  <a:pt x="323" y="297"/>
                  <a:pt x="324" y="297"/>
                  <a:pt x="325" y="297"/>
                </a:cubicBezTo>
                <a:cubicBezTo>
                  <a:pt x="326" y="296"/>
                  <a:pt x="329" y="295"/>
                  <a:pt x="331" y="295"/>
                </a:cubicBezTo>
                <a:cubicBezTo>
                  <a:pt x="333" y="294"/>
                  <a:pt x="336" y="293"/>
                  <a:pt x="337" y="291"/>
                </a:cubicBezTo>
                <a:cubicBezTo>
                  <a:pt x="338" y="290"/>
                  <a:pt x="339" y="289"/>
                  <a:pt x="342" y="290"/>
                </a:cubicBezTo>
                <a:cubicBezTo>
                  <a:pt x="342" y="289"/>
                  <a:pt x="342" y="289"/>
                  <a:pt x="343" y="289"/>
                </a:cubicBezTo>
                <a:cubicBezTo>
                  <a:pt x="343" y="289"/>
                  <a:pt x="345" y="289"/>
                  <a:pt x="345" y="289"/>
                </a:cubicBezTo>
                <a:cubicBezTo>
                  <a:pt x="345" y="288"/>
                  <a:pt x="346" y="287"/>
                  <a:pt x="346" y="287"/>
                </a:cubicBezTo>
                <a:cubicBezTo>
                  <a:pt x="348" y="287"/>
                  <a:pt x="350" y="286"/>
                  <a:pt x="352" y="285"/>
                </a:cubicBezTo>
                <a:cubicBezTo>
                  <a:pt x="353" y="283"/>
                  <a:pt x="353" y="283"/>
                  <a:pt x="353" y="280"/>
                </a:cubicBezTo>
                <a:cubicBezTo>
                  <a:pt x="353" y="280"/>
                  <a:pt x="354" y="280"/>
                  <a:pt x="355" y="281"/>
                </a:cubicBezTo>
                <a:cubicBezTo>
                  <a:pt x="356" y="280"/>
                  <a:pt x="357" y="279"/>
                  <a:pt x="358" y="279"/>
                </a:cubicBezTo>
                <a:cubicBezTo>
                  <a:pt x="360" y="279"/>
                  <a:pt x="359" y="281"/>
                  <a:pt x="360" y="280"/>
                </a:cubicBezTo>
                <a:cubicBezTo>
                  <a:pt x="362" y="280"/>
                  <a:pt x="360" y="278"/>
                  <a:pt x="362" y="278"/>
                </a:cubicBezTo>
                <a:cubicBezTo>
                  <a:pt x="362" y="279"/>
                  <a:pt x="364" y="279"/>
                  <a:pt x="365" y="279"/>
                </a:cubicBezTo>
                <a:cubicBezTo>
                  <a:pt x="366" y="279"/>
                  <a:pt x="366" y="279"/>
                  <a:pt x="366" y="280"/>
                </a:cubicBezTo>
                <a:cubicBezTo>
                  <a:pt x="368" y="279"/>
                  <a:pt x="368" y="276"/>
                  <a:pt x="371" y="276"/>
                </a:cubicBezTo>
                <a:cubicBezTo>
                  <a:pt x="372" y="278"/>
                  <a:pt x="376" y="277"/>
                  <a:pt x="378" y="276"/>
                </a:cubicBezTo>
                <a:cubicBezTo>
                  <a:pt x="378" y="274"/>
                  <a:pt x="379" y="274"/>
                  <a:pt x="379" y="273"/>
                </a:cubicBezTo>
                <a:cubicBezTo>
                  <a:pt x="381" y="272"/>
                  <a:pt x="384" y="274"/>
                  <a:pt x="385" y="273"/>
                </a:cubicBezTo>
                <a:cubicBezTo>
                  <a:pt x="386" y="272"/>
                  <a:pt x="387" y="271"/>
                  <a:pt x="388" y="271"/>
                </a:cubicBezTo>
                <a:cubicBezTo>
                  <a:pt x="388" y="270"/>
                  <a:pt x="388" y="270"/>
                  <a:pt x="388" y="270"/>
                </a:cubicBezTo>
                <a:cubicBezTo>
                  <a:pt x="388" y="270"/>
                  <a:pt x="389" y="270"/>
                  <a:pt x="389" y="270"/>
                </a:cubicBezTo>
                <a:cubicBezTo>
                  <a:pt x="389" y="270"/>
                  <a:pt x="389" y="269"/>
                  <a:pt x="390" y="269"/>
                </a:cubicBezTo>
                <a:cubicBezTo>
                  <a:pt x="390" y="269"/>
                  <a:pt x="390" y="269"/>
                  <a:pt x="390" y="269"/>
                </a:cubicBezTo>
                <a:cubicBezTo>
                  <a:pt x="391" y="269"/>
                  <a:pt x="391" y="268"/>
                  <a:pt x="391" y="268"/>
                </a:cubicBezTo>
                <a:cubicBezTo>
                  <a:pt x="392" y="266"/>
                  <a:pt x="392" y="266"/>
                  <a:pt x="392" y="266"/>
                </a:cubicBezTo>
                <a:cubicBezTo>
                  <a:pt x="394" y="265"/>
                  <a:pt x="398" y="267"/>
                  <a:pt x="399" y="266"/>
                </a:cubicBezTo>
                <a:cubicBezTo>
                  <a:pt x="400" y="265"/>
                  <a:pt x="399" y="265"/>
                  <a:pt x="399" y="264"/>
                </a:cubicBezTo>
                <a:cubicBezTo>
                  <a:pt x="401" y="263"/>
                  <a:pt x="401" y="263"/>
                  <a:pt x="402" y="262"/>
                </a:cubicBezTo>
                <a:cubicBezTo>
                  <a:pt x="403" y="261"/>
                  <a:pt x="402" y="259"/>
                  <a:pt x="403" y="259"/>
                </a:cubicBezTo>
                <a:cubicBezTo>
                  <a:pt x="405" y="260"/>
                  <a:pt x="403" y="261"/>
                  <a:pt x="405" y="261"/>
                </a:cubicBezTo>
                <a:cubicBezTo>
                  <a:pt x="405" y="260"/>
                  <a:pt x="405" y="259"/>
                  <a:pt x="406" y="259"/>
                </a:cubicBezTo>
                <a:cubicBezTo>
                  <a:pt x="406" y="257"/>
                  <a:pt x="408" y="257"/>
                  <a:pt x="410" y="256"/>
                </a:cubicBezTo>
                <a:cubicBezTo>
                  <a:pt x="410" y="255"/>
                  <a:pt x="413" y="257"/>
                  <a:pt x="414" y="256"/>
                </a:cubicBezTo>
                <a:cubicBezTo>
                  <a:pt x="416" y="257"/>
                  <a:pt x="417" y="257"/>
                  <a:pt x="418" y="257"/>
                </a:cubicBezTo>
                <a:cubicBezTo>
                  <a:pt x="418" y="257"/>
                  <a:pt x="418" y="257"/>
                  <a:pt x="418" y="256"/>
                </a:cubicBezTo>
                <a:cubicBezTo>
                  <a:pt x="419" y="256"/>
                  <a:pt x="419" y="256"/>
                  <a:pt x="420" y="256"/>
                </a:cubicBezTo>
                <a:cubicBezTo>
                  <a:pt x="421" y="255"/>
                  <a:pt x="419" y="254"/>
                  <a:pt x="420" y="254"/>
                </a:cubicBezTo>
                <a:cubicBezTo>
                  <a:pt x="422" y="255"/>
                  <a:pt x="422" y="255"/>
                  <a:pt x="422" y="255"/>
                </a:cubicBezTo>
                <a:cubicBezTo>
                  <a:pt x="424" y="254"/>
                  <a:pt x="424" y="252"/>
                  <a:pt x="426" y="252"/>
                </a:cubicBezTo>
                <a:cubicBezTo>
                  <a:pt x="426" y="252"/>
                  <a:pt x="428" y="253"/>
                  <a:pt x="429" y="253"/>
                </a:cubicBezTo>
                <a:cubicBezTo>
                  <a:pt x="428" y="253"/>
                  <a:pt x="429" y="252"/>
                  <a:pt x="428" y="252"/>
                </a:cubicBezTo>
                <a:cubicBezTo>
                  <a:pt x="428" y="252"/>
                  <a:pt x="428" y="252"/>
                  <a:pt x="427" y="252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51"/>
                  <a:pt x="426" y="251"/>
                  <a:pt x="426" y="250"/>
                </a:cubicBezTo>
                <a:cubicBezTo>
                  <a:pt x="427" y="250"/>
                  <a:pt x="428" y="250"/>
                  <a:pt x="429" y="250"/>
                </a:cubicBezTo>
                <a:cubicBezTo>
                  <a:pt x="429" y="247"/>
                  <a:pt x="429" y="246"/>
                  <a:pt x="431" y="246"/>
                </a:cubicBezTo>
                <a:cubicBezTo>
                  <a:pt x="430" y="246"/>
                  <a:pt x="432" y="248"/>
                  <a:pt x="432" y="249"/>
                </a:cubicBezTo>
                <a:cubicBezTo>
                  <a:pt x="432" y="249"/>
                  <a:pt x="433" y="249"/>
                  <a:pt x="433" y="249"/>
                </a:cubicBezTo>
                <a:cubicBezTo>
                  <a:pt x="434" y="250"/>
                  <a:pt x="431" y="252"/>
                  <a:pt x="432" y="252"/>
                </a:cubicBezTo>
                <a:cubicBezTo>
                  <a:pt x="433" y="251"/>
                  <a:pt x="441" y="249"/>
                  <a:pt x="442" y="248"/>
                </a:cubicBezTo>
                <a:cubicBezTo>
                  <a:pt x="440" y="247"/>
                  <a:pt x="440" y="248"/>
                  <a:pt x="438" y="248"/>
                </a:cubicBezTo>
                <a:cubicBezTo>
                  <a:pt x="438" y="247"/>
                  <a:pt x="437" y="247"/>
                  <a:pt x="437" y="246"/>
                </a:cubicBezTo>
                <a:cubicBezTo>
                  <a:pt x="439" y="246"/>
                  <a:pt x="439" y="244"/>
                  <a:pt x="440" y="245"/>
                </a:cubicBezTo>
                <a:cubicBezTo>
                  <a:pt x="441" y="244"/>
                  <a:pt x="442" y="243"/>
                  <a:pt x="443" y="242"/>
                </a:cubicBezTo>
                <a:cubicBezTo>
                  <a:pt x="444" y="242"/>
                  <a:pt x="445" y="244"/>
                  <a:pt x="446" y="244"/>
                </a:cubicBezTo>
                <a:cubicBezTo>
                  <a:pt x="447" y="241"/>
                  <a:pt x="444" y="241"/>
                  <a:pt x="445" y="239"/>
                </a:cubicBezTo>
                <a:cubicBezTo>
                  <a:pt x="445" y="238"/>
                  <a:pt x="446" y="238"/>
                  <a:pt x="446" y="238"/>
                </a:cubicBezTo>
                <a:cubicBezTo>
                  <a:pt x="446" y="237"/>
                  <a:pt x="446" y="237"/>
                  <a:pt x="447" y="237"/>
                </a:cubicBezTo>
                <a:cubicBezTo>
                  <a:pt x="454" y="237"/>
                  <a:pt x="454" y="237"/>
                  <a:pt x="454" y="237"/>
                </a:cubicBezTo>
                <a:cubicBezTo>
                  <a:pt x="455" y="236"/>
                  <a:pt x="455" y="234"/>
                  <a:pt x="455" y="233"/>
                </a:cubicBezTo>
                <a:cubicBezTo>
                  <a:pt x="455" y="233"/>
                  <a:pt x="455" y="232"/>
                  <a:pt x="456" y="232"/>
                </a:cubicBezTo>
                <a:cubicBezTo>
                  <a:pt x="456" y="231"/>
                  <a:pt x="458" y="231"/>
                  <a:pt x="457" y="230"/>
                </a:cubicBezTo>
                <a:cubicBezTo>
                  <a:pt x="458" y="230"/>
                  <a:pt x="459" y="230"/>
                  <a:pt x="460" y="229"/>
                </a:cubicBezTo>
                <a:cubicBezTo>
                  <a:pt x="459" y="229"/>
                  <a:pt x="459" y="228"/>
                  <a:pt x="459" y="228"/>
                </a:cubicBezTo>
                <a:cubicBezTo>
                  <a:pt x="460" y="228"/>
                  <a:pt x="459" y="227"/>
                  <a:pt x="460" y="227"/>
                </a:cubicBezTo>
                <a:cubicBezTo>
                  <a:pt x="460" y="227"/>
                  <a:pt x="460" y="227"/>
                  <a:pt x="461" y="227"/>
                </a:cubicBezTo>
                <a:cubicBezTo>
                  <a:pt x="461" y="226"/>
                  <a:pt x="461" y="226"/>
                  <a:pt x="461" y="226"/>
                </a:cubicBezTo>
                <a:cubicBezTo>
                  <a:pt x="461" y="226"/>
                  <a:pt x="462" y="225"/>
                  <a:pt x="462" y="225"/>
                </a:cubicBezTo>
                <a:cubicBezTo>
                  <a:pt x="463" y="225"/>
                  <a:pt x="464" y="225"/>
                  <a:pt x="464" y="224"/>
                </a:cubicBezTo>
                <a:cubicBezTo>
                  <a:pt x="464" y="224"/>
                  <a:pt x="465" y="223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6" y="222"/>
                  <a:pt x="466" y="221"/>
                  <a:pt x="466" y="221"/>
                </a:cubicBezTo>
                <a:cubicBezTo>
                  <a:pt x="467" y="221"/>
                  <a:pt x="467" y="219"/>
                  <a:pt x="468" y="219"/>
                </a:cubicBezTo>
                <a:cubicBezTo>
                  <a:pt x="468" y="218"/>
                  <a:pt x="469" y="218"/>
                  <a:pt x="469" y="218"/>
                </a:cubicBezTo>
                <a:cubicBezTo>
                  <a:pt x="469" y="218"/>
                  <a:pt x="470" y="217"/>
                  <a:pt x="470" y="218"/>
                </a:cubicBezTo>
                <a:cubicBezTo>
                  <a:pt x="470" y="218"/>
                  <a:pt x="470" y="219"/>
                  <a:pt x="470" y="219"/>
                </a:cubicBezTo>
                <a:cubicBezTo>
                  <a:pt x="470" y="220"/>
                  <a:pt x="470" y="219"/>
                  <a:pt x="470" y="220"/>
                </a:cubicBezTo>
                <a:cubicBezTo>
                  <a:pt x="469" y="220"/>
                  <a:pt x="469" y="221"/>
                  <a:pt x="469" y="221"/>
                </a:cubicBezTo>
                <a:cubicBezTo>
                  <a:pt x="469" y="221"/>
                  <a:pt x="468" y="222"/>
                  <a:pt x="468" y="222"/>
                </a:cubicBezTo>
                <a:cubicBezTo>
                  <a:pt x="468" y="222"/>
                  <a:pt x="468" y="222"/>
                  <a:pt x="468" y="222"/>
                </a:cubicBezTo>
                <a:cubicBezTo>
                  <a:pt x="467" y="223"/>
                  <a:pt x="465" y="223"/>
                  <a:pt x="465" y="225"/>
                </a:cubicBezTo>
                <a:cubicBezTo>
                  <a:pt x="464" y="225"/>
                  <a:pt x="463" y="228"/>
                  <a:pt x="462" y="228"/>
                </a:cubicBezTo>
                <a:cubicBezTo>
                  <a:pt x="461" y="230"/>
                  <a:pt x="459" y="230"/>
                  <a:pt x="458" y="232"/>
                </a:cubicBezTo>
                <a:cubicBezTo>
                  <a:pt x="461" y="232"/>
                  <a:pt x="461" y="229"/>
                  <a:pt x="463" y="229"/>
                </a:cubicBezTo>
                <a:cubicBezTo>
                  <a:pt x="463" y="228"/>
                  <a:pt x="464" y="228"/>
                  <a:pt x="464" y="227"/>
                </a:cubicBezTo>
                <a:cubicBezTo>
                  <a:pt x="466" y="226"/>
                  <a:pt x="468" y="224"/>
                  <a:pt x="469" y="222"/>
                </a:cubicBezTo>
                <a:cubicBezTo>
                  <a:pt x="471" y="222"/>
                  <a:pt x="472" y="221"/>
                  <a:pt x="473" y="218"/>
                </a:cubicBezTo>
                <a:cubicBezTo>
                  <a:pt x="473" y="218"/>
                  <a:pt x="474" y="217"/>
                  <a:pt x="474" y="217"/>
                </a:cubicBezTo>
                <a:cubicBezTo>
                  <a:pt x="474" y="215"/>
                  <a:pt x="475" y="214"/>
                  <a:pt x="475" y="214"/>
                </a:cubicBezTo>
                <a:cubicBezTo>
                  <a:pt x="476" y="214"/>
                  <a:pt x="476" y="214"/>
                  <a:pt x="476" y="214"/>
                </a:cubicBezTo>
                <a:cubicBezTo>
                  <a:pt x="476" y="213"/>
                  <a:pt x="477" y="212"/>
                  <a:pt x="477" y="212"/>
                </a:cubicBezTo>
                <a:cubicBezTo>
                  <a:pt x="477" y="212"/>
                  <a:pt x="477" y="212"/>
                  <a:pt x="477" y="211"/>
                </a:cubicBezTo>
                <a:cubicBezTo>
                  <a:pt x="477" y="211"/>
                  <a:pt x="478" y="211"/>
                  <a:pt x="478" y="211"/>
                </a:cubicBezTo>
                <a:cubicBezTo>
                  <a:pt x="478" y="211"/>
                  <a:pt x="478" y="210"/>
                  <a:pt x="479" y="210"/>
                </a:cubicBezTo>
                <a:cubicBezTo>
                  <a:pt x="479" y="209"/>
                  <a:pt x="479" y="209"/>
                  <a:pt x="479" y="209"/>
                </a:cubicBezTo>
                <a:cubicBezTo>
                  <a:pt x="479" y="209"/>
                  <a:pt x="480" y="209"/>
                  <a:pt x="480" y="208"/>
                </a:cubicBezTo>
                <a:cubicBezTo>
                  <a:pt x="480" y="208"/>
                  <a:pt x="480" y="208"/>
                  <a:pt x="480" y="208"/>
                </a:cubicBezTo>
                <a:cubicBezTo>
                  <a:pt x="481" y="207"/>
                  <a:pt x="481" y="206"/>
                  <a:pt x="481" y="206"/>
                </a:cubicBezTo>
                <a:cubicBezTo>
                  <a:pt x="482" y="205"/>
                  <a:pt x="484" y="205"/>
                  <a:pt x="484" y="204"/>
                </a:cubicBezTo>
                <a:cubicBezTo>
                  <a:pt x="484" y="204"/>
                  <a:pt x="484" y="204"/>
                  <a:pt x="484" y="204"/>
                </a:cubicBezTo>
                <a:cubicBezTo>
                  <a:pt x="486" y="203"/>
                  <a:pt x="485" y="200"/>
                  <a:pt x="486" y="200"/>
                </a:cubicBezTo>
                <a:cubicBezTo>
                  <a:pt x="486" y="200"/>
                  <a:pt x="486" y="199"/>
                  <a:pt x="486" y="199"/>
                </a:cubicBezTo>
                <a:cubicBezTo>
                  <a:pt x="487" y="198"/>
                  <a:pt x="487" y="197"/>
                  <a:pt x="488" y="197"/>
                </a:cubicBezTo>
                <a:cubicBezTo>
                  <a:pt x="488" y="196"/>
                  <a:pt x="488" y="195"/>
                  <a:pt x="489" y="194"/>
                </a:cubicBezTo>
                <a:cubicBezTo>
                  <a:pt x="489" y="194"/>
                  <a:pt x="489" y="194"/>
                  <a:pt x="489" y="194"/>
                </a:cubicBezTo>
                <a:cubicBezTo>
                  <a:pt x="490" y="192"/>
                  <a:pt x="491" y="190"/>
                  <a:pt x="491" y="188"/>
                </a:cubicBezTo>
                <a:cubicBezTo>
                  <a:pt x="492" y="188"/>
                  <a:pt x="492" y="187"/>
                  <a:pt x="492" y="187"/>
                </a:cubicBezTo>
                <a:cubicBezTo>
                  <a:pt x="492" y="187"/>
                  <a:pt x="492" y="186"/>
                  <a:pt x="492" y="186"/>
                </a:cubicBezTo>
                <a:cubicBezTo>
                  <a:pt x="492" y="185"/>
                  <a:pt x="493" y="186"/>
                  <a:pt x="493" y="185"/>
                </a:cubicBezTo>
                <a:cubicBezTo>
                  <a:pt x="494" y="183"/>
                  <a:pt x="494" y="181"/>
                  <a:pt x="495" y="179"/>
                </a:cubicBezTo>
                <a:cubicBezTo>
                  <a:pt x="495" y="179"/>
                  <a:pt x="495" y="179"/>
                  <a:pt x="495" y="178"/>
                </a:cubicBezTo>
                <a:cubicBezTo>
                  <a:pt x="495" y="178"/>
                  <a:pt x="495" y="178"/>
                  <a:pt x="495" y="178"/>
                </a:cubicBezTo>
                <a:cubicBezTo>
                  <a:pt x="495" y="178"/>
                  <a:pt x="496" y="178"/>
                  <a:pt x="496" y="178"/>
                </a:cubicBezTo>
                <a:cubicBezTo>
                  <a:pt x="496" y="178"/>
                  <a:pt x="496" y="177"/>
                  <a:pt x="496" y="177"/>
                </a:cubicBezTo>
                <a:cubicBezTo>
                  <a:pt x="496" y="177"/>
                  <a:pt x="496" y="177"/>
                  <a:pt x="496" y="177"/>
                </a:cubicBezTo>
                <a:cubicBezTo>
                  <a:pt x="496" y="177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7" y="175"/>
                  <a:pt x="496" y="174"/>
                  <a:pt x="497" y="173"/>
                </a:cubicBezTo>
                <a:cubicBezTo>
                  <a:pt x="497" y="173"/>
                  <a:pt x="497" y="173"/>
                  <a:pt x="497" y="173"/>
                </a:cubicBezTo>
                <a:cubicBezTo>
                  <a:pt x="499" y="169"/>
                  <a:pt x="499" y="165"/>
                  <a:pt x="500" y="161"/>
                </a:cubicBezTo>
                <a:cubicBezTo>
                  <a:pt x="500" y="161"/>
                  <a:pt x="500" y="160"/>
                  <a:pt x="500" y="160"/>
                </a:cubicBezTo>
                <a:cubicBezTo>
                  <a:pt x="500" y="160"/>
                  <a:pt x="500" y="160"/>
                  <a:pt x="500" y="160"/>
                </a:cubicBezTo>
                <a:cubicBezTo>
                  <a:pt x="500" y="159"/>
                  <a:pt x="500" y="159"/>
                  <a:pt x="500" y="159"/>
                </a:cubicBezTo>
                <a:cubicBezTo>
                  <a:pt x="500" y="158"/>
                  <a:pt x="501" y="158"/>
                  <a:pt x="501" y="158"/>
                </a:cubicBezTo>
                <a:cubicBezTo>
                  <a:pt x="500" y="157"/>
                  <a:pt x="500" y="157"/>
                  <a:pt x="500" y="157"/>
                </a:cubicBezTo>
                <a:cubicBezTo>
                  <a:pt x="500" y="157"/>
                  <a:pt x="501" y="157"/>
                  <a:pt x="501" y="156"/>
                </a:cubicBezTo>
                <a:cubicBezTo>
                  <a:pt x="501" y="156"/>
                  <a:pt x="501" y="156"/>
                  <a:pt x="501" y="155"/>
                </a:cubicBezTo>
                <a:cubicBezTo>
                  <a:pt x="501" y="155"/>
                  <a:pt x="501" y="154"/>
                  <a:pt x="501" y="153"/>
                </a:cubicBezTo>
                <a:cubicBezTo>
                  <a:pt x="501" y="153"/>
                  <a:pt x="501" y="152"/>
                  <a:pt x="501" y="151"/>
                </a:cubicBezTo>
                <a:cubicBezTo>
                  <a:pt x="501" y="151"/>
                  <a:pt x="501" y="150"/>
                  <a:pt x="501" y="150"/>
                </a:cubicBezTo>
                <a:cubicBezTo>
                  <a:pt x="502" y="135"/>
                  <a:pt x="491" y="126"/>
                  <a:pt x="480" y="119"/>
                </a:cubicBezTo>
                <a:cubicBezTo>
                  <a:pt x="480" y="119"/>
                  <a:pt x="486" y="109"/>
                  <a:pt x="487" y="109"/>
                </a:cubicBezTo>
                <a:cubicBezTo>
                  <a:pt x="490" y="102"/>
                  <a:pt x="493" y="95"/>
                  <a:pt x="495" y="88"/>
                </a:cubicBezTo>
                <a:cubicBezTo>
                  <a:pt x="496" y="82"/>
                  <a:pt x="497" y="77"/>
                  <a:pt x="497" y="71"/>
                </a:cubicBezTo>
                <a:cubicBezTo>
                  <a:pt x="497" y="57"/>
                  <a:pt x="493" y="40"/>
                  <a:pt x="483" y="29"/>
                </a:cubicBezTo>
                <a:cubicBezTo>
                  <a:pt x="481" y="27"/>
                  <a:pt x="478" y="24"/>
                  <a:pt x="475" y="22"/>
                </a:cubicBezTo>
                <a:cubicBezTo>
                  <a:pt x="465" y="13"/>
                  <a:pt x="453" y="7"/>
                  <a:pt x="439" y="3"/>
                </a:cubicBezTo>
                <a:cubicBezTo>
                  <a:pt x="434" y="2"/>
                  <a:pt x="429" y="1"/>
                  <a:pt x="424" y="1"/>
                </a:cubicBezTo>
                <a:cubicBezTo>
                  <a:pt x="406" y="0"/>
                  <a:pt x="386" y="5"/>
                  <a:pt x="374" y="19"/>
                </a:cubicBezTo>
                <a:cubicBezTo>
                  <a:pt x="372" y="20"/>
                  <a:pt x="368" y="26"/>
                  <a:pt x="369" y="28"/>
                </a:cubicBezTo>
                <a:cubicBezTo>
                  <a:pt x="357" y="8"/>
                  <a:pt x="325" y="13"/>
                  <a:pt x="307" y="19"/>
                </a:cubicBezTo>
                <a:cubicBezTo>
                  <a:pt x="297" y="22"/>
                  <a:pt x="289" y="27"/>
                  <a:pt x="280" y="32"/>
                </a:cubicBezTo>
                <a:cubicBezTo>
                  <a:pt x="266" y="42"/>
                  <a:pt x="254" y="57"/>
                  <a:pt x="246" y="73"/>
                </a:cubicBezTo>
                <a:cubicBezTo>
                  <a:pt x="234" y="98"/>
                  <a:pt x="230" y="128"/>
                  <a:pt x="234" y="156"/>
                </a:cubicBezTo>
                <a:cubicBezTo>
                  <a:pt x="236" y="164"/>
                  <a:pt x="240" y="174"/>
                  <a:pt x="245" y="181"/>
                </a:cubicBezTo>
                <a:cubicBezTo>
                  <a:pt x="253" y="195"/>
                  <a:pt x="267" y="205"/>
                  <a:pt x="282" y="208"/>
                </a:cubicBezTo>
                <a:cubicBezTo>
                  <a:pt x="293" y="211"/>
                  <a:pt x="305" y="211"/>
                  <a:pt x="316" y="209"/>
                </a:cubicBezTo>
                <a:cubicBezTo>
                  <a:pt x="329" y="206"/>
                  <a:pt x="342" y="200"/>
                  <a:pt x="352" y="191"/>
                </a:cubicBezTo>
                <a:cubicBezTo>
                  <a:pt x="360" y="184"/>
                  <a:pt x="365" y="174"/>
                  <a:pt x="367" y="163"/>
                </a:cubicBezTo>
                <a:cubicBezTo>
                  <a:pt x="371" y="149"/>
                  <a:pt x="368" y="132"/>
                  <a:pt x="355" y="123"/>
                </a:cubicBezTo>
                <a:cubicBezTo>
                  <a:pt x="346" y="117"/>
                  <a:pt x="331" y="118"/>
                  <a:pt x="323" y="125"/>
                </a:cubicBezTo>
                <a:cubicBezTo>
                  <a:pt x="320" y="128"/>
                  <a:pt x="317" y="132"/>
                  <a:pt x="316" y="136"/>
                </a:cubicBezTo>
                <a:cubicBezTo>
                  <a:pt x="315" y="138"/>
                  <a:pt x="311" y="148"/>
                  <a:pt x="312" y="149"/>
                </a:cubicBezTo>
                <a:cubicBezTo>
                  <a:pt x="311" y="148"/>
                  <a:pt x="304" y="122"/>
                  <a:pt x="323" y="106"/>
                </a:cubicBezTo>
                <a:cubicBezTo>
                  <a:pt x="328" y="101"/>
                  <a:pt x="334" y="99"/>
                  <a:pt x="340" y="97"/>
                </a:cubicBezTo>
                <a:cubicBezTo>
                  <a:pt x="350" y="94"/>
                  <a:pt x="362" y="95"/>
                  <a:pt x="371" y="98"/>
                </a:cubicBezTo>
                <a:cubicBezTo>
                  <a:pt x="375" y="99"/>
                  <a:pt x="379" y="102"/>
                  <a:pt x="382" y="104"/>
                </a:cubicBezTo>
                <a:cubicBezTo>
                  <a:pt x="388" y="109"/>
                  <a:pt x="393" y="115"/>
                  <a:pt x="397" y="122"/>
                </a:cubicBezTo>
                <a:cubicBezTo>
                  <a:pt x="400" y="129"/>
                  <a:pt x="401" y="136"/>
                  <a:pt x="400" y="143"/>
                </a:cubicBezTo>
                <a:cubicBezTo>
                  <a:pt x="399" y="161"/>
                  <a:pt x="391" y="182"/>
                  <a:pt x="378" y="195"/>
                </a:cubicBezTo>
                <a:cubicBezTo>
                  <a:pt x="375" y="197"/>
                  <a:pt x="374" y="199"/>
                  <a:pt x="372" y="202"/>
                </a:cubicBezTo>
                <a:cubicBezTo>
                  <a:pt x="370" y="204"/>
                  <a:pt x="368" y="206"/>
                  <a:pt x="365" y="208"/>
                </a:cubicBezTo>
                <a:cubicBezTo>
                  <a:pt x="363" y="208"/>
                  <a:pt x="363" y="208"/>
                  <a:pt x="362" y="209"/>
                </a:cubicBezTo>
                <a:cubicBezTo>
                  <a:pt x="362" y="210"/>
                  <a:pt x="360" y="211"/>
                  <a:pt x="360" y="212"/>
                </a:cubicBezTo>
                <a:cubicBezTo>
                  <a:pt x="360" y="212"/>
                  <a:pt x="359" y="212"/>
                  <a:pt x="359" y="212"/>
                </a:cubicBezTo>
                <a:cubicBezTo>
                  <a:pt x="359" y="212"/>
                  <a:pt x="359" y="212"/>
                  <a:pt x="358" y="212"/>
                </a:cubicBezTo>
                <a:cubicBezTo>
                  <a:pt x="358" y="213"/>
                  <a:pt x="357" y="214"/>
                  <a:pt x="356" y="215"/>
                </a:cubicBezTo>
                <a:cubicBezTo>
                  <a:pt x="356" y="215"/>
                  <a:pt x="356" y="216"/>
                  <a:pt x="355" y="215"/>
                </a:cubicBezTo>
                <a:cubicBezTo>
                  <a:pt x="355" y="215"/>
                  <a:pt x="354" y="214"/>
                  <a:pt x="354" y="215"/>
                </a:cubicBezTo>
                <a:cubicBezTo>
                  <a:pt x="354" y="215"/>
                  <a:pt x="353" y="215"/>
                  <a:pt x="353" y="215"/>
                </a:cubicBezTo>
                <a:cubicBezTo>
                  <a:pt x="353" y="215"/>
                  <a:pt x="353" y="216"/>
                  <a:pt x="353" y="216"/>
                </a:cubicBezTo>
                <a:cubicBezTo>
                  <a:pt x="352" y="216"/>
                  <a:pt x="352" y="216"/>
                  <a:pt x="352" y="216"/>
                </a:cubicBezTo>
                <a:cubicBezTo>
                  <a:pt x="352" y="217"/>
                  <a:pt x="351" y="217"/>
                  <a:pt x="351" y="217"/>
                </a:cubicBezTo>
                <a:cubicBezTo>
                  <a:pt x="351" y="218"/>
                  <a:pt x="350" y="217"/>
                  <a:pt x="350" y="217"/>
                </a:cubicBezTo>
                <a:cubicBezTo>
                  <a:pt x="350" y="218"/>
                  <a:pt x="350" y="218"/>
                  <a:pt x="350" y="219"/>
                </a:cubicBezTo>
                <a:cubicBezTo>
                  <a:pt x="349" y="219"/>
                  <a:pt x="348" y="218"/>
                  <a:pt x="348" y="218"/>
                </a:cubicBezTo>
                <a:cubicBezTo>
                  <a:pt x="347" y="219"/>
                  <a:pt x="346" y="219"/>
                  <a:pt x="346" y="219"/>
                </a:cubicBezTo>
                <a:cubicBezTo>
                  <a:pt x="345" y="220"/>
                  <a:pt x="345" y="220"/>
                  <a:pt x="345" y="220"/>
                </a:cubicBezTo>
                <a:cubicBezTo>
                  <a:pt x="345" y="221"/>
                  <a:pt x="344" y="221"/>
                  <a:pt x="344" y="221"/>
                </a:cubicBezTo>
                <a:cubicBezTo>
                  <a:pt x="344" y="221"/>
                  <a:pt x="344" y="221"/>
                  <a:pt x="344" y="222"/>
                </a:cubicBezTo>
                <a:cubicBezTo>
                  <a:pt x="343" y="222"/>
                  <a:pt x="342" y="223"/>
                  <a:pt x="341" y="223"/>
                </a:cubicBezTo>
                <a:cubicBezTo>
                  <a:pt x="340" y="224"/>
                  <a:pt x="339" y="224"/>
                  <a:pt x="339" y="225"/>
                </a:cubicBezTo>
                <a:cubicBezTo>
                  <a:pt x="338" y="225"/>
                  <a:pt x="337" y="225"/>
                  <a:pt x="336" y="225"/>
                </a:cubicBezTo>
                <a:cubicBezTo>
                  <a:pt x="336" y="225"/>
                  <a:pt x="336" y="226"/>
                  <a:pt x="336" y="226"/>
                </a:cubicBezTo>
                <a:cubicBezTo>
                  <a:pt x="335" y="226"/>
                  <a:pt x="332" y="227"/>
                  <a:pt x="331" y="228"/>
                </a:cubicBezTo>
                <a:cubicBezTo>
                  <a:pt x="330" y="228"/>
                  <a:pt x="329" y="229"/>
                  <a:pt x="328" y="230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26" y="230"/>
                  <a:pt x="326" y="230"/>
                  <a:pt x="325" y="231"/>
                </a:cubicBezTo>
                <a:cubicBezTo>
                  <a:pt x="324" y="233"/>
                  <a:pt x="323" y="232"/>
                  <a:pt x="321" y="233"/>
                </a:cubicBezTo>
                <a:cubicBezTo>
                  <a:pt x="317" y="235"/>
                  <a:pt x="313" y="239"/>
                  <a:pt x="308" y="240"/>
                </a:cubicBezTo>
                <a:cubicBezTo>
                  <a:pt x="307" y="242"/>
                  <a:pt x="304" y="242"/>
                  <a:pt x="303" y="243"/>
                </a:cubicBezTo>
                <a:cubicBezTo>
                  <a:pt x="302" y="243"/>
                  <a:pt x="301" y="244"/>
                  <a:pt x="300" y="243"/>
                </a:cubicBezTo>
                <a:cubicBezTo>
                  <a:pt x="300" y="244"/>
                  <a:pt x="300" y="245"/>
                  <a:pt x="299" y="245"/>
                </a:cubicBezTo>
                <a:cubicBezTo>
                  <a:pt x="298" y="245"/>
                  <a:pt x="297" y="246"/>
                  <a:pt x="295" y="246"/>
                </a:cubicBezTo>
                <a:cubicBezTo>
                  <a:pt x="295" y="247"/>
                  <a:pt x="294" y="247"/>
                  <a:pt x="292" y="247"/>
                </a:cubicBezTo>
                <a:cubicBezTo>
                  <a:pt x="291" y="248"/>
                  <a:pt x="290" y="250"/>
                  <a:pt x="288" y="249"/>
                </a:cubicBezTo>
                <a:cubicBezTo>
                  <a:pt x="287" y="250"/>
                  <a:pt x="287" y="250"/>
                  <a:pt x="287" y="250"/>
                </a:cubicBezTo>
                <a:cubicBezTo>
                  <a:pt x="286" y="249"/>
                  <a:pt x="284" y="250"/>
                  <a:pt x="283" y="251"/>
                </a:cubicBezTo>
                <a:cubicBezTo>
                  <a:pt x="284" y="251"/>
                  <a:pt x="283" y="252"/>
                  <a:pt x="283" y="253"/>
                </a:cubicBezTo>
                <a:cubicBezTo>
                  <a:pt x="282" y="253"/>
                  <a:pt x="281" y="253"/>
                  <a:pt x="280" y="254"/>
                </a:cubicBezTo>
                <a:cubicBezTo>
                  <a:pt x="280" y="253"/>
                  <a:pt x="280" y="252"/>
                  <a:pt x="279" y="252"/>
                </a:cubicBezTo>
                <a:cubicBezTo>
                  <a:pt x="278" y="253"/>
                  <a:pt x="278" y="253"/>
                  <a:pt x="278" y="253"/>
                </a:cubicBezTo>
                <a:cubicBezTo>
                  <a:pt x="278" y="254"/>
                  <a:pt x="278" y="254"/>
                  <a:pt x="278" y="255"/>
                </a:cubicBezTo>
                <a:cubicBezTo>
                  <a:pt x="278" y="255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7"/>
                  <a:pt x="277" y="257"/>
                </a:cubicBezTo>
                <a:cubicBezTo>
                  <a:pt x="276" y="257"/>
                  <a:pt x="276" y="257"/>
                  <a:pt x="275" y="257"/>
                </a:cubicBezTo>
                <a:cubicBezTo>
                  <a:pt x="274" y="257"/>
                  <a:pt x="274" y="258"/>
                  <a:pt x="273" y="257"/>
                </a:cubicBezTo>
                <a:cubicBezTo>
                  <a:pt x="273" y="257"/>
                  <a:pt x="274" y="257"/>
                  <a:pt x="274" y="256"/>
                </a:cubicBezTo>
                <a:cubicBezTo>
                  <a:pt x="274" y="255"/>
                  <a:pt x="273" y="255"/>
                  <a:pt x="273" y="255"/>
                </a:cubicBezTo>
                <a:cubicBezTo>
                  <a:pt x="272" y="255"/>
                  <a:pt x="273" y="256"/>
                  <a:pt x="273" y="257"/>
                </a:cubicBezTo>
                <a:cubicBezTo>
                  <a:pt x="271" y="258"/>
                  <a:pt x="270" y="258"/>
                  <a:pt x="269" y="259"/>
                </a:cubicBezTo>
                <a:cubicBezTo>
                  <a:pt x="268" y="259"/>
                  <a:pt x="266" y="259"/>
                  <a:pt x="265" y="260"/>
                </a:cubicBezTo>
                <a:cubicBezTo>
                  <a:pt x="264" y="260"/>
                  <a:pt x="264" y="261"/>
                  <a:pt x="262" y="260"/>
                </a:cubicBezTo>
                <a:cubicBezTo>
                  <a:pt x="261" y="262"/>
                  <a:pt x="259" y="263"/>
                  <a:pt x="258" y="265"/>
                </a:cubicBezTo>
                <a:cubicBezTo>
                  <a:pt x="256" y="264"/>
                  <a:pt x="256" y="265"/>
                  <a:pt x="255" y="266"/>
                </a:cubicBezTo>
                <a:cubicBezTo>
                  <a:pt x="255" y="266"/>
                  <a:pt x="254" y="265"/>
                  <a:pt x="254" y="265"/>
                </a:cubicBezTo>
                <a:cubicBezTo>
                  <a:pt x="254" y="266"/>
                  <a:pt x="253" y="266"/>
                  <a:pt x="253" y="266"/>
                </a:cubicBezTo>
                <a:cubicBezTo>
                  <a:pt x="255" y="267"/>
                  <a:pt x="256" y="266"/>
                  <a:pt x="256" y="266"/>
                </a:cubicBezTo>
                <a:cubicBezTo>
                  <a:pt x="256" y="266"/>
                  <a:pt x="257" y="266"/>
                  <a:pt x="257" y="266"/>
                </a:cubicBezTo>
                <a:cubicBezTo>
                  <a:pt x="257" y="266"/>
                  <a:pt x="258" y="265"/>
                  <a:pt x="258" y="265"/>
                </a:cubicBezTo>
                <a:cubicBezTo>
                  <a:pt x="259" y="265"/>
                  <a:pt x="259" y="265"/>
                  <a:pt x="260" y="265"/>
                </a:cubicBezTo>
                <a:cubicBezTo>
                  <a:pt x="260" y="265"/>
                  <a:pt x="261" y="265"/>
                  <a:pt x="261" y="264"/>
                </a:cubicBezTo>
                <a:cubicBezTo>
                  <a:pt x="261" y="264"/>
                  <a:pt x="261" y="264"/>
                  <a:pt x="262" y="264"/>
                </a:cubicBezTo>
                <a:cubicBezTo>
                  <a:pt x="262" y="263"/>
                  <a:pt x="263" y="263"/>
                  <a:pt x="263" y="263"/>
                </a:cubicBezTo>
                <a:cubicBezTo>
                  <a:pt x="266" y="261"/>
                  <a:pt x="269" y="261"/>
                  <a:pt x="272" y="259"/>
                </a:cubicBezTo>
                <a:cubicBezTo>
                  <a:pt x="273" y="259"/>
                  <a:pt x="273" y="259"/>
                  <a:pt x="274" y="260"/>
                </a:cubicBezTo>
                <a:cubicBezTo>
                  <a:pt x="275" y="259"/>
                  <a:pt x="277" y="258"/>
                  <a:pt x="279" y="258"/>
                </a:cubicBezTo>
                <a:cubicBezTo>
                  <a:pt x="280" y="257"/>
                  <a:pt x="281" y="257"/>
                  <a:pt x="281" y="256"/>
                </a:cubicBezTo>
                <a:cubicBezTo>
                  <a:pt x="281" y="256"/>
                  <a:pt x="281" y="256"/>
                  <a:pt x="282" y="256"/>
                </a:cubicBezTo>
                <a:cubicBezTo>
                  <a:pt x="283" y="255"/>
                  <a:pt x="284" y="254"/>
                  <a:pt x="285" y="254"/>
                </a:cubicBezTo>
                <a:cubicBezTo>
                  <a:pt x="285" y="253"/>
                  <a:pt x="285" y="251"/>
                  <a:pt x="286" y="252"/>
                </a:cubicBezTo>
                <a:cubicBezTo>
                  <a:pt x="287" y="252"/>
                  <a:pt x="286" y="253"/>
                  <a:pt x="288" y="253"/>
                </a:cubicBezTo>
                <a:cubicBezTo>
                  <a:pt x="288" y="252"/>
                  <a:pt x="289" y="252"/>
                  <a:pt x="290" y="252"/>
                </a:cubicBezTo>
                <a:cubicBezTo>
                  <a:pt x="291" y="251"/>
                  <a:pt x="292" y="250"/>
                  <a:pt x="294" y="250"/>
                </a:cubicBezTo>
                <a:cubicBezTo>
                  <a:pt x="295" y="250"/>
                  <a:pt x="295" y="249"/>
                  <a:pt x="297" y="250"/>
                </a:cubicBezTo>
                <a:cubicBezTo>
                  <a:pt x="297" y="248"/>
                  <a:pt x="298" y="248"/>
                  <a:pt x="298" y="247"/>
                </a:cubicBezTo>
                <a:cubicBezTo>
                  <a:pt x="299" y="248"/>
                  <a:pt x="300" y="247"/>
                  <a:pt x="301" y="247"/>
                </a:cubicBezTo>
                <a:cubicBezTo>
                  <a:pt x="302" y="246"/>
                  <a:pt x="302" y="244"/>
                  <a:pt x="304" y="245"/>
                </a:cubicBezTo>
                <a:cubicBezTo>
                  <a:pt x="304" y="247"/>
                  <a:pt x="303" y="246"/>
                  <a:pt x="303" y="247"/>
                </a:cubicBezTo>
                <a:cubicBezTo>
                  <a:pt x="302" y="247"/>
                  <a:pt x="302" y="248"/>
                  <a:pt x="301" y="248"/>
                </a:cubicBezTo>
                <a:cubicBezTo>
                  <a:pt x="301" y="248"/>
                  <a:pt x="301" y="249"/>
                  <a:pt x="300" y="249"/>
                </a:cubicBezTo>
                <a:cubicBezTo>
                  <a:pt x="300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8" y="249"/>
                  <a:pt x="298" y="249"/>
                  <a:pt x="297" y="249"/>
                </a:cubicBezTo>
                <a:cubicBezTo>
                  <a:pt x="297" y="249"/>
                  <a:pt x="297" y="250"/>
                  <a:pt x="297" y="250"/>
                </a:cubicBezTo>
                <a:cubicBezTo>
                  <a:pt x="296" y="250"/>
                  <a:pt x="295" y="251"/>
                  <a:pt x="295" y="251"/>
                </a:cubicBezTo>
                <a:cubicBezTo>
                  <a:pt x="295" y="251"/>
                  <a:pt x="294" y="251"/>
                  <a:pt x="294" y="251"/>
                </a:cubicBezTo>
                <a:cubicBezTo>
                  <a:pt x="293" y="252"/>
                  <a:pt x="292" y="252"/>
                  <a:pt x="292" y="252"/>
                </a:cubicBezTo>
                <a:cubicBezTo>
                  <a:pt x="291" y="253"/>
                  <a:pt x="291" y="253"/>
                  <a:pt x="291" y="254"/>
                </a:cubicBezTo>
                <a:cubicBezTo>
                  <a:pt x="290" y="254"/>
                  <a:pt x="289" y="255"/>
                  <a:pt x="287" y="255"/>
                </a:cubicBezTo>
                <a:cubicBezTo>
                  <a:pt x="287" y="256"/>
                  <a:pt x="286" y="256"/>
                  <a:pt x="287" y="257"/>
                </a:cubicBezTo>
                <a:cubicBezTo>
                  <a:pt x="286" y="258"/>
                  <a:pt x="284" y="258"/>
                  <a:pt x="283" y="258"/>
                </a:cubicBezTo>
                <a:cubicBezTo>
                  <a:pt x="283" y="259"/>
                  <a:pt x="283" y="260"/>
                  <a:pt x="282" y="260"/>
                </a:cubicBezTo>
                <a:cubicBezTo>
                  <a:pt x="280" y="259"/>
                  <a:pt x="280" y="261"/>
                  <a:pt x="278" y="260"/>
                </a:cubicBezTo>
                <a:cubicBezTo>
                  <a:pt x="278" y="261"/>
                  <a:pt x="278" y="261"/>
                  <a:pt x="277" y="263"/>
                </a:cubicBezTo>
                <a:cubicBezTo>
                  <a:pt x="276" y="263"/>
                  <a:pt x="274" y="263"/>
                  <a:pt x="272" y="264"/>
                </a:cubicBezTo>
                <a:cubicBezTo>
                  <a:pt x="271" y="263"/>
                  <a:pt x="271" y="265"/>
                  <a:pt x="270" y="264"/>
                </a:cubicBezTo>
                <a:cubicBezTo>
                  <a:pt x="269" y="265"/>
                  <a:pt x="269" y="266"/>
                  <a:pt x="268" y="266"/>
                </a:cubicBezTo>
                <a:cubicBezTo>
                  <a:pt x="265" y="266"/>
                  <a:pt x="263" y="269"/>
                  <a:pt x="259" y="269"/>
                </a:cubicBezTo>
                <a:cubicBezTo>
                  <a:pt x="259" y="270"/>
                  <a:pt x="258" y="271"/>
                  <a:pt x="257" y="271"/>
                </a:cubicBezTo>
                <a:cubicBezTo>
                  <a:pt x="257" y="271"/>
                  <a:pt x="257" y="271"/>
                  <a:pt x="256" y="271"/>
                </a:cubicBezTo>
                <a:cubicBezTo>
                  <a:pt x="255" y="271"/>
                  <a:pt x="255" y="272"/>
                  <a:pt x="254" y="272"/>
                </a:cubicBezTo>
                <a:cubicBezTo>
                  <a:pt x="253" y="274"/>
                  <a:pt x="253" y="274"/>
                  <a:pt x="253" y="274"/>
                </a:cubicBezTo>
                <a:cubicBezTo>
                  <a:pt x="253" y="274"/>
                  <a:pt x="252" y="273"/>
                  <a:pt x="252" y="274"/>
                </a:cubicBezTo>
                <a:cubicBezTo>
                  <a:pt x="252" y="274"/>
                  <a:pt x="252" y="274"/>
                  <a:pt x="252" y="274"/>
                </a:cubicBezTo>
                <a:cubicBezTo>
                  <a:pt x="251" y="275"/>
                  <a:pt x="250" y="275"/>
                  <a:pt x="250" y="276"/>
                </a:cubicBezTo>
                <a:cubicBezTo>
                  <a:pt x="251" y="276"/>
                  <a:pt x="252" y="275"/>
                  <a:pt x="252" y="276"/>
                </a:cubicBezTo>
                <a:cubicBezTo>
                  <a:pt x="252" y="277"/>
                  <a:pt x="250" y="277"/>
                  <a:pt x="250" y="278"/>
                </a:cubicBezTo>
                <a:cubicBezTo>
                  <a:pt x="248" y="278"/>
                  <a:pt x="248" y="278"/>
                  <a:pt x="248" y="278"/>
                </a:cubicBezTo>
                <a:cubicBezTo>
                  <a:pt x="248" y="279"/>
                  <a:pt x="248" y="280"/>
                  <a:pt x="247" y="279"/>
                </a:cubicBezTo>
                <a:cubicBezTo>
                  <a:pt x="246" y="279"/>
                  <a:pt x="246" y="278"/>
                  <a:pt x="245" y="278"/>
                </a:cubicBezTo>
                <a:cubicBezTo>
                  <a:pt x="244" y="280"/>
                  <a:pt x="246" y="278"/>
                  <a:pt x="246" y="280"/>
                </a:cubicBezTo>
                <a:cubicBezTo>
                  <a:pt x="246" y="280"/>
                  <a:pt x="245" y="280"/>
                  <a:pt x="245" y="281"/>
                </a:cubicBezTo>
                <a:cubicBezTo>
                  <a:pt x="244" y="281"/>
                  <a:pt x="241" y="281"/>
                  <a:pt x="240" y="281"/>
                </a:cubicBezTo>
                <a:cubicBezTo>
                  <a:pt x="240" y="280"/>
                  <a:pt x="242" y="280"/>
                  <a:pt x="242" y="280"/>
                </a:cubicBezTo>
                <a:cubicBezTo>
                  <a:pt x="240" y="279"/>
                  <a:pt x="237" y="281"/>
                  <a:pt x="235" y="281"/>
                </a:cubicBezTo>
                <a:cubicBezTo>
                  <a:pt x="234" y="282"/>
                  <a:pt x="233" y="284"/>
                  <a:pt x="233" y="285"/>
                </a:cubicBezTo>
                <a:cubicBezTo>
                  <a:pt x="233" y="285"/>
                  <a:pt x="233" y="286"/>
                  <a:pt x="232" y="286"/>
                </a:cubicBezTo>
                <a:cubicBezTo>
                  <a:pt x="232" y="285"/>
                  <a:pt x="233" y="285"/>
                  <a:pt x="233" y="283"/>
                </a:cubicBezTo>
                <a:cubicBezTo>
                  <a:pt x="231" y="282"/>
                  <a:pt x="230" y="284"/>
                  <a:pt x="230" y="284"/>
                </a:cubicBezTo>
                <a:cubicBezTo>
                  <a:pt x="230" y="286"/>
                  <a:pt x="230" y="286"/>
                  <a:pt x="230" y="286"/>
                </a:cubicBezTo>
                <a:cubicBezTo>
                  <a:pt x="229" y="286"/>
                  <a:pt x="228" y="286"/>
                  <a:pt x="226" y="286"/>
                </a:cubicBezTo>
                <a:cubicBezTo>
                  <a:pt x="226" y="287"/>
                  <a:pt x="226" y="288"/>
                  <a:pt x="225" y="288"/>
                </a:cubicBezTo>
                <a:cubicBezTo>
                  <a:pt x="225" y="288"/>
                  <a:pt x="225" y="287"/>
                  <a:pt x="224" y="288"/>
                </a:cubicBezTo>
                <a:cubicBezTo>
                  <a:pt x="224" y="290"/>
                  <a:pt x="221" y="289"/>
                  <a:pt x="220" y="290"/>
                </a:cubicBezTo>
                <a:cubicBezTo>
                  <a:pt x="219" y="291"/>
                  <a:pt x="218" y="291"/>
                  <a:pt x="218" y="293"/>
                </a:cubicBezTo>
                <a:cubicBezTo>
                  <a:pt x="217" y="293"/>
                  <a:pt x="216" y="293"/>
                  <a:pt x="216" y="294"/>
                </a:cubicBezTo>
                <a:cubicBezTo>
                  <a:pt x="215" y="294"/>
                  <a:pt x="215" y="294"/>
                  <a:pt x="215" y="294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13" y="296"/>
                  <a:pt x="212" y="295"/>
                  <a:pt x="212" y="296"/>
                </a:cubicBezTo>
                <a:cubicBezTo>
                  <a:pt x="212" y="297"/>
                  <a:pt x="211" y="296"/>
                  <a:pt x="211" y="297"/>
                </a:cubicBezTo>
                <a:cubicBezTo>
                  <a:pt x="211" y="298"/>
                  <a:pt x="210" y="297"/>
                  <a:pt x="210" y="298"/>
                </a:cubicBezTo>
                <a:cubicBezTo>
                  <a:pt x="208" y="299"/>
                  <a:pt x="205" y="300"/>
                  <a:pt x="206" y="302"/>
                </a:cubicBezTo>
                <a:cubicBezTo>
                  <a:pt x="204" y="302"/>
                  <a:pt x="204" y="303"/>
                  <a:pt x="204" y="303"/>
                </a:cubicBezTo>
                <a:cubicBezTo>
                  <a:pt x="203" y="303"/>
                  <a:pt x="203" y="303"/>
                  <a:pt x="202" y="303"/>
                </a:cubicBezTo>
                <a:cubicBezTo>
                  <a:pt x="202" y="305"/>
                  <a:pt x="202" y="305"/>
                  <a:pt x="202" y="305"/>
                </a:cubicBezTo>
                <a:cubicBezTo>
                  <a:pt x="200" y="305"/>
                  <a:pt x="200" y="308"/>
                  <a:pt x="198" y="307"/>
                </a:cubicBezTo>
                <a:cubicBezTo>
                  <a:pt x="198" y="308"/>
                  <a:pt x="197" y="309"/>
                  <a:pt x="196" y="308"/>
                </a:cubicBezTo>
                <a:cubicBezTo>
                  <a:pt x="196" y="309"/>
                  <a:pt x="196" y="310"/>
                  <a:pt x="195" y="310"/>
                </a:cubicBezTo>
                <a:cubicBezTo>
                  <a:pt x="193" y="309"/>
                  <a:pt x="192" y="312"/>
                  <a:pt x="190" y="312"/>
                </a:cubicBezTo>
                <a:cubicBezTo>
                  <a:pt x="190" y="314"/>
                  <a:pt x="189" y="315"/>
                  <a:pt x="189" y="316"/>
                </a:cubicBezTo>
                <a:cubicBezTo>
                  <a:pt x="188" y="315"/>
                  <a:pt x="188" y="314"/>
                  <a:pt x="187" y="315"/>
                </a:cubicBezTo>
                <a:cubicBezTo>
                  <a:pt x="187" y="316"/>
                  <a:pt x="186" y="316"/>
                  <a:pt x="186" y="318"/>
                </a:cubicBezTo>
                <a:cubicBezTo>
                  <a:pt x="185" y="318"/>
                  <a:pt x="185" y="318"/>
                  <a:pt x="184" y="319"/>
                </a:cubicBezTo>
                <a:cubicBezTo>
                  <a:pt x="184" y="319"/>
                  <a:pt x="183" y="319"/>
                  <a:pt x="183" y="319"/>
                </a:cubicBezTo>
                <a:cubicBezTo>
                  <a:pt x="182" y="319"/>
                  <a:pt x="183" y="320"/>
                  <a:pt x="182" y="321"/>
                </a:cubicBezTo>
                <a:cubicBezTo>
                  <a:pt x="181" y="320"/>
                  <a:pt x="181" y="320"/>
                  <a:pt x="181" y="320"/>
                </a:cubicBezTo>
                <a:cubicBezTo>
                  <a:pt x="181" y="322"/>
                  <a:pt x="179" y="322"/>
                  <a:pt x="179" y="323"/>
                </a:cubicBezTo>
                <a:cubicBezTo>
                  <a:pt x="178" y="323"/>
                  <a:pt x="177" y="323"/>
                  <a:pt x="176" y="323"/>
                </a:cubicBezTo>
                <a:cubicBezTo>
                  <a:pt x="176" y="325"/>
                  <a:pt x="174" y="326"/>
                  <a:pt x="174" y="328"/>
                </a:cubicBezTo>
                <a:cubicBezTo>
                  <a:pt x="172" y="327"/>
                  <a:pt x="173" y="331"/>
                  <a:pt x="170" y="330"/>
                </a:cubicBezTo>
                <a:cubicBezTo>
                  <a:pt x="170" y="331"/>
                  <a:pt x="171" y="331"/>
                  <a:pt x="170" y="332"/>
                </a:cubicBezTo>
                <a:cubicBezTo>
                  <a:pt x="169" y="332"/>
                  <a:pt x="170" y="331"/>
                  <a:pt x="169" y="330"/>
                </a:cubicBezTo>
                <a:cubicBezTo>
                  <a:pt x="168" y="331"/>
                  <a:pt x="169" y="333"/>
                  <a:pt x="168" y="335"/>
                </a:cubicBezTo>
                <a:cubicBezTo>
                  <a:pt x="167" y="335"/>
                  <a:pt x="167" y="335"/>
                  <a:pt x="165" y="334"/>
                </a:cubicBezTo>
                <a:cubicBezTo>
                  <a:pt x="165" y="335"/>
                  <a:pt x="165" y="336"/>
                  <a:pt x="164" y="335"/>
                </a:cubicBezTo>
                <a:cubicBezTo>
                  <a:pt x="164" y="334"/>
                  <a:pt x="164" y="334"/>
                  <a:pt x="165" y="333"/>
                </a:cubicBezTo>
                <a:cubicBezTo>
                  <a:pt x="165" y="333"/>
                  <a:pt x="165" y="333"/>
                  <a:pt x="165" y="333"/>
                </a:cubicBezTo>
                <a:cubicBezTo>
                  <a:pt x="165" y="332"/>
                  <a:pt x="166" y="332"/>
                  <a:pt x="166" y="331"/>
                </a:cubicBezTo>
                <a:cubicBezTo>
                  <a:pt x="167" y="331"/>
                  <a:pt x="169" y="328"/>
                  <a:pt x="167" y="327"/>
                </a:cubicBezTo>
                <a:cubicBezTo>
                  <a:pt x="166" y="327"/>
                  <a:pt x="166" y="328"/>
                  <a:pt x="165" y="329"/>
                </a:cubicBezTo>
                <a:cubicBezTo>
                  <a:pt x="164" y="330"/>
                  <a:pt x="164" y="331"/>
                  <a:pt x="163" y="331"/>
                </a:cubicBezTo>
                <a:cubicBezTo>
                  <a:pt x="162" y="333"/>
                  <a:pt x="161" y="334"/>
                  <a:pt x="160" y="335"/>
                </a:cubicBezTo>
                <a:cubicBezTo>
                  <a:pt x="163" y="335"/>
                  <a:pt x="163" y="337"/>
                  <a:pt x="163" y="339"/>
                </a:cubicBezTo>
                <a:cubicBezTo>
                  <a:pt x="162" y="339"/>
                  <a:pt x="162" y="339"/>
                  <a:pt x="162" y="339"/>
                </a:cubicBezTo>
                <a:cubicBezTo>
                  <a:pt x="161" y="340"/>
                  <a:pt x="164" y="341"/>
                  <a:pt x="163" y="342"/>
                </a:cubicBezTo>
                <a:cubicBezTo>
                  <a:pt x="162" y="342"/>
                  <a:pt x="162" y="342"/>
                  <a:pt x="161" y="342"/>
                </a:cubicBezTo>
                <a:cubicBezTo>
                  <a:pt x="159" y="342"/>
                  <a:pt x="159" y="338"/>
                  <a:pt x="160" y="337"/>
                </a:cubicBezTo>
                <a:cubicBezTo>
                  <a:pt x="160" y="337"/>
                  <a:pt x="159" y="337"/>
                  <a:pt x="160" y="336"/>
                </a:cubicBezTo>
                <a:cubicBezTo>
                  <a:pt x="160" y="336"/>
                  <a:pt x="159" y="335"/>
                  <a:pt x="159" y="335"/>
                </a:cubicBezTo>
                <a:cubicBezTo>
                  <a:pt x="158" y="337"/>
                  <a:pt x="158" y="338"/>
                  <a:pt x="158" y="340"/>
                </a:cubicBezTo>
                <a:cubicBezTo>
                  <a:pt x="157" y="340"/>
                  <a:pt x="156" y="341"/>
                  <a:pt x="155" y="340"/>
                </a:cubicBezTo>
                <a:cubicBezTo>
                  <a:pt x="154" y="341"/>
                  <a:pt x="155" y="342"/>
                  <a:pt x="155" y="344"/>
                </a:cubicBezTo>
                <a:cubicBezTo>
                  <a:pt x="154" y="345"/>
                  <a:pt x="152" y="345"/>
                  <a:pt x="151" y="345"/>
                </a:cubicBezTo>
                <a:cubicBezTo>
                  <a:pt x="150" y="344"/>
                  <a:pt x="150" y="343"/>
                  <a:pt x="149" y="344"/>
                </a:cubicBezTo>
                <a:cubicBezTo>
                  <a:pt x="148" y="345"/>
                  <a:pt x="150" y="346"/>
                  <a:pt x="149" y="348"/>
                </a:cubicBezTo>
                <a:cubicBezTo>
                  <a:pt x="149" y="348"/>
                  <a:pt x="150" y="349"/>
                  <a:pt x="150" y="350"/>
                </a:cubicBezTo>
                <a:cubicBezTo>
                  <a:pt x="150" y="351"/>
                  <a:pt x="149" y="351"/>
                  <a:pt x="149" y="351"/>
                </a:cubicBezTo>
                <a:cubicBezTo>
                  <a:pt x="148" y="352"/>
                  <a:pt x="149" y="353"/>
                  <a:pt x="148" y="353"/>
                </a:cubicBezTo>
                <a:cubicBezTo>
                  <a:pt x="146" y="352"/>
                  <a:pt x="148" y="349"/>
                  <a:pt x="146" y="350"/>
                </a:cubicBezTo>
                <a:cubicBezTo>
                  <a:pt x="145" y="350"/>
                  <a:pt x="147" y="352"/>
                  <a:pt x="147" y="352"/>
                </a:cubicBezTo>
                <a:cubicBezTo>
                  <a:pt x="147" y="353"/>
                  <a:pt x="147" y="353"/>
                  <a:pt x="147" y="353"/>
                </a:cubicBezTo>
                <a:cubicBezTo>
                  <a:pt x="147" y="354"/>
                  <a:pt x="148" y="354"/>
                  <a:pt x="148" y="355"/>
                </a:cubicBezTo>
                <a:cubicBezTo>
                  <a:pt x="147" y="356"/>
                  <a:pt x="145" y="356"/>
                  <a:pt x="145" y="358"/>
                </a:cubicBezTo>
                <a:cubicBezTo>
                  <a:pt x="144" y="358"/>
                  <a:pt x="144" y="357"/>
                  <a:pt x="143" y="357"/>
                </a:cubicBezTo>
                <a:cubicBezTo>
                  <a:pt x="143" y="358"/>
                  <a:pt x="144" y="358"/>
                  <a:pt x="144" y="359"/>
                </a:cubicBezTo>
                <a:cubicBezTo>
                  <a:pt x="143" y="359"/>
                  <a:pt x="143" y="361"/>
                  <a:pt x="141" y="361"/>
                </a:cubicBezTo>
                <a:cubicBezTo>
                  <a:pt x="141" y="362"/>
                  <a:pt x="142" y="362"/>
                  <a:pt x="142" y="363"/>
                </a:cubicBezTo>
                <a:cubicBezTo>
                  <a:pt x="140" y="363"/>
                  <a:pt x="141" y="364"/>
                  <a:pt x="140" y="365"/>
                </a:cubicBezTo>
                <a:cubicBezTo>
                  <a:pt x="140" y="365"/>
                  <a:pt x="138" y="365"/>
                  <a:pt x="138" y="365"/>
                </a:cubicBezTo>
                <a:cubicBezTo>
                  <a:pt x="137" y="367"/>
                  <a:pt x="140" y="368"/>
                  <a:pt x="140" y="369"/>
                </a:cubicBezTo>
                <a:cubicBezTo>
                  <a:pt x="139" y="370"/>
                  <a:pt x="137" y="370"/>
                  <a:pt x="137" y="371"/>
                </a:cubicBezTo>
                <a:cubicBezTo>
                  <a:pt x="136" y="371"/>
                  <a:pt x="136" y="372"/>
                  <a:pt x="136" y="372"/>
                </a:cubicBezTo>
                <a:cubicBezTo>
                  <a:pt x="136" y="372"/>
                  <a:pt x="136" y="372"/>
                  <a:pt x="136" y="372"/>
                </a:cubicBezTo>
                <a:cubicBezTo>
                  <a:pt x="135" y="372"/>
                  <a:pt x="135" y="374"/>
                  <a:pt x="135" y="374"/>
                </a:cubicBezTo>
                <a:cubicBezTo>
                  <a:pt x="135" y="374"/>
                  <a:pt x="134" y="375"/>
                  <a:pt x="134" y="375"/>
                </a:cubicBezTo>
                <a:cubicBezTo>
                  <a:pt x="134" y="376"/>
                  <a:pt x="135" y="376"/>
                  <a:pt x="135" y="377"/>
                </a:cubicBezTo>
                <a:cubicBezTo>
                  <a:pt x="135" y="377"/>
                  <a:pt x="133" y="377"/>
                  <a:pt x="133" y="377"/>
                </a:cubicBezTo>
                <a:cubicBezTo>
                  <a:pt x="133" y="377"/>
                  <a:pt x="133" y="378"/>
                  <a:pt x="133" y="378"/>
                </a:cubicBezTo>
                <a:cubicBezTo>
                  <a:pt x="132" y="379"/>
                  <a:pt x="131" y="379"/>
                  <a:pt x="131" y="380"/>
                </a:cubicBezTo>
                <a:cubicBezTo>
                  <a:pt x="130" y="382"/>
                  <a:pt x="131" y="382"/>
                  <a:pt x="131" y="383"/>
                </a:cubicBezTo>
                <a:cubicBezTo>
                  <a:pt x="130" y="384"/>
                  <a:pt x="128" y="385"/>
                  <a:pt x="128" y="386"/>
                </a:cubicBezTo>
                <a:cubicBezTo>
                  <a:pt x="128" y="387"/>
                  <a:pt x="128" y="387"/>
                  <a:pt x="127" y="387"/>
                </a:cubicBezTo>
                <a:cubicBezTo>
                  <a:pt x="127" y="387"/>
                  <a:pt x="127" y="388"/>
                  <a:pt x="126" y="388"/>
                </a:cubicBezTo>
                <a:cubicBezTo>
                  <a:pt x="126" y="389"/>
                  <a:pt x="126" y="390"/>
                  <a:pt x="125" y="391"/>
                </a:cubicBezTo>
                <a:cubicBezTo>
                  <a:pt x="125" y="391"/>
                  <a:pt x="124" y="391"/>
                  <a:pt x="124" y="391"/>
                </a:cubicBezTo>
                <a:cubicBezTo>
                  <a:pt x="124" y="392"/>
                  <a:pt x="124" y="392"/>
                  <a:pt x="123" y="392"/>
                </a:cubicBezTo>
                <a:cubicBezTo>
                  <a:pt x="123" y="392"/>
                  <a:pt x="123" y="393"/>
                  <a:pt x="122" y="393"/>
                </a:cubicBezTo>
                <a:cubicBezTo>
                  <a:pt x="120" y="395"/>
                  <a:pt x="123" y="396"/>
                  <a:pt x="123" y="399"/>
                </a:cubicBezTo>
                <a:cubicBezTo>
                  <a:pt x="122" y="398"/>
                  <a:pt x="122" y="399"/>
                  <a:pt x="121" y="399"/>
                </a:cubicBezTo>
                <a:cubicBezTo>
                  <a:pt x="121" y="401"/>
                  <a:pt x="118" y="401"/>
                  <a:pt x="119" y="403"/>
                </a:cubicBezTo>
                <a:cubicBezTo>
                  <a:pt x="119" y="404"/>
                  <a:pt x="118" y="403"/>
                  <a:pt x="118" y="404"/>
                </a:cubicBezTo>
                <a:cubicBezTo>
                  <a:pt x="119" y="405"/>
                  <a:pt x="118" y="407"/>
                  <a:pt x="119" y="408"/>
                </a:cubicBezTo>
                <a:cubicBezTo>
                  <a:pt x="118" y="408"/>
                  <a:pt x="117" y="409"/>
                  <a:pt x="116" y="409"/>
                </a:cubicBezTo>
                <a:cubicBezTo>
                  <a:pt x="115" y="410"/>
                  <a:pt x="114" y="411"/>
                  <a:pt x="114" y="412"/>
                </a:cubicBezTo>
                <a:cubicBezTo>
                  <a:pt x="113" y="413"/>
                  <a:pt x="113" y="414"/>
                  <a:pt x="113" y="414"/>
                </a:cubicBezTo>
                <a:cubicBezTo>
                  <a:pt x="113" y="415"/>
                  <a:pt x="113" y="415"/>
                  <a:pt x="112" y="415"/>
                </a:cubicBezTo>
                <a:cubicBezTo>
                  <a:pt x="112" y="416"/>
                  <a:pt x="112" y="416"/>
                  <a:pt x="112" y="416"/>
                </a:cubicBezTo>
                <a:cubicBezTo>
                  <a:pt x="112" y="416"/>
                  <a:pt x="112" y="417"/>
                  <a:pt x="112" y="418"/>
                </a:cubicBezTo>
                <a:cubicBezTo>
                  <a:pt x="112" y="418"/>
                  <a:pt x="111" y="418"/>
                  <a:pt x="111" y="419"/>
                </a:cubicBezTo>
                <a:cubicBezTo>
                  <a:pt x="111" y="419"/>
                  <a:pt x="111" y="420"/>
                  <a:pt x="110" y="420"/>
                </a:cubicBezTo>
                <a:cubicBezTo>
                  <a:pt x="110" y="420"/>
                  <a:pt x="110" y="421"/>
                  <a:pt x="110" y="421"/>
                </a:cubicBezTo>
                <a:cubicBezTo>
                  <a:pt x="110" y="422"/>
                  <a:pt x="110" y="421"/>
                  <a:pt x="110" y="422"/>
                </a:cubicBezTo>
                <a:cubicBezTo>
                  <a:pt x="110" y="422"/>
                  <a:pt x="109" y="422"/>
                  <a:pt x="109" y="423"/>
                </a:cubicBezTo>
                <a:cubicBezTo>
                  <a:pt x="110" y="422"/>
                  <a:pt x="111" y="422"/>
                  <a:pt x="112" y="421"/>
                </a:cubicBezTo>
                <a:cubicBezTo>
                  <a:pt x="113" y="422"/>
                  <a:pt x="113" y="422"/>
                  <a:pt x="113" y="424"/>
                </a:cubicBezTo>
                <a:cubicBezTo>
                  <a:pt x="111" y="423"/>
                  <a:pt x="113" y="427"/>
                  <a:pt x="111" y="428"/>
                </a:cubicBezTo>
                <a:cubicBezTo>
                  <a:pt x="111" y="428"/>
                  <a:pt x="110" y="429"/>
                  <a:pt x="109" y="428"/>
                </a:cubicBezTo>
                <a:cubicBezTo>
                  <a:pt x="109" y="429"/>
                  <a:pt x="109" y="426"/>
                  <a:pt x="108" y="426"/>
                </a:cubicBezTo>
                <a:cubicBezTo>
                  <a:pt x="108" y="422"/>
                  <a:pt x="109" y="419"/>
                  <a:pt x="110" y="414"/>
                </a:cubicBezTo>
                <a:cubicBezTo>
                  <a:pt x="110" y="414"/>
                  <a:pt x="111" y="413"/>
                  <a:pt x="112" y="413"/>
                </a:cubicBezTo>
                <a:cubicBezTo>
                  <a:pt x="112" y="413"/>
                  <a:pt x="112" y="412"/>
                  <a:pt x="113" y="412"/>
                </a:cubicBezTo>
                <a:cubicBezTo>
                  <a:pt x="114" y="409"/>
                  <a:pt x="115" y="408"/>
                  <a:pt x="117" y="406"/>
                </a:cubicBezTo>
                <a:cubicBezTo>
                  <a:pt x="116" y="406"/>
                  <a:pt x="115" y="405"/>
                  <a:pt x="115" y="404"/>
                </a:cubicBezTo>
                <a:cubicBezTo>
                  <a:pt x="116" y="404"/>
                  <a:pt x="116" y="403"/>
                  <a:pt x="117" y="402"/>
                </a:cubicBezTo>
                <a:cubicBezTo>
                  <a:pt x="117" y="401"/>
                  <a:pt x="117" y="402"/>
                  <a:pt x="117" y="402"/>
                </a:cubicBezTo>
                <a:cubicBezTo>
                  <a:pt x="118" y="400"/>
                  <a:pt x="118" y="400"/>
                  <a:pt x="118" y="399"/>
                </a:cubicBezTo>
                <a:cubicBezTo>
                  <a:pt x="118" y="399"/>
                  <a:pt x="119" y="399"/>
                  <a:pt x="119" y="399"/>
                </a:cubicBezTo>
                <a:cubicBezTo>
                  <a:pt x="119" y="398"/>
                  <a:pt x="119" y="397"/>
                  <a:pt x="120" y="396"/>
                </a:cubicBezTo>
                <a:cubicBezTo>
                  <a:pt x="120" y="396"/>
                  <a:pt x="120" y="396"/>
                  <a:pt x="120" y="396"/>
                </a:cubicBezTo>
                <a:cubicBezTo>
                  <a:pt x="121" y="395"/>
                  <a:pt x="120" y="394"/>
                  <a:pt x="121" y="394"/>
                </a:cubicBezTo>
                <a:cubicBezTo>
                  <a:pt x="121" y="394"/>
                  <a:pt x="121" y="393"/>
                  <a:pt x="121" y="393"/>
                </a:cubicBezTo>
                <a:cubicBezTo>
                  <a:pt x="121" y="393"/>
                  <a:pt x="122" y="393"/>
                  <a:pt x="122" y="393"/>
                </a:cubicBezTo>
                <a:cubicBezTo>
                  <a:pt x="122" y="391"/>
                  <a:pt x="123" y="389"/>
                  <a:pt x="123" y="389"/>
                </a:cubicBezTo>
                <a:cubicBezTo>
                  <a:pt x="124" y="388"/>
                  <a:pt x="124" y="387"/>
                  <a:pt x="124" y="387"/>
                </a:cubicBezTo>
                <a:cubicBezTo>
                  <a:pt x="125" y="387"/>
                  <a:pt x="125" y="387"/>
                  <a:pt x="126" y="387"/>
                </a:cubicBezTo>
                <a:cubicBezTo>
                  <a:pt x="126" y="386"/>
                  <a:pt x="126" y="386"/>
                  <a:pt x="127" y="386"/>
                </a:cubicBezTo>
                <a:cubicBezTo>
                  <a:pt x="128" y="385"/>
                  <a:pt x="126" y="385"/>
                  <a:pt x="126" y="384"/>
                </a:cubicBezTo>
                <a:cubicBezTo>
                  <a:pt x="127" y="382"/>
                  <a:pt x="128" y="381"/>
                  <a:pt x="130" y="381"/>
                </a:cubicBezTo>
                <a:cubicBezTo>
                  <a:pt x="130" y="379"/>
                  <a:pt x="132" y="377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4" y="375"/>
                  <a:pt x="133" y="374"/>
                  <a:pt x="134" y="373"/>
                </a:cubicBezTo>
                <a:cubicBezTo>
                  <a:pt x="134" y="372"/>
                  <a:pt x="134" y="372"/>
                  <a:pt x="133" y="371"/>
                </a:cubicBezTo>
                <a:cubicBezTo>
                  <a:pt x="133" y="370"/>
                  <a:pt x="135" y="371"/>
                  <a:pt x="135" y="370"/>
                </a:cubicBezTo>
                <a:cubicBezTo>
                  <a:pt x="137" y="366"/>
                  <a:pt x="139" y="364"/>
                  <a:pt x="140" y="359"/>
                </a:cubicBezTo>
                <a:cubicBezTo>
                  <a:pt x="139" y="358"/>
                  <a:pt x="139" y="360"/>
                  <a:pt x="138" y="360"/>
                </a:cubicBezTo>
                <a:cubicBezTo>
                  <a:pt x="137" y="361"/>
                  <a:pt x="137" y="361"/>
                  <a:pt x="136" y="362"/>
                </a:cubicBezTo>
                <a:cubicBezTo>
                  <a:pt x="136" y="362"/>
                  <a:pt x="136" y="362"/>
                  <a:pt x="136" y="363"/>
                </a:cubicBezTo>
                <a:cubicBezTo>
                  <a:pt x="136" y="363"/>
                  <a:pt x="135" y="363"/>
                  <a:pt x="135" y="363"/>
                </a:cubicBezTo>
                <a:cubicBezTo>
                  <a:pt x="135" y="364"/>
                  <a:pt x="136" y="367"/>
                  <a:pt x="135" y="367"/>
                </a:cubicBezTo>
                <a:cubicBezTo>
                  <a:pt x="135" y="367"/>
                  <a:pt x="135" y="368"/>
                  <a:pt x="135" y="368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35" y="368"/>
                  <a:pt x="135" y="368"/>
                  <a:pt x="134" y="368"/>
                </a:cubicBezTo>
                <a:cubicBezTo>
                  <a:pt x="134" y="368"/>
                  <a:pt x="134" y="368"/>
                  <a:pt x="134" y="368"/>
                </a:cubicBezTo>
                <a:cubicBezTo>
                  <a:pt x="134" y="368"/>
                  <a:pt x="134" y="369"/>
                  <a:pt x="134" y="369"/>
                </a:cubicBezTo>
                <a:cubicBezTo>
                  <a:pt x="134" y="369"/>
                  <a:pt x="133" y="369"/>
                  <a:pt x="133" y="370"/>
                </a:cubicBezTo>
                <a:cubicBezTo>
                  <a:pt x="132" y="371"/>
                  <a:pt x="132" y="371"/>
                  <a:pt x="132" y="371"/>
                </a:cubicBezTo>
                <a:cubicBezTo>
                  <a:pt x="132" y="371"/>
                  <a:pt x="131" y="372"/>
                  <a:pt x="131" y="372"/>
                </a:cubicBezTo>
                <a:cubicBezTo>
                  <a:pt x="131" y="373"/>
                  <a:pt x="131" y="373"/>
                  <a:pt x="130" y="373"/>
                </a:cubicBezTo>
                <a:cubicBezTo>
                  <a:pt x="130" y="373"/>
                  <a:pt x="130" y="374"/>
                  <a:pt x="130" y="374"/>
                </a:cubicBezTo>
                <a:cubicBezTo>
                  <a:pt x="130" y="374"/>
                  <a:pt x="130" y="374"/>
                  <a:pt x="130" y="374"/>
                </a:cubicBezTo>
                <a:cubicBezTo>
                  <a:pt x="130" y="374"/>
                  <a:pt x="130" y="374"/>
                  <a:pt x="130" y="375"/>
                </a:cubicBezTo>
                <a:cubicBezTo>
                  <a:pt x="128" y="377"/>
                  <a:pt x="126" y="379"/>
                  <a:pt x="126" y="382"/>
                </a:cubicBezTo>
                <a:cubicBezTo>
                  <a:pt x="125" y="382"/>
                  <a:pt x="126" y="384"/>
                  <a:pt x="125" y="384"/>
                </a:cubicBezTo>
                <a:cubicBezTo>
                  <a:pt x="124" y="385"/>
                  <a:pt x="125" y="385"/>
                  <a:pt x="125" y="386"/>
                </a:cubicBezTo>
                <a:cubicBezTo>
                  <a:pt x="124" y="386"/>
                  <a:pt x="123" y="387"/>
                  <a:pt x="123" y="387"/>
                </a:cubicBezTo>
                <a:cubicBezTo>
                  <a:pt x="123" y="388"/>
                  <a:pt x="123" y="387"/>
                  <a:pt x="122" y="388"/>
                </a:cubicBezTo>
                <a:cubicBezTo>
                  <a:pt x="122" y="389"/>
                  <a:pt x="122" y="390"/>
                  <a:pt x="121" y="391"/>
                </a:cubicBezTo>
                <a:cubicBezTo>
                  <a:pt x="121" y="391"/>
                  <a:pt x="121" y="391"/>
                  <a:pt x="121" y="392"/>
                </a:cubicBezTo>
                <a:cubicBezTo>
                  <a:pt x="120" y="393"/>
                  <a:pt x="120" y="394"/>
                  <a:pt x="120" y="395"/>
                </a:cubicBezTo>
                <a:cubicBezTo>
                  <a:pt x="120" y="395"/>
                  <a:pt x="119" y="394"/>
                  <a:pt x="119" y="394"/>
                </a:cubicBezTo>
                <a:cubicBezTo>
                  <a:pt x="119" y="394"/>
                  <a:pt x="119" y="395"/>
                  <a:pt x="119" y="395"/>
                </a:cubicBezTo>
                <a:cubicBezTo>
                  <a:pt x="119" y="396"/>
                  <a:pt x="119" y="396"/>
                  <a:pt x="119" y="396"/>
                </a:cubicBezTo>
                <a:cubicBezTo>
                  <a:pt x="119" y="396"/>
                  <a:pt x="118" y="397"/>
                  <a:pt x="118" y="397"/>
                </a:cubicBezTo>
                <a:cubicBezTo>
                  <a:pt x="118" y="397"/>
                  <a:pt x="118" y="397"/>
                  <a:pt x="118" y="397"/>
                </a:cubicBezTo>
                <a:cubicBezTo>
                  <a:pt x="117" y="399"/>
                  <a:pt x="117" y="401"/>
                  <a:pt x="116" y="401"/>
                </a:cubicBezTo>
                <a:cubicBezTo>
                  <a:pt x="116" y="401"/>
                  <a:pt x="116" y="402"/>
                  <a:pt x="116" y="402"/>
                </a:cubicBezTo>
                <a:cubicBezTo>
                  <a:pt x="115" y="403"/>
                  <a:pt x="113" y="405"/>
                  <a:pt x="113" y="406"/>
                </a:cubicBezTo>
                <a:cubicBezTo>
                  <a:pt x="113" y="407"/>
                  <a:pt x="115" y="407"/>
                  <a:pt x="114" y="408"/>
                </a:cubicBezTo>
                <a:cubicBezTo>
                  <a:pt x="113" y="409"/>
                  <a:pt x="112" y="408"/>
                  <a:pt x="111" y="409"/>
                </a:cubicBezTo>
                <a:cubicBezTo>
                  <a:pt x="111" y="410"/>
                  <a:pt x="109" y="411"/>
                  <a:pt x="108" y="412"/>
                </a:cubicBezTo>
                <a:cubicBezTo>
                  <a:pt x="108" y="413"/>
                  <a:pt x="109" y="413"/>
                  <a:pt x="109" y="414"/>
                </a:cubicBezTo>
                <a:cubicBezTo>
                  <a:pt x="107" y="416"/>
                  <a:pt x="107" y="418"/>
                  <a:pt x="106" y="420"/>
                </a:cubicBezTo>
                <a:cubicBezTo>
                  <a:pt x="106" y="421"/>
                  <a:pt x="106" y="421"/>
                  <a:pt x="106" y="421"/>
                </a:cubicBezTo>
                <a:cubicBezTo>
                  <a:pt x="105" y="423"/>
                  <a:pt x="107" y="423"/>
                  <a:pt x="107" y="424"/>
                </a:cubicBezTo>
                <a:cubicBezTo>
                  <a:pt x="107" y="425"/>
                  <a:pt x="106" y="426"/>
                  <a:pt x="106" y="426"/>
                </a:cubicBezTo>
                <a:cubicBezTo>
                  <a:pt x="106" y="427"/>
                  <a:pt x="105" y="428"/>
                  <a:pt x="105" y="428"/>
                </a:cubicBezTo>
                <a:cubicBezTo>
                  <a:pt x="105" y="428"/>
                  <a:pt x="105" y="428"/>
                  <a:pt x="104" y="428"/>
                </a:cubicBezTo>
                <a:cubicBezTo>
                  <a:pt x="104" y="430"/>
                  <a:pt x="104" y="430"/>
                  <a:pt x="103" y="432"/>
                </a:cubicBezTo>
                <a:cubicBezTo>
                  <a:pt x="103" y="432"/>
                  <a:pt x="103" y="432"/>
                  <a:pt x="103" y="433"/>
                </a:cubicBezTo>
                <a:cubicBezTo>
                  <a:pt x="102" y="434"/>
                  <a:pt x="102" y="435"/>
                  <a:pt x="102" y="435"/>
                </a:cubicBezTo>
                <a:cubicBezTo>
                  <a:pt x="101" y="436"/>
                  <a:pt x="101" y="436"/>
                  <a:pt x="101" y="437"/>
                </a:cubicBezTo>
                <a:cubicBezTo>
                  <a:pt x="101" y="438"/>
                  <a:pt x="100" y="438"/>
                  <a:pt x="101" y="438"/>
                </a:cubicBezTo>
                <a:cubicBezTo>
                  <a:pt x="101" y="439"/>
                  <a:pt x="100" y="442"/>
                  <a:pt x="100" y="442"/>
                </a:cubicBezTo>
                <a:cubicBezTo>
                  <a:pt x="100" y="443"/>
                  <a:pt x="99" y="442"/>
                  <a:pt x="99" y="443"/>
                </a:cubicBezTo>
                <a:cubicBezTo>
                  <a:pt x="100" y="444"/>
                  <a:pt x="98" y="447"/>
                  <a:pt x="98" y="447"/>
                </a:cubicBezTo>
                <a:cubicBezTo>
                  <a:pt x="97" y="449"/>
                  <a:pt x="98" y="450"/>
                  <a:pt x="98" y="451"/>
                </a:cubicBezTo>
                <a:cubicBezTo>
                  <a:pt x="98" y="451"/>
                  <a:pt x="97" y="451"/>
                  <a:pt x="97" y="451"/>
                </a:cubicBezTo>
                <a:cubicBezTo>
                  <a:pt x="97" y="453"/>
                  <a:pt x="97" y="453"/>
                  <a:pt x="97" y="454"/>
                </a:cubicBezTo>
                <a:cubicBezTo>
                  <a:pt x="97" y="455"/>
                  <a:pt x="96" y="455"/>
                  <a:pt x="96" y="456"/>
                </a:cubicBezTo>
                <a:cubicBezTo>
                  <a:pt x="96" y="456"/>
                  <a:pt x="96" y="456"/>
                  <a:pt x="95" y="456"/>
                </a:cubicBezTo>
                <a:cubicBezTo>
                  <a:pt x="95" y="456"/>
                  <a:pt x="95" y="455"/>
                  <a:pt x="95" y="456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94" y="456"/>
                  <a:pt x="94" y="457"/>
                  <a:pt x="94" y="457"/>
                </a:cubicBezTo>
                <a:cubicBezTo>
                  <a:pt x="94" y="458"/>
                  <a:pt x="93" y="458"/>
                  <a:pt x="93" y="459"/>
                </a:cubicBezTo>
                <a:cubicBezTo>
                  <a:pt x="93" y="460"/>
                  <a:pt x="93" y="460"/>
                  <a:pt x="93" y="461"/>
                </a:cubicBezTo>
                <a:cubicBezTo>
                  <a:pt x="93" y="462"/>
                  <a:pt x="94" y="465"/>
                  <a:pt x="94" y="466"/>
                </a:cubicBezTo>
                <a:cubicBezTo>
                  <a:pt x="94" y="466"/>
                  <a:pt x="94" y="467"/>
                  <a:pt x="93" y="468"/>
                </a:cubicBezTo>
                <a:cubicBezTo>
                  <a:pt x="93" y="470"/>
                  <a:pt x="94" y="472"/>
                  <a:pt x="94" y="473"/>
                </a:cubicBezTo>
                <a:cubicBezTo>
                  <a:pt x="93" y="475"/>
                  <a:pt x="92" y="476"/>
                  <a:pt x="92" y="477"/>
                </a:cubicBezTo>
                <a:cubicBezTo>
                  <a:pt x="92" y="478"/>
                  <a:pt x="93" y="480"/>
                  <a:pt x="93" y="481"/>
                </a:cubicBezTo>
                <a:cubicBezTo>
                  <a:pt x="93" y="481"/>
                  <a:pt x="92" y="481"/>
                  <a:pt x="92" y="482"/>
                </a:cubicBezTo>
                <a:cubicBezTo>
                  <a:pt x="92" y="483"/>
                  <a:pt x="93" y="484"/>
                  <a:pt x="93" y="485"/>
                </a:cubicBezTo>
                <a:cubicBezTo>
                  <a:pt x="93" y="486"/>
                  <a:pt x="93" y="487"/>
                  <a:pt x="93" y="488"/>
                </a:cubicBezTo>
                <a:cubicBezTo>
                  <a:pt x="93" y="490"/>
                  <a:pt x="92" y="491"/>
                  <a:pt x="93" y="492"/>
                </a:cubicBezTo>
                <a:cubicBezTo>
                  <a:pt x="93" y="492"/>
                  <a:pt x="93" y="493"/>
                  <a:pt x="93" y="493"/>
                </a:cubicBezTo>
                <a:cubicBezTo>
                  <a:pt x="92" y="493"/>
                  <a:pt x="92" y="491"/>
                  <a:pt x="92" y="490"/>
                </a:cubicBezTo>
                <a:cubicBezTo>
                  <a:pt x="92" y="489"/>
                  <a:pt x="93" y="487"/>
                  <a:pt x="93" y="485"/>
                </a:cubicBezTo>
                <a:cubicBezTo>
                  <a:pt x="92" y="485"/>
                  <a:pt x="93" y="484"/>
                  <a:pt x="92" y="484"/>
                </a:cubicBezTo>
                <a:cubicBezTo>
                  <a:pt x="91" y="485"/>
                  <a:pt x="92" y="486"/>
                  <a:pt x="92" y="487"/>
                </a:cubicBezTo>
                <a:cubicBezTo>
                  <a:pt x="92" y="489"/>
                  <a:pt x="90" y="492"/>
                  <a:pt x="90" y="495"/>
                </a:cubicBezTo>
                <a:cubicBezTo>
                  <a:pt x="90" y="496"/>
                  <a:pt x="90" y="497"/>
                  <a:pt x="90" y="497"/>
                </a:cubicBezTo>
                <a:cubicBezTo>
                  <a:pt x="90" y="498"/>
                  <a:pt x="90" y="499"/>
                  <a:pt x="90" y="499"/>
                </a:cubicBezTo>
                <a:cubicBezTo>
                  <a:pt x="90" y="500"/>
                  <a:pt x="90" y="500"/>
                  <a:pt x="90" y="500"/>
                </a:cubicBezTo>
                <a:cubicBezTo>
                  <a:pt x="90" y="502"/>
                  <a:pt x="90" y="503"/>
                  <a:pt x="90" y="505"/>
                </a:cubicBezTo>
                <a:cubicBezTo>
                  <a:pt x="90" y="505"/>
                  <a:pt x="91" y="510"/>
                  <a:pt x="91" y="510"/>
                </a:cubicBezTo>
                <a:cubicBezTo>
                  <a:pt x="90" y="510"/>
                  <a:pt x="91" y="510"/>
                  <a:pt x="90" y="511"/>
                </a:cubicBezTo>
                <a:cubicBezTo>
                  <a:pt x="90" y="520"/>
                  <a:pt x="90" y="520"/>
                  <a:pt x="90" y="520"/>
                </a:cubicBezTo>
                <a:cubicBezTo>
                  <a:pt x="90" y="522"/>
                  <a:pt x="90" y="523"/>
                  <a:pt x="90" y="526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8"/>
                  <a:pt x="89" y="529"/>
                  <a:pt x="89" y="529"/>
                </a:cubicBezTo>
                <a:cubicBezTo>
                  <a:pt x="90" y="528"/>
                  <a:pt x="89" y="531"/>
                  <a:pt x="89" y="530"/>
                </a:cubicBezTo>
                <a:cubicBezTo>
                  <a:pt x="89" y="531"/>
                  <a:pt x="90" y="532"/>
                  <a:pt x="89" y="533"/>
                </a:cubicBezTo>
                <a:cubicBezTo>
                  <a:pt x="91" y="534"/>
                  <a:pt x="90" y="536"/>
                  <a:pt x="90" y="537"/>
                </a:cubicBezTo>
                <a:cubicBezTo>
                  <a:pt x="90" y="538"/>
                  <a:pt x="90" y="538"/>
                  <a:pt x="90" y="538"/>
                </a:cubicBezTo>
                <a:cubicBezTo>
                  <a:pt x="90" y="539"/>
                  <a:pt x="90" y="539"/>
                  <a:pt x="90" y="539"/>
                </a:cubicBezTo>
                <a:cubicBezTo>
                  <a:pt x="90" y="539"/>
                  <a:pt x="90" y="540"/>
                  <a:pt x="90" y="540"/>
                </a:cubicBezTo>
                <a:cubicBezTo>
                  <a:pt x="90" y="541"/>
                  <a:pt x="89" y="542"/>
                  <a:pt x="90" y="543"/>
                </a:cubicBezTo>
                <a:cubicBezTo>
                  <a:pt x="91" y="541"/>
                  <a:pt x="91" y="539"/>
                  <a:pt x="91" y="537"/>
                </a:cubicBezTo>
                <a:cubicBezTo>
                  <a:pt x="91" y="536"/>
                  <a:pt x="91" y="533"/>
                  <a:pt x="91" y="532"/>
                </a:cubicBezTo>
                <a:cubicBezTo>
                  <a:pt x="92" y="533"/>
                  <a:pt x="91" y="529"/>
                  <a:pt x="92" y="530"/>
                </a:cubicBezTo>
                <a:cubicBezTo>
                  <a:pt x="92" y="532"/>
                  <a:pt x="93" y="534"/>
                  <a:pt x="93" y="536"/>
                </a:cubicBezTo>
                <a:cubicBezTo>
                  <a:pt x="93" y="537"/>
                  <a:pt x="92" y="537"/>
                  <a:pt x="92" y="538"/>
                </a:cubicBezTo>
                <a:cubicBezTo>
                  <a:pt x="92" y="539"/>
                  <a:pt x="93" y="538"/>
                  <a:pt x="93" y="540"/>
                </a:cubicBezTo>
                <a:cubicBezTo>
                  <a:pt x="92" y="542"/>
                  <a:pt x="92" y="542"/>
                  <a:pt x="92" y="544"/>
                </a:cubicBezTo>
                <a:cubicBezTo>
                  <a:pt x="91" y="545"/>
                  <a:pt x="91" y="544"/>
                  <a:pt x="90" y="544"/>
                </a:cubicBezTo>
                <a:cubicBezTo>
                  <a:pt x="90" y="545"/>
                  <a:pt x="90" y="546"/>
                  <a:pt x="90" y="546"/>
                </a:cubicBezTo>
                <a:cubicBezTo>
                  <a:pt x="90" y="548"/>
                  <a:pt x="90" y="549"/>
                  <a:pt x="90" y="550"/>
                </a:cubicBezTo>
                <a:cubicBezTo>
                  <a:pt x="90" y="551"/>
                  <a:pt x="89" y="552"/>
                  <a:pt x="90" y="552"/>
                </a:cubicBezTo>
                <a:cubicBezTo>
                  <a:pt x="90" y="552"/>
                  <a:pt x="91" y="552"/>
                  <a:pt x="91" y="552"/>
                </a:cubicBezTo>
                <a:cubicBezTo>
                  <a:pt x="91" y="551"/>
                  <a:pt x="91" y="551"/>
                  <a:pt x="92" y="551"/>
                </a:cubicBezTo>
                <a:cubicBezTo>
                  <a:pt x="92" y="552"/>
                  <a:pt x="92" y="552"/>
                  <a:pt x="92" y="553"/>
                </a:cubicBezTo>
                <a:cubicBezTo>
                  <a:pt x="92" y="554"/>
                  <a:pt x="92" y="554"/>
                  <a:pt x="92" y="555"/>
                </a:cubicBezTo>
                <a:cubicBezTo>
                  <a:pt x="91" y="555"/>
                  <a:pt x="91" y="555"/>
                  <a:pt x="91" y="556"/>
                </a:cubicBezTo>
                <a:cubicBezTo>
                  <a:pt x="91" y="556"/>
                  <a:pt x="91" y="556"/>
                  <a:pt x="91" y="557"/>
                </a:cubicBezTo>
                <a:cubicBezTo>
                  <a:pt x="91" y="557"/>
                  <a:pt x="91" y="556"/>
                  <a:pt x="92" y="557"/>
                </a:cubicBezTo>
                <a:cubicBezTo>
                  <a:pt x="92" y="557"/>
                  <a:pt x="93" y="557"/>
                  <a:pt x="93" y="558"/>
                </a:cubicBezTo>
                <a:cubicBezTo>
                  <a:pt x="93" y="558"/>
                  <a:pt x="93" y="559"/>
                  <a:pt x="93" y="559"/>
                </a:cubicBezTo>
                <a:cubicBezTo>
                  <a:pt x="92" y="559"/>
                  <a:pt x="92" y="559"/>
                  <a:pt x="91" y="559"/>
                </a:cubicBezTo>
                <a:cubicBezTo>
                  <a:pt x="91" y="559"/>
                  <a:pt x="91" y="560"/>
                  <a:pt x="91" y="560"/>
                </a:cubicBezTo>
                <a:cubicBezTo>
                  <a:pt x="91" y="560"/>
                  <a:pt x="92" y="561"/>
                  <a:pt x="92" y="561"/>
                </a:cubicBezTo>
                <a:cubicBezTo>
                  <a:pt x="92" y="562"/>
                  <a:pt x="91" y="564"/>
                  <a:pt x="91" y="565"/>
                </a:cubicBezTo>
                <a:cubicBezTo>
                  <a:pt x="91" y="565"/>
                  <a:pt x="92" y="565"/>
                  <a:pt x="92" y="565"/>
                </a:cubicBezTo>
                <a:cubicBezTo>
                  <a:pt x="92" y="566"/>
                  <a:pt x="91" y="567"/>
                  <a:pt x="91" y="568"/>
                </a:cubicBezTo>
                <a:cubicBezTo>
                  <a:pt x="92" y="568"/>
                  <a:pt x="91" y="568"/>
                  <a:pt x="91" y="569"/>
                </a:cubicBezTo>
                <a:cubicBezTo>
                  <a:pt x="92" y="568"/>
                  <a:pt x="91" y="570"/>
                  <a:pt x="92" y="570"/>
                </a:cubicBezTo>
                <a:cubicBezTo>
                  <a:pt x="92" y="571"/>
                  <a:pt x="93" y="571"/>
                  <a:pt x="93" y="571"/>
                </a:cubicBezTo>
                <a:cubicBezTo>
                  <a:pt x="93" y="572"/>
                  <a:pt x="92" y="574"/>
                  <a:pt x="93" y="573"/>
                </a:cubicBezTo>
                <a:cubicBezTo>
                  <a:pt x="95" y="573"/>
                  <a:pt x="93" y="570"/>
                  <a:pt x="95" y="569"/>
                </a:cubicBezTo>
                <a:cubicBezTo>
                  <a:pt x="95" y="569"/>
                  <a:pt x="95" y="571"/>
                  <a:pt x="95" y="572"/>
                </a:cubicBezTo>
                <a:cubicBezTo>
                  <a:pt x="96" y="573"/>
                  <a:pt x="97" y="574"/>
                  <a:pt x="97" y="575"/>
                </a:cubicBezTo>
                <a:cubicBezTo>
                  <a:pt x="96" y="578"/>
                  <a:pt x="97" y="579"/>
                  <a:pt x="97" y="581"/>
                </a:cubicBezTo>
                <a:cubicBezTo>
                  <a:pt x="98" y="581"/>
                  <a:pt x="98" y="583"/>
                  <a:pt x="98" y="583"/>
                </a:cubicBezTo>
                <a:cubicBezTo>
                  <a:pt x="98" y="584"/>
                  <a:pt x="98" y="584"/>
                  <a:pt x="99" y="585"/>
                </a:cubicBezTo>
                <a:cubicBezTo>
                  <a:pt x="99" y="586"/>
                  <a:pt x="99" y="587"/>
                  <a:pt x="99" y="588"/>
                </a:cubicBezTo>
                <a:cubicBezTo>
                  <a:pt x="99" y="589"/>
                  <a:pt x="99" y="590"/>
                  <a:pt x="99" y="591"/>
                </a:cubicBezTo>
                <a:cubicBezTo>
                  <a:pt x="100" y="591"/>
                  <a:pt x="100" y="592"/>
                  <a:pt x="100" y="593"/>
                </a:cubicBezTo>
                <a:cubicBezTo>
                  <a:pt x="100" y="594"/>
                  <a:pt x="101" y="594"/>
                  <a:pt x="100" y="595"/>
                </a:cubicBezTo>
                <a:cubicBezTo>
                  <a:pt x="100" y="596"/>
                  <a:pt x="101" y="595"/>
                  <a:pt x="101" y="596"/>
                </a:cubicBezTo>
                <a:cubicBezTo>
                  <a:pt x="101" y="597"/>
                  <a:pt x="101" y="598"/>
                  <a:pt x="102" y="599"/>
                </a:cubicBezTo>
                <a:cubicBezTo>
                  <a:pt x="102" y="599"/>
                  <a:pt x="102" y="600"/>
                  <a:pt x="102" y="600"/>
                </a:cubicBezTo>
                <a:cubicBezTo>
                  <a:pt x="102" y="601"/>
                  <a:pt x="102" y="601"/>
                  <a:pt x="102" y="601"/>
                </a:cubicBezTo>
                <a:cubicBezTo>
                  <a:pt x="102" y="601"/>
                  <a:pt x="101" y="602"/>
                  <a:pt x="101" y="602"/>
                </a:cubicBezTo>
                <a:cubicBezTo>
                  <a:pt x="100" y="602"/>
                  <a:pt x="101" y="602"/>
                  <a:pt x="101" y="603"/>
                </a:cubicBezTo>
                <a:cubicBezTo>
                  <a:pt x="101" y="603"/>
                  <a:pt x="101" y="604"/>
                  <a:pt x="101" y="604"/>
                </a:cubicBezTo>
                <a:cubicBezTo>
                  <a:pt x="101" y="605"/>
                  <a:pt x="101" y="606"/>
                  <a:pt x="102" y="606"/>
                </a:cubicBezTo>
                <a:cubicBezTo>
                  <a:pt x="102" y="606"/>
                  <a:pt x="102" y="607"/>
                  <a:pt x="102" y="607"/>
                </a:cubicBezTo>
                <a:cubicBezTo>
                  <a:pt x="102" y="608"/>
                  <a:pt x="103" y="608"/>
                  <a:pt x="103" y="609"/>
                </a:cubicBezTo>
                <a:cubicBezTo>
                  <a:pt x="103" y="610"/>
                  <a:pt x="103" y="610"/>
                  <a:pt x="104" y="611"/>
                </a:cubicBezTo>
                <a:cubicBezTo>
                  <a:pt x="102" y="610"/>
                  <a:pt x="102" y="608"/>
                  <a:pt x="101" y="606"/>
                </a:cubicBezTo>
                <a:cubicBezTo>
                  <a:pt x="101" y="606"/>
                  <a:pt x="101" y="605"/>
                  <a:pt x="101" y="605"/>
                </a:cubicBezTo>
                <a:cubicBezTo>
                  <a:pt x="101" y="604"/>
                  <a:pt x="100" y="604"/>
                  <a:pt x="100" y="604"/>
                </a:cubicBezTo>
                <a:cubicBezTo>
                  <a:pt x="100" y="603"/>
                  <a:pt x="100" y="602"/>
                  <a:pt x="100" y="602"/>
                </a:cubicBezTo>
                <a:cubicBezTo>
                  <a:pt x="100" y="602"/>
                  <a:pt x="99" y="602"/>
                  <a:pt x="99" y="602"/>
                </a:cubicBezTo>
                <a:cubicBezTo>
                  <a:pt x="98" y="602"/>
                  <a:pt x="99" y="603"/>
                  <a:pt x="99" y="603"/>
                </a:cubicBezTo>
                <a:cubicBezTo>
                  <a:pt x="99" y="604"/>
                  <a:pt x="99" y="604"/>
                  <a:pt x="100" y="605"/>
                </a:cubicBezTo>
                <a:cubicBezTo>
                  <a:pt x="99" y="606"/>
                  <a:pt x="101" y="609"/>
                  <a:pt x="101" y="610"/>
                </a:cubicBezTo>
                <a:cubicBezTo>
                  <a:pt x="102" y="613"/>
                  <a:pt x="104" y="620"/>
                  <a:pt x="104" y="621"/>
                </a:cubicBezTo>
                <a:cubicBezTo>
                  <a:pt x="105" y="621"/>
                  <a:pt x="105" y="622"/>
                  <a:pt x="105" y="623"/>
                </a:cubicBezTo>
                <a:cubicBezTo>
                  <a:pt x="106" y="623"/>
                  <a:pt x="107" y="621"/>
                  <a:pt x="107" y="623"/>
                </a:cubicBezTo>
                <a:cubicBezTo>
                  <a:pt x="107" y="623"/>
                  <a:pt x="107" y="623"/>
                  <a:pt x="107" y="623"/>
                </a:cubicBezTo>
                <a:cubicBezTo>
                  <a:pt x="107" y="625"/>
                  <a:pt x="106" y="624"/>
                  <a:pt x="106" y="626"/>
                </a:cubicBezTo>
                <a:cubicBezTo>
                  <a:pt x="107" y="627"/>
                  <a:pt x="108" y="627"/>
                  <a:pt x="108" y="629"/>
                </a:cubicBezTo>
                <a:cubicBezTo>
                  <a:pt x="108" y="630"/>
                  <a:pt x="109" y="631"/>
                  <a:pt x="109" y="631"/>
                </a:cubicBezTo>
                <a:cubicBezTo>
                  <a:pt x="109" y="631"/>
                  <a:pt x="109" y="632"/>
                  <a:pt x="109" y="632"/>
                </a:cubicBezTo>
                <a:cubicBezTo>
                  <a:pt x="110" y="633"/>
                  <a:pt x="110" y="634"/>
                  <a:pt x="110" y="634"/>
                </a:cubicBezTo>
                <a:cubicBezTo>
                  <a:pt x="111" y="636"/>
                  <a:pt x="113" y="637"/>
                  <a:pt x="112" y="640"/>
                </a:cubicBezTo>
                <a:cubicBezTo>
                  <a:pt x="114" y="640"/>
                  <a:pt x="114" y="642"/>
                  <a:pt x="114" y="643"/>
                </a:cubicBezTo>
                <a:cubicBezTo>
                  <a:pt x="114" y="643"/>
                  <a:pt x="115" y="643"/>
                  <a:pt x="115" y="644"/>
                </a:cubicBezTo>
                <a:cubicBezTo>
                  <a:pt x="115" y="645"/>
                  <a:pt x="117" y="648"/>
                  <a:pt x="116" y="648"/>
                </a:cubicBezTo>
                <a:cubicBezTo>
                  <a:pt x="117" y="648"/>
                  <a:pt x="118" y="650"/>
                  <a:pt x="118" y="651"/>
                </a:cubicBezTo>
                <a:cubicBezTo>
                  <a:pt x="118" y="652"/>
                  <a:pt x="119" y="652"/>
                  <a:pt x="119" y="653"/>
                </a:cubicBezTo>
                <a:cubicBezTo>
                  <a:pt x="121" y="654"/>
                  <a:pt x="121" y="655"/>
                  <a:pt x="122" y="656"/>
                </a:cubicBezTo>
                <a:cubicBezTo>
                  <a:pt x="122" y="655"/>
                  <a:pt x="122" y="655"/>
                  <a:pt x="122" y="655"/>
                </a:cubicBezTo>
                <a:cubicBezTo>
                  <a:pt x="122" y="655"/>
                  <a:pt x="121" y="655"/>
                  <a:pt x="121" y="655"/>
                </a:cubicBezTo>
                <a:cubicBezTo>
                  <a:pt x="121" y="655"/>
                  <a:pt x="121" y="655"/>
                  <a:pt x="121" y="654"/>
                </a:cubicBezTo>
                <a:cubicBezTo>
                  <a:pt x="121" y="654"/>
                  <a:pt x="121" y="654"/>
                  <a:pt x="121" y="654"/>
                </a:cubicBezTo>
                <a:cubicBezTo>
                  <a:pt x="120" y="653"/>
                  <a:pt x="120" y="652"/>
                  <a:pt x="120" y="652"/>
                </a:cubicBezTo>
                <a:cubicBezTo>
                  <a:pt x="119" y="650"/>
                  <a:pt x="118" y="650"/>
                  <a:pt x="118" y="648"/>
                </a:cubicBezTo>
                <a:cubicBezTo>
                  <a:pt x="120" y="649"/>
                  <a:pt x="121" y="650"/>
                  <a:pt x="121" y="653"/>
                </a:cubicBezTo>
                <a:cubicBezTo>
                  <a:pt x="122" y="654"/>
                  <a:pt x="121" y="654"/>
                  <a:pt x="121" y="654"/>
                </a:cubicBezTo>
                <a:cubicBezTo>
                  <a:pt x="122" y="654"/>
                  <a:pt x="122" y="655"/>
                  <a:pt x="122" y="655"/>
                </a:cubicBezTo>
                <a:cubicBezTo>
                  <a:pt x="122" y="655"/>
                  <a:pt x="123" y="654"/>
                  <a:pt x="123" y="654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6"/>
                  <a:pt x="123" y="656"/>
                  <a:pt x="123" y="656"/>
                </a:cubicBezTo>
                <a:cubicBezTo>
                  <a:pt x="123" y="657"/>
                  <a:pt x="124" y="657"/>
                  <a:pt x="124" y="658"/>
                </a:cubicBezTo>
                <a:cubicBezTo>
                  <a:pt x="124" y="658"/>
                  <a:pt x="125" y="659"/>
                  <a:pt x="125" y="660"/>
                </a:cubicBezTo>
                <a:cubicBezTo>
                  <a:pt x="125" y="660"/>
                  <a:pt x="125" y="661"/>
                  <a:pt x="125" y="662"/>
                </a:cubicBezTo>
                <a:cubicBezTo>
                  <a:pt x="125" y="662"/>
                  <a:pt x="126" y="662"/>
                  <a:pt x="126" y="662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26" y="664"/>
                  <a:pt x="126" y="664"/>
                  <a:pt x="126" y="664"/>
                </a:cubicBezTo>
                <a:cubicBezTo>
                  <a:pt x="126" y="664"/>
                  <a:pt x="126" y="665"/>
                  <a:pt x="126" y="665"/>
                </a:cubicBezTo>
                <a:cubicBezTo>
                  <a:pt x="126" y="665"/>
                  <a:pt x="127" y="665"/>
                  <a:pt x="127" y="665"/>
                </a:cubicBezTo>
                <a:cubicBezTo>
                  <a:pt x="127" y="665"/>
                  <a:pt x="127" y="666"/>
                  <a:pt x="127" y="666"/>
                </a:cubicBezTo>
                <a:cubicBezTo>
                  <a:pt x="127" y="667"/>
                  <a:pt x="128" y="667"/>
                  <a:pt x="127" y="668"/>
                </a:cubicBezTo>
                <a:cubicBezTo>
                  <a:pt x="128" y="669"/>
                  <a:pt x="130" y="671"/>
                  <a:pt x="130" y="672"/>
                </a:cubicBezTo>
                <a:cubicBezTo>
                  <a:pt x="131" y="673"/>
                  <a:pt x="133" y="674"/>
                  <a:pt x="133" y="674"/>
                </a:cubicBezTo>
                <a:cubicBezTo>
                  <a:pt x="134" y="675"/>
                  <a:pt x="133" y="676"/>
                  <a:pt x="134" y="676"/>
                </a:cubicBezTo>
                <a:cubicBezTo>
                  <a:pt x="134" y="676"/>
                  <a:pt x="134" y="677"/>
                  <a:pt x="134" y="677"/>
                </a:cubicBezTo>
                <a:cubicBezTo>
                  <a:pt x="135" y="678"/>
                  <a:pt x="136" y="679"/>
                  <a:pt x="137" y="680"/>
                </a:cubicBezTo>
                <a:cubicBezTo>
                  <a:pt x="137" y="681"/>
                  <a:pt x="138" y="681"/>
                  <a:pt x="138" y="681"/>
                </a:cubicBezTo>
                <a:cubicBezTo>
                  <a:pt x="138" y="682"/>
                  <a:pt x="138" y="682"/>
                  <a:pt x="138" y="682"/>
                </a:cubicBezTo>
                <a:cubicBezTo>
                  <a:pt x="138" y="683"/>
                  <a:pt x="139" y="683"/>
                  <a:pt x="139" y="683"/>
                </a:cubicBezTo>
                <a:cubicBezTo>
                  <a:pt x="140" y="685"/>
                  <a:pt x="140" y="685"/>
                  <a:pt x="141" y="686"/>
                </a:cubicBezTo>
                <a:cubicBezTo>
                  <a:pt x="141" y="687"/>
                  <a:pt x="143" y="687"/>
                  <a:pt x="143" y="687"/>
                </a:cubicBezTo>
                <a:cubicBezTo>
                  <a:pt x="144" y="689"/>
                  <a:pt x="144" y="687"/>
                  <a:pt x="144" y="689"/>
                </a:cubicBezTo>
                <a:cubicBezTo>
                  <a:pt x="146" y="689"/>
                  <a:pt x="146" y="691"/>
                  <a:pt x="147" y="692"/>
                </a:cubicBezTo>
                <a:cubicBezTo>
                  <a:pt x="147" y="692"/>
                  <a:pt x="148" y="692"/>
                  <a:pt x="148" y="693"/>
                </a:cubicBezTo>
                <a:cubicBezTo>
                  <a:pt x="148" y="695"/>
                  <a:pt x="149" y="696"/>
                  <a:pt x="151" y="697"/>
                </a:cubicBezTo>
                <a:cubicBezTo>
                  <a:pt x="151" y="698"/>
                  <a:pt x="152" y="699"/>
                  <a:pt x="152" y="700"/>
                </a:cubicBezTo>
                <a:cubicBezTo>
                  <a:pt x="154" y="701"/>
                  <a:pt x="158" y="704"/>
                  <a:pt x="158" y="706"/>
                </a:cubicBezTo>
                <a:cubicBezTo>
                  <a:pt x="160" y="706"/>
                  <a:pt x="161" y="707"/>
                  <a:pt x="161" y="709"/>
                </a:cubicBezTo>
                <a:cubicBezTo>
                  <a:pt x="163" y="709"/>
                  <a:pt x="162" y="710"/>
                  <a:pt x="164" y="711"/>
                </a:cubicBezTo>
                <a:cubicBezTo>
                  <a:pt x="164" y="712"/>
                  <a:pt x="165" y="712"/>
                  <a:pt x="165" y="713"/>
                </a:cubicBezTo>
                <a:cubicBezTo>
                  <a:pt x="167" y="713"/>
                  <a:pt x="168" y="715"/>
                  <a:pt x="169" y="716"/>
                </a:cubicBezTo>
                <a:cubicBezTo>
                  <a:pt x="169" y="716"/>
                  <a:pt x="169" y="715"/>
                  <a:pt x="169" y="716"/>
                </a:cubicBezTo>
                <a:cubicBezTo>
                  <a:pt x="170" y="716"/>
                  <a:pt x="170" y="717"/>
                  <a:pt x="170" y="717"/>
                </a:cubicBezTo>
                <a:cubicBezTo>
                  <a:pt x="171" y="717"/>
                  <a:pt x="171" y="718"/>
                  <a:pt x="172" y="718"/>
                </a:cubicBezTo>
                <a:cubicBezTo>
                  <a:pt x="173" y="720"/>
                  <a:pt x="174" y="720"/>
                  <a:pt x="174" y="721"/>
                </a:cubicBezTo>
                <a:cubicBezTo>
                  <a:pt x="176" y="721"/>
                  <a:pt x="176" y="723"/>
                  <a:pt x="177" y="723"/>
                </a:cubicBezTo>
                <a:cubicBezTo>
                  <a:pt x="178" y="723"/>
                  <a:pt x="178" y="724"/>
                  <a:pt x="178" y="724"/>
                </a:cubicBezTo>
                <a:cubicBezTo>
                  <a:pt x="179" y="724"/>
                  <a:pt x="179" y="724"/>
                  <a:pt x="179" y="725"/>
                </a:cubicBezTo>
                <a:cubicBezTo>
                  <a:pt x="180" y="726"/>
                  <a:pt x="180" y="726"/>
                  <a:pt x="182" y="726"/>
                </a:cubicBezTo>
                <a:cubicBezTo>
                  <a:pt x="182" y="727"/>
                  <a:pt x="183" y="727"/>
                  <a:pt x="184" y="728"/>
                </a:cubicBezTo>
                <a:cubicBezTo>
                  <a:pt x="184" y="728"/>
                  <a:pt x="184" y="728"/>
                  <a:pt x="184" y="728"/>
                </a:cubicBezTo>
                <a:cubicBezTo>
                  <a:pt x="184" y="729"/>
                  <a:pt x="185" y="728"/>
                  <a:pt x="185" y="728"/>
                </a:cubicBezTo>
                <a:cubicBezTo>
                  <a:pt x="185" y="729"/>
                  <a:pt x="185" y="729"/>
                  <a:pt x="185" y="729"/>
                </a:cubicBezTo>
                <a:cubicBezTo>
                  <a:pt x="185" y="730"/>
                  <a:pt x="186" y="729"/>
                  <a:pt x="186" y="729"/>
                </a:cubicBezTo>
                <a:cubicBezTo>
                  <a:pt x="186" y="729"/>
                  <a:pt x="186" y="730"/>
                  <a:pt x="186" y="730"/>
                </a:cubicBezTo>
                <a:cubicBezTo>
                  <a:pt x="186" y="730"/>
                  <a:pt x="187" y="730"/>
                  <a:pt x="187" y="730"/>
                </a:cubicBezTo>
                <a:cubicBezTo>
                  <a:pt x="187" y="730"/>
                  <a:pt x="187" y="731"/>
                  <a:pt x="188" y="731"/>
                </a:cubicBezTo>
                <a:cubicBezTo>
                  <a:pt x="189" y="732"/>
                  <a:pt x="190" y="732"/>
                  <a:pt x="191" y="733"/>
                </a:cubicBezTo>
                <a:cubicBezTo>
                  <a:pt x="191" y="733"/>
                  <a:pt x="192" y="733"/>
                  <a:pt x="192" y="734"/>
                </a:cubicBezTo>
                <a:cubicBezTo>
                  <a:pt x="193" y="734"/>
                  <a:pt x="193" y="734"/>
                  <a:pt x="194" y="735"/>
                </a:cubicBezTo>
                <a:cubicBezTo>
                  <a:pt x="196" y="736"/>
                  <a:pt x="198" y="737"/>
                  <a:pt x="201" y="738"/>
                </a:cubicBezTo>
                <a:cubicBezTo>
                  <a:pt x="204" y="740"/>
                  <a:pt x="207" y="741"/>
                  <a:pt x="210" y="743"/>
                </a:cubicBezTo>
                <a:cubicBezTo>
                  <a:pt x="211" y="744"/>
                  <a:pt x="213" y="744"/>
                  <a:pt x="214" y="745"/>
                </a:cubicBezTo>
                <a:cubicBezTo>
                  <a:pt x="214" y="745"/>
                  <a:pt x="215" y="745"/>
                  <a:pt x="215" y="745"/>
                </a:cubicBezTo>
                <a:cubicBezTo>
                  <a:pt x="214" y="744"/>
                  <a:pt x="213" y="743"/>
                  <a:pt x="212" y="743"/>
                </a:cubicBezTo>
                <a:cubicBezTo>
                  <a:pt x="212" y="743"/>
                  <a:pt x="212" y="742"/>
                  <a:pt x="211" y="742"/>
                </a:cubicBezTo>
                <a:cubicBezTo>
                  <a:pt x="211" y="741"/>
                  <a:pt x="211" y="741"/>
                  <a:pt x="210" y="741"/>
                </a:cubicBezTo>
                <a:cubicBezTo>
                  <a:pt x="208" y="740"/>
                  <a:pt x="206" y="738"/>
                  <a:pt x="205" y="737"/>
                </a:cubicBezTo>
                <a:cubicBezTo>
                  <a:pt x="203" y="736"/>
                  <a:pt x="201" y="736"/>
                  <a:pt x="200" y="734"/>
                </a:cubicBezTo>
                <a:cubicBezTo>
                  <a:pt x="200" y="734"/>
                  <a:pt x="200" y="733"/>
                  <a:pt x="200" y="733"/>
                </a:cubicBezTo>
                <a:cubicBezTo>
                  <a:pt x="199" y="733"/>
                  <a:pt x="198" y="733"/>
                  <a:pt x="197" y="733"/>
                </a:cubicBezTo>
                <a:cubicBezTo>
                  <a:pt x="197" y="731"/>
                  <a:pt x="197" y="731"/>
                  <a:pt x="196" y="730"/>
                </a:cubicBezTo>
                <a:cubicBezTo>
                  <a:pt x="196" y="730"/>
                  <a:pt x="196" y="730"/>
                  <a:pt x="196" y="730"/>
                </a:cubicBezTo>
                <a:cubicBezTo>
                  <a:pt x="196" y="730"/>
                  <a:pt x="192" y="726"/>
                  <a:pt x="192" y="726"/>
                </a:cubicBezTo>
                <a:cubicBezTo>
                  <a:pt x="191" y="726"/>
                  <a:pt x="191" y="726"/>
                  <a:pt x="191" y="726"/>
                </a:cubicBezTo>
                <a:cubicBezTo>
                  <a:pt x="190" y="725"/>
                  <a:pt x="190" y="724"/>
                  <a:pt x="189" y="724"/>
                </a:cubicBezTo>
                <a:cubicBezTo>
                  <a:pt x="189" y="724"/>
                  <a:pt x="189" y="723"/>
                  <a:pt x="189" y="723"/>
                </a:cubicBezTo>
                <a:cubicBezTo>
                  <a:pt x="189" y="723"/>
                  <a:pt x="189" y="723"/>
                  <a:pt x="190" y="724"/>
                </a:cubicBezTo>
                <a:cubicBezTo>
                  <a:pt x="190" y="724"/>
                  <a:pt x="190" y="724"/>
                  <a:pt x="190" y="725"/>
                </a:cubicBezTo>
                <a:cubicBezTo>
                  <a:pt x="191" y="725"/>
                  <a:pt x="191" y="725"/>
                  <a:pt x="191" y="726"/>
                </a:cubicBezTo>
                <a:cubicBezTo>
                  <a:pt x="191" y="726"/>
                  <a:pt x="191" y="726"/>
                  <a:pt x="192" y="726"/>
                </a:cubicBezTo>
                <a:cubicBezTo>
                  <a:pt x="192" y="726"/>
                  <a:pt x="192" y="726"/>
                  <a:pt x="193" y="726"/>
                </a:cubicBezTo>
                <a:cubicBezTo>
                  <a:pt x="193" y="726"/>
                  <a:pt x="193" y="726"/>
                  <a:pt x="193" y="726"/>
                </a:cubicBezTo>
                <a:cubicBezTo>
                  <a:pt x="194" y="727"/>
                  <a:pt x="195" y="728"/>
                  <a:pt x="196" y="729"/>
                </a:cubicBezTo>
                <a:cubicBezTo>
                  <a:pt x="196" y="730"/>
                  <a:pt x="197" y="730"/>
                  <a:pt x="197" y="731"/>
                </a:cubicBezTo>
                <a:cubicBezTo>
                  <a:pt x="198" y="731"/>
                  <a:pt x="198" y="731"/>
                  <a:pt x="198" y="732"/>
                </a:cubicBezTo>
                <a:cubicBezTo>
                  <a:pt x="198" y="732"/>
                  <a:pt x="198" y="732"/>
                  <a:pt x="198" y="732"/>
                </a:cubicBezTo>
                <a:cubicBezTo>
                  <a:pt x="199" y="732"/>
                  <a:pt x="199" y="732"/>
                  <a:pt x="199" y="732"/>
                </a:cubicBezTo>
                <a:cubicBezTo>
                  <a:pt x="199" y="732"/>
                  <a:pt x="200" y="731"/>
                  <a:pt x="200" y="731"/>
                </a:cubicBezTo>
                <a:cubicBezTo>
                  <a:pt x="200" y="731"/>
                  <a:pt x="201" y="732"/>
                  <a:pt x="201" y="732"/>
                </a:cubicBezTo>
                <a:cubicBezTo>
                  <a:pt x="201" y="733"/>
                  <a:pt x="201" y="734"/>
                  <a:pt x="201" y="734"/>
                </a:cubicBezTo>
                <a:cubicBezTo>
                  <a:pt x="201" y="734"/>
                  <a:pt x="202" y="734"/>
                  <a:pt x="202" y="734"/>
                </a:cubicBezTo>
                <a:cubicBezTo>
                  <a:pt x="202" y="734"/>
                  <a:pt x="203" y="734"/>
                  <a:pt x="203" y="734"/>
                </a:cubicBezTo>
                <a:cubicBezTo>
                  <a:pt x="204" y="735"/>
                  <a:pt x="205" y="735"/>
                  <a:pt x="206" y="736"/>
                </a:cubicBezTo>
                <a:cubicBezTo>
                  <a:pt x="206" y="737"/>
                  <a:pt x="207" y="737"/>
                  <a:pt x="207" y="737"/>
                </a:cubicBezTo>
                <a:cubicBezTo>
                  <a:pt x="207" y="737"/>
                  <a:pt x="207" y="737"/>
                  <a:pt x="207" y="737"/>
                </a:cubicBezTo>
                <a:cubicBezTo>
                  <a:pt x="208" y="737"/>
                  <a:pt x="208" y="737"/>
                  <a:pt x="208" y="737"/>
                </a:cubicBezTo>
                <a:cubicBezTo>
                  <a:pt x="209" y="738"/>
                  <a:pt x="209" y="738"/>
                  <a:pt x="209" y="739"/>
                </a:cubicBezTo>
                <a:cubicBezTo>
                  <a:pt x="209" y="739"/>
                  <a:pt x="209" y="740"/>
                  <a:pt x="209" y="740"/>
                </a:cubicBezTo>
                <a:cubicBezTo>
                  <a:pt x="210" y="740"/>
                  <a:pt x="211" y="740"/>
                  <a:pt x="211" y="740"/>
                </a:cubicBezTo>
                <a:cubicBezTo>
                  <a:pt x="211" y="740"/>
                  <a:pt x="211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3" y="740"/>
                  <a:pt x="213" y="741"/>
                </a:cubicBezTo>
                <a:cubicBezTo>
                  <a:pt x="213" y="741"/>
                  <a:pt x="213" y="741"/>
                  <a:pt x="213" y="741"/>
                </a:cubicBezTo>
                <a:cubicBezTo>
                  <a:pt x="213" y="742"/>
                  <a:pt x="213" y="742"/>
                  <a:pt x="214" y="743"/>
                </a:cubicBezTo>
                <a:cubicBezTo>
                  <a:pt x="214" y="743"/>
                  <a:pt x="214" y="743"/>
                  <a:pt x="214" y="743"/>
                </a:cubicBezTo>
                <a:cubicBezTo>
                  <a:pt x="214" y="744"/>
                  <a:pt x="215" y="745"/>
                  <a:pt x="215" y="745"/>
                </a:cubicBezTo>
                <a:cubicBezTo>
                  <a:pt x="215" y="745"/>
                  <a:pt x="215" y="746"/>
                  <a:pt x="216" y="746"/>
                </a:cubicBezTo>
                <a:cubicBezTo>
                  <a:pt x="216" y="746"/>
                  <a:pt x="216" y="746"/>
                  <a:pt x="216" y="746"/>
                </a:cubicBezTo>
                <a:cubicBezTo>
                  <a:pt x="217" y="746"/>
                  <a:pt x="217" y="746"/>
                  <a:pt x="217" y="746"/>
                </a:cubicBezTo>
                <a:cubicBezTo>
                  <a:pt x="217" y="747"/>
                  <a:pt x="217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0" y="748"/>
                  <a:pt x="220" y="749"/>
                  <a:pt x="221" y="749"/>
                </a:cubicBezTo>
                <a:cubicBezTo>
                  <a:pt x="221" y="749"/>
                  <a:pt x="221" y="749"/>
                  <a:pt x="221" y="748"/>
                </a:cubicBezTo>
                <a:cubicBezTo>
                  <a:pt x="222" y="748"/>
                  <a:pt x="222" y="748"/>
                  <a:pt x="222" y="749"/>
                </a:cubicBezTo>
                <a:cubicBezTo>
                  <a:pt x="222" y="749"/>
                  <a:pt x="221" y="750"/>
                  <a:pt x="221" y="750"/>
                </a:cubicBezTo>
                <a:cubicBezTo>
                  <a:pt x="222" y="751"/>
                  <a:pt x="222" y="750"/>
                  <a:pt x="223" y="751"/>
                </a:cubicBezTo>
                <a:cubicBezTo>
                  <a:pt x="223" y="751"/>
                  <a:pt x="223" y="751"/>
                  <a:pt x="223" y="751"/>
                </a:cubicBezTo>
                <a:cubicBezTo>
                  <a:pt x="223" y="751"/>
                  <a:pt x="224" y="752"/>
                  <a:pt x="224" y="752"/>
                </a:cubicBezTo>
                <a:cubicBezTo>
                  <a:pt x="224" y="752"/>
                  <a:pt x="224" y="753"/>
                  <a:pt x="224" y="753"/>
                </a:cubicBezTo>
                <a:cubicBezTo>
                  <a:pt x="225" y="753"/>
                  <a:pt x="225" y="754"/>
                  <a:pt x="225" y="754"/>
                </a:cubicBezTo>
                <a:cubicBezTo>
                  <a:pt x="225" y="754"/>
                  <a:pt x="226" y="754"/>
                  <a:pt x="226" y="754"/>
                </a:cubicBezTo>
                <a:cubicBezTo>
                  <a:pt x="226" y="754"/>
                  <a:pt x="226" y="755"/>
                  <a:pt x="227" y="755"/>
                </a:cubicBezTo>
                <a:cubicBezTo>
                  <a:pt x="227" y="756"/>
                  <a:pt x="228" y="755"/>
                  <a:pt x="228" y="756"/>
                </a:cubicBezTo>
                <a:cubicBezTo>
                  <a:pt x="228" y="756"/>
                  <a:pt x="228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30" y="757"/>
                  <a:pt x="230" y="757"/>
                  <a:pt x="230" y="757"/>
                </a:cubicBezTo>
                <a:cubicBezTo>
                  <a:pt x="230" y="757"/>
                  <a:pt x="231" y="757"/>
                  <a:pt x="231" y="758"/>
                </a:cubicBezTo>
                <a:cubicBezTo>
                  <a:pt x="231" y="758"/>
                  <a:pt x="232" y="758"/>
                  <a:pt x="232" y="758"/>
                </a:cubicBezTo>
                <a:cubicBezTo>
                  <a:pt x="232" y="759"/>
                  <a:pt x="233" y="759"/>
                  <a:pt x="233" y="759"/>
                </a:cubicBezTo>
                <a:cubicBezTo>
                  <a:pt x="233" y="760"/>
                  <a:pt x="233" y="760"/>
                  <a:pt x="234" y="760"/>
                </a:cubicBezTo>
                <a:cubicBezTo>
                  <a:pt x="234" y="760"/>
                  <a:pt x="234" y="760"/>
                  <a:pt x="234" y="760"/>
                </a:cubicBezTo>
                <a:cubicBezTo>
                  <a:pt x="234" y="760"/>
                  <a:pt x="234" y="760"/>
                  <a:pt x="235" y="760"/>
                </a:cubicBezTo>
                <a:cubicBezTo>
                  <a:pt x="235" y="761"/>
                  <a:pt x="236" y="761"/>
                  <a:pt x="236" y="761"/>
                </a:cubicBezTo>
                <a:cubicBezTo>
                  <a:pt x="236" y="761"/>
                  <a:pt x="236" y="761"/>
                  <a:pt x="237" y="761"/>
                </a:cubicBezTo>
                <a:cubicBezTo>
                  <a:pt x="237" y="761"/>
                  <a:pt x="237" y="761"/>
                  <a:pt x="237" y="761"/>
                </a:cubicBezTo>
                <a:cubicBezTo>
                  <a:pt x="237" y="762"/>
                  <a:pt x="238" y="762"/>
                  <a:pt x="239" y="763"/>
                </a:cubicBezTo>
                <a:cubicBezTo>
                  <a:pt x="240" y="763"/>
                  <a:pt x="240" y="763"/>
                  <a:pt x="241" y="764"/>
                </a:cubicBezTo>
                <a:cubicBezTo>
                  <a:pt x="241" y="764"/>
                  <a:pt x="241" y="764"/>
                  <a:pt x="241" y="764"/>
                </a:cubicBezTo>
                <a:cubicBezTo>
                  <a:pt x="241" y="764"/>
                  <a:pt x="241" y="764"/>
                  <a:pt x="242" y="764"/>
                </a:cubicBezTo>
                <a:cubicBezTo>
                  <a:pt x="242" y="764"/>
                  <a:pt x="242" y="764"/>
                  <a:pt x="242" y="764"/>
                </a:cubicBezTo>
                <a:cubicBezTo>
                  <a:pt x="242" y="764"/>
                  <a:pt x="243" y="764"/>
                  <a:pt x="243" y="764"/>
                </a:cubicBezTo>
                <a:cubicBezTo>
                  <a:pt x="243" y="764"/>
                  <a:pt x="243" y="765"/>
                  <a:pt x="243" y="765"/>
                </a:cubicBezTo>
                <a:cubicBezTo>
                  <a:pt x="244" y="765"/>
                  <a:pt x="244" y="766"/>
                  <a:pt x="244" y="766"/>
                </a:cubicBezTo>
                <a:cubicBezTo>
                  <a:pt x="244" y="766"/>
                  <a:pt x="245" y="766"/>
                  <a:pt x="246" y="766"/>
                </a:cubicBezTo>
                <a:cubicBezTo>
                  <a:pt x="247" y="767"/>
                  <a:pt x="248" y="767"/>
                  <a:pt x="248" y="767"/>
                </a:cubicBezTo>
                <a:cubicBezTo>
                  <a:pt x="249" y="767"/>
                  <a:pt x="249" y="768"/>
                  <a:pt x="249" y="768"/>
                </a:cubicBezTo>
                <a:cubicBezTo>
                  <a:pt x="248" y="768"/>
                  <a:pt x="250" y="769"/>
                  <a:pt x="250" y="769"/>
                </a:cubicBezTo>
                <a:cubicBezTo>
                  <a:pt x="251" y="769"/>
                  <a:pt x="251" y="770"/>
                  <a:pt x="252" y="770"/>
                </a:cubicBezTo>
                <a:cubicBezTo>
                  <a:pt x="253" y="770"/>
                  <a:pt x="252" y="770"/>
                  <a:pt x="253" y="770"/>
                </a:cubicBezTo>
                <a:cubicBezTo>
                  <a:pt x="253" y="770"/>
                  <a:pt x="254" y="770"/>
                  <a:pt x="254" y="770"/>
                </a:cubicBezTo>
                <a:cubicBezTo>
                  <a:pt x="254" y="770"/>
                  <a:pt x="255" y="771"/>
                  <a:pt x="255" y="771"/>
                </a:cubicBezTo>
                <a:cubicBezTo>
                  <a:pt x="255" y="772"/>
                  <a:pt x="255" y="772"/>
                  <a:pt x="256" y="772"/>
                </a:cubicBezTo>
                <a:cubicBezTo>
                  <a:pt x="257" y="773"/>
                  <a:pt x="258" y="772"/>
                  <a:pt x="259" y="774"/>
                </a:cubicBezTo>
                <a:cubicBezTo>
                  <a:pt x="259" y="774"/>
                  <a:pt x="259" y="775"/>
                  <a:pt x="259" y="775"/>
                </a:cubicBezTo>
                <a:cubicBezTo>
                  <a:pt x="260" y="775"/>
                  <a:pt x="260" y="774"/>
                  <a:pt x="261" y="774"/>
                </a:cubicBezTo>
                <a:cubicBezTo>
                  <a:pt x="261" y="774"/>
                  <a:pt x="261" y="774"/>
                  <a:pt x="262" y="775"/>
                </a:cubicBezTo>
                <a:cubicBezTo>
                  <a:pt x="262" y="775"/>
                  <a:pt x="263" y="775"/>
                  <a:pt x="263" y="775"/>
                </a:cubicBezTo>
                <a:cubicBezTo>
                  <a:pt x="265" y="775"/>
                  <a:pt x="265" y="776"/>
                  <a:pt x="267" y="777"/>
                </a:cubicBezTo>
                <a:cubicBezTo>
                  <a:pt x="267" y="777"/>
                  <a:pt x="267" y="776"/>
                  <a:pt x="268" y="776"/>
                </a:cubicBezTo>
                <a:cubicBezTo>
                  <a:pt x="269" y="777"/>
                  <a:pt x="271" y="778"/>
                  <a:pt x="271" y="778"/>
                </a:cubicBezTo>
                <a:cubicBezTo>
                  <a:pt x="271" y="778"/>
                  <a:pt x="272" y="779"/>
                  <a:pt x="272" y="779"/>
                </a:cubicBezTo>
                <a:cubicBezTo>
                  <a:pt x="272" y="779"/>
                  <a:pt x="273" y="779"/>
                  <a:pt x="273" y="779"/>
                </a:cubicBezTo>
                <a:cubicBezTo>
                  <a:pt x="273" y="779"/>
                  <a:pt x="273" y="779"/>
                  <a:pt x="273" y="779"/>
                </a:cubicBezTo>
                <a:cubicBezTo>
                  <a:pt x="274" y="779"/>
                  <a:pt x="274" y="779"/>
                  <a:pt x="274" y="779"/>
                </a:cubicBezTo>
                <a:cubicBezTo>
                  <a:pt x="275" y="779"/>
                  <a:pt x="275" y="779"/>
                  <a:pt x="275" y="779"/>
                </a:cubicBezTo>
                <a:cubicBezTo>
                  <a:pt x="275" y="780"/>
                  <a:pt x="276" y="780"/>
                  <a:pt x="276" y="780"/>
                </a:cubicBezTo>
                <a:cubicBezTo>
                  <a:pt x="276" y="780"/>
                  <a:pt x="277" y="780"/>
                  <a:pt x="278" y="780"/>
                </a:cubicBezTo>
                <a:cubicBezTo>
                  <a:pt x="278" y="780"/>
                  <a:pt x="278" y="780"/>
                  <a:pt x="279" y="781"/>
                </a:cubicBezTo>
                <a:cubicBezTo>
                  <a:pt x="279" y="781"/>
                  <a:pt x="279" y="781"/>
                  <a:pt x="279" y="781"/>
                </a:cubicBezTo>
                <a:cubicBezTo>
                  <a:pt x="279" y="781"/>
                  <a:pt x="279" y="781"/>
                  <a:pt x="280" y="781"/>
                </a:cubicBezTo>
                <a:cubicBezTo>
                  <a:pt x="280" y="781"/>
                  <a:pt x="281" y="781"/>
                  <a:pt x="281" y="782"/>
                </a:cubicBezTo>
                <a:cubicBezTo>
                  <a:pt x="281" y="782"/>
                  <a:pt x="282" y="782"/>
                  <a:pt x="282" y="782"/>
                </a:cubicBezTo>
                <a:cubicBezTo>
                  <a:pt x="282" y="782"/>
                  <a:pt x="282" y="782"/>
                  <a:pt x="282" y="782"/>
                </a:cubicBezTo>
                <a:cubicBezTo>
                  <a:pt x="282" y="782"/>
                  <a:pt x="283" y="782"/>
                  <a:pt x="283" y="782"/>
                </a:cubicBezTo>
                <a:cubicBezTo>
                  <a:pt x="284" y="782"/>
                  <a:pt x="285" y="782"/>
                  <a:pt x="285" y="783"/>
                </a:cubicBezTo>
                <a:cubicBezTo>
                  <a:pt x="285" y="783"/>
                  <a:pt x="286" y="783"/>
                  <a:pt x="286" y="783"/>
                </a:cubicBezTo>
                <a:cubicBezTo>
                  <a:pt x="286" y="783"/>
                  <a:pt x="287" y="783"/>
                  <a:pt x="287" y="784"/>
                </a:cubicBezTo>
                <a:cubicBezTo>
                  <a:pt x="288" y="784"/>
                  <a:pt x="288" y="784"/>
                  <a:pt x="289" y="784"/>
                </a:cubicBezTo>
                <a:cubicBezTo>
                  <a:pt x="290" y="784"/>
                  <a:pt x="290" y="783"/>
                  <a:pt x="290" y="783"/>
                </a:cubicBezTo>
                <a:cubicBezTo>
                  <a:pt x="290" y="783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2" y="784"/>
                  <a:pt x="292" y="785"/>
                </a:cubicBezTo>
                <a:cubicBezTo>
                  <a:pt x="292" y="785"/>
                  <a:pt x="293" y="785"/>
                  <a:pt x="293" y="785"/>
                </a:cubicBezTo>
                <a:cubicBezTo>
                  <a:pt x="293" y="785"/>
                  <a:pt x="293" y="785"/>
                  <a:pt x="293" y="785"/>
                </a:cubicBezTo>
                <a:cubicBezTo>
                  <a:pt x="293" y="785"/>
                  <a:pt x="294" y="785"/>
                  <a:pt x="294" y="785"/>
                </a:cubicBezTo>
                <a:cubicBezTo>
                  <a:pt x="294" y="785"/>
                  <a:pt x="294" y="785"/>
                  <a:pt x="294" y="785"/>
                </a:cubicBezTo>
                <a:cubicBezTo>
                  <a:pt x="294" y="785"/>
                  <a:pt x="295" y="785"/>
                  <a:pt x="295" y="785"/>
                </a:cubicBezTo>
                <a:cubicBezTo>
                  <a:pt x="295" y="785"/>
                  <a:pt x="295" y="785"/>
                  <a:pt x="295" y="785"/>
                </a:cubicBezTo>
                <a:cubicBezTo>
                  <a:pt x="295" y="786"/>
                  <a:pt x="295" y="786"/>
                  <a:pt x="296" y="786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97" y="787"/>
                  <a:pt x="299" y="787"/>
                  <a:pt x="300" y="788"/>
                </a:cubicBezTo>
                <a:cubicBezTo>
                  <a:pt x="300" y="788"/>
                  <a:pt x="300" y="788"/>
                  <a:pt x="300" y="788"/>
                </a:cubicBezTo>
                <a:cubicBezTo>
                  <a:pt x="300" y="788"/>
                  <a:pt x="301" y="788"/>
                  <a:pt x="301" y="788"/>
                </a:cubicBezTo>
                <a:cubicBezTo>
                  <a:pt x="302" y="788"/>
                  <a:pt x="303" y="789"/>
                  <a:pt x="303" y="789"/>
                </a:cubicBezTo>
                <a:cubicBezTo>
                  <a:pt x="303" y="790"/>
                  <a:pt x="304" y="789"/>
                  <a:pt x="304" y="789"/>
                </a:cubicBezTo>
                <a:cubicBezTo>
                  <a:pt x="304" y="789"/>
                  <a:pt x="304" y="790"/>
                  <a:pt x="304" y="790"/>
                </a:cubicBezTo>
                <a:cubicBezTo>
                  <a:pt x="304" y="790"/>
                  <a:pt x="305" y="790"/>
                  <a:pt x="305" y="790"/>
                </a:cubicBezTo>
                <a:cubicBezTo>
                  <a:pt x="305" y="790"/>
                  <a:pt x="305" y="790"/>
                  <a:pt x="305" y="790"/>
                </a:cubicBezTo>
                <a:cubicBezTo>
                  <a:pt x="305" y="790"/>
                  <a:pt x="306" y="790"/>
                  <a:pt x="306" y="790"/>
                </a:cubicBezTo>
                <a:cubicBezTo>
                  <a:pt x="307" y="790"/>
                  <a:pt x="307" y="791"/>
                  <a:pt x="308" y="791"/>
                </a:cubicBezTo>
                <a:cubicBezTo>
                  <a:pt x="309" y="792"/>
                  <a:pt x="309" y="792"/>
                  <a:pt x="310" y="793"/>
                </a:cubicBezTo>
                <a:cubicBezTo>
                  <a:pt x="311" y="792"/>
                  <a:pt x="312" y="793"/>
                  <a:pt x="313" y="793"/>
                </a:cubicBezTo>
                <a:cubicBezTo>
                  <a:pt x="313" y="793"/>
                  <a:pt x="313" y="794"/>
                  <a:pt x="314" y="794"/>
                </a:cubicBezTo>
                <a:cubicBezTo>
                  <a:pt x="315" y="794"/>
                  <a:pt x="315" y="794"/>
                  <a:pt x="316" y="794"/>
                </a:cubicBezTo>
                <a:cubicBezTo>
                  <a:pt x="316" y="794"/>
                  <a:pt x="317" y="795"/>
                  <a:pt x="317" y="795"/>
                </a:cubicBezTo>
                <a:cubicBezTo>
                  <a:pt x="319" y="796"/>
                  <a:pt x="320" y="797"/>
                  <a:pt x="322" y="797"/>
                </a:cubicBezTo>
                <a:cubicBezTo>
                  <a:pt x="322" y="798"/>
                  <a:pt x="324" y="797"/>
                  <a:pt x="323" y="796"/>
                </a:cubicBezTo>
                <a:cubicBezTo>
                  <a:pt x="323" y="796"/>
                  <a:pt x="323" y="797"/>
                  <a:pt x="322" y="797"/>
                </a:cubicBezTo>
                <a:cubicBezTo>
                  <a:pt x="323" y="795"/>
                  <a:pt x="321" y="796"/>
                  <a:pt x="321" y="795"/>
                </a:cubicBezTo>
                <a:close/>
                <a:moveTo>
                  <a:pt x="250" y="413"/>
                </a:moveTo>
                <a:cubicBezTo>
                  <a:pt x="250" y="414"/>
                  <a:pt x="248" y="414"/>
                  <a:pt x="248" y="415"/>
                </a:cubicBezTo>
                <a:cubicBezTo>
                  <a:pt x="247" y="415"/>
                  <a:pt x="247" y="415"/>
                  <a:pt x="246" y="415"/>
                </a:cubicBezTo>
                <a:cubicBezTo>
                  <a:pt x="245" y="415"/>
                  <a:pt x="245" y="415"/>
                  <a:pt x="244" y="416"/>
                </a:cubicBezTo>
                <a:cubicBezTo>
                  <a:pt x="244" y="416"/>
                  <a:pt x="243" y="416"/>
                  <a:pt x="243" y="416"/>
                </a:cubicBezTo>
                <a:cubicBezTo>
                  <a:pt x="242" y="416"/>
                  <a:pt x="242" y="416"/>
                  <a:pt x="241" y="416"/>
                </a:cubicBezTo>
                <a:cubicBezTo>
                  <a:pt x="240" y="416"/>
                  <a:pt x="240" y="418"/>
                  <a:pt x="240" y="418"/>
                </a:cubicBezTo>
                <a:cubicBezTo>
                  <a:pt x="238" y="418"/>
                  <a:pt x="238" y="419"/>
                  <a:pt x="237" y="418"/>
                </a:cubicBezTo>
                <a:cubicBezTo>
                  <a:pt x="237" y="419"/>
                  <a:pt x="236" y="419"/>
                  <a:pt x="236" y="420"/>
                </a:cubicBezTo>
                <a:cubicBezTo>
                  <a:pt x="235" y="419"/>
                  <a:pt x="235" y="420"/>
                  <a:pt x="234" y="420"/>
                </a:cubicBezTo>
                <a:cubicBezTo>
                  <a:pt x="234" y="419"/>
                  <a:pt x="236" y="419"/>
                  <a:pt x="236" y="418"/>
                </a:cubicBezTo>
                <a:cubicBezTo>
                  <a:pt x="236" y="418"/>
                  <a:pt x="235" y="418"/>
                  <a:pt x="235" y="417"/>
                </a:cubicBezTo>
                <a:cubicBezTo>
                  <a:pt x="236" y="415"/>
                  <a:pt x="236" y="414"/>
                  <a:pt x="238" y="413"/>
                </a:cubicBezTo>
                <a:cubicBezTo>
                  <a:pt x="239" y="412"/>
                  <a:pt x="239" y="413"/>
                  <a:pt x="239" y="413"/>
                </a:cubicBezTo>
                <a:cubicBezTo>
                  <a:pt x="240" y="412"/>
                  <a:pt x="241" y="412"/>
                  <a:pt x="242" y="411"/>
                </a:cubicBezTo>
                <a:cubicBezTo>
                  <a:pt x="242" y="410"/>
                  <a:pt x="243" y="411"/>
                  <a:pt x="244" y="410"/>
                </a:cubicBezTo>
                <a:cubicBezTo>
                  <a:pt x="245" y="410"/>
                  <a:pt x="244" y="411"/>
                  <a:pt x="243" y="412"/>
                </a:cubicBezTo>
                <a:cubicBezTo>
                  <a:pt x="243" y="412"/>
                  <a:pt x="242" y="413"/>
                  <a:pt x="242" y="413"/>
                </a:cubicBezTo>
                <a:cubicBezTo>
                  <a:pt x="241" y="414"/>
                  <a:pt x="241" y="413"/>
                  <a:pt x="241" y="413"/>
                </a:cubicBezTo>
                <a:cubicBezTo>
                  <a:pt x="241" y="413"/>
                  <a:pt x="240" y="413"/>
                  <a:pt x="240" y="413"/>
                </a:cubicBezTo>
                <a:cubicBezTo>
                  <a:pt x="240" y="414"/>
                  <a:pt x="239" y="414"/>
                  <a:pt x="239" y="415"/>
                </a:cubicBezTo>
                <a:cubicBezTo>
                  <a:pt x="238" y="414"/>
                  <a:pt x="238" y="415"/>
                  <a:pt x="237" y="415"/>
                </a:cubicBezTo>
                <a:cubicBezTo>
                  <a:pt x="237" y="416"/>
                  <a:pt x="237" y="416"/>
                  <a:pt x="237" y="417"/>
                </a:cubicBezTo>
                <a:cubicBezTo>
                  <a:pt x="238" y="417"/>
                  <a:pt x="239" y="416"/>
                  <a:pt x="240" y="415"/>
                </a:cubicBezTo>
                <a:cubicBezTo>
                  <a:pt x="241" y="415"/>
                  <a:pt x="242" y="415"/>
                  <a:pt x="243" y="415"/>
                </a:cubicBezTo>
                <a:cubicBezTo>
                  <a:pt x="244" y="414"/>
                  <a:pt x="244" y="414"/>
                  <a:pt x="245" y="414"/>
                </a:cubicBezTo>
                <a:cubicBezTo>
                  <a:pt x="245" y="414"/>
                  <a:pt x="246" y="413"/>
                  <a:pt x="247" y="412"/>
                </a:cubicBezTo>
                <a:cubicBezTo>
                  <a:pt x="249" y="412"/>
                  <a:pt x="249" y="412"/>
                  <a:pt x="249" y="412"/>
                </a:cubicBezTo>
                <a:cubicBezTo>
                  <a:pt x="251" y="412"/>
                  <a:pt x="251" y="411"/>
                  <a:pt x="253" y="411"/>
                </a:cubicBezTo>
                <a:cubicBezTo>
                  <a:pt x="254" y="413"/>
                  <a:pt x="252" y="412"/>
                  <a:pt x="250" y="413"/>
                </a:cubicBezTo>
                <a:close/>
                <a:moveTo>
                  <a:pt x="247" y="410"/>
                </a:moveTo>
                <a:cubicBezTo>
                  <a:pt x="247" y="409"/>
                  <a:pt x="247" y="409"/>
                  <a:pt x="247" y="409"/>
                </a:cubicBezTo>
                <a:cubicBezTo>
                  <a:pt x="248" y="409"/>
                  <a:pt x="248" y="409"/>
                  <a:pt x="248" y="409"/>
                </a:cubicBezTo>
                <a:cubicBezTo>
                  <a:pt x="248" y="410"/>
                  <a:pt x="248" y="410"/>
                  <a:pt x="248" y="410"/>
                </a:cubicBezTo>
                <a:lnTo>
                  <a:pt x="247" y="410"/>
                </a:lnTo>
                <a:close/>
                <a:moveTo>
                  <a:pt x="249" y="408"/>
                </a:moveTo>
                <a:cubicBezTo>
                  <a:pt x="250" y="408"/>
                  <a:pt x="250" y="408"/>
                  <a:pt x="250" y="408"/>
                </a:cubicBezTo>
                <a:cubicBezTo>
                  <a:pt x="251" y="408"/>
                  <a:pt x="251" y="408"/>
                  <a:pt x="252" y="407"/>
                </a:cubicBezTo>
                <a:cubicBezTo>
                  <a:pt x="252" y="407"/>
                  <a:pt x="253" y="407"/>
                  <a:pt x="253" y="408"/>
                </a:cubicBezTo>
                <a:cubicBezTo>
                  <a:pt x="252" y="408"/>
                  <a:pt x="252" y="409"/>
                  <a:pt x="252" y="409"/>
                </a:cubicBezTo>
                <a:cubicBezTo>
                  <a:pt x="251" y="409"/>
                  <a:pt x="251" y="410"/>
                  <a:pt x="250" y="409"/>
                </a:cubicBezTo>
                <a:cubicBezTo>
                  <a:pt x="249" y="409"/>
                  <a:pt x="249" y="409"/>
                  <a:pt x="249" y="408"/>
                </a:cubicBezTo>
                <a:close/>
                <a:moveTo>
                  <a:pt x="271" y="409"/>
                </a:moveTo>
                <a:cubicBezTo>
                  <a:pt x="270" y="409"/>
                  <a:pt x="270" y="410"/>
                  <a:pt x="269" y="410"/>
                </a:cubicBezTo>
                <a:cubicBezTo>
                  <a:pt x="268" y="410"/>
                  <a:pt x="269" y="409"/>
                  <a:pt x="267" y="409"/>
                </a:cubicBezTo>
                <a:cubicBezTo>
                  <a:pt x="266" y="410"/>
                  <a:pt x="265" y="410"/>
                  <a:pt x="265" y="411"/>
                </a:cubicBezTo>
                <a:cubicBezTo>
                  <a:pt x="264" y="411"/>
                  <a:pt x="263" y="412"/>
                  <a:pt x="262" y="410"/>
                </a:cubicBezTo>
                <a:cubicBezTo>
                  <a:pt x="262" y="410"/>
                  <a:pt x="262" y="411"/>
                  <a:pt x="262" y="411"/>
                </a:cubicBezTo>
                <a:cubicBezTo>
                  <a:pt x="261" y="411"/>
                  <a:pt x="261" y="411"/>
                  <a:pt x="260" y="411"/>
                </a:cubicBezTo>
                <a:cubicBezTo>
                  <a:pt x="260" y="411"/>
                  <a:pt x="260" y="411"/>
                  <a:pt x="259" y="412"/>
                </a:cubicBezTo>
                <a:cubicBezTo>
                  <a:pt x="259" y="412"/>
                  <a:pt x="258" y="412"/>
                  <a:pt x="258" y="412"/>
                </a:cubicBezTo>
                <a:cubicBezTo>
                  <a:pt x="257" y="412"/>
                  <a:pt x="256" y="412"/>
                  <a:pt x="255" y="412"/>
                </a:cubicBezTo>
                <a:cubicBezTo>
                  <a:pt x="255" y="411"/>
                  <a:pt x="256" y="411"/>
                  <a:pt x="256" y="411"/>
                </a:cubicBezTo>
                <a:cubicBezTo>
                  <a:pt x="256" y="411"/>
                  <a:pt x="256" y="410"/>
                  <a:pt x="256" y="410"/>
                </a:cubicBezTo>
                <a:cubicBezTo>
                  <a:pt x="257" y="410"/>
                  <a:pt x="257" y="410"/>
                  <a:pt x="257" y="410"/>
                </a:cubicBezTo>
                <a:cubicBezTo>
                  <a:pt x="258" y="410"/>
                  <a:pt x="258" y="409"/>
                  <a:pt x="259" y="409"/>
                </a:cubicBezTo>
                <a:cubicBezTo>
                  <a:pt x="260" y="409"/>
                  <a:pt x="259" y="410"/>
                  <a:pt x="260" y="410"/>
                </a:cubicBezTo>
                <a:cubicBezTo>
                  <a:pt x="260" y="410"/>
                  <a:pt x="261" y="409"/>
                  <a:pt x="262" y="410"/>
                </a:cubicBezTo>
                <a:cubicBezTo>
                  <a:pt x="263" y="410"/>
                  <a:pt x="263" y="409"/>
                  <a:pt x="263" y="408"/>
                </a:cubicBezTo>
                <a:cubicBezTo>
                  <a:pt x="263" y="408"/>
                  <a:pt x="264" y="407"/>
                  <a:pt x="264" y="407"/>
                </a:cubicBezTo>
                <a:cubicBezTo>
                  <a:pt x="266" y="407"/>
                  <a:pt x="268" y="408"/>
                  <a:pt x="270" y="407"/>
                </a:cubicBezTo>
                <a:cubicBezTo>
                  <a:pt x="270" y="407"/>
                  <a:pt x="271" y="407"/>
                  <a:pt x="272" y="407"/>
                </a:cubicBezTo>
                <a:cubicBezTo>
                  <a:pt x="273" y="407"/>
                  <a:pt x="273" y="406"/>
                  <a:pt x="274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5" y="406"/>
                  <a:pt x="272" y="408"/>
                  <a:pt x="271" y="409"/>
                </a:cubicBezTo>
                <a:close/>
                <a:moveTo>
                  <a:pt x="258" y="406"/>
                </a:moveTo>
                <a:cubicBezTo>
                  <a:pt x="259" y="406"/>
                  <a:pt x="258" y="408"/>
                  <a:pt x="256" y="408"/>
                </a:cubicBezTo>
                <a:cubicBezTo>
                  <a:pt x="256" y="406"/>
                  <a:pt x="257" y="407"/>
                  <a:pt x="258" y="406"/>
                </a:cubicBezTo>
                <a:close/>
                <a:moveTo>
                  <a:pt x="259" y="407"/>
                </a:moveTo>
                <a:cubicBezTo>
                  <a:pt x="259" y="407"/>
                  <a:pt x="259" y="406"/>
                  <a:pt x="259" y="406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1" y="407"/>
                  <a:pt x="260" y="407"/>
                  <a:pt x="259" y="407"/>
                </a:cubicBezTo>
                <a:close/>
                <a:moveTo>
                  <a:pt x="291" y="419"/>
                </a:moveTo>
                <a:cubicBezTo>
                  <a:pt x="291" y="419"/>
                  <a:pt x="291" y="420"/>
                  <a:pt x="290" y="420"/>
                </a:cubicBezTo>
                <a:cubicBezTo>
                  <a:pt x="290" y="420"/>
                  <a:pt x="290" y="419"/>
                  <a:pt x="290" y="419"/>
                </a:cubicBezTo>
                <a:cubicBezTo>
                  <a:pt x="289" y="419"/>
                  <a:pt x="288" y="419"/>
                  <a:pt x="288" y="419"/>
                </a:cubicBezTo>
                <a:cubicBezTo>
                  <a:pt x="287" y="419"/>
                  <a:pt x="287" y="418"/>
                  <a:pt x="287" y="418"/>
                </a:cubicBezTo>
                <a:cubicBezTo>
                  <a:pt x="287" y="417"/>
                  <a:pt x="286" y="418"/>
                  <a:pt x="286" y="418"/>
                </a:cubicBezTo>
                <a:cubicBezTo>
                  <a:pt x="286" y="417"/>
                  <a:pt x="286" y="417"/>
                  <a:pt x="285" y="417"/>
                </a:cubicBezTo>
                <a:cubicBezTo>
                  <a:pt x="285" y="417"/>
                  <a:pt x="285" y="417"/>
                  <a:pt x="284" y="417"/>
                </a:cubicBezTo>
                <a:cubicBezTo>
                  <a:pt x="284" y="416"/>
                  <a:pt x="284" y="416"/>
                  <a:pt x="285" y="416"/>
                </a:cubicBezTo>
                <a:cubicBezTo>
                  <a:pt x="286" y="415"/>
                  <a:pt x="286" y="415"/>
                  <a:pt x="288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9" y="416"/>
                  <a:pt x="289" y="417"/>
                  <a:pt x="290" y="417"/>
                </a:cubicBezTo>
                <a:cubicBezTo>
                  <a:pt x="290" y="417"/>
                  <a:pt x="292" y="418"/>
                  <a:pt x="291" y="419"/>
                </a:cubicBezTo>
                <a:close/>
                <a:moveTo>
                  <a:pt x="305" y="359"/>
                </a:moveTo>
                <a:cubicBezTo>
                  <a:pt x="305" y="360"/>
                  <a:pt x="305" y="360"/>
                  <a:pt x="305" y="360"/>
                </a:cubicBezTo>
                <a:cubicBezTo>
                  <a:pt x="303" y="360"/>
                  <a:pt x="302" y="361"/>
                  <a:pt x="302" y="358"/>
                </a:cubicBezTo>
                <a:cubicBezTo>
                  <a:pt x="303" y="359"/>
                  <a:pt x="304" y="358"/>
                  <a:pt x="305" y="359"/>
                </a:cubicBezTo>
                <a:close/>
                <a:moveTo>
                  <a:pt x="254" y="363"/>
                </a:moveTo>
                <a:cubicBezTo>
                  <a:pt x="255" y="363"/>
                  <a:pt x="255" y="365"/>
                  <a:pt x="255" y="366"/>
                </a:cubicBezTo>
                <a:cubicBezTo>
                  <a:pt x="254" y="366"/>
                  <a:pt x="254" y="367"/>
                  <a:pt x="253" y="367"/>
                </a:cubicBezTo>
                <a:cubicBezTo>
                  <a:pt x="253" y="366"/>
                  <a:pt x="253" y="366"/>
                  <a:pt x="252" y="366"/>
                </a:cubicBezTo>
                <a:cubicBezTo>
                  <a:pt x="252" y="364"/>
                  <a:pt x="254" y="364"/>
                  <a:pt x="254" y="363"/>
                </a:cubicBezTo>
                <a:close/>
                <a:moveTo>
                  <a:pt x="243" y="371"/>
                </a:moveTo>
                <a:cubicBezTo>
                  <a:pt x="243" y="370"/>
                  <a:pt x="245" y="370"/>
                  <a:pt x="245" y="370"/>
                </a:cubicBezTo>
                <a:cubicBezTo>
                  <a:pt x="245" y="368"/>
                  <a:pt x="245" y="368"/>
                  <a:pt x="246" y="366"/>
                </a:cubicBezTo>
                <a:cubicBezTo>
                  <a:pt x="248" y="367"/>
                  <a:pt x="249" y="366"/>
                  <a:pt x="250" y="365"/>
                </a:cubicBezTo>
                <a:cubicBezTo>
                  <a:pt x="251" y="365"/>
                  <a:pt x="251" y="366"/>
                  <a:pt x="251" y="366"/>
                </a:cubicBezTo>
                <a:cubicBezTo>
                  <a:pt x="252" y="368"/>
                  <a:pt x="250" y="367"/>
                  <a:pt x="250" y="369"/>
                </a:cubicBezTo>
                <a:cubicBezTo>
                  <a:pt x="250" y="369"/>
                  <a:pt x="249" y="368"/>
                  <a:pt x="249" y="368"/>
                </a:cubicBezTo>
                <a:cubicBezTo>
                  <a:pt x="247" y="368"/>
                  <a:pt x="247" y="369"/>
                  <a:pt x="246" y="369"/>
                </a:cubicBezTo>
                <a:cubicBezTo>
                  <a:pt x="245" y="370"/>
                  <a:pt x="247" y="370"/>
                  <a:pt x="247" y="371"/>
                </a:cubicBezTo>
                <a:cubicBezTo>
                  <a:pt x="246" y="371"/>
                  <a:pt x="246" y="371"/>
                  <a:pt x="246" y="371"/>
                </a:cubicBezTo>
                <a:cubicBezTo>
                  <a:pt x="245" y="371"/>
                  <a:pt x="245" y="372"/>
                  <a:pt x="245" y="372"/>
                </a:cubicBezTo>
                <a:cubicBezTo>
                  <a:pt x="244" y="373"/>
                  <a:pt x="244" y="372"/>
                  <a:pt x="243" y="372"/>
                </a:cubicBezTo>
                <a:lnTo>
                  <a:pt x="243" y="371"/>
                </a:lnTo>
                <a:close/>
                <a:moveTo>
                  <a:pt x="225" y="382"/>
                </a:moveTo>
                <a:cubicBezTo>
                  <a:pt x="226" y="382"/>
                  <a:pt x="227" y="381"/>
                  <a:pt x="227" y="381"/>
                </a:cubicBezTo>
                <a:cubicBezTo>
                  <a:pt x="228" y="381"/>
                  <a:pt x="229" y="381"/>
                  <a:pt x="229" y="381"/>
                </a:cubicBezTo>
                <a:cubicBezTo>
                  <a:pt x="229" y="381"/>
                  <a:pt x="229" y="380"/>
                  <a:pt x="229" y="380"/>
                </a:cubicBezTo>
                <a:cubicBezTo>
                  <a:pt x="229" y="379"/>
                  <a:pt x="230" y="380"/>
                  <a:pt x="231" y="379"/>
                </a:cubicBezTo>
                <a:cubicBezTo>
                  <a:pt x="231" y="378"/>
                  <a:pt x="231" y="378"/>
                  <a:pt x="232" y="378"/>
                </a:cubicBezTo>
                <a:cubicBezTo>
                  <a:pt x="232" y="376"/>
                  <a:pt x="234" y="377"/>
                  <a:pt x="234" y="375"/>
                </a:cubicBezTo>
                <a:cubicBezTo>
                  <a:pt x="235" y="375"/>
                  <a:pt x="236" y="375"/>
                  <a:pt x="236" y="375"/>
                </a:cubicBezTo>
                <a:cubicBezTo>
                  <a:pt x="237" y="374"/>
                  <a:pt x="237" y="374"/>
                  <a:pt x="238" y="374"/>
                </a:cubicBezTo>
                <a:cubicBezTo>
                  <a:pt x="239" y="374"/>
                  <a:pt x="239" y="373"/>
                  <a:pt x="239" y="373"/>
                </a:cubicBezTo>
                <a:cubicBezTo>
                  <a:pt x="239" y="373"/>
                  <a:pt x="239" y="372"/>
                  <a:pt x="239" y="372"/>
                </a:cubicBezTo>
                <a:cubicBezTo>
                  <a:pt x="243" y="372"/>
                  <a:pt x="243" y="372"/>
                  <a:pt x="243" y="372"/>
                </a:cubicBezTo>
                <a:cubicBezTo>
                  <a:pt x="243" y="374"/>
                  <a:pt x="241" y="374"/>
                  <a:pt x="240" y="375"/>
                </a:cubicBezTo>
                <a:cubicBezTo>
                  <a:pt x="239" y="375"/>
                  <a:pt x="239" y="375"/>
                  <a:pt x="239" y="376"/>
                </a:cubicBezTo>
                <a:cubicBezTo>
                  <a:pt x="239" y="376"/>
                  <a:pt x="238" y="376"/>
                  <a:pt x="238" y="376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7" y="376"/>
                  <a:pt x="236" y="377"/>
                  <a:pt x="236" y="377"/>
                </a:cubicBezTo>
                <a:cubicBezTo>
                  <a:pt x="236" y="377"/>
                  <a:pt x="236" y="376"/>
                  <a:pt x="236" y="377"/>
                </a:cubicBezTo>
                <a:cubicBezTo>
                  <a:pt x="235" y="377"/>
                  <a:pt x="235" y="377"/>
                  <a:pt x="235" y="378"/>
                </a:cubicBezTo>
                <a:cubicBezTo>
                  <a:pt x="235" y="378"/>
                  <a:pt x="234" y="378"/>
                  <a:pt x="234" y="378"/>
                </a:cubicBezTo>
                <a:cubicBezTo>
                  <a:pt x="233" y="378"/>
                  <a:pt x="234" y="379"/>
                  <a:pt x="234" y="380"/>
                </a:cubicBezTo>
                <a:cubicBezTo>
                  <a:pt x="232" y="380"/>
                  <a:pt x="231" y="381"/>
                  <a:pt x="230" y="382"/>
                </a:cubicBezTo>
                <a:cubicBezTo>
                  <a:pt x="230" y="382"/>
                  <a:pt x="230" y="382"/>
                  <a:pt x="229" y="382"/>
                </a:cubicBezTo>
                <a:cubicBezTo>
                  <a:pt x="229" y="382"/>
                  <a:pt x="229" y="383"/>
                  <a:pt x="229" y="384"/>
                </a:cubicBezTo>
                <a:cubicBezTo>
                  <a:pt x="227" y="382"/>
                  <a:pt x="226" y="385"/>
                  <a:pt x="224" y="386"/>
                </a:cubicBezTo>
                <a:cubicBezTo>
                  <a:pt x="223" y="386"/>
                  <a:pt x="223" y="385"/>
                  <a:pt x="223" y="384"/>
                </a:cubicBezTo>
                <a:cubicBezTo>
                  <a:pt x="224" y="383"/>
                  <a:pt x="225" y="383"/>
                  <a:pt x="225" y="382"/>
                </a:cubicBezTo>
                <a:close/>
                <a:moveTo>
                  <a:pt x="217" y="388"/>
                </a:moveTo>
                <a:cubicBezTo>
                  <a:pt x="217" y="388"/>
                  <a:pt x="218" y="388"/>
                  <a:pt x="218" y="388"/>
                </a:cubicBezTo>
                <a:cubicBezTo>
                  <a:pt x="218" y="388"/>
                  <a:pt x="218" y="388"/>
                  <a:pt x="219" y="387"/>
                </a:cubicBezTo>
                <a:cubicBezTo>
                  <a:pt x="219" y="387"/>
                  <a:pt x="219" y="387"/>
                  <a:pt x="220" y="386"/>
                </a:cubicBezTo>
                <a:cubicBezTo>
                  <a:pt x="220" y="386"/>
                  <a:pt x="220" y="386"/>
                  <a:pt x="220" y="386"/>
                </a:cubicBezTo>
                <a:cubicBezTo>
                  <a:pt x="221" y="386"/>
                  <a:pt x="221" y="386"/>
                  <a:pt x="221" y="385"/>
                </a:cubicBezTo>
                <a:cubicBezTo>
                  <a:pt x="222" y="385"/>
                  <a:pt x="222" y="385"/>
                  <a:pt x="222" y="385"/>
                </a:cubicBezTo>
                <a:cubicBezTo>
                  <a:pt x="222" y="386"/>
                  <a:pt x="223" y="386"/>
                  <a:pt x="223" y="387"/>
                </a:cubicBezTo>
                <a:cubicBezTo>
                  <a:pt x="222" y="388"/>
                  <a:pt x="222" y="387"/>
                  <a:pt x="221" y="388"/>
                </a:cubicBezTo>
                <a:cubicBezTo>
                  <a:pt x="221" y="388"/>
                  <a:pt x="221" y="389"/>
                  <a:pt x="220" y="389"/>
                </a:cubicBezTo>
                <a:cubicBezTo>
                  <a:pt x="220" y="389"/>
                  <a:pt x="220" y="389"/>
                  <a:pt x="219" y="389"/>
                </a:cubicBezTo>
                <a:cubicBezTo>
                  <a:pt x="219" y="389"/>
                  <a:pt x="218" y="391"/>
                  <a:pt x="217" y="390"/>
                </a:cubicBezTo>
                <a:cubicBezTo>
                  <a:pt x="217" y="389"/>
                  <a:pt x="217" y="390"/>
                  <a:pt x="217" y="388"/>
                </a:cubicBezTo>
                <a:close/>
                <a:moveTo>
                  <a:pt x="206" y="398"/>
                </a:moveTo>
                <a:cubicBezTo>
                  <a:pt x="207" y="396"/>
                  <a:pt x="207" y="395"/>
                  <a:pt x="208" y="393"/>
                </a:cubicBezTo>
                <a:cubicBezTo>
                  <a:pt x="209" y="394"/>
                  <a:pt x="210" y="393"/>
                  <a:pt x="210" y="394"/>
                </a:cubicBezTo>
                <a:cubicBezTo>
                  <a:pt x="211" y="393"/>
                  <a:pt x="212" y="392"/>
                  <a:pt x="213" y="391"/>
                </a:cubicBezTo>
                <a:cubicBezTo>
                  <a:pt x="213" y="391"/>
                  <a:pt x="214" y="391"/>
                  <a:pt x="215" y="391"/>
                </a:cubicBezTo>
                <a:cubicBezTo>
                  <a:pt x="214" y="390"/>
                  <a:pt x="215" y="390"/>
                  <a:pt x="215" y="389"/>
                </a:cubicBezTo>
                <a:cubicBezTo>
                  <a:pt x="216" y="389"/>
                  <a:pt x="217" y="389"/>
                  <a:pt x="217" y="390"/>
                </a:cubicBezTo>
                <a:cubicBezTo>
                  <a:pt x="217" y="391"/>
                  <a:pt x="216" y="391"/>
                  <a:pt x="216" y="392"/>
                </a:cubicBezTo>
                <a:cubicBezTo>
                  <a:pt x="216" y="392"/>
                  <a:pt x="215" y="392"/>
                  <a:pt x="215" y="392"/>
                </a:cubicBezTo>
                <a:cubicBezTo>
                  <a:pt x="215" y="392"/>
                  <a:pt x="215" y="393"/>
                  <a:pt x="214" y="393"/>
                </a:cubicBezTo>
                <a:cubicBezTo>
                  <a:pt x="213" y="394"/>
                  <a:pt x="212" y="394"/>
                  <a:pt x="211" y="396"/>
                </a:cubicBezTo>
                <a:cubicBezTo>
                  <a:pt x="210" y="395"/>
                  <a:pt x="210" y="395"/>
                  <a:pt x="210" y="395"/>
                </a:cubicBezTo>
                <a:cubicBezTo>
                  <a:pt x="209" y="396"/>
                  <a:pt x="209" y="397"/>
                  <a:pt x="208" y="398"/>
                </a:cubicBezTo>
                <a:cubicBezTo>
                  <a:pt x="207" y="397"/>
                  <a:pt x="208" y="399"/>
                  <a:pt x="207" y="398"/>
                </a:cubicBezTo>
                <a:cubicBezTo>
                  <a:pt x="206" y="399"/>
                  <a:pt x="206" y="400"/>
                  <a:pt x="204" y="400"/>
                </a:cubicBezTo>
                <a:cubicBezTo>
                  <a:pt x="204" y="399"/>
                  <a:pt x="204" y="399"/>
                  <a:pt x="204" y="399"/>
                </a:cubicBezTo>
                <a:cubicBezTo>
                  <a:pt x="204" y="398"/>
                  <a:pt x="205" y="396"/>
                  <a:pt x="206" y="398"/>
                </a:cubicBezTo>
                <a:close/>
                <a:moveTo>
                  <a:pt x="199" y="421"/>
                </a:moveTo>
                <a:cubicBezTo>
                  <a:pt x="199" y="420"/>
                  <a:pt x="199" y="419"/>
                  <a:pt x="199" y="419"/>
                </a:cubicBezTo>
                <a:cubicBezTo>
                  <a:pt x="200" y="419"/>
                  <a:pt x="200" y="418"/>
                  <a:pt x="200" y="418"/>
                </a:cubicBezTo>
                <a:cubicBezTo>
                  <a:pt x="200" y="418"/>
                  <a:pt x="201" y="418"/>
                  <a:pt x="201" y="418"/>
                </a:cubicBezTo>
                <a:cubicBezTo>
                  <a:pt x="201" y="418"/>
                  <a:pt x="201" y="417"/>
                  <a:pt x="201" y="417"/>
                </a:cubicBezTo>
                <a:cubicBezTo>
                  <a:pt x="201" y="416"/>
                  <a:pt x="202" y="417"/>
                  <a:pt x="202" y="416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3" y="415"/>
                  <a:pt x="204" y="416"/>
                  <a:pt x="204" y="415"/>
                </a:cubicBezTo>
                <a:cubicBezTo>
                  <a:pt x="205" y="414"/>
                  <a:pt x="204" y="414"/>
                  <a:pt x="204" y="413"/>
                </a:cubicBezTo>
                <a:cubicBezTo>
                  <a:pt x="205" y="413"/>
                  <a:pt x="205" y="414"/>
                  <a:pt x="206" y="414"/>
                </a:cubicBezTo>
                <a:cubicBezTo>
                  <a:pt x="207" y="413"/>
                  <a:pt x="207" y="411"/>
                  <a:pt x="208" y="411"/>
                </a:cubicBezTo>
                <a:cubicBezTo>
                  <a:pt x="208" y="409"/>
                  <a:pt x="210" y="409"/>
                  <a:pt x="211" y="410"/>
                </a:cubicBezTo>
                <a:cubicBezTo>
                  <a:pt x="211" y="411"/>
                  <a:pt x="211" y="411"/>
                  <a:pt x="210" y="411"/>
                </a:cubicBezTo>
                <a:cubicBezTo>
                  <a:pt x="210" y="411"/>
                  <a:pt x="210" y="412"/>
                  <a:pt x="210" y="412"/>
                </a:cubicBezTo>
                <a:cubicBezTo>
                  <a:pt x="210" y="412"/>
                  <a:pt x="209" y="412"/>
                  <a:pt x="209" y="412"/>
                </a:cubicBezTo>
                <a:cubicBezTo>
                  <a:pt x="209" y="413"/>
                  <a:pt x="209" y="413"/>
                  <a:pt x="209" y="413"/>
                </a:cubicBezTo>
                <a:cubicBezTo>
                  <a:pt x="209" y="414"/>
                  <a:pt x="211" y="414"/>
                  <a:pt x="211" y="415"/>
                </a:cubicBezTo>
                <a:cubicBezTo>
                  <a:pt x="210" y="414"/>
                  <a:pt x="210" y="415"/>
                  <a:pt x="209" y="416"/>
                </a:cubicBezTo>
                <a:cubicBezTo>
                  <a:pt x="209" y="416"/>
                  <a:pt x="209" y="416"/>
                  <a:pt x="209" y="416"/>
                </a:cubicBezTo>
                <a:cubicBezTo>
                  <a:pt x="208" y="416"/>
                  <a:pt x="208" y="415"/>
                  <a:pt x="208" y="415"/>
                </a:cubicBezTo>
                <a:cubicBezTo>
                  <a:pt x="207" y="416"/>
                  <a:pt x="207" y="416"/>
                  <a:pt x="206" y="417"/>
                </a:cubicBezTo>
                <a:cubicBezTo>
                  <a:pt x="207" y="418"/>
                  <a:pt x="206" y="418"/>
                  <a:pt x="206" y="419"/>
                </a:cubicBezTo>
                <a:cubicBezTo>
                  <a:pt x="205" y="419"/>
                  <a:pt x="205" y="419"/>
                  <a:pt x="205" y="418"/>
                </a:cubicBezTo>
                <a:cubicBezTo>
                  <a:pt x="204" y="418"/>
                  <a:pt x="205" y="419"/>
                  <a:pt x="204" y="419"/>
                </a:cubicBezTo>
                <a:cubicBezTo>
                  <a:pt x="204" y="419"/>
                  <a:pt x="203" y="419"/>
                  <a:pt x="203" y="419"/>
                </a:cubicBezTo>
                <a:cubicBezTo>
                  <a:pt x="202" y="419"/>
                  <a:pt x="203" y="420"/>
                  <a:pt x="203" y="421"/>
                </a:cubicBezTo>
                <a:cubicBezTo>
                  <a:pt x="202" y="420"/>
                  <a:pt x="203" y="420"/>
                  <a:pt x="202" y="420"/>
                </a:cubicBezTo>
                <a:cubicBezTo>
                  <a:pt x="202" y="420"/>
                  <a:pt x="202" y="421"/>
                  <a:pt x="202" y="421"/>
                </a:cubicBezTo>
                <a:cubicBezTo>
                  <a:pt x="202" y="421"/>
                  <a:pt x="202" y="422"/>
                  <a:pt x="202" y="422"/>
                </a:cubicBezTo>
                <a:cubicBezTo>
                  <a:pt x="201" y="422"/>
                  <a:pt x="199" y="420"/>
                  <a:pt x="199" y="422"/>
                </a:cubicBezTo>
                <a:cubicBezTo>
                  <a:pt x="199" y="422"/>
                  <a:pt x="199" y="422"/>
                  <a:pt x="198" y="422"/>
                </a:cubicBezTo>
                <a:cubicBezTo>
                  <a:pt x="198" y="421"/>
                  <a:pt x="198" y="421"/>
                  <a:pt x="199" y="421"/>
                </a:cubicBezTo>
                <a:close/>
                <a:moveTo>
                  <a:pt x="190" y="411"/>
                </a:moveTo>
                <a:cubicBezTo>
                  <a:pt x="192" y="411"/>
                  <a:pt x="192" y="413"/>
                  <a:pt x="190" y="413"/>
                </a:cubicBezTo>
                <a:cubicBezTo>
                  <a:pt x="190" y="412"/>
                  <a:pt x="190" y="412"/>
                  <a:pt x="190" y="411"/>
                </a:cubicBezTo>
                <a:close/>
                <a:moveTo>
                  <a:pt x="181" y="419"/>
                </a:moveTo>
                <a:cubicBezTo>
                  <a:pt x="183" y="419"/>
                  <a:pt x="183" y="417"/>
                  <a:pt x="185" y="417"/>
                </a:cubicBezTo>
                <a:cubicBezTo>
                  <a:pt x="186" y="417"/>
                  <a:pt x="185" y="416"/>
                  <a:pt x="185" y="415"/>
                </a:cubicBezTo>
                <a:cubicBezTo>
                  <a:pt x="186" y="415"/>
                  <a:pt x="187" y="415"/>
                  <a:pt x="187" y="414"/>
                </a:cubicBezTo>
                <a:cubicBezTo>
                  <a:pt x="188" y="413"/>
                  <a:pt x="189" y="414"/>
                  <a:pt x="189" y="414"/>
                </a:cubicBezTo>
                <a:cubicBezTo>
                  <a:pt x="189" y="416"/>
                  <a:pt x="187" y="415"/>
                  <a:pt x="187" y="417"/>
                </a:cubicBezTo>
                <a:cubicBezTo>
                  <a:pt x="186" y="417"/>
                  <a:pt x="186" y="417"/>
                  <a:pt x="186" y="417"/>
                </a:cubicBezTo>
                <a:cubicBezTo>
                  <a:pt x="185" y="418"/>
                  <a:pt x="186" y="418"/>
                  <a:pt x="186" y="419"/>
                </a:cubicBezTo>
                <a:cubicBezTo>
                  <a:pt x="185" y="419"/>
                  <a:pt x="185" y="419"/>
                  <a:pt x="185" y="419"/>
                </a:cubicBezTo>
                <a:cubicBezTo>
                  <a:pt x="184" y="420"/>
                  <a:pt x="184" y="421"/>
                  <a:pt x="183" y="420"/>
                </a:cubicBezTo>
                <a:cubicBezTo>
                  <a:pt x="183" y="422"/>
                  <a:pt x="183" y="423"/>
                  <a:pt x="182" y="425"/>
                </a:cubicBezTo>
                <a:cubicBezTo>
                  <a:pt x="181" y="424"/>
                  <a:pt x="181" y="423"/>
                  <a:pt x="181" y="423"/>
                </a:cubicBezTo>
                <a:cubicBezTo>
                  <a:pt x="180" y="421"/>
                  <a:pt x="182" y="421"/>
                  <a:pt x="181" y="419"/>
                </a:cubicBezTo>
                <a:close/>
                <a:moveTo>
                  <a:pt x="176" y="427"/>
                </a:moveTo>
                <a:cubicBezTo>
                  <a:pt x="178" y="427"/>
                  <a:pt x="179" y="426"/>
                  <a:pt x="180" y="424"/>
                </a:cubicBezTo>
                <a:cubicBezTo>
                  <a:pt x="181" y="424"/>
                  <a:pt x="181" y="425"/>
                  <a:pt x="181" y="427"/>
                </a:cubicBezTo>
                <a:cubicBezTo>
                  <a:pt x="180" y="427"/>
                  <a:pt x="180" y="428"/>
                  <a:pt x="178" y="428"/>
                </a:cubicBezTo>
                <a:cubicBezTo>
                  <a:pt x="177" y="427"/>
                  <a:pt x="177" y="429"/>
                  <a:pt x="177" y="429"/>
                </a:cubicBezTo>
                <a:cubicBezTo>
                  <a:pt x="175" y="429"/>
                  <a:pt x="177" y="428"/>
                  <a:pt x="176" y="427"/>
                </a:cubicBezTo>
                <a:close/>
                <a:moveTo>
                  <a:pt x="174" y="432"/>
                </a:moveTo>
                <a:cubicBezTo>
                  <a:pt x="175" y="432"/>
                  <a:pt x="175" y="434"/>
                  <a:pt x="174" y="434"/>
                </a:cubicBezTo>
                <a:cubicBezTo>
                  <a:pt x="174" y="433"/>
                  <a:pt x="174" y="433"/>
                  <a:pt x="174" y="432"/>
                </a:cubicBezTo>
                <a:close/>
                <a:moveTo>
                  <a:pt x="173" y="436"/>
                </a:moveTo>
                <a:cubicBezTo>
                  <a:pt x="172" y="437"/>
                  <a:pt x="172" y="438"/>
                  <a:pt x="170" y="438"/>
                </a:cubicBezTo>
                <a:cubicBezTo>
                  <a:pt x="170" y="437"/>
                  <a:pt x="172" y="436"/>
                  <a:pt x="173" y="436"/>
                </a:cubicBezTo>
                <a:close/>
                <a:moveTo>
                  <a:pt x="168" y="441"/>
                </a:moveTo>
                <a:cubicBezTo>
                  <a:pt x="168" y="441"/>
                  <a:pt x="170" y="441"/>
                  <a:pt x="169" y="440"/>
                </a:cubicBezTo>
                <a:cubicBezTo>
                  <a:pt x="170" y="440"/>
                  <a:pt x="170" y="440"/>
                  <a:pt x="170" y="440"/>
                </a:cubicBezTo>
                <a:cubicBezTo>
                  <a:pt x="170" y="442"/>
                  <a:pt x="169" y="441"/>
                  <a:pt x="168" y="442"/>
                </a:cubicBezTo>
                <a:cubicBezTo>
                  <a:pt x="168" y="443"/>
                  <a:pt x="168" y="445"/>
                  <a:pt x="167" y="445"/>
                </a:cubicBezTo>
                <a:cubicBezTo>
                  <a:pt x="167" y="444"/>
                  <a:pt x="167" y="442"/>
                  <a:pt x="168" y="442"/>
                </a:cubicBezTo>
                <a:cubicBezTo>
                  <a:pt x="168" y="441"/>
                  <a:pt x="168" y="441"/>
                  <a:pt x="168" y="441"/>
                </a:cubicBezTo>
                <a:close/>
                <a:moveTo>
                  <a:pt x="247" y="396"/>
                </a:moveTo>
                <a:cubicBezTo>
                  <a:pt x="247" y="396"/>
                  <a:pt x="297" y="379"/>
                  <a:pt x="325" y="419"/>
                </a:cubicBezTo>
                <a:cubicBezTo>
                  <a:pt x="325" y="419"/>
                  <a:pt x="335" y="433"/>
                  <a:pt x="331" y="454"/>
                </a:cubicBezTo>
                <a:cubicBezTo>
                  <a:pt x="331" y="454"/>
                  <a:pt x="336" y="425"/>
                  <a:pt x="300" y="405"/>
                </a:cubicBezTo>
                <a:cubicBezTo>
                  <a:pt x="285" y="396"/>
                  <a:pt x="265" y="396"/>
                  <a:pt x="249" y="401"/>
                </a:cubicBezTo>
                <a:cubicBezTo>
                  <a:pt x="235" y="405"/>
                  <a:pt x="223" y="411"/>
                  <a:pt x="211" y="420"/>
                </a:cubicBezTo>
                <a:cubicBezTo>
                  <a:pt x="200" y="430"/>
                  <a:pt x="190" y="443"/>
                  <a:pt x="183" y="456"/>
                </a:cubicBezTo>
                <a:cubicBezTo>
                  <a:pt x="180" y="462"/>
                  <a:pt x="177" y="467"/>
                  <a:pt x="174" y="473"/>
                </a:cubicBezTo>
                <a:cubicBezTo>
                  <a:pt x="171" y="479"/>
                  <a:pt x="167" y="486"/>
                  <a:pt x="165" y="492"/>
                </a:cubicBezTo>
                <a:cubicBezTo>
                  <a:pt x="165" y="492"/>
                  <a:pt x="182" y="417"/>
                  <a:pt x="247" y="396"/>
                </a:cubicBezTo>
                <a:close/>
                <a:moveTo>
                  <a:pt x="165" y="449"/>
                </a:moveTo>
                <a:cubicBezTo>
                  <a:pt x="165" y="448"/>
                  <a:pt x="165" y="447"/>
                  <a:pt x="165" y="447"/>
                </a:cubicBezTo>
                <a:cubicBezTo>
                  <a:pt x="165" y="447"/>
                  <a:pt x="166" y="447"/>
                  <a:pt x="166" y="445"/>
                </a:cubicBezTo>
                <a:cubicBezTo>
                  <a:pt x="167" y="445"/>
                  <a:pt x="166" y="447"/>
                  <a:pt x="167" y="448"/>
                </a:cubicBezTo>
                <a:cubicBezTo>
                  <a:pt x="166" y="448"/>
                  <a:pt x="165" y="449"/>
                  <a:pt x="165" y="450"/>
                </a:cubicBezTo>
                <a:cubicBezTo>
                  <a:pt x="165" y="450"/>
                  <a:pt x="164" y="450"/>
                  <a:pt x="165" y="449"/>
                </a:cubicBezTo>
                <a:cubicBezTo>
                  <a:pt x="165" y="449"/>
                  <a:pt x="165" y="449"/>
                  <a:pt x="165" y="449"/>
                </a:cubicBezTo>
                <a:close/>
                <a:moveTo>
                  <a:pt x="137" y="502"/>
                </a:moveTo>
                <a:cubicBezTo>
                  <a:pt x="138" y="502"/>
                  <a:pt x="138" y="505"/>
                  <a:pt x="138" y="506"/>
                </a:cubicBezTo>
                <a:cubicBezTo>
                  <a:pt x="137" y="507"/>
                  <a:pt x="137" y="503"/>
                  <a:pt x="137" y="502"/>
                </a:cubicBezTo>
                <a:close/>
                <a:moveTo>
                  <a:pt x="135" y="525"/>
                </a:moveTo>
                <a:cubicBezTo>
                  <a:pt x="135" y="526"/>
                  <a:pt x="135" y="527"/>
                  <a:pt x="135" y="528"/>
                </a:cubicBezTo>
                <a:cubicBezTo>
                  <a:pt x="133" y="528"/>
                  <a:pt x="134" y="525"/>
                  <a:pt x="135" y="525"/>
                </a:cubicBezTo>
                <a:close/>
                <a:moveTo>
                  <a:pt x="135" y="537"/>
                </a:moveTo>
                <a:cubicBezTo>
                  <a:pt x="133" y="538"/>
                  <a:pt x="135" y="530"/>
                  <a:pt x="135" y="530"/>
                </a:cubicBezTo>
                <a:cubicBezTo>
                  <a:pt x="137" y="530"/>
                  <a:pt x="135" y="537"/>
                  <a:pt x="135" y="537"/>
                </a:cubicBezTo>
                <a:close/>
                <a:moveTo>
                  <a:pt x="136" y="544"/>
                </a:moveTo>
                <a:cubicBezTo>
                  <a:pt x="134" y="544"/>
                  <a:pt x="135" y="543"/>
                  <a:pt x="135" y="541"/>
                </a:cubicBezTo>
                <a:cubicBezTo>
                  <a:pt x="135" y="541"/>
                  <a:pt x="135" y="539"/>
                  <a:pt x="135" y="539"/>
                </a:cubicBezTo>
                <a:cubicBezTo>
                  <a:pt x="136" y="539"/>
                  <a:pt x="136" y="539"/>
                  <a:pt x="136" y="539"/>
                </a:cubicBezTo>
                <a:cubicBezTo>
                  <a:pt x="136" y="540"/>
                  <a:pt x="136" y="540"/>
                  <a:pt x="136" y="541"/>
                </a:cubicBezTo>
                <a:cubicBezTo>
                  <a:pt x="136" y="542"/>
                  <a:pt x="137" y="543"/>
                  <a:pt x="136" y="544"/>
                </a:cubicBezTo>
                <a:close/>
                <a:moveTo>
                  <a:pt x="138" y="513"/>
                </a:moveTo>
                <a:cubicBezTo>
                  <a:pt x="138" y="515"/>
                  <a:pt x="137" y="517"/>
                  <a:pt x="136" y="518"/>
                </a:cubicBezTo>
                <a:cubicBezTo>
                  <a:pt x="136" y="519"/>
                  <a:pt x="136" y="520"/>
                  <a:pt x="136" y="522"/>
                </a:cubicBezTo>
                <a:cubicBezTo>
                  <a:pt x="135" y="522"/>
                  <a:pt x="135" y="521"/>
                  <a:pt x="135" y="520"/>
                </a:cubicBezTo>
                <a:cubicBezTo>
                  <a:pt x="135" y="520"/>
                  <a:pt x="135" y="519"/>
                  <a:pt x="136" y="519"/>
                </a:cubicBezTo>
                <a:cubicBezTo>
                  <a:pt x="136" y="518"/>
                  <a:pt x="135" y="516"/>
                  <a:pt x="136" y="516"/>
                </a:cubicBezTo>
                <a:cubicBezTo>
                  <a:pt x="136" y="515"/>
                  <a:pt x="136" y="515"/>
                  <a:pt x="136" y="514"/>
                </a:cubicBezTo>
                <a:cubicBezTo>
                  <a:pt x="136" y="512"/>
                  <a:pt x="137" y="513"/>
                  <a:pt x="137" y="512"/>
                </a:cubicBezTo>
                <a:cubicBezTo>
                  <a:pt x="137" y="510"/>
                  <a:pt x="138" y="509"/>
                  <a:pt x="139" y="507"/>
                </a:cubicBezTo>
                <a:cubicBezTo>
                  <a:pt x="139" y="507"/>
                  <a:pt x="139" y="508"/>
                  <a:pt x="139" y="508"/>
                </a:cubicBezTo>
                <a:cubicBezTo>
                  <a:pt x="139" y="510"/>
                  <a:pt x="138" y="511"/>
                  <a:pt x="138" y="513"/>
                </a:cubicBezTo>
                <a:close/>
                <a:moveTo>
                  <a:pt x="139" y="506"/>
                </a:moveTo>
                <a:cubicBezTo>
                  <a:pt x="139" y="503"/>
                  <a:pt x="139" y="503"/>
                  <a:pt x="139" y="503"/>
                </a:cubicBezTo>
                <a:cubicBezTo>
                  <a:pt x="140" y="502"/>
                  <a:pt x="140" y="507"/>
                  <a:pt x="139" y="506"/>
                </a:cubicBezTo>
                <a:close/>
                <a:moveTo>
                  <a:pt x="140" y="498"/>
                </a:moveTo>
                <a:cubicBezTo>
                  <a:pt x="139" y="498"/>
                  <a:pt x="139" y="497"/>
                  <a:pt x="139" y="497"/>
                </a:cubicBezTo>
                <a:cubicBezTo>
                  <a:pt x="138" y="496"/>
                  <a:pt x="140" y="496"/>
                  <a:pt x="140" y="496"/>
                </a:cubicBezTo>
                <a:cubicBezTo>
                  <a:pt x="140" y="494"/>
                  <a:pt x="139" y="494"/>
                  <a:pt x="139" y="493"/>
                </a:cubicBezTo>
                <a:cubicBezTo>
                  <a:pt x="139" y="493"/>
                  <a:pt x="140" y="493"/>
                  <a:pt x="140" y="493"/>
                </a:cubicBezTo>
                <a:cubicBezTo>
                  <a:pt x="141" y="494"/>
                  <a:pt x="140" y="495"/>
                  <a:pt x="141" y="495"/>
                </a:cubicBezTo>
                <a:cubicBezTo>
                  <a:pt x="141" y="496"/>
                  <a:pt x="139" y="496"/>
                  <a:pt x="140" y="498"/>
                </a:cubicBezTo>
                <a:close/>
                <a:moveTo>
                  <a:pt x="289" y="273"/>
                </a:moveTo>
                <a:cubicBezTo>
                  <a:pt x="289" y="273"/>
                  <a:pt x="289" y="273"/>
                  <a:pt x="289" y="273"/>
                </a:cubicBezTo>
                <a:cubicBezTo>
                  <a:pt x="290" y="273"/>
                  <a:pt x="290" y="273"/>
                  <a:pt x="291" y="273"/>
                </a:cubicBezTo>
                <a:cubicBezTo>
                  <a:pt x="292" y="272"/>
                  <a:pt x="292" y="272"/>
                  <a:pt x="292" y="271"/>
                </a:cubicBezTo>
                <a:cubicBezTo>
                  <a:pt x="293" y="271"/>
                  <a:pt x="295" y="271"/>
                  <a:pt x="295" y="271"/>
                </a:cubicBezTo>
                <a:cubicBezTo>
                  <a:pt x="295" y="271"/>
                  <a:pt x="295" y="271"/>
                  <a:pt x="296" y="271"/>
                </a:cubicBezTo>
                <a:cubicBezTo>
                  <a:pt x="296" y="271"/>
                  <a:pt x="296" y="270"/>
                  <a:pt x="297" y="271"/>
                </a:cubicBezTo>
                <a:cubicBezTo>
                  <a:pt x="297" y="270"/>
                  <a:pt x="298" y="270"/>
                  <a:pt x="298" y="270"/>
                </a:cubicBezTo>
                <a:cubicBezTo>
                  <a:pt x="298" y="270"/>
                  <a:pt x="299" y="270"/>
                  <a:pt x="299" y="270"/>
                </a:cubicBezTo>
                <a:cubicBezTo>
                  <a:pt x="299" y="270"/>
                  <a:pt x="300" y="270"/>
                  <a:pt x="300" y="270"/>
                </a:cubicBezTo>
                <a:cubicBezTo>
                  <a:pt x="300" y="270"/>
                  <a:pt x="301" y="270"/>
                  <a:pt x="301" y="270"/>
                </a:cubicBezTo>
                <a:cubicBezTo>
                  <a:pt x="301" y="270"/>
                  <a:pt x="302" y="270"/>
                  <a:pt x="302" y="269"/>
                </a:cubicBezTo>
                <a:cubicBezTo>
                  <a:pt x="302" y="269"/>
                  <a:pt x="302" y="269"/>
                  <a:pt x="302" y="269"/>
                </a:cubicBezTo>
                <a:cubicBezTo>
                  <a:pt x="302" y="268"/>
                  <a:pt x="302" y="267"/>
                  <a:pt x="302" y="266"/>
                </a:cubicBezTo>
                <a:cubicBezTo>
                  <a:pt x="303" y="267"/>
                  <a:pt x="303" y="267"/>
                  <a:pt x="304" y="267"/>
                </a:cubicBezTo>
                <a:cubicBezTo>
                  <a:pt x="305" y="266"/>
                  <a:pt x="306" y="264"/>
                  <a:pt x="308" y="263"/>
                </a:cubicBezTo>
                <a:cubicBezTo>
                  <a:pt x="308" y="263"/>
                  <a:pt x="308" y="263"/>
                  <a:pt x="308" y="262"/>
                </a:cubicBezTo>
                <a:cubicBezTo>
                  <a:pt x="308" y="263"/>
                  <a:pt x="309" y="263"/>
                  <a:pt x="309" y="263"/>
                </a:cubicBezTo>
                <a:cubicBezTo>
                  <a:pt x="311" y="261"/>
                  <a:pt x="314" y="260"/>
                  <a:pt x="317" y="258"/>
                </a:cubicBezTo>
                <a:cubicBezTo>
                  <a:pt x="317" y="257"/>
                  <a:pt x="317" y="257"/>
                  <a:pt x="317" y="256"/>
                </a:cubicBezTo>
                <a:cubicBezTo>
                  <a:pt x="319" y="258"/>
                  <a:pt x="319" y="255"/>
                  <a:pt x="320" y="255"/>
                </a:cubicBezTo>
                <a:cubicBezTo>
                  <a:pt x="320" y="255"/>
                  <a:pt x="320" y="255"/>
                  <a:pt x="321" y="256"/>
                </a:cubicBezTo>
                <a:cubicBezTo>
                  <a:pt x="322" y="255"/>
                  <a:pt x="323" y="254"/>
                  <a:pt x="325" y="253"/>
                </a:cubicBezTo>
                <a:cubicBezTo>
                  <a:pt x="328" y="251"/>
                  <a:pt x="446" y="200"/>
                  <a:pt x="428" y="131"/>
                </a:cubicBezTo>
                <a:cubicBezTo>
                  <a:pt x="425" y="123"/>
                  <a:pt x="412" y="99"/>
                  <a:pt x="400" y="93"/>
                </a:cubicBezTo>
                <a:cubicBezTo>
                  <a:pt x="413" y="98"/>
                  <a:pt x="429" y="115"/>
                  <a:pt x="435" y="135"/>
                </a:cubicBezTo>
                <a:cubicBezTo>
                  <a:pt x="445" y="168"/>
                  <a:pt x="419" y="195"/>
                  <a:pt x="403" y="209"/>
                </a:cubicBezTo>
                <a:cubicBezTo>
                  <a:pt x="387" y="222"/>
                  <a:pt x="357" y="240"/>
                  <a:pt x="339" y="250"/>
                </a:cubicBezTo>
                <a:cubicBezTo>
                  <a:pt x="329" y="255"/>
                  <a:pt x="324" y="258"/>
                  <a:pt x="319" y="260"/>
                </a:cubicBezTo>
                <a:cubicBezTo>
                  <a:pt x="318" y="261"/>
                  <a:pt x="317" y="262"/>
                  <a:pt x="316" y="263"/>
                </a:cubicBezTo>
                <a:cubicBezTo>
                  <a:pt x="316" y="264"/>
                  <a:pt x="315" y="263"/>
                  <a:pt x="314" y="263"/>
                </a:cubicBezTo>
                <a:cubicBezTo>
                  <a:pt x="313" y="264"/>
                  <a:pt x="311" y="265"/>
                  <a:pt x="309" y="266"/>
                </a:cubicBezTo>
                <a:cubicBezTo>
                  <a:pt x="309" y="266"/>
                  <a:pt x="309" y="267"/>
                  <a:pt x="309" y="267"/>
                </a:cubicBezTo>
                <a:cubicBezTo>
                  <a:pt x="309" y="267"/>
                  <a:pt x="308" y="267"/>
                  <a:pt x="308" y="267"/>
                </a:cubicBezTo>
                <a:cubicBezTo>
                  <a:pt x="307" y="268"/>
                  <a:pt x="307" y="267"/>
                  <a:pt x="307" y="267"/>
                </a:cubicBezTo>
                <a:cubicBezTo>
                  <a:pt x="306" y="268"/>
                  <a:pt x="306" y="268"/>
                  <a:pt x="306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303" y="269"/>
                  <a:pt x="303" y="269"/>
                  <a:pt x="303" y="269"/>
                </a:cubicBezTo>
                <a:cubicBezTo>
                  <a:pt x="302" y="270"/>
                  <a:pt x="303" y="270"/>
                  <a:pt x="302" y="270"/>
                </a:cubicBezTo>
                <a:cubicBezTo>
                  <a:pt x="302" y="270"/>
                  <a:pt x="302" y="270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0" y="271"/>
                  <a:pt x="299" y="272"/>
                  <a:pt x="299" y="272"/>
                </a:cubicBezTo>
                <a:cubicBezTo>
                  <a:pt x="298" y="272"/>
                  <a:pt x="298" y="272"/>
                  <a:pt x="298" y="272"/>
                </a:cubicBezTo>
                <a:cubicBezTo>
                  <a:pt x="297" y="272"/>
                  <a:pt x="297" y="272"/>
                  <a:pt x="297" y="272"/>
                </a:cubicBezTo>
                <a:cubicBezTo>
                  <a:pt x="296" y="272"/>
                  <a:pt x="296" y="272"/>
                  <a:pt x="295" y="272"/>
                </a:cubicBezTo>
                <a:cubicBezTo>
                  <a:pt x="295" y="272"/>
                  <a:pt x="296" y="273"/>
                  <a:pt x="295" y="273"/>
                </a:cubicBezTo>
                <a:cubicBezTo>
                  <a:pt x="294" y="274"/>
                  <a:pt x="293" y="274"/>
                  <a:pt x="292" y="273"/>
                </a:cubicBezTo>
                <a:cubicBezTo>
                  <a:pt x="291" y="274"/>
                  <a:pt x="289" y="274"/>
                  <a:pt x="289" y="274"/>
                </a:cubicBezTo>
                <a:cubicBezTo>
                  <a:pt x="289" y="274"/>
                  <a:pt x="288" y="274"/>
                  <a:pt x="288" y="275"/>
                </a:cubicBezTo>
                <a:cubicBezTo>
                  <a:pt x="288" y="275"/>
                  <a:pt x="288" y="274"/>
                  <a:pt x="288" y="274"/>
                </a:cubicBezTo>
                <a:cubicBezTo>
                  <a:pt x="287" y="273"/>
                  <a:pt x="287" y="273"/>
                  <a:pt x="287" y="273"/>
                </a:cubicBezTo>
                <a:cubicBezTo>
                  <a:pt x="287" y="273"/>
                  <a:pt x="289" y="273"/>
                  <a:pt x="289" y="273"/>
                </a:cubicBezTo>
                <a:close/>
                <a:moveTo>
                  <a:pt x="284" y="292"/>
                </a:moveTo>
                <a:cubicBezTo>
                  <a:pt x="284" y="291"/>
                  <a:pt x="285" y="292"/>
                  <a:pt x="285" y="292"/>
                </a:cubicBezTo>
                <a:cubicBezTo>
                  <a:pt x="285" y="292"/>
                  <a:pt x="285" y="291"/>
                  <a:pt x="286" y="291"/>
                </a:cubicBezTo>
                <a:cubicBezTo>
                  <a:pt x="286" y="291"/>
                  <a:pt x="286" y="291"/>
                  <a:pt x="287" y="291"/>
                </a:cubicBezTo>
                <a:cubicBezTo>
                  <a:pt x="287" y="291"/>
                  <a:pt x="287" y="290"/>
                  <a:pt x="287" y="290"/>
                </a:cubicBezTo>
                <a:cubicBezTo>
                  <a:pt x="287" y="290"/>
                  <a:pt x="287" y="290"/>
                  <a:pt x="287" y="290"/>
                </a:cubicBezTo>
                <a:cubicBezTo>
                  <a:pt x="288" y="290"/>
                  <a:pt x="288" y="290"/>
                  <a:pt x="289" y="289"/>
                </a:cubicBezTo>
                <a:cubicBezTo>
                  <a:pt x="289" y="289"/>
                  <a:pt x="289" y="290"/>
                  <a:pt x="290" y="290"/>
                </a:cubicBezTo>
                <a:cubicBezTo>
                  <a:pt x="290" y="289"/>
                  <a:pt x="291" y="289"/>
                  <a:pt x="292" y="290"/>
                </a:cubicBezTo>
                <a:cubicBezTo>
                  <a:pt x="291" y="290"/>
                  <a:pt x="291" y="291"/>
                  <a:pt x="290" y="291"/>
                </a:cubicBezTo>
                <a:cubicBezTo>
                  <a:pt x="290" y="291"/>
                  <a:pt x="290" y="290"/>
                  <a:pt x="290" y="290"/>
                </a:cubicBezTo>
                <a:cubicBezTo>
                  <a:pt x="290" y="290"/>
                  <a:pt x="289" y="291"/>
                  <a:pt x="289" y="291"/>
                </a:cubicBezTo>
                <a:cubicBezTo>
                  <a:pt x="289" y="291"/>
                  <a:pt x="288" y="290"/>
                  <a:pt x="287" y="292"/>
                </a:cubicBezTo>
                <a:cubicBezTo>
                  <a:pt x="287" y="292"/>
                  <a:pt x="287" y="293"/>
                  <a:pt x="286" y="293"/>
                </a:cubicBezTo>
                <a:cubicBezTo>
                  <a:pt x="286" y="293"/>
                  <a:pt x="285" y="293"/>
                  <a:pt x="285" y="293"/>
                </a:cubicBezTo>
                <a:cubicBezTo>
                  <a:pt x="285" y="293"/>
                  <a:pt x="284" y="293"/>
                  <a:pt x="283" y="292"/>
                </a:cubicBezTo>
                <a:cubicBezTo>
                  <a:pt x="284" y="292"/>
                  <a:pt x="283" y="292"/>
                  <a:pt x="284" y="292"/>
                </a:cubicBezTo>
                <a:close/>
                <a:moveTo>
                  <a:pt x="282" y="292"/>
                </a:moveTo>
                <a:cubicBezTo>
                  <a:pt x="283" y="293"/>
                  <a:pt x="283" y="294"/>
                  <a:pt x="284" y="295"/>
                </a:cubicBezTo>
                <a:cubicBezTo>
                  <a:pt x="283" y="296"/>
                  <a:pt x="283" y="294"/>
                  <a:pt x="282" y="294"/>
                </a:cubicBezTo>
                <a:cubicBezTo>
                  <a:pt x="281" y="294"/>
                  <a:pt x="280" y="294"/>
                  <a:pt x="278" y="295"/>
                </a:cubicBezTo>
                <a:cubicBezTo>
                  <a:pt x="278" y="292"/>
                  <a:pt x="281" y="293"/>
                  <a:pt x="282" y="292"/>
                </a:cubicBezTo>
                <a:close/>
                <a:moveTo>
                  <a:pt x="282" y="279"/>
                </a:moveTo>
                <a:cubicBezTo>
                  <a:pt x="282" y="279"/>
                  <a:pt x="281" y="280"/>
                  <a:pt x="282" y="280"/>
                </a:cubicBezTo>
                <a:cubicBezTo>
                  <a:pt x="281" y="281"/>
                  <a:pt x="280" y="280"/>
                  <a:pt x="280" y="281"/>
                </a:cubicBezTo>
                <a:cubicBezTo>
                  <a:pt x="279" y="281"/>
                  <a:pt x="277" y="283"/>
                  <a:pt x="276" y="282"/>
                </a:cubicBezTo>
                <a:cubicBezTo>
                  <a:pt x="278" y="281"/>
                  <a:pt x="280" y="279"/>
                  <a:pt x="282" y="279"/>
                </a:cubicBezTo>
                <a:close/>
                <a:moveTo>
                  <a:pt x="256" y="274"/>
                </a:moveTo>
                <a:cubicBezTo>
                  <a:pt x="257" y="274"/>
                  <a:pt x="257" y="274"/>
                  <a:pt x="258" y="273"/>
                </a:cubicBezTo>
                <a:cubicBezTo>
                  <a:pt x="259" y="273"/>
                  <a:pt x="259" y="274"/>
                  <a:pt x="259" y="275"/>
                </a:cubicBezTo>
                <a:cubicBezTo>
                  <a:pt x="258" y="275"/>
                  <a:pt x="257" y="275"/>
                  <a:pt x="256" y="276"/>
                </a:cubicBezTo>
                <a:cubicBezTo>
                  <a:pt x="256" y="275"/>
                  <a:pt x="256" y="275"/>
                  <a:pt x="256" y="274"/>
                </a:cubicBezTo>
                <a:close/>
                <a:moveTo>
                  <a:pt x="249" y="294"/>
                </a:moveTo>
                <a:cubicBezTo>
                  <a:pt x="252" y="293"/>
                  <a:pt x="252" y="293"/>
                  <a:pt x="252" y="293"/>
                </a:cubicBezTo>
                <a:cubicBezTo>
                  <a:pt x="252" y="294"/>
                  <a:pt x="247" y="297"/>
                  <a:pt x="246" y="297"/>
                </a:cubicBezTo>
                <a:cubicBezTo>
                  <a:pt x="246" y="296"/>
                  <a:pt x="248" y="294"/>
                  <a:pt x="249" y="294"/>
                </a:cubicBezTo>
                <a:close/>
                <a:moveTo>
                  <a:pt x="238" y="326"/>
                </a:moveTo>
                <a:cubicBezTo>
                  <a:pt x="238" y="327"/>
                  <a:pt x="237" y="325"/>
                  <a:pt x="236" y="326"/>
                </a:cubicBezTo>
                <a:cubicBezTo>
                  <a:pt x="235" y="327"/>
                  <a:pt x="234" y="329"/>
                  <a:pt x="233" y="327"/>
                </a:cubicBezTo>
                <a:cubicBezTo>
                  <a:pt x="234" y="326"/>
                  <a:pt x="235" y="326"/>
                  <a:pt x="236" y="326"/>
                </a:cubicBezTo>
                <a:cubicBezTo>
                  <a:pt x="237" y="325"/>
                  <a:pt x="238" y="324"/>
                  <a:pt x="239" y="324"/>
                </a:cubicBezTo>
                <a:cubicBezTo>
                  <a:pt x="239" y="325"/>
                  <a:pt x="239" y="325"/>
                  <a:pt x="238" y="326"/>
                </a:cubicBezTo>
                <a:close/>
                <a:moveTo>
                  <a:pt x="243" y="313"/>
                </a:moveTo>
                <a:cubicBezTo>
                  <a:pt x="243" y="315"/>
                  <a:pt x="241" y="314"/>
                  <a:pt x="241" y="314"/>
                </a:cubicBezTo>
                <a:cubicBezTo>
                  <a:pt x="240" y="312"/>
                  <a:pt x="242" y="314"/>
                  <a:pt x="243" y="313"/>
                </a:cubicBezTo>
                <a:close/>
                <a:moveTo>
                  <a:pt x="240" y="314"/>
                </a:moveTo>
                <a:cubicBezTo>
                  <a:pt x="240" y="315"/>
                  <a:pt x="240" y="315"/>
                  <a:pt x="240" y="316"/>
                </a:cubicBezTo>
                <a:cubicBezTo>
                  <a:pt x="240" y="316"/>
                  <a:pt x="239" y="317"/>
                  <a:pt x="239" y="317"/>
                </a:cubicBezTo>
                <a:cubicBezTo>
                  <a:pt x="238" y="316"/>
                  <a:pt x="239" y="315"/>
                  <a:pt x="240" y="314"/>
                </a:cubicBezTo>
                <a:close/>
                <a:moveTo>
                  <a:pt x="237" y="317"/>
                </a:moveTo>
                <a:cubicBezTo>
                  <a:pt x="238" y="318"/>
                  <a:pt x="236" y="318"/>
                  <a:pt x="235" y="319"/>
                </a:cubicBezTo>
                <a:cubicBezTo>
                  <a:pt x="234" y="320"/>
                  <a:pt x="233" y="321"/>
                  <a:pt x="232" y="321"/>
                </a:cubicBezTo>
                <a:cubicBezTo>
                  <a:pt x="232" y="319"/>
                  <a:pt x="236" y="318"/>
                  <a:pt x="237" y="317"/>
                </a:cubicBezTo>
                <a:close/>
                <a:moveTo>
                  <a:pt x="231" y="303"/>
                </a:moveTo>
                <a:cubicBezTo>
                  <a:pt x="234" y="302"/>
                  <a:pt x="231" y="306"/>
                  <a:pt x="230" y="306"/>
                </a:cubicBezTo>
                <a:cubicBezTo>
                  <a:pt x="229" y="305"/>
                  <a:pt x="230" y="304"/>
                  <a:pt x="231" y="303"/>
                </a:cubicBezTo>
                <a:close/>
                <a:moveTo>
                  <a:pt x="218" y="338"/>
                </a:moveTo>
                <a:cubicBezTo>
                  <a:pt x="218" y="338"/>
                  <a:pt x="217" y="338"/>
                  <a:pt x="216" y="337"/>
                </a:cubicBezTo>
                <a:cubicBezTo>
                  <a:pt x="217" y="336"/>
                  <a:pt x="218" y="338"/>
                  <a:pt x="219" y="337"/>
                </a:cubicBezTo>
                <a:cubicBezTo>
                  <a:pt x="219" y="336"/>
                  <a:pt x="218" y="336"/>
                  <a:pt x="218" y="336"/>
                </a:cubicBezTo>
                <a:cubicBezTo>
                  <a:pt x="218" y="335"/>
                  <a:pt x="220" y="333"/>
                  <a:pt x="221" y="333"/>
                </a:cubicBezTo>
                <a:cubicBezTo>
                  <a:pt x="222" y="335"/>
                  <a:pt x="220" y="336"/>
                  <a:pt x="218" y="338"/>
                </a:cubicBezTo>
                <a:close/>
                <a:moveTo>
                  <a:pt x="229" y="305"/>
                </a:moveTo>
                <a:cubicBezTo>
                  <a:pt x="229" y="306"/>
                  <a:pt x="225" y="310"/>
                  <a:pt x="224" y="310"/>
                </a:cubicBezTo>
                <a:cubicBezTo>
                  <a:pt x="224" y="310"/>
                  <a:pt x="228" y="305"/>
                  <a:pt x="229" y="305"/>
                </a:cubicBezTo>
                <a:close/>
                <a:moveTo>
                  <a:pt x="213" y="319"/>
                </a:moveTo>
                <a:cubicBezTo>
                  <a:pt x="213" y="318"/>
                  <a:pt x="214" y="318"/>
                  <a:pt x="214" y="318"/>
                </a:cubicBezTo>
                <a:cubicBezTo>
                  <a:pt x="215" y="317"/>
                  <a:pt x="217" y="316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8" y="314"/>
                  <a:pt x="218" y="314"/>
                  <a:pt x="219" y="314"/>
                </a:cubicBezTo>
                <a:cubicBezTo>
                  <a:pt x="220" y="314"/>
                  <a:pt x="220" y="313"/>
                  <a:pt x="221" y="313"/>
                </a:cubicBezTo>
                <a:cubicBezTo>
                  <a:pt x="221" y="312"/>
                  <a:pt x="221" y="313"/>
                  <a:pt x="221" y="313"/>
                </a:cubicBezTo>
                <a:cubicBezTo>
                  <a:pt x="222" y="312"/>
                  <a:pt x="224" y="311"/>
                  <a:pt x="225" y="311"/>
                </a:cubicBezTo>
                <a:cubicBezTo>
                  <a:pt x="225" y="312"/>
                  <a:pt x="223" y="315"/>
                  <a:pt x="222" y="315"/>
                </a:cubicBezTo>
                <a:cubicBezTo>
                  <a:pt x="222" y="314"/>
                  <a:pt x="222" y="314"/>
                  <a:pt x="223" y="313"/>
                </a:cubicBezTo>
                <a:cubicBezTo>
                  <a:pt x="222" y="312"/>
                  <a:pt x="221" y="314"/>
                  <a:pt x="221" y="315"/>
                </a:cubicBezTo>
                <a:cubicBezTo>
                  <a:pt x="220" y="316"/>
                  <a:pt x="220" y="315"/>
                  <a:pt x="219" y="315"/>
                </a:cubicBezTo>
                <a:cubicBezTo>
                  <a:pt x="219" y="316"/>
                  <a:pt x="218" y="316"/>
                  <a:pt x="217" y="317"/>
                </a:cubicBezTo>
                <a:cubicBezTo>
                  <a:pt x="217" y="317"/>
                  <a:pt x="216" y="318"/>
                  <a:pt x="216" y="319"/>
                </a:cubicBezTo>
                <a:cubicBezTo>
                  <a:pt x="215" y="319"/>
                  <a:pt x="215" y="319"/>
                  <a:pt x="214" y="319"/>
                </a:cubicBezTo>
                <a:cubicBezTo>
                  <a:pt x="214" y="320"/>
                  <a:pt x="214" y="321"/>
                  <a:pt x="213" y="320"/>
                </a:cubicBezTo>
                <a:cubicBezTo>
                  <a:pt x="213" y="320"/>
                  <a:pt x="213" y="319"/>
                  <a:pt x="213" y="319"/>
                </a:cubicBezTo>
                <a:close/>
                <a:moveTo>
                  <a:pt x="210" y="321"/>
                </a:moveTo>
                <a:cubicBezTo>
                  <a:pt x="211" y="322"/>
                  <a:pt x="211" y="322"/>
                  <a:pt x="211" y="322"/>
                </a:cubicBezTo>
                <a:cubicBezTo>
                  <a:pt x="211" y="323"/>
                  <a:pt x="211" y="324"/>
                  <a:pt x="210" y="324"/>
                </a:cubicBezTo>
                <a:cubicBezTo>
                  <a:pt x="210" y="322"/>
                  <a:pt x="209" y="322"/>
                  <a:pt x="209" y="324"/>
                </a:cubicBezTo>
                <a:cubicBezTo>
                  <a:pt x="208" y="323"/>
                  <a:pt x="210" y="322"/>
                  <a:pt x="210" y="321"/>
                </a:cubicBezTo>
                <a:close/>
                <a:moveTo>
                  <a:pt x="93" y="498"/>
                </a:moveTo>
                <a:cubicBezTo>
                  <a:pt x="92" y="499"/>
                  <a:pt x="93" y="500"/>
                  <a:pt x="92" y="502"/>
                </a:cubicBezTo>
                <a:cubicBezTo>
                  <a:pt x="92" y="502"/>
                  <a:pt x="92" y="501"/>
                  <a:pt x="92" y="501"/>
                </a:cubicBezTo>
                <a:cubicBezTo>
                  <a:pt x="92" y="500"/>
                  <a:pt x="92" y="498"/>
                  <a:pt x="92" y="496"/>
                </a:cubicBezTo>
                <a:cubicBezTo>
                  <a:pt x="94" y="497"/>
                  <a:pt x="93" y="498"/>
                  <a:pt x="93" y="498"/>
                </a:cubicBezTo>
                <a:close/>
                <a:moveTo>
                  <a:pt x="100" y="460"/>
                </a:moveTo>
                <a:cubicBezTo>
                  <a:pt x="99" y="460"/>
                  <a:pt x="98" y="459"/>
                  <a:pt x="98" y="460"/>
                </a:cubicBezTo>
                <a:cubicBezTo>
                  <a:pt x="98" y="460"/>
                  <a:pt x="98" y="461"/>
                  <a:pt x="98" y="461"/>
                </a:cubicBezTo>
                <a:cubicBezTo>
                  <a:pt x="98" y="461"/>
                  <a:pt x="98" y="461"/>
                  <a:pt x="98" y="461"/>
                </a:cubicBezTo>
                <a:cubicBezTo>
                  <a:pt x="98" y="460"/>
                  <a:pt x="98" y="460"/>
                  <a:pt x="98" y="459"/>
                </a:cubicBezTo>
                <a:cubicBezTo>
                  <a:pt x="98" y="459"/>
                  <a:pt x="98" y="458"/>
                  <a:pt x="98" y="458"/>
                </a:cubicBezTo>
                <a:cubicBezTo>
                  <a:pt x="98" y="458"/>
                  <a:pt x="98" y="458"/>
                  <a:pt x="99" y="458"/>
                </a:cubicBezTo>
                <a:cubicBezTo>
                  <a:pt x="99" y="458"/>
                  <a:pt x="99" y="458"/>
                  <a:pt x="99" y="458"/>
                </a:cubicBezTo>
                <a:cubicBezTo>
                  <a:pt x="99" y="458"/>
                  <a:pt x="99" y="459"/>
                  <a:pt x="99" y="459"/>
                </a:cubicBezTo>
                <a:cubicBezTo>
                  <a:pt x="99" y="459"/>
                  <a:pt x="100" y="459"/>
                  <a:pt x="100" y="459"/>
                </a:cubicBezTo>
                <a:cubicBezTo>
                  <a:pt x="100" y="459"/>
                  <a:pt x="100" y="460"/>
                  <a:pt x="100" y="460"/>
                </a:cubicBezTo>
                <a:cubicBezTo>
                  <a:pt x="100" y="460"/>
                  <a:pt x="100" y="460"/>
                  <a:pt x="100" y="460"/>
                </a:cubicBezTo>
                <a:close/>
                <a:moveTo>
                  <a:pt x="104" y="446"/>
                </a:moveTo>
                <a:cubicBezTo>
                  <a:pt x="104" y="446"/>
                  <a:pt x="104" y="445"/>
                  <a:pt x="104" y="444"/>
                </a:cubicBezTo>
                <a:cubicBezTo>
                  <a:pt x="103" y="444"/>
                  <a:pt x="103" y="446"/>
                  <a:pt x="103" y="447"/>
                </a:cubicBezTo>
                <a:cubicBezTo>
                  <a:pt x="104" y="448"/>
                  <a:pt x="103" y="447"/>
                  <a:pt x="102" y="448"/>
                </a:cubicBezTo>
                <a:cubicBezTo>
                  <a:pt x="103" y="449"/>
                  <a:pt x="102" y="450"/>
                  <a:pt x="101" y="451"/>
                </a:cubicBezTo>
                <a:cubicBezTo>
                  <a:pt x="101" y="451"/>
                  <a:pt x="101" y="452"/>
                  <a:pt x="101" y="453"/>
                </a:cubicBezTo>
                <a:cubicBezTo>
                  <a:pt x="101" y="454"/>
                  <a:pt x="101" y="454"/>
                  <a:pt x="101" y="454"/>
                </a:cubicBezTo>
                <a:cubicBezTo>
                  <a:pt x="100" y="455"/>
                  <a:pt x="100" y="456"/>
                  <a:pt x="100" y="456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99" y="454"/>
                  <a:pt x="99" y="454"/>
                  <a:pt x="100" y="453"/>
                </a:cubicBezTo>
                <a:cubicBezTo>
                  <a:pt x="100" y="452"/>
                  <a:pt x="101" y="450"/>
                  <a:pt x="100" y="449"/>
                </a:cubicBezTo>
                <a:cubicBezTo>
                  <a:pt x="100" y="449"/>
                  <a:pt x="100" y="449"/>
                  <a:pt x="100" y="449"/>
                </a:cubicBezTo>
                <a:cubicBezTo>
                  <a:pt x="100" y="448"/>
                  <a:pt x="101" y="448"/>
                  <a:pt x="101" y="447"/>
                </a:cubicBezTo>
                <a:cubicBezTo>
                  <a:pt x="102" y="446"/>
                  <a:pt x="102" y="445"/>
                  <a:pt x="102" y="445"/>
                </a:cubicBezTo>
                <a:cubicBezTo>
                  <a:pt x="102" y="445"/>
                  <a:pt x="102" y="445"/>
                  <a:pt x="102" y="445"/>
                </a:cubicBezTo>
                <a:cubicBezTo>
                  <a:pt x="103" y="444"/>
                  <a:pt x="104" y="442"/>
                  <a:pt x="104" y="441"/>
                </a:cubicBezTo>
                <a:cubicBezTo>
                  <a:pt x="106" y="442"/>
                  <a:pt x="105" y="445"/>
                  <a:pt x="104" y="446"/>
                </a:cubicBezTo>
                <a:close/>
                <a:moveTo>
                  <a:pt x="104" y="439"/>
                </a:moveTo>
                <a:cubicBezTo>
                  <a:pt x="103" y="439"/>
                  <a:pt x="104" y="435"/>
                  <a:pt x="104" y="434"/>
                </a:cubicBezTo>
                <a:cubicBezTo>
                  <a:pt x="108" y="438"/>
                  <a:pt x="104" y="439"/>
                  <a:pt x="104" y="439"/>
                </a:cubicBezTo>
                <a:close/>
                <a:moveTo>
                  <a:pt x="105" y="434"/>
                </a:moveTo>
                <a:cubicBezTo>
                  <a:pt x="105" y="433"/>
                  <a:pt x="106" y="430"/>
                  <a:pt x="108" y="429"/>
                </a:cubicBezTo>
                <a:cubicBezTo>
                  <a:pt x="108" y="429"/>
                  <a:pt x="106" y="433"/>
                  <a:pt x="105" y="434"/>
                </a:cubicBezTo>
                <a:close/>
                <a:moveTo>
                  <a:pt x="124" y="446"/>
                </a:moveTo>
                <a:cubicBezTo>
                  <a:pt x="124" y="447"/>
                  <a:pt x="122" y="446"/>
                  <a:pt x="122" y="447"/>
                </a:cubicBezTo>
                <a:cubicBezTo>
                  <a:pt x="122" y="449"/>
                  <a:pt x="122" y="450"/>
                  <a:pt x="120" y="450"/>
                </a:cubicBezTo>
                <a:cubicBezTo>
                  <a:pt x="120" y="448"/>
                  <a:pt x="121" y="447"/>
                  <a:pt x="121" y="447"/>
                </a:cubicBezTo>
                <a:cubicBezTo>
                  <a:pt x="122" y="446"/>
                  <a:pt x="122" y="444"/>
                  <a:pt x="123" y="444"/>
                </a:cubicBezTo>
                <a:cubicBezTo>
                  <a:pt x="124" y="444"/>
                  <a:pt x="124" y="445"/>
                  <a:pt x="124" y="446"/>
                </a:cubicBezTo>
                <a:close/>
                <a:moveTo>
                  <a:pt x="126" y="439"/>
                </a:moveTo>
                <a:cubicBezTo>
                  <a:pt x="124" y="439"/>
                  <a:pt x="124" y="438"/>
                  <a:pt x="125" y="437"/>
                </a:cubicBezTo>
                <a:cubicBezTo>
                  <a:pt x="126" y="437"/>
                  <a:pt x="126" y="438"/>
                  <a:pt x="126" y="439"/>
                </a:cubicBezTo>
                <a:close/>
                <a:moveTo>
                  <a:pt x="142" y="394"/>
                </a:moveTo>
                <a:cubicBezTo>
                  <a:pt x="141" y="394"/>
                  <a:pt x="140" y="395"/>
                  <a:pt x="139" y="396"/>
                </a:cubicBezTo>
                <a:cubicBezTo>
                  <a:pt x="138" y="395"/>
                  <a:pt x="141" y="394"/>
                  <a:pt x="141" y="392"/>
                </a:cubicBezTo>
                <a:cubicBezTo>
                  <a:pt x="142" y="393"/>
                  <a:pt x="143" y="393"/>
                  <a:pt x="144" y="393"/>
                </a:cubicBezTo>
                <a:cubicBezTo>
                  <a:pt x="144" y="395"/>
                  <a:pt x="143" y="393"/>
                  <a:pt x="142" y="394"/>
                </a:cubicBezTo>
                <a:close/>
                <a:moveTo>
                  <a:pt x="191" y="374"/>
                </a:moveTo>
                <a:cubicBezTo>
                  <a:pt x="190" y="375"/>
                  <a:pt x="185" y="377"/>
                  <a:pt x="188" y="374"/>
                </a:cubicBezTo>
                <a:cubicBezTo>
                  <a:pt x="189" y="372"/>
                  <a:pt x="192" y="372"/>
                  <a:pt x="191" y="374"/>
                </a:cubicBezTo>
                <a:close/>
                <a:moveTo>
                  <a:pt x="196" y="370"/>
                </a:moveTo>
                <a:cubicBezTo>
                  <a:pt x="195" y="369"/>
                  <a:pt x="195" y="370"/>
                  <a:pt x="193" y="370"/>
                </a:cubicBezTo>
                <a:cubicBezTo>
                  <a:pt x="194" y="368"/>
                  <a:pt x="195" y="367"/>
                  <a:pt x="197" y="367"/>
                </a:cubicBezTo>
                <a:cubicBezTo>
                  <a:pt x="197" y="366"/>
                  <a:pt x="196" y="364"/>
                  <a:pt x="197" y="364"/>
                </a:cubicBezTo>
                <a:cubicBezTo>
                  <a:pt x="199" y="364"/>
                  <a:pt x="198" y="365"/>
                  <a:pt x="198" y="365"/>
                </a:cubicBezTo>
                <a:cubicBezTo>
                  <a:pt x="197" y="367"/>
                  <a:pt x="198" y="369"/>
                  <a:pt x="196" y="370"/>
                </a:cubicBezTo>
                <a:close/>
                <a:moveTo>
                  <a:pt x="179" y="354"/>
                </a:moveTo>
                <a:cubicBezTo>
                  <a:pt x="179" y="354"/>
                  <a:pt x="180" y="354"/>
                  <a:pt x="181" y="354"/>
                </a:cubicBezTo>
                <a:cubicBezTo>
                  <a:pt x="182" y="353"/>
                  <a:pt x="183" y="352"/>
                  <a:pt x="183" y="351"/>
                </a:cubicBezTo>
                <a:cubicBezTo>
                  <a:pt x="183" y="351"/>
                  <a:pt x="183" y="350"/>
                  <a:pt x="182" y="350"/>
                </a:cubicBezTo>
                <a:cubicBezTo>
                  <a:pt x="182" y="350"/>
                  <a:pt x="180" y="350"/>
                  <a:pt x="180" y="350"/>
                </a:cubicBezTo>
                <a:cubicBezTo>
                  <a:pt x="181" y="349"/>
                  <a:pt x="181" y="349"/>
                  <a:pt x="181" y="349"/>
                </a:cubicBezTo>
                <a:cubicBezTo>
                  <a:pt x="181" y="348"/>
                  <a:pt x="179" y="345"/>
                  <a:pt x="179" y="345"/>
                </a:cubicBezTo>
                <a:cubicBezTo>
                  <a:pt x="180" y="345"/>
                  <a:pt x="182" y="346"/>
                  <a:pt x="182" y="346"/>
                </a:cubicBezTo>
                <a:cubicBezTo>
                  <a:pt x="182" y="346"/>
                  <a:pt x="183" y="346"/>
                  <a:pt x="183" y="345"/>
                </a:cubicBezTo>
                <a:cubicBezTo>
                  <a:pt x="183" y="345"/>
                  <a:pt x="184" y="345"/>
                  <a:pt x="184" y="345"/>
                </a:cubicBezTo>
                <a:cubicBezTo>
                  <a:pt x="184" y="345"/>
                  <a:pt x="184" y="344"/>
                  <a:pt x="185" y="343"/>
                </a:cubicBezTo>
                <a:cubicBezTo>
                  <a:pt x="186" y="343"/>
                  <a:pt x="187" y="342"/>
                  <a:pt x="188" y="341"/>
                </a:cubicBezTo>
                <a:cubicBezTo>
                  <a:pt x="188" y="341"/>
                  <a:pt x="189" y="340"/>
                  <a:pt x="189" y="340"/>
                </a:cubicBezTo>
                <a:cubicBezTo>
                  <a:pt x="190" y="339"/>
                  <a:pt x="191" y="340"/>
                  <a:pt x="191" y="339"/>
                </a:cubicBezTo>
                <a:cubicBezTo>
                  <a:pt x="192" y="339"/>
                  <a:pt x="192" y="337"/>
                  <a:pt x="193" y="337"/>
                </a:cubicBezTo>
                <a:cubicBezTo>
                  <a:pt x="193" y="337"/>
                  <a:pt x="194" y="336"/>
                  <a:pt x="194" y="336"/>
                </a:cubicBezTo>
                <a:cubicBezTo>
                  <a:pt x="194" y="336"/>
                  <a:pt x="195" y="336"/>
                  <a:pt x="195" y="336"/>
                </a:cubicBezTo>
                <a:cubicBezTo>
                  <a:pt x="196" y="336"/>
                  <a:pt x="196" y="335"/>
                  <a:pt x="197" y="335"/>
                </a:cubicBezTo>
                <a:cubicBezTo>
                  <a:pt x="197" y="335"/>
                  <a:pt x="197" y="334"/>
                  <a:pt x="197" y="334"/>
                </a:cubicBezTo>
                <a:cubicBezTo>
                  <a:pt x="198" y="334"/>
                  <a:pt x="198" y="334"/>
                  <a:pt x="198" y="333"/>
                </a:cubicBezTo>
                <a:cubicBezTo>
                  <a:pt x="198" y="333"/>
                  <a:pt x="198" y="334"/>
                  <a:pt x="199" y="333"/>
                </a:cubicBezTo>
                <a:cubicBezTo>
                  <a:pt x="199" y="333"/>
                  <a:pt x="199" y="332"/>
                  <a:pt x="200" y="332"/>
                </a:cubicBezTo>
                <a:cubicBezTo>
                  <a:pt x="200" y="332"/>
                  <a:pt x="200" y="332"/>
                  <a:pt x="200" y="332"/>
                </a:cubicBezTo>
                <a:cubicBezTo>
                  <a:pt x="201" y="332"/>
                  <a:pt x="202" y="331"/>
                  <a:pt x="203" y="329"/>
                </a:cubicBezTo>
                <a:cubicBezTo>
                  <a:pt x="203" y="330"/>
                  <a:pt x="203" y="329"/>
                  <a:pt x="204" y="329"/>
                </a:cubicBezTo>
                <a:cubicBezTo>
                  <a:pt x="204" y="329"/>
                  <a:pt x="205" y="329"/>
                  <a:pt x="206" y="329"/>
                </a:cubicBezTo>
                <a:cubicBezTo>
                  <a:pt x="206" y="329"/>
                  <a:pt x="206" y="330"/>
                  <a:pt x="206" y="330"/>
                </a:cubicBezTo>
                <a:cubicBezTo>
                  <a:pt x="206" y="331"/>
                  <a:pt x="204" y="331"/>
                  <a:pt x="203" y="332"/>
                </a:cubicBezTo>
                <a:cubicBezTo>
                  <a:pt x="203" y="333"/>
                  <a:pt x="202" y="334"/>
                  <a:pt x="202" y="334"/>
                </a:cubicBezTo>
                <a:cubicBezTo>
                  <a:pt x="202" y="334"/>
                  <a:pt x="202" y="334"/>
                  <a:pt x="201" y="334"/>
                </a:cubicBezTo>
                <a:cubicBezTo>
                  <a:pt x="201" y="334"/>
                  <a:pt x="200" y="335"/>
                  <a:pt x="199" y="335"/>
                </a:cubicBezTo>
                <a:cubicBezTo>
                  <a:pt x="199" y="335"/>
                  <a:pt x="198" y="337"/>
                  <a:pt x="197" y="338"/>
                </a:cubicBezTo>
                <a:cubicBezTo>
                  <a:pt x="197" y="338"/>
                  <a:pt x="195" y="339"/>
                  <a:pt x="195" y="340"/>
                </a:cubicBezTo>
                <a:cubicBezTo>
                  <a:pt x="194" y="339"/>
                  <a:pt x="193" y="341"/>
                  <a:pt x="191" y="340"/>
                </a:cubicBezTo>
                <a:cubicBezTo>
                  <a:pt x="190" y="342"/>
                  <a:pt x="189" y="343"/>
                  <a:pt x="189" y="345"/>
                </a:cubicBezTo>
                <a:cubicBezTo>
                  <a:pt x="188" y="345"/>
                  <a:pt x="187" y="345"/>
                  <a:pt x="187" y="345"/>
                </a:cubicBezTo>
                <a:cubicBezTo>
                  <a:pt x="187" y="346"/>
                  <a:pt x="187" y="345"/>
                  <a:pt x="187" y="345"/>
                </a:cubicBezTo>
                <a:cubicBezTo>
                  <a:pt x="186" y="346"/>
                  <a:pt x="186" y="346"/>
                  <a:pt x="186" y="346"/>
                </a:cubicBezTo>
                <a:cubicBezTo>
                  <a:pt x="185" y="346"/>
                  <a:pt x="184" y="346"/>
                  <a:pt x="183" y="347"/>
                </a:cubicBezTo>
                <a:cubicBezTo>
                  <a:pt x="182" y="348"/>
                  <a:pt x="184" y="348"/>
                  <a:pt x="184" y="349"/>
                </a:cubicBezTo>
                <a:cubicBezTo>
                  <a:pt x="183" y="349"/>
                  <a:pt x="184" y="350"/>
                  <a:pt x="184" y="351"/>
                </a:cubicBezTo>
                <a:cubicBezTo>
                  <a:pt x="184" y="350"/>
                  <a:pt x="184" y="350"/>
                  <a:pt x="185" y="350"/>
                </a:cubicBezTo>
                <a:cubicBezTo>
                  <a:pt x="186" y="350"/>
                  <a:pt x="185" y="352"/>
                  <a:pt x="184" y="353"/>
                </a:cubicBezTo>
                <a:cubicBezTo>
                  <a:pt x="184" y="353"/>
                  <a:pt x="183" y="353"/>
                  <a:pt x="182" y="353"/>
                </a:cubicBezTo>
                <a:cubicBezTo>
                  <a:pt x="181" y="355"/>
                  <a:pt x="179" y="358"/>
                  <a:pt x="177" y="359"/>
                </a:cubicBezTo>
                <a:cubicBezTo>
                  <a:pt x="177" y="359"/>
                  <a:pt x="177" y="360"/>
                  <a:pt x="177" y="360"/>
                </a:cubicBezTo>
                <a:cubicBezTo>
                  <a:pt x="176" y="360"/>
                  <a:pt x="176" y="360"/>
                  <a:pt x="176" y="360"/>
                </a:cubicBezTo>
                <a:cubicBezTo>
                  <a:pt x="175" y="361"/>
                  <a:pt x="174" y="362"/>
                  <a:pt x="173" y="363"/>
                </a:cubicBezTo>
                <a:cubicBezTo>
                  <a:pt x="172" y="363"/>
                  <a:pt x="170" y="364"/>
                  <a:pt x="169" y="364"/>
                </a:cubicBezTo>
                <a:cubicBezTo>
                  <a:pt x="169" y="362"/>
                  <a:pt x="169" y="362"/>
                  <a:pt x="171" y="361"/>
                </a:cubicBezTo>
                <a:cubicBezTo>
                  <a:pt x="171" y="361"/>
                  <a:pt x="172" y="362"/>
                  <a:pt x="172" y="361"/>
                </a:cubicBezTo>
                <a:cubicBezTo>
                  <a:pt x="172" y="359"/>
                  <a:pt x="172" y="360"/>
                  <a:pt x="173" y="359"/>
                </a:cubicBezTo>
                <a:cubicBezTo>
                  <a:pt x="174" y="359"/>
                  <a:pt x="174" y="358"/>
                  <a:pt x="174" y="358"/>
                </a:cubicBezTo>
                <a:cubicBezTo>
                  <a:pt x="175" y="358"/>
                  <a:pt x="175" y="357"/>
                  <a:pt x="176" y="356"/>
                </a:cubicBezTo>
                <a:cubicBezTo>
                  <a:pt x="176" y="356"/>
                  <a:pt x="178" y="355"/>
                  <a:pt x="179" y="354"/>
                </a:cubicBezTo>
                <a:close/>
                <a:moveTo>
                  <a:pt x="158" y="344"/>
                </a:moveTo>
                <a:cubicBezTo>
                  <a:pt x="158" y="344"/>
                  <a:pt x="159" y="345"/>
                  <a:pt x="158" y="346"/>
                </a:cubicBezTo>
                <a:cubicBezTo>
                  <a:pt x="158" y="347"/>
                  <a:pt x="157" y="348"/>
                  <a:pt x="156" y="347"/>
                </a:cubicBezTo>
                <a:cubicBezTo>
                  <a:pt x="156" y="346"/>
                  <a:pt x="157" y="345"/>
                  <a:pt x="158" y="344"/>
                </a:cubicBezTo>
                <a:close/>
                <a:moveTo>
                  <a:pt x="150" y="357"/>
                </a:moveTo>
                <a:cubicBezTo>
                  <a:pt x="151" y="356"/>
                  <a:pt x="150" y="356"/>
                  <a:pt x="150" y="355"/>
                </a:cubicBezTo>
                <a:cubicBezTo>
                  <a:pt x="150" y="355"/>
                  <a:pt x="150" y="355"/>
                  <a:pt x="150" y="355"/>
                </a:cubicBezTo>
                <a:cubicBezTo>
                  <a:pt x="150" y="354"/>
                  <a:pt x="150" y="354"/>
                  <a:pt x="150" y="354"/>
                </a:cubicBezTo>
                <a:cubicBezTo>
                  <a:pt x="151" y="353"/>
                  <a:pt x="150" y="353"/>
                  <a:pt x="150" y="352"/>
                </a:cubicBezTo>
                <a:cubicBezTo>
                  <a:pt x="151" y="352"/>
                  <a:pt x="150" y="350"/>
                  <a:pt x="151" y="350"/>
                </a:cubicBezTo>
                <a:cubicBezTo>
                  <a:pt x="151" y="349"/>
                  <a:pt x="152" y="349"/>
                  <a:pt x="152" y="348"/>
                </a:cubicBezTo>
                <a:cubicBezTo>
                  <a:pt x="154" y="348"/>
                  <a:pt x="155" y="350"/>
                  <a:pt x="155" y="352"/>
                </a:cubicBezTo>
                <a:cubicBezTo>
                  <a:pt x="154" y="352"/>
                  <a:pt x="153" y="352"/>
                  <a:pt x="152" y="352"/>
                </a:cubicBezTo>
                <a:cubicBezTo>
                  <a:pt x="152" y="354"/>
                  <a:pt x="151" y="354"/>
                  <a:pt x="151" y="354"/>
                </a:cubicBezTo>
                <a:cubicBezTo>
                  <a:pt x="150" y="356"/>
                  <a:pt x="152" y="355"/>
                  <a:pt x="151" y="357"/>
                </a:cubicBezTo>
                <a:cubicBezTo>
                  <a:pt x="151" y="357"/>
                  <a:pt x="151" y="357"/>
                  <a:pt x="150" y="357"/>
                </a:cubicBezTo>
                <a:cubicBezTo>
                  <a:pt x="151" y="358"/>
                  <a:pt x="149" y="358"/>
                  <a:pt x="149" y="359"/>
                </a:cubicBezTo>
                <a:cubicBezTo>
                  <a:pt x="148" y="358"/>
                  <a:pt x="149" y="357"/>
                  <a:pt x="150" y="357"/>
                </a:cubicBezTo>
                <a:close/>
                <a:moveTo>
                  <a:pt x="149" y="381"/>
                </a:moveTo>
                <a:cubicBezTo>
                  <a:pt x="150" y="380"/>
                  <a:pt x="151" y="380"/>
                  <a:pt x="152" y="378"/>
                </a:cubicBezTo>
                <a:cubicBezTo>
                  <a:pt x="152" y="378"/>
                  <a:pt x="153" y="378"/>
                  <a:pt x="154" y="378"/>
                </a:cubicBezTo>
                <a:cubicBezTo>
                  <a:pt x="155" y="377"/>
                  <a:pt x="155" y="376"/>
                  <a:pt x="156" y="375"/>
                </a:cubicBezTo>
                <a:cubicBezTo>
                  <a:pt x="156" y="375"/>
                  <a:pt x="155" y="374"/>
                  <a:pt x="155" y="374"/>
                </a:cubicBezTo>
                <a:cubicBezTo>
                  <a:pt x="154" y="374"/>
                  <a:pt x="153" y="375"/>
                  <a:pt x="153" y="374"/>
                </a:cubicBezTo>
                <a:cubicBezTo>
                  <a:pt x="153" y="374"/>
                  <a:pt x="153" y="373"/>
                  <a:pt x="154" y="373"/>
                </a:cubicBezTo>
                <a:cubicBezTo>
                  <a:pt x="154" y="373"/>
                  <a:pt x="151" y="370"/>
                  <a:pt x="152" y="369"/>
                </a:cubicBezTo>
                <a:cubicBezTo>
                  <a:pt x="152" y="369"/>
                  <a:pt x="154" y="370"/>
                  <a:pt x="155" y="370"/>
                </a:cubicBezTo>
                <a:cubicBezTo>
                  <a:pt x="155" y="370"/>
                  <a:pt x="155" y="370"/>
                  <a:pt x="156" y="369"/>
                </a:cubicBezTo>
                <a:cubicBezTo>
                  <a:pt x="156" y="369"/>
                  <a:pt x="156" y="369"/>
                  <a:pt x="156" y="369"/>
                </a:cubicBezTo>
                <a:cubicBezTo>
                  <a:pt x="156" y="369"/>
                  <a:pt x="156" y="368"/>
                  <a:pt x="157" y="367"/>
                </a:cubicBezTo>
                <a:cubicBezTo>
                  <a:pt x="158" y="366"/>
                  <a:pt x="159" y="366"/>
                  <a:pt x="160" y="365"/>
                </a:cubicBezTo>
                <a:cubicBezTo>
                  <a:pt x="160" y="364"/>
                  <a:pt x="161" y="364"/>
                  <a:pt x="161" y="363"/>
                </a:cubicBezTo>
                <a:cubicBezTo>
                  <a:pt x="162" y="363"/>
                  <a:pt x="162" y="363"/>
                  <a:pt x="163" y="363"/>
                </a:cubicBezTo>
                <a:cubicBezTo>
                  <a:pt x="164" y="362"/>
                  <a:pt x="164" y="361"/>
                  <a:pt x="165" y="360"/>
                </a:cubicBezTo>
                <a:cubicBezTo>
                  <a:pt x="165" y="360"/>
                  <a:pt x="166" y="360"/>
                  <a:pt x="166" y="360"/>
                </a:cubicBezTo>
                <a:cubicBezTo>
                  <a:pt x="166" y="359"/>
                  <a:pt x="167" y="359"/>
                  <a:pt x="167" y="359"/>
                </a:cubicBezTo>
                <a:cubicBezTo>
                  <a:pt x="168" y="359"/>
                  <a:pt x="168" y="358"/>
                  <a:pt x="169" y="358"/>
                </a:cubicBezTo>
                <a:cubicBezTo>
                  <a:pt x="169" y="358"/>
                  <a:pt x="169" y="357"/>
                  <a:pt x="169" y="357"/>
                </a:cubicBezTo>
                <a:cubicBezTo>
                  <a:pt x="169" y="357"/>
                  <a:pt x="169" y="357"/>
                  <a:pt x="170" y="356"/>
                </a:cubicBezTo>
                <a:cubicBezTo>
                  <a:pt x="170" y="356"/>
                  <a:pt x="170" y="357"/>
                  <a:pt x="170" y="356"/>
                </a:cubicBezTo>
                <a:cubicBezTo>
                  <a:pt x="171" y="356"/>
                  <a:pt x="171" y="355"/>
                  <a:pt x="171" y="355"/>
                </a:cubicBezTo>
                <a:cubicBezTo>
                  <a:pt x="171" y="355"/>
                  <a:pt x="171" y="355"/>
                  <a:pt x="172" y="355"/>
                </a:cubicBezTo>
                <a:cubicBezTo>
                  <a:pt x="172" y="354"/>
                  <a:pt x="173" y="354"/>
                  <a:pt x="174" y="352"/>
                </a:cubicBezTo>
                <a:cubicBezTo>
                  <a:pt x="174" y="352"/>
                  <a:pt x="175" y="352"/>
                  <a:pt x="175" y="352"/>
                </a:cubicBezTo>
                <a:cubicBezTo>
                  <a:pt x="176" y="352"/>
                  <a:pt x="176" y="352"/>
                  <a:pt x="177" y="352"/>
                </a:cubicBezTo>
                <a:cubicBezTo>
                  <a:pt x="177" y="352"/>
                  <a:pt x="177" y="352"/>
                  <a:pt x="177" y="352"/>
                </a:cubicBezTo>
                <a:cubicBezTo>
                  <a:pt x="177" y="354"/>
                  <a:pt x="176" y="354"/>
                  <a:pt x="175" y="355"/>
                </a:cubicBezTo>
                <a:cubicBezTo>
                  <a:pt x="174" y="355"/>
                  <a:pt x="174" y="356"/>
                  <a:pt x="173" y="357"/>
                </a:cubicBezTo>
                <a:cubicBezTo>
                  <a:pt x="173" y="357"/>
                  <a:pt x="173" y="356"/>
                  <a:pt x="173" y="357"/>
                </a:cubicBezTo>
                <a:cubicBezTo>
                  <a:pt x="173" y="357"/>
                  <a:pt x="172" y="358"/>
                  <a:pt x="171" y="358"/>
                </a:cubicBezTo>
                <a:cubicBezTo>
                  <a:pt x="171" y="358"/>
                  <a:pt x="170" y="360"/>
                  <a:pt x="169" y="361"/>
                </a:cubicBezTo>
                <a:cubicBezTo>
                  <a:pt x="168" y="361"/>
                  <a:pt x="167" y="362"/>
                  <a:pt x="167" y="363"/>
                </a:cubicBezTo>
                <a:cubicBezTo>
                  <a:pt x="166" y="363"/>
                  <a:pt x="165" y="365"/>
                  <a:pt x="163" y="363"/>
                </a:cubicBezTo>
                <a:cubicBezTo>
                  <a:pt x="162" y="365"/>
                  <a:pt x="162" y="367"/>
                  <a:pt x="161" y="368"/>
                </a:cubicBezTo>
                <a:cubicBezTo>
                  <a:pt x="160" y="368"/>
                  <a:pt x="160" y="369"/>
                  <a:pt x="159" y="369"/>
                </a:cubicBezTo>
                <a:cubicBezTo>
                  <a:pt x="159" y="369"/>
                  <a:pt x="159" y="369"/>
                  <a:pt x="159" y="369"/>
                </a:cubicBezTo>
                <a:cubicBezTo>
                  <a:pt x="159" y="370"/>
                  <a:pt x="158" y="370"/>
                  <a:pt x="158" y="370"/>
                </a:cubicBezTo>
                <a:cubicBezTo>
                  <a:pt x="157" y="370"/>
                  <a:pt x="156" y="370"/>
                  <a:pt x="155" y="371"/>
                </a:cubicBezTo>
                <a:cubicBezTo>
                  <a:pt x="155" y="372"/>
                  <a:pt x="156" y="371"/>
                  <a:pt x="156" y="373"/>
                </a:cubicBezTo>
                <a:cubicBezTo>
                  <a:pt x="156" y="373"/>
                  <a:pt x="156" y="374"/>
                  <a:pt x="156" y="375"/>
                </a:cubicBezTo>
                <a:cubicBezTo>
                  <a:pt x="157" y="374"/>
                  <a:pt x="157" y="374"/>
                  <a:pt x="157" y="373"/>
                </a:cubicBezTo>
                <a:cubicBezTo>
                  <a:pt x="158" y="374"/>
                  <a:pt x="157" y="376"/>
                  <a:pt x="157" y="377"/>
                </a:cubicBezTo>
                <a:cubicBezTo>
                  <a:pt x="157" y="377"/>
                  <a:pt x="156" y="377"/>
                  <a:pt x="155" y="377"/>
                </a:cubicBezTo>
                <a:cubicBezTo>
                  <a:pt x="154" y="379"/>
                  <a:pt x="152" y="382"/>
                  <a:pt x="151" y="384"/>
                </a:cubicBezTo>
                <a:cubicBezTo>
                  <a:pt x="151" y="384"/>
                  <a:pt x="150" y="384"/>
                  <a:pt x="150" y="384"/>
                </a:cubicBezTo>
                <a:cubicBezTo>
                  <a:pt x="150" y="384"/>
                  <a:pt x="150" y="384"/>
                  <a:pt x="149" y="384"/>
                </a:cubicBezTo>
                <a:cubicBezTo>
                  <a:pt x="148" y="385"/>
                  <a:pt x="147" y="387"/>
                  <a:pt x="146" y="387"/>
                </a:cubicBezTo>
                <a:cubicBezTo>
                  <a:pt x="146" y="388"/>
                  <a:pt x="145" y="388"/>
                  <a:pt x="145" y="388"/>
                </a:cubicBezTo>
                <a:cubicBezTo>
                  <a:pt x="145" y="388"/>
                  <a:pt x="145" y="388"/>
                  <a:pt x="145" y="389"/>
                </a:cubicBezTo>
                <a:cubicBezTo>
                  <a:pt x="145" y="389"/>
                  <a:pt x="145" y="390"/>
                  <a:pt x="145" y="390"/>
                </a:cubicBezTo>
                <a:cubicBezTo>
                  <a:pt x="144" y="391"/>
                  <a:pt x="144" y="391"/>
                  <a:pt x="144" y="391"/>
                </a:cubicBezTo>
                <a:cubicBezTo>
                  <a:pt x="143" y="391"/>
                  <a:pt x="143" y="392"/>
                  <a:pt x="142" y="392"/>
                </a:cubicBezTo>
                <a:cubicBezTo>
                  <a:pt x="142" y="391"/>
                  <a:pt x="142" y="391"/>
                  <a:pt x="142" y="391"/>
                </a:cubicBezTo>
                <a:cubicBezTo>
                  <a:pt x="142" y="391"/>
                  <a:pt x="143" y="391"/>
                  <a:pt x="143" y="390"/>
                </a:cubicBezTo>
                <a:cubicBezTo>
                  <a:pt x="143" y="390"/>
                  <a:pt x="143" y="389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7"/>
                  <a:pt x="143" y="386"/>
                  <a:pt x="144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4"/>
                  <a:pt x="145" y="385"/>
                  <a:pt x="147" y="384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8" y="382"/>
                  <a:pt x="148" y="382"/>
                  <a:pt x="149" y="381"/>
                </a:cubicBezTo>
                <a:close/>
                <a:moveTo>
                  <a:pt x="140" y="374"/>
                </a:moveTo>
                <a:cubicBezTo>
                  <a:pt x="140" y="374"/>
                  <a:pt x="140" y="374"/>
                  <a:pt x="140" y="374"/>
                </a:cubicBezTo>
                <a:cubicBezTo>
                  <a:pt x="141" y="373"/>
                  <a:pt x="141" y="372"/>
                  <a:pt x="141" y="372"/>
                </a:cubicBezTo>
                <a:cubicBezTo>
                  <a:pt x="141" y="372"/>
                  <a:pt x="141" y="371"/>
                  <a:pt x="142" y="370"/>
                </a:cubicBezTo>
                <a:cubicBezTo>
                  <a:pt x="142" y="369"/>
                  <a:pt x="141" y="368"/>
                  <a:pt x="141" y="367"/>
                </a:cubicBezTo>
                <a:cubicBezTo>
                  <a:pt x="141" y="367"/>
                  <a:pt x="142" y="367"/>
                  <a:pt x="142" y="367"/>
                </a:cubicBezTo>
                <a:cubicBezTo>
                  <a:pt x="142" y="366"/>
                  <a:pt x="143" y="366"/>
                  <a:pt x="143" y="366"/>
                </a:cubicBezTo>
                <a:cubicBezTo>
                  <a:pt x="143" y="366"/>
                  <a:pt x="143" y="365"/>
                  <a:pt x="143" y="365"/>
                </a:cubicBezTo>
                <a:cubicBezTo>
                  <a:pt x="144" y="365"/>
                  <a:pt x="143" y="364"/>
                  <a:pt x="145" y="364"/>
                </a:cubicBezTo>
                <a:cubicBezTo>
                  <a:pt x="145" y="363"/>
                  <a:pt x="144" y="363"/>
                  <a:pt x="145" y="362"/>
                </a:cubicBezTo>
                <a:cubicBezTo>
                  <a:pt x="145" y="362"/>
                  <a:pt x="145" y="361"/>
                  <a:pt x="146" y="361"/>
                </a:cubicBezTo>
                <a:cubicBezTo>
                  <a:pt x="146" y="361"/>
                  <a:pt x="147" y="361"/>
                  <a:pt x="147" y="360"/>
                </a:cubicBezTo>
                <a:cubicBezTo>
                  <a:pt x="148" y="360"/>
                  <a:pt x="148" y="361"/>
                  <a:pt x="148" y="361"/>
                </a:cubicBezTo>
                <a:cubicBezTo>
                  <a:pt x="147" y="363"/>
                  <a:pt x="145" y="363"/>
                  <a:pt x="145" y="366"/>
                </a:cubicBezTo>
                <a:cubicBezTo>
                  <a:pt x="143" y="366"/>
                  <a:pt x="143" y="366"/>
                  <a:pt x="143" y="366"/>
                </a:cubicBezTo>
                <a:cubicBezTo>
                  <a:pt x="143" y="367"/>
                  <a:pt x="143" y="368"/>
                  <a:pt x="142" y="368"/>
                </a:cubicBezTo>
                <a:cubicBezTo>
                  <a:pt x="142" y="369"/>
                  <a:pt x="142" y="370"/>
                  <a:pt x="143" y="372"/>
                </a:cubicBezTo>
                <a:cubicBezTo>
                  <a:pt x="142" y="372"/>
                  <a:pt x="142" y="373"/>
                  <a:pt x="142" y="373"/>
                </a:cubicBezTo>
                <a:cubicBezTo>
                  <a:pt x="142" y="373"/>
                  <a:pt x="141" y="373"/>
                  <a:pt x="141" y="373"/>
                </a:cubicBezTo>
                <a:cubicBezTo>
                  <a:pt x="141" y="374"/>
                  <a:pt x="141" y="376"/>
                  <a:pt x="140" y="375"/>
                </a:cubicBezTo>
                <a:cubicBezTo>
                  <a:pt x="140" y="375"/>
                  <a:pt x="139" y="374"/>
                  <a:pt x="140" y="374"/>
                </a:cubicBezTo>
                <a:close/>
                <a:moveTo>
                  <a:pt x="139" y="376"/>
                </a:moveTo>
                <a:cubicBezTo>
                  <a:pt x="139" y="376"/>
                  <a:pt x="139" y="376"/>
                  <a:pt x="140" y="376"/>
                </a:cubicBezTo>
                <a:cubicBezTo>
                  <a:pt x="139" y="377"/>
                  <a:pt x="139" y="378"/>
                  <a:pt x="138" y="378"/>
                </a:cubicBezTo>
                <a:cubicBezTo>
                  <a:pt x="138" y="380"/>
                  <a:pt x="137" y="381"/>
                  <a:pt x="136" y="382"/>
                </a:cubicBezTo>
                <a:cubicBezTo>
                  <a:pt x="135" y="380"/>
                  <a:pt x="137" y="377"/>
                  <a:pt x="139" y="376"/>
                </a:cubicBezTo>
                <a:close/>
                <a:moveTo>
                  <a:pt x="135" y="381"/>
                </a:moveTo>
                <a:cubicBezTo>
                  <a:pt x="135" y="381"/>
                  <a:pt x="135" y="382"/>
                  <a:pt x="135" y="382"/>
                </a:cubicBezTo>
                <a:cubicBezTo>
                  <a:pt x="135" y="383"/>
                  <a:pt x="134" y="383"/>
                  <a:pt x="134" y="384"/>
                </a:cubicBezTo>
                <a:cubicBezTo>
                  <a:pt x="133" y="385"/>
                  <a:pt x="133" y="387"/>
                  <a:pt x="132" y="386"/>
                </a:cubicBezTo>
                <a:cubicBezTo>
                  <a:pt x="133" y="385"/>
                  <a:pt x="133" y="382"/>
                  <a:pt x="135" y="381"/>
                </a:cubicBezTo>
                <a:close/>
                <a:moveTo>
                  <a:pt x="113" y="421"/>
                </a:moveTo>
                <a:cubicBezTo>
                  <a:pt x="112" y="421"/>
                  <a:pt x="114" y="416"/>
                  <a:pt x="114" y="415"/>
                </a:cubicBezTo>
                <a:cubicBezTo>
                  <a:pt x="115" y="415"/>
                  <a:pt x="115" y="415"/>
                  <a:pt x="115" y="415"/>
                </a:cubicBezTo>
                <a:cubicBezTo>
                  <a:pt x="116" y="411"/>
                  <a:pt x="126" y="410"/>
                  <a:pt x="113" y="421"/>
                </a:cubicBezTo>
                <a:close/>
                <a:moveTo>
                  <a:pt x="120" y="436"/>
                </a:moveTo>
                <a:cubicBezTo>
                  <a:pt x="119" y="436"/>
                  <a:pt x="119" y="437"/>
                  <a:pt x="119" y="438"/>
                </a:cubicBezTo>
                <a:cubicBezTo>
                  <a:pt x="118" y="437"/>
                  <a:pt x="118" y="436"/>
                  <a:pt x="119" y="435"/>
                </a:cubicBezTo>
                <a:cubicBezTo>
                  <a:pt x="119" y="435"/>
                  <a:pt x="120" y="436"/>
                  <a:pt x="120" y="436"/>
                </a:cubicBezTo>
                <a:close/>
                <a:moveTo>
                  <a:pt x="121" y="432"/>
                </a:moveTo>
                <a:cubicBezTo>
                  <a:pt x="122" y="433"/>
                  <a:pt x="120" y="434"/>
                  <a:pt x="119" y="435"/>
                </a:cubicBezTo>
                <a:cubicBezTo>
                  <a:pt x="118" y="433"/>
                  <a:pt x="121" y="433"/>
                  <a:pt x="121" y="432"/>
                </a:cubicBezTo>
                <a:close/>
                <a:moveTo>
                  <a:pt x="117" y="442"/>
                </a:moveTo>
                <a:cubicBezTo>
                  <a:pt x="116" y="443"/>
                  <a:pt x="116" y="444"/>
                  <a:pt x="116" y="445"/>
                </a:cubicBezTo>
                <a:cubicBezTo>
                  <a:pt x="114" y="443"/>
                  <a:pt x="117" y="440"/>
                  <a:pt x="118" y="439"/>
                </a:cubicBezTo>
                <a:cubicBezTo>
                  <a:pt x="120" y="439"/>
                  <a:pt x="117" y="441"/>
                  <a:pt x="117" y="442"/>
                </a:cubicBezTo>
                <a:close/>
                <a:moveTo>
                  <a:pt x="114" y="467"/>
                </a:moveTo>
                <a:cubicBezTo>
                  <a:pt x="113" y="467"/>
                  <a:pt x="113" y="468"/>
                  <a:pt x="112" y="468"/>
                </a:cubicBezTo>
                <a:cubicBezTo>
                  <a:pt x="112" y="466"/>
                  <a:pt x="114" y="467"/>
                  <a:pt x="114" y="466"/>
                </a:cubicBezTo>
                <a:cubicBezTo>
                  <a:pt x="114" y="465"/>
                  <a:pt x="113" y="466"/>
                  <a:pt x="113" y="466"/>
                </a:cubicBezTo>
                <a:cubicBezTo>
                  <a:pt x="112" y="465"/>
                  <a:pt x="113" y="462"/>
                  <a:pt x="113" y="461"/>
                </a:cubicBezTo>
                <a:cubicBezTo>
                  <a:pt x="115" y="463"/>
                  <a:pt x="114" y="465"/>
                  <a:pt x="114" y="467"/>
                </a:cubicBezTo>
                <a:close/>
                <a:moveTo>
                  <a:pt x="114" y="458"/>
                </a:moveTo>
                <a:cubicBezTo>
                  <a:pt x="114" y="459"/>
                  <a:pt x="113" y="455"/>
                  <a:pt x="114" y="455"/>
                </a:cubicBezTo>
                <a:cubicBezTo>
                  <a:pt x="115" y="456"/>
                  <a:pt x="114" y="458"/>
                  <a:pt x="114" y="458"/>
                </a:cubicBezTo>
                <a:close/>
                <a:moveTo>
                  <a:pt x="115" y="455"/>
                </a:moveTo>
                <a:cubicBezTo>
                  <a:pt x="113" y="455"/>
                  <a:pt x="116" y="450"/>
                  <a:pt x="116" y="450"/>
                </a:cubicBezTo>
                <a:cubicBezTo>
                  <a:pt x="117" y="450"/>
                  <a:pt x="118" y="456"/>
                  <a:pt x="115" y="455"/>
                </a:cubicBezTo>
                <a:close/>
                <a:moveTo>
                  <a:pt x="117" y="449"/>
                </a:moveTo>
                <a:cubicBezTo>
                  <a:pt x="116" y="448"/>
                  <a:pt x="116" y="447"/>
                  <a:pt x="117" y="446"/>
                </a:cubicBezTo>
                <a:cubicBezTo>
                  <a:pt x="118" y="446"/>
                  <a:pt x="118" y="446"/>
                  <a:pt x="118" y="445"/>
                </a:cubicBezTo>
                <a:cubicBezTo>
                  <a:pt x="117" y="444"/>
                  <a:pt x="117" y="445"/>
                  <a:pt x="118" y="443"/>
                </a:cubicBezTo>
                <a:cubicBezTo>
                  <a:pt x="119" y="443"/>
                  <a:pt x="118" y="442"/>
                  <a:pt x="119" y="442"/>
                </a:cubicBezTo>
                <a:cubicBezTo>
                  <a:pt x="119" y="441"/>
                  <a:pt x="119" y="441"/>
                  <a:pt x="120" y="440"/>
                </a:cubicBezTo>
                <a:cubicBezTo>
                  <a:pt x="120" y="439"/>
                  <a:pt x="121" y="438"/>
                  <a:pt x="121" y="436"/>
                </a:cubicBezTo>
                <a:cubicBezTo>
                  <a:pt x="122" y="436"/>
                  <a:pt x="122" y="435"/>
                  <a:pt x="123" y="435"/>
                </a:cubicBezTo>
                <a:cubicBezTo>
                  <a:pt x="124" y="433"/>
                  <a:pt x="124" y="432"/>
                  <a:pt x="124" y="431"/>
                </a:cubicBezTo>
                <a:cubicBezTo>
                  <a:pt x="124" y="432"/>
                  <a:pt x="123" y="431"/>
                  <a:pt x="123" y="431"/>
                </a:cubicBezTo>
                <a:cubicBezTo>
                  <a:pt x="122" y="431"/>
                  <a:pt x="121" y="432"/>
                  <a:pt x="121" y="431"/>
                </a:cubicBezTo>
                <a:cubicBezTo>
                  <a:pt x="121" y="431"/>
                  <a:pt x="121" y="431"/>
                  <a:pt x="121" y="430"/>
                </a:cubicBezTo>
                <a:cubicBezTo>
                  <a:pt x="121" y="430"/>
                  <a:pt x="118" y="428"/>
                  <a:pt x="118" y="428"/>
                </a:cubicBezTo>
                <a:cubicBezTo>
                  <a:pt x="118" y="428"/>
                  <a:pt x="121" y="428"/>
                  <a:pt x="121" y="427"/>
                </a:cubicBezTo>
                <a:cubicBezTo>
                  <a:pt x="121" y="427"/>
                  <a:pt x="121" y="427"/>
                  <a:pt x="122" y="426"/>
                </a:cubicBezTo>
                <a:cubicBezTo>
                  <a:pt x="122" y="426"/>
                  <a:pt x="122" y="426"/>
                  <a:pt x="122" y="426"/>
                </a:cubicBezTo>
                <a:cubicBezTo>
                  <a:pt x="122" y="425"/>
                  <a:pt x="122" y="425"/>
                  <a:pt x="122" y="424"/>
                </a:cubicBezTo>
                <a:cubicBezTo>
                  <a:pt x="123" y="423"/>
                  <a:pt x="123" y="422"/>
                  <a:pt x="124" y="420"/>
                </a:cubicBezTo>
                <a:cubicBezTo>
                  <a:pt x="124" y="420"/>
                  <a:pt x="125" y="419"/>
                  <a:pt x="125" y="419"/>
                </a:cubicBezTo>
                <a:cubicBezTo>
                  <a:pt x="125" y="418"/>
                  <a:pt x="126" y="418"/>
                  <a:pt x="126" y="417"/>
                </a:cubicBezTo>
                <a:cubicBezTo>
                  <a:pt x="126" y="416"/>
                  <a:pt x="126" y="415"/>
                  <a:pt x="127" y="414"/>
                </a:cubicBezTo>
                <a:cubicBezTo>
                  <a:pt x="127" y="414"/>
                  <a:pt x="128" y="414"/>
                  <a:pt x="128" y="413"/>
                </a:cubicBezTo>
                <a:cubicBezTo>
                  <a:pt x="128" y="413"/>
                  <a:pt x="129" y="413"/>
                  <a:pt x="129" y="413"/>
                </a:cubicBezTo>
                <a:cubicBezTo>
                  <a:pt x="129" y="412"/>
                  <a:pt x="129" y="411"/>
                  <a:pt x="130" y="411"/>
                </a:cubicBezTo>
                <a:cubicBezTo>
                  <a:pt x="130" y="410"/>
                  <a:pt x="130" y="410"/>
                  <a:pt x="130" y="410"/>
                </a:cubicBezTo>
                <a:cubicBezTo>
                  <a:pt x="130" y="410"/>
                  <a:pt x="130" y="409"/>
                  <a:pt x="130" y="409"/>
                </a:cubicBezTo>
                <a:cubicBezTo>
                  <a:pt x="130" y="409"/>
                  <a:pt x="131" y="409"/>
                  <a:pt x="131" y="409"/>
                </a:cubicBezTo>
                <a:cubicBezTo>
                  <a:pt x="131" y="408"/>
                  <a:pt x="131" y="408"/>
                  <a:pt x="131" y="407"/>
                </a:cubicBezTo>
                <a:cubicBezTo>
                  <a:pt x="131" y="407"/>
                  <a:pt x="131" y="407"/>
                  <a:pt x="132" y="407"/>
                </a:cubicBezTo>
                <a:cubicBezTo>
                  <a:pt x="132" y="406"/>
                  <a:pt x="133" y="405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4" y="402"/>
                  <a:pt x="135" y="402"/>
                  <a:pt x="135" y="402"/>
                </a:cubicBezTo>
                <a:cubicBezTo>
                  <a:pt x="136" y="402"/>
                  <a:pt x="136" y="402"/>
                  <a:pt x="136" y="402"/>
                </a:cubicBezTo>
                <a:cubicBezTo>
                  <a:pt x="136" y="404"/>
                  <a:pt x="135" y="404"/>
                  <a:pt x="134" y="406"/>
                </a:cubicBezTo>
                <a:cubicBezTo>
                  <a:pt x="134" y="406"/>
                  <a:pt x="134" y="407"/>
                  <a:pt x="134" y="408"/>
                </a:cubicBezTo>
                <a:cubicBezTo>
                  <a:pt x="134" y="408"/>
                  <a:pt x="133" y="408"/>
                  <a:pt x="133" y="408"/>
                </a:cubicBezTo>
                <a:cubicBezTo>
                  <a:pt x="133" y="409"/>
                  <a:pt x="133" y="409"/>
                  <a:pt x="132" y="410"/>
                </a:cubicBezTo>
                <a:cubicBezTo>
                  <a:pt x="132" y="410"/>
                  <a:pt x="132" y="412"/>
                  <a:pt x="131" y="413"/>
                </a:cubicBezTo>
                <a:cubicBezTo>
                  <a:pt x="131" y="414"/>
                  <a:pt x="130" y="415"/>
                  <a:pt x="130" y="416"/>
                </a:cubicBezTo>
                <a:cubicBezTo>
                  <a:pt x="129" y="416"/>
                  <a:pt x="129" y="419"/>
                  <a:pt x="127" y="418"/>
                </a:cubicBezTo>
                <a:cubicBezTo>
                  <a:pt x="126" y="420"/>
                  <a:pt x="126" y="422"/>
                  <a:pt x="126" y="423"/>
                </a:cubicBezTo>
                <a:cubicBezTo>
                  <a:pt x="126" y="424"/>
                  <a:pt x="125" y="424"/>
                  <a:pt x="125" y="425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25"/>
                  <a:pt x="124" y="426"/>
                  <a:pt x="124" y="426"/>
                </a:cubicBezTo>
                <a:cubicBezTo>
                  <a:pt x="123" y="426"/>
                  <a:pt x="123" y="427"/>
                  <a:pt x="122" y="428"/>
                </a:cubicBezTo>
                <a:cubicBezTo>
                  <a:pt x="122" y="429"/>
                  <a:pt x="123" y="428"/>
                  <a:pt x="123" y="429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0"/>
                  <a:pt x="125" y="430"/>
                  <a:pt x="125" y="429"/>
                </a:cubicBezTo>
                <a:cubicBezTo>
                  <a:pt x="126" y="430"/>
                  <a:pt x="126" y="432"/>
                  <a:pt x="125" y="433"/>
                </a:cubicBezTo>
                <a:cubicBezTo>
                  <a:pt x="125" y="433"/>
                  <a:pt x="124" y="433"/>
                  <a:pt x="124" y="434"/>
                </a:cubicBezTo>
                <a:cubicBezTo>
                  <a:pt x="123" y="436"/>
                  <a:pt x="123" y="439"/>
                  <a:pt x="122" y="441"/>
                </a:cubicBezTo>
                <a:cubicBezTo>
                  <a:pt x="122" y="442"/>
                  <a:pt x="122" y="442"/>
                  <a:pt x="122" y="442"/>
                </a:cubicBezTo>
                <a:cubicBezTo>
                  <a:pt x="121" y="442"/>
                  <a:pt x="121" y="442"/>
                  <a:pt x="121" y="443"/>
                </a:cubicBezTo>
                <a:cubicBezTo>
                  <a:pt x="120" y="444"/>
                  <a:pt x="120" y="445"/>
                  <a:pt x="119" y="447"/>
                </a:cubicBezTo>
                <a:cubicBezTo>
                  <a:pt x="118" y="448"/>
                  <a:pt x="118" y="449"/>
                  <a:pt x="117" y="449"/>
                </a:cubicBezTo>
                <a:close/>
                <a:moveTo>
                  <a:pt x="125" y="427"/>
                </a:moveTo>
                <a:cubicBezTo>
                  <a:pt x="124" y="427"/>
                  <a:pt x="125" y="426"/>
                  <a:pt x="125" y="426"/>
                </a:cubicBezTo>
                <a:cubicBezTo>
                  <a:pt x="126" y="426"/>
                  <a:pt x="125" y="427"/>
                  <a:pt x="125" y="427"/>
                </a:cubicBezTo>
                <a:close/>
                <a:moveTo>
                  <a:pt x="142" y="487"/>
                </a:moveTo>
                <a:cubicBezTo>
                  <a:pt x="142" y="486"/>
                  <a:pt x="143" y="486"/>
                  <a:pt x="143" y="485"/>
                </a:cubicBezTo>
                <a:cubicBezTo>
                  <a:pt x="143" y="484"/>
                  <a:pt x="142" y="485"/>
                  <a:pt x="143" y="483"/>
                </a:cubicBezTo>
                <a:cubicBezTo>
                  <a:pt x="142" y="483"/>
                  <a:pt x="143" y="483"/>
                  <a:pt x="143" y="482"/>
                </a:cubicBezTo>
                <a:cubicBezTo>
                  <a:pt x="143" y="482"/>
                  <a:pt x="143" y="481"/>
                  <a:pt x="144" y="481"/>
                </a:cubicBezTo>
                <a:cubicBezTo>
                  <a:pt x="144" y="479"/>
                  <a:pt x="144" y="477"/>
                  <a:pt x="145" y="476"/>
                </a:cubicBezTo>
                <a:cubicBezTo>
                  <a:pt x="145" y="474"/>
                  <a:pt x="145" y="474"/>
                  <a:pt x="145" y="474"/>
                </a:cubicBezTo>
                <a:cubicBezTo>
                  <a:pt x="146" y="473"/>
                  <a:pt x="146" y="473"/>
                  <a:pt x="147" y="473"/>
                </a:cubicBezTo>
                <a:cubicBezTo>
                  <a:pt x="147" y="473"/>
                  <a:pt x="148" y="473"/>
                  <a:pt x="148" y="472"/>
                </a:cubicBezTo>
                <a:cubicBezTo>
                  <a:pt x="148" y="472"/>
                  <a:pt x="149" y="471"/>
                  <a:pt x="149" y="469"/>
                </a:cubicBezTo>
                <a:cubicBezTo>
                  <a:pt x="150" y="468"/>
                  <a:pt x="150" y="466"/>
                  <a:pt x="151" y="467"/>
                </a:cubicBezTo>
                <a:cubicBezTo>
                  <a:pt x="152" y="467"/>
                  <a:pt x="153" y="468"/>
                  <a:pt x="154" y="468"/>
                </a:cubicBezTo>
                <a:cubicBezTo>
                  <a:pt x="154" y="470"/>
                  <a:pt x="152" y="468"/>
                  <a:pt x="152" y="469"/>
                </a:cubicBezTo>
                <a:cubicBezTo>
                  <a:pt x="151" y="469"/>
                  <a:pt x="151" y="470"/>
                  <a:pt x="151" y="470"/>
                </a:cubicBezTo>
                <a:cubicBezTo>
                  <a:pt x="150" y="470"/>
                  <a:pt x="150" y="471"/>
                  <a:pt x="150" y="471"/>
                </a:cubicBezTo>
                <a:cubicBezTo>
                  <a:pt x="149" y="471"/>
                  <a:pt x="150" y="472"/>
                  <a:pt x="149" y="472"/>
                </a:cubicBezTo>
                <a:cubicBezTo>
                  <a:pt x="149" y="472"/>
                  <a:pt x="149" y="472"/>
                  <a:pt x="149" y="472"/>
                </a:cubicBezTo>
                <a:cubicBezTo>
                  <a:pt x="149" y="472"/>
                  <a:pt x="149" y="473"/>
                  <a:pt x="149" y="473"/>
                </a:cubicBezTo>
                <a:cubicBezTo>
                  <a:pt x="149" y="473"/>
                  <a:pt x="149" y="473"/>
                  <a:pt x="149" y="475"/>
                </a:cubicBezTo>
                <a:cubicBezTo>
                  <a:pt x="149" y="475"/>
                  <a:pt x="149" y="476"/>
                  <a:pt x="149" y="476"/>
                </a:cubicBezTo>
                <a:cubicBezTo>
                  <a:pt x="149" y="476"/>
                  <a:pt x="148" y="476"/>
                  <a:pt x="148" y="476"/>
                </a:cubicBezTo>
                <a:cubicBezTo>
                  <a:pt x="148" y="476"/>
                  <a:pt x="148" y="476"/>
                  <a:pt x="148" y="476"/>
                </a:cubicBezTo>
                <a:cubicBezTo>
                  <a:pt x="148" y="477"/>
                  <a:pt x="148" y="477"/>
                  <a:pt x="148" y="478"/>
                </a:cubicBezTo>
                <a:cubicBezTo>
                  <a:pt x="148" y="478"/>
                  <a:pt x="147" y="479"/>
                  <a:pt x="148" y="480"/>
                </a:cubicBezTo>
                <a:cubicBezTo>
                  <a:pt x="147" y="481"/>
                  <a:pt x="147" y="481"/>
                  <a:pt x="146" y="481"/>
                </a:cubicBezTo>
                <a:cubicBezTo>
                  <a:pt x="145" y="484"/>
                  <a:pt x="145" y="487"/>
                  <a:pt x="143" y="489"/>
                </a:cubicBezTo>
                <a:cubicBezTo>
                  <a:pt x="142" y="489"/>
                  <a:pt x="142" y="488"/>
                  <a:pt x="142" y="487"/>
                </a:cubicBezTo>
                <a:close/>
                <a:moveTo>
                  <a:pt x="151" y="477"/>
                </a:moveTo>
                <a:cubicBezTo>
                  <a:pt x="150" y="477"/>
                  <a:pt x="150" y="476"/>
                  <a:pt x="150" y="474"/>
                </a:cubicBezTo>
                <a:cubicBezTo>
                  <a:pt x="152" y="474"/>
                  <a:pt x="151" y="476"/>
                  <a:pt x="151" y="477"/>
                </a:cubicBezTo>
                <a:close/>
                <a:moveTo>
                  <a:pt x="148" y="594"/>
                </a:moveTo>
                <a:cubicBezTo>
                  <a:pt x="148" y="594"/>
                  <a:pt x="148" y="594"/>
                  <a:pt x="148" y="595"/>
                </a:cubicBezTo>
                <a:cubicBezTo>
                  <a:pt x="148" y="595"/>
                  <a:pt x="148" y="595"/>
                  <a:pt x="148" y="596"/>
                </a:cubicBezTo>
                <a:cubicBezTo>
                  <a:pt x="148" y="596"/>
                  <a:pt x="148" y="597"/>
                  <a:pt x="148" y="598"/>
                </a:cubicBezTo>
                <a:cubicBezTo>
                  <a:pt x="148" y="598"/>
                  <a:pt x="148" y="599"/>
                  <a:pt x="148" y="599"/>
                </a:cubicBezTo>
                <a:cubicBezTo>
                  <a:pt x="147" y="600"/>
                  <a:pt x="147" y="600"/>
                  <a:pt x="147" y="600"/>
                </a:cubicBezTo>
                <a:cubicBezTo>
                  <a:pt x="147" y="600"/>
                  <a:pt x="147" y="599"/>
                  <a:pt x="147" y="599"/>
                </a:cubicBezTo>
                <a:cubicBezTo>
                  <a:pt x="146" y="599"/>
                  <a:pt x="147" y="598"/>
                  <a:pt x="147" y="598"/>
                </a:cubicBezTo>
                <a:cubicBezTo>
                  <a:pt x="147" y="597"/>
                  <a:pt x="147" y="597"/>
                  <a:pt x="147" y="597"/>
                </a:cubicBezTo>
                <a:cubicBezTo>
                  <a:pt x="146" y="597"/>
                  <a:pt x="146" y="597"/>
                  <a:pt x="146" y="596"/>
                </a:cubicBezTo>
                <a:cubicBezTo>
                  <a:pt x="146" y="596"/>
                  <a:pt x="146" y="595"/>
                  <a:pt x="146" y="595"/>
                </a:cubicBezTo>
                <a:cubicBezTo>
                  <a:pt x="146" y="593"/>
                  <a:pt x="146" y="592"/>
                  <a:pt x="146" y="591"/>
                </a:cubicBezTo>
                <a:cubicBezTo>
                  <a:pt x="146" y="590"/>
                  <a:pt x="145" y="590"/>
                  <a:pt x="146" y="590"/>
                </a:cubicBezTo>
                <a:cubicBezTo>
                  <a:pt x="146" y="590"/>
                  <a:pt x="147" y="589"/>
                  <a:pt x="147" y="589"/>
                </a:cubicBezTo>
                <a:cubicBezTo>
                  <a:pt x="147" y="589"/>
                  <a:pt x="147" y="588"/>
                  <a:pt x="147" y="588"/>
                </a:cubicBezTo>
                <a:cubicBezTo>
                  <a:pt x="147" y="587"/>
                  <a:pt x="146" y="586"/>
                  <a:pt x="146" y="585"/>
                </a:cubicBezTo>
                <a:cubicBezTo>
                  <a:pt x="146" y="586"/>
                  <a:pt x="146" y="586"/>
                  <a:pt x="146" y="586"/>
                </a:cubicBezTo>
                <a:cubicBezTo>
                  <a:pt x="145" y="586"/>
                  <a:pt x="145" y="587"/>
                  <a:pt x="145" y="587"/>
                </a:cubicBezTo>
                <a:cubicBezTo>
                  <a:pt x="144" y="587"/>
                  <a:pt x="144" y="586"/>
                  <a:pt x="144" y="586"/>
                </a:cubicBezTo>
                <a:cubicBezTo>
                  <a:pt x="144" y="586"/>
                  <a:pt x="142" y="586"/>
                  <a:pt x="142" y="585"/>
                </a:cubicBezTo>
                <a:cubicBezTo>
                  <a:pt x="142" y="585"/>
                  <a:pt x="143" y="584"/>
                  <a:pt x="143" y="584"/>
                </a:cubicBezTo>
                <a:cubicBezTo>
                  <a:pt x="143" y="584"/>
                  <a:pt x="143" y="583"/>
                  <a:pt x="143" y="583"/>
                </a:cubicBezTo>
                <a:cubicBezTo>
                  <a:pt x="143" y="583"/>
                  <a:pt x="143" y="583"/>
                  <a:pt x="143" y="583"/>
                </a:cubicBezTo>
                <a:cubicBezTo>
                  <a:pt x="143" y="582"/>
                  <a:pt x="143" y="582"/>
                  <a:pt x="143" y="581"/>
                </a:cubicBezTo>
                <a:cubicBezTo>
                  <a:pt x="143" y="580"/>
                  <a:pt x="143" y="579"/>
                  <a:pt x="143" y="578"/>
                </a:cubicBezTo>
                <a:cubicBezTo>
                  <a:pt x="143" y="578"/>
                  <a:pt x="143" y="577"/>
                  <a:pt x="143" y="577"/>
                </a:cubicBezTo>
                <a:cubicBezTo>
                  <a:pt x="143" y="576"/>
                  <a:pt x="143" y="576"/>
                  <a:pt x="143" y="575"/>
                </a:cubicBezTo>
                <a:cubicBezTo>
                  <a:pt x="143" y="575"/>
                  <a:pt x="143" y="574"/>
                  <a:pt x="143" y="573"/>
                </a:cubicBezTo>
                <a:cubicBezTo>
                  <a:pt x="143" y="573"/>
                  <a:pt x="143" y="573"/>
                  <a:pt x="143" y="572"/>
                </a:cubicBezTo>
                <a:cubicBezTo>
                  <a:pt x="143" y="572"/>
                  <a:pt x="144" y="572"/>
                  <a:pt x="144" y="571"/>
                </a:cubicBezTo>
                <a:cubicBezTo>
                  <a:pt x="144" y="571"/>
                  <a:pt x="143" y="570"/>
                  <a:pt x="144" y="570"/>
                </a:cubicBezTo>
                <a:cubicBezTo>
                  <a:pt x="144" y="570"/>
                  <a:pt x="144" y="569"/>
                  <a:pt x="144" y="569"/>
                </a:cubicBezTo>
                <a:cubicBezTo>
                  <a:pt x="144" y="569"/>
                  <a:pt x="143" y="569"/>
                  <a:pt x="143" y="568"/>
                </a:cubicBezTo>
                <a:cubicBezTo>
                  <a:pt x="143" y="568"/>
                  <a:pt x="144" y="568"/>
                  <a:pt x="144" y="568"/>
                </a:cubicBezTo>
                <a:cubicBezTo>
                  <a:pt x="144" y="568"/>
                  <a:pt x="143" y="567"/>
                  <a:pt x="143" y="567"/>
                </a:cubicBezTo>
                <a:cubicBezTo>
                  <a:pt x="143" y="567"/>
                  <a:pt x="144" y="567"/>
                  <a:pt x="144" y="567"/>
                </a:cubicBezTo>
                <a:cubicBezTo>
                  <a:pt x="143" y="566"/>
                  <a:pt x="144" y="565"/>
                  <a:pt x="143" y="564"/>
                </a:cubicBezTo>
                <a:cubicBezTo>
                  <a:pt x="143" y="564"/>
                  <a:pt x="143" y="563"/>
                  <a:pt x="143" y="563"/>
                </a:cubicBezTo>
                <a:cubicBezTo>
                  <a:pt x="144" y="563"/>
                  <a:pt x="144" y="562"/>
                  <a:pt x="144" y="562"/>
                </a:cubicBezTo>
                <a:cubicBezTo>
                  <a:pt x="145" y="562"/>
                  <a:pt x="145" y="562"/>
                  <a:pt x="145" y="562"/>
                </a:cubicBezTo>
                <a:cubicBezTo>
                  <a:pt x="146" y="563"/>
                  <a:pt x="145" y="564"/>
                  <a:pt x="145" y="565"/>
                </a:cubicBezTo>
                <a:cubicBezTo>
                  <a:pt x="145" y="565"/>
                  <a:pt x="145" y="566"/>
                  <a:pt x="145" y="567"/>
                </a:cubicBezTo>
                <a:cubicBezTo>
                  <a:pt x="145" y="567"/>
                  <a:pt x="145" y="567"/>
                  <a:pt x="145" y="567"/>
                </a:cubicBezTo>
                <a:cubicBezTo>
                  <a:pt x="145" y="567"/>
                  <a:pt x="145" y="568"/>
                  <a:pt x="145" y="568"/>
                </a:cubicBezTo>
                <a:cubicBezTo>
                  <a:pt x="145" y="569"/>
                  <a:pt x="145" y="570"/>
                  <a:pt x="145" y="571"/>
                </a:cubicBezTo>
                <a:cubicBezTo>
                  <a:pt x="145" y="572"/>
                  <a:pt x="145" y="573"/>
                  <a:pt x="146" y="573"/>
                </a:cubicBezTo>
                <a:cubicBezTo>
                  <a:pt x="145" y="574"/>
                  <a:pt x="145" y="575"/>
                  <a:pt x="144" y="576"/>
                </a:cubicBezTo>
                <a:cubicBezTo>
                  <a:pt x="144" y="577"/>
                  <a:pt x="145" y="578"/>
                  <a:pt x="145" y="579"/>
                </a:cubicBezTo>
                <a:cubicBezTo>
                  <a:pt x="145" y="580"/>
                  <a:pt x="145" y="580"/>
                  <a:pt x="145" y="581"/>
                </a:cubicBezTo>
                <a:cubicBezTo>
                  <a:pt x="145" y="581"/>
                  <a:pt x="145" y="581"/>
                  <a:pt x="145" y="581"/>
                </a:cubicBezTo>
                <a:cubicBezTo>
                  <a:pt x="145" y="581"/>
                  <a:pt x="145" y="582"/>
                  <a:pt x="145" y="582"/>
                </a:cubicBezTo>
                <a:cubicBezTo>
                  <a:pt x="144" y="582"/>
                  <a:pt x="144" y="583"/>
                  <a:pt x="144" y="584"/>
                </a:cubicBezTo>
                <a:cubicBezTo>
                  <a:pt x="144" y="585"/>
                  <a:pt x="145" y="584"/>
                  <a:pt x="145" y="584"/>
                </a:cubicBezTo>
                <a:cubicBezTo>
                  <a:pt x="145" y="585"/>
                  <a:pt x="146" y="585"/>
                  <a:pt x="146" y="585"/>
                </a:cubicBezTo>
                <a:cubicBezTo>
                  <a:pt x="146" y="585"/>
                  <a:pt x="146" y="584"/>
                  <a:pt x="146" y="584"/>
                </a:cubicBezTo>
                <a:cubicBezTo>
                  <a:pt x="147" y="584"/>
                  <a:pt x="148" y="585"/>
                  <a:pt x="148" y="586"/>
                </a:cubicBezTo>
                <a:cubicBezTo>
                  <a:pt x="148" y="586"/>
                  <a:pt x="147" y="587"/>
                  <a:pt x="147" y="587"/>
                </a:cubicBezTo>
                <a:cubicBezTo>
                  <a:pt x="147" y="589"/>
                  <a:pt x="149" y="591"/>
                  <a:pt x="148" y="593"/>
                </a:cubicBezTo>
                <a:cubicBezTo>
                  <a:pt x="148" y="593"/>
                  <a:pt x="149" y="593"/>
                  <a:pt x="148" y="594"/>
                </a:cubicBezTo>
                <a:close/>
                <a:moveTo>
                  <a:pt x="149" y="557"/>
                </a:moveTo>
                <a:cubicBezTo>
                  <a:pt x="148" y="558"/>
                  <a:pt x="149" y="560"/>
                  <a:pt x="148" y="561"/>
                </a:cubicBezTo>
                <a:cubicBezTo>
                  <a:pt x="148" y="562"/>
                  <a:pt x="148" y="563"/>
                  <a:pt x="147" y="563"/>
                </a:cubicBezTo>
                <a:cubicBezTo>
                  <a:pt x="146" y="562"/>
                  <a:pt x="146" y="562"/>
                  <a:pt x="147" y="561"/>
                </a:cubicBezTo>
                <a:cubicBezTo>
                  <a:pt x="147" y="561"/>
                  <a:pt x="148" y="560"/>
                  <a:pt x="147" y="560"/>
                </a:cubicBezTo>
                <a:cubicBezTo>
                  <a:pt x="146" y="559"/>
                  <a:pt x="147" y="560"/>
                  <a:pt x="147" y="558"/>
                </a:cubicBezTo>
                <a:cubicBezTo>
                  <a:pt x="147" y="558"/>
                  <a:pt x="147" y="558"/>
                  <a:pt x="147" y="557"/>
                </a:cubicBezTo>
                <a:cubicBezTo>
                  <a:pt x="147" y="557"/>
                  <a:pt x="147" y="556"/>
                  <a:pt x="147" y="556"/>
                </a:cubicBezTo>
                <a:cubicBezTo>
                  <a:pt x="147" y="555"/>
                  <a:pt x="147" y="554"/>
                  <a:pt x="147" y="553"/>
                </a:cubicBezTo>
                <a:cubicBezTo>
                  <a:pt x="148" y="552"/>
                  <a:pt x="148" y="552"/>
                  <a:pt x="149" y="551"/>
                </a:cubicBezTo>
                <a:cubicBezTo>
                  <a:pt x="148" y="550"/>
                  <a:pt x="148" y="549"/>
                  <a:pt x="148" y="548"/>
                </a:cubicBezTo>
                <a:cubicBezTo>
                  <a:pt x="148" y="549"/>
                  <a:pt x="148" y="549"/>
                  <a:pt x="147" y="549"/>
                </a:cubicBezTo>
                <a:cubicBezTo>
                  <a:pt x="147" y="549"/>
                  <a:pt x="146" y="550"/>
                  <a:pt x="146" y="549"/>
                </a:cubicBezTo>
                <a:cubicBezTo>
                  <a:pt x="146" y="549"/>
                  <a:pt x="146" y="549"/>
                  <a:pt x="146" y="549"/>
                </a:cubicBezTo>
                <a:cubicBezTo>
                  <a:pt x="146" y="548"/>
                  <a:pt x="144" y="548"/>
                  <a:pt x="144" y="548"/>
                </a:cubicBezTo>
                <a:cubicBezTo>
                  <a:pt x="144" y="547"/>
                  <a:pt x="145" y="547"/>
                  <a:pt x="145" y="546"/>
                </a:cubicBezTo>
                <a:cubicBezTo>
                  <a:pt x="145" y="546"/>
                  <a:pt x="145" y="546"/>
                  <a:pt x="145" y="546"/>
                </a:cubicBezTo>
                <a:cubicBezTo>
                  <a:pt x="146" y="545"/>
                  <a:pt x="146" y="545"/>
                  <a:pt x="146" y="545"/>
                </a:cubicBezTo>
                <a:cubicBezTo>
                  <a:pt x="146" y="545"/>
                  <a:pt x="145" y="544"/>
                  <a:pt x="145" y="544"/>
                </a:cubicBezTo>
                <a:cubicBezTo>
                  <a:pt x="146" y="543"/>
                  <a:pt x="146" y="542"/>
                  <a:pt x="146" y="541"/>
                </a:cubicBezTo>
                <a:cubicBezTo>
                  <a:pt x="146" y="540"/>
                  <a:pt x="146" y="540"/>
                  <a:pt x="146" y="539"/>
                </a:cubicBezTo>
                <a:cubicBezTo>
                  <a:pt x="146" y="539"/>
                  <a:pt x="147" y="539"/>
                  <a:pt x="147" y="538"/>
                </a:cubicBezTo>
                <a:cubicBezTo>
                  <a:pt x="147" y="537"/>
                  <a:pt x="147" y="537"/>
                  <a:pt x="147" y="536"/>
                </a:cubicBezTo>
                <a:cubicBezTo>
                  <a:pt x="147" y="536"/>
                  <a:pt x="147" y="535"/>
                  <a:pt x="147" y="535"/>
                </a:cubicBezTo>
                <a:cubicBezTo>
                  <a:pt x="147" y="535"/>
                  <a:pt x="148" y="534"/>
                  <a:pt x="148" y="534"/>
                </a:cubicBezTo>
                <a:cubicBezTo>
                  <a:pt x="148" y="534"/>
                  <a:pt x="148" y="533"/>
                  <a:pt x="148" y="532"/>
                </a:cubicBezTo>
                <a:cubicBezTo>
                  <a:pt x="148" y="532"/>
                  <a:pt x="148" y="532"/>
                  <a:pt x="148" y="532"/>
                </a:cubicBezTo>
                <a:cubicBezTo>
                  <a:pt x="148" y="532"/>
                  <a:pt x="148" y="532"/>
                  <a:pt x="148" y="531"/>
                </a:cubicBezTo>
                <a:cubicBezTo>
                  <a:pt x="148" y="531"/>
                  <a:pt x="148" y="531"/>
                  <a:pt x="148" y="531"/>
                </a:cubicBezTo>
                <a:cubicBezTo>
                  <a:pt x="148" y="531"/>
                  <a:pt x="148" y="530"/>
                  <a:pt x="148" y="530"/>
                </a:cubicBezTo>
                <a:cubicBezTo>
                  <a:pt x="148" y="530"/>
                  <a:pt x="149" y="530"/>
                  <a:pt x="149" y="529"/>
                </a:cubicBezTo>
                <a:cubicBezTo>
                  <a:pt x="149" y="529"/>
                  <a:pt x="149" y="528"/>
                  <a:pt x="149" y="527"/>
                </a:cubicBezTo>
                <a:cubicBezTo>
                  <a:pt x="149" y="527"/>
                  <a:pt x="149" y="526"/>
                  <a:pt x="149" y="526"/>
                </a:cubicBezTo>
                <a:cubicBezTo>
                  <a:pt x="149" y="526"/>
                  <a:pt x="150" y="525"/>
                  <a:pt x="150" y="525"/>
                </a:cubicBezTo>
                <a:cubicBezTo>
                  <a:pt x="150" y="525"/>
                  <a:pt x="151" y="525"/>
                  <a:pt x="151" y="525"/>
                </a:cubicBezTo>
                <a:cubicBezTo>
                  <a:pt x="151" y="526"/>
                  <a:pt x="150" y="527"/>
                  <a:pt x="150" y="528"/>
                </a:cubicBezTo>
                <a:cubicBezTo>
                  <a:pt x="150" y="528"/>
                  <a:pt x="150" y="529"/>
                  <a:pt x="150" y="530"/>
                </a:cubicBezTo>
                <a:cubicBezTo>
                  <a:pt x="150" y="530"/>
                  <a:pt x="150" y="530"/>
                  <a:pt x="150" y="530"/>
                </a:cubicBezTo>
                <a:cubicBezTo>
                  <a:pt x="150" y="530"/>
                  <a:pt x="150" y="531"/>
                  <a:pt x="150" y="531"/>
                </a:cubicBezTo>
                <a:cubicBezTo>
                  <a:pt x="149" y="532"/>
                  <a:pt x="150" y="533"/>
                  <a:pt x="150" y="534"/>
                </a:cubicBezTo>
                <a:cubicBezTo>
                  <a:pt x="149" y="535"/>
                  <a:pt x="149" y="536"/>
                  <a:pt x="149" y="537"/>
                </a:cubicBezTo>
                <a:cubicBezTo>
                  <a:pt x="148" y="537"/>
                  <a:pt x="149" y="538"/>
                  <a:pt x="147" y="538"/>
                </a:cubicBezTo>
                <a:cubicBezTo>
                  <a:pt x="147" y="540"/>
                  <a:pt x="148" y="541"/>
                  <a:pt x="148" y="542"/>
                </a:cubicBezTo>
                <a:cubicBezTo>
                  <a:pt x="148" y="543"/>
                  <a:pt x="148" y="543"/>
                  <a:pt x="148" y="544"/>
                </a:cubicBezTo>
                <a:cubicBezTo>
                  <a:pt x="148" y="544"/>
                  <a:pt x="147" y="544"/>
                  <a:pt x="147" y="544"/>
                </a:cubicBezTo>
                <a:cubicBezTo>
                  <a:pt x="147" y="544"/>
                  <a:pt x="148" y="545"/>
                  <a:pt x="148" y="545"/>
                </a:cubicBezTo>
                <a:cubicBezTo>
                  <a:pt x="147" y="545"/>
                  <a:pt x="146" y="546"/>
                  <a:pt x="146" y="547"/>
                </a:cubicBezTo>
                <a:cubicBezTo>
                  <a:pt x="146" y="548"/>
                  <a:pt x="147" y="546"/>
                  <a:pt x="147" y="547"/>
                </a:cubicBezTo>
                <a:cubicBezTo>
                  <a:pt x="147" y="547"/>
                  <a:pt x="148" y="548"/>
                  <a:pt x="148" y="548"/>
                </a:cubicBezTo>
                <a:cubicBezTo>
                  <a:pt x="148" y="548"/>
                  <a:pt x="148" y="547"/>
                  <a:pt x="149" y="547"/>
                </a:cubicBezTo>
                <a:cubicBezTo>
                  <a:pt x="149" y="547"/>
                  <a:pt x="150" y="549"/>
                  <a:pt x="150" y="549"/>
                </a:cubicBezTo>
                <a:cubicBezTo>
                  <a:pt x="150" y="549"/>
                  <a:pt x="149" y="550"/>
                  <a:pt x="149" y="550"/>
                </a:cubicBezTo>
                <a:cubicBezTo>
                  <a:pt x="149" y="552"/>
                  <a:pt x="150" y="555"/>
                  <a:pt x="149" y="556"/>
                </a:cubicBezTo>
                <a:cubicBezTo>
                  <a:pt x="149" y="556"/>
                  <a:pt x="149" y="557"/>
                  <a:pt x="149" y="557"/>
                </a:cubicBezTo>
                <a:cubicBezTo>
                  <a:pt x="149" y="557"/>
                  <a:pt x="149" y="557"/>
                  <a:pt x="149" y="557"/>
                </a:cubicBezTo>
                <a:close/>
                <a:moveTo>
                  <a:pt x="154" y="631"/>
                </a:moveTo>
                <a:cubicBezTo>
                  <a:pt x="154" y="630"/>
                  <a:pt x="154" y="630"/>
                  <a:pt x="154" y="629"/>
                </a:cubicBezTo>
                <a:cubicBezTo>
                  <a:pt x="154" y="629"/>
                  <a:pt x="154" y="629"/>
                  <a:pt x="154" y="629"/>
                </a:cubicBezTo>
                <a:cubicBezTo>
                  <a:pt x="153" y="628"/>
                  <a:pt x="154" y="629"/>
                  <a:pt x="154" y="628"/>
                </a:cubicBezTo>
                <a:cubicBezTo>
                  <a:pt x="154" y="627"/>
                  <a:pt x="153" y="627"/>
                  <a:pt x="153" y="627"/>
                </a:cubicBezTo>
                <a:cubicBezTo>
                  <a:pt x="153" y="627"/>
                  <a:pt x="153" y="626"/>
                  <a:pt x="153" y="626"/>
                </a:cubicBezTo>
                <a:cubicBezTo>
                  <a:pt x="153" y="625"/>
                  <a:pt x="153" y="625"/>
                  <a:pt x="153" y="624"/>
                </a:cubicBezTo>
                <a:cubicBezTo>
                  <a:pt x="153" y="624"/>
                  <a:pt x="153" y="623"/>
                  <a:pt x="153" y="623"/>
                </a:cubicBezTo>
                <a:cubicBezTo>
                  <a:pt x="153" y="622"/>
                  <a:pt x="153" y="621"/>
                  <a:pt x="153" y="621"/>
                </a:cubicBezTo>
                <a:cubicBezTo>
                  <a:pt x="153" y="621"/>
                  <a:pt x="152" y="621"/>
                  <a:pt x="152" y="621"/>
                </a:cubicBezTo>
                <a:cubicBezTo>
                  <a:pt x="152" y="622"/>
                  <a:pt x="152" y="622"/>
                  <a:pt x="151" y="622"/>
                </a:cubicBezTo>
                <a:cubicBezTo>
                  <a:pt x="151" y="622"/>
                  <a:pt x="151" y="622"/>
                  <a:pt x="151" y="621"/>
                </a:cubicBezTo>
                <a:cubicBezTo>
                  <a:pt x="151" y="621"/>
                  <a:pt x="150" y="622"/>
                  <a:pt x="150" y="621"/>
                </a:cubicBezTo>
                <a:cubicBezTo>
                  <a:pt x="150" y="621"/>
                  <a:pt x="150" y="621"/>
                  <a:pt x="150" y="620"/>
                </a:cubicBezTo>
                <a:cubicBezTo>
                  <a:pt x="150" y="620"/>
                  <a:pt x="150" y="620"/>
                  <a:pt x="150" y="620"/>
                </a:cubicBezTo>
                <a:cubicBezTo>
                  <a:pt x="150" y="619"/>
                  <a:pt x="150" y="619"/>
                  <a:pt x="150" y="619"/>
                </a:cubicBezTo>
                <a:cubicBezTo>
                  <a:pt x="150" y="619"/>
                  <a:pt x="150" y="619"/>
                  <a:pt x="150" y="618"/>
                </a:cubicBezTo>
                <a:cubicBezTo>
                  <a:pt x="150" y="618"/>
                  <a:pt x="150" y="617"/>
                  <a:pt x="150" y="616"/>
                </a:cubicBezTo>
                <a:cubicBezTo>
                  <a:pt x="150" y="616"/>
                  <a:pt x="150" y="616"/>
                  <a:pt x="150" y="615"/>
                </a:cubicBezTo>
                <a:cubicBezTo>
                  <a:pt x="150" y="615"/>
                  <a:pt x="150" y="615"/>
                  <a:pt x="150" y="614"/>
                </a:cubicBezTo>
                <a:cubicBezTo>
                  <a:pt x="150" y="614"/>
                  <a:pt x="149" y="613"/>
                  <a:pt x="149" y="613"/>
                </a:cubicBezTo>
                <a:cubicBezTo>
                  <a:pt x="149" y="613"/>
                  <a:pt x="149" y="612"/>
                  <a:pt x="150" y="612"/>
                </a:cubicBezTo>
                <a:cubicBezTo>
                  <a:pt x="150" y="612"/>
                  <a:pt x="150" y="612"/>
                  <a:pt x="150" y="612"/>
                </a:cubicBezTo>
                <a:cubicBezTo>
                  <a:pt x="150" y="611"/>
                  <a:pt x="150" y="611"/>
                  <a:pt x="150" y="611"/>
                </a:cubicBezTo>
                <a:cubicBezTo>
                  <a:pt x="150" y="610"/>
                  <a:pt x="150" y="610"/>
                  <a:pt x="150" y="610"/>
                </a:cubicBezTo>
                <a:cubicBezTo>
                  <a:pt x="150" y="610"/>
                  <a:pt x="149" y="610"/>
                  <a:pt x="149" y="610"/>
                </a:cubicBezTo>
                <a:cubicBezTo>
                  <a:pt x="149" y="610"/>
                  <a:pt x="150" y="610"/>
                  <a:pt x="149" y="609"/>
                </a:cubicBezTo>
                <a:cubicBezTo>
                  <a:pt x="149" y="609"/>
                  <a:pt x="149" y="609"/>
                  <a:pt x="149" y="609"/>
                </a:cubicBezTo>
                <a:cubicBezTo>
                  <a:pt x="149" y="609"/>
                  <a:pt x="149" y="609"/>
                  <a:pt x="149" y="608"/>
                </a:cubicBezTo>
                <a:cubicBezTo>
                  <a:pt x="149" y="608"/>
                  <a:pt x="149" y="607"/>
                  <a:pt x="149" y="606"/>
                </a:cubicBezTo>
                <a:cubicBezTo>
                  <a:pt x="149" y="606"/>
                  <a:pt x="149" y="606"/>
                  <a:pt x="149" y="606"/>
                </a:cubicBezTo>
                <a:cubicBezTo>
                  <a:pt x="149" y="606"/>
                  <a:pt x="149" y="606"/>
                  <a:pt x="150" y="605"/>
                </a:cubicBezTo>
                <a:cubicBezTo>
                  <a:pt x="150" y="605"/>
                  <a:pt x="150" y="605"/>
                  <a:pt x="150" y="605"/>
                </a:cubicBezTo>
                <a:cubicBezTo>
                  <a:pt x="150" y="606"/>
                  <a:pt x="150" y="606"/>
                  <a:pt x="150" y="607"/>
                </a:cubicBezTo>
                <a:cubicBezTo>
                  <a:pt x="150" y="607"/>
                  <a:pt x="151" y="608"/>
                  <a:pt x="151" y="608"/>
                </a:cubicBezTo>
                <a:cubicBezTo>
                  <a:pt x="151" y="608"/>
                  <a:pt x="150" y="608"/>
                  <a:pt x="150" y="608"/>
                </a:cubicBezTo>
                <a:cubicBezTo>
                  <a:pt x="150" y="609"/>
                  <a:pt x="150" y="609"/>
                  <a:pt x="150" y="610"/>
                </a:cubicBezTo>
                <a:cubicBezTo>
                  <a:pt x="150" y="610"/>
                  <a:pt x="151" y="611"/>
                  <a:pt x="151" y="611"/>
                </a:cubicBezTo>
                <a:cubicBezTo>
                  <a:pt x="151" y="612"/>
                  <a:pt x="151" y="612"/>
                  <a:pt x="151" y="613"/>
                </a:cubicBezTo>
                <a:cubicBezTo>
                  <a:pt x="151" y="613"/>
                  <a:pt x="151" y="614"/>
                  <a:pt x="150" y="614"/>
                </a:cubicBezTo>
                <a:cubicBezTo>
                  <a:pt x="151" y="616"/>
                  <a:pt x="151" y="616"/>
                  <a:pt x="152" y="617"/>
                </a:cubicBezTo>
                <a:cubicBezTo>
                  <a:pt x="151" y="617"/>
                  <a:pt x="151" y="618"/>
                  <a:pt x="151" y="618"/>
                </a:cubicBezTo>
                <a:cubicBezTo>
                  <a:pt x="151" y="618"/>
                  <a:pt x="151" y="618"/>
                  <a:pt x="151" y="618"/>
                </a:cubicBezTo>
                <a:cubicBezTo>
                  <a:pt x="151" y="618"/>
                  <a:pt x="151" y="619"/>
                  <a:pt x="152" y="619"/>
                </a:cubicBezTo>
                <a:cubicBezTo>
                  <a:pt x="151" y="619"/>
                  <a:pt x="151" y="620"/>
                  <a:pt x="151" y="620"/>
                </a:cubicBezTo>
                <a:cubicBezTo>
                  <a:pt x="151" y="621"/>
                  <a:pt x="151" y="620"/>
                  <a:pt x="152" y="620"/>
                </a:cubicBezTo>
                <a:cubicBezTo>
                  <a:pt x="152" y="620"/>
                  <a:pt x="152" y="621"/>
                  <a:pt x="153" y="621"/>
                </a:cubicBezTo>
                <a:cubicBezTo>
                  <a:pt x="153" y="621"/>
                  <a:pt x="153" y="620"/>
                  <a:pt x="153" y="620"/>
                </a:cubicBezTo>
                <a:cubicBezTo>
                  <a:pt x="153" y="620"/>
                  <a:pt x="154" y="621"/>
                  <a:pt x="154" y="621"/>
                </a:cubicBezTo>
                <a:cubicBezTo>
                  <a:pt x="154" y="621"/>
                  <a:pt x="154" y="622"/>
                  <a:pt x="154" y="622"/>
                </a:cubicBezTo>
                <a:cubicBezTo>
                  <a:pt x="154" y="623"/>
                  <a:pt x="155" y="625"/>
                  <a:pt x="155" y="626"/>
                </a:cubicBezTo>
                <a:cubicBezTo>
                  <a:pt x="155" y="626"/>
                  <a:pt x="155" y="626"/>
                  <a:pt x="155" y="626"/>
                </a:cubicBezTo>
                <a:cubicBezTo>
                  <a:pt x="155" y="626"/>
                  <a:pt x="155" y="627"/>
                  <a:pt x="155" y="627"/>
                </a:cubicBezTo>
                <a:cubicBezTo>
                  <a:pt x="155" y="627"/>
                  <a:pt x="155" y="628"/>
                  <a:pt x="155" y="629"/>
                </a:cubicBezTo>
                <a:cubicBezTo>
                  <a:pt x="155" y="630"/>
                  <a:pt x="155" y="630"/>
                  <a:pt x="154" y="631"/>
                </a:cubicBezTo>
                <a:close/>
                <a:moveTo>
                  <a:pt x="157" y="678"/>
                </a:moveTo>
                <a:cubicBezTo>
                  <a:pt x="156" y="678"/>
                  <a:pt x="156" y="677"/>
                  <a:pt x="155" y="676"/>
                </a:cubicBezTo>
                <a:cubicBezTo>
                  <a:pt x="155" y="675"/>
                  <a:pt x="155" y="675"/>
                  <a:pt x="155" y="674"/>
                </a:cubicBezTo>
                <a:cubicBezTo>
                  <a:pt x="156" y="675"/>
                  <a:pt x="156" y="675"/>
                  <a:pt x="156" y="675"/>
                </a:cubicBezTo>
                <a:cubicBezTo>
                  <a:pt x="156" y="676"/>
                  <a:pt x="156" y="677"/>
                  <a:pt x="157" y="677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678"/>
                </a:move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501"/>
                </a:moveTo>
                <a:cubicBezTo>
                  <a:pt x="157" y="502"/>
                  <a:pt x="157" y="502"/>
                  <a:pt x="157" y="503"/>
                </a:cubicBezTo>
                <a:cubicBezTo>
                  <a:pt x="157" y="503"/>
                  <a:pt x="156" y="503"/>
                  <a:pt x="156" y="503"/>
                </a:cubicBezTo>
                <a:cubicBezTo>
                  <a:pt x="156" y="503"/>
                  <a:pt x="156" y="504"/>
                  <a:pt x="156" y="505"/>
                </a:cubicBezTo>
                <a:cubicBezTo>
                  <a:pt x="156" y="505"/>
                  <a:pt x="156" y="506"/>
                  <a:pt x="156" y="507"/>
                </a:cubicBezTo>
                <a:cubicBezTo>
                  <a:pt x="156" y="508"/>
                  <a:pt x="155" y="509"/>
                  <a:pt x="155" y="510"/>
                </a:cubicBezTo>
                <a:cubicBezTo>
                  <a:pt x="154" y="510"/>
                  <a:pt x="155" y="511"/>
                  <a:pt x="153" y="511"/>
                </a:cubicBezTo>
                <a:cubicBezTo>
                  <a:pt x="153" y="513"/>
                  <a:pt x="154" y="514"/>
                  <a:pt x="154" y="515"/>
                </a:cubicBezTo>
                <a:cubicBezTo>
                  <a:pt x="154" y="516"/>
                  <a:pt x="153" y="516"/>
                  <a:pt x="153" y="517"/>
                </a:cubicBezTo>
                <a:cubicBezTo>
                  <a:pt x="153" y="517"/>
                  <a:pt x="153" y="517"/>
                  <a:pt x="153" y="517"/>
                </a:cubicBezTo>
                <a:cubicBezTo>
                  <a:pt x="153" y="517"/>
                  <a:pt x="153" y="517"/>
                  <a:pt x="153" y="518"/>
                </a:cubicBezTo>
                <a:cubicBezTo>
                  <a:pt x="152" y="518"/>
                  <a:pt x="152" y="519"/>
                  <a:pt x="151" y="519"/>
                </a:cubicBezTo>
                <a:cubicBezTo>
                  <a:pt x="152" y="521"/>
                  <a:pt x="152" y="519"/>
                  <a:pt x="153" y="520"/>
                </a:cubicBezTo>
                <a:cubicBezTo>
                  <a:pt x="152" y="520"/>
                  <a:pt x="153" y="521"/>
                  <a:pt x="154" y="521"/>
                </a:cubicBezTo>
                <a:cubicBezTo>
                  <a:pt x="154" y="521"/>
                  <a:pt x="154" y="520"/>
                  <a:pt x="154" y="520"/>
                </a:cubicBezTo>
                <a:cubicBezTo>
                  <a:pt x="154" y="520"/>
                  <a:pt x="155" y="522"/>
                  <a:pt x="155" y="522"/>
                </a:cubicBezTo>
                <a:cubicBezTo>
                  <a:pt x="155" y="522"/>
                  <a:pt x="154" y="523"/>
                  <a:pt x="154" y="523"/>
                </a:cubicBezTo>
                <a:cubicBezTo>
                  <a:pt x="154" y="525"/>
                  <a:pt x="154" y="528"/>
                  <a:pt x="154" y="529"/>
                </a:cubicBezTo>
                <a:cubicBezTo>
                  <a:pt x="154" y="529"/>
                  <a:pt x="154" y="530"/>
                  <a:pt x="154" y="530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3" y="531"/>
                  <a:pt x="153" y="533"/>
                  <a:pt x="153" y="534"/>
                </a:cubicBezTo>
                <a:cubicBezTo>
                  <a:pt x="152" y="534"/>
                  <a:pt x="152" y="536"/>
                  <a:pt x="151" y="536"/>
                </a:cubicBezTo>
                <a:cubicBezTo>
                  <a:pt x="151" y="535"/>
                  <a:pt x="150" y="534"/>
                  <a:pt x="151" y="534"/>
                </a:cubicBezTo>
                <a:cubicBezTo>
                  <a:pt x="151" y="533"/>
                  <a:pt x="152" y="533"/>
                  <a:pt x="151" y="533"/>
                </a:cubicBezTo>
                <a:cubicBezTo>
                  <a:pt x="151" y="532"/>
                  <a:pt x="151" y="533"/>
                  <a:pt x="151" y="531"/>
                </a:cubicBezTo>
                <a:cubicBezTo>
                  <a:pt x="151" y="531"/>
                  <a:pt x="151" y="530"/>
                  <a:pt x="151" y="530"/>
                </a:cubicBezTo>
                <a:cubicBezTo>
                  <a:pt x="151" y="530"/>
                  <a:pt x="152" y="529"/>
                  <a:pt x="152" y="528"/>
                </a:cubicBezTo>
                <a:cubicBezTo>
                  <a:pt x="152" y="528"/>
                  <a:pt x="152" y="527"/>
                  <a:pt x="152" y="525"/>
                </a:cubicBezTo>
                <a:cubicBezTo>
                  <a:pt x="153" y="525"/>
                  <a:pt x="153" y="525"/>
                  <a:pt x="154" y="524"/>
                </a:cubicBezTo>
                <a:cubicBezTo>
                  <a:pt x="154" y="523"/>
                  <a:pt x="153" y="522"/>
                  <a:pt x="154" y="521"/>
                </a:cubicBezTo>
                <a:cubicBezTo>
                  <a:pt x="153" y="522"/>
                  <a:pt x="153" y="521"/>
                  <a:pt x="153" y="522"/>
                </a:cubicBezTo>
                <a:cubicBezTo>
                  <a:pt x="152" y="522"/>
                  <a:pt x="152" y="523"/>
                  <a:pt x="151" y="522"/>
                </a:cubicBezTo>
                <a:cubicBezTo>
                  <a:pt x="151" y="522"/>
                  <a:pt x="151" y="522"/>
                  <a:pt x="151" y="521"/>
                </a:cubicBezTo>
                <a:cubicBezTo>
                  <a:pt x="151" y="521"/>
                  <a:pt x="148" y="521"/>
                  <a:pt x="149" y="520"/>
                </a:cubicBezTo>
                <a:cubicBezTo>
                  <a:pt x="149" y="520"/>
                  <a:pt x="150" y="520"/>
                  <a:pt x="151" y="519"/>
                </a:cubicBezTo>
                <a:cubicBezTo>
                  <a:pt x="151" y="519"/>
                  <a:pt x="151" y="519"/>
                  <a:pt x="151" y="518"/>
                </a:cubicBezTo>
                <a:cubicBezTo>
                  <a:pt x="151" y="518"/>
                  <a:pt x="151" y="518"/>
                  <a:pt x="151" y="518"/>
                </a:cubicBezTo>
                <a:cubicBezTo>
                  <a:pt x="151" y="518"/>
                  <a:pt x="151" y="517"/>
                  <a:pt x="151" y="517"/>
                </a:cubicBezTo>
                <a:cubicBezTo>
                  <a:pt x="151" y="516"/>
                  <a:pt x="151" y="515"/>
                  <a:pt x="152" y="514"/>
                </a:cubicBezTo>
                <a:cubicBezTo>
                  <a:pt x="152" y="513"/>
                  <a:pt x="152" y="513"/>
                  <a:pt x="152" y="512"/>
                </a:cubicBezTo>
                <a:cubicBezTo>
                  <a:pt x="152" y="512"/>
                  <a:pt x="153" y="511"/>
                  <a:pt x="153" y="511"/>
                </a:cubicBezTo>
                <a:cubicBezTo>
                  <a:pt x="153" y="510"/>
                  <a:pt x="153" y="509"/>
                  <a:pt x="153" y="509"/>
                </a:cubicBezTo>
                <a:cubicBezTo>
                  <a:pt x="153" y="508"/>
                  <a:pt x="153" y="508"/>
                  <a:pt x="153" y="508"/>
                </a:cubicBezTo>
                <a:cubicBezTo>
                  <a:pt x="153" y="508"/>
                  <a:pt x="154" y="507"/>
                  <a:pt x="154" y="507"/>
                </a:cubicBezTo>
                <a:cubicBezTo>
                  <a:pt x="154" y="507"/>
                  <a:pt x="154" y="506"/>
                  <a:pt x="154" y="505"/>
                </a:cubicBezTo>
                <a:cubicBezTo>
                  <a:pt x="154" y="505"/>
                  <a:pt x="154" y="505"/>
                  <a:pt x="154" y="505"/>
                </a:cubicBezTo>
                <a:cubicBezTo>
                  <a:pt x="154" y="505"/>
                  <a:pt x="154" y="504"/>
                  <a:pt x="154" y="504"/>
                </a:cubicBezTo>
                <a:cubicBezTo>
                  <a:pt x="154" y="504"/>
                  <a:pt x="155" y="504"/>
                  <a:pt x="155" y="504"/>
                </a:cubicBezTo>
                <a:cubicBezTo>
                  <a:pt x="155" y="504"/>
                  <a:pt x="155" y="503"/>
                  <a:pt x="155" y="503"/>
                </a:cubicBezTo>
                <a:cubicBezTo>
                  <a:pt x="155" y="503"/>
                  <a:pt x="155" y="503"/>
                  <a:pt x="155" y="502"/>
                </a:cubicBezTo>
                <a:cubicBezTo>
                  <a:pt x="155" y="502"/>
                  <a:pt x="156" y="501"/>
                  <a:pt x="155" y="500"/>
                </a:cubicBezTo>
                <a:cubicBezTo>
                  <a:pt x="156" y="500"/>
                  <a:pt x="156" y="499"/>
                  <a:pt x="156" y="499"/>
                </a:cubicBezTo>
                <a:cubicBezTo>
                  <a:pt x="156" y="499"/>
                  <a:pt x="157" y="499"/>
                  <a:pt x="157" y="498"/>
                </a:cubicBezTo>
                <a:cubicBezTo>
                  <a:pt x="157" y="498"/>
                  <a:pt x="157" y="498"/>
                  <a:pt x="157" y="498"/>
                </a:cubicBezTo>
                <a:cubicBezTo>
                  <a:pt x="158" y="499"/>
                  <a:pt x="157" y="500"/>
                  <a:pt x="157" y="501"/>
                </a:cubicBezTo>
                <a:close/>
                <a:moveTo>
                  <a:pt x="158" y="454"/>
                </a:moveTo>
                <a:cubicBezTo>
                  <a:pt x="157" y="455"/>
                  <a:pt x="157" y="454"/>
                  <a:pt x="157" y="454"/>
                </a:cubicBezTo>
                <a:cubicBezTo>
                  <a:pt x="157" y="454"/>
                  <a:pt x="157" y="454"/>
                  <a:pt x="157" y="455"/>
                </a:cubicBezTo>
                <a:cubicBezTo>
                  <a:pt x="157" y="455"/>
                  <a:pt x="156" y="455"/>
                  <a:pt x="156" y="455"/>
                </a:cubicBezTo>
                <a:cubicBezTo>
                  <a:pt x="156" y="455"/>
                  <a:pt x="156" y="456"/>
                  <a:pt x="156" y="456"/>
                </a:cubicBezTo>
                <a:cubicBezTo>
                  <a:pt x="156" y="457"/>
                  <a:pt x="156" y="457"/>
                  <a:pt x="156" y="458"/>
                </a:cubicBezTo>
                <a:cubicBezTo>
                  <a:pt x="156" y="458"/>
                  <a:pt x="156" y="458"/>
                  <a:pt x="156" y="458"/>
                </a:cubicBezTo>
                <a:cubicBezTo>
                  <a:pt x="156" y="459"/>
                  <a:pt x="156" y="459"/>
                  <a:pt x="156" y="459"/>
                </a:cubicBezTo>
                <a:cubicBezTo>
                  <a:pt x="156" y="459"/>
                  <a:pt x="155" y="459"/>
                  <a:pt x="155" y="459"/>
                </a:cubicBezTo>
                <a:cubicBezTo>
                  <a:pt x="155" y="459"/>
                  <a:pt x="155" y="459"/>
                  <a:pt x="155" y="459"/>
                </a:cubicBezTo>
                <a:cubicBezTo>
                  <a:pt x="155" y="460"/>
                  <a:pt x="155" y="460"/>
                  <a:pt x="155" y="460"/>
                </a:cubicBezTo>
                <a:cubicBezTo>
                  <a:pt x="155" y="460"/>
                  <a:pt x="155" y="461"/>
                  <a:pt x="155" y="461"/>
                </a:cubicBezTo>
                <a:cubicBezTo>
                  <a:pt x="154" y="461"/>
                  <a:pt x="154" y="461"/>
                  <a:pt x="154" y="461"/>
                </a:cubicBezTo>
                <a:cubicBezTo>
                  <a:pt x="153" y="461"/>
                  <a:pt x="153" y="461"/>
                  <a:pt x="153" y="462"/>
                </a:cubicBezTo>
                <a:cubicBezTo>
                  <a:pt x="153" y="462"/>
                  <a:pt x="153" y="462"/>
                  <a:pt x="153" y="463"/>
                </a:cubicBezTo>
                <a:cubicBezTo>
                  <a:pt x="153" y="463"/>
                  <a:pt x="153" y="464"/>
                  <a:pt x="152" y="464"/>
                </a:cubicBezTo>
                <a:cubicBezTo>
                  <a:pt x="152" y="463"/>
                  <a:pt x="150" y="464"/>
                  <a:pt x="150" y="463"/>
                </a:cubicBezTo>
                <a:cubicBezTo>
                  <a:pt x="150" y="462"/>
                  <a:pt x="149" y="463"/>
                  <a:pt x="149" y="463"/>
                </a:cubicBezTo>
                <a:cubicBezTo>
                  <a:pt x="148" y="462"/>
                  <a:pt x="151" y="462"/>
                  <a:pt x="152" y="463"/>
                </a:cubicBezTo>
                <a:cubicBezTo>
                  <a:pt x="152" y="462"/>
                  <a:pt x="152" y="461"/>
                  <a:pt x="153" y="460"/>
                </a:cubicBezTo>
                <a:cubicBezTo>
                  <a:pt x="153" y="459"/>
                  <a:pt x="152" y="460"/>
                  <a:pt x="152" y="459"/>
                </a:cubicBezTo>
                <a:cubicBezTo>
                  <a:pt x="152" y="459"/>
                  <a:pt x="152" y="458"/>
                  <a:pt x="152" y="458"/>
                </a:cubicBezTo>
                <a:cubicBezTo>
                  <a:pt x="153" y="458"/>
                  <a:pt x="153" y="458"/>
                  <a:pt x="153" y="457"/>
                </a:cubicBezTo>
                <a:cubicBezTo>
                  <a:pt x="153" y="457"/>
                  <a:pt x="153" y="456"/>
                  <a:pt x="153" y="456"/>
                </a:cubicBezTo>
                <a:cubicBezTo>
                  <a:pt x="153" y="456"/>
                  <a:pt x="154" y="456"/>
                  <a:pt x="154" y="456"/>
                </a:cubicBezTo>
                <a:cubicBezTo>
                  <a:pt x="154" y="456"/>
                  <a:pt x="155" y="456"/>
                  <a:pt x="155" y="455"/>
                </a:cubicBezTo>
                <a:cubicBezTo>
                  <a:pt x="155" y="455"/>
                  <a:pt x="155" y="455"/>
                  <a:pt x="155" y="454"/>
                </a:cubicBezTo>
                <a:cubicBezTo>
                  <a:pt x="155" y="454"/>
                  <a:pt x="156" y="454"/>
                  <a:pt x="156" y="454"/>
                </a:cubicBezTo>
                <a:cubicBezTo>
                  <a:pt x="156" y="453"/>
                  <a:pt x="156" y="452"/>
                  <a:pt x="157" y="452"/>
                </a:cubicBezTo>
                <a:cubicBezTo>
                  <a:pt x="157" y="451"/>
                  <a:pt x="158" y="451"/>
                  <a:pt x="158" y="451"/>
                </a:cubicBezTo>
                <a:cubicBezTo>
                  <a:pt x="158" y="451"/>
                  <a:pt x="158" y="452"/>
                  <a:pt x="158" y="453"/>
                </a:cubicBezTo>
                <a:cubicBezTo>
                  <a:pt x="158" y="453"/>
                  <a:pt x="158" y="454"/>
                  <a:pt x="158" y="454"/>
                </a:cubicBezTo>
                <a:close/>
                <a:moveTo>
                  <a:pt x="159" y="682"/>
                </a:moveTo>
                <a:cubicBezTo>
                  <a:pt x="160" y="682"/>
                  <a:pt x="160" y="682"/>
                  <a:pt x="160" y="683"/>
                </a:cubicBezTo>
                <a:cubicBezTo>
                  <a:pt x="160" y="683"/>
                  <a:pt x="160" y="683"/>
                  <a:pt x="160" y="683"/>
                </a:cubicBezTo>
                <a:cubicBezTo>
                  <a:pt x="160" y="683"/>
                  <a:pt x="159" y="684"/>
                  <a:pt x="159" y="682"/>
                </a:cubicBezTo>
                <a:close/>
                <a:moveTo>
                  <a:pt x="170" y="661"/>
                </a:moveTo>
                <a:cubicBezTo>
                  <a:pt x="170" y="662"/>
                  <a:pt x="172" y="665"/>
                  <a:pt x="171" y="666"/>
                </a:cubicBezTo>
                <a:cubicBezTo>
                  <a:pt x="170" y="666"/>
                  <a:pt x="168" y="660"/>
                  <a:pt x="170" y="661"/>
                </a:cubicBezTo>
                <a:close/>
                <a:moveTo>
                  <a:pt x="173" y="673"/>
                </a:moveTo>
                <a:cubicBezTo>
                  <a:pt x="173" y="670"/>
                  <a:pt x="171" y="670"/>
                  <a:pt x="171" y="667"/>
                </a:cubicBezTo>
                <a:cubicBezTo>
                  <a:pt x="172" y="667"/>
                  <a:pt x="172" y="667"/>
                  <a:pt x="172" y="667"/>
                </a:cubicBezTo>
                <a:cubicBezTo>
                  <a:pt x="171" y="668"/>
                  <a:pt x="173" y="668"/>
                  <a:pt x="173" y="668"/>
                </a:cubicBezTo>
                <a:cubicBezTo>
                  <a:pt x="173" y="669"/>
                  <a:pt x="173" y="669"/>
                  <a:pt x="173" y="670"/>
                </a:cubicBezTo>
                <a:cubicBezTo>
                  <a:pt x="174" y="670"/>
                  <a:pt x="174" y="671"/>
                  <a:pt x="174" y="673"/>
                </a:cubicBezTo>
                <a:cubicBezTo>
                  <a:pt x="175" y="674"/>
                  <a:pt x="176" y="675"/>
                  <a:pt x="176" y="677"/>
                </a:cubicBezTo>
                <a:cubicBezTo>
                  <a:pt x="175" y="676"/>
                  <a:pt x="175" y="673"/>
                  <a:pt x="173" y="673"/>
                </a:cubicBezTo>
                <a:close/>
                <a:moveTo>
                  <a:pt x="183" y="715"/>
                </a:moveTo>
                <a:cubicBezTo>
                  <a:pt x="183" y="715"/>
                  <a:pt x="183" y="715"/>
                  <a:pt x="183" y="716"/>
                </a:cubicBezTo>
                <a:cubicBezTo>
                  <a:pt x="184" y="716"/>
                  <a:pt x="184" y="717"/>
                  <a:pt x="184" y="717"/>
                </a:cubicBezTo>
                <a:cubicBezTo>
                  <a:pt x="184" y="717"/>
                  <a:pt x="184" y="717"/>
                  <a:pt x="184" y="717"/>
                </a:cubicBezTo>
                <a:cubicBezTo>
                  <a:pt x="184" y="717"/>
                  <a:pt x="183" y="716"/>
                  <a:pt x="183" y="715"/>
                </a:cubicBezTo>
                <a:close/>
                <a:moveTo>
                  <a:pt x="187" y="721"/>
                </a:moveTo>
                <a:cubicBezTo>
                  <a:pt x="187" y="721"/>
                  <a:pt x="187" y="721"/>
                  <a:pt x="188" y="721"/>
                </a:cubicBezTo>
                <a:cubicBezTo>
                  <a:pt x="187" y="721"/>
                  <a:pt x="187" y="721"/>
                  <a:pt x="187" y="721"/>
                </a:cubicBezTo>
                <a:close/>
                <a:moveTo>
                  <a:pt x="200" y="706"/>
                </a:moveTo>
                <a:cubicBezTo>
                  <a:pt x="199" y="706"/>
                  <a:pt x="199" y="706"/>
                  <a:pt x="199" y="705"/>
                </a:cubicBezTo>
                <a:cubicBezTo>
                  <a:pt x="200" y="705"/>
                  <a:pt x="201" y="705"/>
                  <a:pt x="200" y="706"/>
                </a:cubicBezTo>
                <a:close/>
                <a:moveTo>
                  <a:pt x="200" y="704"/>
                </a:moveTo>
                <a:cubicBezTo>
                  <a:pt x="200" y="704"/>
                  <a:pt x="200" y="704"/>
                  <a:pt x="200" y="703"/>
                </a:cubicBezTo>
                <a:cubicBezTo>
                  <a:pt x="200" y="703"/>
                  <a:pt x="200" y="703"/>
                  <a:pt x="200" y="703"/>
                </a:cubicBezTo>
                <a:cubicBezTo>
                  <a:pt x="200" y="704"/>
                  <a:pt x="200" y="704"/>
                  <a:pt x="201" y="704"/>
                </a:cubicBezTo>
                <a:cubicBezTo>
                  <a:pt x="201" y="704"/>
                  <a:pt x="201" y="704"/>
                  <a:pt x="201" y="704"/>
                </a:cubicBezTo>
                <a:cubicBezTo>
                  <a:pt x="201" y="704"/>
                  <a:pt x="200" y="704"/>
                  <a:pt x="200" y="704"/>
                </a:cubicBezTo>
                <a:close/>
                <a:moveTo>
                  <a:pt x="202" y="708"/>
                </a:moveTo>
                <a:cubicBezTo>
                  <a:pt x="202" y="707"/>
                  <a:pt x="202" y="707"/>
                  <a:pt x="202" y="706"/>
                </a:cubicBezTo>
                <a:cubicBezTo>
                  <a:pt x="202" y="707"/>
                  <a:pt x="202" y="707"/>
                  <a:pt x="203" y="708"/>
                </a:cubicBezTo>
                <a:cubicBezTo>
                  <a:pt x="202" y="708"/>
                  <a:pt x="202" y="709"/>
                  <a:pt x="202" y="708"/>
                </a:cubicBezTo>
                <a:close/>
                <a:moveTo>
                  <a:pt x="206" y="713"/>
                </a:moveTo>
                <a:cubicBezTo>
                  <a:pt x="205" y="713"/>
                  <a:pt x="205" y="712"/>
                  <a:pt x="205" y="711"/>
                </a:cubicBezTo>
                <a:cubicBezTo>
                  <a:pt x="205" y="711"/>
                  <a:pt x="205" y="711"/>
                  <a:pt x="205" y="711"/>
                </a:cubicBezTo>
                <a:cubicBezTo>
                  <a:pt x="205" y="712"/>
                  <a:pt x="206" y="712"/>
                  <a:pt x="206" y="713"/>
                </a:cubicBezTo>
                <a:cubicBezTo>
                  <a:pt x="206" y="713"/>
                  <a:pt x="206" y="713"/>
                  <a:pt x="206" y="713"/>
                </a:cubicBezTo>
                <a:close/>
                <a:moveTo>
                  <a:pt x="234" y="739"/>
                </a:moveTo>
                <a:cubicBezTo>
                  <a:pt x="233" y="739"/>
                  <a:pt x="233" y="737"/>
                  <a:pt x="232" y="736"/>
                </a:cubicBezTo>
                <a:cubicBezTo>
                  <a:pt x="232" y="736"/>
                  <a:pt x="232" y="736"/>
                  <a:pt x="231" y="737"/>
                </a:cubicBezTo>
                <a:cubicBezTo>
                  <a:pt x="231" y="736"/>
                  <a:pt x="231" y="736"/>
                  <a:pt x="230" y="736"/>
                </a:cubicBezTo>
                <a:cubicBezTo>
                  <a:pt x="230" y="735"/>
                  <a:pt x="230" y="735"/>
                  <a:pt x="230" y="734"/>
                </a:cubicBezTo>
                <a:cubicBezTo>
                  <a:pt x="230" y="734"/>
                  <a:pt x="230" y="734"/>
                  <a:pt x="229" y="734"/>
                </a:cubicBezTo>
                <a:cubicBezTo>
                  <a:pt x="229" y="734"/>
                  <a:pt x="229" y="734"/>
                  <a:pt x="229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7" y="732"/>
                  <a:pt x="226" y="732"/>
                  <a:pt x="226" y="731"/>
                </a:cubicBezTo>
                <a:cubicBezTo>
                  <a:pt x="226" y="731"/>
                  <a:pt x="226" y="731"/>
                  <a:pt x="226" y="731"/>
                </a:cubicBezTo>
                <a:cubicBezTo>
                  <a:pt x="226" y="731"/>
                  <a:pt x="225" y="731"/>
                  <a:pt x="225" y="730"/>
                </a:cubicBezTo>
                <a:cubicBezTo>
                  <a:pt x="225" y="729"/>
                  <a:pt x="225" y="729"/>
                  <a:pt x="224" y="728"/>
                </a:cubicBezTo>
                <a:cubicBezTo>
                  <a:pt x="225" y="728"/>
                  <a:pt x="226" y="728"/>
                  <a:pt x="226" y="729"/>
                </a:cubicBezTo>
                <a:cubicBezTo>
                  <a:pt x="227" y="730"/>
                  <a:pt x="228" y="730"/>
                  <a:pt x="229" y="731"/>
                </a:cubicBezTo>
                <a:cubicBezTo>
                  <a:pt x="229" y="732"/>
                  <a:pt x="231" y="732"/>
                  <a:pt x="230" y="734"/>
                </a:cubicBezTo>
                <a:cubicBezTo>
                  <a:pt x="231" y="734"/>
                  <a:pt x="231" y="734"/>
                  <a:pt x="232" y="735"/>
                </a:cubicBezTo>
                <a:cubicBezTo>
                  <a:pt x="232" y="735"/>
                  <a:pt x="233" y="735"/>
                  <a:pt x="233" y="736"/>
                </a:cubicBezTo>
                <a:cubicBezTo>
                  <a:pt x="234" y="736"/>
                  <a:pt x="234" y="737"/>
                  <a:pt x="234" y="738"/>
                </a:cubicBezTo>
                <a:cubicBezTo>
                  <a:pt x="234" y="738"/>
                  <a:pt x="234" y="739"/>
                  <a:pt x="234" y="739"/>
                </a:cubicBezTo>
                <a:close/>
                <a:moveTo>
                  <a:pt x="254" y="745"/>
                </a:moveTo>
                <a:cubicBezTo>
                  <a:pt x="253" y="745"/>
                  <a:pt x="253" y="743"/>
                  <a:pt x="252" y="743"/>
                </a:cubicBezTo>
                <a:cubicBezTo>
                  <a:pt x="252" y="742"/>
                  <a:pt x="254" y="744"/>
                  <a:pt x="254" y="745"/>
                </a:cubicBezTo>
                <a:close/>
                <a:moveTo>
                  <a:pt x="253" y="751"/>
                </a:moveTo>
                <a:cubicBezTo>
                  <a:pt x="253" y="751"/>
                  <a:pt x="252" y="751"/>
                  <a:pt x="252" y="751"/>
                </a:cubicBezTo>
                <a:cubicBezTo>
                  <a:pt x="252" y="749"/>
                  <a:pt x="251" y="749"/>
                  <a:pt x="250" y="747"/>
                </a:cubicBezTo>
                <a:cubicBezTo>
                  <a:pt x="250" y="747"/>
                  <a:pt x="249" y="746"/>
                  <a:pt x="249" y="746"/>
                </a:cubicBezTo>
                <a:cubicBezTo>
                  <a:pt x="248" y="744"/>
                  <a:pt x="247" y="743"/>
                  <a:pt x="245" y="742"/>
                </a:cubicBezTo>
                <a:cubicBezTo>
                  <a:pt x="245" y="740"/>
                  <a:pt x="243" y="739"/>
                  <a:pt x="242" y="738"/>
                </a:cubicBezTo>
                <a:cubicBezTo>
                  <a:pt x="242" y="737"/>
                  <a:pt x="244" y="738"/>
                  <a:pt x="244" y="739"/>
                </a:cubicBezTo>
                <a:cubicBezTo>
                  <a:pt x="246" y="739"/>
                  <a:pt x="246" y="741"/>
                  <a:pt x="248" y="741"/>
                </a:cubicBezTo>
                <a:cubicBezTo>
                  <a:pt x="248" y="741"/>
                  <a:pt x="248" y="742"/>
                  <a:pt x="249" y="742"/>
                </a:cubicBezTo>
                <a:cubicBezTo>
                  <a:pt x="249" y="742"/>
                  <a:pt x="250" y="743"/>
                  <a:pt x="250" y="743"/>
                </a:cubicBezTo>
                <a:cubicBezTo>
                  <a:pt x="250" y="743"/>
                  <a:pt x="249" y="744"/>
                  <a:pt x="250" y="744"/>
                </a:cubicBezTo>
                <a:cubicBezTo>
                  <a:pt x="250" y="745"/>
                  <a:pt x="251" y="745"/>
                  <a:pt x="251" y="745"/>
                </a:cubicBezTo>
                <a:cubicBezTo>
                  <a:pt x="251" y="746"/>
                  <a:pt x="251" y="748"/>
                  <a:pt x="253" y="747"/>
                </a:cubicBezTo>
                <a:cubicBezTo>
                  <a:pt x="255" y="748"/>
                  <a:pt x="253" y="749"/>
                  <a:pt x="253" y="751"/>
                </a:cubicBezTo>
                <a:close/>
                <a:moveTo>
                  <a:pt x="257" y="754"/>
                </a:moveTo>
                <a:cubicBezTo>
                  <a:pt x="255" y="753"/>
                  <a:pt x="256" y="751"/>
                  <a:pt x="257" y="750"/>
                </a:cubicBezTo>
                <a:cubicBezTo>
                  <a:pt x="258" y="751"/>
                  <a:pt x="261" y="752"/>
                  <a:pt x="261" y="754"/>
                </a:cubicBezTo>
                <a:cubicBezTo>
                  <a:pt x="260" y="754"/>
                  <a:pt x="260" y="753"/>
                  <a:pt x="260" y="752"/>
                </a:cubicBezTo>
                <a:cubicBezTo>
                  <a:pt x="258" y="753"/>
                  <a:pt x="259" y="754"/>
                  <a:pt x="257" y="754"/>
                </a:cubicBezTo>
                <a:close/>
                <a:moveTo>
                  <a:pt x="260" y="758"/>
                </a:moveTo>
                <a:cubicBezTo>
                  <a:pt x="260" y="757"/>
                  <a:pt x="259" y="757"/>
                  <a:pt x="258" y="756"/>
                </a:cubicBezTo>
                <a:cubicBezTo>
                  <a:pt x="259" y="755"/>
                  <a:pt x="262" y="757"/>
                  <a:pt x="262" y="759"/>
                </a:cubicBezTo>
                <a:cubicBezTo>
                  <a:pt x="261" y="759"/>
                  <a:pt x="260" y="758"/>
                  <a:pt x="260" y="758"/>
                </a:cubicBezTo>
                <a:close/>
                <a:moveTo>
                  <a:pt x="261" y="755"/>
                </a:moveTo>
                <a:cubicBezTo>
                  <a:pt x="261" y="755"/>
                  <a:pt x="263" y="754"/>
                  <a:pt x="263" y="754"/>
                </a:cubicBezTo>
                <a:cubicBezTo>
                  <a:pt x="264" y="755"/>
                  <a:pt x="264" y="756"/>
                  <a:pt x="264" y="756"/>
                </a:cubicBezTo>
                <a:cubicBezTo>
                  <a:pt x="265" y="756"/>
                  <a:pt x="266" y="756"/>
                  <a:pt x="267" y="757"/>
                </a:cubicBezTo>
                <a:cubicBezTo>
                  <a:pt x="267" y="757"/>
                  <a:pt x="267" y="758"/>
                  <a:pt x="267" y="758"/>
                </a:cubicBezTo>
                <a:cubicBezTo>
                  <a:pt x="268" y="759"/>
                  <a:pt x="268" y="759"/>
                  <a:pt x="268" y="760"/>
                </a:cubicBezTo>
                <a:cubicBezTo>
                  <a:pt x="265" y="759"/>
                  <a:pt x="264" y="756"/>
                  <a:pt x="261" y="755"/>
                </a:cubicBezTo>
                <a:close/>
                <a:moveTo>
                  <a:pt x="287" y="774"/>
                </a:moveTo>
                <a:cubicBezTo>
                  <a:pt x="286" y="774"/>
                  <a:pt x="286" y="774"/>
                  <a:pt x="286" y="774"/>
                </a:cubicBezTo>
                <a:cubicBezTo>
                  <a:pt x="285" y="774"/>
                  <a:pt x="284" y="773"/>
                  <a:pt x="284" y="773"/>
                </a:cubicBezTo>
                <a:cubicBezTo>
                  <a:pt x="283" y="772"/>
                  <a:pt x="283" y="772"/>
                  <a:pt x="283" y="772"/>
                </a:cubicBezTo>
                <a:cubicBezTo>
                  <a:pt x="283" y="772"/>
                  <a:pt x="282" y="772"/>
                  <a:pt x="282" y="772"/>
                </a:cubicBezTo>
                <a:cubicBezTo>
                  <a:pt x="282" y="771"/>
                  <a:pt x="282" y="771"/>
                  <a:pt x="281" y="771"/>
                </a:cubicBezTo>
                <a:cubicBezTo>
                  <a:pt x="281" y="770"/>
                  <a:pt x="279" y="770"/>
                  <a:pt x="279" y="769"/>
                </a:cubicBezTo>
                <a:cubicBezTo>
                  <a:pt x="278" y="768"/>
                  <a:pt x="276" y="768"/>
                  <a:pt x="277" y="767"/>
                </a:cubicBezTo>
                <a:cubicBezTo>
                  <a:pt x="277" y="767"/>
                  <a:pt x="278" y="767"/>
                  <a:pt x="279" y="767"/>
                </a:cubicBezTo>
                <a:cubicBezTo>
                  <a:pt x="279" y="768"/>
                  <a:pt x="279" y="768"/>
                  <a:pt x="279" y="768"/>
                </a:cubicBezTo>
                <a:cubicBezTo>
                  <a:pt x="279" y="769"/>
                  <a:pt x="280" y="768"/>
                  <a:pt x="280" y="768"/>
                </a:cubicBezTo>
                <a:cubicBezTo>
                  <a:pt x="280" y="768"/>
                  <a:pt x="280" y="769"/>
                  <a:pt x="280" y="769"/>
                </a:cubicBezTo>
                <a:cubicBezTo>
                  <a:pt x="280" y="769"/>
                  <a:pt x="281" y="769"/>
                  <a:pt x="281" y="769"/>
                </a:cubicBezTo>
                <a:cubicBezTo>
                  <a:pt x="282" y="769"/>
                  <a:pt x="282" y="770"/>
                  <a:pt x="282" y="770"/>
                </a:cubicBezTo>
                <a:cubicBezTo>
                  <a:pt x="283" y="770"/>
                  <a:pt x="283" y="771"/>
                  <a:pt x="283" y="772"/>
                </a:cubicBezTo>
                <a:cubicBezTo>
                  <a:pt x="284" y="772"/>
                  <a:pt x="285" y="773"/>
                  <a:pt x="285" y="773"/>
                </a:cubicBezTo>
                <a:cubicBezTo>
                  <a:pt x="285" y="773"/>
                  <a:pt x="286" y="773"/>
                  <a:pt x="286" y="773"/>
                </a:cubicBezTo>
                <a:cubicBezTo>
                  <a:pt x="286" y="773"/>
                  <a:pt x="286" y="774"/>
                  <a:pt x="287" y="774"/>
                </a:cubicBezTo>
                <a:close/>
                <a:moveTo>
                  <a:pt x="41" y="386"/>
                </a:moveTo>
                <a:cubicBezTo>
                  <a:pt x="48" y="388"/>
                  <a:pt x="55" y="386"/>
                  <a:pt x="61" y="382"/>
                </a:cubicBezTo>
                <a:cubicBezTo>
                  <a:pt x="60" y="382"/>
                  <a:pt x="63" y="388"/>
                  <a:pt x="63" y="389"/>
                </a:cubicBezTo>
                <a:cubicBezTo>
                  <a:pt x="68" y="395"/>
                  <a:pt x="70" y="398"/>
                  <a:pt x="78" y="400"/>
                </a:cubicBezTo>
                <a:cubicBezTo>
                  <a:pt x="91" y="403"/>
                  <a:pt x="105" y="391"/>
                  <a:pt x="113" y="379"/>
                </a:cubicBezTo>
                <a:cubicBezTo>
                  <a:pt x="121" y="366"/>
                  <a:pt x="114" y="355"/>
                  <a:pt x="114" y="355"/>
                </a:cubicBezTo>
                <a:cubicBezTo>
                  <a:pt x="125" y="349"/>
                  <a:pt x="126" y="340"/>
                  <a:pt x="126" y="340"/>
                </a:cubicBezTo>
                <a:cubicBezTo>
                  <a:pt x="127" y="338"/>
                  <a:pt x="127" y="338"/>
                  <a:pt x="127" y="337"/>
                </a:cubicBezTo>
                <a:cubicBezTo>
                  <a:pt x="128" y="334"/>
                  <a:pt x="128" y="331"/>
                  <a:pt x="128" y="330"/>
                </a:cubicBezTo>
                <a:cubicBezTo>
                  <a:pt x="128" y="329"/>
                  <a:pt x="128" y="329"/>
                  <a:pt x="128" y="329"/>
                </a:cubicBezTo>
                <a:cubicBezTo>
                  <a:pt x="128" y="328"/>
                  <a:pt x="128" y="327"/>
                  <a:pt x="128" y="326"/>
                </a:cubicBezTo>
                <a:cubicBezTo>
                  <a:pt x="128" y="326"/>
                  <a:pt x="128" y="326"/>
                  <a:pt x="128" y="326"/>
                </a:cubicBezTo>
                <a:cubicBezTo>
                  <a:pt x="128" y="325"/>
                  <a:pt x="128" y="325"/>
                  <a:pt x="128" y="324"/>
                </a:cubicBezTo>
                <a:cubicBezTo>
                  <a:pt x="127" y="323"/>
                  <a:pt x="127" y="322"/>
                  <a:pt x="127" y="320"/>
                </a:cubicBezTo>
                <a:cubicBezTo>
                  <a:pt x="127" y="320"/>
                  <a:pt x="127" y="319"/>
                  <a:pt x="127" y="318"/>
                </a:cubicBezTo>
                <a:cubicBezTo>
                  <a:pt x="127" y="318"/>
                  <a:pt x="126" y="316"/>
                  <a:pt x="126" y="316"/>
                </a:cubicBezTo>
                <a:cubicBezTo>
                  <a:pt x="126" y="315"/>
                  <a:pt x="126" y="315"/>
                  <a:pt x="126" y="315"/>
                </a:cubicBezTo>
                <a:cubicBezTo>
                  <a:pt x="125" y="314"/>
                  <a:pt x="125" y="313"/>
                  <a:pt x="125" y="312"/>
                </a:cubicBezTo>
                <a:cubicBezTo>
                  <a:pt x="125" y="311"/>
                  <a:pt x="124" y="311"/>
                  <a:pt x="125" y="309"/>
                </a:cubicBezTo>
                <a:cubicBezTo>
                  <a:pt x="124" y="308"/>
                  <a:pt x="124" y="306"/>
                  <a:pt x="123" y="305"/>
                </a:cubicBezTo>
                <a:cubicBezTo>
                  <a:pt x="122" y="304"/>
                  <a:pt x="122" y="302"/>
                  <a:pt x="121" y="301"/>
                </a:cubicBezTo>
                <a:cubicBezTo>
                  <a:pt x="121" y="301"/>
                  <a:pt x="120" y="300"/>
                  <a:pt x="120" y="300"/>
                </a:cubicBezTo>
                <a:cubicBezTo>
                  <a:pt x="120" y="300"/>
                  <a:pt x="121" y="299"/>
                  <a:pt x="120" y="299"/>
                </a:cubicBezTo>
                <a:cubicBezTo>
                  <a:pt x="120" y="299"/>
                  <a:pt x="119" y="298"/>
                  <a:pt x="119" y="298"/>
                </a:cubicBezTo>
                <a:cubicBezTo>
                  <a:pt x="119" y="297"/>
                  <a:pt x="119" y="297"/>
                  <a:pt x="119" y="296"/>
                </a:cubicBezTo>
                <a:cubicBezTo>
                  <a:pt x="118" y="295"/>
                  <a:pt x="118" y="294"/>
                  <a:pt x="118" y="292"/>
                </a:cubicBezTo>
                <a:cubicBezTo>
                  <a:pt x="116" y="292"/>
                  <a:pt x="115" y="290"/>
                  <a:pt x="115" y="290"/>
                </a:cubicBezTo>
                <a:cubicBezTo>
                  <a:pt x="114" y="289"/>
                  <a:pt x="114" y="288"/>
                  <a:pt x="114" y="288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3" y="286"/>
                  <a:pt x="113" y="284"/>
                  <a:pt x="112" y="284"/>
                </a:cubicBezTo>
                <a:cubicBezTo>
                  <a:pt x="112" y="283"/>
                  <a:pt x="112" y="283"/>
                  <a:pt x="112" y="282"/>
                </a:cubicBezTo>
                <a:cubicBezTo>
                  <a:pt x="112" y="282"/>
                  <a:pt x="111" y="282"/>
                  <a:pt x="111" y="281"/>
                </a:cubicBezTo>
                <a:cubicBezTo>
                  <a:pt x="111" y="281"/>
                  <a:pt x="111" y="281"/>
                  <a:pt x="111" y="281"/>
                </a:cubicBezTo>
                <a:cubicBezTo>
                  <a:pt x="111" y="280"/>
                  <a:pt x="110" y="279"/>
                  <a:pt x="110" y="279"/>
                </a:cubicBezTo>
                <a:cubicBezTo>
                  <a:pt x="109" y="277"/>
                  <a:pt x="109" y="274"/>
                  <a:pt x="108" y="273"/>
                </a:cubicBezTo>
                <a:cubicBezTo>
                  <a:pt x="108" y="272"/>
                  <a:pt x="107" y="272"/>
                  <a:pt x="107" y="271"/>
                </a:cubicBezTo>
                <a:cubicBezTo>
                  <a:pt x="106" y="270"/>
                  <a:pt x="105" y="268"/>
                  <a:pt x="105" y="267"/>
                </a:cubicBezTo>
                <a:cubicBezTo>
                  <a:pt x="105" y="266"/>
                  <a:pt x="105" y="266"/>
                  <a:pt x="105" y="266"/>
                </a:cubicBezTo>
                <a:cubicBezTo>
                  <a:pt x="104" y="265"/>
                  <a:pt x="104" y="265"/>
                  <a:pt x="104" y="265"/>
                </a:cubicBezTo>
                <a:cubicBezTo>
                  <a:pt x="103" y="264"/>
                  <a:pt x="104" y="264"/>
                  <a:pt x="103" y="263"/>
                </a:cubicBezTo>
                <a:cubicBezTo>
                  <a:pt x="103" y="262"/>
                  <a:pt x="102" y="263"/>
                  <a:pt x="102" y="262"/>
                </a:cubicBezTo>
                <a:cubicBezTo>
                  <a:pt x="102" y="262"/>
                  <a:pt x="102" y="262"/>
                  <a:pt x="102" y="262"/>
                </a:cubicBezTo>
                <a:cubicBezTo>
                  <a:pt x="102" y="261"/>
                  <a:pt x="103" y="260"/>
                  <a:pt x="103" y="259"/>
                </a:cubicBezTo>
                <a:cubicBezTo>
                  <a:pt x="103" y="259"/>
                  <a:pt x="102" y="258"/>
                  <a:pt x="102" y="258"/>
                </a:cubicBezTo>
                <a:cubicBezTo>
                  <a:pt x="102" y="257"/>
                  <a:pt x="102" y="257"/>
                  <a:pt x="102" y="256"/>
                </a:cubicBezTo>
                <a:cubicBezTo>
                  <a:pt x="100" y="253"/>
                  <a:pt x="100" y="250"/>
                  <a:pt x="98" y="247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7" y="243"/>
                  <a:pt x="97" y="242"/>
                </a:cubicBezTo>
                <a:cubicBezTo>
                  <a:pt x="97" y="242"/>
                  <a:pt x="97" y="241"/>
                  <a:pt x="97" y="241"/>
                </a:cubicBezTo>
                <a:cubicBezTo>
                  <a:pt x="97" y="240"/>
                  <a:pt x="97" y="240"/>
                  <a:pt x="97" y="240"/>
                </a:cubicBezTo>
                <a:cubicBezTo>
                  <a:pt x="97" y="240"/>
                  <a:pt x="97" y="239"/>
                  <a:pt x="97" y="239"/>
                </a:cubicBezTo>
                <a:cubicBezTo>
                  <a:pt x="97" y="239"/>
                  <a:pt x="96" y="238"/>
                  <a:pt x="96" y="238"/>
                </a:cubicBezTo>
                <a:cubicBezTo>
                  <a:pt x="96" y="237"/>
                  <a:pt x="96" y="236"/>
                  <a:pt x="96" y="236"/>
                </a:cubicBezTo>
                <a:cubicBezTo>
                  <a:pt x="96" y="235"/>
                  <a:pt x="96" y="235"/>
                  <a:pt x="95" y="235"/>
                </a:cubicBezTo>
                <a:cubicBezTo>
                  <a:pt x="95" y="235"/>
                  <a:pt x="96" y="234"/>
                  <a:pt x="96" y="234"/>
                </a:cubicBezTo>
                <a:cubicBezTo>
                  <a:pt x="96" y="234"/>
                  <a:pt x="95" y="234"/>
                  <a:pt x="95" y="234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5" y="232"/>
                  <a:pt x="95" y="232"/>
                  <a:pt x="95" y="231"/>
                </a:cubicBezTo>
                <a:cubicBezTo>
                  <a:pt x="95" y="231"/>
                  <a:pt x="95" y="230"/>
                  <a:pt x="95" y="230"/>
                </a:cubicBezTo>
                <a:cubicBezTo>
                  <a:pt x="95" y="229"/>
                  <a:pt x="94" y="229"/>
                  <a:pt x="94" y="229"/>
                </a:cubicBezTo>
                <a:cubicBezTo>
                  <a:pt x="94" y="228"/>
                  <a:pt x="94" y="228"/>
                  <a:pt x="94" y="228"/>
                </a:cubicBezTo>
                <a:cubicBezTo>
                  <a:pt x="94" y="228"/>
                  <a:pt x="94" y="227"/>
                  <a:pt x="94" y="227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4" y="225"/>
                  <a:pt x="93" y="224"/>
                  <a:pt x="94" y="224"/>
                </a:cubicBezTo>
                <a:cubicBezTo>
                  <a:pt x="94" y="223"/>
                  <a:pt x="93" y="223"/>
                  <a:pt x="93" y="222"/>
                </a:cubicBezTo>
                <a:cubicBezTo>
                  <a:pt x="94" y="222"/>
                  <a:pt x="93" y="222"/>
                  <a:pt x="93" y="222"/>
                </a:cubicBezTo>
                <a:cubicBezTo>
                  <a:pt x="93" y="220"/>
                  <a:pt x="93" y="222"/>
                  <a:pt x="93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220"/>
                  <a:pt x="93" y="219"/>
                  <a:pt x="93" y="219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92" y="218"/>
                  <a:pt x="93" y="216"/>
                  <a:pt x="93" y="215"/>
                </a:cubicBezTo>
                <a:cubicBezTo>
                  <a:pt x="93" y="215"/>
                  <a:pt x="93" y="215"/>
                  <a:pt x="92" y="215"/>
                </a:cubicBezTo>
                <a:cubicBezTo>
                  <a:pt x="92" y="214"/>
                  <a:pt x="92" y="214"/>
                  <a:pt x="92" y="213"/>
                </a:cubicBezTo>
                <a:cubicBezTo>
                  <a:pt x="93" y="212"/>
                  <a:pt x="92" y="212"/>
                  <a:pt x="92" y="212"/>
                </a:cubicBezTo>
                <a:cubicBezTo>
                  <a:pt x="92" y="211"/>
                  <a:pt x="92" y="210"/>
                  <a:pt x="92" y="210"/>
                </a:cubicBezTo>
                <a:cubicBezTo>
                  <a:pt x="92" y="209"/>
                  <a:pt x="92" y="208"/>
                  <a:pt x="92" y="207"/>
                </a:cubicBezTo>
                <a:cubicBezTo>
                  <a:pt x="92" y="207"/>
                  <a:pt x="92" y="206"/>
                  <a:pt x="92" y="206"/>
                </a:cubicBezTo>
                <a:cubicBezTo>
                  <a:pt x="92" y="206"/>
                  <a:pt x="92" y="206"/>
                  <a:pt x="92" y="206"/>
                </a:cubicBezTo>
                <a:cubicBezTo>
                  <a:pt x="92" y="206"/>
                  <a:pt x="92" y="205"/>
                  <a:pt x="92" y="205"/>
                </a:cubicBezTo>
                <a:cubicBezTo>
                  <a:pt x="92" y="204"/>
                  <a:pt x="92" y="203"/>
                  <a:pt x="92" y="202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0"/>
                  <a:pt x="92" y="200"/>
                </a:cubicBezTo>
                <a:cubicBezTo>
                  <a:pt x="92" y="199"/>
                  <a:pt x="92" y="199"/>
                  <a:pt x="92" y="198"/>
                </a:cubicBezTo>
                <a:cubicBezTo>
                  <a:pt x="92" y="197"/>
                  <a:pt x="92" y="197"/>
                  <a:pt x="92" y="196"/>
                </a:cubicBezTo>
                <a:cubicBezTo>
                  <a:pt x="92" y="195"/>
                  <a:pt x="92" y="194"/>
                  <a:pt x="92" y="192"/>
                </a:cubicBezTo>
                <a:cubicBezTo>
                  <a:pt x="92" y="191"/>
                  <a:pt x="93" y="189"/>
                  <a:pt x="92" y="189"/>
                </a:cubicBezTo>
                <a:cubicBezTo>
                  <a:pt x="91" y="189"/>
                  <a:pt x="91" y="191"/>
                  <a:pt x="91" y="192"/>
                </a:cubicBezTo>
                <a:cubicBezTo>
                  <a:pt x="91" y="193"/>
                  <a:pt x="90" y="193"/>
                  <a:pt x="90" y="194"/>
                </a:cubicBezTo>
                <a:cubicBezTo>
                  <a:pt x="90" y="195"/>
                  <a:pt x="90" y="196"/>
                  <a:pt x="90" y="197"/>
                </a:cubicBezTo>
                <a:cubicBezTo>
                  <a:pt x="90" y="198"/>
                  <a:pt x="90" y="200"/>
                  <a:pt x="89" y="200"/>
                </a:cubicBezTo>
                <a:cubicBezTo>
                  <a:pt x="88" y="199"/>
                  <a:pt x="89" y="198"/>
                  <a:pt x="89" y="198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89" y="196"/>
                  <a:pt x="89" y="196"/>
                  <a:pt x="89" y="196"/>
                </a:cubicBezTo>
                <a:cubicBezTo>
                  <a:pt x="89" y="195"/>
                  <a:pt x="90" y="193"/>
                  <a:pt x="90" y="192"/>
                </a:cubicBezTo>
                <a:cubicBezTo>
                  <a:pt x="90" y="190"/>
                  <a:pt x="90" y="189"/>
                  <a:pt x="91" y="188"/>
                </a:cubicBezTo>
                <a:cubicBezTo>
                  <a:pt x="91" y="188"/>
                  <a:pt x="92" y="188"/>
                  <a:pt x="92" y="189"/>
                </a:cubicBezTo>
                <a:cubicBezTo>
                  <a:pt x="92" y="189"/>
                  <a:pt x="92" y="188"/>
                  <a:pt x="92" y="188"/>
                </a:cubicBezTo>
                <a:cubicBezTo>
                  <a:pt x="93" y="187"/>
                  <a:pt x="93" y="187"/>
                  <a:pt x="93" y="186"/>
                </a:cubicBezTo>
                <a:cubicBezTo>
                  <a:pt x="93" y="185"/>
                  <a:pt x="91" y="186"/>
                  <a:pt x="92" y="185"/>
                </a:cubicBezTo>
                <a:cubicBezTo>
                  <a:pt x="92" y="185"/>
                  <a:pt x="92" y="185"/>
                  <a:pt x="92" y="184"/>
                </a:cubicBezTo>
                <a:cubicBezTo>
                  <a:pt x="92" y="184"/>
                  <a:pt x="92" y="184"/>
                  <a:pt x="92" y="184"/>
                </a:cubicBezTo>
                <a:cubicBezTo>
                  <a:pt x="93" y="183"/>
                  <a:pt x="93" y="182"/>
                  <a:pt x="93" y="181"/>
                </a:cubicBezTo>
                <a:cubicBezTo>
                  <a:pt x="93" y="181"/>
                  <a:pt x="92" y="181"/>
                  <a:pt x="93" y="180"/>
                </a:cubicBezTo>
                <a:cubicBezTo>
                  <a:pt x="93" y="180"/>
                  <a:pt x="92" y="180"/>
                  <a:pt x="93" y="180"/>
                </a:cubicBezTo>
                <a:cubicBezTo>
                  <a:pt x="93" y="180"/>
                  <a:pt x="94" y="180"/>
                  <a:pt x="93" y="180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8"/>
                  <a:pt x="94" y="178"/>
                  <a:pt x="95" y="178"/>
                </a:cubicBezTo>
                <a:cubicBezTo>
                  <a:pt x="95" y="177"/>
                  <a:pt x="96" y="177"/>
                  <a:pt x="96" y="175"/>
                </a:cubicBezTo>
                <a:cubicBezTo>
                  <a:pt x="96" y="175"/>
                  <a:pt x="96" y="174"/>
                  <a:pt x="96" y="174"/>
                </a:cubicBezTo>
                <a:cubicBezTo>
                  <a:pt x="96" y="172"/>
                  <a:pt x="97" y="171"/>
                  <a:pt x="98" y="169"/>
                </a:cubicBezTo>
                <a:cubicBezTo>
                  <a:pt x="99" y="167"/>
                  <a:pt x="100" y="166"/>
                  <a:pt x="100" y="164"/>
                </a:cubicBezTo>
                <a:cubicBezTo>
                  <a:pt x="101" y="163"/>
                  <a:pt x="101" y="160"/>
                  <a:pt x="102" y="159"/>
                </a:cubicBezTo>
                <a:cubicBezTo>
                  <a:pt x="102" y="159"/>
                  <a:pt x="103" y="159"/>
                  <a:pt x="103" y="159"/>
                </a:cubicBezTo>
                <a:cubicBezTo>
                  <a:pt x="103" y="158"/>
                  <a:pt x="103" y="158"/>
                  <a:pt x="104" y="157"/>
                </a:cubicBezTo>
                <a:cubicBezTo>
                  <a:pt x="104" y="156"/>
                  <a:pt x="104" y="155"/>
                  <a:pt x="105" y="155"/>
                </a:cubicBezTo>
                <a:cubicBezTo>
                  <a:pt x="106" y="153"/>
                  <a:pt x="107" y="152"/>
                  <a:pt x="108" y="150"/>
                </a:cubicBezTo>
                <a:cubicBezTo>
                  <a:pt x="108" y="149"/>
                  <a:pt x="109" y="149"/>
                  <a:pt x="109" y="148"/>
                </a:cubicBezTo>
                <a:cubicBezTo>
                  <a:pt x="109" y="148"/>
                  <a:pt x="110" y="148"/>
                  <a:pt x="110" y="147"/>
                </a:cubicBezTo>
                <a:cubicBezTo>
                  <a:pt x="110" y="146"/>
                  <a:pt x="111" y="146"/>
                  <a:pt x="112" y="145"/>
                </a:cubicBezTo>
                <a:cubicBezTo>
                  <a:pt x="112" y="144"/>
                  <a:pt x="113" y="142"/>
                  <a:pt x="114" y="142"/>
                </a:cubicBezTo>
                <a:cubicBezTo>
                  <a:pt x="114" y="141"/>
                  <a:pt x="115" y="141"/>
                  <a:pt x="115" y="140"/>
                </a:cubicBezTo>
                <a:cubicBezTo>
                  <a:pt x="116" y="139"/>
                  <a:pt x="118" y="138"/>
                  <a:pt x="118" y="137"/>
                </a:cubicBezTo>
                <a:cubicBezTo>
                  <a:pt x="119" y="136"/>
                  <a:pt x="121" y="135"/>
                  <a:pt x="121" y="134"/>
                </a:cubicBezTo>
                <a:cubicBezTo>
                  <a:pt x="123" y="131"/>
                  <a:pt x="129" y="128"/>
                  <a:pt x="130" y="125"/>
                </a:cubicBezTo>
                <a:cubicBezTo>
                  <a:pt x="129" y="125"/>
                  <a:pt x="129" y="126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7" y="127"/>
                  <a:pt x="125" y="128"/>
                  <a:pt x="124" y="129"/>
                </a:cubicBezTo>
                <a:cubicBezTo>
                  <a:pt x="123" y="130"/>
                  <a:pt x="118" y="133"/>
                  <a:pt x="116" y="134"/>
                </a:cubicBezTo>
                <a:cubicBezTo>
                  <a:pt x="115" y="134"/>
                  <a:pt x="115" y="134"/>
                  <a:pt x="115" y="134"/>
                </a:cubicBezTo>
                <a:cubicBezTo>
                  <a:pt x="114" y="135"/>
                  <a:pt x="115" y="136"/>
                  <a:pt x="114" y="136"/>
                </a:cubicBezTo>
                <a:cubicBezTo>
                  <a:pt x="114" y="136"/>
                  <a:pt x="113" y="138"/>
                  <a:pt x="113" y="138"/>
                </a:cubicBezTo>
                <a:cubicBezTo>
                  <a:pt x="113" y="139"/>
                  <a:pt x="111" y="139"/>
                  <a:pt x="110" y="140"/>
                </a:cubicBezTo>
                <a:cubicBezTo>
                  <a:pt x="110" y="141"/>
                  <a:pt x="109" y="142"/>
                  <a:pt x="109" y="143"/>
                </a:cubicBezTo>
                <a:cubicBezTo>
                  <a:pt x="108" y="143"/>
                  <a:pt x="108" y="145"/>
                  <a:pt x="107" y="145"/>
                </a:cubicBezTo>
                <a:cubicBezTo>
                  <a:pt x="106" y="145"/>
                  <a:pt x="107" y="143"/>
                  <a:pt x="106" y="143"/>
                </a:cubicBezTo>
                <a:cubicBezTo>
                  <a:pt x="105" y="145"/>
                  <a:pt x="104" y="146"/>
                  <a:pt x="103" y="147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50"/>
                  <a:pt x="103" y="149"/>
                  <a:pt x="103" y="150"/>
                </a:cubicBezTo>
                <a:cubicBezTo>
                  <a:pt x="102" y="150"/>
                  <a:pt x="102" y="151"/>
                  <a:pt x="101" y="151"/>
                </a:cubicBezTo>
                <a:cubicBezTo>
                  <a:pt x="100" y="153"/>
                  <a:pt x="98" y="154"/>
                  <a:pt x="97" y="156"/>
                </a:cubicBezTo>
                <a:cubicBezTo>
                  <a:pt x="98" y="156"/>
                  <a:pt x="98" y="157"/>
                  <a:pt x="98" y="156"/>
                </a:cubicBezTo>
                <a:cubicBezTo>
                  <a:pt x="99" y="156"/>
                  <a:pt x="99" y="156"/>
                  <a:pt x="99" y="157"/>
                </a:cubicBezTo>
                <a:cubicBezTo>
                  <a:pt x="98" y="157"/>
                  <a:pt x="98" y="157"/>
                  <a:pt x="98" y="157"/>
                </a:cubicBezTo>
                <a:cubicBezTo>
                  <a:pt x="97" y="158"/>
                  <a:pt x="97" y="159"/>
                  <a:pt x="97" y="159"/>
                </a:cubicBezTo>
                <a:cubicBezTo>
                  <a:pt x="96" y="159"/>
                  <a:pt x="97" y="158"/>
                  <a:pt x="96" y="158"/>
                </a:cubicBezTo>
                <a:cubicBezTo>
                  <a:pt x="96" y="158"/>
                  <a:pt x="94" y="160"/>
                  <a:pt x="94" y="160"/>
                </a:cubicBezTo>
                <a:cubicBezTo>
                  <a:pt x="92" y="162"/>
                  <a:pt x="92" y="164"/>
                  <a:pt x="91" y="167"/>
                </a:cubicBezTo>
                <a:cubicBezTo>
                  <a:pt x="91" y="167"/>
                  <a:pt x="90" y="167"/>
                  <a:pt x="90" y="168"/>
                </a:cubicBezTo>
                <a:cubicBezTo>
                  <a:pt x="90" y="168"/>
                  <a:pt x="89" y="168"/>
                  <a:pt x="89" y="169"/>
                </a:cubicBezTo>
                <a:cubicBezTo>
                  <a:pt x="88" y="170"/>
                  <a:pt x="87" y="171"/>
                  <a:pt x="87" y="172"/>
                </a:cubicBezTo>
                <a:cubicBezTo>
                  <a:pt x="87" y="173"/>
                  <a:pt x="86" y="173"/>
                  <a:pt x="86" y="174"/>
                </a:cubicBezTo>
                <a:cubicBezTo>
                  <a:pt x="85" y="175"/>
                  <a:pt x="84" y="176"/>
                  <a:pt x="84" y="177"/>
                </a:cubicBezTo>
                <a:cubicBezTo>
                  <a:pt x="85" y="178"/>
                  <a:pt x="86" y="176"/>
                  <a:pt x="86" y="177"/>
                </a:cubicBezTo>
                <a:cubicBezTo>
                  <a:pt x="86" y="179"/>
                  <a:pt x="84" y="177"/>
                  <a:pt x="84" y="179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180"/>
                  <a:pt x="83" y="180"/>
                  <a:pt x="83" y="180"/>
                </a:cubicBezTo>
                <a:cubicBezTo>
                  <a:pt x="83" y="181"/>
                  <a:pt x="82" y="182"/>
                  <a:pt x="82" y="183"/>
                </a:cubicBezTo>
                <a:cubicBezTo>
                  <a:pt x="81" y="184"/>
                  <a:pt x="80" y="186"/>
                  <a:pt x="80" y="187"/>
                </a:cubicBezTo>
                <a:cubicBezTo>
                  <a:pt x="80" y="188"/>
                  <a:pt x="80" y="189"/>
                  <a:pt x="80" y="189"/>
                </a:cubicBezTo>
                <a:cubicBezTo>
                  <a:pt x="80" y="190"/>
                  <a:pt x="79" y="190"/>
                  <a:pt x="80" y="191"/>
                </a:cubicBezTo>
                <a:cubicBezTo>
                  <a:pt x="80" y="191"/>
                  <a:pt x="79" y="192"/>
                  <a:pt x="79" y="192"/>
                </a:cubicBezTo>
                <a:cubicBezTo>
                  <a:pt x="79" y="194"/>
                  <a:pt x="78" y="196"/>
                  <a:pt x="78" y="198"/>
                </a:cubicBezTo>
                <a:cubicBezTo>
                  <a:pt x="78" y="199"/>
                  <a:pt x="78" y="199"/>
                  <a:pt x="78" y="200"/>
                </a:cubicBezTo>
                <a:cubicBezTo>
                  <a:pt x="78" y="200"/>
                  <a:pt x="77" y="200"/>
                  <a:pt x="77" y="200"/>
                </a:cubicBezTo>
                <a:cubicBezTo>
                  <a:pt x="77" y="203"/>
                  <a:pt x="76" y="205"/>
                  <a:pt x="76" y="207"/>
                </a:cubicBezTo>
                <a:cubicBezTo>
                  <a:pt x="76" y="210"/>
                  <a:pt x="74" y="211"/>
                  <a:pt x="75" y="213"/>
                </a:cubicBezTo>
                <a:cubicBezTo>
                  <a:pt x="75" y="214"/>
                  <a:pt x="75" y="214"/>
                  <a:pt x="75" y="215"/>
                </a:cubicBezTo>
                <a:cubicBezTo>
                  <a:pt x="75" y="216"/>
                  <a:pt x="75" y="216"/>
                  <a:pt x="74" y="217"/>
                </a:cubicBezTo>
                <a:cubicBezTo>
                  <a:pt x="74" y="218"/>
                  <a:pt x="74" y="219"/>
                  <a:pt x="74" y="220"/>
                </a:cubicBezTo>
                <a:cubicBezTo>
                  <a:pt x="74" y="221"/>
                  <a:pt x="74" y="222"/>
                  <a:pt x="73" y="223"/>
                </a:cubicBezTo>
                <a:cubicBezTo>
                  <a:pt x="73" y="224"/>
                  <a:pt x="73" y="225"/>
                  <a:pt x="73" y="226"/>
                </a:cubicBezTo>
                <a:cubicBezTo>
                  <a:pt x="73" y="226"/>
                  <a:pt x="73" y="227"/>
                  <a:pt x="73" y="228"/>
                </a:cubicBezTo>
                <a:cubicBezTo>
                  <a:pt x="73" y="229"/>
                  <a:pt x="73" y="229"/>
                  <a:pt x="73" y="230"/>
                </a:cubicBezTo>
                <a:cubicBezTo>
                  <a:pt x="74" y="230"/>
                  <a:pt x="73" y="231"/>
                  <a:pt x="73" y="232"/>
                </a:cubicBezTo>
                <a:cubicBezTo>
                  <a:pt x="73" y="232"/>
                  <a:pt x="73" y="232"/>
                  <a:pt x="73" y="233"/>
                </a:cubicBezTo>
                <a:cubicBezTo>
                  <a:pt x="73" y="233"/>
                  <a:pt x="73" y="234"/>
                  <a:pt x="73" y="235"/>
                </a:cubicBezTo>
                <a:cubicBezTo>
                  <a:pt x="73" y="235"/>
                  <a:pt x="73" y="236"/>
                  <a:pt x="73" y="236"/>
                </a:cubicBezTo>
                <a:cubicBezTo>
                  <a:pt x="73" y="239"/>
                  <a:pt x="73" y="242"/>
                  <a:pt x="73" y="244"/>
                </a:cubicBezTo>
                <a:cubicBezTo>
                  <a:pt x="73" y="246"/>
                  <a:pt x="73" y="247"/>
                  <a:pt x="73" y="248"/>
                </a:cubicBezTo>
                <a:cubicBezTo>
                  <a:pt x="73" y="249"/>
                  <a:pt x="73" y="249"/>
                  <a:pt x="73" y="250"/>
                </a:cubicBezTo>
                <a:cubicBezTo>
                  <a:pt x="73" y="250"/>
                  <a:pt x="73" y="250"/>
                  <a:pt x="73" y="251"/>
                </a:cubicBezTo>
                <a:cubicBezTo>
                  <a:pt x="73" y="252"/>
                  <a:pt x="73" y="252"/>
                  <a:pt x="73" y="253"/>
                </a:cubicBezTo>
                <a:cubicBezTo>
                  <a:pt x="73" y="254"/>
                  <a:pt x="73" y="255"/>
                  <a:pt x="72" y="256"/>
                </a:cubicBezTo>
                <a:cubicBezTo>
                  <a:pt x="72" y="257"/>
                  <a:pt x="73" y="257"/>
                  <a:pt x="73" y="258"/>
                </a:cubicBezTo>
                <a:cubicBezTo>
                  <a:pt x="73" y="259"/>
                  <a:pt x="73" y="261"/>
                  <a:pt x="73" y="263"/>
                </a:cubicBezTo>
                <a:cubicBezTo>
                  <a:pt x="74" y="263"/>
                  <a:pt x="74" y="263"/>
                  <a:pt x="74" y="264"/>
                </a:cubicBezTo>
                <a:cubicBezTo>
                  <a:pt x="74" y="265"/>
                  <a:pt x="74" y="266"/>
                  <a:pt x="74" y="267"/>
                </a:cubicBezTo>
                <a:cubicBezTo>
                  <a:pt x="73" y="268"/>
                  <a:pt x="74" y="269"/>
                  <a:pt x="74" y="270"/>
                </a:cubicBezTo>
                <a:cubicBezTo>
                  <a:pt x="74" y="271"/>
                  <a:pt x="74" y="273"/>
                  <a:pt x="74" y="274"/>
                </a:cubicBezTo>
                <a:cubicBezTo>
                  <a:pt x="74" y="275"/>
                  <a:pt x="74" y="276"/>
                  <a:pt x="74" y="276"/>
                </a:cubicBezTo>
                <a:cubicBezTo>
                  <a:pt x="74" y="277"/>
                  <a:pt x="75" y="279"/>
                  <a:pt x="75" y="279"/>
                </a:cubicBezTo>
                <a:cubicBezTo>
                  <a:pt x="75" y="280"/>
                  <a:pt x="74" y="281"/>
                  <a:pt x="74" y="282"/>
                </a:cubicBezTo>
                <a:cubicBezTo>
                  <a:pt x="75" y="282"/>
                  <a:pt x="75" y="283"/>
                  <a:pt x="75" y="283"/>
                </a:cubicBezTo>
                <a:cubicBezTo>
                  <a:pt x="75" y="284"/>
                  <a:pt x="75" y="284"/>
                  <a:pt x="75" y="285"/>
                </a:cubicBezTo>
                <a:cubicBezTo>
                  <a:pt x="76" y="286"/>
                  <a:pt x="76" y="287"/>
                  <a:pt x="76" y="288"/>
                </a:cubicBezTo>
                <a:cubicBezTo>
                  <a:pt x="76" y="289"/>
                  <a:pt x="76" y="290"/>
                  <a:pt x="76" y="291"/>
                </a:cubicBezTo>
                <a:cubicBezTo>
                  <a:pt x="76" y="292"/>
                  <a:pt x="76" y="293"/>
                  <a:pt x="76" y="294"/>
                </a:cubicBezTo>
                <a:cubicBezTo>
                  <a:pt x="76" y="298"/>
                  <a:pt x="77" y="302"/>
                  <a:pt x="77" y="305"/>
                </a:cubicBezTo>
                <a:cubicBezTo>
                  <a:pt x="78" y="314"/>
                  <a:pt x="79" y="323"/>
                  <a:pt x="77" y="332"/>
                </a:cubicBezTo>
                <a:cubicBezTo>
                  <a:pt x="76" y="337"/>
                  <a:pt x="74" y="343"/>
                  <a:pt x="71" y="346"/>
                </a:cubicBezTo>
                <a:cubicBezTo>
                  <a:pt x="70" y="347"/>
                  <a:pt x="69" y="348"/>
                  <a:pt x="67" y="349"/>
                </a:cubicBezTo>
                <a:cubicBezTo>
                  <a:pt x="66" y="350"/>
                  <a:pt x="65" y="350"/>
                  <a:pt x="64" y="350"/>
                </a:cubicBezTo>
                <a:cubicBezTo>
                  <a:pt x="62" y="351"/>
                  <a:pt x="60" y="351"/>
                  <a:pt x="59" y="350"/>
                </a:cubicBezTo>
                <a:cubicBezTo>
                  <a:pt x="58" y="350"/>
                  <a:pt x="57" y="349"/>
                  <a:pt x="56" y="349"/>
                </a:cubicBezTo>
                <a:cubicBezTo>
                  <a:pt x="55" y="348"/>
                  <a:pt x="54" y="348"/>
                  <a:pt x="53" y="347"/>
                </a:cubicBezTo>
                <a:cubicBezTo>
                  <a:pt x="50" y="344"/>
                  <a:pt x="48" y="340"/>
                  <a:pt x="49" y="336"/>
                </a:cubicBezTo>
                <a:cubicBezTo>
                  <a:pt x="52" y="343"/>
                  <a:pt x="63" y="342"/>
                  <a:pt x="68" y="335"/>
                </a:cubicBezTo>
                <a:cubicBezTo>
                  <a:pt x="69" y="333"/>
                  <a:pt x="71" y="330"/>
                  <a:pt x="71" y="327"/>
                </a:cubicBezTo>
                <a:cubicBezTo>
                  <a:pt x="72" y="305"/>
                  <a:pt x="42" y="296"/>
                  <a:pt x="27" y="308"/>
                </a:cubicBezTo>
                <a:cubicBezTo>
                  <a:pt x="22" y="312"/>
                  <a:pt x="17" y="319"/>
                  <a:pt x="16" y="325"/>
                </a:cubicBezTo>
                <a:cubicBezTo>
                  <a:pt x="9" y="345"/>
                  <a:pt x="18" y="378"/>
                  <a:pt x="41" y="386"/>
                </a:cubicBezTo>
                <a:close/>
                <a:moveTo>
                  <a:pt x="125" y="331"/>
                </a:moveTo>
                <a:cubicBezTo>
                  <a:pt x="124" y="331"/>
                  <a:pt x="123" y="332"/>
                  <a:pt x="122" y="332"/>
                </a:cubicBezTo>
                <a:cubicBezTo>
                  <a:pt x="124" y="331"/>
                  <a:pt x="122" y="330"/>
                  <a:pt x="122" y="329"/>
                </a:cubicBezTo>
                <a:cubicBezTo>
                  <a:pt x="123" y="329"/>
                  <a:pt x="123" y="328"/>
                  <a:pt x="124" y="329"/>
                </a:cubicBezTo>
                <a:cubicBezTo>
                  <a:pt x="125" y="328"/>
                  <a:pt x="124" y="328"/>
                  <a:pt x="124" y="327"/>
                </a:cubicBezTo>
                <a:cubicBezTo>
                  <a:pt x="124" y="326"/>
                  <a:pt x="125" y="326"/>
                  <a:pt x="125" y="325"/>
                </a:cubicBezTo>
                <a:cubicBezTo>
                  <a:pt x="126" y="325"/>
                  <a:pt x="126" y="326"/>
                  <a:pt x="126" y="326"/>
                </a:cubicBezTo>
                <a:cubicBezTo>
                  <a:pt x="125" y="328"/>
                  <a:pt x="126" y="329"/>
                  <a:pt x="125" y="331"/>
                </a:cubicBezTo>
                <a:close/>
                <a:moveTo>
                  <a:pt x="125" y="317"/>
                </a:moveTo>
                <a:cubicBezTo>
                  <a:pt x="127" y="318"/>
                  <a:pt x="125" y="321"/>
                  <a:pt x="127" y="322"/>
                </a:cubicBezTo>
                <a:cubicBezTo>
                  <a:pt x="126" y="325"/>
                  <a:pt x="126" y="325"/>
                  <a:pt x="126" y="325"/>
                </a:cubicBezTo>
                <a:cubicBezTo>
                  <a:pt x="125" y="325"/>
                  <a:pt x="125" y="324"/>
                  <a:pt x="126" y="324"/>
                </a:cubicBezTo>
                <a:cubicBezTo>
                  <a:pt x="126" y="323"/>
                  <a:pt x="125" y="324"/>
                  <a:pt x="124" y="323"/>
                </a:cubicBezTo>
                <a:cubicBezTo>
                  <a:pt x="127" y="322"/>
                  <a:pt x="124" y="319"/>
                  <a:pt x="125" y="317"/>
                </a:cubicBezTo>
                <a:close/>
                <a:moveTo>
                  <a:pt x="125" y="320"/>
                </a:moveTo>
                <a:cubicBezTo>
                  <a:pt x="125" y="321"/>
                  <a:pt x="125" y="322"/>
                  <a:pt x="124" y="322"/>
                </a:cubicBezTo>
                <a:cubicBezTo>
                  <a:pt x="124" y="322"/>
                  <a:pt x="123" y="321"/>
                  <a:pt x="124" y="320"/>
                </a:cubicBezTo>
                <a:cubicBezTo>
                  <a:pt x="124" y="320"/>
                  <a:pt x="124" y="320"/>
                  <a:pt x="125" y="320"/>
                </a:cubicBezTo>
                <a:close/>
                <a:moveTo>
                  <a:pt x="123" y="314"/>
                </a:moveTo>
                <a:cubicBezTo>
                  <a:pt x="123" y="313"/>
                  <a:pt x="123" y="314"/>
                  <a:pt x="124" y="314"/>
                </a:cubicBezTo>
                <a:cubicBezTo>
                  <a:pt x="123" y="316"/>
                  <a:pt x="125" y="318"/>
                  <a:pt x="123" y="320"/>
                </a:cubicBezTo>
                <a:cubicBezTo>
                  <a:pt x="123" y="319"/>
                  <a:pt x="123" y="318"/>
                  <a:pt x="123" y="316"/>
                </a:cubicBezTo>
                <a:cubicBezTo>
                  <a:pt x="123" y="316"/>
                  <a:pt x="123" y="315"/>
                  <a:pt x="122" y="315"/>
                </a:cubicBezTo>
                <a:cubicBezTo>
                  <a:pt x="122" y="314"/>
                  <a:pt x="123" y="314"/>
                  <a:pt x="123" y="314"/>
                </a:cubicBezTo>
                <a:close/>
                <a:moveTo>
                  <a:pt x="123" y="313"/>
                </a:moveTo>
                <a:cubicBezTo>
                  <a:pt x="122" y="313"/>
                  <a:pt x="122" y="312"/>
                  <a:pt x="121" y="312"/>
                </a:cubicBezTo>
                <a:cubicBezTo>
                  <a:pt x="122" y="310"/>
                  <a:pt x="122" y="312"/>
                  <a:pt x="123" y="313"/>
                </a:cubicBezTo>
                <a:close/>
                <a:moveTo>
                  <a:pt x="120" y="308"/>
                </a:moveTo>
                <a:cubicBezTo>
                  <a:pt x="119" y="310"/>
                  <a:pt x="121" y="310"/>
                  <a:pt x="120" y="311"/>
                </a:cubicBezTo>
                <a:cubicBezTo>
                  <a:pt x="120" y="310"/>
                  <a:pt x="119" y="309"/>
                  <a:pt x="119" y="308"/>
                </a:cubicBezTo>
                <a:cubicBezTo>
                  <a:pt x="119" y="308"/>
                  <a:pt x="120" y="308"/>
                  <a:pt x="120" y="308"/>
                </a:cubicBezTo>
                <a:close/>
                <a:moveTo>
                  <a:pt x="117" y="298"/>
                </a:moveTo>
                <a:cubicBezTo>
                  <a:pt x="117" y="298"/>
                  <a:pt x="117" y="297"/>
                  <a:pt x="117" y="297"/>
                </a:cubicBezTo>
                <a:cubicBezTo>
                  <a:pt x="118" y="296"/>
                  <a:pt x="118" y="298"/>
                  <a:pt x="117" y="298"/>
                </a:cubicBezTo>
                <a:close/>
                <a:moveTo>
                  <a:pt x="117" y="300"/>
                </a:moveTo>
                <a:cubicBezTo>
                  <a:pt x="118" y="300"/>
                  <a:pt x="118" y="302"/>
                  <a:pt x="119" y="302"/>
                </a:cubicBezTo>
                <a:cubicBezTo>
                  <a:pt x="119" y="303"/>
                  <a:pt x="117" y="304"/>
                  <a:pt x="118" y="304"/>
                </a:cubicBezTo>
                <a:cubicBezTo>
                  <a:pt x="117" y="305"/>
                  <a:pt x="117" y="303"/>
                  <a:pt x="118" y="303"/>
                </a:cubicBezTo>
                <a:cubicBezTo>
                  <a:pt x="117" y="303"/>
                  <a:pt x="117" y="302"/>
                  <a:pt x="116" y="302"/>
                </a:cubicBezTo>
                <a:cubicBezTo>
                  <a:pt x="117" y="301"/>
                  <a:pt x="117" y="301"/>
                  <a:pt x="117" y="300"/>
                </a:cubicBezTo>
                <a:close/>
                <a:moveTo>
                  <a:pt x="115" y="295"/>
                </a:moveTo>
                <a:cubicBezTo>
                  <a:pt x="116" y="296"/>
                  <a:pt x="116" y="297"/>
                  <a:pt x="116" y="297"/>
                </a:cubicBezTo>
                <a:cubicBezTo>
                  <a:pt x="116" y="298"/>
                  <a:pt x="115" y="297"/>
                  <a:pt x="114" y="297"/>
                </a:cubicBezTo>
                <a:cubicBezTo>
                  <a:pt x="115" y="296"/>
                  <a:pt x="115" y="296"/>
                  <a:pt x="115" y="295"/>
                </a:cubicBezTo>
                <a:close/>
                <a:moveTo>
                  <a:pt x="102" y="152"/>
                </a:moveTo>
                <a:cubicBezTo>
                  <a:pt x="104" y="151"/>
                  <a:pt x="101" y="156"/>
                  <a:pt x="100" y="155"/>
                </a:cubicBezTo>
                <a:cubicBezTo>
                  <a:pt x="98" y="155"/>
                  <a:pt x="102" y="151"/>
                  <a:pt x="102" y="152"/>
                </a:cubicBezTo>
                <a:close/>
                <a:moveTo>
                  <a:pt x="93" y="166"/>
                </a:moveTo>
                <a:cubicBezTo>
                  <a:pt x="93" y="165"/>
                  <a:pt x="94" y="163"/>
                  <a:pt x="93" y="163"/>
                </a:cubicBezTo>
                <a:cubicBezTo>
                  <a:pt x="94" y="163"/>
                  <a:pt x="94" y="162"/>
                  <a:pt x="94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5" y="162"/>
                  <a:pt x="95" y="162"/>
                  <a:pt x="94" y="163"/>
                </a:cubicBezTo>
                <a:cubicBezTo>
                  <a:pt x="94" y="163"/>
                  <a:pt x="95" y="163"/>
                  <a:pt x="94" y="164"/>
                </a:cubicBezTo>
                <a:cubicBezTo>
                  <a:pt x="94" y="166"/>
                  <a:pt x="93" y="168"/>
                  <a:pt x="91" y="167"/>
                </a:cubicBezTo>
                <a:cubicBezTo>
                  <a:pt x="92" y="167"/>
                  <a:pt x="92" y="166"/>
                  <a:pt x="93" y="166"/>
                </a:cubicBezTo>
                <a:close/>
                <a:moveTo>
                  <a:pt x="97" y="252"/>
                </a:moveTo>
                <a:cubicBezTo>
                  <a:pt x="98" y="253"/>
                  <a:pt x="97" y="255"/>
                  <a:pt x="98" y="256"/>
                </a:cubicBezTo>
                <a:cubicBezTo>
                  <a:pt x="98" y="257"/>
                  <a:pt x="99" y="258"/>
                  <a:pt x="98" y="261"/>
                </a:cubicBezTo>
                <a:cubicBezTo>
                  <a:pt x="98" y="260"/>
                  <a:pt x="98" y="260"/>
                  <a:pt x="98" y="259"/>
                </a:cubicBezTo>
                <a:cubicBezTo>
                  <a:pt x="98" y="259"/>
                  <a:pt x="97" y="258"/>
                  <a:pt x="97" y="256"/>
                </a:cubicBezTo>
                <a:cubicBezTo>
                  <a:pt x="97" y="256"/>
                  <a:pt x="97" y="256"/>
                  <a:pt x="97" y="255"/>
                </a:cubicBezTo>
                <a:cubicBezTo>
                  <a:pt x="97" y="255"/>
                  <a:pt x="97" y="255"/>
                  <a:pt x="97" y="255"/>
                </a:cubicBezTo>
                <a:cubicBezTo>
                  <a:pt x="97" y="254"/>
                  <a:pt x="96" y="253"/>
                  <a:pt x="97" y="252"/>
                </a:cubicBezTo>
                <a:close/>
                <a:moveTo>
                  <a:pt x="89" y="202"/>
                </a:moveTo>
                <a:cubicBezTo>
                  <a:pt x="90" y="202"/>
                  <a:pt x="89" y="204"/>
                  <a:pt x="89" y="205"/>
                </a:cubicBezTo>
                <a:cubicBezTo>
                  <a:pt x="88" y="204"/>
                  <a:pt x="89" y="203"/>
                  <a:pt x="89" y="202"/>
                </a:cubicBezTo>
                <a:close/>
                <a:moveTo>
                  <a:pt x="88" y="206"/>
                </a:moveTo>
                <a:cubicBezTo>
                  <a:pt x="91" y="209"/>
                  <a:pt x="86" y="208"/>
                  <a:pt x="88" y="206"/>
                </a:cubicBezTo>
                <a:close/>
                <a:moveTo>
                  <a:pt x="87" y="212"/>
                </a:moveTo>
                <a:cubicBezTo>
                  <a:pt x="87" y="211"/>
                  <a:pt x="87" y="210"/>
                  <a:pt x="87" y="208"/>
                </a:cubicBezTo>
                <a:cubicBezTo>
                  <a:pt x="87" y="209"/>
                  <a:pt x="88" y="209"/>
                  <a:pt x="88" y="209"/>
                </a:cubicBezTo>
                <a:cubicBezTo>
                  <a:pt x="88" y="210"/>
                  <a:pt x="87" y="210"/>
                  <a:pt x="88" y="210"/>
                </a:cubicBezTo>
                <a:cubicBezTo>
                  <a:pt x="88" y="211"/>
                  <a:pt x="87" y="212"/>
                  <a:pt x="87" y="213"/>
                </a:cubicBezTo>
                <a:cubicBezTo>
                  <a:pt x="87" y="213"/>
                  <a:pt x="87" y="214"/>
                  <a:pt x="87" y="214"/>
                </a:cubicBezTo>
                <a:cubicBezTo>
                  <a:pt x="87" y="214"/>
                  <a:pt x="87" y="215"/>
                  <a:pt x="87" y="216"/>
                </a:cubicBezTo>
                <a:cubicBezTo>
                  <a:pt x="86" y="216"/>
                  <a:pt x="87" y="218"/>
                  <a:pt x="86" y="217"/>
                </a:cubicBezTo>
                <a:cubicBezTo>
                  <a:pt x="86" y="215"/>
                  <a:pt x="86" y="214"/>
                  <a:pt x="87" y="212"/>
                </a:cubicBezTo>
                <a:close/>
                <a:moveTo>
                  <a:pt x="85" y="183"/>
                </a:moveTo>
                <a:cubicBezTo>
                  <a:pt x="87" y="184"/>
                  <a:pt x="81" y="190"/>
                  <a:pt x="80" y="190"/>
                </a:cubicBezTo>
                <a:cubicBezTo>
                  <a:pt x="81" y="190"/>
                  <a:pt x="83" y="182"/>
                  <a:pt x="85" y="183"/>
                </a:cubicBezTo>
                <a:close/>
                <a:moveTo>
                  <a:pt x="80" y="192"/>
                </a:moveTo>
                <a:cubicBezTo>
                  <a:pt x="81" y="191"/>
                  <a:pt x="82" y="191"/>
                  <a:pt x="82" y="191"/>
                </a:cubicBezTo>
                <a:cubicBezTo>
                  <a:pt x="83" y="192"/>
                  <a:pt x="80" y="197"/>
                  <a:pt x="80" y="192"/>
                </a:cubicBezTo>
                <a:close/>
                <a:moveTo>
                  <a:pt x="80" y="195"/>
                </a:moveTo>
                <a:cubicBezTo>
                  <a:pt x="81" y="195"/>
                  <a:pt x="81" y="196"/>
                  <a:pt x="80" y="197"/>
                </a:cubicBezTo>
                <a:cubicBezTo>
                  <a:pt x="79" y="197"/>
                  <a:pt x="79" y="196"/>
                  <a:pt x="80" y="195"/>
                </a:cubicBezTo>
                <a:close/>
                <a:moveTo>
                  <a:pt x="80" y="198"/>
                </a:moveTo>
                <a:cubicBezTo>
                  <a:pt x="81" y="198"/>
                  <a:pt x="80" y="199"/>
                  <a:pt x="80" y="199"/>
                </a:cubicBezTo>
                <a:cubicBezTo>
                  <a:pt x="80" y="199"/>
                  <a:pt x="80" y="200"/>
                  <a:pt x="80" y="201"/>
                </a:cubicBezTo>
                <a:cubicBezTo>
                  <a:pt x="78" y="201"/>
                  <a:pt x="80" y="198"/>
                  <a:pt x="80" y="198"/>
                </a:cubicBezTo>
                <a:close/>
                <a:moveTo>
                  <a:pt x="78" y="209"/>
                </a:moveTo>
                <a:cubicBezTo>
                  <a:pt x="78" y="208"/>
                  <a:pt x="78" y="208"/>
                  <a:pt x="79" y="207"/>
                </a:cubicBezTo>
                <a:cubicBezTo>
                  <a:pt x="79" y="206"/>
                  <a:pt x="78" y="205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79" y="207"/>
                  <a:pt x="79" y="208"/>
                  <a:pt x="79" y="209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79" y="210"/>
                  <a:pt x="78" y="211"/>
                  <a:pt x="79" y="212"/>
                </a:cubicBezTo>
                <a:cubicBezTo>
                  <a:pt x="78" y="213"/>
                  <a:pt x="78" y="211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76" y="227"/>
                </a:moveTo>
                <a:cubicBezTo>
                  <a:pt x="76" y="227"/>
                  <a:pt x="76" y="227"/>
                  <a:pt x="76" y="226"/>
                </a:cubicBezTo>
                <a:cubicBezTo>
                  <a:pt x="76" y="226"/>
                  <a:pt x="76" y="225"/>
                  <a:pt x="76" y="224"/>
                </a:cubicBezTo>
                <a:cubicBezTo>
                  <a:pt x="77" y="225"/>
                  <a:pt x="76" y="226"/>
                  <a:pt x="76" y="228"/>
                </a:cubicBezTo>
                <a:cubicBezTo>
                  <a:pt x="76" y="229"/>
                  <a:pt x="77" y="230"/>
                  <a:pt x="76" y="233"/>
                </a:cubicBezTo>
                <a:cubicBezTo>
                  <a:pt x="76" y="232"/>
                  <a:pt x="76" y="232"/>
                  <a:pt x="76" y="231"/>
                </a:cubicBezTo>
                <a:cubicBezTo>
                  <a:pt x="76" y="231"/>
                  <a:pt x="76" y="229"/>
                  <a:pt x="76" y="228"/>
                </a:cubicBezTo>
                <a:cubicBezTo>
                  <a:pt x="76" y="227"/>
                  <a:pt x="76" y="227"/>
                  <a:pt x="76" y="227"/>
                </a:cubicBezTo>
                <a:close/>
                <a:moveTo>
                  <a:pt x="75" y="234"/>
                </a:moveTo>
                <a:cubicBezTo>
                  <a:pt x="76" y="235"/>
                  <a:pt x="75" y="236"/>
                  <a:pt x="75" y="237"/>
                </a:cubicBezTo>
                <a:cubicBezTo>
                  <a:pt x="75" y="239"/>
                  <a:pt x="76" y="240"/>
                  <a:pt x="75" y="242"/>
                </a:cubicBezTo>
                <a:cubicBezTo>
                  <a:pt x="74" y="240"/>
                  <a:pt x="74" y="237"/>
                  <a:pt x="75" y="234"/>
                </a:cubicBezTo>
                <a:close/>
                <a:moveTo>
                  <a:pt x="75" y="253"/>
                </a:moveTo>
                <a:cubicBezTo>
                  <a:pt x="74" y="252"/>
                  <a:pt x="74" y="251"/>
                  <a:pt x="74" y="249"/>
                </a:cubicBezTo>
                <a:cubicBezTo>
                  <a:pt x="75" y="249"/>
                  <a:pt x="74" y="250"/>
                  <a:pt x="75" y="251"/>
                </a:cubicBezTo>
                <a:cubicBezTo>
                  <a:pt x="75" y="251"/>
                  <a:pt x="75" y="251"/>
                  <a:pt x="75" y="252"/>
                </a:cubicBezTo>
                <a:cubicBezTo>
                  <a:pt x="75" y="252"/>
                  <a:pt x="75" y="253"/>
                  <a:pt x="75" y="253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5" y="255"/>
                  <a:pt x="75" y="256"/>
                  <a:pt x="75" y="257"/>
                </a:cubicBezTo>
                <a:cubicBezTo>
                  <a:pt x="74" y="257"/>
                  <a:pt x="75" y="255"/>
                  <a:pt x="75" y="253"/>
                </a:cubicBezTo>
                <a:close/>
                <a:moveTo>
                  <a:pt x="75" y="258"/>
                </a:moveTo>
                <a:cubicBezTo>
                  <a:pt x="76" y="258"/>
                  <a:pt x="75" y="260"/>
                  <a:pt x="76" y="260"/>
                </a:cubicBezTo>
                <a:cubicBezTo>
                  <a:pt x="76" y="261"/>
                  <a:pt x="77" y="261"/>
                  <a:pt x="77" y="262"/>
                </a:cubicBezTo>
                <a:cubicBezTo>
                  <a:pt x="75" y="261"/>
                  <a:pt x="75" y="260"/>
                  <a:pt x="75" y="258"/>
                </a:cubicBezTo>
                <a:close/>
                <a:moveTo>
                  <a:pt x="76" y="264"/>
                </a:moveTo>
                <a:cubicBezTo>
                  <a:pt x="77" y="264"/>
                  <a:pt x="76" y="265"/>
                  <a:pt x="77" y="267"/>
                </a:cubicBezTo>
                <a:cubicBezTo>
                  <a:pt x="77" y="268"/>
                  <a:pt x="77" y="269"/>
                  <a:pt x="77" y="269"/>
                </a:cubicBezTo>
                <a:cubicBezTo>
                  <a:pt x="77" y="270"/>
                  <a:pt x="77" y="271"/>
                  <a:pt x="77" y="273"/>
                </a:cubicBezTo>
                <a:cubicBezTo>
                  <a:pt x="76" y="271"/>
                  <a:pt x="76" y="267"/>
                  <a:pt x="76" y="264"/>
                </a:cubicBezTo>
                <a:close/>
                <a:moveTo>
                  <a:pt x="78" y="280"/>
                </a:moveTo>
                <a:cubicBezTo>
                  <a:pt x="78" y="280"/>
                  <a:pt x="78" y="279"/>
                  <a:pt x="77" y="278"/>
                </a:cubicBezTo>
                <a:cubicBezTo>
                  <a:pt x="78" y="277"/>
                  <a:pt x="77" y="275"/>
                  <a:pt x="77" y="274"/>
                </a:cubicBezTo>
                <a:cubicBezTo>
                  <a:pt x="78" y="274"/>
                  <a:pt x="77" y="275"/>
                  <a:pt x="78" y="275"/>
                </a:cubicBezTo>
                <a:cubicBezTo>
                  <a:pt x="78" y="276"/>
                  <a:pt x="79" y="276"/>
                  <a:pt x="79" y="277"/>
                </a:cubicBezTo>
                <a:cubicBezTo>
                  <a:pt x="79" y="278"/>
                  <a:pt x="78" y="279"/>
                  <a:pt x="78" y="280"/>
                </a:cubicBezTo>
                <a:cubicBezTo>
                  <a:pt x="79" y="281"/>
                  <a:pt x="79" y="282"/>
                  <a:pt x="80" y="283"/>
                </a:cubicBezTo>
                <a:cubicBezTo>
                  <a:pt x="80" y="283"/>
                  <a:pt x="80" y="283"/>
                  <a:pt x="80" y="284"/>
                </a:cubicBezTo>
                <a:cubicBezTo>
                  <a:pt x="79" y="284"/>
                  <a:pt x="79" y="285"/>
                  <a:pt x="79" y="285"/>
                </a:cubicBezTo>
                <a:cubicBezTo>
                  <a:pt x="80" y="288"/>
                  <a:pt x="81" y="290"/>
                  <a:pt x="81" y="294"/>
                </a:cubicBezTo>
                <a:cubicBezTo>
                  <a:pt x="79" y="294"/>
                  <a:pt x="80" y="292"/>
                  <a:pt x="80" y="291"/>
                </a:cubicBezTo>
                <a:cubicBezTo>
                  <a:pt x="80" y="290"/>
                  <a:pt x="80" y="290"/>
                  <a:pt x="79" y="289"/>
                </a:cubicBezTo>
                <a:cubicBezTo>
                  <a:pt x="79" y="289"/>
                  <a:pt x="80" y="288"/>
                  <a:pt x="7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288"/>
                  <a:pt x="79" y="287"/>
                  <a:pt x="79" y="287"/>
                </a:cubicBezTo>
                <a:cubicBezTo>
                  <a:pt x="79" y="287"/>
                  <a:pt x="79" y="286"/>
                  <a:pt x="78" y="285"/>
                </a:cubicBezTo>
                <a:cubicBezTo>
                  <a:pt x="78" y="284"/>
                  <a:pt x="78" y="282"/>
                  <a:pt x="78" y="280"/>
                </a:cubicBezTo>
                <a:close/>
                <a:moveTo>
                  <a:pt x="88" y="356"/>
                </a:moveTo>
                <a:cubicBezTo>
                  <a:pt x="108" y="336"/>
                  <a:pt x="102" y="306"/>
                  <a:pt x="97" y="281"/>
                </a:cubicBezTo>
                <a:cubicBezTo>
                  <a:pt x="94" y="269"/>
                  <a:pt x="88" y="249"/>
                  <a:pt x="88" y="237"/>
                </a:cubicBezTo>
                <a:cubicBezTo>
                  <a:pt x="87" y="223"/>
                  <a:pt x="87" y="216"/>
                  <a:pt x="92" y="203"/>
                </a:cubicBezTo>
                <a:cubicBezTo>
                  <a:pt x="82" y="236"/>
                  <a:pt x="104" y="274"/>
                  <a:pt x="106" y="308"/>
                </a:cubicBezTo>
                <a:cubicBezTo>
                  <a:pt x="107" y="318"/>
                  <a:pt x="108" y="327"/>
                  <a:pt x="105" y="336"/>
                </a:cubicBezTo>
                <a:cubicBezTo>
                  <a:pt x="103" y="346"/>
                  <a:pt x="98" y="356"/>
                  <a:pt x="90" y="361"/>
                </a:cubicBezTo>
                <a:cubicBezTo>
                  <a:pt x="81" y="367"/>
                  <a:pt x="69" y="368"/>
                  <a:pt x="62" y="362"/>
                </a:cubicBezTo>
                <a:cubicBezTo>
                  <a:pt x="71" y="364"/>
                  <a:pt x="82" y="363"/>
                  <a:pt x="88" y="356"/>
                </a:cubicBezTo>
                <a:close/>
                <a:moveTo>
                  <a:pt x="642" y="115"/>
                </a:moveTo>
                <a:cubicBezTo>
                  <a:pt x="642" y="115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5"/>
                  <a:pt x="642" y="115"/>
                  <a:pt x="642" y="115"/>
                </a:cubicBezTo>
                <a:close/>
                <a:moveTo>
                  <a:pt x="641" y="113"/>
                </a:moveTo>
                <a:cubicBezTo>
                  <a:pt x="640" y="113"/>
                  <a:pt x="640" y="113"/>
                  <a:pt x="640" y="113"/>
                </a:cubicBezTo>
                <a:cubicBezTo>
                  <a:pt x="641" y="112"/>
                  <a:pt x="640" y="112"/>
                  <a:pt x="640" y="111"/>
                </a:cubicBezTo>
                <a:cubicBezTo>
                  <a:pt x="639" y="111"/>
                  <a:pt x="639" y="110"/>
                  <a:pt x="639" y="110"/>
                </a:cubicBezTo>
                <a:cubicBezTo>
                  <a:pt x="638" y="110"/>
                  <a:pt x="638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8" y="110"/>
                  <a:pt x="640" y="111"/>
                  <a:pt x="640" y="112"/>
                </a:cubicBezTo>
                <a:cubicBezTo>
                  <a:pt x="640" y="113"/>
                  <a:pt x="640" y="113"/>
                  <a:pt x="640" y="113"/>
                </a:cubicBezTo>
                <a:cubicBezTo>
                  <a:pt x="641" y="113"/>
                  <a:pt x="641" y="113"/>
                  <a:pt x="641" y="114"/>
                </a:cubicBezTo>
                <a:cubicBezTo>
                  <a:pt x="641" y="114"/>
                  <a:pt x="641" y="115"/>
                  <a:pt x="641" y="115"/>
                </a:cubicBezTo>
                <a:cubicBezTo>
                  <a:pt x="641" y="115"/>
                  <a:pt x="642" y="115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1" y="114"/>
                  <a:pt x="641" y="114"/>
                  <a:pt x="641" y="113"/>
                </a:cubicBezTo>
                <a:close/>
                <a:moveTo>
                  <a:pt x="606" y="75"/>
                </a:moveTo>
                <a:cubicBezTo>
                  <a:pt x="606" y="75"/>
                  <a:pt x="606" y="75"/>
                  <a:pt x="606" y="75"/>
                </a:cubicBezTo>
                <a:cubicBezTo>
                  <a:pt x="607" y="76"/>
                  <a:pt x="608" y="76"/>
                  <a:pt x="608" y="77"/>
                </a:cubicBezTo>
                <a:cubicBezTo>
                  <a:pt x="608" y="77"/>
                  <a:pt x="609" y="77"/>
                  <a:pt x="609" y="77"/>
                </a:cubicBezTo>
                <a:cubicBezTo>
                  <a:pt x="609" y="77"/>
                  <a:pt x="609" y="77"/>
                  <a:pt x="609" y="77"/>
                </a:cubicBezTo>
                <a:cubicBezTo>
                  <a:pt x="609" y="78"/>
                  <a:pt x="609" y="78"/>
                  <a:pt x="609" y="78"/>
                </a:cubicBezTo>
                <a:cubicBezTo>
                  <a:pt x="609" y="78"/>
                  <a:pt x="610" y="78"/>
                  <a:pt x="610" y="78"/>
                </a:cubicBezTo>
                <a:cubicBezTo>
                  <a:pt x="610" y="78"/>
                  <a:pt x="610" y="78"/>
                  <a:pt x="610" y="78"/>
                </a:cubicBezTo>
                <a:cubicBezTo>
                  <a:pt x="610" y="79"/>
                  <a:pt x="611" y="79"/>
                  <a:pt x="612" y="79"/>
                </a:cubicBezTo>
                <a:cubicBezTo>
                  <a:pt x="612" y="79"/>
                  <a:pt x="612" y="79"/>
                  <a:pt x="612" y="79"/>
                </a:cubicBezTo>
                <a:cubicBezTo>
                  <a:pt x="612" y="80"/>
                  <a:pt x="613" y="81"/>
                  <a:pt x="613" y="81"/>
                </a:cubicBezTo>
                <a:cubicBezTo>
                  <a:pt x="613" y="81"/>
                  <a:pt x="613" y="80"/>
                  <a:pt x="613" y="80"/>
                </a:cubicBezTo>
                <a:cubicBezTo>
                  <a:pt x="614" y="81"/>
                  <a:pt x="614" y="82"/>
                  <a:pt x="614" y="82"/>
                </a:cubicBezTo>
                <a:cubicBezTo>
                  <a:pt x="615" y="82"/>
                  <a:pt x="615" y="82"/>
                  <a:pt x="615" y="82"/>
                </a:cubicBezTo>
                <a:cubicBezTo>
                  <a:pt x="615" y="83"/>
                  <a:pt x="616" y="83"/>
                  <a:pt x="616" y="83"/>
                </a:cubicBezTo>
                <a:cubicBezTo>
                  <a:pt x="616" y="83"/>
                  <a:pt x="616" y="83"/>
                  <a:pt x="616" y="84"/>
                </a:cubicBezTo>
                <a:cubicBezTo>
                  <a:pt x="616" y="84"/>
                  <a:pt x="617" y="84"/>
                  <a:pt x="617" y="84"/>
                </a:cubicBezTo>
                <a:cubicBezTo>
                  <a:pt x="617" y="85"/>
                  <a:pt x="618" y="84"/>
                  <a:pt x="618" y="84"/>
                </a:cubicBezTo>
                <a:cubicBezTo>
                  <a:pt x="619" y="85"/>
                  <a:pt x="620" y="87"/>
                  <a:pt x="620" y="87"/>
                </a:cubicBezTo>
                <a:cubicBezTo>
                  <a:pt x="620" y="88"/>
                  <a:pt x="621" y="88"/>
                  <a:pt x="621" y="88"/>
                </a:cubicBezTo>
                <a:cubicBezTo>
                  <a:pt x="621" y="88"/>
                  <a:pt x="621" y="88"/>
                  <a:pt x="621" y="88"/>
                </a:cubicBezTo>
                <a:cubicBezTo>
                  <a:pt x="621" y="88"/>
                  <a:pt x="621" y="89"/>
                  <a:pt x="621" y="89"/>
                </a:cubicBezTo>
                <a:cubicBezTo>
                  <a:pt x="621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3" y="90"/>
                  <a:pt x="624" y="91"/>
                  <a:pt x="624" y="92"/>
                </a:cubicBezTo>
                <a:cubicBezTo>
                  <a:pt x="625" y="92"/>
                  <a:pt x="626" y="93"/>
                  <a:pt x="626" y="93"/>
                </a:cubicBezTo>
                <a:cubicBezTo>
                  <a:pt x="626" y="93"/>
                  <a:pt x="626" y="94"/>
                  <a:pt x="626" y="94"/>
                </a:cubicBezTo>
                <a:cubicBezTo>
                  <a:pt x="627" y="94"/>
                  <a:pt x="627" y="94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8" y="95"/>
                  <a:pt x="628" y="96"/>
                  <a:pt x="628" y="96"/>
                </a:cubicBezTo>
                <a:cubicBezTo>
                  <a:pt x="628" y="96"/>
                  <a:pt x="629" y="97"/>
                  <a:pt x="629" y="97"/>
                </a:cubicBezTo>
                <a:cubicBezTo>
                  <a:pt x="629" y="98"/>
                  <a:pt x="630" y="98"/>
                  <a:pt x="630" y="99"/>
                </a:cubicBezTo>
                <a:cubicBezTo>
                  <a:pt x="631" y="99"/>
                  <a:pt x="631" y="100"/>
                  <a:pt x="632" y="100"/>
                </a:cubicBezTo>
                <a:cubicBezTo>
                  <a:pt x="632" y="100"/>
                  <a:pt x="632" y="101"/>
                  <a:pt x="632" y="101"/>
                </a:cubicBezTo>
                <a:cubicBezTo>
                  <a:pt x="633" y="102"/>
                  <a:pt x="633" y="102"/>
                  <a:pt x="633" y="102"/>
                </a:cubicBezTo>
                <a:cubicBezTo>
                  <a:pt x="633" y="102"/>
                  <a:pt x="633" y="103"/>
                  <a:pt x="634" y="103"/>
                </a:cubicBezTo>
                <a:cubicBezTo>
                  <a:pt x="634" y="103"/>
                  <a:pt x="634" y="104"/>
                  <a:pt x="634" y="104"/>
                </a:cubicBezTo>
                <a:cubicBezTo>
                  <a:pt x="634" y="104"/>
                  <a:pt x="634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6"/>
                  <a:pt x="636" y="106"/>
                  <a:pt x="636" y="106"/>
                </a:cubicBezTo>
                <a:cubicBezTo>
                  <a:pt x="636" y="106"/>
                  <a:pt x="636" y="107"/>
                  <a:pt x="636" y="107"/>
                </a:cubicBezTo>
                <a:cubicBezTo>
                  <a:pt x="636" y="107"/>
                  <a:pt x="636" y="107"/>
                  <a:pt x="637" y="107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9"/>
                  <a:pt x="637" y="109"/>
                </a:cubicBezTo>
                <a:cubicBezTo>
                  <a:pt x="638" y="109"/>
                  <a:pt x="639" y="110"/>
                  <a:pt x="639" y="110"/>
                </a:cubicBezTo>
                <a:cubicBezTo>
                  <a:pt x="639" y="110"/>
                  <a:pt x="640" y="110"/>
                  <a:pt x="640" y="111"/>
                </a:cubicBezTo>
                <a:cubicBezTo>
                  <a:pt x="640" y="111"/>
                  <a:pt x="640" y="111"/>
                  <a:pt x="640" y="111"/>
                </a:cubicBezTo>
                <a:cubicBezTo>
                  <a:pt x="640" y="111"/>
                  <a:pt x="640" y="112"/>
                  <a:pt x="640" y="112"/>
                </a:cubicBezTo>
                <a:cubicBezTo>
                  <a:pt x="641" y="112"/>
                  <a:pt x="641" y="113"/>
                  <a:pt x="642" y="113"/>
                </a:cubicBezTo>
                <a:cubicBezTo>
                  <a:pt x="642" y="113"/>
                  <a:pt x="641" y="113"/>
                  <a:pt x="641" y="113"/>
                </a:cubicBezTo>
                <a:cubicBezTo>
                  <a:pt x="641" y="114"/>
                  <a:pt x="641" y="113"/>
                  <a:pt x="642" y="114"/>
                </a:cubicBezTo>
                <a:cubicBezTo>
                  <a:pt x="642" y="114"/>
                  <a:pt x="642" y="114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3" y="116"/>
                  <a:pt x="643" y="116"/>
                  <a:pt x="643" y="117"/>
                </a:cubicBezTo>
                <a:cubicBezTo>
                  <a:pt x="643" y="117"/>
                  <a:pt x="643" y="117"/>
                  <a:pt x="643" y="117"/>
                </a:cubicBezTo>
                <a:cubicBezTo>
                  <a:pt x="643" y="117"/>
                  <a:pt x="643" y="117"/>
                  <a:pt x="644" y="118"/>
                </a:cubicBezTo>
                <a:cubicBezTo>
                  <a:pt x="644" y="118"/>
                  <a:pt x="644" y="118"/>
                  <a:pt x="644" y="118"/>
                </a:cubicBezTo>
                <a:cubicBezTo>
                  <a:pt x="645" y="118"/>
                  <a:pt x="644" y="120"/>
                  <a:pt x="645" y="120"/>
                </a:cubicBezTo>
                <a:cubicBezTo>
                  <a:pt x="645" y="120"/>
                  <a:pt x="645" y="120"/>
                  <a:pt x="645" y="120"/>
                </a:cubicBezTo>
                <a:cubicBezTo>
                  <a:pt x="645" y="121"/>
                  <a:pt x="646" y="121"/>
                  <a:pt x="646" y="122"/>
                </a:cubicBezTo>
                <a:cubicBezTo>
                  <a:pt x="646" y="122"/>
                  <a:pt x="646" y="122"/>
                  <a:pt x="646" y="122"/>
                </a:cubicBezTo>
                <a:cubicBezTo>
                  <a:pt x="646" y="122"/>
                  <a:pt x="646" y="123"/>
                  <a:pt x="647" y="123"/>
                </a:cubicBezTo>
                <a:cubicBezTo>
                  <a:pt x="646" y="124"/>
                  <a:pt x="647" y="124"/>
                  <a:pt x="647" y="125"/>
                </a:cubicBezTo>
                <a:cubicBezTo>
                  <a:pt x="647" y="124"/>
                  <a:pt x="647" y="124"/>
                  <a:pt x="647" y="124"/>
                </a:cubicBezTo>
                <a:cubicBezTo>
                  <a:pt x="648" y="124"/>
                  <a:pt x="648" y="124"/>
                  <a:pt x="648" y="124"/>
                </a:cubicBezTo>
                <a:cubicBezTo>
                  <a:pt x="648" y="126"/>
                  <a:pt x="648" y="126"/>
                  <a:pt x="649" y="127"/>
                </a:cubicBezTo>
                <a:cubicBezTo>
                  <a:pt x="649" y="127"/>
                  <a:pt x="649" y="128"/>
                  <a:pt x="649" y="129"/>
                </a:cubicBezTo>
                <a:cubicBezTo>
                  <a:pt x="650" y="130"/>
                  <a:pt x="650" y="131"/>
                  <a:pt x="651" y="132"/>
                </a:cubicBezTo>
                <a:cubicBezTo>
                  <a:pt x="651" y="133"/>
                  <a:pt x="651" y="133"/>
                  <a:pt x="651" y="134"/>
                </a:cubicBezTo>
                <a:cubicBezTo>
                  <a:pt x="652" y="134"/>
                  <a:pt x="651" y="135"/>
                  <a:pt x="652" y="135"/>
                </a:cubicBezTo>
                <a:cubicBezTo>
                  <a:pt x="652" y="136"/>
                  <a:pt x="652" y="137"/>
                  <a:pt x="652" y="137"/>
                </a:cubicBezTo>
                <a:cubicBezTo>
                  <a:pt x="653" y="138"/>
                  <a:pt x="653" y="139"/>
                  <a:pt x="654" y="139"/>
                </a:cubicBezTo>
                <a:cubicBezTo>
                  <a:pt x="653" y="140"/>
                  <a:pt x="654" y="140"/>
                  <a:pt x="654" y="141"/>
                </a:cubicBezTo>
                <a:cubicBezTo>
                  <a:pt x="654" y="141"/>
                  <a:pt x="655" y="142"/>
                  <a:pt x="655" y="142"/>
                </a:cubicBezTo>
                <a:cubicBezTo>
                  <a:pt x="655" y="143"/>
                  <a:pt x="655" y="144"/>
                  <a:pt x="655" y="145"/>
                </a:cubicBezTo>
                <a:cubicBezTo>
                  <a:pt x="655" y="145"/>
                  <a:pt x="655" y="145"/>
                  <a:pt x="655" y="146"/>
                </a:cubicBezTo>
                <a:cubicBezTo>
                  <a:pt x="655" y="145"/>
                  <a:pt x="657" y="149"/>
                  <a:pt x="657" y="149"/>
                </a:cubicBezTo>
                <a:cubicBezTo>
                  <a:pt x="661" y="166"/>
                  <a:pt x="658" y="183"/>
                  <a:pt x="666" y="200"/>
                </a:cubicBezTo>
                <a:cubicBezTo>
                  <a:pt x="669" y="205"/>
                  <a:pt x="678" y="215"/>
                  <a:pt x="690" y="210"/>
                </a:cubicBezTo>
                <a:cubicBezTo>
                  <a:pt x="692" y="210"/>
                  <a:pt x="695" y="208"/>
                  <a:pt x="696" y="207"/>
                </a:cubicBezTo>
                <a:cubicBezTo>
                  <a:pt x="696" y="207"/>
                  <a:pt x="700" y="211"/>
                  <a:pt x="707" y="211"/>
                </a:cubicBezTo>
                <a:cubicBezTo>
                  <a:pt x="723" y="213"/>
                  <a:pt x="737" y="192"/>
                  <a:pt x="735" y="179"/>
                </a:cubicBezTo>
                <a:cubicBezTo>
                  <a:pt x="734" y="172"/>
                  <a:pt x="728" y="169"/>
                  <a:pt x="728" y="169"/>
                </a:cubicBezTo>
                <a:cubicBezTo>
                  <a:pt x="729" y="169"/>
                  <a:pt x="737" y="165"/>
                  <a:pt x="736" y="152"/>
                </a:cubicBezTo>
                <a:cubicBezTo>
                  <a:pt x="735" y="141"/>
                  <a:pt x="726" y="137"/>
                  <a:pt x="721" y="135"/>
                </a:cubicBezTo>
                <a:cubicBezTo>
                  <a:pt x="712" y="130"/>
                  <a:pt x="699" y="131"/>
                  <a:pt x="691" y="136"/>
                </a:cubicBezTo>
                <a:cubicBezTo>
                  <a:pt x="683" y="142"/>
                  <a:pt x="679" y="149"/>
                  <a:pt x="681" y="158"/>
                </a:cubicBezTo>
                <a:cubicBezTo>
                  <a:pt x="682" y="166"/>
                  <a:pt x="689" y="176"/>
                  <a:pt x="699" y="174"/>
                </a:cubicBezTo>
                <a:cubicBezTo>
                  <a:pt x="712" y="171"/>
                  <a:pt x="702" y="153"/>
                  <a:pt x="696" y="162"/>
                </a:cubicBezTo>
                <a:cubicBezTo>
                  <a:pt x="695" y="155"/>
                  <a:pt x="702" y="154"/>
                  <a:pt x="706" y="154"/>
                </a:cubicBezTo>
                <a:cubicBezTo>
                  <a:pt x="719" y="156"/>
                  <a:pt x="719" y="177"/>
                  <a:pt x="709" y="183"/>
                </a:cubicBezTo>
                <a:cubicBezTo>
                  <a:pt x="705" y="185"/>
                  <a:pt x="700" y="185"/>
                  <a:pt x="697" y="184"/>
                </a:cubicBezTo>
                <a:cubicBezTo>
                  <a:pt x="693" y="183"/>
                  <a:pt x="689" y="180"/>
                  <a:pt x="686" y="177"/>
                </a:cubicBezTo>
                <a:cubicBezTo>
                  <a:pt x="683" y="173"/>
                  <a:pt x="680" y="169"/>
                  <a:pt x="678" y="164"/>
                </a:cubicBezTo>
                <a:cubicBezTo>
                  <a:pt x="677" y="161"/>
                  <a:pt x="676" y="158"/>
                  <a:pt x="675" y="155"/>
                </a:cubicBezTo>
                <a:cubicBezTo>
                  <a:pt x="675" y="153"/>
                  <a:pt x="675" y="152"/>
                  <a:pt x="674" y="151"/>
                </a:cubicBezTo>
                <a:cubicBezTo>
                  <a:pt x="674" y="150"/>
                  <a:pt x="673" y="150"/>
                  <a:pt x="673" y="149"/>
                </a:cubicBezTo>
                <a:cubicBezTo>
                  <a:pt x="673" y="148"/>
                  <a:pt x="673" y="150"/>
                  <a:pt x="673" y="149"/>
                </a:cubicBezTo>
                <a:cubicBezTo>
                  <a:pt x="673" y="149"/>
                  <a:pt x="673" y="149"/>
                  <a:pt x="673" y="148"/>
                </a:cubicBezTo>
                <a:cubicBezTo>
                  <a:pt x="673" y="148"/>
                  <a:pt x="673" y="148"/>
                  <a:pt x="673" y="147"/>
                </a:cubicBezTo>
                <a:cubicBezTo>
                  <a:pt x="672" y="147"/>
                  <a:pt x="672" y="146"/>
                  <a:pt x="672" y="146"/>
                </a:cubicBezTo>
                <a:cubicBezTo>
                  <a:pt x="672" y="146"/>
                  <a:pt x="672" y="145"/>
                  <a:pt x="672" y="145"/>
                </a:cubicBezTo>
                <a:cubicBezTo>
                  <a:pt x="671" y="145"/>
                  <a:pt x="672" y="144"/>
                  <a:pt x="671" y="143"/>
                </a:cubicBezTo>
                <a:cubicBezTo>
                  <a:pt x="671" y="142"/>
                  <a:pt x="671" y="141"/>
                  <a:pt x="671" y="140"/>
                </a:cubicBezTo>
                <a:cubicBezTo>
                  <a:pt x="670" y="139"/>
                  <a:pt x="668" y="137"/>
                  <a:pt x="669" y="136"/>
                </a:cubicBezTo>
                <a:cubicBezTo>
                  <a:pt x="668" y="136"/>
                  <a:pt x="668" y="135"/>
                  <a:pt x="668" y="135"/>
                </a:cubicBezTo>
                <a:cubicBezTo>
                  <a:pt x="668" y="135"/>
                  <a:pt x="667" y="135"/>
                  <a:pt x="667" y="135"/>
                </a:cubicBezTo>
                <a:cubicBezTo>
                  <a:pt x="666" y="133"/>
                  <a:pt x="666" y="133"/>
                  <a:pt x="665" y="132"/>
                </a:cubicBezTo>
                <a:cubicBezTo>
                  <a:pt x="665" y="132"/>
                  <a:pt x="666" y="131"/>
                  <a:pt x="665" y="131"/>
                </a:cubicBezTo>
                <a:cubicBezTo>
                  <a:pt x="665" y="130"/>
                  <a:pt x="664" y="130"/>
                  <a:pt x="665" y="129"/>
                </a:cubicBezTo>
                <a:cubicBezTo>
                  <a:pt x="664" y="129"/>
                  <a:pt x="664" y="130"/>
                  <a:pt x="664" y="129"/>
                </a:cubicBezTo>
                <a:cubicBezTo>
                  <a:pt x="664" y="129"/>
                  <a:pt x="663" y="128"/>
                  <a:pt x="663" y="127"/>
                </a:cubicBezTo>
                <a:cubicBezTo>
                  <a:pt x="662" y="126"/>
                  <a:pt x="662" y="125"/>
                  <a:pt x="662" y="125"/>
                </a:cubicBezTo>
                <a:cubicBezTo>
                  <a:pt x="662" y="124"/>
                  <a:pt x="661" y="124"/>
                  <a:pt x="661" y="124"/>
                </a:cubicBezTo>
                <a:cubicBezTo>
                  <a:pt x="661" y="123"/>
                  <a:pt x="661" y="123"/>
                  <a:pt x="660" y="123"/>
                </a:cubicBezTo>
                <a:cubicBezTo>
                  <a:pt x="660" y="122"/>
                  <a:pt x="660" y="122"/>
                  <a:pt x="659" y="122"/>
                </a:cubicBezTo>
                <a:cubicBezTo>
                  <a:pt x="659" y="121"/>
                  <a:pt x="659" y="121"/>
                  <a:pt x="659" y="120"/>
                </a:cubicBezTo>
                <a:cubicBezTo>
                  <a:pt x="658" y="120"/>
                  <a:pt x="658" y="119"/>
                  <a:pt x="658" y="119"/>
                </a:cubicBezTo>
                <a:cubicBezTo>
                  <a:pt x="658" y="119"/>
                  <a:pt x="658" y="119"/>
                  <a:pt x="658" y="119"/>
                </a:cubicBezTo>
                <a:cubicBezTo>
                  <a:pt x="657" y="119"/>
                  <a:pt x="657" y="118"/>
                  <a:pt x="657" y="118"/>
                </a:cubicBezTo>
                <a:cubicBezTo>
                  <a:pt x="657" y="117"/>
                  <a:pt x="656" y="117"/>
                  <a:pt x="656" y="116"/>
                </a:cubicBezTo>
                <a:cubicBezTo>
                  <a:pt x="656" y="116"/>
                  <a:pt x="656" y="116"/>
                  <a:pt x="656" y="116"/>
                </a:cubicBezTo>
                <a:cubicBezTo>
                  <a:pt x="656" y="116"/>
                  <a:pt x="655" y="116"/>
                  <a:pt x="655" y="116"/>
                </a:cubicBezTo>
                <a:cubicBezTo>
                  <a:pt x="654" y="115"/>
                  <a:pt x="654" y="114"/>
                  <a:pt x="654" y="113"/>
                </a:cubicBezTo>
                <a:cubicBezTo>
                  <a:pt x="652" y="112"/>
                  <a:pt x="652" y="110"/>
                  <a:pt x="650" y="110"/>
                </a:cubicBezTo>
                <a:cubicBezTo>
                  <a:pt x="650" y="109"/>
                  <a:pt x="650" y="109"/>
                  <a:pt x="649" y="108"/>
                </a:cubicBezTo>
                <a:cubicBezTo>
                  <a:pt x="649" y="107"/>
                  <a:pt x="648" y="107"/>
                  <a:pt x="649" y="106"/>
                </a:cubicBezTo>
                <a:cubicBezTo>
                  <a:pt x="648" y="106"/>
                  <a:pt x="648" y="106"/>
                  <a:pt x="647" y="106"/>
                </a:cubicBezTo>
                <a:cubicBezTo>
                  <a:pt x="647" y="103"/>
                  <a:pt x="645" y="102"/>
                  <a:pt x="643" y="100"/>
                </a:cubicBezTo>
                <a:cubicBezTo>
                  <a:pt x="642" y="99"/>
                  <a:pt x="641" y="97"/>
                  <a:pt x="639" y="97"/>
                </a:cubicBezTo>
                <a:cubicBezTo>
                  <a:pt x="639" y="96"/>
                  <a:pt x="638" y="96"/>
                  <a:pt x="638" y="95"/>
                </a:cubicBezTo>
                <a:cubicBezTo>
                  <a:pt x="638" y="95"/>
                  <a:pt x="636" y="94"/>
                  <a:pt x="637" y="96"/>
                </a:cubicBezTo>
                <a:cubicBezTo>
                  <a:pt x="636" y="95"/>
                  <a:pt x="635" y="93"/>
                  <a:pt x="635" y="92"/>
                </a:cubicBezTo>
                <a:cubicBezTo>
                  <a:pt x="634" y="92"/>
                  <a:pt x="634" y="93"/>
                  <a:pt x="634" y="92"/>
                </a:cubicBezTo>
                <a:cubicBezTo>
                  <a:pt x="634" y="92"/>
                  <a:pt x="633" y="91"/>
                  <a:pt x="633" y="91"/>
                </a:cubicBezTo>
                <a:cubicBezTo>
                  <a:pt x="632" y="91"/>
                  <a:pt x="632" y="91"/>
                  <a:pt x="632" y="91"/>
                </a:cubicBezTo>
                <a:cubicBezTo>
                  <a:pt x="632" y="91"/>
                  <a:pt x="632" y="90"/>
                  <a:pt x="632" y="90"/>
                </a:cubicBezTo>
                <a:cubicBezTo>
                  <a:pt x="631" y="90"/>
                  <a:pt x="631" y="90"/>
                  <a:pt x="631" y="89"/>
                </a:cubicBezTo>
                <a:cubicBezTo>
                  <a:pt x="631" y="89"/>
                  <a:pt x="630" y="89"/>
                  <a:pt x="630" y="89"/>
                </a:cubicBezTo>
                <a:cubicBezTo>
                  <a:pt x="630" y="89"/>
                  <a:pt x="631" y="89"/>
                  <a:pt x="631" y="89"/>
                </a:cubicBezTo>
                <a:cubicBezTo>
                  <a:pt x="630" y="89"/>
                  <a:pt x="629" y="88"/>
                  <a:pt x="629" y="87"/>
                </a:cubicBezTo>
                <a:cubicBezTo>
                  <a:pt x="629" y="87"/>
                  <a:pt x="628" y="87"/>
                  <a:pt x="628" y="87"/>
                </a:cubicBezTo>
                <a:cubicBezTo>
                  <a:pt x="628" y="87"/>
                  <a:pt x="628" y="87"/>
                  <a:pt x="628" y="87"/>
                </a:cubicBezTo>
                <a:cubicBezTo>
                  <a:pt x="627" y="87"/>
                  <a:pt x="627" y="87"/>
                  <a:pt x="627" y="87"/>
                </a:cubicBezTo>
                <a:cubicBezTo>
                  <a:pt x="627" y="86"/>
                  <a:pt x="627" y="87"/>
                  <a:pt x="627" y="87"/>
                </a:cubicBezTo>
                <a:cubicBezTo>
                  <a:pt x="627" y="87"/>
                  <a:pt x="627" y="86"/>
                  <a:pt x="626" y="86"/>
                </a:cubicBezTo>
                <a:cubicBezTo>
                  <a:pt x="625" y="85"/>
                  <a:pt x="625" y="85"/>
                  <a:pt x="624" y="85"/>
                </a:cubicBezTo>
                <a:cubicBezTo>
                  <a:pt x="624" y="85"/>
                  <a:pt x="624" y="85"/>
                  <a:pt x="623" y="84"/>
                </a:cubicBezTo>
                <a:cubicBezTo>
                  <a:pt x="623" y="84"/>
                  <a:pt x="624" y="84"/>
                  <a:pt x="624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2" y="83"/>
                  <a:pt x="622" y="83"/>
                  <a:pt x="621" y="82"/>
                </a:cubicBezTo>
                <a:cubicBezTo>
                  <a:pt x="621" y="82"/>
                  <a:pt x="621" y="83"/>
                  <a:pt x="621" y="82"/>
                </a:cubicBezTo>
                <a:cubicBezTo>
                  <a:pt x="620" y="82"/>
                  <a:pt x="620" y="82"/>
                  <a:pt x="620" y="82"/>
                </a:cubicBezTo>
                <a:cubicBezTo>
                  <a:pt x="619" y="81"/>
                  <a:pt x="619" y="81"/>
                  <a:pt x="618" y="81"/>
                </a:cubicBezTo>
                <a:cubicBezTo>
                  <a:pt x="617" y="80"/>
                  <a:pt x="617" y="80"/>
                  <a:pt x="617" y="80"/>
                </a:cubicBezTo>
                <a:cubicBezTo>
                  <a:pt x="616" y="79"/>
                  <a:pt x="615" y="79"/>
                  <a:pt x="614" y="78"/>
                </a:cubicBezTo>
                <a:cubicBezTo>
                  <a:pt x="614" y="78"/>
                  <a:pt x="614" y="78"/>
                  <a:pt x="614" y="78"/>
                </a:cubicBezTo>
                <a:cubicBezTo>
                  <a:pt x="613" y="78"/>
                  <a:pt x="614" y="77"/>
                  <a:pt x="614" y="77"/>
                </a:cubicBezTo>
                <a:cubicBezTo>
                  <a:pt x="613" y="77"/>
                  <a:pt x="613" y="77"/>
                  <a:pt x="613" y="77"/>
                </a:cubicBezTo>
                <a:cubicBezTo>
                  <a:pt x="612" y="77"/>
                  <a:pt x="612" y="76"/>
                  <a:pt x="611" y="76"/>
                </a:cubicBezTo>
                <a:cubicBezTo>
                  <a:pt x="611" y="76"/>
                  <a:pt x="610" y="76"/>
                  <a:pt x="610" y="75"/>
                </a:cubicBezTo>
                <a:cubicBezTo>
                  <a:pt x="610" y="75"/>
                  <a:pt x="611" y="76"/>
                  <a:pt x="611" y="76"/>
                </a:cubicBezTo>
                <a:cubicBezTo>
                  <a:pt x="610" y="75"/>
                  <a:pt x="607" y="74"/>
                  <a:pt x="607" y="74"/>
                </a:cubicBezTo>
                <a:cubicBezTo>
                  <a:pt x="607" y="74"/>
                  <a:pt x="607" y="74"/>
                  <a:pt x="607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3"/>
                  <a:pt x="605" y="74"/>
                  <a:pt x="605" y="73"/>
                </a:cubicBezTo>
                <a:cubicBezTo>
                  <a:pt x="605" y="74"/>
                  <a:pt x="605" y="74"/>
                  <a:pt x="605" y="74"/>
                </a:cubicBezTo>
                <a:cubicBezTo>
                  <a:pt x="606" y="75"/>
                  <a:pt x="606" y="74"/>
                  <a:pt x="606" y="75"/>
                </a:cubicBezTo>
                <a:close/>
                <a:moveTo>
                  <a:pt x="661" y="133"/>
                </a:moveTo>
                <a:cubicBezTo>
                  <a:pt x="663" y="135"/>
                  <a:pt x="664" y="138"/>
                  <a:pt x="665" y="140"/>
                </a:cubicBezTo>
                <a:cubicBezTo>
                  <a:pt x="665" y="141"/>
                  <a:pt x="665" y="141"/>
                  <a:pt x="665" y="142"/>
                </a:cubicBezTo>
                <a:cubicBezTo>
                  <a:pt x="665" y="142"/>
                  <a:pt x="666" y="142"/>
                  <a:pt x="666" y="143"/>
                </a:cubicBezTo>
                <a:cubicBezTo>
                  <a:pt x="666" y="144"/>
                  <a:pt x="667" y="144"/>
                  <a:pt x="667" y="145"/>
                </a:cubicBezTo>
                <a:cubicBezTo>
                  <a:pt x="668" y="145"/>
                  <a:pt x="667" y="146"/>
                  <a:pt x="668" y="147"/>
                </a:cubicBezTo>
                <a:cubicBezTo>
                  <a:pt x="668" y="147"/>
                  <a:pt x="668" y="148"/>
                  <a:pt x="668" y="148"/>
                </a:cubicBezTo>
                <a:cubicBezTo>
                  <a:pt x="668" y="148"/>
                  <a:pt x="668" y="149"/>
                  <a:pt x="668" y="149"/>
                </a:cubicBezTo>
                <a:cubicBezTo>
                  <a:pt x="667" y="148"/>
                  <a:pt x="668" y="148"/>
                  <a:pt x="667" y="147"/>
                </a:cubicBezTo>
                <a:cubicBezTo>
                  <a:pt x="665" y="146"/>
                  <a:pt x="666" y="143"/>
                  <a:pt x="664" y="142"/>
                </a:cubicBezTo>
                <a:cubicBezTo>
                  <a:pt x="664" y="141"/>
                  <a:pt x="664" y="140"/>
                  <a:pt x="664" y="139"/>
                </a:cubicBezTo>
                <a:cubicBezTo>
                  <a:pt x="664" y="139"/>
                  <a:pt x="663" y="138"/>
                  <a:pt x="663" y="138"/>
                </a:cubicBezTo>
                <a:cubicBezTo>
                  <a:pt x="663" y="137"/>
                  <a:pt x="663" y="137"/>
                  <a:pt x="663" y="136"/>
                </a:cubicBezTo>
                <a:cubicBezTo>
                  <a:pt x="662" y="135"/>
                  <a:pt x="662" y="135"/>
                  <a:pt x="662" y="135"/>
                </a:cubicBezTo>
                <a:cubicBezTo>
                  <a:pt x="662" y="135"/>
                  <a:pt x="662" y="135"/>
                  <a:pt x="661" y="134"/>
                </a:cubicBezTo>
                <a:cubicBezTo>
                  <a:pt x="661" y="134"/>
                  <a:pt x="660" y="133"/>
                  <a:pt x="661" y="133"/>
                </a:cubicBezTo>
                <a:close/>
                <a:moveTo>
                  <a:pt x="658" y="127"/>
                </a:moveTo>
                <a:cubicBezTo>
                  <a:pt x="659" y="128"/>
                  <a:pt x="659" y="129"/>
                  <a:pt x="660" y="130"/>
                </a:cubicBezTo>
                <a:cubicBezTo>
                  <a:pt x="660" y="132"/>
                  <a:pt x="660" y="132"/>
                  <a:pt x="660" y="132"/>
                </a:cubicBezTo>
                <a:cubicBezTo>
                  <a:pt x="659" y="131"/>
                  <a:pt x="660" y="130"/>
                  <a:pt x="658" y="130"/>
                </a:cubicBezTo>
                <a:cubicBezTo>
                  <a:pt x="659" y="128"/>
                  <a:pt x="658" y="128"/>
                  <a:pt x="658" y="127"/>
                </a:cubicBezTo>
                <a:close/>
                <a:moveTo>
                  <a:pt x="644" y="116"/>
                </a:moveTo>
                <a:cubicBezTo>
                  <a:pt x="644" y="115"/>
                  <a:pt x="643" y="115"/>
                  <a:pt x="644" y="114"/>
                </a:cubicBezTo>
                <a:cubicBezTo>
                  <a:pt x="643" y="114"/>
                  <a:pt x="643" y="114"/>
                  <a:pt x="643" y="113"/>
                </a:cubicBezTo>
                <a:cubicBezTo>
                  <a:pt x="643" y="113"/>
                  <a:pt x="644" y="114"/>
                  <a:pt x="644" y="114"/>
                </a:cubicBezTo>
                <a:cubicBezTo>
                  <a:pt x="644" y="115"/>
                  <a:pt x="645" y="116"/>
                  <a:pt x="645" y="116"/>
                </a:cubicBezTo>
                <a:cubicBezTo>
                  <a:pt x="645" y="117"/>
                  <a:pt x="645" y="115"/>
                  <a:pt x="644" y="116"/>
                </a:cubicBezTo>
                <a:close/>
                <a:moveTo>
                  <a:pt x="646" y="121"/>
                </a:move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lose/>
                <a:moveTo>
                  <a:pt x="636" y="99"/>
                </a:moveTo>
                <a:cubicBezTo>
                  <a:pt x="637" y="100"/>
                  <a:pt x="637" y="100"/>
                  <a:pt x="637" y="101"/>
                </a:cubicBezTo>
                <a:cubicBezTo>
                  <a:pt x="637" y="101"/>
                  <a:pt x="638" y="101"/>
                  <a:pt x="638" y="101"/>
                </a:cubicBezTo>
                <a:cubicBezTo>
                  <a:pt x="638" y="102"/>
                  <a:pt x="638" y="101"/>
                  <a:pt x="639" y="101"/>
                </a:cubicBezTo>
                <a:cubicBezTo>
                  <a:pt x="639" y="102"/>
                  <a:pt x="640" y="102"/>
                  <a:pt x="640" y="103"/>
                </a:cubicBezTo>
                <a:cubicBezTo>
                  <a:pt x="640" y="103"/>
                  <a:pt x="640" y="103"/>
                  <a:pt x="640" y="103"/>
                </a:cubicBezTo>
                <a:cubicBezTo>
                  <a:pt x="641" y="103"/>
                  <a:pt x="641" y="104"/>
                  <a:pt x="641" y="104"/>
                </a:cubicBezTo>
                <a:cubicBezTo>
                  <a:pt x="642" y="104"/>
                  <a:pt x="642" y="105"/>
                  <a:pt x="642" y="105"/>
                </a:cubicBezTo>
                <a:cubicBezTo>
                  <a:pt x="643" y="105"/>
                  <a:pt x="642" y="105"/>
                  <a:pt x="643" y="106"/>
                </a:cubicBezTo>
                <a:cubicBezTo>
                  <a:pt x="643" y="107"/>
                  <a:pt x="645" y="108"/>
                  <a:pt x="645" y="110"/>
                </a:cubicBezTo>
                <a:cubicBezTo>
                  <a:pt x="646" y="110"/>
                  <a:pt x="646" y="111"/>
                  <a:pt x="646" y="112"/>
                </a:cubicBezTo>
                <a:cubicBezTo>
                  <a:pt x="648" y="112"/>
                  <a:pt x="648" y="112"/>
                  <a:pt x="648" y="112"/>
                </a:cubicBezTo>
                <a:cubicBezTo>
                  <a:pt x="648" y="113"/>
                  <a:pt x="649" y="114"/>
                  <a:pt x="649" y="115"/>
                </a:cubicBezTo>
                <a:cubicBezTo>
                  <a:pt x="650" y="115"/>
                  <a:pt x="650" y="115"/>
                  <a:pt x="650" y="115"/>
                </a:cubicBezTo>
                <a:cubicBezTo>
                  <a:pt x="650" y="116"/>
                  <a:pt x="651" y="117"/>
                  <a:pt x="651" y="118"/>
                </a:cubicBezTo>
                <a:cubicBezTo>
                  <a:pt x="651" y="118"/>
                  <a:pt x="651" y="118"/>
                  <a:pt x="651" y="118"/>
                </a:cubicBezTo>
                <a:cubicBezTo>
                  <a:pt x="652" y="118"/>
                  <a:pt x="652" y="119"/>
                  <a:pt x="652" y="119"/>
                </a:cubicBezTo>
                <a:cubicBezTo>
                  <a:pt x="652" y="119"/>
                  <a:pt x="652" y="119"/>
                  <a:pt x="652" y="120"/>
                </a:cubicBezTo>
                <a:cubicBezTo>
                  <a:pt x="653" y="120"/>
                  <a:pt x="653" y="120"/>
                  <a:pt x="653" y="120"/>
                </a:cubicBezTo>
                <a:cubicBezTo>
                  <a:pt x="654" y="121"/>
                  <a:pt x="654" y="121"/>
                  <a:pt x="654" y="122"/>
                </a:cubicBezTo>
                <a:cubicBezTo>
                  <a:pt x="655" y="123"/>
                  <a:pt x="656" y="125"/>
                  <a:pt x="657" y="126"/>
                </a:cubicBezTo>
                <a:cubicBezTo>
                  <a:pt x="657" y="127"/>
                  <a:pt x="656" y="125"/>
                  <a:pt x="656" y="125"/>
                </a:cubicBezTo>
                <a:cubicBezTo>
                  <a:pt x="655" y="125"/>
                  <a:pt x="655" y="124"/>
                  <a:pt x="655" y="124"/>
                </a:cubicBezTo>
                <a:cubicBezTo>
                  <a:pt x="653" y="123"/>
                  <a:pt x="653" y="120"/>
                  <a:pt x="651" y="119"/>
                </a:cubicBezTo>
                <a:cubicBezTo>
                  <a:pt x="651" y="119"/>
                  <a:pt x="651" y="119"/>
                  <a:pt x="651" y="118"/>
                </a:cubicBezTo>
                <a:cubicBezTo>
                  <a:pt x="650" y="118"/>
                  <a:pt x="650" y="117"/>
                  <a:pt x="650" y="117"/>
                </a:cubicBezTo>
                <a:cubicBezTo>
                  <a:pt x="650" y="116"/>
                  <a:pt x="649" y="116"/>
                  <a:pt x="649" y="115"/>
                </a:cubicBezTo>
                <a:cubicBezTo>
                  <a:pt x="649" y="115"/>
                  <a:pt x="649" y="115"/>
                  <a:pt x="648" y="115"/>
                </a:cubicBezTo>
                <a:cubicBezTo>
                  <a:pt x="648" y="115"/>
                  <a:pt x="648" y="114"/>
                  <a:pt x="648" y="114"/>
                </a:cubicBezTo>
                <a:cubicBezTo>
                  <a:pt x="648" y="113"/>
                  <a:pt x="647" y="113"/>
                  <a:pt x="647" y="113"/>
                </a:cubicBezTo>
                <a:cubicBezTo>
                  <a:pt x="647" y="113"/>
                  <a:pt x="647" y="112"/>
                  <a:pt x="647" y="112"/>
                </a:cubicBezTo>
                <a:cubicBezTo>
                  <a:pt x="647" y="112"/>
                  <a:pt x="646" y="113"/>
                  <a:pt x="646" y="113"/>
                </a:cubicBezTo>
                <a:cubicBezTo>
                  <a:pt x="646" y="112"/>
                  <a:pt x="646" y="113"/>
                  <a:pt x="645" y="112"/>
                </a:cubicBezTo>
                <a:cubicBezTo>
                  <a:pt x="646" y="112"/>
                  <a:pt x="646" y="111"/>
                  <a:pt x="646" y="111"/>
                </a:cubicBezTo>
                <a:cubicBezTo>
                  <a:pt x="645" y="111"/>
                  <a:pt x="645" y="110"/>
                  <a:pt x="644" y="110"/>
                </a:cubicBezTo>
                <a:cubicBezTo>
                  <a:pt x="644" y="109"/>
                  <a:pt x="643" y="108"/>
                  <a:pt x="642" y="108"/>
                </a:cubicBezTo>
                <a:cubicBezTo>
                  <a:pt x="642" y="108"/>
                  <a:pt x="642" y="107"/>
                  <a:pt x="642" y="107"/>
                </a:cubicBezTo>
                <a:cubicBezTo>
                  <a:pt x="642" y="107"/>
                  <a:pt x="642" y="107"/>
                  <a:pt x="642" y="106"/>
                </a:cubicBezTo>
                <a:cubicBezTo>
                  <a:pt x="641" y="106"/>
                  <a:pt x="641" y="106"/>
                  <a:pt x="641" y="106"/>
                </a:cubicBezTo>
                <a:cubicBezTo>
                  <a:pt x="641" y="105"/>
                  <a:pt x="641" y="105"/>
                  <a:pt x="641" y="105"/>
                </a:cubicBezTo>
                <a:cubicBezTo>
                  <a:pt x="640" y="105"/>
                  <a:pt x="640" y="104"/>
                  <a:pt x="639" y="104"/>
                </a:cubicBezTo>
                <a:cubicBezTo>
                  <a:pt x="640" y="103"/>
                  <a:pt x="638" y="103"/>
                  <a:pt x="639" y="102"/>
                </a:cubicBezTo>
                <a:cubicBezTo>
                  <a:pt x="638" y="101"/>
                  <a:pt x="638" y="102"/>
                  <a:pt x="637" y="102"/>
                </a:cubicBezTo>
                <a:cubicBezTo>
                  <a:pt x="637" y="102"/>
                  <a:pt x="637" y="101"/>
                  <a:pt x="637" y="101"/>
                </a:cubicBezTo>
                <a:cubicBezTo>
                  <a:pt x="636" y="101"/>
                  <a:pt x="636" y="99"/>
                  <a:pt x="635" y="99"/>
                </a:cubicBezTo>
                <a:cubicBezTo>
                  <a:pt x="635" y="98"/>
                  <a:pt x="636" y="99"/>
                  <a:pt x="636" y="99"/>
                </a:cubicBezTo>
                <a:close/>
                <a:moveTo>
                  <a:pt x="642" y="116"/>
                </a:move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3" y="116"/>
                  <a:pt x="643" y="117"/>
                </a:cubicBezTo>
                <a:cubicBezTo>
                  <a:pt x="643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lose/>
                <a:moveTo>
                  <a:pt x="587" y="538"/>
                </a:moveTo>
                <a:cubicBezTo>
                  <a:pt x="587" y="538"/>
                  <a:pt x="587" y="538"/>
                  <a:pt x="587" y="538"/>
                </a:cubicBezTo>
                <a:cubicBezTo>
                  <a:pt x="587" y="538"/>
                  <a:pt x="587" y="539"/>
                  <a:pt x="588" y="538"/>
                </a:cubicBezTo>
                <a:cubicBezTo>
                  <a:pt x="588" y="537"/>
                  <a:pt x="587" y="536"/>
                  <a:pt x="586" y="536"/>
                </a:cubicBezTo>
                <a:cubicBezTo>
                  <a:pt x="586" y="537"/>
                  <a:pt x="586" y="537"/>
                  <a:pt x="587" y="537"/>
                </a:cubicBezTo>
                <a:cubicBezTo>
                  <a:pt x="587" y="537"/>
                  <a:pt x="587" y="538"/>
                  <a:pt x="587" y="538"/>
                </a:cubicBezTo>
                <a:close/>
                <a:moveTo>
                  <a:pt x="577" y="523"/>
                </a:moveTo>
                <a:cubicBezTo>
                  <a:pt x="577" y="522"/>
                  <a:pt x="576" y="522"/>
                  <a:pt x="576" y="521"/>
                </a:cubicBezTo>
                <a:cubicBezTo>
                  <a:pt x="576" y="522"/>
                  <a:pt x="576" y="522"/>
                  <a:pt x="576" y="522"/>
                </a:cubicBezTo>
                <a:cubicBezTo>
                  <a:pt x="576" y="522"/>
                  <a:pt x="576" y="523"/>
                  <a:pt x="577" y="523"/>
                </a:cubicBezTo>
                <a:close/>
                <a:moveTo>
                  <a:pt x="559" y="493"/>
                </a:moveTo>
                <a:cubicBezTo>
                  <a:pt x="559" y="494"/>
                  <a:pt x="559" y="494"/>
                  <a:pt x="559" y="494"/>
                </a:cubicBezTo>
                <a:cubicBezTo>
                  <a:pt x="560" y="494"/>
                  <a:pt x="560" y="493"/>
                  <a:pt x="559" y="493"/>
                </a:cubicBezTo>
                <a:close/>
                <a:moveTo>
                  <a:pt x="763" y="503"/>
                </a:moveTo>
                <a:cubicBezTo>
                  <a:pt x="762" y="503"/>
                  <a:pt x="764" y="504"/>
                  <a:pt x="762" y="505"/>
                </a:cubicBezTo>
                <a:cubicBezTo>
                  <a:pt x="763" y="506"/>
                  <a:pt x="763" y="506"/>
                  <a:pt x="763" y="506"/>
                </a:cubicBezTo>
                <a:cubicBezTo>
                  <a:pt x="762" y="507"/>
                  <a:pt x="762" y="509"/>
                  <a:pt x="762" y="509"/>
                </a:cubicBezTo>
                <a:cubicBezTo>
                  <a:pt x="762" y="509"/>
                  <a:pt x="761" y="510"/>
                  <a:pt x="761" y="510"/>
                </a:cubicBezTo>
                <a:cubicBezTo>
                  <a:pt x="761" y="511"/>
                  <a:pt x="761" y="511"/>
                  <a:pt x="761" y="511"/>
                </a:cubicBezTo>
                <a:cubicBezTo>
                  <a:pt x="761" y="512"/>
                  <a:pt x="761" y="512"/>
                  <a:pt x="760" y="512"/>
                </a:cubicBezTo>
                <a:cubicBezTo>
                  <a:pt x="760" y="512"/>
                  <a:pt x="760" y="513"/>
                  <a:pt x="760" y="513"/>
                </a:cubicBezTo>
                <a:cubicBezTo>
                  <a:pt x="760" y="513"/>
                  <a:pt x="760" y="513"/>
                  <a:pt x="760" y="514"/>
                </a:cubicBezTo>
                <a:cubicBezTo>
                  <a:pt x="760" y="514"/>
                  <a:pt x="760" y="514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4"/>
                </a:cubicBezTo>
                <a:cubicBezTo>
                  <a:pt x="761" y="514"/>
                  <a:pt x="760" y="513"/>
                  <a:pt x="761" y="513"/>
                </a:cubicBezTo>
                <a:cubicBezTo>
                  <a:pt x="761" y="513"/>
                  <a:pt x="761" y="512"/>
                  <a:pt x="761" y="512"/>
                </a:cubicBezTo>
                <a:cubicBezTo>
                  <a:pt x="761" y="512"/>
                  <a:pt x="762" y="511"/>
                  <a:pt x="762" y="511"/>
                </a:cubicBezTo>
                <a:cubicBezTo>
                  <a:pt x="762" y="510"/>
                  <a:pt x="763" y="510"/>
                  <a:pt x="763" y="509"/>
                </a:cubicBezTo>
                <a:cubicBezTo>
                  <a:pt x="763" y="508"/>
                  <a:pt x="763" y="507"/>
                  <a:pt x="763" y="506"/>
                </a:cubicBezTo>
                <a:cubicBezTo>
                  <a:pt x="763" y="505"/>
                  <a:pt x="763" y="505"/>
                  <a:pt x="764" y="505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3" y="503"/>
                  <a:pt x="763" y="503"/>
                </a:cubicBezTo>
                <a:close/>
                <a:moveTo>
                  <a:pt x="578" y="523"/>
                </a:moveTo>
                <a:cubicBezTo>
                  <a:pt x="578" y="523"/>
                  <a:pt x="578" y="524"/>
                  <a:pt x="577" y="523"/>
                </a:cubicBezTo>
                <a:cubicBezTo>
                  <a:pt x="577" y="524"/>
                  <a:pt x="577" y="525"/>
                  <a:pt x="577" y="525"/>
                </a:cubicBezTo>
                <a:cubicBezTo>
                  <a:pt x="578" y="524"/>
                  <a:pt x="579" y="524"/>
                  <a:pt x="578" y="523"/>
                </a:cubicBezTo>
                <a:close/>
                <a:moveTo>
                  <a:pt x="575" y="519"/>
                </a:moveTo>
                <a:cubicBezTo>
                  <a:pt x="574" y="519"/>
                  <a:pt x="575" y="518"/>
                  <a:pt x="574" y="518"/>
                </a:cubicBezTo>
                <a:cubicBezTo>
                  <a:pt x="573" y="519"/>
                  <a:pt x="574" y="520"/>
                  <a:pt x="575" y="519"/>
                </a:cubicBezTo>
                <a:close/>
                <a:moveTo>
                  <a:pt x="566" y="505"/>
                </a:moveTo>
                <a:cubicBezTo>
                  <a:pt x="565" y="505"/>
                  <a:pt x="565" y="506"/>
                  <a:pt x="565" y="506"/>
                </a:cubicBezTo>
                <a:cubicBezTo>
                  <a:pt x="566" y="507"/>
                  <a:pt x="566" y="506"/>
                  <a:pt x="566" y="505"/>
                </a:cubicBezTo>
                <a:close/>
                <a:moveTo>
                  <a:pt x="573" y="516"/>
                </a:moveTo>
                <a:cubicBezTo>
                  <a:pt x="573" y="516"/>
                  <a:pt x="572" y="516"/>
                  <a:pt x="572" y="516"/>
                </a:cubicBezTo>
                <a:cubicBezTo>
                  <a:pt x="572" y="517"/>
                  <a:pt x="573" y="518"/>
                  <a:pt x="573" y="518"/>
                </a:cubicBezTo>
                <a:cubicBezTo>
                  <a:pt x="574" y="518"/>
                  <a:pt x="573" y="517"/>
                  <a:pt x="573" y="516"/>
                </a:cubicBezTo>
                <a:close/>
                <a:moveTo>
                  <a:pt x="578" y="526"/>
                </a:moveTo>
                <a:cubicBezTo>
                  <a:pt x="579" y="526"/>
                  <a:pt x="579" y="527"/>
                  <a:pt x="579" y="528"/>
                </a:cubicBezTo>
                <a:cubicBezTo>
                  <a:pt x="580" y="527"/>
                  <a:pt x="580" y="527"/>
                  <a:pt x="580" y="526"/>
                </a:cubicBezTo>
                <a:cubicBezTo>
                  <a:pt x="579" y="526"/>
                  <a:pt x="578" y="525"/>
                  <a:pt x="578" y="525"/>
                </a:cubicBezTo>
                <a:cubicBezTo>
                  <a:pt x="578" y="525"/>
                  <a:pt x="578" y="525"/>
                  <a:pt x="577" y="525"/>
                </a:cubicBezTo>
                <a:cubicBezTo>
                  <a:pt x="577" y="526"/>
                  <a:pt x="577" y="526"/>
                  <a:pt x="578" y="526"/>
                </a:cubicBezTo>
                <a:close/>
                <a:moveTo>
                  <a:pt x="593" y="541"/>
                </a:moveTo>
                <a:cubicBezTo>
                  <a:pt x="593" y="540"/>
                  <a:pt x="592" y="540"/>
                  <a:pt x="592" y="540"/>
                </a:cubicBezTo>
                <a:cubicBezTo>
                  <a:pt x="592" y="540"/>
                  <a:pt x="591" y="541"/>
                  <a:pt x="592" y="541"/>
                </a:cubicBezTo>
                <a:cubicBezTo>
                  <a:pt x="592" y="541"/>
                  <a:pt x="592" y="541"/>
                  <a:pt x="593" y="541"/>
                </a:cubicBezTo>
                <a:close/>
                <a:moveTo>
                  <a:pt x="752" y="531"/>
                </a:moveTo>
                <a:cubicBezTo>
                  <a:pt x="751" y="531"/>
                  <a:pt x="751" y="531"/>
                  <a:pt x="751" y="531"/>
                </a:cubicBezTo>
                <a:cubicBezTo>
                  <a:pt x="751" y="531"/>
                  <a:pt x="752" y="531"/>
                  <a:pt x="752" y="531"/>
                </a:cubicBezTo>
                <a:close/>
                <a:moveTo>
                  <a:pt x="759" y="517"/>
                </a:moveTo>
                <a:cubicBezTo>
                  <a:pt x="761" y="517"/>
                  <a:pt x="761" y="516"/>
                  <a:pt x="760" y="516"/>
                </a:cubicBezTo>
                <a:cubicBezTo>
                  <a:pt x="760" y="516"/>
                  <a:pt x="759" y="516"/>
                  <a:pt x="759" y="517"/>
                </a:cubicBezTo>
                <a:close/>
                <a:moveTo>
                  <a:pt x="584" y="535"/>
                </a:moveTo>
                <a:cubicBezTo>
                  <a:pt x="584" y="536"/>
                  <a:pt x="586" y="535"/>
                  <a:pt x="585" y="535"/>
                </a:cubicBezTo>
                <a:cubicBezTo>
                  <a:pt x="585" y="534"/>
                  <a:pt x="584" y="535"/>
                  <a:pt x="584" y="535"/>
                </a:cubicBezTo>
                <a:close/>
                <a:moveTo>
                  <a:pt x="582" y="530"/>
                </a:moveTo>
                <a:cubicBezTo>
                  <a:pt x="582" y="530"/>
                  <a:pt x="583" y="531"/>
                  <a:pt x="583" y="531"/>
                </a:cubicBezTo>
                <a:cubicBezTo>
                  <a:pt x="583" y="531"/>
                  <a:pt x="584" y="530"/>
                  <a:pt x="584" y="530"/>
                </a:cubicBezTo>
                <a:cubicBezTo>
                  <a:pt x="583" y="530"/>
                  <a:pt x="583" y="529"/>
                  <a:pt x="582" y="529"/>
                </a:cubicBezTo>
                <a:cubicBezTo>
                  <a:pt x="582" y="530"/>
                  <a:pt x="581" y="530"/>
                  <a:pt x="581" y="531"/>
                </a:cubicBezTo>
                <a:cubicBezTo>
                  <a:pt x="582" y="531"/>
                  <a:pt x="582" y="530"/>
                  <a:pt x="582" y="530"/>
                </a:cubicBezTo>
                <a:close/>
                <a:moveTo>
                  <a:pt x="584" y="531"/>
                </a:moveTo>
                <a:cubicBezTo>
                  <a:pt x="584" y="533"/>
                  <a:pt x="584" y="533"/>
                  <a:pt x="584" y="533"/>
                </a:cubicBezTo>
                <a:cubicBezTo>
                  <a:pt x="585" y="533"/>
                  <a:pt x="584" y="534"/>
                  <a:pt x="586" y="534"/>
                </a:cubicBezTo>
                <a:cubicBezTo>
                  <a:pt x="585" y="533"/>
                  <a:pt x="585" y="531"/>
                  <a:pt x="584" y="531"/>
                </a:cubicBezTo>
                <a:close/>
                <a:moveTo>
                  <a:pt x="581" y="529"/>
                </a:moveTo>
                <a:cubicBezTo>
                  <a:pt x="581" y="529"/>
                  <a:pt x="581" y="529"/>
                  <a:pt x="581" y="529"/>
                </a:cubicBezTo>
                <a:cubicBezTo>
                  <a:pt x="581" y="529"/>
                  <a:pt x="582" y="529"/>
                  <a:pt x="582" y="528"/>
                </a:cubicBezTo>
                <a:cubicBezTo>
                  <a:pt x="581" y="528"/>
                  <a:pt x="581" y="528"/>
                  <a:pt x="581" y="528"/>
                </a:cubicBezTo>
                <a:lnTo>
                  <a:pt x="581" y="529"/>
                </a:lnTo>
                <a:close/>
                <a:moveTo>
                  <a:pt x="479" y="13"/>
                </a:moveTo>
                <a:cubicBezTo>
                  <a:pt x="480" y="14"/>
                  <a:pt x="479" y="13"/>
                  <a:pt x="480" y="14"/>
                </a:cubicBezTo>
                <a:cubicBezTo>
                  <a:pt x="480" y="14"/>
                  <a:pt x="480" y="14"/>
                  <a:pt x="480" y="14"/>
                </a:cubicBezTo>
                <a:cubicBezTo>
                  <a:pt x="482" y="15"/>
                  <a:pt x="484" y="15"/>
                  <a:pt x="484" y="16"/>
                </a:cubicBezTo>
                <a:cubicBezTo>
                  <a:pt x="484" y="16"/>
                  <a:pt x="485" y="16"/>
                  <a:pt x="485" y="16"/>
                </a:cubicBezTo>
                <a:cubicBezTo>
                  <a:pt x="485" y="16"/>
                  <a:pt x="485" y="17"/>
                  <a:pt x="485" y="17"/>
                </a:cubicBezTo>
                <a:cubicBezTo>
                  <a:pt x="485" y="17"/>
                  <a:pt x="486" y="17"/>
                  <a:pt x="486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6" y="17"/>
                  <a:pt x="487" y="17"/>
                  <a:pt x="487" y="17"/>
                </a:cubicBezTo>
                <a:cubicBezTo>
                  <a:pt x="488" y="18"/>
                  <a:pt x="489" y="17"/>
                  <a:pt x="489" y="18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91" y="19"/>
                  <a:pt x="492" y="19"/>
                  <a:pt x="492" y="19"/>
                </a:cubicBezTo>
                <a:cubicBezTo>
                  <a:pt x="493" y="20"/>
                  <a:pt x="492" y="18"/>
                  <a:pt x="493" y="19"/>
                </a:cubicBezTo>
                <a:cubicBezTo>
                  <a:pt x="493" y="19"/>
                  <a:pt x="494" y="20"/>
                  <a:pt x="495" y="20"/>
                </a:cubicBezTo>
                <a:cubicBezTo>
                  <a:pt x="495" y="21"/>
                  <a:pt x="495" y="21"/>
                  <a:pt x="495" y="21"/>
                </a:cubicBezTo>
                <a:cubicBezTo>
                  <a:pt x="496" y="21"/>
                  <a:pt x="497" y="21"/>
                  <a:pt x="497" y="21"/>
                </a:cubicBezTo>
                <a:cubicBezTo>
                  <a:pt x="497" y="21"/>
                  <a:pt x="497" y="22"/>
                  <a:pt x="498" y="22"/>
                </a:cubicBezTo>
                <a:cubicBezTo>
                  <a:pt x="498" y="23"/>
                  <a:pt x="499" y="23"/>
                  <a:pt x="499" y="23"/>
                </a:cubicBezTo>
                <a:cubicBezTo>
                  <a:pt x="500" y="23"/>
                  <a:pt x="500" y="22"/>
                  <a:pt x="501" y="22"/>
                </a:cubicBezTo>
                <a:cubicBezTo>
                  <a:pt x="502" y="23"/>
                  <a:pt x="504" y="25"/>
                  <a:pt x="504" y="26"/>
                </a:cubicBezTo>
                <a:cubicBezTo>
                  <a:pt x="505" y="26"/>
                  <a:pt x="506" y="26"/>
                  <a:pt x="506" y="27"/>
                </a:cubicBezTo>
                <a:cubicBezTo>
                  <a:pt x="506" y="27"/>
                  <a:pt x="507" y="27"/>
                  <a:pt x="507" y="27"/>
                </a:cubicBezTo>
                <a:cubicBezTo>
                  <a:pt x="507" y="27"/>
                  <a:pt x="507" y="27"/>
                  <a:pt x="507" y="27"/>
                </a:cubicBezTo>
                <a:cubicBezTo>
                  <a:pt x="507" y="27"/>
                  <a:pt x="508" y="27"/>
                  <a:pt x="508" y="27"/>
                </a:cubicBezTo>
                <a:cubicBezTo>
                  <a:pt x="508" y="27"/>
                  <a:pt x="508" y="28"/>
                  <a:pt x="508" y="28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10" y="29"/>
                  <a:pt x="512" y="30"/>
                  <a:pt x="513" y="30"/>
                </a:cubicBezTo>
                <a:cubicBezTo>
                  <a:pt x="514" y="31"/>
                  <a:pt x="515" y="31"/>
                  <a:pt x="516" y="32"/>
                </a:cubicBezTo>
                <a:cubicBezTo>
                  <a:pt x="516" y="32"/>
                  <a:pt x="516" y="32"/>
                  <a:pt x="516" y="33"/>
                </a:cubicBezTo>
                <a:cubicBezTo>
                  <a:pt x="517" y="33"/>
                  <a:pt x="517" y="33"/>
                  <a:pt x="518" y="34"/>
                </a:cubicBezTo>
                <a:cubicBezTo>
                  <a:pt x="518" y="34"/>
                  <a:pt x="518" y="34"/>
                  <a:pt x="518" y="34"/>
                </a:cubicBezTo>
                <a:cubicBezTo>
                  <a:pt x="518" y="34"/>
                  <a:pt x="519" y="35"/>
                  <a:pt x="519" y="35"/>
                </a:cubicBezTo>
                <a:cubicBezTo>
                  <a:pt x="520" y="36"/>
                  <a:pt x="521" y="36"/>
                  <a:pt x="521" y="36"/>
                </a:cubicBezTo>
                <a:cubicBezTo>
                  <a:pt x="522" y="38"/>
                  <a:pt x="523" y="37"/>
                  <a:pt x="523" y="39"/>
                </a:cubicBezTo>
                <a:cubicBezTo>
                  <a:pt x="524" y="39"/>
                  <a:pt x="526" y="39"/>
                  <a:pt x="526" y="40"/>
                </a:cubicBezTo>
                <a:cubicBezTo>
                  <a:pt x="527" y="40"/>
                  <a:pt x="527" y="41"/>
                  <a:pt x="527" y="41"/>
                </a:cubicBezTo>
                <a:cubicBezTo>
                  <a:pt x="528" y="41"/>
                  <a:pt x="529" y="41"/>
                  <a:pt x="529" y="42"/>
                </a:cubicBezTo>
                <a:cubicBezTo>
                  <a:pt x="529" y="42"/>
                  <a:pt x="529" y="43"/>
                  <a:pt x="530" y="43"/>
                </a:cubicBezTo>
                <a:cubicBezTo>
                  <a:pt x="530" y="43"/>
                  <a:pt x="531" y="44"/>
                  <a:pt x="531" y="44"/>
                </a:cubicBezTo>
                <a:cubicBezTo>
                  <a:pt x="531" y="44"/>
                  <a:pt x="531" y="45"/>
                  <a:pt x="532" y="45"/>
                </a:cubicBezTo>
                <a:cubicBezTo>
                  <a:pt x="532" y="45"/>
                  <a:pt x="532" y="45"/>
                  <a:pt x="532" y="45"/>
                </a:cubicBezTo>
                <a:cubicBezTo>
                  <a:pt x="533" y="46"/>
                  <a:pt x="533" y="46"/>
                  <a:pt x="533" y="46"/>
                </a:cubicBezTo>
                <a:cubicBezTo>
                  <a:pt x="533" y="46"/>
                  <a:pt x="533" y="46"/>
                  <a:pt x="534" y="46"/>
                </a:cubicBezTo>
                <a:cubicBezTo>
                  <a:pt x="534" y="47"/>
                  <a:pt x="534" y="47"/>
                  <a:pt x="534" y="48"/>
                </a:cubicBezTo>
                <a:cubicBezTo>
                  <a:pt x="535" y="48"/>
                  <a:pt x="535" y="48"/>
                  <a:pt x="536" y="48"/>
                </a:cubicBezTo>
                <a:cubicBezTo>
                  <a:pt x="536" y="48"/>
                  <a:pt x="536" y="49"/>
                  <a:pt x="536" y="49"/>
                </a:cubicBezTo>
                <a:cubicBezTo>
                  <a:pt x="536" y="49"/>
                  <a:pt x="537" y="49"/>
                  <a:pt x="537" y="49"/>
                </a:cubicBezTo>
                <a:cubicBezTo>
                  <a:pt x="537" y="49"/>
                  <a:pt x="537" y="50"/>
                  <a:pt x="537" y="50"/>
                </a:cubicBezTo>
                <a:cubicBezTo>
                  <a:pt x="538" y="50"/>
                  <a:pt x="539" y="51"/>
                  <a:pt x="539" y="51"/>
                </a:cubicBezTo>
                <a:cubicBezTo>
                  <a:pt x="540" y="51"/>
                  <a:pt x="541" y="52"/>
                  <a:pt x="542" y="52"/>
                </a:cubicBezTo>
                <a:cubicBezTo>
                  <a:pt x="542" y="54"/>
                  <a:pt x="543" y="54"/>
                  <a:pt x="543" y="54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4" y="56"/>
                  <a:pt x="545" y="56"/>
                  <a:pt x="546" y="57"/>
                </a:cubicBezTo>
                <a:cubicBezTo>
                  <a:pt x="546" y="57"/>
                  <a:pt x="546" y="58"/>
                  <a:pt x="546" y="58"/>
                </a:cubicBezTo>
                <a:cubicBezTo>
                  <a:pt x="546" y="58"/>
                  <a:pt x="547" y="58"/>
                  <a:pt x="547" y="58"/>
                </a:cubicBezTo>
                <a:cubicBezTo>
                  <a:pt x="548" y="59"/>
                  <a:pt x="549" y="60"/>
                  <a:pt x="550" y="61"/>
                </a:cubicBezTo>
                <a:cubicBezTo>
                  <a:pt x="551" y="61"/>
                  <a:pt x="551" y="62"/>
                  <a:pt x="552" y="63"/>
                </a:cubicBezTo>
                <a:cubicBezTo>
                  <a:pt x="552" y="64"/>
                  <a:pt x="553" y="64"/>
                  <a:pt x="553" y="64"/>
                </a:cubicBezTo>
                <a:cubicBezTo>
                  <a:pt x="554" y="65"/>
                  <a:pt x="554" y="65"/>
                  <a:pt x="554" y="66"/>
                </a:cubicBezTo>
                <a:cubicBezTo>
                  <a:pt x="556" y="67"/>
                  <a:pt x="556" y="68"/>
                  <a:pt x="558" y="68"/>
                </a:cubicBezTo>
                <a:cubicBezTo>
                  <a:pt x="558" y="71"/>
                  <a:pt x="559" y="71"/>
                  <a:pt x="560" y="71"/>
                </a:cubicBezTo>
                <a:cubicBezTo>
                  <a:pt x="560" y="73"/>
                  <a:pt x="560" y="73"/>
                  <a:pt x="561" y="74"/>
                </a:cubicBezTo>
                <a:cubicBezTo>
                  <a:pt x="562" y="75"/>
                  <a:pt x="563" y="78"/>
                  <a:pt x="565" y="79"/>
                </a:cubicBezTo>
                <a:cubicBezTo>
                  <a:pt x="565" y="80"/>
                  <a:pt x="565" y="80"/>
                  <a:pt x="565" y="81"/>
                </a:cubicBezTo>
                <a:cubicBezTo>
                  <a:pt x="566" y="81"/>
                  <a:pt x="566" y="82"/>
                  <a:pt x="567" y="82"/>
                </a:cubicBezTo>
                <a:cubicBezTo>
                  <a:pt x="567" y="84"/>
                  <a:pt x="568" y="85"/>
                  <a:pt x="568" y="86"/>
                </a:cubicBezTo>
                <a:cubicBezTo>
                  <a:pt x="569" y="86"/>
                  <a:pt x="570" y="88"/>
                  <a:pt x="571" y="88"/>
                </a:cubicBezTo>
                <a:cubicBezTo>
                  <a:pt x="570" y="89"/>
                  <a:pt x="572" y="89"/>
                  <a:pt x="572" y="90"/>
                </a:cubicBezTo>
                <a:cubicBezTo>
                  <a:pt x="572" y="91"/>
                  <a:pt x="573" y="91"/>
                  <a:pt x="574" y="92"/>
                </a:cubicBezTo>
                <a:cubicBezTo>
                  <a:pt x="573" y="94"/>
                  <a:pt x="574" y="95"/>
                  <a:pt x="574" y="96"/>
                </a:cubicBezTo>
                <a:cubicBezTo>
                  <a:pt x="574" y="97"/>
                  <a:pt x="575" y="97"/>
                  <a:pt x="574" y="97"/>
                </a:cubicBezTo>
                <a:cubicBezTo>
                  <a:pt x="576" y="98"/>
                  <a:pt x="576" y="99"/>
                  <a:pt x="577" y="99"/>
                </a:cubicBezTo>
                <a:cubicBezTo>
                  <a:pt x="577" y="99"/>
                  <a:pt x="577" y="101"/>
                  <a:pt x="577" y="101"/>
                </a:cubicBezTo>
                <a:cubicBezTo>
                  <a:pt x="577" y="101"/>
                  <a:pt x="578" y="101"/>
                  <a:pt x="578" y="101"/>
                </a:cubicBezTo>
                <a:cubicBezTo>
                  <a:pt x="577" y="102"/>
                  <a:pt x="577" y="102"/>
                  <a:pt x="577" y="102"/>
                </a:cubicBezTo>
                <a:cubicBezTo>
                  <a:pt x="577" y="103"/>
                  <a:pt x="578" y="103"/>
                  <a:pt x="578" y="104"/>
                </a:cubicBezTo>
                <a:cubicBezTo>
                  <a:pt x="579" y="104"/>
                  <a:pt x="579" y="105"/>
                  <a:pt x="579" y="106"/>
                </a:cubicBezTo>
                <a:cubicBezTo>
                  <a:pt x="579" y="108"/>
                  <a:pt x="580" y="109"/>
                  <a:pt x="580" y="111"/>
                </a:cubicBezTo>
                <a:cubicBezTo>
                  <a:pt x="583" y="120"/>
                  <a:pt x="586" y="129"/>
                  <a:pt x="587" y="139"/>
                </a:cubicBezTo>
                <a:cubicBezTo>
                  <a:pt x="587" y="142"/>
                  <a:pt x="587" y="144"/>
                  <a:pt x="587" y="147"/>
                </a:cubicBezTo>
                <a:cubicBezTo>
                  <a:pt x="587" y="155"/>
                  <a:pt x="587" y="163"/>
                  <a:pt x="583" y="171"/>
                </a:cubicBezTo>
                <a:cubicBezTo>
                  <a:pt x="582" y="172"/>
                  <a:pt x="581" y="175"/>
                  <a:pt x="580" y="176"/>
                </a:cubicBezTo>
                <a:cubicBezTo>
                  <a:pt x="577" y="179"/>
                  <a:pt x="575" y="181"/>
                  <a:pt x="571" y="183"/>
                </a:cubicBezTo>
                <a:cubicBezTo>
                  <a:pt x="565" y="185"/>
                  <a:pt x="557" y="185"/>
                  <a:pt x="552" y="180"/>
                </a:cubicBezTo>
                <a:cubicBezTo>
                  <a:pt x="550" y="179"/>
                  <a:pt x="549" y="178"/>
                  <a:pt x="548" y="177"/>
                </a:cubicBezTo>
                <a:cubicBezTo>
                  <a:pt x="547" y="175"/>
                  <a:pt x="547" y="174"/>
                  <a:pt x="546" y="172"/>
                </a:cubicBezTo>
                <a:cubicBezTo>
                  <a:pt x="546" y="170"/>
                  <a:pt x="546" y="168"/>
                  <a:pt x="546" y="167"/>
                </a:cubicBezTo>
                <a:cubicBezTo>
                  <a:pt x="548" y="172"/>
                  <a:pt x="556" y="172"/>
                  <a:pt x="560" y="171"/>
                </a:cubicBezTo>
                <a:cubicBezTo>
                  <a:pt x="565" y="169"/>
                  <a:pt x="569" y="166"/>
                  <a:pt x="571" y="161"/>
                </a:cubicBezTo>
                <a:cubicBezTo>
                  <a:pt x="576" y="148"/>
                  <a:pt x="570" y="133"/>
                  <a:pt x="559" y="127"/>
                </a:cubicBezTo>
                <a:cubicBezTo>
                  <a:pt x="550" y="122"/>
                  <a:pt x="537" y="121"/>
                  <a:pt x="528" y="126"/>
                </a:cubicBezTo>
                <a:cubicBezTo>
                  <a:pt x="523" y="128"/>
                  <a:pt x="518" y="132"/>
                  <a:pt x="515" y="137"/>
                </a:cubicBezTo>
                <a:cubicBezTo>
                  <a:pt x="504" y="154"/>
                  <a:pt x="503" y="179"/>
                  <a:pt x="518" y="194"/>
                </a:cubicBezTo>
                <a:cubicBezTo>
                  <a:pt x="521" y="198"/>
                  <a:pt x="526" y="201"/>
                  <a:pt x="531" y="203"/>
                </a:cubicBezTo>
                <a:cubicBezTo>
                  <a:pt x="531" y="203"/>
                  <a:pt x="531" y="203"/>
                  <a:pt x="531" y="203"/>
                </a:cubicBezTo>
                <a:cubicBezTo>
                  <a:pt x="526" y="211"/>
                  <a:pt x="521" y="220"/>
                  <a:pt x="525" y="230"/>
                </a:cubicBezTo>
                <a:cubicBezTo>
                  <a:pt x="531" y="248"/>
                  <a:pt x="545" y="255"/>
                  <a:pt x="562" y="256"/>
                </a:cubicBezTo>
                <a:cubicBezTo>
                  <a:pt x="572" y="256"/>
                  <a:pt x="582" y="249"/>
                  <a:pt x="586" y="243"/>
                </a:cubicBezTo>
                <a:cubicBezTo>
                  <a:pt x="592" y="233"/>
                  <a:pt x="589" y="232"/>
                  <a:pt x="588" y="231"/>
                </a:cubicBezTo>
                <a:cubicBezTo>
                  <a:pt x="595" y="231"/>
                  <a:pt x="603" y="230"/>
                  <a:pt x="608" y="226"/>
                </a:cubicBezTo>
                <a:cubicBezTo>
                  <a:pt x="621" y="217"/>
                  <a:pt x="623" y="201"/>
                  <a:pt x="625" y="180"/>
                </a:cubicBezTo>
                <a:cubicBezTo>
                  <a:pt x="626" y="165"/>
                  <a:pt x="625" y="150"/>
                  <a:pt x="621" y="135"/>
                </a:cubicBezTo>
                <a:cubicBezTo>
                  <a:pt x="619" y="130"/>
                  <a:pt x="617" y="124"/>
                  <a:pt x="615" y="119"/>
                </a:cubicBezTo>
                <a:cubicBezTo>
                  <a:pt x="615" y="118"/>
                  <a:pt x="615" y="118"/>
                  <a:pt x="614" y="117"/>
                </a:cubicBezTo>
                <a:cubicBezTo>
                  <a:pt x="612" y="112"/>
                  <a:pt x="610" y="106"/>
                  <a:pt x="607" y="101"/>
                </a:cubicBezTo>
                <a:cubicBezTo>
                  <a:pt x="606" y="100"/>
                  <a:pt x="606" y="97"/>
                  <a:pt x="605" y="95"/>
                </a:cubicBezTo>
                <a:cubicBezTo>
                  <a:pt x="604" y="94"/>
                  <a:pt x="604" y="94"/>
                  <a:pt x="603" y="93"/>
                </a:cubicBezTo>
                <a:cubicBezTo>
                  <a:pt x="602" y="92"/>
                  <a:pt x="603" y="94"/>
                  <a:pt x="603" y="93"/>
                </a:cubicBezTo>
                <a:cubicBezTo>
                  <a:pt x="603" y="93"/>
                  <a:pt x="603" y="92"/>
                  <a:pt x="603" y="92"/>
                </a:cubicBezTo>
                <a:cubicBezTo>
                  <a:pt x="603" y="92"/>
                  <a:pt x="602" y="91"/>
                  <a:pt x="602" y="91"/>
                </a:cubicBezTo>
                <a:cubicBezTo>
                  <a:pt x="601" y="91"/>
                  <a:pt x="601" y="89"/>
                  <a:pt x="600" y="89"/>
                </a:cubicBezTo>
                <a:cubicBezTo>
                  <a:pt x="600" y="89"/>
                  <a:pt x="600" y="88"/>
                  <a:pt x="600" y="87"/>
                </a:cubicBezTo>
                <a:cubicBezTo>
                  <a:pt x="598" y="88"/>
                  <a:pt x="599" y="86"/>
                  <a:pt x="598" y="86"/>
                </a:cubicBezTo>
                <a:cubicBezTo>
                  <a:pt x="597" y="84"/>
                  <a:pt x="598" y="83"/>
                  <a:pt x="597" y="81"/>
                </a:cubicBezTo>
                <a:cubicBezTo>
                  <a:pt x="596" y="80"/>
                  <a:pt x="592" y="78"/>
                  <a:pt x="593" y="76"/>
                </a:cubicBezTo>
                <a:cubicBezTo>
                  <a:pt x="592" y="76"/>
                  <a:pt x="591" y="75"/>
                  <a:pt x="591" y="75"/>
                </a:cubicBezTo>
                <a:cubicBezTo>
                  <a:pt x="590" y="74"/>
                  <a:pt x="590" y="75"/>
                  <a:pt x="589" y="75"/>
                </a:cubicBezTo>
                <a:cubicBezTo>
                  <a:pt x="587" y="72"/>
                  <a:pt x="588" y="73"/>
                  <a:pt x="586" y="71"/>
                </a:cubicBezTo>
                <a:cubicBezTo>
                  <a:pt x="586" y="71"/>
                  <a:pt x="586" y="70"/>
                  <a:pt x="585" y="69"/>
                </a:cubicBezTo>
                <a:cubicBezTo>
                  <a:pt x="586" y="68"/>
                  <a:pt x="584" y="69"/>
                  <a:pt x="584" y="67"/>
                </a:cubicBezTo>
                <a:cubicBezTo>
                  <a:pt x="584" y="67"/>
                  <a:pt x="584" y="68"/>
                  <a:pt x="583" y="68"/>
                </a:cubicBezTo>
                <a:cubicBezTo>
                  <a:pt x="582" y="67"/>
                  <a:pt x="582" y="65"/>
                  <a:pt x="582" y="64"/>
                </a:cubicBezTo>
                <a:cubicBezTo>
                  <a:pt x="580" y="64"/>
                  <a:pt x="580" y="62"/>
                  <a:pt x="578" y="62"/>
                </a:cubicBezTo>
                <a:cubicBezTo>
                  <a:pt x="578" y="61"/>
                  <a:pt x="577" y="61"/>
                  <a:pt x="577" y="61"/>
                </a:cubicBezTo>
                <a:cubicBezTo>
                  <a:pt x="576" y="60"/>
                  <a:pt x="576" y="60"/>
                  <a:pt x="576" y="60"/>
                </a:cubicBezTo>
                <a:cubicBezTo>
                  <a:pt x="575" y="59"/>
                  <a:pt x="575" y="58"/>
                  <a:pt x="574" y="59"/>
                </a:cubicBezTo>
                <a:cubicBezTo>
                  <a:pt x="573" y="58"/>
                  <a:pt x="573" y="57"/>
                  <a:pt x="572" y="56"/>
                </a:cubicBezTo>
                <a:cubicBezTo>
                  <a:pt x="572" y="56"/>
                  <a:pt x="571" y="56"/>
                  <a:pt x="571" y="56"/>
                </a:cubicBezTo>
                <a:cubicBezTo>
                  <a:pt x="571" y="55"/>
                  <a:pt x="571" y="55"/>
                  <a:pt x="571" y="55"/>
                </a:cubicBezTo>
                <a:cubicBezTo>
                  <a:pt x="570" y="55"/>
                  <a:pt x="570" y="55"/>
                  <a:pt x="569" y="54"/>
                </a:cubicBezTo>
                <a:cubicBezTo>
                  <a:pt x="569" y="53"/>
                  <a:pt x="568" y="53"/>
                  <a:pt x="567" y="52"/>
                </a:cubicBezTo>
                <a:cubicBezTo>
                  <a:pt x="567" y="52"/>
                  <a:pt x="567" y="52"/>
                  <a:pt x="567" y="52"/>
                </a:cubicBezTo>
                <a:cubicBezTo>
                  <a:pt x="567" y="51"/>
                  <a:pt x="565" y="52"/>
                  <a:pt x="565" y="51"/>
                </a:cubicBezTo>
                <a:cubicBezTo>
                  <a:pt x="564" y="50"/>
                  <a:pt x="564" y="49"/>
                  <a:pt x="563" y="48"/>
                </a:cubicBezTo>
                <a:cubicBezTo>
                  <a:pt x="560" y="48"/>
                  <a:pt x="560" y="45"/>
                  <a:pt x="557" y="45"/>
                </a:cubicBezTo>
                <a:cubicBezTo>
                  <a:pt x="557" y="44"/>
                  <a:pt x="556" y="43"/>
                  <a:pt x="554" y="43"/>
                </a:cubicBezTo>
                <a:cubicBezTo>
                  <a:pt x="555" y="42"/>
                  <a:pt x="553" y="42"/>
                  <a:pt x="553" y="41"/>
                </a:cubicBezTo>
                <a:cubicBezTo>
                  <a:pt x="552" y="41"/>
                  <a:pt x="552" y="40"/>
                  <a:pt x="551" y="40"/>
                </a:cubicBezTo>
                <a:cubicBezTo>
                  <a:pt x="549" y="37"/>
                  <a:pt x="546" y="35"/>
                  <a:pt x="543" y="34"/>
                </a:cubicBezTo>
                <a:cubicBezTo>
                  <a:pt x="541" y="32"/>
                  <a:pt x="538" y="30"/>
                  <a:pt x="536" y="31"/>
                </a:cubicBezTo>
                <a:cubicBezTo>
                  <a:pt x="535" y="30"/>
                  <a:pt x="534" y="30"/>
                  <a:pt x="534" y="29"/>
                </a:cubicBezTo>
                <a:cubicBezTo>
                  <a:pt x="533" y="29"/>
                  <a:pt x="531" y="27"/>
                  <a:pt x="532" y="30"/>
                </a:cubicBezTo>
                <a:cubicBezTo>
                  <a:pt x="531" y="29"/>
                  <a:pt x="530" y="27"/>
                  <a:pt x="529" y="26"/>
                </a:cubicBezTo>
                <a:cubicBezTo>
                  <a:pt x="527" y="25"/>
                  <a:pt x="528" y="27"/>
                  <a:pt x="527" y="26"/>
                </a:cubicBezTo>
                <a:cubicBezTo>
                  <a:pt x="527" y="25"/>
                  <a:pt x="526" y="25"/>
                  <a:pt x="525" y="25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3" y="25"/>
                  <a:pt x="524" y="24"/>
                  <a:pt x="523" y="24"/>
                </a:cubicBezTo>
                <a:cubicBezTo>
                  <a:pt x="522" y="24"/>
                  <a:pt x="522" y="24"/>
                  <a:pt x="522" y="24"/>
                </a:cubicBezTo>
                <a:cubicBezTo>
                  <a:pt x="522" y="24"/>
                  <a:pt x="521" y="24"/>
                  <a:pt x="521" y="24"/>
                </a:cubicBezTo>
                <a:cubicBezTo>
                  <a:pt x="521" y="24"/>
                  <a:pt x="521" y="23"/>
                  <a:pt x="521" y="23"/>
                </a:cubicBezTo>
                <a:cubicBezTo>
                  <a:pt x="521" y="23"/>
                  <a:pt x="519" y="22"/>
                  <a:pt x="518" y="21"/>
                </a:cubicBezTo>
                <a:cubicBezTo>
                  <a:pt x="518" y="21"/>
                  <a:pt x="516" y="22"/>
                  <a:pt x="516" y="22"/>
                </a:cubicBezTo>
                <a:cubicBezTo>
                  <a:pt x="516" y="22"/>
                  <a:pt x="516" y="22"/>
                  <a:pt x="516" y="22"/>
                </a:cubicBezTo>
                <a:cubicBezTo>
                  <a:pt x="515" y="21"/>
                  <a:pt x="516" y="21"/>
                  <a:pt x="515" y="21"/>
                </a:cubicBezTo>
                <a:cubicBezTo>
                  <a:pt x="515" y="21"/>
                  <a:pt x="515" y="21"/>
                  <a:pt x="515" y="21"/>
                </a:cubicBezTo>
                <a:cubicBezTo>
                  <a:pt x="514" y="21"/>
                  <a:pt x="514" y="21"/>
                  <a:pt x="514" y="21"/>
                </a:cubicBezTo>
                <a:cubicBezTo>
                  <a:pt x="512" y="20"/>
                  <a:pt x="512" y="20"/>
                  <a:pt x="510" y="20"/>
                </a:cubicBezTo>
                <a:cubicBezTo>
                  <a:pt x="510" y="19"/>
                  <a:pt x="509" y="20"/>
                  <a:pt x="509" y="20"/>
                </a:cubicBezTo>
                <a:cubicBezTo>
                  <a:pt x="509" y="20"/>
                  <a:pt x="509" y="19"/>
                  <a:pt x="509" y="19"/>
                </a:cubicBezTo>
                <a:cubicBezTo>
                  <a:pt x="509" y="19"/>
                  <a:pt x="508" y="19"/>
                  <a:pt x="508" y="19"/>
                </a:cubicBezTo>
                <a:cubicBezTo>
                  <a:pt x="508" y="19"/>
                  <a:pt x="508" y="19"/>
                  <a:pt x="508" y="19"/>
                </a:cubicBezTo>
                <a:cubicBezTo>
                  <a:pt x="508" y="18"/>
                  <a:pt x="508" y="19"/>
                  <a:pt x="508" y="18"/>
                </a:cubicBezTo>
                <a:cubicBezTo>
                  <a:pt x="506" y="18"/>
                  <a:pt x="506" y="18"/>
                  <a:pt x="505" y="18"/>
                </a:cubicBezTo>
                <a:cubicBezTo>
                  <a:pt x="505" y="17"/>
                  <a:pt x="505" y="18"/>
                  <a:pt x="504" y="18"/>
                </a:cubicBezTo>
                <a:cubicBezTo>
                  <a:pt x="504" y="18"/>
                  <a:pt x="503" y="18"/>
                  <a:pt x="503" y="18"/>
                </a:cubicBezTo>
                <a:cubicBezTo>
                  <a:pt x="502" y="17"/>
                  <a:pt x="501" y="17"/>
                  <a:pt x="499" y="17"/>
                </a:cubicBezTo>
                <a:cubicBezTo>
                  <a:pt x="499" y="16"/>
                  <a:pt x="498" y="16"/>
                  <a:pt x="498" y="15"/>
                </a:cubicBezTo>
                <a:cubicBezTo>
                  <a:pt x="496" y="15"/>
                  <a:pt x="495" y="15"/>
                  <a:pt x="493" y="15"/>
                </a:cubicBezTo>
                <a:cubicBezTo>
                  <a:pt x="493" y="15"/>
                  <a:pt x="493" y="14"/>
                  <a:pt x="492" y="14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1" y="14"/>
                  <a:pt x="491" y="14"/>
                  <a:pt x="490" y="14"/>
                </a:cubicBezTo>
                <a:cubicBezTo>
                  <a:pt x="490" y="14"/>
                  <a:pt x="489" y="13"/>
                  <a:pt x="488" y="13"/>
                </a:cubicBezTo>
                <a:cubicBezTo>
                  <a:pt x="487" y="13"/>
                  <a:pt x="487" y="13"/>
                  <a:pt x="486" y="13"/>
                </a:cubicBezTo>
                <a:cubicBezTo>
                  <a:pt x="485" y="12"/>
                  <a:pt x="488" y="14"/>
                  <a:pt x="487" y="14"/>
                </a:cubicBezTo>
                <a:cubicBezTo>
                  <a:pt x="486" y="13"/>
                  <a:pt x="482" y="13"/>
                  <a:pt x="481" y="12"/>
                </a:cubicBezTo>
                <a:cubicBezTo>
                  <a:pt x="481" y="12"/>
                  <a:pt x="481" y="12"/>
                  <a:pt x="480" y="12"/>
                </a:cubicBezTo>
                <a:cubicBezTo>
                  <a:pt x="480" y="12"/>
                  <a:pt x="480" y="13"/>
                  <a:pt x="480" y="13"/>
                </a:cubicBezTo>
                <a:cubicBezTo>
                  <a:pt x="480" y="13"/>
                  <a:pt x="480" y="12"/>
                  <a:pt x="479" y="12"/>
                </a:cubicBezTo>
                <a:cubicBezTo>
                  <a:pt x="479" y="12"/>
                  <a:pt x="478" y="12"/>
                  <a:pt x="478" y="12"/>
                </a:cubicBezTo>
                <a:cubicBezTo>
                  <a:pt x="478" y="13"/>
                  <a:pt x="478" y="13"/>
                  <a:pt x="479" y="13"/>
                </a:cubicBezTo>
                <a:close/>
                <a:moveTo>
                  <a:pt x="590" y="77"/>
                </a:moveTo>
                <a:cubicBezTo>
                  <a:pt x="590" y="77"/>
                  <a:pt x="601" y="96"/>
                  <a:pt x="605" y="108"/>
                </a:cubicBezTo>
                <a:cubicBezTo>
                  <a:pt x="616" y="143"/>
                  <a:pt x="614" y="182"/>
                  <a:pt x="593" y="193"/>
                </a:cubicBezTo>
                <a:cubicBezTo>
                  <a:pt x="582" y="198"/>
                  <a:pt x="571" y="194"/>
                  <a:pt x="570" y="193"/>
                </a:cubicBezTo>
                <a:cubicBezTo>
                  <a:pt x="572" y="194"/>
                  <a:pt x="594" y="197"/>
                  <a:pt x="604" y="172"/>
                </a:cubicBezTo>
                <a:cubicBezTo>
                  <a:pt x="613" y="153"/>
                  <a:pt x="611" y="116"/>
                  <a:pt x="590" y="77"/>
                </a:cubicBezTo>
                <a:close/>
                <a:moveTo>
                  <a:pt x="548" y="57"/>
                </a:moveTo>
                <a:cubicBezTo>
                  <a:pt x="548" y="56"/>
                  <a:pt x="547" y="57"/>
                  <a:pt x="546" y="56"/>
                </a:cubicBezTo>
                <a:cubicBezTo>
                  <a:pt x="546" y="56"/>
                  <a:pt x="546" y="56"/>
                  <a:pt x="546" y="55"/>
                </a:cubicBezTo>
                <a:cubicBezTo>
                  <a:pt x="546" y="55"/>
                  <a:pt x="545" y="55"/>
                  <a:pt x="544" y="55"/>
                </a:cubicBezTo>
                <a:cubicBezTo>
                  <a:pt x="544" y="54"/>
                  <a:pt x="544" y="53"/>
                  <a:pt x="544" y="53"/>
                </a:cubicBezTo>
                <a:cubicBezTo>
                  <a:pt x="543" y="53"/>
                  <a:pt x="543" y="53"/>
                  <a:pt x="543" y="53"/>
                </a:cubicBezTo>
                <a:cubicBezTo>
                  <a:pt x="542" y="52"/>
                  <a:pt x="542" y="52"/>
                  <a:pt x="542" y="52"/>
                </a:cubicBezTo>
                <a:cubicBezTo>
                  <a:pt x="541" y="50"/>
                  <a:pt x="538" y="49"/>
                  <a:pt x="537" y="47"/>
                </a:cubicBezTo>
                <a:cubicBezTo>
                  <a:pt x="537" y="47"/>
                  <a:pt x="539" y="48"/>
                  <a:pt x="540" y="48"/>
                </a:cubicBezTo>
                <a:cubicBezTo>
                  <a:pt x="540" y="49"/>
                  <a:pt x="541" y="49"/>
                  <a:pt x="541" y="49"/>
                </a:cubicBezTo>
                <a:cubicBezTo>
                  <a:pt x="541" y="50"/>
                  <a:pt x="542" y="49"/>
                  <a:pt x="542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43" y="51"/>
                  <a:pt x="544" y="51"/>
                  <a:pt x="545" y="51"/>
                </a:cubicBezTo>
                <a:cubicBezTo>
                  <a:pt x="545" y="52"/>
                  <a:pt x="544" y="52"/>
                  <a:pt x="544" y="52"/>
                </a:cubicBezTo>
                <a:cubicBezTo>
                  <a:pt x="544" y="53"/>
                  <a:pt x="544" y="53"/>
                  <a:pt x="545" y="53"/>
                </a:cubicBezTo>
                <a:cubicBezTo>
                  <a:pt x="545" y="53"/>
                  <a:pt x="546" y="54"/>
                  <a:pt x="546" y="54"/>
                </a:cubicBezTo>
                <a:cubicBezTo>
                  <a:pt x="546" y="54"/>
                  <a:pt x="546" y="54"/>
                  <a:pt x="546" y="54"/>
                </a:cubicBezTo>
                <a:cubicBezTo>
                  <a:pt x="547" y="55"/>
                  <a:pt x="548" y="55"/>
                  <a:pt x="548" y="57"/>
                </a:cubicBezTo>
                <a:close/>
                <a:moveTo>
                  <a:pt x="547" y="52"/>
                </a:moveTo>
                <a:cubicBezTo>
                  <a:pt x="547" y="51"/>
                  <a:pt x="548" y="52"/>
                  <a:pt x="549" y="52"/>
                </a:cubicBezTo>
                <a:cubicBezTo>
                  <a:pt x="549" y="53"/>
                  <a:pt x="551" y="54"/>
                  <a:pt x="551" y="55"/>
                </a:cubicBezTo>
                <a:cubicBezTo>
                  <a:pt x="550" y="56"/>
                  <a:pt x="550" y="54"/>
                  <a:pt x="549" y="54"/>
                </a:cubicBezTo>
                <a:cubicBezTo>
                  <a:pt x="549" y="53"/>
                  <a:pt x="548" y="54"/>
                  <a:pt x="548" y="52"/>
                </a:cubicBezTo>
                <a:cubicBezTo>
                  <a:pt x="547" y="53"/>
                  <a:pt x="547" y="52"/>
                  <a:pt x="547" y="52"/>
                </a:cubicBezTo>
                <a:close/>
                <a:moveTo>
                  <a:pt x="556" y="67"/>
                </a:moveTo>
                <a:cubicBezTo>
                  <a:pt x="555" y="67"/>
                  <a:pt x="555" y="65"/>
                  <a:pt x="555" y="64"/>
                </a:cubicBezTo>
                <a:cubicBezTo>
                  <a:pt x="553" y="64"/>
                  <a:pt x="553" y="62"/>
                  <a:pt x="552" y="60"/>
                </a:cubicBezTo>
                <a:cubicBezTo>
                  <a:pt x="550" y="61"/>
                  <a:pt x="551" y="59"/>
                  <a:pt x="549" y="59"/>
                </a:cubicBezTo>
                <a:cubicBezTo>
                  <a:pt x="549" y="58"/>
                  <a:pt x="549" y="57"/>
                  <a:pt x="548" y="57"/>
                </a:cubicBezTo>
                <a:cubicBezTo>
                  <a:pt x="549" y="56"/>
                  <a:pt x="550" y="58"/>
                  <a:pt x="551" y="59"/>
                </a:cubicBezTo>
                <a:cubicBezTo>
                  <a:pt x="552" y="59"/>
                  <a:pt x="551" y="57"/>
                  <a:pt x="551" y="57"/>
                </a:cubicBezTo>
                <a:cubicBezTo>
                  <a:pt x="552" y="57"/>
                  <a:pt x="552" y="56"/>
                  <a:pt x="553" y="56"/>
                </a:cubicBezTo>
                <a:cubicBezTo>
                  <a:pt x="552" y="59"/>
                  <a:pt x="554" y="59"/>
                  <a:pt x="553" y="62"/>
                </a:cubicBezTo>
                <a:cubicBezTo>
                  <a:pt x="553" y="62"/>
                  <a:pt x="554" y="61"/>
                  <a:pt x="554" y="61"/>
                </a:cubicBezTo>
                <a:cubicBezTo>
                  <a:pt x="556" y="62"/>
                  <a:pt x="556" y="64"/>
                  <a:pt x="557" y="65"/>
                </a:cubicBezTo>
                <a:cubicBezTo>
                  <a:pt x="557" y="65"/>
                  <a:pt x="556" y="65"/>
                  <a:pt x="556" y="67"/>
                </a:cubicBezTo>
                <a:close/>
                <a:moveTo>
                  <a:pt x="556" y="60"/>
                </a:moveTo>
                <a:cubicBezTo>
                  <a:pt x="557" y="60"/>
                  <a:pt x="557" y="61"/>
                  <a:pt x="558" y="61"/>
                </a:cubicBezTo>
                <a:cubicBezTo>
                  <a:pt x="557" y="62"/>
                  <a:pt x="556" y="61"/>
                  <a:pt x="556" y="60"/>
                </a:cubicBezTo>
                <a:close/>
                <a:moveTo>
                  <a:pt x="564" y="73"/>
                </a:moveTo>
                <a:cubicBezTo>
                  <a:pt x="563" y="73"/>
                  <a:pt x="563" y="73"/>
                  <a:pt x="563" y="72"/>
                </a:cubicBezTo>
                <a:cubicBezTo>
                  <a:pt x="562" y="72"/>
                  <a:pt x="561" y="72"/>
                  <a:pt x="561" y="71"/>
                </a:cubicBezTo>
                <a:cubicBezTo>
                  <a:pt x="562" y="70"/>
                  <a:pt x="563" y="73"/>
                  <a:pt x="565" y="72"/>
                </a:cubicBezTo>
                <a:cubicBezTo>
                  <a:pt x="564" y="72"/>
                  <a:pt x="564" y="73"/>
                  <a:pt x="565" y="73"/>
                </a:cubicBezTo>
                <a:cubicBezTo>
                  <a:pt x="565" y="74"/>
                  <a:pt x="564" y="74"/>
                  <a:pt x="564" y="73"/>
                </a:cubicBezTo>
                <a:close/>
                <a:moveTo>
                  <a:pt x="574" y="82"/>
                </a:moveTo>
                <a:cubicBezTo>
                  <a:pt x="574" y="83"/>
                  <a:pt x="575" y="84"/>
                  <a:pt x="575" y="85"/>
                </a:cubicBezTo>
                <a:cubicBezTo>
                  <a:pt x="576" y="86"/>
                  <a:pt x="577" y="86"/>
                  <a:pt x="577" y="87"/>
                </a:cubicBezTo>
                <a:cubicBezTo>
                  <a:pt x="576" y="87"/>
                  <a:pt x="575" y="86"/>
                  <a:pt x="575" y="85"/>
                </a:cubicBezTo>
                <a:cubicBezTo>
                  <a:pt x="573" y="85"/>
                  <a:pt x="573" y="83"/>
                  <a:pt x="571" y="83"/>
                </a:cubicBezTo>
                <a:cubicBezTo>
                  <a:pt x="572" y="82"/>
                  <a:pt x="571" y="82"/>
                  <a:pt x="570" y="81"/>
                </a:cubicBezTo>
                <a:cubicBezTo>
                  <a:pt x="570" y="81"/>
                  <a:pt x="570" y="80"/>
                  <a:pt x="570" y="80"/>
                </a:cubicBezTo>
                <a:cubicBezTo>
                  <a:pt x="569" y="79"/>
                  <a:pt x="568" y="79"/>
                  <a:pt x="568" y="77"/>
                </a:cubicBezTo>
                <a:cubicBezTo>
                  <a:pt x="567" y="77"/>
                  <a:pt x="567" y="78"/>
                  <a:pt x="566" y="77"/>
                </a:cubicBezTo>
                <a:cubicBezTo>
                  <a:pt x="566" y="75"/>
                  <a:pt x="567" y="75"/>
                  <a:pt x="567" y="74"/>
                </a:cubicBezTo>
                <a:cubicBezTo>
                  <a:pt x="567" y="74"/>
                  <a:pt x="567" y="74"/>
                  <a:pt x="567" y="74"/>
                </a:cubicBezTo>
                <a:cubicBezTo>
                  <a:pt x="568" y="74"/>
                  <a:pt x="569" y="76"/>
                  <a:pt x="569" y="77"/>
                </a:cubicBezTo>
                <a:cubicBezTo>
                  <a:pt x="570" y="78"/>
                  <a:pt x="570" y="78"/>
                  <a:pt x="570" y="78"/>
                </a:cubicBezTo>
                <a:cubicBezTo>
                  <a:pt x="571" y="80"/>
                  <a:pt x="572" y="82"/>
                  <a:pt x="574" y="82"/>
                </a:cubicBezTo>
                <a:close/>
                <a:moveTo>
                  <a:pt x="533" y="33"/>
                </a:moveTo>
                <a:cubicBezTo>
                  <a:pt x="533" y="34"/>
                  <a:pt x="534" y="34"/>
                  <a:pt x="534" y="35"/>
                </a:cubicBezTo>
                <a:cubicBezTo>
                  <a:pt x="535" y="35"/>
                  <a:pt x="535" y="35"/>
                  <a:pt x="535" y="36"/>
                </a:cubicBezTo>
                <a:cubicBezTo>
                  <a:pt x="536" y="36"/>
                  <a:pt x="536" y="35"/>
                  <a:pt x="537" y="35"/>
                </a:cubicBezTo>
                <a:cubicBezTo>
                  <a:pt x="537" y="36"/>
                  <a:pt x="539" y="36"/>
                  <a:pt x="539" y="37"/>
                </a:cubicBezTo>
                <a:cubicBezTo>
                  <a:pt x="540" y="37"/>
                  <a:pt x="540" y="37"/>
                  <a:pt x="540" y="37"/>
                </a:cubicBezTo>
                <a:cubicBezTo>
                  <a:pt x="541" y="38"/>
                  <a:pt x="540" y="38"/>
                  <a:pt x="542" y="38"/>
                </a:cubicBezTo>
                <a:cubicBezTo>
                  <a:pt x="542" y="39"/>
                  <a:pt x="543" y="39"/>
                  <a:pt x="543" y="40"/>
                </a:cubicBezTo>
                <a:cubicBezTo>
                  <a:pt x="544" y="40"/>
                  <a:pt x="543" y="40"/>
                  <a:pt x="544" y="40"/>
                </a:cubicBezTo>
                <a:cubicBezTo>
                  <a:pt x="545" y="42"/>
                  <a:pt x="548" y="43"/>
                  <a:pt x="549" y="45"/>
                </a:cubicBezTo>
                <a:cubicBezTo>
                  <a:pt x="550" y="46"/>
                  <a:pt x="551" y="46"/>
                  <a:pt x="551" y="47"/>
                </a:cubicBezTo>
                <a:cubicBezTo>
                  <a:pt x="553" y="48"/>
                  <a:pt x="553" y="48"/>
                  <a:pt x="553" y="48"/>
                </a:cubicBezTo>
                <a:cubicBezTo>
                  <a:pt x="554" y="49"/>
                  <a:pt x="556" y="49"/>
                  <a:pt x="556" y="51"/>
                </a:cubicBezTo>
                <a:cubicBezTo>
                  <a:pt x="558" y="51"/>
                  <a:pt x="558" y="51"/>
                  <a:pt x="558" y="51"/>
                </a:cubicBezTo>
                <a:cubicBezTo>
                  <a:pt x="558" y="53"/>
                  <a:pt x="560" y="53"/>
                  <a:pt x="560" y="54"/>
                </a:cubicBezTo>
                <a:cubicBezTo>
                  <a:pt x="561" y="54"/>
                  <a:pt x="560" y="54"/>
                  <a:pt x="561" y="54"/>
                </a:cubicBezTo>
                <a:cubicBezTo>
                  <a:pt x="561" y="54"/>
                  <a:pt x="561" y="55"/>
                  <a:pt x="562" y="55"/>
                </a:cubicBezTo>
                <a:cubicBezTo>
                  <a:pt x="563" y="55"/>
                  <a:pt x="563" y="56"/>
                  <a:pt x="563" y="56"/>
                </a:cubicBezTo>
                <a:cubicBezTo>
                  <a:pt x="563" y="57"/>
                  <a:pt x="564" y="57"/>
                  <a:pt x="564" y="57"/>
                </a:cubicBezTo>
                <a:cubicBezTo>
                  <a:pt x="565" y="57"/>
                  <a:pt x="565" y="58"/>
                  <a:pt x="566" y="58"/>
                </a:cubicBezTo>
                <a:cubicBezTo>
                  <a:pt x="567" y="61"/>
                  <a:pt x="570" y="62"/>
                  <a:pt x="572" y="63"/>
                </a:cubicBezTo>
                <a:cubicBezTo>
                  <a:pt x="572" y="65"/>
                  <a:pt x="570" y="63"/>
                  <a:pt x="569" y="63"/>
                </a:cubicBezTo>
                <a:cubicBezTo>
                  <a:pt x="569" y="63"/>
                  <a:pt x="568" y="62"/>
                  <a:pt x="568" y="61"/>
                </a:cubicBezTo>
                <a:cubicBezTo>
                  <a:pt x="565" y="61"/>
                  <a:pt x="565" y="57"/>
                  <a:pt x="561" y="57"/>
                </a:cubicBezTo>
                <a:cubicBezTo>
                  <a:pt x="561" y="56"/>
                  <a:pt x="560" y="56"/>
                  <a:pt x="560" y="55"/>
                </a:cubicBezTo>
                <a:cubicBezTo>
                  <a:pt x="559" y="55"/>
                  <a:pt x="559" y="53"/>
                  <a:pt x="558" y="53"/>
                </a:cubicBezTo>
                <a:cubicBezTo>
                  <a:pt x="558" y="52"/>
                  <a:pt x="556" y="53"/>
                  <a:pt x="557" y="51"/>
                </a:cubicBezTo>
                <a:cubicBezTo>
                  <a:pt x="556" y="52"/>
                  <a:pt x="555" y="51"/>
                  <a:pt x="555" y="52"/>
                </a:cubicBezTo>
                <a:cubicBezTo>
                  <a:pt x="555" y="51"/>
                  <a:pt x="554" y="51"/>
                  <a:pt x="554" y="50"/>
                </a:cubicBezTo>
                <a:cubicBezTo>
                  <a:pt x="554" y="49"/>
                  <a:pt x="553" y="49"/>
                  <a:pt x="553" y="49"/>
                </a:cubicBezTo>
                <a:cubicBezTo>
                  <a:pt x="553" y="48"/>
                  <a:pt x="553" y="48"/>
                  <a:pt x="552" y="48"/>
                </a:cubicBezTo>
                <a:cubicBezTo>
                  <a:pt x="552" y="48"/>
                  <a:pt x="552" y="49"/>
                  <a:pt x="552" y="49"/>
                </a:cubicBezTo>
                <a:cubicBezTo>
                  <a:pt x="551" y="48"/>
                  <a:pt x="551" y="49"/>
                  <a:pt x="550" y="48"/>
                </a:cubicBezTo>
                <a:cubicBezTo>
                  <a:pt x="550" y="48"/>
                  <a:pt x="550" y="47"/>
                  <a:pt x="550" y="47"/>
                </a:cubicBezTo>
                <a:cubicBezTo>
                  <a:pt x="549" y="47"/>
                  <a:pt x="548" y="46"/>
                  <a:pt x="547" y="45"/>
                </a:cubicBezTo>
                <a:cubicBezTo>
                  <a:pt x="547" y="45"/>
                  <a:pt x="545" y="44"/>
                  <a:pt x="544" y="43"/>
                </a:cubicBezTo>
                <a:cubicBezTo>
                  <a:pt x="544" y="43"/>
                  <a:pt x="544" y="43"/>
                  <a:pt x="543" y="42"/>
                </a:cubicBezTo>
                <a:cubicBezTo>
                  <a:pt x="543" y="42"/>
                  <a:pt x="543" y="42"/>
                  <a:pt x="542" y="4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0"/>
                  <a:pt x="541" y="40"/>
                  <a:pt x="541" y="40"/>
                </a:cubicBezTo>
                <a:cubicBezTo>
                  <a:pt x="540" y="40"/>
                  <a:pt x="540" y="39"/>
                  <a:pt x="539" y="39"/>
                </a:cubicBezTo>
                <a:cubicBezTo>
                  <a:pt x="539" y="37"/>
                  <a:pt x="536" y="38"/>
                  <a:pt x="537" y="36"/>
                </a:cubicBezTo>
                <a:cubicBezTo>
                  <a:pt x="535" y="36"/>
                  <a:pt x="536" y="37"/>
                  <a:pt x="535" y="37"/>
                </a:cubicBezTo>
                <a:cubicBezTo>
                  <a:pt x="534" y="36"/>
                  <a:pt x="534" y="36"/>
                  <a:pt x="534" y="35"/>
                </a:cubicBezTo>
                <a:cubicBezTo>
                  <a:pt x="533" y="36"/>
                  <a:pt x="533" y="34"/>
                  <a:pt x="531" y="33"/>
                </a:cubicBezTo>
                <a:cubicBezTo>
                  <a:pt x="531" y="32"/>
                  <a:pt x="532" y="33"/>
                  <a:pt x="533" y="33"/>
                </a:cubicBezTo>
                <a:close/>
                <a:moveTo>
                  <a:pt x="520" y="33"/>
                </a:moveTo>
                <a:cubicBezTo>
                  <a:pt x="522" y="33"/>
                  <a:pt x="523" y="35"/>
                  <a:pt x="525" y="35"/>
                </a:cubicBezTo>
                <a:cubicBezTo>
                  <a:pt x="525" y="36"/>
                  <a:pt x="526" y="36"/>
                  <a:pt x="526" y="36"/>
                </a:cubicBezTo>
                <a:cubicBezTo>
                  <a:pt x="527" y="37"/>
                  <a:pt x="528" y="37"/>
                  <a:pt x="529" y="38"/>
                </a:cubicBezTo>
                <a:cubicBezTo>
                  <a:pt x="529" y="40"/>
                  <a:pt x="528" y="39"/>
                  <a:pt x="528" y="38"/>
                </a:cubicBezTo>
                <a:cubicBezTo>
                  <a:pt x="527" y="38"/>
                  <a:pt x="526" y="37"/>
                  <a:pt x="525" y="37"/>
                </a:cubicBezTo>
                <a:cubicBezTo>
                  <a:pt x="524" y="36"/>
                  <a:pt x="524" y="36"/>
                  <a:pt x="523" y="35"/>
                </a:cubicBezTo>
                <a:cubicBezTo>
                  <a:pt x="522" y="35"/>
                  <a:pt x="521" y="34"/>
                  <a:pt x="520" y="33"/>
                </a:cubicBezTo>
                <a:cubicBezTo>
                  <a:pt x="519" y="33"/>
                  <a:pt x="519" y="33"/>
                  <a:pt x="519" y="33"/>
                </a:cubicBezTo>
                <a:cubicBezTo>
                  <a:pt x="520" y="33"/>
                  <a:pt x="520" y="33"/>
                  <a:pt x="520" y="33"/>
                </a:cubicBezTo>
                <a:close/>
                <a:moveTo>
                  <a:pt x="269" y="357"/>
                </a:moveTo>
                <a:cubicBezTo>
                  <a:pt x="271" y="358"/>
                  <a:pt x="272" y="358"/>
                  <a:pt x="274" y="358"/>
                </a:cubicBezTo>
                <a:cubicBezTo>
                  <a:pt x="274" y="356"/>
                  <a:pt x="273" y="356"/>
                  <a:pt x="273" y="356"/>
                </a:cubicBezTo>
                <a:cubicBezTo>
                  <a:pt x="271" y="356"/>
                  <a:pt x="269" y="355"/>
                  <a:pt x="269" y="357"/>
                </a:cubicBezTo>
                <a:close/>
                <a:moveTo>
                  <a:pt x="270" y="353"/>
                </a:moveTo>
                <a:cubicBezTo>
                  <a:pt x="270" y="354"/>
                  <a:pt x="270" y="354"/>
                  <a:pt x="270" y="354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71" y="354"/>
                  <a:pt x="271" y="353"/>
                  <a:pt x="270" y="353"/>
                </a:cubicBezTo>
                <a:close/>
                <a:moveTo>
                  <a:pt x="271" y="353"/>
                </a:moveTo>
                <a:cubicBezTo>
                  <a:pt x="271" y="354"/>
                  <a:pt x="271" y="354"/>
                  <a:pt x="271" y="354"/>
                </a:cubicBezTo>
                <a:cubicBezTo>
                  <a:pt x="272" y="354"/>
                  <a:pt x="272" y="354"/>
                  <a:pt x="272" y="354"/>
                </a:cubicBezTo>
                <a:cubicBezTo>
                  <a:pt x="273" y="353"/>
                  <a:pt x="272" y="353"/>
                  <a:pt x="271" y="353"/>
                </a:cubicBezTo>
                <a:close/>
                <a:moveTo>
                  <a:pt x="268" y="352"/>
                </a:moveTo>
                <a:cubicBezTo>
                  <a:pt x="268" y="352"/>
                  <a:pt x="268" y="352"/>
                  <a:pt x="268" y="353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69" y="352"/>
                  <a:pt x="269" y="352"/>
                  <a:pt x="268" y="352"/>
                </a:cubicBezTo>
                <a:close/>
                <a:moveTo>
                  <a:pt x="288" y="352"/>
                </a:moveTo>
                <a:cubicBezTo>
                  <a:pt x="286" y="352"/>
                  <a:pt x="286" y="352"/>
                  <a:pt x="286" y="352"/>
                </a:cubicBezTo>
                <a:cubicBezTo>
                  <a:pt x="286" y="353"/>
                  <a:pt x="287" y="353"/>
                  <a:pt x="287" y="354"/>
                </a:cubicBezTo>
                <a:cubicBezTo>
                  <a:pt x="289" y="355"/>
                  <a:pt x="288" y="354"/>
                  <a:pt x="288" y="352"/>
                </a:cubicBezTo>
                <a:close/>
                <a:moveTo>
                  <a:pt x="291" y="351"/>
                </a:moveTo>
                <a:cubicBezTo>
                  <a:pt x="291" y="352"/>
                  <a:pt x="291" y="352"/>
                  <a:pt x="290" y="352"/>
                </a:cubicBezTo>
                <a:cubicBezTo>
                  <a:pt x="290" y="352"/>
                  <a:pt x="290" y="352"/>
                  <a:pt x="289" y="352"/>
                </a:cubicBezTo>
                <a:cubicBezTo>
                  <a:pt x="289" y="354"/>
                  <a:pt x="293" y="352"/>
                  <a:pt x="291" y="351"/>
                </a:cubicBezTo>
                <a:close/>
                <a:moveTo>
                  <a:pt x="275" y="356"/>
                </a:moveTo>
                <a:cubicBezTo>
                  <a:pt x="276" y="357"/>
                  <a:pt x="278" y="356"/>
                  <a:pt x="278" y="355"/>
                </a:cubicBezTo>
                <a:cubicBezTo>
                  <a:pt x="277" y="354"/>
                  <a:pt x="276" y="354"/>
                  <a:pt x="276" y="353"/>
                </a:cubicBezTo>
                <a:cubicBezTo>
                  <a:pt x="276" y="353"/>
                  <a:pt x="275" y="352"/>
                  <a:pt x="275" y="353"/>
                </a:cubicBezTo>
                <a:cubicBezTo>
                  <a:pt x="276" y="353"/>
                  <a:pt x="276" y="355"/>
                  <a:pt x="276" y="355"/>
                </a:cubicBezTo>
                <a:cubicBezTo>
                  <a:pt x="276" y="355"/>
                  <a:pt x="275" y="355"/>
                  <a:pt x="275" y="356"/>
                </a:cubicBezTo>
                <a:close/>
                <a:moveTo>
                  <a:pt x="267" y="354"/>
                </a:moveTo>
                <a:cubicBezTo>
                  <a:pt x="267" y="355"/>
                  <a:pt x="268" y="355"/>
                  <a:pt x="268" y="355"/>
                </a:cubicBezTo>
                <a:cubicBezTo>
                  <a:pt x="269" y="354"/>
                  <a:pt x="268" y="354"/>
                  <a:pt x="267" y="354"/>
                </a:cubicBezTo>
                <a:close/>
                <a:moveTo>
                  <a:pt x="281" y="352"/>
                </a:moveTo>
                <a:cubicBezTo>
                  <a:pt x="281" y="353"/>
                  <a:pt x="282" y="353"/>
                  <a:pt x="282" y="353"/>
                </a:cubicBezTo>
                <a:cubicBezTo>
                  <a:pt x="283" y="354"/>
                  <a:pt x="282" y="354"/>
                  <a:pt x="283" y="355"/>
                </a:cubicBezTo>
                <a:cubicBezTo>
                  <a:pt x="283" y="355"/>
                  <a:pt x="284" y="355"/>
                  <a:pt x="284" y="355"/>
                </a:cubicBezTo>
                <a:cubicBezTo>
                  <a:pt x="285" y="354"/>
                  <a:pt x="284" y="353"/>
                  <a:pt x="286" y="353"/>
                </a:cubicBezTo>
                <a:cubicBezTo>
                  <a:pt x="286" y="352"/>
                  <a:pt x="286" y="350"/>
                  <a:pt x="285" y="350"/>
                </a:cubicBezTo>
                <a:cubicBezTo>
                  <a:pt x="284" y="352"/>
                  <a:pt x="283" y="353"/>
                  <a:pt x="281" y="352"/>
                </a:cubicBezTo>
                <a:close/>
                <a:moveTo>
                  <a:pt x="279" y="355"/>
                </a:moveTo>
                <a:cubicBezTo>
                  <a:pt x="280" y="355"/>
                  <a:pt x="279" y="353"/>
                  <a:pt x="278" y="353"/>
                </a:cubicBezTo>
                <a:cubicBezTo>
                  <a:pt x="278" y="355"/>
                  <a:pt x="279" y="355"/>
                  <a:pt x="279" y="355"/>
                </a:cubicBezTo>
                <a:close/>
                <a:moveTo>
                  <a:pt x="176" y="418"/>
                </a:moveTo>
                <a:cubicBezTo>
                  <a:pt x="178" y="419"/>
                  <a:pt x="179" y="417"/>
                  <a:pt x="179" y="415"/>
                </a:cubicBezTo>
                <a:cubicBezTo>
                  <a:pt x="178" y="415"/>
                  <a:pt x="178" y="415"/>
                  <a:pt x="178" y="415"/>
                </a:cubicBezTo>
                <a:cubicBezTo>
                  <a:pt x="178" y="417"/>
                  <a:pt x="176" y="416"/>
                  <a:pt x="176" y="418"/>
                </a:cubicBezTo>
                <a:close/>
                <a:moveTo>
                  <a:pt x="166" y="436"/>
                </a:moveTo>
                <a:cubicBezTo>
                  <a:pt x="166" y="437"/>
                  <a:pt x="167" y="437"/>
                  <a:pt x="167" y="437"/>
                </a:cubicBezTo>
                <a:cubicBezTo>
                  <a:pt x="167" y="437"/>
                  <a:pt x="167" y="436"/>
                  <a:pt x="166" y="436"/>
                </a:cubicBezTo>
                <a:close/>
                <a:moveTo>
                  <a:pt x="196" y="397"/>
                </a:moveTo>
                <a:cubicBezTo>
                  <a:pt x="196" y="395"/>
                  <a:pt x="196" y="395"/>
                  <a:pt x="197" y="395"/>
                </a:cubicBezTo>
                <a:cubicBezTo>
                  <a:pt x="197" y="395"/>
                  <a:pt x="197" y="395"/>
                  <a:pt x="197" y="394"/>
                </a:cubicBezTo>
                <a:cubicBezTo>
                  <a:pt x="197" y="394"/>
                  <a:pt x="197" y="395"/>
                  <a:pt x="197" y="395"/>
                </a:cubicBezTo>
                <a:cubicBezTo>
                  <a:pt x="198" y="394"/>
                  <a:pt x="198" y="393"/>
                  <a:pt x="198" y="393"/>
                </a:cubicBezTo>
                <a:cubicBezTo>
                  <a:pt x="197" y="392"/>
                  <a:pt x="197" y="393"/>
                  <a:pt x="196" y="394"/>
                </a:cubicBezTo>
                <a:cubicBezTo>
                  <a:pt x="196" y="394"/>
                  <a:pt x="196" y="394"/>
                  <a:pt x="195" y="394"/>
                </a:cubicBezTo>
                <a:cubicBezTo>
                  <a:pt x="195" y="395"/>
                  <a:pt x="195" y="396"/>
                  <a:pt x="195" y="396"/>
                </a:cubicBezTo>
                <a:cubicBezTo>
                  <a:pt x="195" y="396"/>
                  <a:pt x="195" y="396"/>
                  <a:pt x="195" y="396"/>
                </a:cubicBezTo>
                <a:cubicBezTo>
                  <a:pt x="195" y="396"/>
                  <a:pt x="195" y="397"/>
                  <a:pt x="194" y="397"/>
                </a:cubicBezTo>
                <a:cubicBezTo>
                  <a:pt x="194" y="397"/>
                  <a:pt x="194" y="397"/>
                  <a:pt x="194" y="397"/>
                </a:cubicBezTo>
                <a:cubicBezTo>
                  <a:pt x="194" y="397"/>
                  <a:pt x="194" y="398"/>
                  <a:pt x="194" y="399"/>
                </a:cubicBezTo>
                <a:cubicBezTo>
                  <a:pt x="194" y="399"/>
                  <a:pt x="193" y="399"/>
                  <a:pt x="193" y="399"/>
                </a:cubicBezTo>
                <a:cubicBezTo>
                  <a:pt x="193" y="399"/>
                  <a:pt x="193" y="400"/>
                  <a:pt x="193" y="400"/>
                </a:cubicBezTo>
                <a:cubicBezTo>
                  <a:pt x="194" y="401"/>
                  <a:pt x="194" y="399"/>
                  <a:pt x="194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6" y="398"/>
                  <a:pt x="196" y="398"/>
                </a:cubicBezTo>
                <a:cubicBezTo>
                  <a:pt x="196" y="398"/>
                  <a:pt x="196" y="397"/>
                  <a:pt x="196" y="397"/>
                </a:cubicBezTo>
                <a:close/>
                <a:moveTo>
                  <a:pt x="265" y="356"/>
                </a:move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6" y="356"/>
                  <a:pt x="266" y="356"/>
                </a:cubicBezTo>
                <a:cubicBezTo>
                  <a:pt x="266" y="356"/>
                  <a:pt x="266" y="355"/>
                  <a:pt x="266" y="355"/>
                </a:cubicBezTo>
                <a:cubicBezTo>
                  <a:pt x="266" y="355"/>
                  <a:pt x="266" y="355"/>
                  <a:pt x="266" y="355"/>
                </a:cubicBezTo>
                <a:cubicBezTo>
                  <a:pt x="266" y="355"/>
                  <a:pt x="265" y="355"/>
                  <a:pt x="265" y="355"/>
                </a:cubicBezTo>
                <a:cubicBezTo>
                  <a:pt x="265" y="355"/>
                  <a:pt x="265" y="355"/>
                  <a:pt x="265" y="355"/>
                </a:cubicBezTo>
                <a:cubicBezTo>
                  <a:pt x="264" y="355"/>
                  <a:pt x="264" y="355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3" y="356"/>
                  <a:pt x="262" y="356"/>
                  <a:pt x="262" y="356"/>
                </a:cubicBezTo>
                <a:cubicBezTo>
                  <a:pt x="262" y="356"/>
                  <a:pt x="261" y="356"/>
                  <a:pt x="261" y="357"/>
                </a:cubicBezTo>
                <a:cubicBezTo>
                  <a:pt x="262" y="357"/>
                  <a:pt x="262" y="357"/>
                  <a:pt x="263" y="357"/>
                </a:cubicBezTo>
                <a:cubicBezTo>
                  <a:pt x="263" y="357"/>
                  <a:pt x="263" y="357"/>
                  <a:pt x="263" y="357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5" y="356"/>
                </a:cubicBezTo>
                <a:close/>
                <a:moveTo>
                  <a:pt x="168" y="431"/>
                </a:moveTo>
                <a:cubicBezTo>
                  <a:pt x="168" y="431"/>
                  <a:pt x="168" y="431"/>
                  <a:pt x="168" y="431"/>
                </a:cubicBezTo>
                <a:cubicBezTo>
                  <a:pt x="168" y="430"/>
                  <a:pt x="168" y="430"/>
                  <a:pt x="168" y="430"/>
                </a:cubicBezTo>
                <a:cubicBezTo>
                  <a:pt x="169" y="430"/>
                  <a:pt x="169" y="430"/>
                  <a:pt x="169" y="430"/>
                </a:cubicBezTo>
                <a:cubicBezTo>
                  <a:pt x="169" y="430"/>
                  <a:pt x="169" y="429"/>
                  <a:pt x="169" y="429"/>
                </a:cubicBezTo>
                <a:cubicBezTo>
                  <a:pt x="170" y="429"/>
                  <a:pt x="169" y="428"/>
                  <a:pt x="169" y="428"/>
                </a:cubicBezTo>
                <a:cubicBezTo>
                  <a:pt x="169" y="429"/>
                  <a:pt x="168" y="428"/>
                  <a:pt x="168" y="429"/>
                </a:cubicBezTo>
                <a:cubicBezTo>
                  <a:pt x="167" y="429"/>
                  <a:pt x="167" y="431"/>
                  <a:pt x="168" y="431"/>
                </a:cubicBezTo>
                <a:close/>
                <a:moveTo>
                  <a:pt x="170" y="427"/>
                </a:moveTo>
                <a:cubicBezTo>
                  <a:pt x="169" y="427"/>
                  <a:pt x="170" y="428"/>
                  <a:pt x="170" y="428"/>
                </a:cubicBezTo>
                <a:cubicBezTo>
                  <a:pt x="170" y="427"/>
                  <a:pt x="170" y="428"/>
                  <a:pt x="171" y="427"/>
                </a:cubicBezTo>
                <a:cubicBezTo>
                  <a:pt x="171" y="427"/>
                  <a:pt x="171" y="426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4"/>
                </a:cubicBezTo>
                <a:cubicBezTo>
                  <a:pt x="173" y="424"/>
                  <a:pt x="173" y="423"/>
                  <a:pt x="172" y="423"/>
                </a:cubicBezTo>
                <a:cubicBezTo>
                  <a:pt x="172" y="424"/>
                  <a:pt x="171" y="424"/>
                  <a:pt x="170" y="425"/>
                </a:cubicBezTo>
                <a:cubicBezTo>
                  <a:pt x="170" y="425"/>
                  <a:pt x="170" y="426"/>
                  <a:pt x="170" y="426"/>
                </a:cubicBezTo>
                <a:cubicBezTo>
                  <a:pt x="170" y="427"/>
                  <a:pt x="170" y="427"/>
                  <a:pt x="170" y="427"/>
                </a:cubicBezTo>
                <a:close/>
                <a:moveTo>
                  <a:pt x="242" y="364"/>
                </a:moveTo>
                <a:cubicBezTo>
                  <a:pt x="242" y="364"/>
                  <a:pt x="243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3"/>
                  <a:pt x="243" y="362"/>
                  <a:pt x="243" y="361"/>
                </a:cubicBezTo>
                <a:cubicBezTo>
                  <a:pt x="243" y="361"/>
                  <a:pt x="242" y="361"/>
                  <a:pt x="242" y="362"/>
                </a:cubicBezTo>
                <a:cubicBezTo>
                  <a:pt x="243" y="362"/>
                  <a:pt x="241" y="363"/>
                  <a:pt x="242" y="364"/>
                </a:cubicBezTo>
                <a:close/>
                <a:moveTo>
                  <a:pt x="186" y="408"/>
                </a:moveTo>
                <a:cubicBezTo>
                  <a:pt x="185" y="408"/>
                  <a:pt x="184" y="408"/>
                  <a:pt x="183" y="408"/>
                </a:cubicBezTo>
                <a:cubicBezTo>
                  <a:pt x="183" y="409"/>
                  <a:pt x="183" y="410"/>
                  <a:pt x="182" y="410"/>
                </a:cubicBezTo>
                <a:cubicBezTo>
                  <a:pt x="182" y="411"/>
                  <a:pt x="181" y="411"/>
                  <a:pt x="181" y="413"/>
                </a:cubicBezTo>
                <a:cubicBezTo>
                  <a:pt x="182" y="413"/>
                  <a:pt x="182" y="411"/>
                  <a:pt x="183" y="411"/>
                </a:cubicBezTo>
                <a:cubicBezTo>
                  <a:pt x="184" y="411"/>
                  <a:pt x="184" y="410"/>
                  <a:pt x="184" y="410"/>
                </a:cubicBezTo>
                <a:cubicBezTo>
                  <a:pt x="185" y="410"/>
                  <a:pt x="185" y="410"/>
                  <a:pt x="186" y="410"/>
                </a:cubicBezTo>
                <a:cubicBezTo>
                  <a:pt x="186" y="408"/>
                  <a:pt x="189" y="409"/>
                  <a:pt x="188" y="406"/>
                </a:cubicBezTo>
                <a:cubicBezTo>
                  <a:pt x="187" y="406"/>
                  <a:pt x="187" y="406"/>
                  <a:pt x="187" y="406"/>
                </a:cubicBezTo>
                <a:cubicBezTo>
                  <a:pt x="187" y="407"/>
                  <a:pt x="186" y="407"/>
                  <a:pt x="186" y="408"/>
                </a:cubicBezTo>
                <a:close/>
                <a:moveTo>
                  <a:pt x="734" y="573"/>
                </a:moveTo>
                <a:cubicBezTo>
                  <a:pt x="734" y="573"/>
                  <a:pt x="734" y="574"/>
                  <a:pt x="733" y="575"/>
                </a:cubicBezTo>
                <a:cubicBezTo>
                  <a:pt x="733" y="575"/>
                  <a:pt x="732" y="576"/>
                  <a:pt x="732" y="577"/>
                </a:cubicBezTo>
                <a:cubicBezTo>
                  <a:pt x="732" y="577"/>
                  <a:pt x="731" y="577"/>
                  <a:pt x="731" y="577"/>
                </a:cubicBezTo>
                <a:cubicBezTo>
                  <a:pt x="731" y="577"/>
                  <a:pt x="731" y="577"/>
                  <a:pt x="731" y="577"/>
                </a:cubicBezTo>
                <a:cubicBezTo>
                  <a:pt x="731" y="577"/>
                  <a:pt x="732" y="576"/>
                  <a:pt x="732" y="576"/>
                </a:cubicBezTo>
                <a:cubicBezTo>
                  <a:pt x="732" y="576"/>
                  <a:pt x="732" y="576"/>
                  <a:pt x="732" y="575"/>
                </a:cubicBezTo>
                <a:cubicBezTo>
                  <a:pt x="732" y="575"/>
                  <a:pt x="732" y="575"/>
                  <a:pt x="732" y="575"/>
                </a:cubicBezTo>
                <a:cubicBezTo>
                  <a:pt x="732" y="574"/>
                  <a:pt x="733" y="574"/>
                  <a:pt x="733" y="574"/>
                </a:cubicBezTo>
                <a:cubicBezTo>
                  <a:pt x="733" y="574"/>
                  <a:pt x="732" y="574"/>
                  <a:pt x="732" y="573"/>
                </a:cubicBezTo>
                <a:cubicBezTo>
                  <a:pt x="730" y="573"/>
                  <a:pt x="731" y="575"/>
                  <a:pt x="730" y="575"/>
                </a:cubicBezTo>
                <a:cubicBezTo>
                  <a:pt x="730" y="575"/>
                  <a:pt x="730" y="576"/>
                  <a:pt x="729" y="576"/>
                </a:cubicBezTo>
                <a:cubicBezTo>
                  <a:pt x="729" y="576"/>
                  <a:pt x="729" y="577"/>
                  <a:pt x="729" y="577"/>
                </a:cubicBezTo>
                <a:cubicBezTo>
                  <a:pt x="728" y="577"/>
                  <a:pt x="728" y="578"/>
                  <a:pt x="727" y="578"/>
                </a:cubicBezTo>
                <a:cubicBezTo>
                  <a:pt x="727" y="578"/>
                  <a:pt x="727" y="578"/>
                  <a:pt x="727" y="578"/>
                </a:cubicBezTo>
                <a:cubicBezTo>
                  <a:pt x="727" y="578"/>
                  <a:pt x="727" y="579"/>
                  <a:pt x="727" y="579"/>
                </a:cubicBezTo>
                <a:cubicBezTo>
                  <a:pt x="726" y="579"/>
                  <a:pt x="726" y="579"/>
                  <a:pt x="726" y="579"/>
                </a:cubicBezTo>
                <a:cubicBezTo>
                  <a:pt x="726" y="579"/>
                  <a:pt x="725" y="580"/>
                  <a:pt x="725" y="580"/>
                </a:cubicBezTo>
                <a:cubicBezTo>
                  <a:pt x="724" y="580"/>
                  <a:pt x="724" y="580"/>
                  <a:pt x="724" y="581"/>
                </a:cubicBezTo>
                <a:cubicBezTo>
                  <a:pt x="724" y="581"/>
                  <a:pt x="723" y="581"/>
                  <a:pt x="723" y="581"/>
                </a:cubicBezTo>
                <a:cubicBezTo>
                  <a:pt x="723" y="582"/>
                  <a:pt x="723" y="582"/>
                  <a:pt x="722" y="582"/>
                </a:cubicBezTo>
                <a:cubicBezTo>
                  <a:pt x="722" y="583"/>
                  <a:pt x="721" y="584"/>
                  <a:pt x="721" y="584"/>
                </a:cubicBezTo>
                <a:cubicBezTo>
                  <a:pt x="720" y="584"/>
                  <a:pt x="720" y="584"/>
                  <a:pt x="719" y="585"/>
                </a:cubicBezTo>
                <a:cubicBezTo>
                  <a:pt x="719" y="585"/>
                  <a:pt x="720" y="585"/>
                  <a:pt x="719" y="585"/>
                </a:cubicBezTo>
                <a:cubicBezTo>
                  <a:pt x="719" y="585"/>
                  <a:pt x="718" y="586"/>
                  <a:pt x="718" y="586"/>
                </a:cubicBezTo>
                <a:cubicBezTo>
                  <a:pt x="718" y="586"/>
                  <a:pt x="718" y="587"/>
                  <a:pt x="717" y="587"/>
                </a:cubicBezTo>
                <a:cubicBezTo>
                  <a:pt x="717" y="587"/>
                  <a:pt x="716" y="587"/>
                  <a:pt x="716" y="588"/>
                </a:cubicBezTo>
                <a:cubicBezTo>
                  <a:pt x="716" y="588"/>
                  <a:pt x="716" y="588"/>
                  <a:pt x="715" y="589"/>
                </a:cubicBezTo>
                <a:cubicBezTo>
                  <a:pt x="715" y="589"/>
                  <a:pt x="715" y="589"/>
                  <a:pt x="715" y="589"/>
                </a:cubicBezTo>
                <a:cubicBezTo>
                  <a:pt x="715" y="589"/>
                  <a:pt x="714" y="589"/>
                  <a:pt x="714" y="589"/>
                </a:cubicBezTo>
                <a:cubicBezTo>
                  <a:pt x="714" y="589"/>
                  <a:pt x="713" y="590"/>
                  <a:pt x="713" y="590"/>
                </a:cubicBezTo>
                <a:cubicBezTo>
                  <a:pt x="713" y="590"/>
                  <a:pt x="713" y="590"/>
                  <a:pt x="713" y="590"/>
                </a:cubicBezTo>
                <a:cubicBezTo>
                  <a:pt x="713" y="591"/>
                  <a:pt x="712" y="591"/>
                  <a:pt x="712" y="591"/>
                </a:cubicBezTo>
                <a:cubicBezTo>
                  <a:pt x="712" y="591"/>
                  <a:pt x="712" y="592"/>
                  <a:pt x="711" y="592"/>
                </a:cubicBezTo>
                <a:cubicBezTo>
                  <a:pt x="711" y="592"/>
                  <a:pt x="710" y="592"/>
                  <a:pt x="710" y="593"/>
                </a:cubicBezTo>
                <a:cubicBezTo>
                  <a:pt x="709" y="593"/>
                  <a:pt x="709" y="594"/>
                  <a:pt x="709" y="594"/>
                </a:cubicBezTo>
                <a:cubicBezTo>
                  <a:pt x="709" y="594"/>
                  <a:pt x="708" y="594"/>
                  <a:pt x="708" y="594"/>
                </a:cubicBezTo>
                <a:cubicBezTo>
                  <a:pt x="708" y="594"/>
                  <a:pt x="708" y="595"/>
                  <a:pt x="708" y="595"/>
                </a:cubicBezTo>
                <a:cubicBezTo>
                  <a:pt x="708" y="595"/>
                  <a:pt x="708" y="595"/>
                  <a:pt x="708" y="595"/>
                </a:cubicBezTo>
                <a:cubicBezTo>
                  <a:pt x="707" y="595"/>
                  <a:pt x="708" y="595"/>
                  <a:pt x="708" y="595"/>
                </a:cubicBezTo>
                <a:cubicBezTo>
                  <a:pt x="707" y="595"/>
                  <a:pt x="707" y="595"/>
                  <a:pt x="707" y="595"/>
                </a:cubicBezTo>
                <a:cubicBezTo>
                  <a:pt x="707" y="595"/>
                  <a:pt x="707" y="596"/>
                  <a:pt x="707" y="596"/>
                </a:cubicBezTo>
                <a:cubicBezTo>
                  <a:pt x="706" y="596"/>
                  <a:pt x="706" y="596"/>
                  <a:pt x="706" y="596"/>
                </a:cubicBezTo>
                <a:cubicBezTo>
                  <a:pt x="706" y="596"/>
                  <a:pt x="705" y="597"/>
                  <a:pt x="705" y="597"/>
                </a:cubicBezTo>
                <a:cubicBezTo>
                  <a:pt x="705" y="597"/>
                  <a:pt x="705" y="597"/>
                  <a:pt x="705" y="597"/>
                </a:cubicBezTo>
                <a:cubicBezTo>
                  <a:pt x="704" y="597"/>
                  <a:pt x="705" y="597"/>
                  <a:pt x="704" y="597"/>
                </a:cubicBezTo>
                <a:cubicBezTo>
                  <a:pt x="704" y="597"/>
                  <a:pt x="704" y="597"/>
                  <a:pt x="704" y="598"/>
                </a:cubicBezTo>
                <a:cubicBezTo>
                  <a:pt x="702" y="599"/>
                  <a:pt x="701" y="600"/>
                  <a:pt x="698" y="601"/>
                </a:cubicBezTo>
                <a:cubicBezTo>
                  <a:pt x="699" y="602"/>
                  <a:pt x="697" y="602"/>
                  <a:pt x="697" y="603"/>
                </a:cubicBezTo>
                <a:cubicBezTo>
                  <a:pt x="697" y="603"/>
                  <a:pt x="696" y="603"/>
                  <a:pt x="696" y="603"/>
                </a:cubicBezTo>
                <a:cubicBezTo>
                  <a:pt x="695" y="604"/>
                  <a:pt x="695" y="604"/>
                  <a:pt x="695" y="604"/>
                </a:cubicBezTo>
                <a:cubicBezTo>
                  <a:pt x="695" y="604"/>
                  <a:pt x="694" y="604"/>
                  <a:pt x="694" y="604"/>
                </a:cubicBezTo>
                <a:cubicBezTo>
                  <a:pt x="694" y="604"/>
                  <a:pt x="694" y="604"/>
                  <a:pt x="693" y="605"/>
                </a:cubicBezTo>
                <a:cubicBezTo>
                  <a:pt x="693" y="605"/>
                  <a:pt x="692" y="605"/>
                  <a:pt x="692" y="605"/>
                </a:cubicBezTo>
                <a:cubicBezTo>
                  <a:pt x="692" y="605"/>
                  <a:pt x="692" y="606"/>
                  <a:pt x="692" y="606"/>
                </a:cubicBezTo>
                <a:cubicBezTo>
                  <a:pt x="692" y="606"/>
                  <a:pt x="691" y="606"/>
                  <a:pt x="691" y="606"/>
                </a:cubicBezTo>
                <a:cubicBezTo>
                  <a:pt x="691" y="606"/>
                  <a:pt x="690" y="606"/>
                  <a:pt x="689" y="607"/>
                </a:cubicBezTo>
                <a:cubicBezTo>
                  <a:pt x="689" y="607"/>
                  <a:pt x="690" y="607"/>
                  <a:pt x="689" y="607"/>
                </a:cubicBezTo>
                <a:cubicBezTo>
                  <a:pt x="689" y="607"/>
                  <a:pt x="689" y="607"/>
                  <a:pt x="689" y="607"/>
                </a:cubicBezTo>
                <a:cubicBezTo>
                  <a:pt x="689" y="607"/>
                  <a:pt x="689" y="608"/>
                  <a:pt x="688" y="608"/>
                </a:cubicBezTo>
                <a:cubicBezTo>
                  <a:pt x="688" y="608"/>
                  <a:pt x="688" y="608"/>
                  <a:pt x="687" y="608"/>
                </a:cubicBezTo>
                <a:cubicBezTo>
                  <a:pt x="687" y="608"/>
                  <a:pt x="687" y="608"/>
                  <a:pt x="687" y="608"/>
                </a:cubicBezTo>
                <a:cubicBezTo>
                  <a:pt x="686" y="609"/>
                  <a:pt x="686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10"/>
                  <a:pt x="684" y="609"/>
                  <a:pt x="684" y="610"/>
                </a:cubicBezTo>
                <a:cubicBezTo>
                  <a:pt x="684" y="610"/>
                  <a:pt x="684" y="610"/>
                  <a:pt x="684" y="610"/>
                </a:cubicBezTo>
                <a:cubicBezTo>
                  <a:pt x="684" y="610"/>
                  <a:pt x="684" y="610"/>
                  <a:pt x="683" y="610"/>
                </a:cubicBezTo>
                <a:cubicBezTo>
                  <a:pt x="683" y="610"/>
                  <a:pt x="683" y="610"/>
                  <a:pt x="683" y="610"/>
                </a:cubicBezTo>
                <a:cubicBezTo>
                  <a:pt x="682" y="611"/>
                  <a:pt x="682" y="611"/>
                  <a:pt x="681" y="611"/>
                </a:cubicBezTo>
                <a:cubicBezTo>
                  <a:pt x="681" y="611"/>
                  <a:pt x="682" y="611"/>
                  <a:pt x="682" y="611"/>
                </a:cubicBezTo>
                <a:cubicBezTo>
                  <a:pt x="681" y="612"/>
                  <a:pt x="681" y="611"/>
                  <a:pt x="681" y="612"/>
                </a:cubicBezTo>
                <a:cubicBezTo>
                  <a:pt x="681" y="612"/>
                  <a:pt x="681" y="612"/>
                  <a:pt x="680" y="612"/>
                </a:cubicBezTo>
                <a:cubicBezTo>
                  <a:pt x="680" y="612"/>
                  <a:pt x="679" y="612"/>
                  <a:pt x="679" y="613"/>
                </a:cubicBezTo>
                <a:cubicBezTo>
                  <a:pt x="679" y="613"/>
                  <a:pt x="679" y="613"/>
                  <a:pt x="679" y="613"/>
                </a:cubicBezTo>
                <a:cubicBezTo>
                  <a:pt x="679" y="613"/>
                  <a:pt x="677" y="613"/>
                  <a:pt x="677" y="613"/>
                </a:cubicBezTo>
                <a:cubicBezTo>
                  <a:pt x="677" y="614"/>
                  <a:pt x="676" y="614"/>
                  <a:pt x="676" y="614"/>
                </a:cubicBezTo>
                <a:cubicBezTo>
                  <a:pt x="676" y="614"/>
                  <a:pt x="675" y="615"/>
                  <a:pt x="675" y="615"/>
                </a:cubicBezTo>
                <a:cubicBezTo>
                  <a:pt x="674" y="615"/>
                  <a:pt x="673" y="616"/>
                  <a:pt x="672" y="616"/>
                </a:cubicBezTo>
                <a:cubicBezTo>
                  <a:pt x="671" y="616"/>
                  <a:pt x="671" y="616"/>
                  <a:pt x="670" y="616"/>
                </a:cubicBezTo>
                <a:cubicBezTo>
                  <a:pt x="670" y="617"/>
                  <a:pt x="670" y="616"/>
                  <a:pt x="670" y="617"/>
                </a:cubicBezTo>
                <a:cubicBezTo>
                  <a:pt x="669" y="617"/>
                  <a:pt x="669" y="617"/>
                  <a:pt x="669" y="617"/>
                </a:cubicBezTo>
                <a:cubicBezTo>
                  <a:pt x="669" y="617"/>
                  <a:pt x="668" y="617"/>
                  <a:pt x="668" y="617"/>
                </a:cubicBezTo>
                <a:cubicBezTo>
                  <a:pt x="668" y="617"/>
                  <a:pt x="668" y="618"/>
                  <a:pt x="668" y="618"/>
                </a:cubicBezTo>
                <a:cubicBezTo>
                  <a:pt x="667" y="618"/>
                  <a:pt x="666" y="618"/>
                  <a:pt x="665" y="618"/>
                </a:cubicBezTo>
                <a:cubicBezTo>
                  <a:pt x="665" y="619"/>
                  <a:pt x="664" y="619"/>
                  <a:pt x="664" y="619"/>
                </a:cubicBezTo>
                <a:cubicBezTo>
                  <a:pt x="664" y="619"/>
                  <a:pt x="664" y="619"/>
                  <a:pt x="664" y="619"/>
                </a:cubicBezTo>
                <a:cubicBezTo>
                  <a:pt x="663" y="619"/>
                  <a:pt x="663" y="619"/>
                  <a:pt x="663" y="620"/>
                </a:cubicBezTo>
                <a:cubicBezTo>
                  <a:pt x="662" y="620"/>
                  <a:pt x="661" y="620"/>
                  <a:pt x="661" y="621"/>
                </a:cubicBezTo>
                <a:cubicBezTo>
                  <a:pt x="660" y="621"/>
                  <a:pt x="660" y="621"/>
                  <a:pt x="659" y="621"/>
                </a:cubicBezTo>
                <a:cubicBezTo>
                  <a:pt x="659" y="621"/>
                  <a:pt x="659" y="621"/>
                  <a:pt x="658" y="622"/>
                </a:cubicBezTo>
                <a:cubicBezTo>
                  <a:pt x="658" y="622"/>
                  <a:pt x="657" y="622"/>
                  <a:pt x="657" y="622"/>
                </a:cubicBezTo>
                <a:cubicBezTo>
                  <a:pt x="657" y="622"/>
                  <a:pt x="657" y="622"/>
                  <a:pt x="656" y="622"/>
                </a:cubicBezTo>
                <a:cubicBezTo>
                  <a:pt x="655" y="622"/>
                  <a:pt x="655" y="622"/>
                  <a:pt x="654" y="623"/>
                </a:cubicBezTo>
                <a:cubicBezTo>
                  <a:pt x="653" y="623"/>
                  <a:pt x="652" y="623"/>
                  <a:pt x="651" y="624"/>
                </a:cubicBezTo>
                <a:cubicBezTo>
                  <a:pt x="651" y="624"/>
                  <a:pt x="650" y="624"/>
                  <a:pt x="650" y="624"/>
                </a:cubicBezTo>
                <a:cubicBezTo>
                  <a:pt x="647" y="624"/>
                  <a:pt x="644" y="626"/>
                  <a:pt x="641" y="626"/>
                </a:cubicBezTo>
                <a:cubicBezTo>
                  <a:pt x="641" y="626"/>
                  <a:pt x="639" y="626"/>
                  <a:pt x="639" y="626"/>
                </a:cubicBezTo>
                <a:cubicBezTo>
                  <a:pt x="639" y="627"/>
                  <a:pt x="639" y="627"/>
                  <a:pt x="639" y="627"/>
                </a:cubicBezTo>
                <a:cubicBezTo>
                  <a:pt x="605" y="634"/>
                  <a:pt x="566" y="633"/>
                  <a:pt x="542" y="625"/>
                </a:cubicBezTo>
                <a:cubicBezTo>
                  <a:pt x="529" y="621"/>
                  <a:pt x="516" y="617"/>
                  <a:pt x="505" y="610"/>
                </a:cubicBezTo>
                <a:cubicBezTo>
                  <a:pt x="496" y="604"/>
                  <a:pt x="488" y="593"/>
                  <a:pt x="487" y="581"/>
                </a:cubicBezTo>
                <a:cubicBezTo>
                  <a:pt x="487" y="571"/>
                  <a:pt x="493" y="559"/>
                  <a:pt x="502" y="555"/>
                </a:cubicBezTo>
                <a:cubicBezTo>
                  <a:pt x="507" y="553"/>
                  <a:pt x="513" y="553"/>
                  <a:pt x="518" y="555"/>
                </a:cubicBezTo>
                <a:cubicBezTo>
                  <a:pt x="520" y="556"/>
                  <a:pt x="522" y="557"/>
                  <a:pt x="524" y="560"/>
                </a:cubicBezTo>
                <a:cubicBezTo>
                  <a:pt x="524" y="561"/>
                  <a:pt x="524" y="565"/>
                  <a:pt x="524" y="565"/>
                </a:cubicBezTo>
                <a:cubicBezTo>
                  <a:pt x="524" y="565"/>
                  <a:pt x="523" y="563"/>
                  <a:pt x="519" y="563"/>
                </a:cubicBezTo>
                <a:cubicBezTo>
                  <a:pt x="514" y="562"/>
                  <a:pt x="512" y="562"/>
                  <a:pt x="510" y="563"/>
                </a:cubicBezTo>
                <a:cubicBezTo>
                  <a:pt x="506" y="565"/>
                  <a:pt x="505" y="566"/>
                  <a:pt x="503" y="570"/>
                </a:cubicBezTo>
                <a:cubicBezTo>
                  <a:pt x="499" y="582"/>
                  <a:pt x="505" y="591"/>
                  <a:pt x="515" y="595"/>
                </a:cubicBezTo>
                <a:cubicBezTo>
                  <a:pt x="534" y="604"/>
                  <a:pt x="555" y="586"/>
                  <a:pt x="559" y="567"/>
                </a:cubicBezTo>
                <a:cubicBezTo>
                  <a:pt x="560" y="559"/>
                  <a:pt x="561" y="550"/>
                  <a:pt x="558" y="542"/>
                </a:cubicBezTo>
                <a:cubicBezTo>
                  <a:pt x="555" y="531"/>
                  <a:pt x="548" y="519"/>
                  <a:pt x="537" y="514"/>
                </a:cubicBezTo>
                <a:cubicBezTo>
                  <a:pt x="526" y="508"/>
                  <a:pt x="514" y="507"/>
                  <a:pt x="504" y="515"/>
                </a:cubicBezTo>
                <a:cubicBezTo>
                  <a:pt x="506" y="514"/>
                  <a:pt x="504" y="506"/>
                  <a:pt x="503" y="505"/>
                </a:cubicBezTo>
                <a:cubicBezTo>
                  <a:pt x="489" y="483"/>
                  <a:pt x="453" y="482"/>
                  <a:pt x="435" y="498"/>
                </a:cubicBezTo>
                <a:cubicBezTo>
                  <a:pt x="422" y="510"/>
                  <a:pt x="415" y="527"/>
                  <a:pt x="420" y="545"/>
                </a:cubicBezTo>
                <a:cubicBezTo>
                  <a:pt x="420" y="548"/>
                  <a:pt x="418" y="547"/>
                  <a:pt x="411" y="552"/>
                </a:cubicBezTo>
                <a:cubicBezTo>
                  <a:pt x="396" y="563"/>
                  <a:pt x="400" y="585"/>
                  <a:pt x="407" y="599"/>
                </a:cubicBezTo>
                <a:cubicBezTo>
                  <a:pt x="414" y="612"/>
                  <a:pt x="426" y="623"/>
                  <a:pt x="439" y="630"/>
                </a:cubicBezTo>
                <a:cubicBezTo>
                  <a:pt x="467" y="645"/>
                  <a:pt x="498" y="651"/>
                  <a:pt x="529" y="656"/>
                </a:cubicBezTo>
                <a:cubicBezTo>
                  <a:pt x="551" y="659"/>
                  <a:pt x="573" y="659"/>
                  <a:pt x="595" y="656"/>
                </a:cubicBezTo>
                <a:cubicBezTo>
                  <a:pt x="603" y="655"/>
                  <a:pt x="611" y="654"/>
                  <a:pt x="619" y="652"/>
                </a:cubicBezTo>
                <a:cubicBezTo>
                  <a:pt x="628" y="649"/>
                  <a:pt x="638" y="646"/>
                  <a:pt x="647" y="643"/>
                </a:cubicBezTo>
                <a:cubicBezTo>
                  <a:pt x="648" y="643"/>
                  <a:pt x="649" y="643"/>
                  <a:pt x="650" y="642"/>
                </a:cubicBezTo>
                <a:cubicBezTo>
                  <a:pt x="650" y="642"/>
                  <a:pt x="650" y="642"/>
                  <a:pt x="651" y="642"/>
                </a:cubicBezTo>
                <a:cubicBezTo>
                  <a:pt x="650" y="642"/>
                  <a:pt x="650" y="643"/>
                  <a:pt x="649" y="643"/>
                </a:cubicBezTo>
                <a:cubicBezTo>
                  <a:pt x="649" y="643"/>
                  <a:pt x="648" y="643"/>
                  <a:pt x="648" y="643"/>
                </a:cubicBezTo>
                <a:cubicBezTo>
                  <a:pt x="648" y="643"/>
                  <a:pt x="648" y="644"/>
                  <a:pt x="647" y="644"/>
                </a:cubicBezTo>
                <a:cubicBezTo>
                  <a:pt x="646" y="644"/>
                  <a:pt x="646" y="644"/>
                  <a:pt x="645" y="645"/>
                </a:cubicBezTo>
                <a:cubicBezTo>
                  <a:pt x="645" y="645"/>
                  <a:pt x="644" y="645"/>
                  <a:pt x="644" y="645"/>
                </a:cubicBezTo>
                <a:cubicBezTo>
                  <a:pt x="643" y="645"/>
                  <a:pt x="642" y="646"/>
                  <a:pt x="642" y="646"/>
                </a:cubicBezTo>
                <a:cubicBezTo>
                  <a:pt x="641" y="646"/>
                  <a:pt x="640" y="647"/>
                  <a:pt x="639" y="647"/>
                </a:cubicBezTo>
                <a:cubicBezTo>
                  <a:pt x="639" y="647"/>
                  <a:pt x="639" y="647"/>
                  <a:pt x="638" y="647"/>
                </a:cubicBezTo>
                <a:cubicBezTo>
                  <a:pt x="638" y="648"/>
                  <a:pt x="638" y="647"/>
                  <a:pt x="637" y="648"/>
                </a:cubicBezTo>
                <a:cubicBezTo>
                  <a:pt x="637" y="648"/>
                  <a:pt x="637" y="648"/>
                  <a:pt x="636" y="648"/>
                </a:cubicBezTo>
                <a:cubicBezTo>
                  <a:pt x="636" y="648"/>
                  <a:pt x="635" y="648"/>
                  <a:pt x="635" y="648"/>
                </a:cubicBezTo>
                <a:cubicBezTo>
                  <a:pt x="635" y="649"/>
                  <a:pt x="634" y="649"/>
                  <a:pt x="634" y="649"/>
                </a:cubicBezTo>
                <a:cubicBezTo>
                  <a:pt x="634" y="649"/>
                  <a:pt x="633" y="649"/>
                  <a:pt x="633" y="649"/>
                </a:cubicBezTo>
                <a:cubicBezTo>
                  <a:pt x="632" y="649"/>
                  <a:pt x="632" y="650"/>
                  <a:pt x="632" y="650"/>
                </a:cubicBezTo>
                <a:cubicBezTo>
                  <a:pt x="631" y="650"/>
                  <a:pt x="631" y="650"/>
                  <a:pt x="630" y="650"/>
                </a:cubicBezTo>
                <a:cubicBezTo>
                  <a:pt x="630" y="650"/>
                  <a:pt x="630" y="651"/>
                  <a:pt x="630" y="651"/>
                </a:cubicBezTo>
                <a:cubicBezTo>
                  <a:pt x="629" y="651"/>
                  <a:pt x="629" y="651"/>
                  <a:pt x="628" y="651"/>
                </a:cubicBezTo>
                <a:cubicBezTo>
                  <a:pt x="628" y="651"/>
                  <a:pt x="628" y="651"/>
                  <a:pt x="627" y="652"/>
                </a:cubicBezTo>
                <a:cubicBezTo>
                  <a:pt x="627" y="652"/>
                  <a:pt x="626" y="652"/>
                  <a:pt x="626" y="652"/>
                </a:cubicBezTo>
                <a:cubicBezTo>
                  <a:pt x="626" y="652"/>
                  <a:pt x="625" y="652"/>
                  <a:pt x="625" y="652"/>
                </a:cubicBezTo>
                <a:cubicBezTo>
                  <a:pt x="625" y="653"/>
                  <a:pt x="624" y="652"/>
                  <a:pt x="624" y="653"/>
                </a:cubicBezTo>
                <a:cubicBezTo>
                  <a:pt x="624" y="653"/>
                  <a:pt x="623" y="653"/>
                  <a:pt x="623" y="653"/>
                </a:cubicBezTo>
                <a:cubicBezTo>
                  <a:pt x="622" y="653"/>
                  <a:pt x="621" y="653"/>
                  <a:pt x="620" y="654"/>
                </a:cubicBezTo>
                <a:cubicBezTo>
                  <a:pt x="620" y="654"/>
                  <a:pt x="620" y="654"/>
                  <a:pt x="619" y="654"/>
                </a:cubicBezTo>
                <a:cubicBezTo>
                  <a:pt x="619" y="654"/>
                  <a:pt x="618" y="654"/>
                  <a:pt x="618" y="655"/>
                </a:cubicBezTo>
                <a:cubicBezTo>
                  <a:pt x="617" y="655"/>
                  <a:pt x="617" y="655"/>
                  <a:pt x="616" y="655"/>
                </a:cubicBezTo>
                <a:cubicBezTo>
                  <a:pt x="615" y="655"/>
                  <a:pt x="615" y="655"/>
                  <a:pt x="615" y="656"/>
                </a:cubicBezTo>
                <a:cubicBezTo>
                  <a:pt x="614" y="656"/>
                  <a:pt x="614" y="656"/>
                  <a:pt x="614" y="656"/>
                </a:cubicBezTo>
                <a:cubicBezTo>
                  <a:pt x="612" y="657"/>
                  <a:pt x="611" y="657"/>
                  <a:pt x="610" y="657"/>
                </a:cubicBezTo>
                <a:cubicBezTo>
                  <a:pt x="609" y="657"/>
                  <a:pt x="609" y="657"/>
                  <a:pt x="609" y="657"/>
                </a:cubicBezTo>
                <a:cubicBezTo>
                  <a:pt x="608" y="658"/>
                  <a:pt x="607" y="658"/>
                  <a:pt x="606" y="658"/>
                </a:cubicBezTo>
                <a:cubicBezTo>
                  <a:pt x="606" y="658"/>
                  <a:pt x="605" y="658"/>
                  <a:pt x="605" y="659"/>
                </a:cubicBezTo>
                <a:cubicBezTo>
                  <a:pt x="605" y="659"/>
                  <a:pt x="605" y="658"/>
                  <a:pt x="604" y="658"/>
                </a:cubicBezTo>
                <a:cubicBezTo>
                  <a:pt x="604" y="659"/>
                  <a:pt x="604" y="659"/>
                  <a:pt x="604" y="659"/>
                </a:cubicBezTo>
                <a:cubicBezTo>
                  <a:pt x="603" y="659"/>
                  <a:pt x="602" y="659"/>
                  <a:pt x="601" y="659"/>
                </a:cubicBezTo>
                <a:cubicBezTo>
                  <a:pt x="601" y="659"/>
                  <a:pt x="601" y="660"/>
                  <a:pt x="600" y="660"/>
                </a:cubicBezTo>
                <a:cubicBezTo>
                  <a:pt x="600" y="660"/>
                  <a:pt x="600" y="660"/>
                  <a:pt x="600" y="660"/>
                </a:cubicBezTo>
                <a:cubicBezTo>
                  <a:pt x="599" y="660"/>
                  <a:pt x="599" y="660"/>
                  <a:pt x="599" y="660"/>
                </a:cubicBezTo>
                <a:cubicBezTo>
                  <a:pt x="596" y="661"/>
                  <a:pt x="592" y="660"/>
                  <a:pt x="589" y="661"/>
                </a:cubicBezTo>
                <a:cubicBezTo>
                  <a:pt x="589" y="661"/>
                  <a:pt x="589" y="661"/>
                  <a:pt x="589" y="661"/>
                </a:cubicBezTo>
                <a:cubicBezTo>
                  <a:pt x="588" y="661"/>
                  <a:pt x="588" y="661"/>
                  <a:pt x="588" y="661"/>
                </a:cubicBezTo>
                <a:cubicBezTo>
                  <a:pt x="588" y="661"/>
                  <a:pt x="587" y="662"/>
                  <a:pt x="587" y="662"/>
                </a:cubicBezTo>
                <a:cubicBezTo>
                  <a:pt x="587" y="662"/>
                  <a:pt x="586" y="662"/>
                  <a:pt x="586" y="662"/>
                </a:cubicBezTo>
                <a:cubicBezTo>
                  <a:pt x="586" y="662"/>
                  <a:pt x="586" y="662"/>
                  <a:pt x="586" y="662"/>
                </a:cubicBezTo>
                <a:cubicBezTo>
                  <a:pt x="583" y="662"/>
                  <a:pt x="581" y="663"/>
                  <a:pt x="579" y="663"/>
                </a:cubicBezTo>
                <a:cubicBezTo>
                  <a:pt x="576" y="664"/>
                  <a:pt x="539" y="662"/>
                  <a:pt x="512" y="660"/>
                </a:cubicBezTo>
                <a:cubicBezTo>
                  <a:pt x="486" y="657"/>
                  <a:pt x="444" y="646"/>
                  <a:pt x="443" y="645"/>
                </a:cubicBezTo>
                <a:cubicBezTo>
                  <a:pt x="443" y="645"/>
                  <a:pt x="442" y="645"/>
                  <a:pt x="442" y="645"/>
                </a:cubicBezTo>
                <a:cubicBezTo>
                  <a:pt x="440" y="644"/>
                  <a:pt x="439" y="644"/>
                  <a:pt x="438" y="644"/>
                </a:cubicBezTo>
                <a:cubicBezTo>
                  <a:pt x="438" y="644"/>
                  <a:pt x="435" y="644"/>
                  <a:pt x="434" y="643"/>
                </a:cubicBezTo>
                <a:cubicBezTo>
                  <a:pt x="434" y="643"/>
                  <a:pt x="434" y="644"/>
                  <a:pt x="433" y="644"/>
                </a:cubicBezTo>
                <a:cubicBezTo>
                  <a:pt x="433" y="644"/>
                  <a:pt x="433" y="643"/>
                  <a:pt x="433" y="643"/>
                </a:cubicBezTo>
                <a:cubicBezTo>
                  <a:pt x="432" y="643"/>
                  <a:pt x="431" y="643"/>
                  <a:pt x="431" y="643"/>
                </a:cubicBezTo>
                <a:cubicBezTo>
                  <a:pt x="430" y="643"/>
                  <a:pt x="430" y="643"/>
                  <a:pt x="429" y="642"/>
                </a:cubicBezTo>
                <a:cubicBezTo>
                  <a:pt x="429" y="642"/>
                  <a:pt x="428" y="642"/>
                  <a:pt x="427" y="642"/>
                </a:cubicBezTo>
                <a:cubicBezTo>
                  <a:pt x="426" y="642"/>
                  <a:pt x="425" y="642"/>
                  <a:pt x="424" y="642"/>
                </a:cubicBezTo>
                <a:cubicBezTo>
                  <a:pt x="424" y="642"/>
                  <a:pt x="423" y="642"/>
                  <a:pt x="423" y="642"/>
                </a:cubicBezTo>
                <a:cubicBezTo>
                  <a:pt x="422" y="642"/>
                  <a:pt x="422" y="642"/>
                  <a:pt x="421" y="642"/>
                </a:cubicBezTo>
                <a:cubicBezTo>
                  <a:pt x="421" y="642"/>
                  <a:pt x="421" y="641"/>
                  <a:pt x="420" y="641"/>
                </a:cubicBezTo>
                <a:cubicBezTo>
                  <a:pt x="417" y="640"/>
                  <a:pt x="418" y="641"/>
                  <a:pt x="416" y="640"/>
                </a:cubicBezTo>
                <a:cubicBezTo>
                  <a:pt x="415" y="640"/>
                  <a:pt x="414" y="640"/>
                  <a:pt x="413" y="639"/>
                </a:cubicBezTo>
                <a:cubicBezTo>
                  <a:pt x="412" y="640"/>
                  <a:pt x="409" y="640"/>
                  <a:pt x="408" y="639"/>
                </a:cubicBezTo>
                <a:cubicBezTo>
                  <a:pt x="407" y="639"/>
                  <a:pt x="405" y="639"/>
                  <a:pt x="404" y="639"/>
                </a:cubicBezTo>
                <a:cubicBezTo>
                  <a:pt x="403" y="639"/>
                  <a:pt x="403" y="638"/>
                  <a:pt x="401" y="638"/>
                </a:cubicBezTo>
                <a:cubicBezTo>
                  <a:pt x="400" y="638"/>
                  <a:pt x="400" y="640"/>
                  <a:pt x="399" y="639"/>
                </a:cubicBezTo>
                <a:cubicBezTo>
                  <a:pt x="397" y="638"/>
                  <a:pt x="393" y="638"/>
                  <a:pt x="392" y="638"/>
                </a:cubicBezTo>
                <a:cubicBezTo>
                  <a:pt x="392" y="638"/>
                  <a:pt x="392" y="638"/>
                  <a:pt x="391" y="638"/>
                </a:cubicBezTo>
                <a:cubicBezTo>
                  <a:pt x="390" y="638"/>
                  <a:pt x="390" y="639"/>
                  <a:pt x="389" y="639"/>
                </a:cubicBezTo>
                <a:cubicBezTo>
                  <a:pt x="389" y="638"/>
                  <a:pt x="389" y="639"/>
                  <a:pt x="389" y="639"/>
                </a:cubicBezTo>
                <a:cubicBezTo>
                  <a:pt x="388" y="639"/>
                  <a:pt x="386" y="639"/>
                  <a:pt x="386" y="639"/>
                </a:cubicBezTo>
                <a:cubicBezTo>
                  <a:pt x="385" y="639"/>
                  <a:pt x="384" y="639"/>
                  <a:pt x="383" y="639"/>
                </a:cubicBezTo>
                <a:cubicBezTo>
                  <a:pt x="382" y="639"/>
                  <a:pt x="382" y="641"/>
                  <a:pt x="381" y="640"/>
                </a:cubicBezTo>
                <a:cubicBezTo>
                  <a:pt x="380" y="642"/>
                  <a:pt x="382" y="642"/>
                  <a:pt x="381" y="642"/>
                </a:cubicBezTo>
                <a:cubicBezTo>
                  <a:pt x="380" y="642"/>
                  <a:pt x="378" y="642"/>
                  <a:pt x="378" y="642"/>
                </a:cubicBezTo>
                <a:cubicBezTo>
                  <a:pt x="376" y="643"/>
                  <a:pt x="374" y="643"/>
                  <a:pt x="373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1" y="643"/>
                  <a:pt x="371" y="644"/>
                  <a:pt x="371" y="644"/>
                </a:cubicBezTo>
                <a:cubicBezTo>
                  <a:pt x="370" y="644"/>
                  <a:pt x="370" y="643"/>
                  <a:pt x="369" y="643"/>
                </a:cubicBezTo>
                <a:cubicBezTo>
                  <a:pt x="369" y="643"/>
                  <a:pt x="369" y="644"/>
                  <a:pt x="369" y="644"/>
                </a:cubicBezTo>
                <a:cubicBezTo>
                  <a:pt x="368" y="644"/>
                  <a:pt x="367" y="643"/>
                  <a:pt x="367" y="644"/>
                </a:cubicBezTo>
                <a:cubicBezTo>
                  <a:pt x="366" y="644"/>
                  <a:pt x="365" y="645"/>
                  <a:pt x="364" y="645"/>
                </a:cubicBezTo>
                <a:cubicBezTo>
                  <a:pt x="361" y="646"/>
                  <a:pt x="359" y="647"/>
                  <a:pt x="357" y="648"/>
                </a:cubicBezTo>
                <a:cubicBezTo>
                  <a:pt x="356" y="648"/>
                  <a:pt x="355" y="649"/>
                  <a:pt x="353" y="649"/>
                </a:cubicBezTo>
                <a:cubicBezTo>
                  <a:pt x="353" y="651"/>
                  <a:pt x="351" y="652"/>
                  <a:pt x="350" y="652"/>
                </a:cubicBezTo>
                <a:cubicBezTo>
                  <a:pt x="350" y="653"/>
                  <a:pt x="349" y="653"/>
                  <a:pt x="348" y="654"/>
                </a:cubicBezTo>
                <a:cubicBezTo>
                  <a:pt x="347" y="654"/>
                  <a:pt x="346" y="655"/>
                  <a:pt x="345" y="654"/>
                </a:cubicBezTo>
                <a:cubicBezTo>
                  <a:pt x="345" y="653"/>
                  <a:pt x="347" y="653"/>
                  <a:pt x="347" y="652"/>
                </a:cubicBezTo>
                <a:cubicBezTo>
                  <a:pt x="347" y="651"/>
                  <a:pt x="348" y="651"/>
                  <a:pt x="348" y="650"/>
                </a:cubicBezTo>
                <a:cubicBezTo>
                  <a:pt x="350" y="650"/>
                  <a:pt x="351" y="649"/>
                  <a:pt x="352" y="648"/>
                </a:cubicBezTo>
                <a:cubicBezTo>
                  <a:pt x="352" y="648"/>
                  <a:pt x="353" y="648"/>
                  <a:pt x="353" y="648"/>
                </a:cubicBezTo>
                <a:cubicBezTo>
                  <a:pt x="353" y="648"/>
                  <a:pt x="354" y="647"/>
                  <a:pt x="354" y="647"/>
                </a:cubicBezTo>
                <a:cubicBezTo>
                  <a:pt x="355" y="646"/>
                  <a:pt x="357" y="646"/>
                  <a:pt x="358" y="645"/>
                </a:cubicBezTo>
                <a:cubicBezTo>
                  <a:pt x="359" y="646"/>
                  <a:pt x="359" y="645"/>
                  <a:pt x="360" y="645"/>
                </a:cubicBezTo>
                <a:cubicBezTo>
                  <a:pt x="361" y="644"/>
                  <a:pt x="361" y="644"/>
                  <a:pt x="363" y="643"/>
                </a:cubicBezTo>
                <a:cubicBezTo>
                  <a:pt x="363" y="643"/>
                  <a:pt x="364" y="644"/>
                  <a:pt x="364" y="643"/>
                </a:cubicBezTo>
                <a:cubicBezTo>
                  <a:pt x="364" y="643"/>
                  <a:pt x="364" y="643"/>
                  <a:pt x="365" y="643"/>
                </a:cubicBezTo>
                <a:cubicBezTo>
                  <a:pt x="365" y="643"/>
                  <a:pt x="365" y="643"/>
                  <a:pt x="366" y="643"/>
                </a:cubicBezTo>
                <a:cubicBezTo>
                  <a:pt x="366" y="643"/>
                  <a:pt x="366" y="642"/>
                  <a:pt x="367" y="642"/>
                </a:cubicBezTo>
                <a:cubicBezTo>
                  <a:pt x="367" y="642"/>
                  <a:pt x="368" y="642"/>
                  <a:pt x="368" y="642"/>
                </a:cubicBezTo>
                <a:cubicBezTo>
                  <a:pt x="368" y="642"/>
                  <a:pt x="369" y="642"/>
                  <a:pt x="369" y="642"/>
                </a:cubicBezTo>
                <a:cubicBezTo>
                  <a:pt x="370" y="642"/>
                  <a:pt x="370" y="642"/>
                  <a:pt x="370" y="642"/>
                </a:cubicBezTo>
                <a:cubicBezTo>
                  <a:pt x="371" y="642"/>
                  <a:pt x="371" y="641"/>
                  <a:pt x="372" y="641"/>
                </a:cubicBezTo>
                <a:cubicBezTo>
                  <a:pt x="372" y="641"/>
                  <a:pt x="373" y="642"/>
                  <a:pt x="373" y="642"/>
                </a:cubicBezTo>
                <a:cubicBezTo>
                  <a:pt x="374" y="641"/>
                  <a:pt x="374" y="640"/>
                  <a:pt x="375" y="640"/>
                </a:cubicBezTo>
                <a:cubicBezTo>
                  <a:pt x="377" y="641"/>
                  <a:pt x="378" y="641"/>
                  <a:pt x="378" y="640"/>
                </a:cubicBezTo>
                <a:cubicBezTo>
                  <a:pt x="378" y="639"/>
                  <a:pt x="377" y="640"/>
                  <a:pt x="377" y="640"/>
                </a:cubicBezTo>
                <a:cubicBezTo>
                  <a:pt x="376" y="640"/>
                  <a:pt x="375" y="640"/>
                  <a:pt x="374" y="640"/>
                </a:cubicBezTo>
                <a:cubicBezTo>
                  <a:pt x="374" y="640"/>
                  <a:pt x="374" y="640"/>
                  <a:pt x="373" y="640"/>
                </a:cubicBezTo>
                <a:cubicBezTo>
                  <a:pt x="373" y="640"/>
                  <a:pt x="373" y="640"/>
                  <a:pt x="372" y="640"/>
                </a:cubicBezTo>
                <a:cubicBezTo>
                  <a:pt x="371" y="640"/>
                  <a:pt x="371" y="640"/>
                  <a:pt x="370" y="641"/>
                </a:cubicBezTo>
                <a:cubicBezTo>
                  <a:pt x="369" y="641"/>
                  <a:pt x="369" y="640"/>
                  <a:pt x="368" y="640"/>
                </a:cubicBezTo>
                <a:cubicBezTo>
                  <a:pt x="367" y="641"/>
                  <a:pt x="366" y="641"/>
                  <a:pt x="365" y="642"/>
                </a:cubicBezTo>
                <a:cubicBezTo>
                  <a:pt x="364" y="641"/>
                  <a:pt x="363" y="642"/>
                  <a:pt x="361" y="642"/>
                </a:cubicBezTo>
                <a:cubicBezTo>
                  <a:pt x="361" y="642"/>
                  <a:pt x="360" y="644"/>
                  <a:pt x="359" y="644"/>
                </a:cubicBezTo>
                <a:cubicBezTo>
                  <a:pt x="358" y="643"/>
                  <a:pt x="357" y="644"/>
                  <a:pt x="355" y="644"/>
                </a:cubicBezTo>
                <a:cubicBezTo>
                  <a:pt x="355" y="645"/>
                  <a:pt x="354" y="645"/>
                  <a:pt x="353" y="646"/>
                </a:cubicBezTo>
                <a:cubicBezTo>
                  <a:pt x="353" y="646"/>
                  <a:pt x="353" y="646"/>
                  <a:pt x="352" y="646"/>
                </a:cubicBezTo>
                <a:cubicBezTo>
                  <a:pt x="352" y="646"/>
                  <a:pt x="351" y="647"/>
                  <a:pt x="350" y="646"/>
                </a:cubicBezTo>
                <a:cubicBezTo>
                  <a:pt x="349" y="648"/>
                  <a:pt x="347" y="649"/>
                  <a:pt x="345" y="649"/>
                </a:cubicBezTo>
                <a:cubicBezTo>
                  <a:pt x="345" y="650"/>
                  <a:pt x="344" y="650"/>
                  <a:pt x="344" y="651"/>
                </a:cubicBezTo>
                <a:cubicBezTo>
                  <a:pt x="343" y="651"/>
                  <a:pt x="342" y="652"/>
                  <a:pt x="341" y="652"/>
                </a:cubicBezTo>
                <a:cubicBezTo>
                  <a:pt x="340" y="655"/>
                  <a:pt x="339" y="655"/>
                  <a:pt x="339" y="656"/>
                </a:cubicBezTo>
                <a:cubicBezTo>
                  <a:pt x="338" y="656"/>
                  <a:pt x="337" y="657"/>
                  <a:pt x="337" y="657"/>
                </a:cubicBezTo>
                <a:cubicBezTo>
                  <a:pt x="336" y="659"/>
                  <a:pt x="335" y="659"/>
                  <a:pt x="334" y="660"/>
                </a:cubicBezTo>
                <a:cubicBezTo>
                  <a:pt x="330" y="664"/>
                  <a:pt x="329" y="671"/>
                  <a:pt x="330" y="672"/>
                </a:cubicBezTo>
                <a:cubicBezTo>
                  <a:pt x="329" y="672"/>
                  <a:pt x="329" y="674"/>
                  <a:pt x="329" y="675"/>
                </a:cubicBezTo>
                <a:cubicBezTo>
                  <a:pt x="330" y="675"/>
                  <a:pt x="330" y="676"/>
                  <a:pt x="330" y="676"/>
                </a:cubicBezTo>
                <a:cubicBezTo>
                  <a:pt x="329" y="677"/>
                  <a:pt x="330" y="679"/>
                  <a:pt x="330" y="679"/>
                </a:cubicBezTo>
                <a:cubicBezTo>
                  <a:pt x="332" y="683"/>
                  <a:pt x="332" y="683"/>
                  <a:pt x="332" y="683"/>
                </a:cubicBezTo>
                <a:cubicBezTo>
                  <a:pt x="311" y="686"/>
                  <a:pt x="293" y="704"/>
                  <a:pt x="301" y="737"/>
                </a:cubicBezTo>
                <a:cubicBezTo>
                  <a:pt x="310" y="776"/>
                  <a:pt x="347" y="767"/>
                  <a:pt x="347" y="767"/>
                </a:cubicBezTo>
                <a:cubicBezTo>
                  <a:pt x="347" y="767"/>
                  <a:pt x="348" y="772"/>
                  <a:pt x="348" y="773"/>
                </a:cubicBezTo>
                <a:cubicBezTo>
                  <a:pt x="349" y="777"/>
                  <a:pt x="351" y="781"/>
                  <a:pt x="353" y="784"/>
                </a:cubicBezTo>
                <a:cubicBezTo>
                  <a:pt x="361" y="796"/>
                  <a:pt x="376" y="800"/>
                  <a:pt x="389" y="800"/>
                </a:cubicBezTo>
                <a:cubicBezTo>
                  <a:pt x="396" y="800"/>
                  <a:pt x="403" y="800"/>
                  <a:pt x="410" y="798"/>
                </a:cubicBezTo>
                <a:cubicBezTo>
                  <a:pt x="426" y="795"/>
                  <a:pt x="442" y="784"/>
                  <a:pt x="448" y="767"/>
                </a:cubicBezTo>
                <a:cubicBezTo>
                  <a:pt x="455" y="751"/>
                  <a:pt x="451" y="729"/>
                  <a:pt x="434" y="720"/>
                </a:cubicBezTo>
                <a:cubicBezTo>
                  <a:pt x="431" y="719"/>
                  <a:pt x="428" y="718"/>
                  <a:pt x="424" y="718"/>
                </a:cubicBezTo>
                <a:cubicBezTo>
                  <a:pt x="414" y="717"/>
                  <a:pt x="400" y="725"/>
                  <a:pt x="396" y="735"/>
                </a:cubicBezTo>
                <a:cubicBezTo>
                  <a:pt x="394" y="740"/>
                  <a:pt x="394" y="747"/>
                  <a:pt x="398" y="751"/>
                </a:cubicBezTo>
                <a:cubicBezTo>
                  <a:pt x="401" y="753"/>
                  <a:pt x="404" y="755"/>
                  <a:pt x="407" y="754"/>
                </a:cubicBezTo>
                <a:cubicBezTo>
                  <a:pt x="410" y="754"/>
                  <a:pt x="417" y="753"/>
                  <a:pt x="418" y="752"/>
                </a:cubicBezTo>
                <a:cubicBezTo>
                  <a:pt x="419" y="751"/>
                  <a:pt x="419" y="750"/>
                  <a:pt x="419" y="751"/>
                </a:cubicBezTo>
                <a:cubicBezTo>
                  <a:pt x="420" y="756"/>
                  <a:pt x="416" y="762"/>
                  <a:pt x="412" y="764"/>
                </a:cubicBezTo>
                <a:cubicBezTo>
                  <a:pt x="407" y="768"/>
                  <a:pt x="399" y="768"/>
                  <a:pt x="393" y="766"/>
                </a:cubicBezTo>
                <a:cubicBezTo>
                  <a:pt x="390" y="765"/>
                  <a:pt x="386" y="763"/>
                  <a:pt x="384" y="760"/>
                </a:cubicBezTo>
                <a:cubicBezTo>
                  <a:pt x="380" y="756"/>
                  <a:pt x="378" y="749"/>
                  <a:pt x="378" y="743"/>
                </a:cubicBezTo>
                <a:cubicBezTo>
                  <a:pt x="377" y="736"/>
                  <a:pt x="379" y="729"/>
                  <a:pt x="381" y="722"/>
                </a:cubicBezTo>
                <a:cubicBezTo>
                  <a:pt x="385" y="709"/>
                  <a:pt x="396" y="703"/>
                  <a:pt x="407" y="699"/>
                </a:cubicBezTo>
                <a:cubicBezTo>
                  <a:pt x="417" y="695"/>
                  <a:pt x="427" y="695"/>
                  <a:pt x="436" y="694"/>
                </a:cubicBezTo>
                <a:cubicBezTo>
                  <a:pt x="442" y="694"/>
                  <a:pt x="447" y="694"/>
                  <a:pt x="453" y="694"/>
                </a:cubicBezTo>
                <a:cubicBezTo>
                  <a:pt x="462" y="694"/>
                  <a:pt x="471" y="694"/>
                  <a:pt x="480" y="695"/>
                </a:cubicBezTo>
                <a:cubicBezTo>
                  <a:pt x="488" y="695"/>
                  <a:pt x="495" y="696"/>
                  <a:pt x="503" y="696"/>
                </a:cubicBezTo>
                <a:cubicBezTo>
                  <a:pt x="516" y="696"/>
                  <a:pt x="530" y="696"/>
                  <a:pt x="543" y="694"/>
                </a:cubicBezTo>
                <a:cubicBezTo>
                  <a:pt x="554" y="693"/>
                  <a:pt x="566" y="691"/>
                  <a:pt x="578" y="688"/>
                </a:cubicBezTo>
                <a:cubicBezTo>
                  <a:pt x="589" y="686"/>
                  <a:pt x="600" y="683"/>
                  <a:pt x="611" y="678"/>
                </a:cubicBezTo>
                <a:cubicBezTo>
                  <a:pt x="611" y="678"/>
                  <a:pt x="612" y="678"/>
                  <a:pt x="612" y="678"/>
                </a:cubicBezTo>
                <a:cubicBezTo>
                  <a:pt x="612" y="678"/>
                  <a:pt x="613" y="677"/>
                  <a:pt x="613" y="677"/>
                </a:cubicBezTo>
                <a:cubicBezTo>
                  <a:pt x="614" y="677"/>
                  <a:pt x="613" y="677"/>
                  <a:pt x="614" y="677"/>
                </a:cubicBezTo>
                <a:cubicBezTo>
                  <a:pt x="615" y="676"/>
                  <a:pt x="618" y="676"/>
                  <a:pt x="618" y="676"/>
                </a:cubicBezTo>
                <a:cubicBezTo>
                  <a:pt x="619" y="675"/>
                  <a:pt x="619" y="675"/>
                  <a:pt x="620" y="674"/>
                </a:cubicBezTo>
                <a:cubicBezTo>
                  <a:pt x="620" y="674"/>
                  <a:pt x="620" y="674"/>
                  <a:pt x="621" y="674"/>
                </a:cubicBezTo>
                <a:cubicBezTo>
                  <a:pt x="622" y="674"/>
                  <a:pt x="622" y="672"/>
                  <a:pt x="623" y="673"/>
                </a:cubicBezTo>
                <a:cubicBezTo>
                  <a:pt x="623" y="673"/>
                  <a:pt x="622" y="674"/>
                  <a:pt x="623" y="674"/>
                </a:cubicBezTo>
                <a:cubicBezTo>
                  <a:pt x="623" y="673"/>
                  <a:pt x="625" y="673"/>
                  <a:pt x="625" y="673"/>
                </a:cubicBezTo>
                <a:cubicBezTo>
                  <a:pt x="625" y="673"/>
                  <a:pt x="625" y="673"/>
                  <a:pt x="625" y="672"/>
                </a:cubicBezTo>
                <a:cubicBezTo>
                  <a:pt x="626" y="672"/>
                  <a:pt x="627" y="672"/>
                  <a:pt x="628" y="671"/>
                </a:cubicBezTo>
                <a:cubicBezTo>
                  <a:pt x="629" y="671"/>
                  <a:pt x="629" y="671"/>
                  <a:pt x="630" y="671"/>
                </a:cubicBezTo>
                <a:cubicBezTo>
                  <a:pt x="631" y="670"/>
                  <a:pt x="632" y="670"/>
                  <a:pt x="633" y="669"/>
                </a:cubicBezTo>
                <a:cubicBezTo>
                  <a:pt x="634" y="668"/>
                  <a:pt x="635" y="668"/>
                  <a:pt x="636" y="667"/>
                </a:cubicBezTo>
                <a:cubicBezTo>
                  <a:pt x="638" y="666"/>
                  <a:pt x="640" y="666"/>
                  <a:pt x="641" y="665"/>
                </a:cubicBezTo>
                <a:cubicBezTo>
                  <a:pt x="642" y="665"/>
                  <a:pt x="643" y="664"/>
                  <a:pt x="644" y="664"/>
                </a:cubicBezTo>
                <a:cubicBezTo>
                  <a:pt x="645" y="663"/>
                  <a:pt x="647" y="662"/>
                  <a:pt x="647" y="662"/>
                </a:cubicBezTo>
                <a:cubicBezTo>
                  <a:pt x="648" y="662"/>
                  <a:pt x="648" y="662"/>
                  <a:pt x="648" y="662"/>
                </a:cubicBezTo>
                <a:cubicBezTo>
                  <a:pt x="648" y="662"/>
                  <a:pt x="649" y="661"/>
                  <a:pt x="649" y="661"/>
                </a:cubicBezTo>
                <a:cubicBezTo>
                  <a:pt x="649" y="661"/>
                  <a:pt x="649" y="661"/>
                  <a:pt x="650" y="661"/>
                </a:cubicBezTo>
                <a:cubicBezTo>
                  <a:pt x="650" y="661"/>
                  <a:pt x="650" y="660"/>
                  <a:pt x="651" y="660"/>
                </a:cubicBezTo>
                <a:cubicBezTo>
                  <a:pt x="651" y="660"/>
                  <a:pt x="651" y="659"/>
                  <a:pt x="652" y="659"/>
                </a:cubicBezTo>
                <a:cubicBezTo>
                  <a:pt x="653" y="659"/>
                  <a:pt x="654" y="658"/>
                  <a:pt x="655" y="658"/>
                </a:cubicBezTo>
                <a:cubicBezTo>
                  <a:pt x="656" y="657"/>
                  <a:pt x="656" y="657"/>
                  <a:pt x="656" y="657"/>
                </a:cubicBezTo>
                <a:cubicBezTo>
                  <a:pt x="656" y="656"/>
                  <a:pt x="657" y="657"/>
                  <a:pt x="657" y="657"/>
                </a:cubicBezTo>
                <a:cubicBezTo>
                  <a:pt x="660" y="655"/>
                  <a:pt x="659" y="654"/>
                  <a:pt x="662" y="653"/>
                </a:cubicBezTo>
                <a:cubicBezTo>
                  <a:pt x="663" y="652"/>
                  <a:pt x="664" y="651"/>
                  <a:pt x="665" y="651"/>
                </a:cubicBezTo>
                <a:cubicBezTo>
                  <a:pt x="668" y="648"/>
                  <a:pt x="671" y="649"/>
                  <a:pt x="675" y="647"/>
                </a:cubicBezTo>
                <a:cubicBezTo>
                  <a:pt x="678" y="644"/>
                  <a:pt x="681" y="641"/>
                  <a:pt x="684" y="639"/>
                </a:cubicBezTo>
                <a:cubicBezTo>
                  <a:pt x="687" y="637"/>
                  <a:pt x="690" y="634"/>
                  <a:pt x="692" y="632"/>
                </a:cubicBezTo>
                <a:cubicBezTo>
                  <a:pt x="693" y="631"/>
                  <a:pt x="693" y="631"/>
                  <a:pt x="693" y="631"/>
                </a:cubicBezTo>
                <a:cubicBezTo>
                  <a:pt x="694" y="630"/>
                  <a:pt x="695" y="629"/>
                  <a:pt x="695" y="629"/>
                </a:cubicBezTo>
                <a:cubicBezTo>
                  <a:pt x="695" y="629"/>
                  <a:pt x="696" y="629"/>
                  <a:pt x="696" y="628"/>
                </a:cubicBezTo>
                <a:cubicBezTo>
                  <a:pt x="697" y="628"/>
                  <a:pt x="697" y="628"/>
                  <a:pt x="698" y="627"/>
                </a:cubicBezTo>
                <a:cubicBezTo>
                  <a:pt x="698" y="627"/>
                  <a:pt x="699" y="626"/>
                  <a:pt x="699" y="625"/>
                </a:cubicBezTo>
                <a:cubicBezTo>
                  <a:pt x="699" y="625"/>
                  <a:pt x="700" y="624"/>
                  <a:pt x="700" y="624"/>
                </a:cubicBezTo>
                <a:cubicBezTo>
                  <a:pt x="700" y="624"/>
                  <a:pt x="700" y="623"/>
                  <a:pt x="700" y="623"/>
                </a:cubicBezTo>
                <a:cubicBezTo>
                  <a:pt x="701" y="623"/>
                  <a:pt x="701" y="623"/>
                  <a:pt x="701" y="623"/>
                </a:cubicBezTo>
                <a:cubicBezTo>
                  <a:pt x="702" y="622"/>
                  <a:pt x="703" y="622"/>
                  <a:pt x="703" y="622"/>
                </a:cubicBezTo>
                <a:cubicBezTo>
                  <a:pt x="704" y="621"/>
                  <a:pt x="704" y="620"/>
                  <a:pt x="704" y="620"/>
                </a:cubicBezTo>
                <a:cubicBezTo>
                  <a:pt x="704" y="620"/>
                  <a:pt x="704" y="619"/>
                  <a:pt x="704" y="619"/>
                </a:cubicBezTo>
                <a:cubicBezTo>
                  <a:pt x="705" y="619"/>
                  <a:pt x="705" y="619"/>
                  <a:pt x="705" y="619"/>
                </a:cubicBezTo>
                <a:cubicBezTo>
                  <a:pt x="706" y="618"/>
                  <a:pt x="707" y="617"/>
                  <a:pt x="708" y="616"/>
                </a:cubicBezTo>
                <a:cubicBezTo>
                  <a:pt x="709" y="616"/>
                  <a:pt x="709" y="615"/>
                  <a:pt x="709" y="614"/>
                </a:cubicBezTo>
                <a:cubicBezTo>
                  <a:pt x="710" y="613"/>
                  <a:pt x="710" y="612"/>
                  <a:pt x="711" y="611"/>
                </a:cubicBezTo>
                <a:cubicBezTo>
                  <a:pt x="712" y="611"/>
                  <a:pt x="713" y="610"/>
                  <a:pt x="713" y="609"/>
                </a:cubicBezTo>
                <a:cubicBezTo>
                  <a:pt x="715" y="607"/>
                  <a:pt x="716" y="603"/>
                  <a:pt x="718" y="601"/>
                </a:cubicBezTo>
                <a:cubicBezTo>
                  <a:pt x="718" y="601"/>
                  <a:pt x="718" y="600"/>
                  <a:pt x="719" y="600"/>
                </a:cubicBezTo>
                <a:cubicBezTo>
                  <a:pt x="719" y="599"/>
                  <a:pt x="721" y="597"/>
                  <a:pt x="721" y="596"/>
                </a:cubicBezTo>
                <a:cubicBezTo>
                  <a:pt x="721" y="596"/>
                  <a:pt x="722" y="596"/>
                  <a:pt x="722" y="596"/>
                </a:cubicBezTo>
                <a:cubicBezTo>
                  <a:pt x="722" y="595"/>
                  <a:pt x="723" y="594"/>
                  <a:pt x="723" y="593"/>
                </a:cubicBezTo>
                <a:cubicBezTo>
                  <a:pt x="723" y="593"/>
                  <a:pt x="724" y="593"/>
                  <a:pt x="724" y="593"/>
                </a:cubicBezTo>
                <a:cubicBezTo>
                  <a:pt x="724" y="592"/>
                  <a:pt x="724" y="592"/>
                  <a:pt x="724" y="591"/>
                </a:cubicBezTo>
                <a:cubicBezTo>
                  <a:pt x="725" y="591"/>
                  <a:pt x="725" y="591"/>
                  <a:pt x="725" y="591"/>
                </a:cubicBezTo>
                <a:cubicBezTo>
                  <a:pt x="724" y="593"/>
                  <a:pt x="723" y="595"/>
                  <a:pt x="722" y="597"/>
                </a:cubicBezTo>
                <a:cubicBezTo>
                  <a:pt x="718" y="606"/>
                  <a:pt x="712" y="614"/>
                  <a:pt x="706" y="622"/>
                </a:cubicBezTo>
                <a:cubicBezTo>
                  <a:pt x="700" y="629"/>
                  <a:pt x="693" y="634"/>
                  <a:pt x="687" y="641"/>
                </a:cubicBezTo>
                <a:cubicBezTo>
                  <a:pt x="684" y="644"/>
                  <a:pt x="680" y="648"/>
                  <a:pt x="677" y="651"/>
                </a:cubicBezTo>
                <a:cubicBezTo>
                  <a:pt x="650" y="673"/>
                  <a:pt x="617" y="686"/>
                  <a:pt x="583" y="692"/>
                </a:cubicBezTo>
                <a:cubicBezTo>
                  <a:pt x="579" y="693"/>
                  <a:pt x="575" y="694"/>
                  <a:pt x="571" y="694"/>
                </a:cubicBezTo>
                <a:cubicBezTo>
                  <a:pt x="558" y="696"/>
                  <a:pt x="544" y="697"/>
                  <a:pt x="530" y="699"/>
                </a:cubicBezTo>
                <a:cubicBezTo>
                  <a:pt x="524" y="700"/>
                  <a:pt x="518" y="700"/>
                  <a:pt x="512" y="702"/>
                </a:cubicBezTo>
                <a:cubicBezTo>
                  <a:pt x="505" y="703"/>
                  <a:pt x="498" y="706"/>
                  <a:pt x="493" y="711"/>
                </a:cubicBezTo>
                <a:cubicBezTo>
                  <a:pt x="487" y="716"/>
                  <a:pt x="487" y="724"/>
                  <a:pt x="491" y="731"/>
                </a:cubicBezTo>
                <a:cubicBezTo>
                  <a:pt x="491" y="732"/>
                  <a:pt x="492" y="732"/>
                  <a:pt x="492" y="733"/>
                </a:cubicBezTo>
                <a:cubicBezTo>
                  <a:pt x="492" y="733"/>
                  <a:pt x="472" y="742"/>
                  <a:pt x="480" y="763"/>
                </a:cubicBezTo>
                <a:cubicBezTo>
                  <a:pt x="488" y="785"/>
                  <a:pt x="508" y="778"/>
                  <a:pt x="515" y="774"/>
                </a:cubicBezTo>
                <a:cubicBezTo>
                  <a:pt x="515" y="774"/>
                  <a:pt x="524" y="801"/>
                  <a:pt x="560" y="783"/>
                </a:cubicBezTo>
                <a:cubicBezTo>
                  <a:pt x="564" y="781"/>
                  <a:pt x="568" y="779"/>
                  <a:pt x="571" y="776"/>
                </a:cubicBezTo>
                <a:cubicBezTo>
                  <a:pt x="583" y="766"/>
                  <a:pt x="589" y="745"/>
                  <a:pt x="575" y="733"/>
                </a:cubicBezTo>
                <a:cubicBezTo>
                  <a:pt x="565" y="725"/>
                  <a:pt x="546" y="730"/>
                  <a:pt x="543" y="743"/>
                </a:cubicBezTo>
                <a:cubicBezTo>
                  <a:pt x="541" y="748"/>
                  <a:pt x="542" y="755"/>
                  <a:pt x="547" y="758"/>
                </a:cubicBezTo>
                <a:cubicBezTo>
                  <a:pt x="552" y="760"/>
                  <a:pt x="555" y="760"/>
                  <a:pt x="559" y="758"/>
                </a:cubicBezTo>
                <a:cubicBezTo>
                  <a:pt x="559" y="758"/>
                  <a:pt x="543" y="775"/>
                  <a:pt x="530" y="760"/>
                </a:cubicBezTo>
                <a:cubicBezTo>
                  <a:pt x="525" y="754"/>
                  <a:pt x="526" y="746"/>
                  <a:pt x="530" y="740"/>
                </a:cubicBezTo>
                <a:cubicBezTo>
                  <a:pt x="537" y="728"/>
                  <a:pt x="550" y="722"/>
                  <a:pt x="563" y="718"/>
                </a:cubicBezTo>
                <a:cubicBezTo>
                  <a:pt x="574" y="715"/>
                  <a:pt x="586" y="713"/>
                  <a:pt x="597" y="709"/>
                </a:cubicBezTo>
                <a:cubicBezTo>
                  <a:pt x="605" y="707"/>
                  <a:pt x="613" y="704"/>
                  <a:pt x="620" y="701"/>
                </a:cubicBezTo>
                <a:cubicBezTo>
                  <a:pt x="643" y="690"/>
                  <a:pt x="665" y="676"/>
                  <a:pt x="683" y="659"/>
                </a:cubicBezTo>
                <a:cubicBezTo>
                  <a:pt x="689" y="653"/>
                  <a:pt x="695" y="647"/>
                  <a:pt x="700" y="640"/>
                </a:cubicBezTo>
                <a:cubicBezTo>
                  <a:pt x="705" y="633"/>
                  <a:pt x="709" y="626"/>
                  <a:pt x="714" y="618"/>
                </a:cubicBezTo>
                <a:cubicBezTo>
                  <a:pt x="718" y="610"/>
                  <a:pt x="722" y="602"/>
                  <a:pt x="725" y="594"/>
                </a:cubicBezTo>
                <a:cubicBezTo>
                  <a:pt x="726" y="591"/>
                  <a:pt x="727" y="589"/>
                  <a:pt x="728" y="587"/>
                </a:cubicBezTo>
                <a:cubicBezTo>
                  <a:pt x="728" y="587"/>
                  <a:pt x="728" y="587"/>
                  <a:pt x="728" y="587"/>
                </a:cubicBezTo>
                <a:cubicBezTo>
                  <a:pt x="728" y="587"/>
                  <a:pt x="728" y="586"/>
                  <a:pt x="728" y="586"/>
                </a:cubicBezTo>
                <a:cubicBezTo>
                  <a:pt x="728" y="586"/>
                  <a:pt x="728" y="586"/>
                  <a:pt x="728" y="586"/>
                </a:cubicBezTo>
                <a:cubicBezTo>
                  <a:pt x="728" y="585"/>
                  <a:pt x="728" y="585"/>
                  <a:pt x="729" y="584"/>
                </a:cubicBezTo>
                <a:cubicBezTo>
                  <a:pt x="729" y="584"/>
                  <a:pt x="729" y="584"/>
                  <a:pt x="729" y="584"/>
                </a:cubicBezTo>
                <a:cubicBezTo>
                  <a:pt x="730" y="583"/>
                  <a:pt x="730" y="582"/>
                  <a:pt x="730" y="582"/>
                </a:cubicBezTo>
                <a:cubicBezTo>
                  <a:pt x="730" y="581"/>
                  <a:pt x="731" y="581"/>
                  <a:pt x="731" y="581"/>
                </a:cubicBezTo>
                <a:cubicBezTo>
                  <a:pt x="733" y="578"/>
                  <a:pt x="734" y="574"/>
                  <a:pt x="736" y="571"/>
                </a:cubicBezTo>
                <a:cubicBezTo>
                  <a:pt x="735" y="571"/>
                  <a:pt x="735" y="572"/>
                  <a:pt x="734" y="573"/>
                </a:cubicBezTo>
                <a:close/>
                <a:moveTo>
                  <a:pt x="482" y="492"/>
                </a:moveTo>
                <a:cubicBezTo>
                  <a:pt x="482" y="492"/>
                  <a:pt x="482" y="492"/>
                  <a:pt x="482" y="492"/>
                </a:cubicBezTo>
                <a:cubicBezTo>
                  <a:pt x="483" y="492"/>
                  <a:pt x="483" y="492"/>
                  <a:pt x="483" y="492"/>
                </a:cubicBezTo>
                <a:cubicBezTo>
                  <a:pt x="484" y="492"/>
                  <a:pt x="485" y="492"/>
                  <a:pt x="485" y="492"/>
                </a:cubicBezTo>
                <a:cubicBezTo>
                  <a:pt x="485" y="492"/>
                  <a:pt x="486" y="493"/>
                  <a:pt x="486" y="493"/>
                </a:cubicBezTo>
                <a:cubicBezTo>
                  <a:pt x="485" y="494"/>
                  <a:pt x="484" y="494"/>
                  <a:pt x="484" y="494"/>
                </a:cubicBezTo>
                <a:cubicBezTo>
                  <a:pt x="484" y="494"/>
                  <a:pt x="481" y="493"/>
                  <a:pt x="481" y="492"/>
                </a:cubicBezTo>
                <a:cubicBezTo>
                  <a:pt x="481" y="492"/>
                  <a:pt x="481" y="492"/>
                  <a:pt x="482" y="492"/>
                </a:cubicBezTo>
                <a:close/>
                <a:moveTo>
                  <a:pt x="483" y="495"/>
                </a:moveTo>
                <a:cubicBezTo>
                  <a:pt x="484" y="495"/>
                  <a:pt x="484" y="495"/>
                  <a:pt x="484" y="495"/>
                </a:cubicBezTo>
                <a:cubicBezTo>
                  <a:pt x="484" y="495"/>
                  <a:pt x="485" y="496"/>
                  <a:pt x="486" y="496"/>
                </a:cubicBezTo>
                <a:cubicBezTo>
                  <a:pt x="488" y="496"/>
                  <a:pt x="491" y="496"/>
                  <a:pt x="492" y="497"/>
                </a:cubicBezTo>
                <a:cubicBezTo>
                  <a:pt x="493" y="498"/>
                  <a:pt x="494" y="499"/>
                  <a:pt x="495" y="500"/>
                </a:cubicBezTo>
                <a:cubicBezTo>
                  <a:pt x="496" y="500"/>
                  <a:pt x="496" y="500"/>
                  <a:pt x="497" y="500"/>
                </a:cubicBezTo>
                <a:cubicBezTo>
                  <a:pt x="497" y="502"/>
                  <a:pt x="500" y="502"/>
                  <a:pt x="500" y="503"/>
                </a:cubicBezTo>
                <a:cubicBezTo>
                  <a:pt x="500" y="503"/>
                  <a:pt x="500" y="504"/>
                  <a:pt x="500" y="504"/>
                </a:cubicBezTo>
                <a:cubicBezTo>
                  <a:pt x="500" y="505"/>
                  <a:pt x="502" y="507"/>
                  <a:pt x="502" y="508"/>
                </a:cubicBezTo>
                <a:cubicBezTo>
                  <a:pt x="502" y="508"/>
                  <a:pt x="500" y="506"/>
                  <a:pt x="499" y="504"/>
                </a:cubicBezTo>
                <a:cubicBezTo>
                  <a:pt x="499" y="504"/>
                  <a:pt x="498" y="504"/>
                  <a:pt x="497" y="504"/>
                </a:cubicBezTo>
                <a:cubicBezTo>
                  <a:pt x="497" y="503"/>
                  <a:pt x="497" y="502"/>
                  <a:pt x="497" y="502"/>
                </a:cubicBezTo>
                <a:cubicBezTo>
                  <a:pt x="497" y="502"/>
                  <a:pt x="493" y="501"/>
                  <a:pt x="492" y="500"/>
                </a:cubicBezTo>
                <a:cubicBezTo>
                  <a:pt x="492" y="500"/>
                  <a:pt x="489" y="497"/>
                  <a:pt x="489" y="497"/>
                </a:cubicBezTo>
                <a:cubicBezTo>
                  <a:pt x="489" y="497"/>
                  <a:pt x="488" y="497"/>
                  <a:pt x="488" y="497"/>
                </a:cubicBezTo>
                <a:cubicBezTo>
                  <a:pt x="487" y="497"/>
                  <a:pt x="486" y="497"/>
                  <a:pt x="486" y="497"/>
                </a:cubicBezTo>
                <a:cubicBezTo>
                  <a:pt x="485" y="497"/>
                  <a:pt x="484" y="496"/>
                  <a:pt x="484" y="496"/>
                </a:cubicBezTo>
                <a:cubicBezTo>
                  <a:pt x="482" y="496"/>
                  <a:pt x="480" y="495"/>
                  <a:pt x="480" y="495"/>
                </a:cubicBezTo>
                <a:cubicBezTo>
                  <a:pt x="479" y="494"/>
                  <a:pt x="480" y="494"/>
                  <a:pt x="481" y="494"/>
                </a:cubicBezTo>
                <a:cubicBezTo>
                  <a:pt x="482" y="494"/>
                  <a:pt x="482" y="495"/>
                  <a:pt x="483" y="495"/>
                </a:cubicBezTo>
                <a:close/>
                <a:moveTo>
                  <a:pt x="470" y="488"/>
                </a:moveTo>
                <a:cubicBezTo>
                  <a:pt x="470" y="488"/>
                  <a:pt x="470" y="489"/>
                  <a:pt x="471" y="489"/>
                </a:cubicBezTo>
                <a:cubicBezTo>
                  <a:pt x="471" y="489"/>
                  <a:pt x="471" y="489"/>
                  <a:pt x="471" y="489"/>
                </a:cubicBezTo>
                <a:cubicBezTo>
                  <a:pt x="471" y="489"/>
                  <a:pt x="472" y="489"/>
                  <a:pt x="472" y="489"/>
                </a:cubicBezTo>
                <a:cubicBezTo>
                  <a:pt x="472" y="489"/>
                  <a:pt x="473" y="490"/>
                  <a:pt x="474" y="490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4" y="490"/>
                  <a:pt x="475" y="490"/>
                  <a:pt x="475" y="490"/>
                </a:cubicBezTo>
                <a:cubicBezTo>
                  <a:pt x="475" y="490"/>
                  <a:pt x="476" y="490"/>
                  <a:pt x="477" y="490"/>
                </a:cubicBezTo>
                <a:cubicBezTo>
                  <a:pt x="477" y="490"/>
                  <a:pt x="478" y="491"/>
                  <a:pt x="478" y="492"/>
                </a:cubicBezTo>
                <a:cubicBezTo>
                  <a:pt x="479" y="492"/>
                  <a:pt x="478" y="491"/>
                  <a:pt x="478" y="491"/>
                </a:cubicBezTo>
                <a:cubicBezTo>
                  <a:pt x="479" y="491"/>
                  <a:pt x="479" y="491"/>
                  <a:pt x="479" y="491"/>
                </a:cubicBezTo>
                <a:cubicBezTo>
                  <a:pt x="479" y="491"/>
                  <a:pt x="479" y="492"/>
                  <a:pt x="479" y="492"/>
                </a:cubicBezTo>
                <a:cubicBezTo>
                  <a:pt x="479" y="492"/>
                  <a:pt x="480" y="492"/>
                  <a:pt x="480" y="492"/>
                </a:cubicBezTo>
                <a:cubicBezTo>
                  <a:pt x="480" y="493"/>
                  <a:pt x="479" y="493"/>
                  <a:pt x="479" y="493"/>
                </a:cubicBezTo>
                <a:cubicBezTo>
                  <a:pt x="479" y="493"/>
                  <a:pt x="478" y="492"/>
                  <a:pt x="478" y="491"/>
                </a:cubicBezTo>
                <a:cubicBezTo>
                  <a:pt x="477" y="491"/>
                  <a:pt x="475" y="491"/>
                  <a:pt x="474" y="491"/>
                </a:cubicBezTo>
                <a:cubicBezTo>
                  <a:pt x="473" y="490"/>
                  <a:pt x="473" y="491"/>
                  <a:pt x="473" y="490"/>
                </a:cubicBezTo>
                <a:cubicBezTo>
                  <a:pt x="472" y="490"/>
                  <a:pt x="472" y="490"/>
                  <a:pt x="471" y="490"/>
                </a:cubicBezTo>
                <a:cubicBezTo>
                  <a:pt x="471" y="490"/>
                  <a:pt x="470" y="489"/>
                  <a:pt x="470" y="489"/>
                </a:cubicBezTo>
                <a:cubicBezTo>
                  <a:pt x="469" y="489"/>
                  <a:pt x="469" y="489"/>
                  <a:pt x="469" y="489"/>
                </a:cubicBezTo>
                <a:cubicBezTo>
                  <a:pt x="469" y="489"/>
                  <a:pt x="469" y="488"/>
                  <a:pt x="470" y="488"/>
                </a:cubicBezTo>
                <a:close/>
                <a:moveTo>
                  <a:pt x="436" y="502"/>
                </a:moveTo>
                <a:cubicBezTo>
                  <a:pt x="436" y="502"/>
                  <a:pt x="435" y="503"/>
                  <a:pt x="435" y="503"/>
                </a:cubicBezTo>
                <a:cubicBezTo>
                  <a:pt x="434" y="503"/>
                  <a:pt x="434" y="503"/>
                  <a:pt x="434" y="503"/>
                </a:cubicBezTo>
                <a:cubicBezTo>
                  <a:pt x="434" y="503"/>
                  <a:pt x="433" y="504"/>
                  <a:pt x="432" y="504"/>
                </a:cubicBezTo>
                <a:cubicBezTo>
                  <a:pt x="432" y="504"/>
                  <a:pt x="432" y="504"/>
                  <a:pt x="432" y="505"/>
                </a:cubicBezTo>
                <a:cubicBezTo>
                  <a:pt x="432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5"/>
                </a:cubicBezTo>
                <a:cubicBezTo>
                  <a:pt x="430" y="506"/>
                  <a:pt x="429" y="507"/>
                  <a:pt x="429" y="507"/>
                </a:cubicBezTo>
                <a:cubicBezTo>
                  <a:pt x="429" y="507"/>
                  <a:pt x="428" y="507"/>
                  <a:pt x="428" y="508"/>
                </a:cubicBezTo>
                <a:cubicBezTo>
                  <a:pt x="428" y="508"/>
                  <a:pt x="427" y="509"/>
                  <a:pt x="427" y="508"/>
                </a:cubicBezTo>
                <a:cubicBezTo>
                  <a:pt x="427" y="508"/>
                  <a:pt x="428" y="507"/>
                  <a:pt x="428" y="507"/>
                </a:cubicBezTo>
                <a:cubicBezTo>
                  <a:pt x="428" y="507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30" y="506"/>
                  <a:pt x="430" y="505"/>
                </a:cubicBezTo>
                <a:cubicBezTo>
                  <a:pt x="430" y="505"/>
                  <a:pt x="430" y="506"/>
                  <a:pt x="430" y="506"/>
                </a:cubicBezTo>
                <a:cubicBezTo>
                  <a:pt x="430" y="505"/>
                  <a:pt x="430" y="505"/>
                  <a:pt x="430" y="505"/>
                </a:cubicBezTo>
                <a:cubicBezTo>
                  <a:pt x="430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4"/>
                </a:cubicBezTo>
                <a:cubicBezTo>
                  <a:pt x="431" y="504"/>
                  <a:pt x="432" y="504"/>
                  <a:pt x="432" y="504"/>
                </a:cubicBezTo>
                <a:cubicBezTo>
                  <a:pt x="432" y="504"/>
                  <a:pt x="432" y="504"/>
                  <a:pt x="433" y="503"/>
                </a:cubicBezTo>
                <a:cubicBezTo>
                  <a:pt x="433" y="503"/>
                  <a:pt x="434" y="501"/>
                  <a:pt x="434" y="501"/>
                </a:cubicBezTo>
                <a:cubicBezTo>
                  <a:pt x="434" y="501"/>
                  <a:pt x="436" y="500"/>
                  <a:pt x="436" y="500"/>
                </a:cubicBezTo>
                <a:cubicBezTo>
                  <a:pt x="437" y="500"/>
                  <a:pt x="439" y="498"/>
                  <a:pt x="440" y="497"/>
                </a:cubicBezTo>
                <a:cubicBezTo>
                  <a:pt x="440" y="497"/>
                  <a:pt x="440" y="497"/>
                  <a:pt x="441" y="497"/>
                </a:cubicBezTo>
                <a:cubicBezTo>
                  <a:pt x="439" y="498"/>
                  <a:pt x="437" y="502"/>
                  <a:pt x="436" y="502"/>
                </a:cubicBezTo>
                <a:close/>
                <a:moveTo>
                  <a:pt x="454" y="492"/>
                </a:moveTo>
                <a:cubicBezTo>
                  <a:pt x="454" y="492"/>
                  <a:pt x="453" y="492"/>
                  <a:pt x="453" y="493"/>
                </a:cubicBezTo>
                <a:cubicBezTo>
                  <a:pt x="453" y="493"/>
                  <a:pt x="453" y="493"/>
                  <a:pt x="452" y="493"/>
                </a:cubicBezTo>
                <a:cubicBezTo>
                  <a:pt x="452" y="493"/>
                  <a:pt x="452" y="493"/>
                  <a:pt x="451" y="494"/>
                </a:cubicBezTo>
                <a:cubicBezTo>
                  <a:pt x="451" y="494"/>
                  <a:pt x="451" y="494"/>
                  <a:pt x="450" y="494"/>
                </a:cubicBezTo>
                <a:cubicBezTo>
                  <a:pt x="450" y="494"/>
                  <a:pt x="449" y="494"/>
                  <a:pt x="449" y="494"/>
                </a:cubicBezTo>
                <a:cubicBezTo>
                  <a:pt x="449" y="494"/>
                  <a:pt x="448" y="495"/>
                  <a:pt x="448" y="495"/>
                </a:cubicBezTo>
                <a:cubicBezTo>
                  <a:pt x="448" y="495"/>
                  <a:pt x="448" y="495"/>
                  <a:pt x="448" y="495"/>
                </a:cubicBezTo>
                <a:cubicBezTo>
                  <a:pt x="447" y="495"/>
                  <a:pt x="447" y="496"/>
                  <a:pt x="446" y="496"/>
                </a:cubicBezTo>
                <a:cubicBezTo>
                  <a:pt x="446" y="495"/>
                  <a:pt x="445" y="496"/>
                  <a:pt x="445" y="496"/>
                </a:cubicBezTo>
                <a:cubicBezTo>
                  <a:pt x="445" y="495"/>
                  <a:pt x="445" y="495"/>
                  <a:pt x="446" y="495"/>
                </a:cubicBezTo>
                <a:cubicBezTo>
                  <a:pt x="446" y="495"/>
                  <a:pt x="446" y="495"/>
                  <a:pt x="446" y="495"/>
                </a:cubicBezTo>
                <a:cubicBezTo>
                  <a:pt x="446" y="495"/>
                  <a:pt x="446" y="495"/>
                  <a:pt x="447" y="495"/>
                </a:cubicBezTo>
                <a:cubicBezTo>
                  <a:pt x="447" y="495"/>
                  <a:pt x="448" y="494"/>
                  <a:pt x="448" y="494"/>
                </a:cubicBezTo>
                <a:cubicBezTo>
                  <a:pt x="448" y="494"/>
                  <a:pt x="448" y="493"/>
                  <a:pt x="448" y="493"/>
                </a:cubicBezTo>
                <a:cubicBezTo>
                  <a:pt x="448" y="493"/>
                  <a:pt x="449" y="493"/>
                  <a:pt x="450" y="493"/>
                </a:cubicBezTo>
                <a:cubicBezTo>
                  <a:pt x="450" y="492"/>
                  <a:pt x="450" y="493"/>
                  <a:pt x="451" y="493"/>
                </a:cubicBezTo>
                <a:cubicBezTo>
                  <a:pt x="451" y="493"/>
                  <a:pt x="452" y="492"/>
                  <a:pt x="453" y="492"/>
                </a:cubicBezTo>
                <a:cubicBezTo>
                  <a:pt x="453" y="492"/>
                  <a:pt x="453" y="492"/>
                  <a:pt x="453" y="491"/>
                </a:cubicBezTo>
                <a:cubicBezTo>
                  <a:pt x="453" y="491"/>
                  <a:pt x="454" y="491"/>
                  <a:pt x="454" y="491"/>
                </a:cubicBezTo>
                <a:cubicBezTo>
                  <a:pt x="454" y="491"/>
                  <a:pt x="455" y="490"/>
                  <a:pt x="456" y="491"/>
                </a:cubicBezTo>
                <a:cubicBezTo>
                  <a:pt x="455" y="492"/>
                  <a:pt x="455" y="491"/>
                  <a:pt x="454" y="492"/>
                </a:cubicBezTo>
                <a:close/>
                <a:moveTo>
                  <a:pt x="462" y="491"/>
                </a:moveTo>
                <a:cubicBezTo>
                  <a:pt x="462" y="491"/>
                  <a:pt x="462" y="491"/>
                  <a:pt x="462" y="491"/>
                </a:cubicBezTo>
                <a:cubicBezTo>
                  <a:pt x="462" y="491"/>
                  <a:pt x="461" y="491"/>
                  <a:pt x="461" y="491"/>
                </a:cubicBezTo>
                <a:cubicBezTo>
                  <a:pt x="461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59" y="491"/>
                  <a:pt x="459" y="491"/>
                  <a:pt x="459" y="491"/>
                </a:cubicBezTo>
                <a:cubicBezTo>
                  <a:pt x="458" y="491"/>
                  <a:pt x="458" y="491"/>
                  <a:pt x="458" y="491"/>
                </a:cubicBezTo>
                <a:cubicBezTo>
                  <a:pt x="458" y="491"/>
                  <a:pt x="457" y="492"/>
                  <a:pt x="456" y="492"/>
                </a:cubicBezTo>
                <a:cubicBezTo>
                  <a:pt x="456" y="491"/>
                  <a:pt x="458" y="491"/>
                  <a:pt x="458" y="491"/>
                </a:cubicBezTo>
                <a:cubicBezTo>
                  <a:pt x="459" y="491"/>
                  <a:pt x="460" y="490"/>
                  <a:pt x="461" y="489"/>
                </a:cubicBezTo>
                <a:cubicBezTo>
                  <a:pt x="461" y="489"/>
                  <a:pt x="461" y="490"/>
                  <a:pt x="461" y="490"/>
                </a:cubicBezTo>
                <a:cubicBezTo>
                  <a:pt x="461" y="490"/>
                  <a:pt x="461" y="489"/>
                  <a:pt x="462" y="489"/>
                </a:cubicBezTo>
                <a:cubicBezTo>
                  <a:pt x="462" y="489"/>
                  <a:pt x="462" y="489"/>
                  <a:pt x="463" y="489"/>
                </a:cubicBezTo>
                <a:cubicBezTo>
                  <a:pt x="463" y="489"/>
                  <a:pt x="464" y="489"/>
                  <a:pt x="464" y="489"/>
                </a:cubicBezTo>
                <a:cubicBezTo>
                  <a:pt x="464" y="489"/>
                  <a:pt x="466" y="489"/>
                  <a:pt x="467" y="490"/>
                </a:cubicBezTo>
                <a:cubicBezTo>
                  <a:pt x="467" y="490"/>
                  <a:pt x="467" y="490"/>
                  <a:pt x="467" y="490"/>
                </a:cubicBezTo>
                <a:cubicBezTo>
                  <a:pt x="466" y="490"/>
                  <a:pt x="465" y="490"/>
                  <a:pt x="464" y="490"/>
                </a:cubicBezTo>
                <a:cubicBezTo>
                  <a:pt x="464" y="490"/>
                  <a:pt x="464" y="490"/>
                  <a:pt x="463" y="490"/>
                </a:cubicBezTo>
                <a:cubicBezTo>
                  <a:pt x="463" y="490"/>
                  <a:pt x="463" y="490"/>
                  <a:pt x="462" y="491"/>
                </a:cubicBezTo>
                <a:close/>
                <a:moveTo>
                  <a:pt x="464" y="577"/>
                </a:moveTo>
                <a:cubicBezTo>
                  <a:pt x="464" y="577"/>
                  <a:pt x="462" y="550"/>
                  <a:pt x="483" y="543"/>
                </a:cubicBezTo>
                <a:cubicBezTo>
                  <a:pt x="489" y="541"/>
                  <a:pt x="495" y="545"/>
                  <a:pt x="495" y="545"/>
                </a:cubicBezTo>
                <a:cubicBezTo>
                  <a:pt x="482" y="544"/>
                  <a:pt x="474" y="560"/>
                  <a:pt x="474" y="560"/>
                </a:cubicBezTo>
                <a:cubicBezTo>
                  <a:pt x="461" y="588"/>
                  <a:pt x="493" y="636"/>
                  <a:pt x="546" y="643"/>
                </a:cubicBezTo>
                <a:cubicBezTo>
                  <a:pt x="546" y="643"/>
                  <a:pt x="471" y="637"/>
                  <a:pt x="464" y="577"/>
                </a:cubicBezTo>
                <a:close/>
                <a:moveTo>
                  <a:pt x="337" y="674"/>
                </a:moveTo>
                <a:cubicBezTo>
                  <a:pt x="336" y="673"/>
                  <a:pt x="335" y="672"/>
                  <a:pt x="336" y="671"/>
                </a:cubicBezTo>
                <a:cubicBezTo>
                  <a:pt x="338" y="672"/>
                  <a:pt x="336" y="672"/>
                  <a:pt x="337" y="674"/>
                </a:cubicBezTo>
                <a:close/>
                <a:moveTo>
                  <a:pt x="341" y="672"/>
                </a:moveTo>
                <a:cubicBezTo>
                  <a:pt x="341" y="673"/>
                  <a:pt x="341" y="674"/>
                  <a:pt x="341" y="675"/>
                </a:cubicBezTo>
                <a:cubicBezTo>
                  <a:pt x="341" y="676"/>
                  <a:pt x="341" y="677"/>
                  <a:pt x="340" y="677"/>
                </a:cubicBezTo>
                <a:cubicBezTo>
                  <a:pt x="339" y="676"/>
                  <a:pt x="340" y="678"/>
                  <a:pt x="339" y="678"/>
                </a:cubicBezTo>
                <a:cubicBezTo>
                  <a:pt x="337" y="677"/>
                  <a:pt x="340" y="676"/>
                  <a:pt x="339" y="675"/>
                </a:cubicBezTo>
                <a:cubicBezTo>
                  <a:pt x="339" y="675"/>
                  <a:pt x="340" y="675"/>
                  <a:pt x="340" y="674"/>
                </a:cubicBezTo>
                <a:cubicBezTo>
                  <a:pt x="340" y="674"/>
                  <a:pt x="339" y="674"/>
                  <a:pt x="339" y="674"/>
                </a:cubicBezTo>
                <a:cubicBezTo>
                  <a:pt x="339" y="673"/>
                  <a:pt x="340" y="673"/>
                  <a:pt x="340" y="673"/>
                </a:cubicBezTo>
                <a:cubicBezTo>
                  <a:pt x="340" y="672"/>
                  <a:pt x="340" y="671"/>
                  <a:pt x="341" y="671"/>
                </a:cubicBezTo>
                <a:cubicBezTo>
                  <a:pt x="342" y="671"/>
                  <a:pt x="342" y="671"/>
                  <a:pt x="342" y="671"/>
                </a:cubicBezTo>
                <a:cubicBezTo>
                  <a:pt x="342" y="672"/>
                  <a:pt x="342" y="672"/>
                  <a:pt x="341" y="672"/>
                </a:cubicBezTo>
                <a:close/>
                <a:moveTo>
                  <a:pt x="344" y="659"/>
                </a:moveTo>
                <a:cubicBezTo>
                  <a:pt x="342" y="659"/>
                  <a:pt x="342" y="661"/>
                  <a:pt x="341" y="661"/>
                </a:cubicBezTo>
                <a:cubicBezTo>
                  <a:pt x="340" y="662"/>
                  <a:pt x="342" y="662"/>
                  <a:pt x="342" y="663"/>
                </a:cubicBezTo>
                <a:cubicBezTo>
                  <a:pt x="342" y="663"/>
                  <a:pt x="342" y="663"/>
                  <a:pt x="342" y="664"/>
                </a:cubicBezTo>
                <a:cubicBezTo>
                  <a:pt x="341" y="664"/>
                  <a:pt x="341" y="665"/>
                  <a:pt x="340" y="666"/>
                </a:cubicBezTo>
                <a:cubicBezTo>
                  <a:pt x="341" y="667"/>
                  <a:pt x="342" y="666"/>
                  <a:pt x="342" y="666"/>
                </a:cubicBezTo>
                <a:cubicBezTo>
                  <a:pt x="343" y="666"/>
                  <a:pt x="343" y="665"/>
                  <a:pt x="344" y="665"/>
                </a:cubicBezTo>
                <a:cubicBezTo>
                  <a:pt x="344" y="666"/>
                  <a:pt x="345" y="667"/>
                  <a:pt x="343" y="666"/>
                </a:cubicBezTo>
                <a:cubicBezTo>
                  <a:pt x="343" y="667"/>
                  <a:pt x="344" y="667"/>
                  <a:pt x="343" y="668"/>
                </a:cubicBezTo>
                <a:cubicBezTo>
                  <a:pt x="342" y="668"/>
                  <a:pt x="342" y="668"/>
                  <a:pt x="341" y="667"/>
                </a:cubicBezTo>
                <a:cubicBezTo>
                  <a:pt x="340" y="667"/>
                  <a:pt x="340" y="668"/>
                  <a:pt x="340" y="669"/>
                </a:cubicBezTo>
                <a:cubicBezTo>
                  <a:pt x="340" y="669"/>
                  <a:pt x="339" y="669"/>
                  <a:pt x="339" y="669"/>
                </a:cubicBezTo>
                <a:cubicBezTo>
                  <a:pt x="338" y="670"/>
                  <a:pt x="339" y="670"/>
                  <a:pt x="338" y="671"/>
                </a:cubicBezTo>
                <a:cubicBezTo>
                  <a:pt x="337" y="671"/>
                  <a:pt x="337" y="669"/>
                  <a:pt x="336" y="670"/>
                </a:cubicBezTo>
                <a:cubicBezTo>
                  <a:pt x="335" y="670"/>
                  <a:pt x="336" y="669"/>
                  <a:pt x="336" y="669"/>
                </a:cubicBezTo>
                <a:cubicBezTo>
                  <a:pt x="336" y="668"/>
                  <a:pt x="336" y="668"/>
                  <a:pt x="337" y="667"/>
                </a:cubicBezTo>
                <a:cubicBezTo>
                  <a:pt x="337" y="666"/>
                  <a:pt x="336" y="667"/>
                  <a:pt x="334" y="667"/>
                </a:cubicBezTo>
                <a:cubicBezTo>
                  <a:pt x="336" y="666"/>
                  <a:pt x="339" y="664"/>
                  <a:pt x="338" y="662"/>
                </a:cubicBezTo>
                <a:cubicBezTo>
                  <a:pt x="339" y="661"/>
                  <a:pt x="340" y="661"/>
                  <a:pt x="341" y="660"/>
                </a:cubicBezTo>
                <a:cubicBezTo>
                  <a:pt x="342" y="659"/>
                  <a:pt x="341" y="658"/>
                  <a:pt x="342" y="658"/>
                </a:cubicBezTo>
                <a:cubicBezTo>
                  <a:pt x="342" y="658"/>
                  <a:pt x="342" y="657"/>
                  <a:pt x="342" y="657"/>
                </a:cubicBezTo>
                <a:cubicBezTo>
                  <a:pt x="343" y="657"/>
                  <a:pt x="342" y="656"/>
                  <a:pt x="343" y="656"/>
                </a:cubicBezTo>
                <a:cubicBezTo>
                  <a:pt x="344" y="655"/>
                  <a:pt x="344" y="656"/>
                  <a:pt x="345" y="656"/>
                </a:cubicBezTo>
                <a:cubicBezTo>
                  <a:pt x="345" y="658"/>
                  <a:pt x="344" y="658"/>
                  <a:pt x="344" y="659"/>
                </a:cubicBezTo>
                <a:close/>
                <a:moveTo>
                  <a:pt x="596" y="666"/>
                </a:moveTo>
                <a:cubicBezTo>
                  <a:pt x="598" y="667"/>
                  <a:pt x="600" y="665"/>
                  <a:pt x="601" y="666"/>
                </a:cubicBezTo>
                <a:cubicBezTo>
                  <a:pt x="600" y="667"/>
                  <a:pt x="597" y="666"/>
                  <a:pt x="596" y="667"/>
                </a:cubicBezTo>
                <a:cubicBezTo>
                  <a:pt x="595" y="667"/>
                  <a:pt x="596" y="666"/>
                  <a:pt x="596" y="666"/>
                </a:cubicBezTo>
                <a:close/>
                <a:moveTo>
                  <a:pt x="591" y="668"/>
                </a:moveTo>
                <a:cubicBezTo>
                  <a:pt x="591" y="669"/>
                  <a:pt x="590" y="669"/>
                  <a:pt x="590" y="669"/>
                </a:cubicBezTo>
                <a:cubicBezTo>
                  <a:pt x="589" y="669"/>
                  <a:pt x="590" y="668"/>
                  <a:pt x="591" y="668"/>
                </a:cubicBezTo>
                <a:close/>
                <a:moveTo>
                  <a:pt x="560" y="664"/>
                </a:moveTo>
                <a:cubicBezTo>
                  <a:pt x="560" y="664"/>
                  <a:pt x="561" y="665"/>
                  <a:pt x="561" y="665"/>
                </a:cubicBezTo>
                <a:cubicBezTo>
                  <a:pt x="561" y="665"/>
                  <a:pt x="562" y="664"/>
                  <a:pt x="562" y="664"/>
                </a:cubicBezTo>
                <a:cubicBezTo>
                  <a:pt x="562" y="664"/>
                  <a:pt x="562" y="665"/>
                  <a:pt x="562" y="665"/>
                </a:cubicBezTo>
                <a:cubicBezTo>
                  <a:pt x="562" y="665"/>
                  <a:pt x="563" y="665"/>
                  <a:pt x="563" y="665"/>
                </a:cubicBezTo>
                <a:cubicBezTo>
                  <a:pt x="563" y="665"/>
                  <a:pt x="564" y="665"/>
                  <a:pt x="564" y="665"/>
                </a:cubicBezTo>
                <a:cubicBezTo>
                  <a:pt x="565" y="665"/>
                  <a:pt x="565" y="665"/>
                  <a:pt x="566" y="665"/>
                </a:cubicBezTo>
                <a:cubicBezTo>
                  <a:pt x="566" y="665"/>
                  <a:pt x="567" y="665"/>
                  <a:pt x="567" y="666"/>
                </a:cubicBezTo>
                <a:cubicBezTo>
                  <a:pt x="568" y="666"/>
                  <a:pt x="568" y="665"/>
                  <a:pt x="569" y="665"/>
                </a:cubicBezTo>
                <a:cubicBezTo>
                  <a:pt x="569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2" y="666"/>
                  <a:pt x="571" y="666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4"/>
                  <a:pt x="572" y="664"/>
                  <a:pt x="573" y="664"/>
                </a:cubicBezTo>
                <a:cubicBezTo>
                  <a:pt x="573" y="664"/>
                  <a:pt x="573" y="664"/>
                  <a:pt x="573" y="664"/>
                </a:cubicBezTo>
                <a:cubicBezTo>
                  <a:pt x="574" y="664"/>
                  <a:pt x="576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8" y="664"/>
                  <a:pt x="578" y="664"/>
                  <a:pt x="579" y="664"/>
                </a:cubicBezTo>
                <a:cubicBezTo>
                  <a:pt x="580" y="664"/>
                  <a:pt x="580" y="664"/>
                  <a:pt x="580" y="665"/>
                </a:cubicBezTo>
                <a:cubicBezTo>
                  <a:pt x="580" y="665"/>
                  <a:pt x="580" y="666"/>
                  <a:pt x="579" y="665"/>
                </a:cubicBezTo>
                <a:cubicBezTo>
                  <a:pt x="579" y="665"/>
                  <a:pt x="579" y="665"/>
                  <a:pt x="579" y="665"/>
                </a:cubicBezTo>
                <a:cubicBezTo>
                  <a:pt x="578" y="666"/>
                  <a:pt x="579" y="665"/>
                  <a:pt x="578" y="665"/>
                </a:cubicBezTo>
                <a:cubicBezTo>
                  <a:pt x="578" y="665"/>
                  <a:pt x="577" y="665"/>
                  <a:pt x="577" y="665"/>
                </a:cubicBezTo>
                <a:cubicBezTo>
                  <a:pt x="577" y="665"/>
                  <a:pt x="577" y="665"/>
                  <a:pt x="576" y="665"/>
                </a:cubicBezTo>
                <a:cubicBezTo>
                  <a:pt x="576" y="665"/>
                  <a:pt x="575" y="665"/>
                  <a:pt x="575" y="665"/>
                </a:cubicBezTo>
                <a:cubicBezTo>
                  <a:pt x="575" y="665"/>
                  <a:pt x="574" y="665"/>
                  <a:pt x="574" y="665"/>
                </a:cubicBezTo>
                <a:cubicBezTo>
                  <a:pt x="573" y="665"/>
                  <a:pt x="573" y="665"/>
                  <a:pt x="572" y="665"/>
                </a:cubicBezTo>
                <a:cubicBezTo>
                  <a:pt x="572" y="665"/>
                  <a:pt x="572" y="665"/>
                  <a:pt x="573" y="665"/>
                </a:cubicBezTo>
                <a:cubicBezTo>
                  <a:pt x="573" y="665"/>
                  <a:pt x="573" y="666"/>
                  <a:pt x="573" y="666"/>
                </a:cubicBezTo>
                <a:cubicBezTo>
                  <a:pt x="573" y="666"/>
                  <a:pt x="573" y="666"/>
                  <a:pt x="573" y="666"/>
                </a:cubicBezTo>
                <a:cubicBezTo>
                  <a:pt x="572" y="666"/>
                  <a:pt x="572" y="667"/>
                  <a:pt x="572" y="667"/>
                </a:cubicBezTo>
                <a:cubicBezTo>
                  <a:pt x="572" y="667"/>
                  <a:pt x="572" y="667"/>
                  <a:pt x="571" y="667"/>
                </a:cubicBezTo>
                <a:cubicBezTo>
                  <a:pt x="571" y="667"/>
                  <a:pt x="571" y="667"/>
                  <a:pt x="571" y="667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0" y="666"/>
                  <a:pt x="570" y="667"/>
                  <a:pt x="570" y="667"/>
                </a:cubicBezTo>
                <a:cubicBezTo>
                  <a:pt x="569" y="667"/>
                  <a:pt x="569" y="666"/>
                  <a:pt x="568" y="666"/>
                </a:cubicBezTo>
                <a:cubicBezTo>
                  <a:pt x="568" y="666"/>
                  <a:pt x="568" y="666"/>
                  <a:pt x="567" y="666"/>
                </a:cubicBezTo>
                <a:cubicBezTo>
                  <a:pt x="567" y="666"/>
                  <a:pt x="567" y="666"/>
                  <a:pt x="567" y="666"/>
                </a:cubicBezTo>
                <a:cubicBezTo>
                  <a:pt x="566" y="666"/>
                  <a:pt x="566" y="666"/>
                  <a:pt x="566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4" y="666"/>
                  <a:pt x="564" y="666"/>
                  <a:pt x="564" y="666"/>
                </a:cubicBezTo>
                <a:cubicBezTo>
                  <a:pt x="564" y="666"/>
                  <a:pt x="564" y="666"/>
                  <a:pt x="563" y="666"/>
                </a:cubicBezTo>
                <a:cubicBezTo>
                  <a:pt x="563" y="666"/>
                  <a:pt x="563" y="666"/>
                  <a:pt x="563" y="666"/>
                </a:cubicBezTo>
                <a:cubicBezTo>
                  <a:pt x="563" y="666"/>
                  <a:pt x="563" y="665"/>
                  <a:pt x="563" y="666"/>
                </a:cubicBezTo>
                <a:cubicBezTo>
                  <a:pt x="563" y="666"/>
                  <a:pt x="562" y="666"/>
                  <a:pt x="562" y="666"/>
                </a:cubicBezTo>
                <a:cubicBezTo>
                  <a:pt x="562" y="666"/>
                  <a:pt x="562" y="665"/>
                  <a:pt x="562" y="665"/>
                </a:cubicBezTo>
                <a:cubicBezTo>
                  <a:pt x="562" y="665"/>
                  <a:pt x="561" y="665"/>
                  <a:pt x="560" y="665"/>
                </a:cubicBezTo>
                <a:cubicBezTo>
                  <a:pt x="560" y="665"/>
                  <a:pt x="560" y="665"/>
                  <a:pt x="560" y="665"/>
                </a:cubicBezTo>
                <a:cubicBezTo>
                  <a:pt x="560" y="665"/>
                  <a:pt x="560" y="665"/>
                  <a:pt x="559" y="665"/>
                </a:cubicBezTo>
                <a:cubicBezTo>
                  <a:pt x="559" y="665"/>
                  <a:pt x="559" y="664"/>
                  <a:pt x="560" y="664"/>
                </a:cubicBezTo>
                <a:close/>
                <a:moveTo>
                  <a:pt x="412" y="644"/>
                </a:moveTo>
                <a:cubicBezTo>
                  <a:pt x="411" y="645"/>
                  <a:pt x="410" y="645"/>
                  <a:pt x="410" y="646"/>
                </a:cubicBezTo>
                <a:cubicBezTo>
                  <a:pt x="409" y="646"/>
                  <a:pt x="409" y="646"/>
                  <a:pt x="408" y="646"/>
                </a:cubicBezTo>
                <a:cubicBezTo>
                  <a:pt x="406" y="646"/>
                  <a:pt x="407" y="646"/>
                  <a:pt x="405" y="646"/>
                </a:cubicBezTo>
                <a:cubicBezTo>
                  <a:pt x="405" y="646"/>
                  <a:pt x="404" y="645"/>
                  <a:pt x="404" y="644"/>
                </a:cubicBezTo>
                <a:cubicBezTo>
                  <a:pt x="406" y="644"/>
                  <a:pt x="406" y="645"/>
                  <a:pt x="407" y="645"/>
                </a:cubicBezTo>
                <a:cubicBezTo>
                  <a:pt x="409" y="645"/>
                  <a:pt x="410" y="645"/>
                  <a:pt x="411" y="644"/>
                </a:cubicBezTo>
                <a:cubicBezTo>
                  <a:pt x="411" y="644"/>
                  <a:pt x="411" y="644"/>
                  <a:pt x="412" y="644"/>
                </a:cubicBezTo>
                <a:close/>
                <a:moveTo>
                  <a:pt x="397" y="640"/>
                </a:moveTo>
                <a:cubicBezTo>
                  <a:pt x="398" y="640"/>
                  <a:pt x="398" y="640"/>
                  <a:pt x="398" y="641"/>
                </a:cubicBezTo>
                <a:cubicBezTo>
                  <a:pt x="398" y="642"/>
                  <a:pt x="399" y="642"/>
                  <a:pt x="398" y="642"/>
                </a:cubicBezTo>
                <a:cubicBezTo>
                  <a:pt x="400" y="643"/>
                  <a:pt x="400" y="641"/>
                  <a:pt x="401" y="641"/>
                </a:cubicBezTo>
                <a:cubicBezTo>
                  <a:pt x="402" y="641"/>
                  <a:pt x="401" y="641"/>
                  <a:pt x="402" y="642"/>
                </a:cubicBezTo>
                <a:cubicBezTo>
                  <a:pt x="402" y="642"/>
                  <a:pt x="402" y="642"/>
                  <a:pt x="403" y="642"/>
                </a:cubicBezTo>
                <a:cubicBezTo>
                  <a:pt x="403" y="642"/>
                  <a:pt x="404" y="642"/>
                  <a:pt x="404" y="642"/>
                </a:cubicBezTo>
                <a:cubicBezTo>
                  <a:pt x="404" y="642"/>
                  <a:pt x="404" y="642"/>
                  <a:pt x="405" y="642"/>
                </a:cubicBezTo>
                <a:cubicBezTo>
                  <a:pt x="406" y="642"/>
                  <a:pt x="407" y="642"/>
                  <a:pt x="409" y="643"/>
                </a:cubicBezTo>
                <a:cubicBezTo>
                  <a:pt x="408" y="644"/>
                  <a:pt x="405" y="642"/>
                  <a:pt x="404" y="644"/>
                </a:cubicBezTo>
                <a:cubicBezTo>
                  <a:pt x="404" y="644"/>
                  <a:pt x="404" y="643"/>
                  <a:pt x="403" y="643"/>
                </a:cubicBezTo>
                <a:cubicBezTo>
                  <a:pt x="403" y="643"/>
                  <a:pt x="402" y="643"/>
                  <a:pt x="402" y="643"/>
                </a:cubicBezTo>
                <a:cubicBezTo>
                  <a:pt x="402" y="643"/>
                  <a:pt x="401" y="644"/>
                  <a:pt x="401" y="644"/>
                </a:cubicBezTo>
                <a:cubicBezTo>
                  <a:pt x="400" y="644"/>
                  <a:pt x="399" y="643"/>
                  <a:pt x="398" y="644"/>
                </a:cubicBezTo>
                <a:cubicBezTo>
                  <a:pt x="397" y="644"/>
                  <a:pt x="397" y="643"/>
                  <a:pt x="397" y="642"/>
                </a:cubicBezTo>
                <a:cubicBezTo>
                  <a:pt x="397" y="642"/>
                  <a:pt x="396" y="642"/>
                  <a:pt x="396" y="642"/>
                </a:cubicBezTo>
                <a:cubicBezTo>
                  <a:pt x="396" y="642"/>
                  <a:pt x="396" y="641"/>
                  <a:pt x="396" y="641"/>
                </a:cubicBezTo>
                <a:cubicBezTo>
                  <a:pt x="396" y="641"/>
                  <a:pt x="397" y="640"/>
                  <a:pt x="397" y="640"/>
                </a:cubicBezTo>
                <a:close/>
                <a:moveTo>
                  <a:pt x="393" y="640"/>
                </a:moveTo>
                <a:cubicBezTo>
                  <a:pt x="394" y="640"/>
                  <a:pt x="394" y="641"/>
                  <a:pt x="393" y="643"/>
                </a:cubicBezTo>
                <a:cubicBezTo>
                  <a:pt x="393" y="643"/>
                  <a:pt x="394" y="644"/>
                  <a:pt x="393" y="644"/>
                </a:cubicBezTo>
                <a:cubicBezTo>
                  <a:pt x="392" y="643"/>
                  <a:pt x="392" y="644"/>
                  <a:pt x="390" y="644"/>
                </a:cubicBezTo>
                <a:cubicBezTo>
                  <a:pt x="391" y="643"/>
                  <a:pt x="392" y="642"/>
                  <a:pt x="392" y="641"/>
                </a:cubicBezTo>
                <a:cubicBezTo>
                  <a:pt x="393" y="641"/>
                  <a:pt x="392" y="641"/>
                  <a:pt x="392" y="641"/>
                </a:cubicBezTo>
                <a:cubicBezTo>
                  <a:pt x="392" y="640"/>
                  <a:pt x="393" y="640"/>
                  <a:pt x="393" y="640"/>
                </a:cubicBezTo>
                <a:close/>
                <a:moveTo>
                  <a:pt x="392" y="640"/>
                </a:moveTo>
                <a:cubicBezTo>
                  <a:pt x="391" y="641"/>
                  <a:pt x="391" y="641"/>
                  <a:pt x="389" y="641"/>
                </a:cubicBezTo>
                <a:cubicBezTo>
                  <a:pt x="390" y="641"/>
                  <a:pt x="390" y="639"/>
                  <a:pt x="392" y="640"/>
                </a:cubicBezTo>
                <a:close/>
                <a:moveTo>
                  <a:pt x="388" y="641"/>
                </a:moveTo>
                <a:cubicBezTo>
                  <a:pt x="388" y="642"/>
                  <a:pt x="387" y="641"/>
                  <a:pt x="387" y="642"/>
                </a:cubicBezTo>
                <a:cubicBezTo>
                  <a:pt x="386" y="641"/>
                  <a:pt x="387" y="640"/>
                  <a:pt x="388" y="641"/>
                </a:cubicBezTo>
                <a:close/>
                <a:moveTo>
                  <a:pt x="364" y="650"/>
                </a:moveTo>
                <a:cubicBezTo>
                  <a:pt x="363" y="650"/>
                  <a:pt x="363" y="652"/>
                  <a:pt x="362" y="652"/>
                </a:cubicBezTo>
                <a:cubicBezTo>
                  <a:pt x="362" y="652"/>
                  <a:pt x="362" y="651"/>
                  <a:pt x="362" y="651"/>
                </a:cubicBezTo>
                <a:cubicBezTo>
                  <a:pt x="360" y="651"/>
                  <a:pt x="359" y="652"/>
                  <a:pt x="359" y="654"/>
                </a:cubicBezTo>
                <a:cubicBezTo>
                  <a:pt x="359" y="654"/>
                  <a:pt x="359" y="653"/>
                  <a:pt x="358" y="653"/>
                </a:cubicBezTo>
                <a:cubicBezTo>
                  <a:pt x="358" y="655"/>
                  <a:pt x="358" y="654"/>
                  <a:pt x="358" y="656"/>
                </a:cubicBezTo>
                <a:cubicBezTo>
                  <a:pt x="358" y="657"/>
                  <a:pt x="359" y="657"/>
                  <a:pt x="359" y="658"/>
                </a:cubicBezTo>
                <a:cubicBezTo>
                  <a:pt x="358" y="658"/>
                  <a:pt x="358" y="659"/>
                  <a:pt x="358" y="659"/>
                </a:cubicBezTo>
                <a:cubicBezTo>
                  <a:pt x="357" y="659"/>
                  <a:pt x="356" y="659"/>
                  <a:pt x="356" y="659"/>
                </a:cubicBezTo>
                <a:cubicBezTo>
                  <a:pt x="356" y="659"/>
                  <a:pt x="355" y="659"/>
                  <a:pt x="355" y="659"/>
                </a:cubicBezTo>
                <a:cubicBezTo>
                  <a:pt x="354" y="659"/>
                  <a:pt x="353" y="658"/>
                  <a:pt x="352" y="659"/>
                </a:cubicBezTo>
                <a:cubicBezTo>
                  <a:pt x="352" y="659"/>
                  <a:pt x="352" y="658"/>
                  <a:pt x="350" y="658"/>
                </a:cubicBezTo>
                <a:cubicBezTo>
                  <a:pt x="349" y="659"/>
                  <a:pt x="352" y="659"/>
                  <a:pt x="352" y="660"/>
                </a:cubicBezTo>
                <a:cubicBezTo>
                  <a:pt x="350" y="660"/>
                  <a:pt x="348" y="659"/>
                  <a:pt x="348" y="661"/>
                </a:cubicBezTo>
                <a:cubicBezTo>
                  <a:pt x="348" y="661"/>
                  <a:pt x="347" y="661"/>
                  <a:pt x="347" y="662"/>
                </a:cubicBezTo>
                <a:cubicBezTo>
                  <a:pt x="346" y="661"/>
                  <a:pt x="347" y="659"/>
                  <a:pt x="348" y="660"/>
                </a:cubicBezTo>
                <a:cubicBezTo>
                  <a:pt x="349" y="659"/>
                  <a:pt x="348" y="659"/>
                  <a:pt x="348" y="658"/>
                </a:cubicBezTo>
                <a:cubicBezTo>
                  <a:pt x="350" y="657"/>
                  <a:pt x="351" y="657"/>
                  <a:pt x="352" y="655"/>
                </a:cubicBezTo>
                <a:cubicBezTo>
                  <a:pt x="353" y="656"/>
                  <a:pt x="352" y="657"/>
                  <a:pt x="353" y="657"/>
                </a:cubicBezTo>
                <a:cubicBezTo>
                  <a:pt x="354" y="657"/>
                  <a:pt x="355" y="656"/>
                  <a:pt x="355" y="656"/>
                </a:cubicBezTo>
                <a:cubicBezTo>
                  <a:pt x="355" y="654"/>
                  <a:pt x="356" y="654"/>
                  <a:pt x="357" y="652"/>
                </a:cubicBezTo>
                <a:cubicBezTo>
                  <a:pt x="358" y="653"/>
                  <a:pt x="359" y="652"/>
                  <a:pt x="360" y="651"/>
                </a:cubicBezTo>
                <a:cubicBezTo>
                  <a:pt x="361" y="650"/>
                  <a:pt x="362" y="650"/>
                  <a:pt x="363" y="650"/>
                </a:cubicBezTo>
                <a:cubicBezTo>
                  <a:pt x="364" y="650"/>
                  <a:pt x="364" y="650"/>
                  <a:pt x="365" y="650"/>
                </a:cubicBezTo>
                <a:cubicBezTo>
                  <a:pt x="366" y="650"/>
                  <a:pt x="367" y="649"/>
                  <a:pt x="368" y="648"/>
                </a:cubicBezTo>
                <a:cubicBezTo>
                  <a:pt x="369" y="649"/>
                  <a:pt x="369" y="648"/>
                  <a:pt x="370" y="648"/>
                </a:cubicBezTo>
                <a:cubicBezTo>
                  <a:pt x="371" y="649"/>
                  <a:pt x="372" y="648"/>
                  <a:pt x="373" y="648"/>
                </a:cubicBezTo>
                <a:cubicBezTo>
                  <a:pt x="374" y="648"/>
                  <a:pt x="374" y="648"/>
                  <a:pt x="375" y="648"/>
                </a:cubicBezTo>
                <a:cubicBezTo>
                  <a:pt x="376" y="648"/>
                  <a:pt x="374" y="647"/>
                  <a:pt x="375" y="647"/>
                </a:cubicBezTo>
                <a:cubicBezTo>
                  <a:pt x="376" y="647"/>
                  <a:pt x="378" y="647"/>
                  <a:pt x="379" y="646"/>
                </a:cubicBezTo>
                <a:cubicBezTo>
                  <a:pt x="379" y="646"/>
                  <a:pt x="379" y="647"/>
                  <a:pt x="379" y="647"/>
                </a:cubicBezTo>
                <a:cubicBezTo>
                  <a:pt x="380" y="647"/>
                  <a:pt x="380" y="646"/>
                  <a:pt x="381" y="646"/>
                </a:cubicBezTo>
                <a:cubicBezTo>
                  <a:pt x="381" y="646"/>
                  <a:pt x="382" y="646"/>
                  <a:pt x="382" y="646"/>
                </a:cubicBezTo>
                <a:cubicBezTo>
                  <a:pt x="382" y="647"/>
                  <a:pt x="383" y="646"/>
                  <a:pt x="384" y="647"/>
                </a:cubicBezTo>
                <a:cubicBezTo>
                  <a:pt x="384" y="647"/>
                  <a:pt x="384" y="648"/>
                  <a:pt x="384" y="649"/>
                </a:cubicBezTo>
                <a:cubicBezTo>
                  <a:pt x="382" y="648"/>
                  <a:pt x="382" y="649"/>
                  <a:pt x="381" y="649"/>
                </a:cubicBezTo>
                <a:cubicBezTo>
                  <a:pt x="380" y="650"/>
                  <a:pt x="382" y="650"/>
                  <a:pt x="381" y="651"/>
                </a:cubicBezTo>
                <a:cubicBezTo>
                  <a:pt x="380" y="651"/>
                  <a:pt x="380" y="648"/>
                  <a:pt x="379" y="650"/>
                </a:cubicBezTo>
                <a:cubicBezTo>
                  <a:pt x="378" y="650"/>
                  <a:pt x="379" y="649"/>
                  <a:pt x="378" y="649"/>
                </a:cubicBezTo>
                <a:cubicBezTo>
                  <a:pt x="377" y="648"/>
                  <a:pt x="377" y="649"/>
                  <a:pt x="377" y="650"/>
                </a:cubicBezTo>
                <a:cubicBezTo>
                  <a:pt x="375" y="649"/>
                  <a:pt x="374" y="649"/>
                  <a:pt x="374" y="650"/>
                </a:cubicBezTo>
                <a:cubicBezTo>
                  <a:pt x="373" y="650"/>
                  <a:pt x="372" y="650"/>
                  <a:pt x="372" y="650"/>
                </a:cubicBezTo>
                <a:cubicBezTo>
                  <a:pt x="371" y="651"/>
                  <a:pt x="371" y="651"/>
                  <a:pt x="372" y="651"/>
                </a:cubicBezTo>
                <a:cubicBezTo>
                  <a:pt x="372" y="652"/>
                  <a:pt x="371" y="651"/>
                  <a:pt x="371" y="652"/>
                </a:cubicBezTo>
                <a:cubicBezTo>
                  <a:pt x="370" y="652"/>
                  <a:pt x="370" y="651"/>
                  <a:pt x="370" y="650"/>
                </a:cubicBezTo>
                <a:cubicBezTo>
                  <a:pt x="369" y="651"/>
                  <a:pt x="368" y="650"/>
                  <a:pt x="368" y="650"/>
                </a:cubicBezTo>
                <a:cubicBezTo>
                  <a:pt x="367" y="650"/>
                  <a:pt x="366" y="650"/>
                  <a:pt x="365" y="651"/>
                </a:cubicBezTo>
                <a:cubicBezTo>
                  <a:pt x="365" y="651"/>
                  <a:pt x="364" y="651"/>
                  <a:pt x="364" y="650"/>
                </a:cubicBezTo>
                <a:close/>
                <a:moveTo>
                  <a:pt x="370" y="732"/>
                </a:moveTo>
                <a:cubicBezTo>
                  <a:pt x="370" y="732"/>
                  <a:pt x="334" y="663"/>
                  <a:pt x="447" y="667"/>
                </a:cubicBezTo>
                <a:cubicBezTo>
                  <a:pt x="467" y="668"/>
                  <a:pt x="495" y="674"/>
                  <a:pt x="515" y="678"/>
                </a:cubicBezTo>
                <a:cubicBezTo>
                  <a:pt x="351" y="655"/>
                  <a:pt x="369" y="723"/>
                  <a:pt x="370" y="732"/>
                </a:cubicBezTo>
                <a:close/>
                <a:moveTo>
                  <a:pt x="586" y="673"/>
                </a:moveTo>
                <a:cubicBezTo>
                  <a:pt x="586" y="673"/>
                  <a:pt x="585" y="673"/>
                  <a:pt x="585" y="673"/>
                </a:cubicBezTo>
                <a:cubicBezTo>
                  <a:pt x="585" y="674"/>
                  <a:pt x="584" y="674"/>
                  <a:pt x="584" y="674"/>
                </a:cubicBezTo>
                <a:cubicBezTo>
                  <a:pt x="583" y="674"/>
                  <a:pt x="583" y="674"/>
                  <a:pt x="583" y="674"/>
                </a:cubicBezTo>
                <a:cubicBezTo>
                  <a:pt x="583" y="674"/>
                  <a:pt x="581" y="674"/>
                  <a:pt x="581" y="675"/>
                </a:cubicBezTo>
                <a:cubicBezTo>
                  <a:pt x="581" y="675"/>
                  <a:pt x="580" y="675"/>
                  <a:pt x="579" y="675"/>
                </a:cubicBezTo>
                <a:cubicBezTo>
                  <a:pt x="578" y="675"/>
                  <a:pt x="578" y="675"/>
                  <a:pt x="577" y="675"/>
                </a:cubicBezTo>
                <a:cubicBezTo>
                  <a:pt x="577" y="675"/>
                  <a:pt x="577" y="675"/>
                  <a:pt x="577" y="676"/>
                </a:cubicBezTo>
                <a:cubicBezTo>
                  <a:pt x="576" y="676"/>
                  <a:pt x="576" y="676"/>
                  <a:pt x="575" y="676"/>
                </a:cubicBezTo>
                <a:cubicBezTo>
                  <a:pt x="575" y="676"/>
                  <a:pt x="575" y="676"/>
                  <a:pt x="574" y="676"/>
                </a:cubicBezTo>
                <a:cubicBezTo>
                  <a:pt x="574" y="676"/>
                  <a:pt x="573" y="676"/>
                  <a:pt x="572" y="676"/>
                </a:cubicBezTo>
                <a:cubicBezTo>
                  <a:pt x="571" y="677"/>
                  <a:pt x="570" y="677"/>
                  <a:pt x="570" y="677"/>
                </a:cubicBezTo>
                <a:cubicBezTo>
                  <a:pt x="570" y="677"/>
                  <a:pt x="570" y="677"/>
                  <a:pt x="570" y="677"/>
                </a:cubicBezTo>
                <a:cubicBezTo>
                  <a:pt x="571" y="677"/>
                  <a:pt x="572" y="677"/>
                  <a:pt x="573" y="678"/>
                </a:cubicBezTo>
                <a:cubicBezTo>
                  <a:pt x="572" y="679"/>
                  <a:pt x="571" y="680"/>
                  <a:pt x="570" y="679"/>
                </a:cubicBezTo>
                <a:cubicBezTo>
                  <a:pt x="570" y="678"/>
                  <a:pt x="569" y="678"/>
                  <a:pt x="569" y="679"/>
                </a:cubicBezTo>
                <a:cubicBezTo>
                  <a:pt x="568" y="680"/>
                  <a:pt x="569" y="679"/>
                  <a:pt x="566" y="679"/>
                </a:cubicBezTo>
                <a:cubicBezTo>
                  <a:pt x="566" y="679"/>
                  <a:pt x="566" y="679"/>
                  <a:pt x="565" y="679"/>
                </a:cubicBezTo>
                <a:cubicBezTo>
                  <a:pt x="565" y="679"/>
                  <a:pt x="564" y="679"/>
                  <a:pt x="563" y="679"/>
                </a:cubicBezTo>
                <a:cubicBezTo>
                  <a:pt x="562" y="679"/>
                  <a:pt x="561" y="679"/>
                  <a:pt x="559" y="679"/>
                </a:cubicBezTo>
                <a:cubicBezTo>
                  <a:pt x="559" y="678"/>
                  <a:pt x="558" y="678"/>
                  <a:pt x="557" y="678"/>
                </a:cubicBezTo>
                <a:cubicBezTo>
                  <a:pt x="556" y="678"/>
                  <a:pt x="555" y="678"/>
                  <a:pt x="554" y="678"/>
                </a:cubicBezTo>
                <a:cubicBezTo>
                  <a:pt x="554" y="678"/>
                  <a:pt x="554" y="679"/>
                  <a:pt x="554" y="679"/>
                </a:cubicBezTo>
                <a:cubicBezTo>
                  <a:pt x="554" y="679"/>
                  <a:pt x="554" y="679"/>
                  <a:pt x="555" y="679"/>
                </a:cubicBezTo>
                <a:cubicBezTo>
                  <a:pt x="555" y="679"/>
                  <a:pt x="555" y="680"/>
                  <a:pt x="554" y="680"/>
                </a:cubicBezTo>
                <a:cubicBezTo>
                  <a:pt x="555" y="680"/>
                  <a:pt x="556" y="681"/>
                  <a:pt x="555" y="681"/>
                </a:cubicBezTo>
                <a:cubicBezTo>
                  <a:pt x="555" y="681"/>
                  <a:pt x="554" y="682"/>
                  <a:pt x="554" y="682"/>
                </a:cubicBezTo>
                <a:cubicBezTo>
                  <a:pt x="554" y="681"/>
                  <a:pt x="554" y="683"/>
                  <a:pt x="553" y="683"/>
                </a:cubicBezTo>
                <a:cubicBezTo>
                  <a:pt x="553" y="683"/>
                  <a:pt x="552" y="683"/>
                  <a:pt x="551" y="683"/>
                </a:cubicBezTo>
                <a:cubicBezTo>
                  <a:pt x="551" y="683"/>
                  <a:pt x="551" y="683"/>
                  <a:pt x="550" y="683"/>
                </a:cubicBezTo>
                <a:cubicBezTo>
                  <a:pt x="550" y="683"/>
                  <a:pt x="550" y="682"/>
                  <a:pt x="550" y="682"/>
                </a:cubicBezTo>
                <a:cubicBezTo>
                  <a:pt x="549" y="682"/>
                  <a:pt x="549" y="683"/>
                  <a:pt x="548" y="683"/>
                </a:cubicBezTo>
                <a:cubicBezTo>
                  <a:pt x="547" y="683"/>
                  <a:pt x="545" y="683"/>
                  <a:pt x="544" y="683"/>
                </a:cubicBezTo>
                <a:cubicBezTo>
                  <a:pt x="543" y="682"/>
                  <a:pt x="543" y="683"/>
                  <a:pt x="542" y="682"/>
                </a:cubicBezTo>
                <a:cubicBezTo>
                  <a:pt x="541" y="682"/>
                  <a:pt x="541" y="682"/>
                  <a:pt x="540" y="682"/>
                </a:cubicBezTo>
                <a:cubicBezTo>
                  <a:pt x="539" y="682"/>
                  <a:pt x="538" y="682"/>
                  <a:pt x="537" y="682"/>
                </a:cubicBezTo>
                <a:cubicBezTo>
                  <a:pt x="537" y="682"/>
                  <a:pt x="536" y="682"/>
                  <a:pt x="536" y="682"/>
                </a:cubicBezTo>
                <a:cubicBezTo>
                  <a:pt x="536" y="682"/>
                  <a:pt x="535" y="681"/>
                  <a:pt x="535" y="681"/>
                </a:cubicBezTo>
                <a:cubicBezTo>
                  <a:pt x="535" y="681"/>
                  <a:pt x="533" y="681"/>
                  <a:pt x="533" y="681"/>
                </a:cubicBezTo>
                <a:cubicBezTo>
                  <a:pt x="533" y="681"/>
                  <a:pt x="532" y="681"/>
                  <a:pt x="532" y="681"/>
                </a:cubicBezTo>
                <a:cubicBezTo>
                  <a:pt x="532" y="681"/>
                  <a:pt x="531" y="681"/>
                  <a:pt x="531" y="681"/>
                </a:cubicBezTo>
                <a:cubicBezTo>
                  <a:pt x="531" y="681"/>
                  <a:pt x="531" y="681"/>
                  <a:pt x="531" y="681"/>
                </a:cubicBezTo>
                <a:cubicBezTo>
                  <a:pt x="530" y="681"/>
                  <a:pt x="530" y="681"/>
                  <a:pt x="529" y="681"/>
                </a:cubicBezTo>
                <a:cubicBezTo>
                  <a:pt x="529" y="681"/>
                  <a:pt x="529" y="681"/>
                  <a:pt x="529" y="681"/>
                </a:cubicBezTo>
                <a:cubicBezTo>
                  <a:pt x="528" y="681"/>
                  <a:pt x="526" y="680"/>
                  <a:pt x="525" y="681"/>
                </a:cubicBezTo>
                <a:cubicBezTo>
                  <a:pt x="525" y="681"/>
                  <a:pt x="524" y="681"/>
                  <a:pt x="524" y="681"/>
                </a:cubicBezTo>
                <a:cubicBezTo>
                  <a:pt x="524" y="680"/>
                  <a:pt x="523" y="680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4" y="678"/>
                  <a:pt x="525" y="679"/>
                  <a:pt x="526" y="679"/>
                </a:cubicBezTo>
                <a:cubicBezTo>
                  <a:pt x="527" y="679"/>
                  <a:pt x="528" y="678"/>
                  <a:pt x="529" y="678"/>
                </a:cubicBezTo>
                <a:cubicBezTo>
                  <a:pt x="529" y="678"/>
                  <a:pt x="529" y="679"/>
                  <a:pt x="529" y="679"/>
                </a:cubicBezTo>
                <a:cubicBezTo>
                  <a:pt x="529" y="679"/>
                  <a:pt x="531" y="679"/>
                  <a:pt x="531" y="679"/>
                </a:cubicBezTo>
                <a:cubicBezTo>
                  <a:pt x="532" y="679"/>
                  <a:pt x="533" y="679"/>
                  <a:pt x="535" y="679"/>
                </a:cubicBezTo>
                <a:cubicBezTo>
                  <a:pt x="536" y="679"/>
                  <a:pt x="537" y="679"/>
                  <a:pt x="538" y="679"/>
                </a:cubicBezTo>
                <a:cubicBezTo>
                  <a:pt x="538" y="680"/>
                  <a:pt x="540" y="679"/>
                  <a:pt x="540" y="680"/>
                </a:cubicBezTo>
                <a:cubicBezTo>
                  <a:pt x="541" y="680"/>
                  <a:pt x="542" y="680"/>
                  <a:pt x="543" y="679"/>
                </a:cubicBezTo>
                <a:cubicBezTo>
                  <a:pt x="544" y="680"/>
                  <a:pt x="544" y="680"/>
                  <a:pt x="544" y="680"/>
                </a:cubicBezTo>
                <a:cubicBezTo>
                  <a:pt x="545" y="680"/>
                  <a:pt x="545" y="679"/>
                  <a:pt x="546" y="679"/>
                </a:cubicBezTo>
                <a:cubicBezTo>
                  <a:pt x="546" y="680"/>
                  <a:pt x="547" y="680"/>
                  <a:pt x="547" y="680"/>
                </a:cubicBezTo>
                <a:cubicBezTo>
                  <a:pt x="548" y="680"/>
                  <a:pt x="547" y="680"/>
                  <a:pt x="548" y="680"/>
                </a:cubicBezTo>
                <a:cubicBezTo>
                  <a:pt x="548" y="680"/>
                  <a:pt x="549" y="680"/>
                  <a:pt x="549" y="680"/>
                </a:cubicBezTo>
                <a:cubicBezTo>
                  <a:pt x="550" y="681"/>
                  <a:pt x="550" y="681"/>
                  <a:pt x="552" y="682"/>
                </a:cubicBezTo>
                <a:cubicBezTo>
                  <a:pt x="553" y="681"/>
                  <a:pt x="551" y="680"/>
                  <a:pt x="552" y="680"/>
                </a:cubicBezTo>
                <a:cubicBezTo>
                  <a:pt x="552" y="680"/>
                  <a:pt x="552" y="680"/>
                  <a:pt x="552" y="680"/>
                </a:cubicBezTo>
                <a:cubicBezTo>
                  <a:pt x="551" y="680"/>
                  <a:pt x="546" y="679"/>
                  <a:pt x="546" y="679"/>
                </a:cubicBezTo>
                <a:cubicBezTo>
                  <a:pt x="546" y="678"/>
                  <a:pt x="551" y="679"/>
                  <a:pt x="552" y="679"/>
                </a:cubicBezTo>
                <a:cubicBezTo>
                  <a:pt x="552" y="679"/>
                  <a:pt x="552" y="679"/>
                  <a:pt x="553" y="679"/>
                </a:cubicBezTo>
                <a:cubicBezTo>
                  <a:pt x="553" y="679"/>
                  <a:pt x="553" y="678"/>
                  <a:pt x="553" y="678"/>
                </a:cubicBezTo>
                <a:cubicBezTo>
                  <a:pt x="553" y="678"/>
                  <a:pt x="552" y="678"/>
                  <a:pt x="552" y="678"/>
                </a:cubicBezTo>
                <a:cubicBezTo>
                  <a:pt x="552" y="677"/>
                  <a:pt x="554" y="676"/>
                  <a:pt x="554" y="676"/>
                </a:cubicBezTo>
                <a:cubicBezTo>
                  <a:pt x="555" y="677"/>
                  <a:pt x="555" y="677"/>
                  <a:pt x="556" y="677"/>
                </a:cubicBezTo>
                <a:cubicBezTo>
                  <a:pt x="558" y="677"/>
                  <a:pt x="561" y="676"/>
                  <a:pt x="564" y="676"/>
                </a:cubicBezTo>
                <a:cubicBezTo>
                  <a:pt x="564" y="676"/>
                  <a:pt x="564" y="676"/>
                  <a:pt x="564" y="676"/>
                </a:cubicBezTo>
                <a:cubicBezTo>
                  <a:pt x="565" y="676"/>
                  <a:pt x="565" y="676"/>
                  <a:pt x="565" y="677"/>
                </a:cubicBezTo>
                <a:cubicBezTo>
                  <a:pt x="565" y="676"/>
                  <a:pt x="566" y="676"/>
                  <a:pt x="566" y="676"/>
                </a:cubicBezTo>
                <a:cubicBezTo>
                  <a:pt x="568" y="676"/>
                  <a:pt x="568" y="676"/>
                  <a:pt x="570" y="676"/>
                </a:cubicBezTo>
                <a:cubicBezTo>
                  <a:pt x="570" y="675"/>
                  <a:pt x="572" y="675"/>
                  <a:pt x="573" y="675"/>
                </a:cubicBezTo>
                <a:cubicBezTo>
                  <a:pt x="573" y="675"/>
                  <a:pt x="574" y="675"/>
                  <a:pt x="575" y="674"/>
                </a:cubicBezTo>
                <a:cubicBezTo>
                  <a:pt x="576" y="674"/>
                  <a:pt x="576" y="675"/>
                  <a:pt x="577" y="675"/>
                </a:cubicBezTo>
                <a:cubicBezTo>
                  <a:pt x="579" y="674"/>
                  <a:pt x="580" y="674"/>
                  <a:pt x="581" y="673"/>
                </a:cubicBezTo>
                <a:cubicBezTo>
                  <a:pt x="582" y="673"/>
                  <a:pt x="582" y="673"/>
                  <a:pt x="583" y="673"/>
                </a:cubicBezTo>
                <a:cubicBezTo>
                  <a:pt x="584" y="673"/>
                  <a:pt x="585" y="673"/>
                  <a:pt x="586" y="673"/>
                </a:cubicBezTo>
                <a:cubicBezTo>
                  <a:pt x="586" y="671"/>
                  <a:pt x="588" y="672"/>
                  <a:pt x="589" y="672"/>
                </a:cubicBezTo>
                <a:cubicBezTo>
                  <a:pt x="589" y="673"/>
                  <a:pt x="587" y="673"/>
                  <a:pt x="586" y="673"/>
                </a:cubicBezTo>
                <a:close/>
                <a:moveTo>
                  <a:pt x="592" y="672"/>
                </a:moveTo>
                <a:cubicBezTo>
                  <a:pt x="590" y="672"/>
                  <a:pt x="590" y="672"/>
                  <a:pt x="590" y="672"/>
                </a:cubicBezTo>
                <a:cubicBezTo>
                  <a:pt x="591" y="672"/>
                  <a:pt x="591" y="672"/>
                  <a:pt x="591" y="672"/>
                </a:cubicBezTo>
                <a:cubicBezTo>
                  <a:pt x="592" y="672"/>
                  <a:pt x="592" y="672"/>
                  <a:pt x="592" y="672"/>
                </a:cubicBezTo>
                <a:close/>
                <a:moveTo>
                  <a:pt x="593" y="671"/>
                </a:moveTo>
                <a:cubicBezTo>
                  <a:pt x="593" y="671"/>
                  <a:pt x="594" y="671"/>
                  <a:pt x="594" y="670"/>
                </a:cubicBezTo>
                <a:cubicBezTo>
                  <a:pt x="595" y="671"/>
                  <a:pt x="593" y="672"/>
                  <a:pt x="593" y="671"/>
                </a:cubicBezTo>
                <a:close/>
                <a:moveTo>
                  <a:pt x="596" y="671"/>
                </a:moveTo>
                <a:cubicBezTo>
                  <a:pt x="597" y="670"/>
                  <a:pt x="599" y="669"/>
                  <a:pt x="601" y="669"/>
                </a:cubicBezTo>
                <a:cubicBezTo>
                  <a:pt x="599" y="670"/>
                  <a:pt x="598" y="670"/>
                  <a:pt x="596" y="671"/>
                </a:cubicBezTo>
                <a:close/>
                <a:moveTo>
                  <a:pt x="600" y="668"/>
                </a:moveTo>
                <a:cubicBezTo>
                  <a:pt x="598" y="669"/>
                  <a:pt x="595" y="669"/>
                  <a:pt x="592" y="671"/>
                </a:cubicBezTo>
                <a:cubicBezTo>
                  <a:pt x="592" y="671"/>
                  <a:pt x="590" y="670"/>
                  <a:pt x="589" y="670"/>
                </a:cubicBezTo>
                <a:cubicBezTo>
                  <a:pt x="589" y="670"/>
                  <a:pt x="589" y="671"/>
                  <a:pt x="589" y="671"/>
                </a:cubicBezTo>
                <a:cubicBezTo>
                  <a:pt x="589" y="671"/>
                  <a:pt x="588" y="671"/>
                  <a:pt x="588" y="671"/>
                </a:cubicBezTo>
                <a:cubicBezTo>
                  <a:pt x="588" y="671"/>
                  <a:pt x="586" y="671"/>
                  <a:pt x="585" y="671"/>
                </a:cubicBezTo>
                <a:cubicBezTo>
                  <a:pt x="585" y="671"/>
                  <a:pt x="586" y="671"/>
                  <a:pt x="586" y="670"/>
                </a:cubicBezTo>
                <a:cubicBezTo>
                  <a:pt x="587" y="671"/>
                  <a:pt x="589" y="670"/>
                  <a:pt x="590" y="670"/>
                </a:cubicBezTo>
                <a:cubicBezTo>
                  <a:pt x="591" y="670"/>
                  <a:pt x="591" y="669"/>
                  <a:pt x="592" y="669"/>
                </a:cubicBezTo>
                <a:cubicBezTo>
                  <a:pt x="592" y="669"/>
                  <a:pt x="593" y="669"/>
                  <a:pt x="593" y="669"/>
                </a:cubicBezTo>
                <a:cubicBezTo>
                  <a:pt x="594" y="669"/>
                  <a:pt x="594" y="668"/>
                  <a:pt x="594" y="668"/>
                </a:cubicBezTo>
                <a:cubicBezTo>
                  <a:pt x="595" y="668"/>
                  <a:pt x="596" y="668"/>
                  <a:pt x="597" y="668"/>
                </a:cubicBezTo>
                <a:cubicBezTo>
                  <a:pt x="599" y="668"/>
                  <a:pt x="600" y="667"/>
                  <a:pt x="602" y="667"/>
                </a:cubicBezTo>
                <a:cubicBezTo>
                  <a:pt x="602" y="668"/>
                  <a:pt x="601" y="668"/>
                  <a:pt x="600" y="668"/>
                </a:cubicBezTo>
                <a:close/>
                <a:moveTo>
                  <a:pt x="604" y="667"/>
                </a:moveTo>
                <a:cubicBezTo>
                  <a:pt x="605" y="664"/>
                  <a:pt x="609" y="666"/>
                  <a:pt x="609" y="665"/>
                </a:cubicBezTo>
                <a:cubicBezTo>
                  <a:pt x="611" y="667"/>
                  <a:pt x="604" y="667"/>
                  <a:pt x="604" y="667"/>
                </a:cubicBezTo>
                <a:close/>
                <a:moveTo>
                  <a:pt x="617" y="662"/>
                </a:moveTo>
                <a:cubicBezTo>
                  <a:pt x="616" y="662"/>
                  <a:pt x="616" y="662"/>
                  <a:pt x="615" y="662"/>
                </a:cubicBezTo>
                <a:cubicBezTo>
                  <a:pt x="615" y="662"/>
                  <a:pt x="616" y="662"/>
                  <a:pt x="615" y="663"/>
                </a:cubicBezTo>
                <a:cubicBezTo>
                  <a:pt x="615" y="663"/>
                  <a:pt x="614" y="663"/>
                  <a:pt x="614" y="663"/>
                </a:cubicBezTo>
                <a:cubicBezTo>
                  <a:pt x="614" y="663"/>
                  <a:pt x="614" y="663"/>
                  <a:pt x="614" y="663"/>
                </a:cubicBezTo>
                <a:cubicBezTo>
                  <a:pt x="614" y="663"/>
                  <a:pt x="614" y="663"/>
                  <a:pt x="613" y="663"/>
                </a:cubicBezTo>
                <a:cubicBezTo>
                  <a:pt x="613" y="663"/>
                  <a:pt x="613" y="664"/>
                  <a:pt x="612" y="663"/>
                </a:cubicBezTo>
                <a:cubicBezTo>
                  <a:pt x="612" y="662"/>
                  <a:pt x="614" y="662"/>
                  <a:pt x="615" y="661"/>
                </a:cubicBezTo>
                <a:cubicBezTo>
                  <a:pt x="616" y="662"/>
                  <a:pt x="618" y="661"/>
                  <a:pt x="617" y="662"/>
                </a:cubicBezTo>
                <a:close/>
                <a:moveTo>
                  <a:pt x="624" y="672"/>
                </a:moveTo>
                <a:cubicBezTo>
                  <a:pt x="625" y="672"/>
                  <a:pt x="625" y="671"/>
                  <a:pt x="626" y="672"/>
                </a:cubicBezTo>
                <a:cubicBezTo>
                  <a:pt x="625" y="672"/>
                  <a:pt x="625" y="673"/>
                  <a:pt x="624" y="672"/>
                </a:cubicBezTo>
                <a:close/>
                <a:moveTo>
                  <a:pt x="627" y="671"/>
                </a:moveTo>
                <a:cubicBezTo>
                  <a:pt x="626" y="671"/>
                  <a:pt x="628" y="671"/>
                  <a:pt x="628" y="670"/>
                </a:cubicBezTo>
                <a:cubicBezTo>
                  <a:pt x="630" y="671"/>
                  <a:pt x="627" y="671"/>
                  <a:pt x="627" y="671"/>
                </a:cubicBezTo>
                <a:close/>
                <a:moveTo>
                  <a:pt x="630" y="669"/>
                </a:moveTo>
                <a:cubicBezTo>
                  <a:pt x="630" y="669"/>
                  <a:pt x="630" y="669"/>
                  <a:pt x="631" y="669"/>
                </a:cubicBezTo>
                <a:cubicBezTo>
                  <a:pt x="632" y="669"/>
                  <a:pt x="632" y="667"/>
                  <a:pt x="633" y="668"/>
                </a:cubicBezTo>
                <a:cubicBezTo>
                  <a:pt x="632" y="668"/>
                  <a:pt x="632" y="670"/>
                  <a:pt x="630" y="669"/>
                </a:cubicBezTo>
                <a:close/>
                <a:moveTo>
                  <a:pt x="633" y="653"/>
                </a:moveTo>
                <a:cubicBezTo>
                  <a:pt x="632" y="653"/>
                  <a:pt x="632" y="653"/>
                  <a:pt x="632" y="653"/>
                </a:cubicBezTo>
                <a:cubicBezTo>
                  <a:pt x="631" y="654"/>
                  <a:pt x="632" y="654"/>
                  <a:pt x="630" y="654"/>
                </a:cubicBezTo>
                <a:cubicBezTo>
                  <a:pt x="630" y="654"/>
                  <a:pt x="629" y="654"/>
                  <a:pt x="629" y="655"/>
                </a:cubicBezTo>
                <a:cubicBezTo>
                  <a:pt x="629" y="655"/>
                  <a:pt x="628" y="655"/>
                  <a:pt x="627" y="655"/>
                </a:cubicBezTo>
                <a:cubicBezTo>
                  <a:pt x="627" y="655"/>
                  <a:pt x="626" y="655"/>
                  <a:pt x="624" y="656"/>
                </a:cubicBezTo>
                <a:cubicBezTo>
                  <a:pt x="624" y="655"/>
                  <a:pt x="623" y="655"/>
                  <a:pt x="623" y="655"/>
                </a:cubicBezTo>
                <a:cubicBezTo>
                  <a:pt x="622" y="655"/>
                  <a:pt x="621" y="656"/>
                  <a:pt x="620" y="656"/>
                </a:cubicBezTo>
                <a:cubicBezTo>
                  <a:pt x="620" y="656"/>
                  <a:pt x="620" y="657"/>
                  <a:pt x="621" y="657"/>
                </a:cubicBezTo>
                <a:cubicBezTo>
                  <a:pt x="621" y="657"/>
                  <a:pt x="622" y="658"/>
                  <a:pt x="622" y="658"/>
                </a:cubicBezTo>
                <a:cubicBezTo>
                  <a:pt x="622" y="658"/>
                  <a:pt x="621" y="659"/>
                  <a:pt x="621" y="659"/>
                </a:cubicBezTo>
                <a:cubicBezTo>
                  <a:pt x="621" y="659"/>
                  <a:pt x="621" y="659"/>
                  <a:pt x="621" y="660"/>
                </a:cubicBezTo>
                <a:cubicBezTo>
                  <a:pt x="621" y="660"/>
                  <a:pt x="620" y="660"/>
                  <a:pt x="619" y="660"/>
                </a:cubicBezTo>
                <a:cubicBezTo>
                  <a:pt x="619" y="660"/>
                  <a:pt x="619" y="660"/>
                  <a:pt x="618" y="660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60"/>
                  <a:pt x="617" y="661"/>
                  <a:pt x="617" y="661"/>
                </a:cubicBezTo>
                <a:cubicBezTo>
                  <a:pt x="616" y="661"/>
                  <a:pt x="615" y="661"/>
                  <a:pt x="613" y="661"/>
                </a:cubicBezTo>
                <a:cubicBezTo>
                  <a:pt x="613" y="661"/>
                  <a:pt x="612" y="662"/>
                  <a:pt x="612" y="662"/>
                </a:cubicBezTo>
                <a:cubicBezTo>
                  <a:pt x="611" y="662"/>
                  <a:pt x="611" y="662"/>
                  <a:pt x="611" y="662"/>
                </a:cubicBezTo>
                <a:cubicBezTo>
                  <a:pt x="610" y="662"/>
                  <a:pt x="609" y="662"/>
                  <a:pt x="608" y="663"/>
                </a:cubicBezTo>
                <a:cubicBezTo>
                  <a:pt x="608" y="662"/>
                  <a:pt x="608" y="663"/>
                  <a:pt x="607" y="662"/>
                </a:cubicBezTo>
                <a:cubicBezTo>
                  <a:pt x="607" y="662"/>
                  <a:pt x="607" y="662"/>
                  <a:pt x="606" y="662"/>
                </a:cubicBezTo>
                <a:cubicBezTo>
                  <a:pt x="606" y="662"/>
                  <a:pt x="605" y="663"/>
                  <a:pt x="605" y="663"/>
                </a:cubicBezTo>
                <a:cubicBezTo>
                  <a:pt x="604" y="663"/>
                  <a:pt x="604" y="663"/>
                  <a:pt x="604" y="663"/>
                </a:cubicBezTo>
                <a:cubicBezTo>
                  <a:pt x="604" y="663"/>
                  <a:pt x="604" y="663"/>
                  <a:pt x="603" y="663"/>
                </a:cubicBezTo>
                <a:cubicBezTo>
                  <a:pt x="603" y="663"/>
                  <a:pt x="603" y="663"/>
                  <a:pt x="603" y="663"/>
                </a:cubicBezTo>
                <a:cubicBezTo>
                  <a:pt x="603" y="663"/>
                  <a:pt x="602" y="663"/>
                  <a:pt x="602" y="663"/>
                </a:cubicBezTo>
                <a:cubicBezTo>
                  <a:pt x="602" y="663"/>
                  <a:pt x="602" y="663"/>
                  <a:pt x="602" y="663"/>
                </a:cubicBezTo>
                <a:cubicBezTo>
                  <a:pt x="601" y="663"/>
                  <a:pt x="600" y="663"/>
                  <a:pt x="599" y="664"/>
                </a:cubicBezTo>
                <a:cubicBezTo>
                  <a:pt x="599" y="664"/>
                  <a:pt x="598" y="664"/>
                  <a:pt x="598" y="664"/>
                </a:cubicBezTo>
                <a:cubicBezTo>
                  <a:pt x="598" y="664"/>
                  <a:pt x="597" y="663"/>
                  <a:pt x="597" y="663"/>
                </a:cubicBezTo>
                <a:cubicBezTo>
                  <a:pt x="596" y="663"/>
                  <a:pt x="596" y="663"/>
                  <a:pt x="597" y="663"/>
                </a:cubicBezTo>
                <a:cubicBezTo>
                  <a:pt x="597" y="662"/>
                  <a:pt x="598" y="662"/>
                  <a:pt x="599" y="662"/>
                </a:cubicBezTo>
                <a:cubicBezTo>
                  <a:pt x="600" y="662"/>
                  <a:pt x="600" y="661"/>
                  <a:pt x="601" y="661"/>
                </a:cubicBezTo>
                <a:cubicBezTo>
                  <a:pt x="601" y="661"/>
                  <a:pt x="601" y="662"/>
                  <a:pt x="601" y="661"/>
                </a:cubicBezTo>
                <a:cubicBezTo>
                  <a:pt x="602" y="661"/>
                  <a:pt x="603" y="661"/>
                  <a:pt x="603" y="661"/>
                </a:cubicBezTo>
                <a:cubicBezTo>
                  <a:pt x="603" y="662"/>
                  <a:pt x="605" y="661"/>
                  <a:pt x="606" y="660"/>
                </a:cubicBezTo>
                <a:cubicBezTo>
                  <a:pt x="606" y="660"/>
                  <a:pt x="607" y="660"/>
                  <a:pt x="608" y="660"/>
                </a:cubicBezTo>
                <a:cubicBezTo>
                  <a:pt x="609" y="661"/>
                  <a:pt x="610" y="659"/>
                  <a:pt x="611" y="661"/>
                </a:cubicBezTo>
                <a:cubicBezTo>
                  <a:pt x="612" y="660"/>
                  <a:pt x="613" y="659"/>
                  <a:pt x="614" y="659"/>
                </a:cubicBezTo>
                <a:cubicBezTo>
                  <a:pt x="615" y="659"/>
                  <a:pt x="615" y="659"/>
                  <a:pt x="616" y="659"/>
                </a:cubicBezTo>
                <a:cubicBezTo>
                  <a:pt x="616" y="659"/>
                  <a:pt x="616" y="659"/>
                  <a:pt x="616" y="659"/>
                </a:cubicBezTo>
                <a:cubicBezTo>
                  <a:pt x="616" y="659"/>
                  <a:pt x="616" y="659"/>
                  <a:pt x="617" y="658"/>
                </a:cubicBezTo>
                <a:cubicBezTo>
                  <a:pt x="617" y="659"/>
                  <a:pt x="618" y="659"/>
                  <a:pt x="619" y="659"/>
                </a:cubicBezTo>
                <a:cubicBezTo>
                  <a:pt x="620" y="659"/>
                  <a:pt x="618" y="658"/>
                  <a:pt x="619" y="658"/>
                </a:cubicBezTo>
                <a:cubicBezTo>
                  <a:pt x="619" y="658"/>
                  <a:pt x="620" y="657"/>
                  <a:pt x="620" y="656"/>
                </a:cubicBezTo>
                <a:cubicBezTo>
                  <a:pt x="619" y="656"/>
                  <a:pt x="619" y="657"/>
                  <a:pt x="619" y="657"/>
                </a:cubicBezTo>
                <a:cubicBezTo>
                  <a:pt x="618" y="656"/>
                  <a:pt x="620" y="655"/>
                  <a:pt x="620" y="655"/>
                </a:cubicBezTo>
                <a:cubicBezTo>
                  <a:pt x="620" y="655"/>
                  <a:pt x="621" y="655"/>
                  <a:pt x="622" y="655"/>
                </a:cubicBezTo>
                <a:cubicBezTo>
                  <a:pt x="623" y="654"/>
                  <a:pt x="625" y="653"/>
                  <a:pt x="627" y="653"/>
                </a:cubicBezTo>
                <a:cubicBezTo>
                  <a:pt x="627" y="653"/>
                  <a:pt x="628" y="652"/>
                  <a:pt x="628" y="652"/>
                </a:cubicBezTo>
                <a:cubicBezTo>
                  <a:pt x="628" y="652"/>
                  <a:pt x="628" y="653"/>
                  <a:pt x="629" y="653"/>
                </a:cubicBezTo>
                <a:cubicBezTo>
                  <a:pt x="630" y="652"/>
                  <a:pt x="631" y="652"/>
                  <a:pt x="632" y="652"/>
                </a:cubicBezTo>
                <a:cubicBezTo>
                  <a:pt x="633" y="652"/>
                  <a:pt x="634" y="651"/>
                  <a:pt x="635" y="652"/>
                </a:cubicBezTo>
                <a:cubicBezTo>
                  <a:pt x="634" y="653"/>
                  <a:pt x="634" y="654"/>
                  <a:pt x="633" y="653"/>
                </a:cubicBezTo>
                <a:close/>
                <a:moveTo>
                  <a:pt x="655" y="641"/>
                </a:moveTo>
                <a:cubicBezTo>
                  <a:pt x="655" y="641"/>
                  <a:pt x="655" y="641"/>
                  <a:pt x="654" y="641"/>
                </a:cubicBezTo>
                <a:cubicBezTo>
                  <a:pt x="654" y="641"/>
                  <a:pt x="654" y="641"/>
                  <a:pt x="654" y="641"/>
                </a:cubicBezTo>
                <a:cubicBezTo>
                  <a:pt x="655" y="641"/>
                  <a:pt x="656" y="640"/>
                  <a:pt x="656" y="640"/>
                </a:cubicBezTo>
                <a:cubicBezTo>
                  <a:pt x="656" y="641"/>
                  <a:pt x="656" y="641"/>
                  <a:pt x="655" y="641"/>
                </a:cubicBezTo>
                <a:close/>
                <a:moveTo>
                  <a:pt x="660" y="639"/>
                </a:moveTo>
                <a:cubicBezTo>
                  <a:pt x="660" y="640"/>
                  <a:pt x="659" y="640"/>
                  <a:pt x="658" y="640"/>
                </a:cubicBezTo>
                <a:cubicBezTo>
                  <a:pt x="658" y="640"/>
                  <a:pt x="658" y="639"/>
                  <a:pt x="659" y="639"/>
                </a:cubicBezTo>
                <a:cubicBezTo>
                  <a:pt x="660" y="639"/>
                  <a:pt x="661" y="639"/>
                  <a:pt x="661" y="639"/>
                </a:cubicBezTo>
                <a:cubicBezTo>
                  <a:pt x="661" y="639"/>
                  <a:pt x="661" y="639"/>
                  <a:pt x="661" y="639"/>
                </a:cubicBezTo>
                <a:cubicBezTo>
                  <a:pt x="661" y="639"/>
                  <a:pt x="661" y="638"/>
                  <a:pt x="661" y="638"/>
                </a:cubicBezTo>
                <a:cubicBezTo>
                  <a:pt x="661" y="638"/>
                  <a:pt x="662" y="638"/>
                  <a:pt x="662" y="638"/>
                </a:cubicBezTo>
                <a:cubicBezTo>
                  <a:pt x="661" y="639"/>
                  <a:pt x="661" y="639"/>
                  <a:pt x="660" y="639"/>
                </a:cubicBezTo>
                <a:close/>
                <a:moveTo>
                  <a:pt x="663" y="638"/>
                </a:moveTo>
                <a:cubicBezTo>
                  <a:pt x="663" y="638"/>
                  <a:pt x="663" y="638"/>
                  <a:pt x="663" y="638"/>
                </a:cubicBezTo>
                <a:cubicBezTo>
                  <a:pt x="663" y="638"/>
                  <a:pt x="663" y="638"/>
                  <a:pt x="663" y="638"/>
                </a:cubicBezTo>
                <a:close/>
                <a:moveTo>
                  <a:pt x="668" y="635"/>
                </a:moveTo>
                <a:cubicBezTo>
                  <a:pt x="667" y="635"/>
                  <a:pt x="667" y="636"/>
                  <a:pt x="666" y="636"/>
                </a:cubicBezTo>
                <a:cubicBezTo>
                  <a:pt x="666" y="636"/>
                  <a:pt x="666" y="636"/>
                  <a:pt x="666" y="636"/>
                </a:cubicBezTo>
                <a:cubicBezTo>
                  <a:pt x="667" y="635"/>
                  <a:pt x="668" y="635"/>
                  <a:pt x="669" y="634"/>
                </a:cubicBezTo>
                <a:cubicBezTo>
                  <a:pt x="669" y="635"/>
                  <a:pt x="669" y="635"/>
                  <a:pt x="668" y="635"/>
                </a:cubicBezTo>
                <a:close/>
                <a:moveTo>
                  <a:pt x="670" y="632"/>
                </a:moveTo>
                <a:cubicBezTo>
                  <a:pt x="670" y="632"/>
                  <a:pt x="669" y="632"/>
                  <a:pt x="669" y="632"/>
                </a:cubicBezTo>
                <a:cubicBezTo>
                  <a:pt x="669" y="632"/>
                  <a:pt x="669" y="633"/>
                  <a:pt x="669" y="633"/>
                </a:cubicBezTo>
                <a:cubicBezTo>
                  <a:pt x="668" y="633"/>
                  <a:pt x="668" y="633"/>
                  <a:pt x="667" y="633"/>
                </a:cubicBezTo>
                <a:cubicBezTo>
                  <a:pt x="667" y="633"/>
                  <a:pt x="667" y="634"/>
                  <a:pt x="667" y="634"/>
                </a:cubicBezTo>
                <a:cubicBezTo>
                  <a:pt x="666" y="634"/>
                  <a:pt x="666" y="634"/>
                  <a:pt x="666" y="634"/>
                </a:cubicBezTo>
                <a:cubicBezTo>
                  <a:pt x="665" y="634"/>
                  <a:pt x="663" y="635"/>
                  <a:pt x="662" y="635"/>
                </a:cubicBezTo>
                <a:cubicBezTo>
                  <a:pt x="661" y="635"/>
                  <a:pt x="661" y="635"/>
                  <a:pt x="660" y="635"/>
                </a:cubicBezTo>
                <a:cubicBezTo>
                  <a:pt x="660" y="635"/>
                  <a:pt x="659" y="635"/>
                  <a:pt x="659" y="635"/>
                </a:cubicBezTo>
                <a:cubicBezTo>
                  <a:pt x="658" y="636"/>
                  <a:pt x="657" y="637"/>
                  <a:pt x="656" y="637"/>
                </a:cubicBezTo>
                <a:cubicBezTo>
                  <a:pt x="655" y="637"/>
                  <a:pt x="654" y="637"/>
                  <a:pt x="654" y="637"/>
                </a:cubicBezTo>
                <a:cubicBezTo>
                  <a:pt x="655" y="637"/>
                  <a:pt x="655" y="636"/>
                  <a:pt x="656" y="636"/>
                </a:cubicBezTo>
                <a:cubicBezTo>
                  <a:pt x="656" y="636"/>
                  <a:pt x="656" y="636"/>
                  <a:pt x="656" y="635"/>
                </a:cubicBezTo>
                <a:cubicBezTo>
                  <a:pt x="657" y="635"/>
                  <a:pt x="658" y="635"/>
                  <a:pt x="658" y="635"/>
                </a:cubicBezTo>
                <a:cubicBezTo>
                  <a:pt x="658" y="634"/>
                  <a:pt x="658" y="635"/>
                  <a:pt x="659" y="635"/>
                </a:cubicBezTo>
                <a:cubicBezTo>
                  <a:pt x="660" y="634"/>
                  <a:pt x="660" y="634"/>
                  <a:pt x="660" y="633"/>
                </a:cubicBezTo>
                <a:cubicBezTo>
                  <a:pt x="661" y="633"/>
                  <a:pt x="662" y="633"/>
                  <a:pt x="662" y="634"/>
                </a:cubicBezTo>
                <a:cubicBezTo>
                  <a:pt x="664" y="633"/>
                  <a:pt x="665" y="633"/>
                  <a:pt x="667" y="633"/>
                </a:cubicBezTo>
                <a:cubicBezTo>
                  <a:pt x="668" y="633"/>
                  <a:pt x="668" y="632"/>
                  <a:pt x="668" y="632"/>
                </a:cubicBezTo>
                <a:cubicBezTo>
                  <a:pt x="669" y="632"/>
                  <a:pt x="669" y="630"/>
                  <a:pt x="671" y="631"/>
                </a:cubicBezTo>
                <a:cubicBezTo>
                  <a:pt x="670" y="631"/>
                  <a:pt x="670" y="631"/>
                  <a:pt x="670" y="632"/>
                </a:cubicBezTo>
                <a:close/>
                <a:moveTo>
                  <a:pt x="669" y="622"/>
                </a:moveTo>
                <a:cubicBezTo>
                  <a:pt x="668" y="623"/>
                  <a:pt x="668" y="623"/>
                  <a:pt x="668" y="624"/>
                </a:cubicBezTo>
                <a:cubicBezTo>
                  <a:pt x="666" y="623"/>
                  <a:pt x="665" y="624"/>
                  <a:pt x="664" y="625"/>
                </a:cubicBezTo>
                <a:cubicBezTo>
                  <a:pt x="663" y="625"/>
                  <a:pt x="662" y="625"/>
                  <a:pt x="661" y="626"/>
                </a:cubicBezTo>
                <a:cubicBezTo>
                  <a:pt x="660" y="626"/>
                  <a:pt x="662" y="625"/>
                  <a:pt x="662" y="625"/>
                </a:cubicBezTo>
                <a:cubicBezTo>
                  <a:pt x="663" y="624"/>
                  <a:pt x="663" y="624"/>
                  <a:pt x="664" y="623"/>
                </a:cubicBezTo>
                <a:cubicBezTo>
                  <a:pt x="665" y="623"/>
                  <a:pt x="664" y="624"/>
                  <a:pt x="665" y="623"/>
                </a:cubicBezTo>
                <a:cubicBezTo>
                  <a:pt x="666" y="623"/>
                  <a:pt x="665" y="623"/>
                  <a:pt x="665" y="623"/>
                </a:cubicBezTo>
                <a:cubicBezTo>
                  <a:pt x="667" y="623"/>
                  <a:pt x="667" y="622"/>
                  <a:pt x="668" y="622"/>
                </a:cubicBezTo>
                <a:cubicBezTo>
                  <a:pt x="669" y="622"/>
                  <a:pt x="669" y="621"/>
                  <a:pt x="669" y="621"/>
                </a:cubicBezTo>
                <a:cubicBezTo>
                  <a:pt x="670" y="621"/>
                  <a:pt x="671" y="621"/>
                  <a:pt x="671" y="622"/>
                </a:cubicBezTo>
                <a:cubicBezTo>
                  <a:pt x="670" y="622"/>
                  <a:pt x="669" y="623"/>
                  <a:pt x="669" y="622"/>
                </a:cubicBezTo>
                <a:close/>
                <a:moveTo>
                  <a:pt x="672" y="619"/>
                </a:moveTo>
                <a:cubicBezTo>
                  <a:pt x="673" y="619"/>
                  <a:pt x="672" y="619"/>
                  <a:pt x="673" y="619"/>
                </a:cubicBezTo>
                <a:cubicBezTo>
                  <a:pt x="673" y="619"/>
                  <a:pt x="674" y="619"/>
                  <a:pt x="673" y="618"/>
                </a:cubicBezTo>
                <a:cubicBezTo>
                  <a:pt x="674" y="618"/>
                  <a:pt x="674" y="618"/>
                  <a:pt x="674" y="618"/>
                </a:cubicBezTo>
                <a:cubicBezTo>
                  <a:pt x="675" y="619"/>
                  <a:pt x="674" y="619"/>
                  <a:pt x="674" y="619"/>
                </a:cubicBezTo>
                <a:cubicBezTo>
                  <a:pt x="674" y="619"/>
                  <a:pt x="673" y="620"/>
                  <a:pt x="673" y="620"/>
                </a:cubicBezTo>
                <a:cubicBezTo>
                  <a:pt x="672" y="621"/>
                  <a:pt x="672" y="620"/>
                  <a:pt x="671" y="620"/>
                </a:cubicBezTo>
                <a:cubicBezTo>
                  <a:pt x="671" y="620"/>
                  <a:pt x="672" y="620"/>
                  <a:pt x="672" y="619"/>
                </a:cubicBezTo>
                <a:close/>
                <a:moveTo>
                  <a:pt x="675" y="629"/>
                </a:moveTo>
                <a:cubicBezTo>
                  <a:pt x="674" y="630"/>
                  <a:pt x="674" y="630"/>
                  <a:pt x="672" y="631"/>
                </a:cubicBezTo>
                <a:cubicBezTo>
                  <a:pt x="672" y="630"/>
                  <a:pt x="672" y="630"/>
                  <a:pt x="671" y="630"/>
                </a:cubicBezTo>
                <a:cubicBezTo>
                  <a:pt x="671" y="629"/>
                  <a:pt x="674" y="630"/>
                  <a:pt x="673" y="629"/>
                </a:cubicBezTo>
                <a:cubicBezTo>
                  <a:pt x="673" y="629"/>
                  <a:pt x="674" y="628"/>
                  <a:pt x="674" y="628"/>
                </a:cubicBezTo>
                <a:cubicBezTo>
                  <a:pt x="675" y="629"/>
                  <a:pt x="676" y="629"/>
                  <a:pt x="677" y="628"/>
                </a:cubicBezTo>
                <a:cubicBezTo>
                  <a:pt x="677" y="629"/>
                  <a:pt x="676" y="629"/>
                  <a:pt x="675" y="629"/>
                </a:cubicBezTo>
                <a:close/>
                <a:moveTo>
                  <a:pt x="699" y="603"/>
                </a:moveTo>
                <a:cubicBezTo>
                  <a:pt x="700" y="602"/>
                  <a:pt x="701" y="602"/>
                  <a:pt x="701" y="601"/>
                </a:cubicBezTo>
                <a:cubicBezTo>
                  <a:pt x="703" y="601"/>
                  <a:pt x="703" y="600"/>
                  <a:pt x="704" y="599"/>
                </a:cubicBezTo>
                <a:cubicBezTo>
                  <a:pt x="704" y="599"/>
                  <a:pt x="704" y="599"/>
                  <a:pt x="704" y="599"/>
                </a:cubicBezTo>
                <a:cubicBezTo>
                  <a:pt x="704" y="599"/>
                  <a:pt x="704" y="599"/>
                  <a:pt x="705" y="599"/>
                </a:cubicBezTo>
                <a:cubicBezTo>
                  <a:pt x="705" y="598"/>
                  <a:pt x="706" y="598"/>
                  <a:pt x="707" y="597"/>
                </a:cubicBezTo>
                <a:cubicBezTo>
                  <a:pt x="708" y="598"/>
                  <a:pt x="705" y="598"/>
                  <a:pt x="705" y="599"/>
                </a:cubicBezTo>
                <a:cubicBezTo>
                  <a:pt x="704" y="599"/>
                  <a:pt x="704" y="600"/>
                  <a:pt x="704" y="600"/>
                </a:cubicBezTo>
                <a:cubicBezTo>
                  <a:pt x="703" y="600"/>
                  <a:pt x="703" y="601"/>
                  <a:pt x="703" y="601"/>
                </a:cubicBezTo>
                <a:cubicBezTo>
                  <a:pt x="703" y="601"/>
                  <a:pt x="701" y="602"/>
                  <a:pt x="702" y="602"/>
                </a:cubicBezTo>
                <a:cubicBezTo>
                  <a:pt x="701" y="602"/>
                  <a:pt x="701" y="602"/>
                  <a:pt x="701" y="603"/>
                </a:cubicBezTo>
                <a:cubicBezTo>
                  <a:pt x="700" y="603"/>
                  <a:pt x="700" y="603"/>
                  <a:pt x="700" y="603"/>
                </a:cubicBezTo>
                <a:cubicBezTo>
                  <a:pt x="700" y="603"/>
                  <a:pt x="699" y="604"/>
                  <a:pt x="699" y="604"/>
                </a:cubicBezTo>
                <a:cubicBezTo>
                  <a:pt x="699" y="604"/>
                  <a:pt x="699" y="604"/>
                  <a:pt x="699" y="604"/>
                </a:cubicBezTo>
                <a:cubicBezTo>
                  <a:pt x="699" y="604"/>
                  <a:pt x="698" y="604"/>
                  <a:pt x="698" y="605"/>
                </a:cubicBezTo>
                <a:cubicBezTo>
                  <a:pt x="698" y="604"/>
                  <a:pt x="698" y="604"/>
                  <a:pt x="697" y="605"/>
                </a:cubicBezTo>
                <a:cubicBezTo>
                  <a:pt x="697" y="604"/>
                  <a:pt x="698" y="603"/>
                  <a:pt x="699" y="603"/>
                </a:cubicBezTo>
                <a:close/>
                <a:moveTo>
                  <a:pt x="694" y="609"/>
                </a:moveTo>
                <a:cubicBezTo>
                  <a:pt x="694" y="610"/>
                  <a:pt x="694" y="610"/>
                  <a:pt x="693" y="610"/>
                </a:cubicBezTo>
                <a:cubicBezTo>
                  <a:pt x="693" y="610"/>
                  <a:pt x="693" y="610"/>
                  <a:pt x="693" y="610"/>
                </a:cubicBezTo>
                <a:cubicBezTo>
                  <a:pt x="693" y="609"/>
                  <a:pt x="694" y="609"/>
                  <a:pt x="694" y="609"/>
                </a:cubicBezTo>
                <a:close/>
                <a:moveTo>
                  <a:pt x="680" y="615"/>
                </a:moveTo>
                <a:cubicBezTo>
                  <a:pt x="680" y="615"/>
                  <a:pt x="680" y="615"/>
                  <a:pt x="681" y="614"/>
                </a:cubicBezTo>
                <a:cubicBezTo>
                  <a:pt x="681" y="614"/>
                  <a:pt x="683" y="614"/>
                  <a:pt x="683" y="614"/>
                </a:cubicBezTo>
                <a:cubicBezTo>
                  <a:pt x="683" y="614"/>
                  <a:pt x="683" y="613"/>
                  <a:pt x="683" y="613"/>
                </a:cubicBezTo>
                <a:cubicBezTo>
                  <a:pt x="683" y="613"/>
                  <a:pt x="684" y="613"/>
                  <a:pt x="684" y="613"/>
                </a:cubicBezTo>
                <a:cubicBezTo>
                  <a:pt x="684" y="613"/>
                  <a:pt x="685" y="612"/>
                  <a:pt x="685" y="612"/>
                </a:cubicBezTo>
                <a:cubicBezTo>
                  <a:pt x="685" y="612"/>
                  <a:pt x="686" y="612"/>
                  <a:pt x="686" y="612"/>
                </a:cubicBezTo>
                <a:cubicBezTo>
                  <a:pt x="687" y="611"/>
                  <a:pt x="686" y="611"/>
                  <a:pt x="687" y="611"/>
                </a:cubicBezTo>
                <a:cubicBezTo>
                  <a:pt x="688" y="610"/>
                  <a:pt x="688" y="610"/>
                  <a:pt x="688" y="609"/>
                </a:cubicBezTo>
                <a:cubicBezTo>
                  <a:pt x="689" y="609"/>
                  <a:pt x="690" y="609"/>
                  <a:pt x="690" y="609"/>
                </a:cubicBezTo>
                <a:cubicBezTo>
                  <a:pt x="692" y="608"/>
                  <a:pt x="690" y="609"/>
                  <a:pt x="690" y="609"/>
                </a:cubicBezTo>
                <a:cubicBezTo>
                  <a:pt x="690" y="610"/>
                  <a:pt x="690" y="610"/>
                  <a:pt x="689" y="611"/>
                </a:cubicBezTo>
                <a:cubicBezTo>
                  <a:pt x="689" y="611"/>
                  <a:pt x="688" y="611"/>
                  <a:pt x="688" y="611"/>
                </a:cubicBezTo>
                <a:cubicBezTo>
                  <a:pt x="688" y="611"/>
                  <a:pt x="687" y="612"/>
                  <a:pt x="687" y="612"/>
                </a:cubicBezTo>
                <a:cubicBezTo>
                  <a:pt x="686" y="612"/>
                  <a:pt x="685" y="613"/>
                  <a:pt x="684" y="613"/>
                </a:cubicBezTo>
                <a:cubicBezTo>
                  <a:pt x="685" y="614"/>
                  <a:pt x="686" y="614"/>
                  <a:pt x="686" y="615"/>
                </a:cubicBezTo>
                <a:cubicBezTo>
                  <a:pt x="686" y="615"/>
                  <a:pt x="685" y="615"/>
                  <a:pt x="685" y="615"/>
                </a:cubicBezTo>
                <a:cubicBezTo>
                  <a:pt x="685" y="615"/>
                  <a:pt x="684" y="615"/>
                  <a:pt x="683" y="615"/>
                </a:cubicBezTo>
                <a:cubicBezTo>
                  <a:pt x="683" y="615"/>
                  <a:pt x="683" y="615"/>
                  <a:pt x="683" y="615"/>
                </a:cubicBezTo>
                <a:cubicBezTo>
                  <a:pt x="683" y="615"/>
                  <a:pt x="682" y="614"/>
                  <a:pt x="682" y="614"/>
                </a:cubicBezTo>
                <a:cubicBezTo>
                  <a:pt x="681" y="615"/>
                  <a:pt x="682" y="615"/>
                  <a:pt x="682" y="616"/>
                </a:cubicBezTo>
                <a:cubicBezTo>
                  <a:pt x="681" y="616"/>
                  <a:pt x="680" y="617"/>
                  <a:pt x="680" y="617"/>
                </a:cubicBezTo>
                <a:cubicBezTo>
                  <a:pt x="679" y="617"/>
                  <a:pt x="679" y="616"/>
                  <a:pt x="678" y="616"/>
                </a:cubicBezTo>
                <a:cubicBezTo>
                  <a:pt x="678" y="615"/>
                  <a:pt x="679" y="615"/>
                  <a:pt x="680" y="615"/>
                </a:cubicBezTo>
                <a:close/>
                <a:moveTo>
                  <a:pt x="689" y="614"/>
                </a:moveTo>
                <a:cubicBezTo>
                  <a:pt x="688" y="614"/>
                  <a:pt x="687" y="614"/>
                  <a:pt x="687" y="614"/>
                </a:cubicBezTo>
                <a:cubicBezTo>
                  <a:pt x="687" y="614"/>
                  <a:pt x="688" y="614"/>
                  <a:pt x="688" y="613"/>
                </a:cubicBezTo>
                <a:cubicBezTo>
                  <a:pt x="690" y="613"/>
                  <a:pt x="690" y="612"/>
                  <a:pt x="691" y="612"/>
                </a:cubicBezTo>
                <a:cubicBezTo>
                  <a:pt x="691" y="613"/>
                  <a:pt x="690" y="612"/>
                  <a:pt x="690" y="613"/>
                </a:cubicBezTo>
                <a:cubicBezTo>
                  <a:pt x="689" y="613"/>
                  <a:pt x="688" y="613"/>
                  <a:pt x="689" y="614"/>
                </a:cubicBezTo>
                <a:close/>
                <a:moveTo>
                  <a:pt x="683" y="617"/>
                </a:moveTo>
                <a:cubicBezTo>
                  <a:pt x="683" y="618"/>
                  <a:pt x="682" y="618"/>
                  <a:pt x="681" y="618"/>
                </a:cubicBezTo>
                <a:cubicBezTo>
                  <a:pt x="681" y="617"/>
                  <a:pt x="682" y="617"/>
                  <a:pt x="683" y="617"/>
                </a:cubicBezTo>
                <a:close/>
                <a:moveTo>
                  <a:pt x="700" y="610"/>
                </a:moveTo>
                <a:cubicBezTo>
                  <a:pt x="701" y="611"/>
                  <a:pt x="700" y="611"/>
                  <a:pt x="700" y="611"/>
                </a:cubicBezTo>
                <a:cubicBezTo>
                  <a:pt x="700" y="612"/>
                  <a:pt x="700" y="612"/>
                  <a:pt x="700" y="612"/>
                </a:cubicBezTo>
                <a:cubicBezTo>
                  <a:pt x="699" y="612"/>
                  <a:pt x="699" y="613"/>
                  <a:pt x="698" y="613"/>
                </a:cubicBezTo>
                <a:cubicBezTo>
                  <a:pt x="698" y="613"/>
                  <a:pt x="698" y="613"/>
                  <a:pt x="697" y="613"/>
                </a:cubicBezTo>
                <a:cubicBezTo>
                  <a:pt x="697" y="614"/>
                  <a:pt x="697" y="614"/>
                  <a:pt x="696" y="614"/>
                </a:cubicBezTo>
                <a:cubicBezTo>
                  <a:pt x="696" y="614"/>
                  <a:pt x="696" y="614"/>
                  <a:pt x="696" y="614"/>
                </a:cubicBezTo>
                <a:cubicBezTo>
                  <a:pt x="695" y="614"/>
                  <a:pt x="695" y="615"/>
                  <a:pt x="695" y="615"/>
                </a:cubicBezTo>
                <a:cubicBezTo>
                  <a:pt x="695" y="615"/>
                  <a:pt x="695" y="616"/>
                  <a:pt x="695" y="616"/>
                </a:cubicBezTo>
                <a:cubicBezTo>
                  <a:pt x="694" y="616"/>
                  <a:pt x="694" y="616"/>
                  <a:pt x="693" y="617"/>
                </a:cubicBezTo>
                <a:cubicBezTo>
                  <a:pt x="693" y="617"/>
                  <a:pt x="693" y="617"/>
                  <a:pt x="693" y="617"/>
                </a:cubicBezTo>
                <a:cubicBezTo>
                  <a:pt x="693" y="617"/>
                  <a:pt x="693" y="617"/>
                  <a:pt x="692" y="617"/>
                </a:cubicBezTo>
                <a:cubicBezTo>
                  <a:pt x="692" y="617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1" y="618"/>
                  <a:pt x="691" y="618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0" y="619"/>
                  <a:pt x="690" y="619"/>
                </a:cubicBezTo>
                <a:cubicBezTo>
                  <a:pt x="690" y="619"/>
                  <a:pt x="689" y="619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7" y="621"/>
                  <a:pt x="686" y="622"/>
                  <a:pt x="685" y="623"/>
                </a:cubicBezTo>
                <a:cubicBezTo>
                  <a:pt x="685" y="623"/>
                  <a:pt x="685" y="623"/>
                  <a:pt x="684" y="623"/>
                </a:cubicBezTo>
                <a:cubicBezTo>
                  <a:pt x="683" y="623"/>
                  <a:pt x="684" y="624"/>
                  <a:pt x="683" y="624"/>
                </a:cubicBezTo>
                <a:cubicBezTo>
                  <a:pt x="683" y="624"/>
                  <a:pt x="683" y="625"/>
                  <a:pt x="683" y="625"/>
                </a:cubicBezTo>
                <a:cubicBezTo>
                  <a:pt x="682" y="625"/>
                  <a:pt x="682" y="625"/>
                  <a:pt x="681" y="625"/>
                </a:cubicBezTo>
                <a:cubicBezTo>
                  <a:pt x="681" y="625"/>
                  <a:pt x="681" y="625"/>
                  <a:pt x="681" y="625"/>
                </a:cubicBezTo>
                <a:cubicBezTo>
                  <a:pt x="681" y="625"/>
                  <a:pt x="681" y="626"/>
                  <a:pt x="680" y="626"/>
                </a:cubicBezTo>
                <a:cubicBezTo>
                  <a:pt x="680" y="626"/>
                  <a:pt x="680" y="626"/>
                  <a:pt x="680" y="626"/>
                </a:cubicBezTo>
                <a:cubicBezTo>
                  <a:pt x="679" y="627"/>
                  <a:pt x="679" y="627"/>
                  <a:pt x="678" y="628"/>
                </a:cubicBezTo>
                <a:cubicBezTo>
                  <a:pt x="677" y="628"/>
                  <a:pt x="678" y="627"/>
                  <a:pt x="678" y="626"/>
                </a:cubicBezTo>
                <a:cubicBezTo>
                  <a:pt x="679" y="626"/>
                  <a:pt x="679" y="625"/>
                  <a:pt x="680" y="625"/>
                </a:cubicBezTo>
                <a:cubicBezTo>
                  <a:pt x="680" y="625"/>
                  <a:pt x="680" y="625"/>
                  <a:pt x="680" y="624"/>
                </a:cubicBezTo>
                <a:cubicBezTo>
                  <a:pt x="681" y="624"/>
                  <a:pt x="682" y="624"/>
                  <a:pt x="682" y="624"/>
                </a:cubicBezTo>
                <a:cubicBezTo>
                  <a:pt x="682" y="624"/>
                  <a:pt x="683" y="623"/>
                  <a:pt x="683" y="623"/>
                </a:cubicBezTo>
                <a:cubicBezTo>
                  <a:pt x="684" y="622"/>
                  <a:pt x="684" y="622"/>
                  <a:pt x="685" y="621"/>
                </a:cubicBezTo>
                <a:cubicBezTo>
                  <a:pt x="687" y="621"/>
                  <a:pt x="687" y="620"/>
                  <a:pt x="688" y="620"/>
                </a:cubicBezTo>
                <a:cubicBezTo>
                  <a:pt x="688" y="619"/>
                  <a:pt x="688" y="619"/>
                  <a:pt x="688" y="619"/>
                </a:cubicBezTo>
                <a:cubicBezTo>
                  <a:pt x="688" y="619"/>
                  <a:pt x="688" y="619"/>
                  <a:pt x="689" y="619"/>
                </a:cubicBezTo>
                <a:cubicBezTo>
                  <a:pt x="689" y="619"/>
                  <a:pt x="689" y="618"/>
                  <a:pt x="690" y="618"/>
                </a:cubicBezTo>
                <a:cubicBezTo>
                  <a:pt x="691" y="618"/>
                  <a:pt x="691" y="617"/>
                  <a:pt x="692" y="617"/>
                </a:cubicBezTo>
                <a:cubicBezTo>
                  <a:pt x="693" y="617"/>
                  <a:pt x="692" y="616"/>
                  <a:pt x="692" y="616"/>
                </a:cubicBezTo>
                <a:cubicBezTo>
                  <a:pt x="692" y="616"/>
                  <a:pt x="693" y="616"/>
                  <a:pt x="692" y="615"/>
                </a:cubicBezTo>
                <a:cubicBezTo>
                  <a:pt x="693" y="615"/>
                  <a:pt x="694" y="615"/>
                  <a:pt x="695" y="615"/>
                </a:cubicBezTo>
                <a:cubicBezTo>
                  <a:pt x="695" y="614"/>
                  <a:pt x="693" y="614"/>
                  <a:pt x="694" y="614"/>
                </a:cubicBezTo>
                <a:cubicBezTo>
                  <a:pt x="695" y="614"/>
                  <a:pt x="695" y="613"/>
                  <a:pt x="696" y="613"/>
                </a:cubicBezTo>
                <a:cubicBezTo>
                  <a:pt x="697" y="613"/>
                  <a:pt x="697" y="612"/>
                  <a:pt x="697" y="612"/>
                </a:cubicBezTo>
                <a:cubicBezTo>
                  <a:pt x="698" y="612"/>
                  <a:pt x="699" y="611"/>
                  <a:pt x="700" y="611"/>
                </a:cubicBezTo>
                <a:cubicBezTo>
                  <a:pt x="700" y="610"/>
                  <a:pt x="700" y="610"/>
                  <a:pt x="700" y="609"/>
                </a:cubicBezTo>
                <a:cubicBezTo>
                  <a:pt x="700" y="609"/>
                  <a:pt x="701" y="610"/>
                  <a:pt x="701" y="609"/>
                </a:cubicBezTo>
                <a:cubicBezTo>
                  <a:pt x="701" y="609"/>
                  <a:pt x="701" y="609"/>
                  <a:pt x="702" y="609"/>
                </a:cubicBezTo>
                <a:cubicBezTo>
                  <a:pt x="703" y="609"/>
                  <a:pt x="702" y="607"/>
                  <a:pt x="703" y="608"/>
                </a:cubicBezTo>
                <a:cubicBezTo>
                  <a:pt x="703" y="609"/>
                  <a:pt x="702" y="609"/>
                  <a:pt x="700" y="610"/>
                </a:cubicBezTo>
                <a:close/>
                <a:moveTo>
                  <a:pt x="707" y="605"/>
                </a:moveTo>
                <a:cubicBezTo>
                  <a:pt x="706" y="604"/>
                  <a:pt x="705" y="608"/>
                  <a:pt x="703" y="607"/>
                </a:cubicBezTo>
                <a:cubicBezTo>
                  <a:pt x="703" y="606"/>
                  <a:pt x="704" y="606"/>
                  <a:pt x="705" y="606"/>
                </a:cubicBezTo>
                <a:cubicBezTo>
                  <a:pt x="705" y="605"/>
                  <a:pt x="706" y="605"/>
                  <a:pt x="706" y="605"/>
                </a:cubicBezTo>
                <a:cubicBezTo>
                  <a:pt x="707" y="605"/>
                  <a:pt x="707" y="605"/>
                  <a:pt x="707" y="605"/>
                </a:cubicBezTo>
                <a:cubicBezTo>
                  <a:pt x="707" y="605"/>
                  <a:pt x="707" y="605"/>
                  <a:pt x="707" y="605"/>
                </a:cubicBezTo>
                <a:close/>
                <a:moveTo>
                  <a:pt x="723" y="588"/>
                </a:move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lose/>
                <a:moveTo>
                  <a:pt x="724" y="587"/>
                </a:move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lose/>
                <a:moveTo>
                  <a:pt x="727" y="584"/>
                </a:moveTo>
                <a:cubicBezTo>
                  <a:pt x="727" y="584"/>
                  <a:pt x="726" y="584"/>
                  <a:pt x="726" y="584"/>
                </a:cubicBezTo>
                <a:cubicBezTo>
                  <a:pt x="726" y="584"/>
                  <a:pt x="726" y="583"/>
                  <a:pt x="727" y="583"/>
                </a:cubicBezTo>
                <a:cubicBezTo>
                  <a:pt x="727" y="583"/>
                  <a:pt x="727" y="583"/>
                  <a:pt x="727" y="583"/>
                </a:cubicBezTo>
                <a:lnTo>
                  <a:pt x="727" y="584"/>
                </a:lnTo>
                <a:close/>
                <a:moveTo>
                  <a:pt x="729" y="581"/>
                </a:moveTo>
                <a:cubicBezTo>
                  <a:pt x="729" y="581"/>
                  <a:pt x="729" y="581"/>
                  <a:pt x="729" y="581"/>
                </a:cubicBezTo>
                <a:cubicBezTo>
                  <a:pt x="729" y="581"/>
                  <a:pt x="729" y="581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1"/>
                  <a:pt x="729" y="581"/>
                </a:cubicBezTo>
                <a:close/>
                <a:moveTo>
                  <a:pt x="730" y="580"/>
                </a:move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lose/>
                <a:moveTo>
                  <a:pt x="730" y="579"/>
                </a:move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lose/>
                <a:moveTo>
                  <a:pt x="88" y="594"/>
                </a:moveTo>
                <a:cubicBezTo>
                  <a:pt x="79" y="568"/>
                  <a:pt x="73" y="541"/>
                  <a:pt x="74" y="513"/>
                </a:cubicBezTo>
                <a:cubicBezTo>
                  <a:pt x="74" y="506"/>
                  <a:pt x="75" y="498"/>
                  <a:pt x="76" y="490"/>
                </a:cubicBezTo>
                <a:cubicBezTo>
                  <a:pt x="76" y="488"/>
                  <a:pt x="77" y="487"/>
                  <a:pt x="77" y="485"/>
                </a:cubicBezTo>
                <a:cubicBezTo>
                  <a:pt x="78" y="478"/>
                  <a:pt x="79" y="473"/>
                  <a:pt x="81" y="467"/>
                </a:cubicBezTo>
                <a:cubicBezTo>
                  <a:pt x="84" y="459"/>
                  <a:pt x="88" y="455"/>
                  <a:pt x="88" y="447"/>
                </a:cubicBezTo>
                <a:cubicBezTo>
                  <a:pt x="88" y="443"/>
                  <a:pt x="87" y="439"/>
                  <a:pt x="84" y="435"/>
                </a:cubicBezTo>
                <a:cubicBezTo>
                  <a:pt x="79" y="429"/>
                  <a:pt x="71" y="431"/>
                  <a:pt x="70" y="431"/>
                </a:cubicBezTo>
                <a:cubicBezTo>
                  <a:pt x="71" y="430"/>
                  <a:pt x="72" y="428"/>
                  <a:pt x="73" y="423"/>
                </a:cubicBezTo>
                <a:cubicBezTo>
                  <a:pt x="76" y="401"/>
                  <a:pt x="49" y="399"/>
                  <a:pt x="37" y="411"/>
                </a:cubicBezTo>
                <a:cubicBezTo>
                  <a:pt x="34" y="413"/>
                  <a:pt x="32" y="416"/>
                  <a:pt x="31" y="419"/>
                </a:cubicBezTo>
                <a:cubicBezTo>
                  <a:pt x="30" y="421"/>
                  <a:pt x="30" y="427"/>
                  <a:pt x="31" y="429"/>
                </a:cubicBezTo>
                <a:cubicBezTo>
                  <a:pt x="26" y="426"/>
                  <a:pt x="21" y="429"/>
                  <a:pt x="18" y="431"/>
                </a:cubicBezTo>
                <a:cubicBezTo>
                  <a:pt x="0" y="441"/>
                  <a:pt x="5" y="476"/>
                  <a:pt x="22" y="485"/>
                </a:cubicBezTo>
                <a:cubicBezTo>
                  <a:pt x="53" y="503"/>
                  <a:pt x="67" y="446"/>
                  <a:pt x="36" y="453"/>
                </a:cubicBezTo>
                <a:cubicBezTo>
                  <a:pt x="31" y="454"/>
                  <a:pt x="29" y="460"/>
                  <a:pt x="30" y="466"/>
                </a:cubicBezTo>
                <a:cubicBezTo>
                  <a:pt x="29" y="465"/>
                  <a:pt x="26" y="460"/>
                  <a:pt x="28" y="454"/>
                </a:cubicBezTo>
                <a:cubicBezTo>
                  <a:pt x="30" y="446"/>
                  <a:pt x="38" y="443"/>
                  <a:pt x="45" y="445"/>
                </a:cubicBezTo>
                <a:cubicBezTo>
                  <a:pt x="60" y="448"/>
                  <a:pt x="58" y="463"/>
                  <a:pt x="57" y="475"/>
                </a:cubicBezTo>
                <a:cubicBezTo>
                  <a:pt x="54" y="495"/>
                  <a:pt x="52" y="516"/>
                  <a:pt x="56" y="537"/>
                </a:cubicBezTo>
                <a:cubicBezTo>
                  <a:pt x="60" y="564"/>
                  <a:pt x="70" y="590"/>
                  <a:pt x="83" y="614"/>
                </a:cubicBezTo>
                <a:cubicBezTo>
                  <a:pt x="90" y="627"/>
                  <a:pt x="97" y="641"/>
                  <a:pt x="105" y="653"/>
                </a:cubicBezTo>
                <a:cubicBezTo>
                  <a:pt x="110" y="661"/>
                  <a:pt x="114" y="668"/>
                  <a:pt x="119" y="675"/>
                </a:cubicBezTo>
                <a:cubicBezTo>
                  <a:pt x="125" y="683"/>
                  <a:pt x="130" y="685"/>
                  <a:pt x="136" y="693"/>
                </a:cubicBezTo>
                <a:cubicBezTo>
                  <a:pt x="145" y="700"/>
                  <a:pt x="145" y="700"/>
                  <a:pt x="145" y="700"/>
                </a:cubicBezTo>
                <a:cubicBezTo>
                  <a:pt x="132" y="681"/>
                  <a:pt x="120" y="663"/>
                  <a:pt x="110" y="644"/>
                </a:cubicBezTo>
                <a:cubicBezTo>
                  <a:pt x="101" y="628"/>
                  <a:pt x="94" y="611"/>
                  <a:pt x="88" y="594"/>
                </a:cubicBezTo>
                <a:close/>
                <a:moveTo>
                  <a:pt x="103" y="645"/>
                </a:moveTo>
                <a:cubicBezTo>
                  <a:pt x="102" y="645"/>
                  <a:pt x="102" y="645"/>
                  <a:pt x="102" y="645"/>
                </a:cubicBezTo>
                <a:cubicBezTo>
                  <a:pt x="102" y="645"/>
                  <a:pt x="102" y="645"/>
                  <a:pt x="102" y="645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3"/>
                  <a:pt x="101" y="643"/>
                </a:cubicBezTo>
                <a:cubicBezTo>
                  <a:pt x="101" y="643"/>
                  <a:pt x="101" y="642"/>
                  <a:pt x="101" y="642"/>
                </a:cubicBezTo>
                <a:cubicBezTo>
                  <a:pt x="101" y="642"/>
                  <a:pt x="101" y="642"/>
                  <a:pt x="100" y="641"/>
                </a:cubicBezTo>
                <a:cubicBezTo>
                  <a:pt x="100" y="641"/>
                  <a:pt x="100" y="640"/>
                  <a:pt x="100" y="640"/>
                </a:cubicBezTo>
                <a:cubicBezTo>
                  <a:pt x="100" y="640"/>
                  <a:pt x="100" y="640"/>
                  <a:pt x="99" y="639"/>
                </a:cubicBezTo>
                <a:cubicBezTo>
                  <a:pt x="99" y="639"/>
                  <a:pt x="99" y="638"/>
                  <a:pt x="99" y="638"/>
                </a:cubicBezTo>
                <a:cubicBezTo>
                  <a:pt x="99" y="638"/>
                  <a:pt x="99" y="638"/>
                  <a:pt x="99" y="638"/>
                </a:cubicBezTo>
                <a:cubicBezTo>
                  <a:pt x="99" y="637"/>
                  <a:pt x="98" y="637"/>
                  <a:pt x="98" y="637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7" y="635"/>
                  <a:pt x="97" y="635"/>
                  <a:pt x="97" y="634"/>
                </a:cubicBezTo>
                <a:cubicBezTo>
                  <a:pt x="97" y="634"/>
                  <a:pt x="97" y="634"/>
                  <a:pt x="97" y="633"/>
                </a:cubicBezTo>
                <a:cubicBezTo>
                  <a:pt x="97" y="633"/>
                  <a:pt x="97" y="632"/>
                  <a:pt x="96" y="632"/>
                </a:cubicBezTo>
                <a:cubicBezTo>
                  <a:pt x="96" y="632"/>
                  <a:pt x="96" y="632"/>
                  <a:pt x="96" y="631"/>
                </a:cubicBezTo>
                <a:cubicBezTo>
                  <a:pt x="96" y="631"/>
                  <a:pt x="96" y="630"/>
                  <a:pt x="95" y="630"/>
                </a:cubicBezTo>
                <a:cubicBezTo>
                  <a:pt x="95" y="630"/>
                  <a:pt x="95" y="630"/>
                  <a:pt x="95" y="629"/>
                </a:cubicBezTo>
                <a:cubicBezTo>
                  <a:pt x="94" y="629"/>
                  <a:pt x="94" y="628"/>
                  <a:pt x="94" y="628"/>
                </a:cubicBezTo>
                <a:cubicBezTo>
                  <a:pt x="94" y="628"/>
                  <a:pt x="94" y="627"/>
                  <a:pt x="94" y="627"/>
                </a:cubicBezTo>
                <a:cubicBezTo>
                  <a:pt x="93" y="626"/>
                  <a:pt x="93" y="626"/>
                  <a:pt x="93" y="625"/>
                </a:cubicBezTo>
                <a:cubicBezTo>
                  <a:pt x="93" y="625"/>
                  <a:pt x="93" y="625"/>
                  <a:pt x="93" y="624"/>
                </a:cubicBezTo>
                <a:cubicBezTo>
                  <a:pt x="93" y="624"/>
                  <a:pt x="93" y="623"/>
                  <a:pt x="93" y="623"/>
                </a:cubicBezTo>
                <a:cubicBezTo>
                  <a:pt x="93" y="623"/>
                  <a:pt x="93" y="623"/>
                  <a:pt x="92" y="622"/>
                </a:cubicBezTo>
                <a:cubicBezTo>
                  <a:pt x="92" y="622"/>
                  <a:pt x="92" y="622"/>
                  <a:pt x="92" y="622"/>
                </a:cubicBezTo>
                <a:cubicBezTo>
                  <a:pt x="92" y="621"/>
                  <a:pt x="92" y="621"/>
                  <a:pt x="92" y="620"/>
                </a:cubicBezTo>
                <a:cubicBezTo>
                  <a:pt x="92" y="620"/>
                  <a:pt x="92" y="620"/>
                  <a:pt x="92" y="620"/>
                </a:cubicBezTo>
                <a:cubicBezTo>
                  <a:pt x="92" y="620"/>
                  <a:pt x="91" y="620"/>
                  <a:pt x="91" y="619"/>
                </a:cubicBezTo>
                <a:cubicBezTo>
                  <a:pt x="91" y="618"/>
                  <a:pt x="91" y="619"/>
                  <a:pt x="91" y="618"/>
                </a:cubicBezTo>
                <a:cubicBezTo>
                  <a:pt x="91" y="618"/>
                  <a:pt x="92" y="618"/>
                  <a:pt x="92" y="619"/>
                </a:cubicBezTo>
                <a:cubicBezTo>
                  <a:pt x="92" y="619"/>
                  <a:pt x="93" y="620"/>
                  <a:pt x="92" y="620"/>
                </a:cubicBezTo>
                <a:cubicBezTo>
                  <a:pt x="93" y="620"/>
                  <a:pt x="93" y="621"/>
                  <a:pt x="93" y="621"/>
                </a:cubicBezTo>
                <a:cubicBezTo>
                  <a:pt x="93" y="621"/>
                  <a:pt x="93" y="622"/>
                  <a:pt x="93" y="622"/>
                </a:cubicBezTo>
                <a:cubicBezTo>
                  <a:pt x="93" y="622"/>
                  <a:pt x="93" y="622"/>
                  <a:pt x="93" y="622"/>
                </a:cubicBezTo>
                <a:cubicBezTo>
                  <a:pt x="93" y="623"/>
                  <a:pt x="93" y="623"/>
                  <a:pt x="93" y="623"/>
                </a:cubicBezTo>
                <a:cubicBezTo>
                  <a:pt x="94" y="623"/>
                  <a:pt x="94" y="623"/>
                  <a:pt x="94" y="623"/>
                </a:cubicBezTo>
                <a:cubicBezTo>
                  <a:pt x="94" y="623"/>
                  <a:pt x="94" y="623"/>
                  <a:pt x="94" y="624"/>
                </a:cubicBezTo>
                <a:cubicBezTo>
                  <a:pt x="94" y="624"/>
                  <a:pt x="94" y="624"/>
                  <a:pt x="94" y="624"/>
                </a:cubicBezTo>
                <a:cubicBezTo>
                  <a:pt x="94" y="624"/>
                  <a:pt x="94" y="624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6"/>
                  <a:pt x="95" y="626"/>
                  <a:pt x="95" y="626"/>
                </a:cubicBezTo>
                <a:cubicBezTo>
                  <a:pt x="95" y="626"/>
                  <a:pt x="95" y="626"/>
                  <a:pt x="95" y="627"/>
                </a:cubicBezTo>
                <a:cubicBezTo>
                  <a:pt x="95" y="627"/>
                  <a:pt x="96" y="627"/>
                  <a:pt x="96" y="627"/>
                </a:cubicBezTo>
                <a:cubicBezTo>
                  <a:pt x="96" y="628"/>
                  <a:pt x="95" y="628"/>
                  <a:pt x="96" y="628"/>
                </a:cubicBezTo>
                <a:cubicBezTo>
                  <a:pt x="96" y="628"/>
                  <a:pt x="96" y="628"/>
                  <a:pt x="96" y="628"/>
                </a:cubicBezTo>
                <a:cubicBezTo>
                  <a:pt x="96" y="629"/>
                  <a:pt x="96" y="629"/>
                  <a:pt x="96" y="629"/>
                </a:cubicBezTo>
                <a:cubicBezTo>
                  <a:pt x="96" y="629"/>
                  <a:pt x="96" y="629"/>
                  <a:pt x="96" y="630"/>
                </a:cubicBezTo>
                <a:cubicBezTo>
                  <a:pt x="96" y="630"/>
                  <a:pt x="96" y="630"/>
                  <a:pt x="96" y="631"/>
                </a:cubicBezTo>
                <a:cubicBezTo>
                  <a:pt x="96" y="631"/>
                  <a:pt x="97" y="632"/>
                  <a:pt x="97" y="631"/>
                </a:cubicBezTo>
                <a:cubicBezTo>
                  <a:pt x="97" y="631"/>
                  <a:pt x="97" y="631"/>
                  <a:pt x="97" y="631"/>
                </a:cubicBezTo>
                <a:cubicBezTo>
                  <a:pt x="97" y="630"/>
                  <a:pt x="97" y="630"/>
                  <a:pt x="97" y="631"/>
                </a:cubicBezTo>
                <a:cubicBezTo>
                  <a:pt x="97" y="630"/>
                  <a:pt x="97" y="630"/>
                  <a:pt x="97" y="630"/>
                </a:cubicBezTo>
                <a:cubicBezTo>
                  <a:pt x="97" y="630"/>
                  <a:pt x="97" y="631"/>
                  <a:pt x="97" y="631"/>
                </a:cubicBezTo>
                <a:cubicBezTo>
                  <a:pt x="98" y="631"/>
                  <a:pt x="98" y="631"/>
                  <a:pt x="98" y="632"/>
                </a:cubicBezTo>
                <a:cubicBezTo>
                  <a:pt x="98" y="632"/>
                  <a:pt x="98" y="632"/>
                  <a:pt x="98" y="632"/>
                </a:cubicBezTo>
                <a:cubicBezTo>
                  <a:pt x="98" y="632"/>
                  <a:pt x="98" y="632"/>
                  <a:pt x="98" y="633"/>
                </a:cubicBezTo>
                <a:cubicBezTo>
                  <a:pt x="97" y="633"/>
                  <a:pt x="98" y="633"/>
                  <a:pt x="98" y="633"/>
                </a:cubicBezTo>
                <a:cubicBezTo>
                  <a:pt x="98" y="633"/>
                  <a:pt x="98" y="634"/>
                  <a:pt x="98" y="634"/>
                </a:cubicBezTo>
                <a:cubicBezTo>
                  <a:pt x="98" y="634"/>
                  <a:pt x="98" y="635"/>
                  <a:pt x="98" y="635"/>
                </a:cubicBezTo>
                <a:cubicBezTo>
                  <a:pt x="98" y="635"/>
                  <a:pt x="99" y="636"/>
                  <a:pt x="99" y="636"/>
                </a:cubicBezTo>
                <a:cubicBezTo>
                  <a:pt x="99" y="636"/>
                  <a:pt x="99" y="637"/>
                  <a:pt x="99" y="637"/>
                </a:cubicBezTo>
                <a:cubicBezTo>
                  <a:pt x="99" y="637"/>
                  <a:pt x="99" y="637"/>
                  <a:pt x="100" y="638"/>
                </a:cubicBezTo>
                <a:cubicBezTo>
                  <a:pt x="100" y="638"/>
                  <a:pt x="100" y="639"/>
                  <a:pt x="100" y="639"/>
                </a:cubicBezTo>
                <a:cubicBezTo>
                  <a:pt x="100" y="639"/>
                  <a:pt x="101" y="640"/>
                  <a:pt x="101" y="640"/>
                </a:cubicBezTo>
                <a:cubicBezTo>
                  <a:pt x="101" y="640"/>
                  <a:pt x="101" y="641"/>
                  <a:pt x="101" y="641"/>
                </a:cubicBezTo>
                <a:cubicBezTo>
                  <a:pt x="101" y="641"/>
                  <a:pt x="101" y="642"/>
                  <a:pt x="102" y="642"/>
                </a:cubicBezTo>
                <a:cubicBezTo>
                  <a:pt x="102" y="642"/>
                  <a:pt x="102" y="643"/>
                  <a:pt x="102" y="643"/>
                </a:cubicBezTo>
                <a:cubicBezTo>
                  <a:pt x="102" y="643"/>
                  <a:pt x="102" y="644"/>
                  <a:pt x="102" y="644"/>
                </a:cubicBezTo>
                <a:cubicBezTo>
                  <a:pt x="102" y="644"/>
                  <a:pt x="103" y="644"/>
                  <a:pt x="103" y="645"/>
                </a:cubicBezTo>
                <a:cubicBezTo>
                  <a:pt x="103" y="645"/>
                  <a:pt x="103" y="645"/>
                  <a:pt x="103" y="645"/>
                </a:cubicBezTo>
                <a:cubicBezTo>
                  <a:pt x="103" y="645"/>
                  <a:pt x="103" y="646"/>
                  <a:pt x="103" y="645"/>
                </a:cubicBezTo>
                <a:close/>
                <a:moveTo>
                  <a:pt x="105" y="650"/>
                </a:moveTo>
                <a:cubicBezTo>
                  <a:pt x="105" y="650"/>
                  <a:pt x="104" y="650"/>
                  <a:pt x="104" y="650"/>
                </a:cubicBezTo>
                <a:cubicBezTo>
                  <a:pt x="104" y="649"/>
                  <a:pt x="104" y="648"/>
                  <a:pt x="104" y="648"/>
                </a:cubicBezTo>
                <a:cubicBezTo>
                  <a:pt x="104" y="647"/>
                  <a:pt x="103" y="647"/>
                  <a:pt x="103" y="646"/>
                </a:cubicBezTo>
                <a:cubicBezTo>
                  <a:pt x="103" y="646"/>
                  <a:pt x="104" y="646"/>
                  <a:pt x="104" y="646"/>
                </a:cubicBezTo>
                <a:cubicBezTo>
                  <a:pt x="104" y="647"/>
                  <a:pt x="104" y="648"/>
                  <a:pt x="105" y="648"/>
                </a:cubicBezTo>
                <a:cubicBezTo>
                  <a:pt x="105" y="649"/>
                  <a:pt x="105" y="649"/>
                  <a:pt x="105" y="649"/>
                </a:cubicBezTo>
                <a:cubicBezTo>
                  <a:pt x="105" y="650"/>
                  <a:pt x="106" y="650"/>
                  <a:pt x="106" y="651"/>
                </a:cubicBezTo>
                <a:cubicBezTo>
                  <a:pt x="105" y="651"/>
                  <a:pt x="105" y="650"/>
                  <a:pt x="105" y="650"/>
                </a:cubicBezTo>
                <a:close/>
                <a:moveTo>
                  <a:pt x="109" y="656"/>
                </a:moveTo>
                <a:cubicBezTo>
                  <a:pt x="108" y="656"/>
                  <a:pt x="108" y="655"/>
                  <a:pt x="107" y="654"/>
                </a:cubicBezTo>
                <a:cubicBezTo>
                  <a:pt x="107" y="654"/>
                  <a:pt x="106" y="653"/>
                  <a:pt x="107" y="653"/>
                </a:cubicBezTo>
                <a:cubicBezTo>
                  <a:pt x="107" y="653"/>
                  <a:pt x="107" y="653"/>
                  <a:pt x="107" y="653"/>
                </a:cubicBezTo>
                <a:cubicBezTo>
                  <a:pt x="108" y="654"/>
                  <a:pt x="109" y="655"/>
                  <a:pt x="109" y="656"/>
                </a:cubicBezTo>
                <a:close/>
                <a:moveTo>
                  <a:pt x="124" y="674"/>
                </a:moveTo>
                <a:cubicBezTo>
                  <a:pt x="124" y="675"/>
                  <a:pt x="124" y="675"/>
                  <a:pt x="124" y="675"/>
                </a:cubicBezTo>
                <a:cubicBezTo>
                  <a:pt x="125" y="676"/>
                  <a:pt x="125" y="676"/>
                  <a:pt x="125" y="676"/>
                </a:cubicBezTo>
                <a:cubicBezTo>
                  <a:pt x="126" y="676"/>
                  <a:pt x="126" y="677"/>
                  <a:pt x="126" y="677"/>
                </a:cubicBezTo>
                <a:cubicBezTo>
                  <a:pt x="126" y="677"/>
                  <a:pt x="126" y="677"/>
                  <a:pt x="126" y="677"/>
                </a:cubicBezTo>
                <a:cubicBezTo>
                  <a:pt x="127" y="677"/>
                  <a:pt x="127" y="678"/>
                  <a:pt x="127" y="677"/>
                </a:cubicBezTo>
                <a:cubicBezTo>
                  <a:pt x="127" y="678"/>
                  <a:pt x="127" y="678"/>
                  <a:pt x="128" y="679"/>
                </a:cubicBezTo>
                <a:cubicBezTo>
                  <a:pt x="129" y="680"/>
                  <a:pt x="130" y="681"/>
                  <a:pt x="130" y="682"/>
                </a:cubicBezTo>
                <a:cubicBezTo>
                  <a:pt x="131" y="683"/>
                  <a:pt x="131" y="683"/>
                  <a:pt x="131" y="683"/>
                </a:cubicBezTo>
                <a:cubicBezTo>
                  <a:pt x="131" y="682"/>
                  <a:pt x="130" y="682"/>
                  <a:pt x="130" y="682"/>
                </a:cubicBezTo>
                <a:cubicBezTo>
                  <a:pt x="131" y="682"/>
                  <a:pt x="131" y="682"/>
                  <a:pt x="131" y="682"/>
                </a:cubicBezTo>
                <a:cubicBezTo>
                  <a:pt x="131" y="683"/>
                  <a:pt x="131" y="683"/>
                  <a:pt x="132" y="683"/>
                </a:cubicBezTo>
                <a:cubicBezTo>
                  <a:pt x="132" y="684"/>
                  <a:pt x="132" y="684"/>
                  <a:pt x="132" y="684"/>
                </a:cubicBezTo>
                <a:cubicBezTo>
                  <a:pt x="133" y="685"/>
                  <a:pt x="133" y="685"/>
                  <a:pt x="133" y="685"/>
                </a:cubicBezTo>
                <a:cubicBezTo>
                  <a:pt x="133" y="685"/>
                  <a:pt x="133" y="686"/>
                  <a:pt x="134" y="686"/>
                </a:cubicBezTo>
                <a:cubicBezTo>
                  <a:pt x="134" y="686"/>
                  <a:pt x="135" y="687"/>
                  <a:pt x="135" y="687"/>
                </a:cubicBezTo>
                <a:cubicBezTo>
                  <a:pt x="136" y="688"/>
                  <a:pt x="136" y="688"/>
                  <a:pt x="137" y="689"/>
                </a:cubicBezTo>
                <a:cubicBezTo>
                  <a:pt x="137" y="689"/>
                  <a:pt x="138" y="690"/>
                  <a:pt x="138" y="691"/>
                </a:cubicBezTo>
                <a:cubicBezTo>
                  <a:pt x="138" y="691"/>
                  <a:pt x="139" y="692"/>
                  <a:pt x="139" y="692"/>
                </a:cubicBezTo>
                <a:cubicBezTo>
                  <a:pt x="138" y="691"/>
                  <a:pt x="138" y="690"/>
                  <a:pt x="137" y="690"/>
                </a:cubicBezTo>
                <a:cubicBezTo>
                  <a:pt x="136" y="689"/>
                  <a:pt x="136" y="688"/>
                  <a:pt x="135" y="688"/>
                </a:cubicBezTo>
                <a:cubicBezTo>
                  <a:pt x="135" y="687"/>
                  <a:pt x="134" y="687"/>
                  <a:pt x="133" y="686"/>
                </a:cubicBezTo>
                <a:cubicBezTo>
                  <a:pt x="133" y="686"/>
                  <a:pt x="133" y="685"/>
                  <a:pt x="132" y="685"/>
                </a:cubicBezTo>
                <a:cubicBezTo>
                  <a:pt x="132" y="685"/>
                  <a:pt x="132" y="684"/>
                  <a:pt x="131" y="684"/>
                </a:cubicBezTo>
                <a:cubicBezTo>
                  <a:pt x="131" y="684"/>
                  <a:pt x="131" y="684"/>
                  <a:pt x="131" y="683"/>
                </a:cubicBezTo>
                <a:cubicBezTo>
                  <a:pt x="130" y="683"/>
                  <a:pt x="130" y="683"/>
                  <a:pt x="130" y="682"/>
                </a:cubicBezTo>
                <a:cubicBezTo>
                  <a:pt x="129" y="682"/>
                  <a:pt x="129" y="681"/>
                  <a:pt x="129" y="681"/>
                </a:cubicBezTo>
                <a:cubicBezTo>
                  <a:pt x="127" y="679"/>
                  <a:pt x="127" y="679"/>
                  <a:pt x="127" y="679"/>
                </a:cubicBezTo>
                <a:cubicBezTo>
                  <a:pt x="127" y="679"/>
                  <a:pt x="126" y="678"/>
                  <a:pt x="126" y="678"/>
                </a:cubicBezTo>
                <a:cubicBezTo>
                  <a:pt x="126" y="679"/>
                  <a:pt x="126" y="678"/>
                  <a:pt x="126" y="678"/>
                </a:cubicBezTo>
                <a:cubicBezTo>
                  <a:pt x="126" y="677"/>
                  <a:pt x="125" y="677"/>
                  <a:pt x="125" y="677"/>
                </a:cubicBezTo>
                <a:cubicBezTo>
                  <a:pt x="125" y="677"/>
                  <a:pt x="125" y="676"/>
                  <a:pt x="125" y="676"/>
                </a:cubicBezTo>
                <a:cubicBezTo>
                  <a:pt x="125" y="676"/>
                  <a:pt x="124" y="676"/>
                  <a:pt x="124" y="676"/>
                </a:cubicBezTo>
                <a:cubicBezTo>
                  <a:pt x="124" y="675"/>
                  <a:pt x="124" y="675"/>
                  <a:pt x="123" y="674"/>
                </a:cubicBezTo>
                <a:cubicBezTo>
                  <a:pt x="123" y="674"/>
                  <a:pt x="123" y="674"/>
                  <a:pt x="124" y="674"/>
                </a:cubicBezTo>
                <a:close/>
                <a:moveTo>
                  <a:pt x="116" y="664"/>
                </a:moveTo>
                <a:cubicBezTo>
                  <a:pt x="116" y="664"/>
                  <a:pt x="117" y="664"/>
                  <a:pt x="117" y="664"/>
                </a:cubicBezTo>
                <a:cubicBezTo>
                  <a:pt x="117" y="665"/>
                  <a:pt x="119" y="666"/>
                  <a:pt x="118" y="667"/>
                </a:cubicBezTo>
                <a:cubicBezTo>
                  <a:pt x="117" y="667"/>
                  <a:pt x="117" y="666"/>
                  <a:pt x="117" y="666"/>
                </a:cubicBezTo>
                <a:cubicBezTo>
                  <a:pt x="117" y="665"/>
                  <a:pt x="116" y="665"/>
                  <a:pt x="116" y="664"/>
                </a:cubicBezTo>
                <a:close/>
                <a:moveTo>
                  <a:pt x="113" y="658"/>
                </a:moveTo>
                <a:cubicBezTo>
                  <a:pt x="113" y="659"/>
                  <a:pt x="114" y="659"/>
                  <a:pt x="114" y="660"/>
                </a:cubicBezTo>
                <a:cubicBezTo>
                  <a:pt x="114" y="660"/>
                  <a:pt x="114" y="661"/>
                  <a:pt x="114" y="661"/>
                </a:cubicBezTo>
                <a:cubicBezTo>
                  <a:pt x="115" y="662"/>
                  <a:pt x="115" y="662"/>
                  <a:pt x="116" y="663"/>
                </a:cubicBezTo>
                <a:cubicBezTo>
                  <a:pt x="115" y="663"/>
                  <a:pt x="115" y="662"/>
                  <a:pt x="114" y="662"/>
                </a:cubicBezTo>
                <a:cubicBezTo>
                  <a:pt x="114" y="662"/>
                  <a:pt x="114" y="662"/>
                  <a:pt x="114" y="662"/>
                </a:cubicBezTo>
                <a:cubicBezTo>
                  <a:pt x="113" y="661"/>
                  <a:pt x="113" y="660"/>
                  <a:pt x="113" y="660"/>
                </a:cubicBezTo>
                <a:cubicBezTo>
                  <a:pt x="113" y="659"/>
                  <a:pt x="112" y="659"/>
                  <a:pt x="112" y="658"/>
                </a:cubicBezTo>
                <a:cubicBezTo>
                  <a:pt x="113" y="658"/>
                  <a:pt x="113" y="658"/>
                  <a:pt x="113" y="658"/>
                </a:cubicBezTo>
                <a:close/>
                <a:moveTo>
                  <a:pt x="114" y="663"/>
                </a:moveTo>
                <a:cubicBezTo>
                  <a:pt x="114" y="664"/>
                  <a:pt x="114" y="664"/>
                  <a:pt x="114" y="664"/>
                </a:cubicBezTo>
                <a:cubicBezTo>
                  <a:pt x="114" y="665"/>
                  <a:pt x="115" y="665"/>
                  <a:pt x="115" y="665"/>
                </a:cubicBezTo>
                <a:cubicBezTo>
                  <a:pt x="115" y="665"/>
                  <a:pt x="115" y="666"/>
                  <a:pt x="116" y="667"/>
                </a:cubicBezTo>
                <a:cubicBezTo>
                  <a:pt x="116" y="666"/>
                  <a:pt x="116" y="666"/>
                  <a:pt x="116" y="666"/>
                </a:cubicBezTo>
                <a:cubicBezTo>
                  <a:pt x="116" y="666"/>
                  <a:pt x="116" y="667"/>
                  <a:pt x="117" y="667"/>
                </a:cubicBezTo>
                <a:cubicBezTo>
                  <a:pt x="117" y="667"/>
                  <a:pt x="117" y="668"/>
                  <a:pt x="118" y="668"/>
                </a:cubicBezTo>
                <a:cubicBezTo>
                  <a:pt x="119" y="669"/>
                  <a:pt x="119" y="671"/>
                  <a:pt x="120" y="672"/>
                </a:cubicBezTo>
                <a:cubicBezTo>
                  <a:pt x="120" y="672"/>
                  <a:pt x="120" y="673"/>
                  <a:pt x="120" y="672"/>
                </a:cubicBezTo>
                <a:cubicBezTo>
                  <a:pt x="120" y="672"/>
                  <a:pt x="120" y="672"/>
                  <a:pt x="120" y="671"/>
                </a:cubicBezTo>
                <a:cubicBezTo>
                  <a:pt x="120" y="671"/>
                  <a:pt x="120" y="672"/>
                  <a:pt x="120" y="672"/>
                </a:cubicBezTo>
                <a:cubicBezTo>
                  <a:pt x="121" y="672"/>
                  <a:pt x="121" y="672"/>
                  <a:pt x="121" y="673"/>
                </a:cubicBezTo>
                <a:cubicBezTo>
                  <a:pt x="121" y="673"/>
                  <a:pt x="121" y="674"/>
                  <a:pt x="122" y="674"/>
                </a:cubicBezTo>
                <a:cubicBezTo>
                  <a:pt x="122" y="674"/>
                  <a:pt x="122" y="675"/>
                  <a:pt x="122" y="675"/>
                </a:cubicBezTo>
                <a:cubicBezTo>
                  <a:pt x="123" y="675"/>
                  <a:pt x="123" y="676"/>
                  <a:pt x="123" y="676"/>
                </a:cubicBezTo>
                <a:cubicBezTo>
                  <a:pt x="123" y="676"/>
                  <a:pt x="124" y="677"/>
                  <a:pt x="124" y="677"/>
                </a:cubicBezTo>
                <a:cubicBezTo>
                  <a:pt x="125" y="678"/>
                  <a:pt x="125" y="678"/>
                  <a:pt x="126" y="679"/>
                </a:cubicBezTo>
                <a:cubicBezTo>
                  <a:pt x="126" y="680"/>
                  <a:pt x="127" y="680"/>
                  <a:pt x="126" y="680"/>
                </a:cubicBezTo>
                <a:cubicBezTo>
                  <a:pt x="125" y="679"/>
                  <a:pt x="125" y="679"/>
                  <a:pt x="124" y="678"/>
                </a:cubicBezTo>
                <a:cubicBezTo>
                  <a:pt x="124" y="677"/>
                  <a:pt x="123" y="677"/>
                  <a:pt x="123" y="676"/>
                </a:cubicBezTo>
                <a:cubicBezTo>
                  <a:pt x="122" y="676"/>
                  <a:pt x="122" y="675"/>
                  <a:pt x="122" y="675"/>
                </a:cubicBezTo>
                <a:cubicBezTo>
                  <a:pt x="121" y="674"/>
                  <a:pt x="121" y="674"/>
                  <a:pt x="121" y="673"/>
                </a:cubicBezTo>
                <a:cubicBezTo>
                  <a:pt x="121" y="674"/>
                  <a:pt x="120" y="673"/>
                  <a:pt x="120" y="673"/>
                </a:cubicBezTo>
                <a:cubicBezTo>
                  <a:pt x="120" y="672"/>
                  <a:pt x="119" y="672"/>
                  <a:pt x="119" y="672"/>
                </a:cubicBezTo>
                <a:cubicBezTo>
                  <a:pt x="119" y="671"/>
                  <a:pt x="119" y="671"/>
                  <a:pt x="118" y="670"/>
                </a:cubicBezTo>
                <a:cubicBezTo>
                  <a:pt x="117" y="668"/>
                  <a:pt x="117" y="668"/>
                  <a:pt x="117" y="668"/>
                </a:cubicBezTo>
                <a:cubicBezTo>
                  <a:pt x="116" y="668"/>
                  <a:pt x="116" y="667"/>
                  <a:pt x="116" y="667"/>
                </a:cubicBezTo>
                <a:cubicBezTo>
                  <a:pt x="116" y="668"/>
                  <a:pt x="116" y="667"/>
                  <a:pt x="115" y="667"/>
                </a:cubicBezTo>
                <a:cubicBezTo>
                  <a:pt x="115" y="667"/>
                  <a:pt x="115" y="666"/>
                  <a:pt x="115" y="666"/>
                </a:cubicBezTo>
                <a:cubicBezTo>
                  <a:pt x="115" y="666"/>
                  <a:pt x="115" y="665"/>
                  <a:pt x="115" y="665"/>
                </a:cubicBezTo>
                <a:cubicBezTo>
                  <a:pt x="114" y="665"/>
                  <a:pt x="114" y="665"/>
                  <a:pt x="114" y="665"/>
                </a:cubicBezTo>
                <a:cubicBezTo>
                  <a:pt x="114" y="664"/>
                  <a:pt x="114" y="664"/>
                  <a:pt x="113" y="663"/>
                </a:cubicBezTo>
                <a:cubicBezTo>
                  <a:pt x="113" y="663"/>
                  <a:pt x="112" y="663"/>
                  <a:pt x="112" y="662"/>
                </a:cubicBezTo>
                <a:cubicBezTo>
                  <a:pt x="112" y="662"/>
                  <a:pt x="111" y="661"/>
                  <a:pt x="111" y="661"/>
                </a:cubicBezTo>
                <a:cubicBezTo>
                  <a:pt x="111" y="661"/>
                  <a:pt x="111" y="660"/>
                  <a:pt x="111" y="660"/>
                </a:cubicBezTo>
                <a:cubicBezTo>
                  <a:pt x="112" y="660"/>
                  <a:pt x="112" y="661"/>
                  <a:pt x="112" y="662"/>
                </a:cubicBezTo>
                <a:cubicBezTo>
                  <a:pt x="113" y="662"/>
                  <a:pt x="113" y="663"/>
                  <a:pt x="114" y="663"/>
                </a:cubicBezTo>
                <a:close/>
                <a:moveTo>
                  <a:pt x="110" y="654"/>
                </a:moveTo>
                <a:cubicBezTo>
                  <a:pt x="111" y="654"/>
                  <a:pt x="111" y="655"/>
                  <a:pt x="111" y="655"/>
                </a:cubicBezTo>
                <a:cubicBezTo>
                  <a:pt x="111" y="655"/>
                  <a:pt x="111" y="656"/>
                  <a:pt x="111" y="656"/>
                </a:cubicBezTo>
                <a:cubicBezTo>
                  <a:pt x="112" y="656"/>
                  <a:pt x="112" y="656"/>
                  <a:pt x="112" y="657"/>
                </a:cubicBezTo>
                <a:cubicBezTo>
                  <a:pt x="112" y="657"/>
                  <a:pt x="112" y="657"/>
                  <a:pt x="112" y="657"/>
                </a:cubicBezTo>
                <a:cubicBezTo>
                  <a:pt x="112" y="657"/>
                  <a:pt x="112" y="658"/>
                  <a:pt x="112" y="658"/>
                </a:cubicBezTo>
                <a:cubicBezTo>
                  <a:pt x="111" y="658"/>
                  <a:pt x="111" y="657"/>
                  <a:pt x="111" y="657"/>
                </a:cubicBezTo>
                <a:cubicBezTo>
                  <a:pt x="111" y="657"/>
                  <a:pt x="111" y="657"/>
                  <a:pt x="111" y="657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5"/>
                  <a:pt x="110" y="655"/>
                </a:cubicBezTo>
                <a:cubicBezTo>
                  <a:pt x="110" y="655"/>
                  <a:pt x="110" y="655"/>
                  <a:pt x="110" y="654"/>
                </a:cubicBezTo>
                <a:cubicBezTo>
                  <a:pt x="110" y="654"/>
                  <a:pt x="110" y="654"/>
                  <a:pt x="109" y="654"/>
                </a:cubicBezTo>
                <a:cubicBezTo>
                  <a:pt x="109" y="653"/>
                  <a:pt x="109" y="653"/>
                  <a:pt x="109" y="652"/>
                </a:cubicBezTo>
                <a:cubicBezTo>
                  <a:pt x="109" y="652"/>
                  <a:pt x="108" y="652"/>
                  <a:pt x="108" y="652"/>
                </a:cubicBezTo>
                <a:cubicBezTo>
                  <a:pt x="108" y="651"/>
                  <a:pt x="108" y="651"/>
                  <a:pt x="108" y="651"/>
                </a:cubicBezTo>
                <a:cubicBezTo>
                  <a:pt x="108" y="650"/>
                  <a:pt x="108" y="650"/>
                  <a:pt x="108" y="650"/>
                </a:cubicBezTo>
                <a:cubicBezTo>
                  <a:pt x="107" y="650"/>
                  <a:pt x="107" y="649"/>
                  <a:pt x="107" y="649"/>
                </a:cubicBezTo>
                <a:cubicBezTo>
                  <a:pt x="107" y="649"/>
                  <a:pt x="107" y="649"/>
                  <a:pt x="107" y="649"/>
                </a:cubicBezTo>
                <a:cubicBezTo>
                  <a:pt x="107" y="649"/>
                  <a:pt x="106" y="648"/>
                  <a:pt x="106" y="648"/>
                </a:cubicBezTo>
                <a:cubicBezTo>
                  <a:pt x="106" y="648"/>
                  <a:pt x="106" y="647"/>
                  <a:pt x="106" y="647"/>
                </a:cubicBezTo>
                <a:cubicBezTo>
                  <a:pt x="106" y="646"/>
                  <a:pt x="105" y="646"/>
                  <a:pt x="105" y="646"/>
                </a:cubicBezTo>
                <a:cubicBezTo>
                  <a:pt x="105" y="645"/>
                  <a:pt x="105" y="645"/>
                  <a:pt x="105" y="645"/>
                </a:cubicBezTo>
                <a:cubicBezTo>
                  <a:pt x="104" y="645"/>
                  <a:pt x="104" y="644"/>
                  <a:pt x="104" y="644"/>
                </a:cubicBezTo>
                <a:cubicBezTo>
                  <a:pt x="104" y="643"/>
                  <a:pt x="104" y="643"/>
                  <a:pt x="104" y="643"/>
                </a:cubicBezTo>
                <a:cubicBezTo>
                  <a:pt x="103" y="643"/>
                  <a:pt x="103" y="642"/>
                  <a:pt x="103" y="642"/>
                </a:cubicBezTo>
                <a:cubicBezTo>
                  <a:pt x="103" y="642"/>
                  <a:pt x="102" y="641"/>
                  <a:pt x="102" y="641"/>
                </a:cubicBezTo>
                <a:cubicBezTo>
                  <a:pt x="102" y="640"/>
                  <a:pt x="102" y="640"/>
                  <a:pt x="102" y="640"/>
                </a:cubicBezTo>
                <a:cubicBezTo>
                  <a:pt x="101" y="639"/>
                  <a:pt x="101" y="639"/>
                  <a:pt x="101" y="638"/>
                </a:cubicBezTo>
                <a:cubicBezTo>
                  <a:pt x="101" y="638"/>
                  <a:pt x="101" y="638"/>
                  <a:pt x="101" y="637"/>
                </a:cubicBezTo>
                <a:cubicBezTo>
                  <a:pt x="101" y="637"/>
                  <a:pt x="101" y="636"/>
                  <a:pt x="101" y="636"/>
                </a:cubicBezTo>
                <a:cubicBezTo>
                  <a:pt x="101" y="636"/>
                  <a:pt x="100" y="636"/>
                  <a:pt x="100" y="635"/>
                </a:cubicBezTo>
                <a:cubicBezTo>
                  <a:pt x="100" y="635"/>
                  <a:pt x="100" y="635"/>
                  <a:pt x="100" y="635"/>
                </a:cubicBezTo>
                <a:cubicBezTo>
                  <a:pt x="100" y="634"/>
                  <a:pt x="100" y="634"/>
                  <a:pt x="100" y="633"/>
                </a:cubicBezTo>
                <a:cubicBezTo>
                  <a:pt x="100" y="633"/>
                  <a:pt x="100" y="633"/>
                  <a:pt x="99" y="633"/>
                </a:cubicBezTo>
                <a:cubicBezTo>
                  <a:pt x="99" y="633"/>
                  <a:pt x="99" y="633"/>
                  <a:pt x="99" y="633"/>
                </a:cubicBezTo>
                <a:cubicBezTo>
                  <a:pt x="99" y="631"/>
                  <a:pt x="99" y="632"/>
                  <a:pt x="99" y="631"/>
                </a:cubicBezTo>
                <a:cubicBezTo>
                  <a:pt x="99" y="631"/>
                  <a:pt x="99" y="631"/>
                  <a:pt x="100" y="632"/>
                </a:cubicBezTo>
                <a:cubicBezTo>
                  <a:pt x="100" y="632"/>
                  <a:pt x="100" y="633"/>
                  <a:pt x="100" y="633"/>
                </a:cubicBezTo>
                <a:cubicBezTo>
                  <a:pt x="100" y="633"/>
                  <a:pt x="101" y="633"/>
                  <a:pt x="101" y="634"/>
                </a:cubicBezTo>
                <a:cubicBezTo>
                  <a:pt x="101" y="634"/>
                  <a:pt x="101" y="634"/>
                  <a:pt x="101" y="635"/>
                </a:cubicBezTo>
                <a:cubicBezTo>
                  <a:pt x="101" y="635"/>
                  <a:pt x="101" y="635"/>
                  <a:pt x="101" y="635"/>
                </a:cubicBezTo>
                <a:cubicBezTo>
                  <a:pt x="101" y="636"/>
                  <a:pt x="101" y="636"/>
                  <a:pt x="101" y="636"/>
                </a:cubicBezTo>
                <a:cubicBezTo>
                  <a:pt x="101" y="636"/>
                  <a:pt x="101" y="636"/>
                  <a:pt x="102" y="636"/>
                </a:cubicBezTo>
                <a:cubicBezTo>
                  <a:pt x="102" y="636"/>
                  <a:pt x="102" y="636"/>
                  <a:pt x="102" y="636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3" y="638"/>
                  <a:pt x="103" y="638"/>
                </a:cubicBezTo>
                <a:cubicBezTo>
                  <a:pt x="103" y="639"/>
                  <a:pt x="103" y="639"/>
                  <a:pt x="103" y="639"/>
                </a:cubicBezTo>
                <a:cubicBezTo>
                  <a:pt x="103" y="640"/>
                  <a:pt x="104" y="640"/>
                  <a:pt x="104" y="640"/>
                </a:cubicBezTo>
                <a:cubicBezTo>
                  <a:pt x="104" y="640"/>
                  <a:pt x="104" y="640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2"/>
                  <a:pt x="104" y="642"/>
                  <a:pt x="104" y="642"/>
                </a:cubicBezTo>
                <a:cubicBezTo>
                  <a:pt x="105" y="643"/>
                  <a:pt x="105" y="643"/>
                  <a:pt x="105" y="644"/>
                </a:cubicBezTo>
                <a:cubicBezTo>
                  <a:pt x="105" y="644"/>
                  <a:pt x="105" y="644"/>
                  <a:pt x="105" y="644"/>
                </a:cubicBezTo>
                <a:cubicBezTo>
                  <a:pt x="105" y="644"/>
                  <a:pt x="105" y="644"/>
                  <a:pt x="105" y="643"/>
                </a:cubicBezTo>
                <a:cubicBezTo>
                  <a:pt x="105" y="643"/>
                  <a:pt x="105" y="643"/>
                  <a:pt x="105" y="643"/>
                </a:cubicBezTo>
                <a:cubicBezTo>
                  <a:pt x="105" y="643"/>
                  <a:pt x="106" y="643"/>
                  <a:pt x="106" y="643"/>
                </a:cubicBezTo>
                <a:cubicBezTo>
                  <a:pt x="106" y="643"/>
                  <a:pt x="106" y="643"/>
                  <a:pt x="106" y="644"/>
                </a:cubicBezTo>
                <a:cubicBezTo>
                  <a:pt x="106" y="644"/>
                  <a:pt x="106" y="644"/>
                  <a:pt x="106" y="644"/>
                </a:cubicBezTo>
                <a:cubicBezTo>
                  <a:pt x="106" y="644"/>
                  <a:pt x="106" y="645"/>
                  <a:pt x="106" y="645"/>
                </a:cubicBezTo>
                <a:cubicBezTo>
                  <a:pt x="106" y="645"/>
                  <a:pt x="106" y="645"/>
                  <a:pt x="106" y="645"/>
                </a:cubicBezTo>
                <a:cubicBezTo>
                  <a:pt x="106" y="645"/>
                  <a:pt x="106" y="646"/>
                  <a:pt x="106" y="646"/>
                </a:cubicBezTo>
                <a:cubicBezTo>
                  <a:pt x="106" y="646"/>
                  <a:pt x="106" y="646"/>
                  <a:pt x="106" y="647"/>
                </a:cubicBezTo>
                <a:cubicBezTo>
                  <a:pt x="106" y="647"/>
                  <a:pt x="107" y="647"/>
                  <a:pt x="107" y="647"/>
                </a:cubicBezTo>
                <a:cubicBezTo>
                  <a:pt x="107" y="648"/>
                  <a:pt x="107" y="648"/>
                  <a:pt x="107" y="648"/>
                </a:cubicBezTo>
                <a:cubicBezTo>
                  <a:pt x="107" y="649"/>
                  <a:pt x="108" y="649"/>
                  <a:pt x="108" y="649"/>
                </a:cubicBezTo>
                <a:cubicBezTo>
                  <a:pt x="108" y="649"/>
                  <a:pt x="108" y="650"/>
                  <a:pt x="108" y="650"/>
                </a:cubicBezTo>
                <a:cubicBezTo>
                  <a:pt x="108" y="650"/>
                  <a:pt x="109" y="651"/>
                  <a:pt x="109" y="651"/>
                </a:cubicBezTo>
                <a:cubicBezTo>
                  <a:pt x="109" y="652"/>
                  <a:pt x="109" y="652"/>
                  <a:pt x="109" y="652"/>
                </a:cubicBezTo>
                <a:cubicBezTo>
                  <a:pt x="110" y="653"/>
                  <a:pt x="110" y="653"/>
                  <a:pt x="110" y="653"/>
                </a:cubicBezTo>
                <a:cubicBezTo>
                  <a:pt x="110" y="654"/>
                  <a:pt x="110" y="654"/>
                  <a:pt x="110" y="654"/>
                </a:cubicBezTo>
                <a:close/>
                <a:moveTo>
                  <a:pt x="130" y="137"/>
                </a:moveTo>
                <a:cubicBezTo>
                  <a:pt x="130" y="137"/>
                  <a:pt x="130" y="137"/>
                  <a:pt x="130" y="137"/>
                </a:cubicBezTo>
                <a:cubicBezTo>
                  <a:pt x="130" y="138"/>
                  <a:pt x="129" y="139"/>
                  <a:pt x="130" y="139"/>
                </a:cubicBezTo>
                <a:cubicBezTo>
                  <a:pt x="130" y="139"/>
                  <a:pt x="130" y="138"/>
                  <a:pt x="131" y="138"/>
                </a:cubicBezTo>
                <a:cubicBezTo>
                  <a:pt x="131" y="138"/>
                  <a:pt x="131" y="138"/>
                  <a:pt x="131" y="139"/>
                </a:cubicBezTo>
                <a:cubicBezTo>
                  <a:pt x="131" y="139"/>
                  <a:pt x="131" y="139"/>
                  <a:pt x="132" y="139"/>
                </a:cubicBezTo>
                <a:cubicBezTo>
                  <a:pt x="131" y="140"/>
                  <a:pt x="131" y="140"/>
                  <a:pt x="130" y="140"/>
                </a:cubicBezTo>
                <a:cubicBezTo>
                  <a:pt x="130" y="141"/>
                  <a:pt x="130" y="142"/>
                  <a:pt x="129" y="141"/>
                </a:cubicBezTo>
                <a:cubicBezTo>
                  <a:pt x="130" y="143"/>
                  <a:pt x="129" y="143"/>
                  <a:pt x="129" y="144"/>
                </a:cubicBezTo>
                <a:cubicBezTo>
                  <a:pt x="128" y="144"/>
                  <a:pt x="129" y="145"/>
                  <a:pt x="129" y="145"/>
                </a:cubicBezTo>
                <a:cubicBezTo>
                  <a:pt x="130" y="146"/>
                  <a:pt x="128" y="144"/>
                  <a:pt x="128" y="146"/>
                </a:cubicBezTo>
                <a:cubicBezTo>
                  <a:pt x="127" y="146"/>
                  <a:pt x="127" y="146"/>
                  <a:pt x="127" y="147"/>
                </a:cubicBezTo>
                <a:cubicBezTo>
                  <a:pt x="127" y="148"/>
                  <a:pt x="127" y="148"/>
                  <a:pt x="128" y="149"/>
                </a:cubicBezTo>
                <a:cubicBezTo>
                  <a:pt x="126" y="149"/>
                  <a:pt x="126" y="151"/>
                  <a:pt x="125" y="151"/>
                </a:cubicBezTo>
                <a:cubicBezTo>
                  <a:pt x="125" y="152"/>
                  <a:pt x="125" y="153"/>
                  <a:pt x="125" y="155"/>
                </a:cubicBezTo>
                <a:cubicBezTo>
                  <a:pt x="124" y="154"/>
                  <a:pt x="124" y="156"/>
                  <a:pt x="124" y="156"/>
                </a:cubicBezTo>
                <a:cubicBezTo>
                  <a:pt x="124" y="156"/>
                  <a:pt x="123" y="157"/>
                  <a:pt x="123" y="157"/>
                </a:cubicBezTo>
                <a:cubicBezTo>
                  <a:pt x="123" y="158"/>
                  <a:pt x="124" y="158"/>
                  <a:pt x="124" y="159"/>
                </a:cubicBezTo>
                <a:cubicBezTo>
                  <a:pt x="122" y="160"/>
                  <a:pt x="123" y="161"/>
                  <a:pt x="122" y="161"/>
                </a:cubicBezTo>
                <a:cubicBezTo>
                  <a:pt x="122" y="163"/>
                  <a:pt x="121" y="163"/>
                  <a:pt x="121" y="165"/>
                </a:cubicBezTo>
                <a:cubicBezTo>
                  <a:pt x="120" y="165"/>
                  <a:pt x="120" y="166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19" y="166"/>
                  <a:pt x="120" y="167"/>
                  <a:pt x="120" y="167"/>
                </a:cubicBezTo>
                <a:cubicBezTo>
                  <a:pt x="119" y="169"/>
                  <a:pt x="121" y="168"/>
                  <a:pt x="121" y="170"/>
                </a:cubicBezTo>
                <a:cubicBezTo>
                  <a:pt x="119" y="169"/>
                  <a:pt x="120" y="171"/>
                  <a:pt x="119" y="171"/>
                </a:cubicBezTo>
                <a:cubicBezTo>
                  <a:pt x="118" y="173"/>
                  <a:pt x="119" y="173"/>
                  <a:pt x="119" y="174"/>
                </a:cubicBezTo>
                <a:cubicBezTo>
                  <a:pt x="119" y="174"/>
                  <a:pt x="118" y="174"/>
                  <a:pt x="118" y="174"/>
                </a:cubicBezTo>
                <a:cubicBezTo>
                  <a:pt x="118" y="175"/>
                  <a:pt x="119" y="175"/>
                  <a:pt x="119" y="176"/>
                </a:cubicBezTo>
                <a:cubicBezTo>
                  <a:pt x="118" y="176"/>
                  <a:pt x="119" y="176"/>
                  <a:pt x="118" y="176"/>
                </a:cubicBezTo>
                <a:cubicBezTo>
                  <a:pt x="118" y="177"/>
                  <a:pt x="117" y="178"/>
                  <a:pt x="117" y="178"/>
                </a:cubicBezTo>
                <a:cubicBezTo>
                  <a:pt x="117" y="178"/>
                  <a:pt x="117" y="179"/>
                  <a:pt x="116" y="179"/>
                </a:cubicBezTo>
                <a:cubicBezTo>
                  <a:pt x="116" y="181"/>
                  <a:pt x="116" y="181"/>
                  <a:pt x="116" y="184"/>
                </a:cubicBezTo>
                <a:cubicBezTo>
                  <a:pt x="116" y="184"/>
                  <a:pt x="115" y="184"/>
                  <a:pt x="115" y="185"/>
                </a:cubicBezTo>
                <a:cubicBezTo>
                  <a:pt x="115" y="185"/>
                  <a:pt x="115" y="185"/>
                  <a:pt x="115" y="185"/>
                </a:cubicBezTo>
                <a:cubicBezTo>
                  <a:pt x="115" y="185"/>
                  <a:pt x="115" y="186"/>
                  <a:pt x="114" y="186"/>
                </a:cubicBezTo>
                <a:cubicBezTo>
                  <a:pt x="114" y="187"/>
                  <a:pt x="114" y="188"/>
                  <a:pt x="114" y="189"/>
                </a:cubicBezTo>
                <a:cubicBezTo>
                  <a:pt x="113" y="189"/>
                  <a:pt x="114" y="191"/>
                  <a:pt x="113" y="191"/>
                </a:cubicBezTo>
                <a:cubicBezTo>
                  <a:pt x="112" y="188"/>
                  <a:pt x="114" y="185"/>
                  <a:pt x="114" y="182"/>
                </a:cubicBezTo>
                <a:cubicBezTo>
                  <a:pt x="114" y="181"/>
                  <a:pt x="115" y="181"/>
                  <a:pt x="115" y="180"/>
                </a:cubicBezTo>
                <a:cubicBezTo>
                  <a:pt x="115" y="178"/>
                  <a:pt x="117" y="177"/>
                  <a:pt x="117" y="176"/>
                </a:cubicBezTo>
                <a:cubicBezTo>
                  <a:pt x="117" y="175"/>
                  <a:pt x="116" y="175"/>
                  <a:pt x="116" y="174"/>
                </a:cubicBezTo>
                <a:cubicBezTo>
                  <a:pt x="117" y="174"/>
                  <a:pt x="117" y="173"/>
                  <a:pt x="118" y="173"/>
                </a:cubicBezTo>
                <a:cubicBezTo>
                  <a:pt x="118" y="170"/>
                  <a:pt x="119" y="167"/>
                  <a:pt x="119" y="164"/>
                </a:cubicBezTo>
                <a:cubicBezTo>
                  <a:pt x="120" y="163"/>
                  <a:pt x="120" y="163"/>
                  <a:pt x="120" y="162"/>
                </a:cubicBezTo>
                <a:cubicBezTo>
                  <a:pt x="121" y="162"/>
                  <a:pt x="121" y="162"/>
                  <a:pt x="122" y="161"/>
                </a:cubicBezTo>
                <a:cubicBezTo>
                  <a:pt x="122" y="160"/>
                  <a:pt x="121" y="160"/>
                  <a:pt x="121" y="160"/>
                </a:cubicBezTo>
                <a:cubicBezTo>
                  <a:pt x="121" y="160"/>
                  <a:pt x="122" y="159"/>
                  <a:pt x="122" y="158"/>
                </a:cubicBezTo>
                <a:cubicBezTo>
                  <a:pt x="122" y="158"/>
                  <a:pt x="122" y="157"/>
                  <a:pt x="123" y="157"/>
                </a:cubicBezTo>
                <a:cubicBezTo>
                  <a:pt x="123" y="155"/>
                  <a:pt x="125" y="153"/>
                  <a:pt x="124" y="151"/>
                </a:cubicBezTo>
                <a:cubicBezTo>
                  <a:pt x="125" y="151"/>
                  <a:pt x="125" y="149"/>
                  <a:pt x="125" y="149"/>
                </a:cubicBezTo>
                <a:cubicBezTo>
                  <a:pt x="125" y="148"/>
                  <a:pt x="125" y="148"/>
                  <a:pt x="126" y="147"/>
                </a:cubicBezTo>
                <a:cubicBezTo>
                  <a:pt x="126" y="147"/>
                  <a:pt x="126" y="146"/>
                  <a:pt x="126" y="146"/>
                </a:cubicBezTo>
                <a:cubicBezTo>
                  <a:pt x="127" y="145"/>
                  <a:pt x="127" y="145"/>
                  <a:pt x="127" y="144"/>
                </a:cubicBezTo>
                <a:cubicBezTo>
                  <a:pt x="127" y="144"/>
                  <a:pt x="128" y="144"/>
                  <a:pt x="128" y="143"/>
                </a:cubicBezTo>
                <a:cubicBezTo>
                  <a:pt x="127" y="142"/>
                  <a:pt x="126" y="144"/>
                  <a:pt x="126" y="145"/>
                </a:cubicBezTo>
                <a:cubicBezTo>
                  <a:pt x="125" y="145"/>
                  <a:pt x="126" y="146"/>
                  <a:pt x="126" y="146"/>
                </a:cubicBezTo>
                <a:cubicBezTo>
                  <a:pt x="125" y="147"/>
                  <a:pt x="125" y="147"/>
                  <a:pt x="124" y="147"/>
                </a:cubicBezTo>
                <a:cubicBezTo>
                  <a:pt x="124" y="148"/>
                  <a:pt x="124" y="149"/>
                  <a:pt x="124" y="149"/>
                </a:cubicBezTo>
                <a:cubicBezTo>
                  <a:pt x="123" y="149"/>
                  <a:pt x="124" y="150"/>
                  <a:pt x="123" y="150"/>
                </a:cubicBezTo>
                <a:cubicBezTo>
                  <a:pt x="123" y="152"/>
                  <a:pt x="123" y="151"/>
                  <a:pt x="122" y="152"/>
                </a:cubicBezTo>
                <a:cubicBezTo>
                  <a:pt x="122" y="153"/>
                  <a:pt x="122" y="154"/>
                  <a:pt x="122" y="154"/>
                </a:cubicBezTo>
                <a:cubicBezTo>
                  <a:pt x="122" y="154"/>
                  <a:pt x="121" y="154"/>
                  <a:pt x="121" y="154"/>
                </a:cubicBezTo>
                <a:cubicBezTo>
                  <a:pt x="121" y="154"/>
                  <a:pt x="121" y="155"/>
                  <a:pt x="121" y="155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1" y="155"/>
                  <a:pt x="121" y="155"/>
                  <a:pt x="121" y="156"/>
                </a:cubicBezTo>
                <a:cubicBezTo>
                  <a:pt x="121" y="156"/>
                  <a:pt x="120" y="157"/>
                  <a:pt x="120" y="157"/>
                </a:cubicBezTo>
                <a:cubicBezTo>
                  <a:pt x="120" y="158"/>
                  <a:pt x="121" y="159"/>
                  <a:pt x="121" y="159"/>
                </a:cubicBezTo>
                <a:cubicBezTo>
                  <a:pt x="121" y="159"/>
                  <a:pt x="120" y="160"/>
                  <a:pt x="120" y="160"/>
                </a:cubicBezTo>
                <a:cubicBezTo>
                  <a:pt x="120" y="160"/>
                  <a:pt x="120" y="161"/>
                  <a:pt x="120" y="162"/>
                </a:cubicBezTo>
                <a:cubicBezTo>
                  <a:pt x="119" y="162"/>
                  <a:pt x="119" y="163"/>
                  <a:pt x="119" y="164"/>
                </a:cubicBezTo>
                <a:cubicBezTo>
                  <a:pt x="119" y="165"/>
                  <a:pt x="119" y="166"/>
                  <a:pt x="118" y="166"/>
                </a:cubicBezTo>
                <a:cubicBezTo>
                  <a:pt x="118" y="166"/>
                  <a:pt x="118" y="165"/>
                  <a:pt x="117" y="165"/>
                </a:cubicBezTo>
                <a:cubicBezTo>
                  <a:pt x="117" y="166"/>
                  <a:pt x="117" y="167"/>
                  <a:pt x="117" y="167"/>
                </a:cubicBezTo>
                <a:cubicBezTo>
                  <a:pt x="117" y="168"/>
                  <a:pt x="115" y="169"/>
                  <a:pt x="116" y="170"/>
                </a:cubicBezTo>
                <a:cubicBezTo>
                  <a:pt x="116" y="169"/>
                  <a:pt x="117" y="169"/>
                  <a:pt x="117" y="169"/>
                </a:cubicBezTo>
                <a:cubicBezTo>
                  <a:pt x="117" y="169"/>
                  <a:pt x="117" y="168"/>
                  <a:pt x="117" y="168"/>
                </a:cubicBezTo>
                <a:cubicBezTo>
                  <a:pt x="117" y="167"/>
                  <a:pt x="118" y="167"/>
                  <a:pt x="118" y="167"/>
                </a:cubicBezTo>
                <a:cubicBezTo>
                  <a:pt x="118" y="168"/>
                  <a:pt x="118" y="167"/>
                  <a:pt x="118" y="168"/>
                </a:cubicBezTo>
                <a:cubicBezTo>
                  <a:pt x="117" y="168"/>
                  <a:pt x="118" y="169"/>
                  <a:pt x="118" y="169"/>
                </a:cubicBezTo>
                <a:cubicBezTo>
                  <a:pt x="117" y="170"/>
                  <a:pt x="117" y="172"/>
                  <a:pt x="117" y="173"/>
                </a:cubicBezTo>
                <a:cubicBezTo>
                  <a:pt x="116" y="173"/>
                  <a:pt x="116" y="174"/>
                  <a:pt x="116" y="174"/>
                </a:cubicBezTo>
                <a:cubicBezTo>
                  <a:pt x="116" y="175"/>
                  <a:pt x="115" y="175"/>
                  <a:pt x="115" y="176"/>
                </a:cubicBezTo>
                <a:cubicBezTo>
                  <a:pt x="114" y="177"/>
                  <a:pt x="116" y="176"/>
                  <a:pt x="115" y="177"/>
                </a:cubicBezTo>
                <a:cubicBezTo>
                  <a:pt x="115" y="177"/>
                  <a:pt x="114" y="178"/>
                  <a:pt x="114" y="179"/>
                </a:cubicBezTo>
                <a:cubicBezTo>
                  <a:pt x="114" y="179"/>
                  <a:pt x="114" y="179"/>
                  <a:pt x="114" y="180"/>
                </a:cubicBezTo>
                <a:cubicBezTo>
                  <a:pt x="113" y="180"/>
                  <a:pt x="113" y="179"/>
                  <a:pt x="113" y="180"/>
                </a:cubicBezTo>
                <a:cubicBezTo>
                  <a:pt x="113" y="180"/>
                  <a:pt x="113" y="180"/>
                  <a:pt x="113" y="180"/>
                </a:cubicBezTo>
                <a:cubicBezTo>
                  <a:pt x="112" y="181"/>
                  <a:pt x="113" y="181"/>
                  <a:pt x="113" y="182"/>
                </a:cubicBezTo>
                <a:cubicBezTo>
                  <a:pt x="112" y="183"/>
                  <a:pt x="113" y="184"/>
                  <a:pt x="112" y="185"/>
                </a:cubicBezTo>
                <a:cubicBezTo>
                  <a:pt x="112" y="186"/>
                  <a:pt x="112" y="187"/>
                  <a:pt x="112" y="188"/>
                </a:cubicBezTo>
                <a:cubicBezTo>
                  <a:pt x="112" y="189"/>
                  <a:pt x="112" y="190"/>
                  <a:pt x="112" y="191"/>
                </a:cubicBezTo>
                <a:cubicBezTo>
                  <a:pt x="112" y="191"/>
                  <a:pt x="111" y="192"/>
                  <a:pt x="111" y="192"/>
                </a:cubicBezTo>
                <a:cubicBezTo>
                  <a:pt x="111" y="193"/>
                  <a:pt x="111" y="193"/>
                  <a:pt x="111" y="194"/>
                </a:cubicBezTo>
                <a:cubicBezTo>
                  <a:pt x="110" y="196"/>
                  <a:pt x="110" y="198"/>
                  <a:pt x="110" y="201"/>
                </a:cubicBezTo>
                <a:cubicBezTo>
                  <a:pt x="110" y="201"/>
                  <a:pt x="110" y="202"/>
                  <a:pt x="110" y="202"/>
                </a:cubicBezTo>
                <a:cubicBezTo>
                  <a:pt x="110" y="203"/>
                  <a:pt x="110" y="204"/>
                  <a:pt x="110" y="204"/>
                </a:cubicBezTo>
                <a:cubicBezTo>
                  <a:pt x="110" y="205"/>
                  <a:pt x="109" y="205"/>
                  <a:pt x="109" y="205"/>
                </a:cubicBezTo>
                <a:cubicBezTo>
                  <a:pt x="109" y="205"/>
                  <a:pt x="109" y="205"/>
                  <a:pt x="109" y="206"/>
                </a:cubicBezTo>
                <a:cubicBezTo>
                  <a:pt x="109" y="206"/>
                  <a:pt x="109" y="206"/>
                  <a:pt x="109" y="205"/>
                </a:cubicBezTo>
                <a:cubicBezTo>
                  <a:pt x="109" y="206"/>
                  <a:pt x="108" y="207"/>
                  <a:pt x="109" y="207"/>
                </a:cubicBezTo>
                <a:cubicBezTo>
                  <a:pt x="109" y="208"/>
                  <a:pt x="110" y="208"/>
                  <a:pt x="110" y="209"/>
                </a:cubicBezTo>
                <a:cubicBezTo>
                  <a:pt x="110" y="210"/>
                  <a:pt x="110" y="212"/>
                  <a:pt x="110" y="214"/>
                </a:cubicBezTo>
                <a:cubicBezTo>
                  <a:pt x="110" y="214"/>
                  <a:pt x="109" y="215"/>
                  <a:pt x="109" y="215"/>
                </a:cubicBezTo>
                <a:cubicBezTo>
                  <a:pt x="109" y="216"/>
                  <a:pt x="110" y="216"/>
                  <a:pt x="110" y="217"/>
                </a:cubicBezTo>
                <a:cubicBezTo>
                  <a:pt x="110" y="218"/>
                  <a:pt x="109" y="219"/>
                  <a:pt x="110" y="221"/>
                </a:cubicBezTo>
                <a:cubicBezTo>
                  <a:pt x="110" y="222"/>
                  <a:pt x="110" y="223"/>
                  <a:pt x="110" y="225"/>
                </a:cubicBezTo>
                <a:cubicBezTo>
                  <a:pt x="113" y="247"/>
                  <a:pt x="124" y="265"/>
                  <a:pt x="143" y="277"/>
                </a:cubicBezTo>
                <a:cubicBezTo>
                  <a:pt x="162" y="290"/>
                  <a:pt x="187" y="290"/>
                  <a:pt x="207" y="279"/>
                </a:cubicBezTo>
                <a:cubicBezTo>
                  <a:pt x="220" y="273"/>
                  <a:pt x="230" y="264"/>
                  <a:pt x="238" y="252"/>
                </a:cubicBezTo>
                <a:cubicBezTo>
                  <a:pt x="244" y="242"/>
                  <a:pt x="251" y="228"/>
                  <a:pt x="248" y="216"/>
                </a:cubicBezTo>
                <a:cubicBezTo>
                  <a:pt x="246" y="210"/>
                  <a:pt x="243" y="204"/>
                  <a:pt x="238" y="202"/>
                </a:cubicBezTo>
                <a:cubicBezTo>
                  <a:pt x="236" y="201"/>
                  <a:pt x="235" y="201"/>
                  <a:pt x="233" y="200"/>
                </a:cubicBezTo>
                <a:cubicBezTo>
                  <a:pt x="240" y="191"/>
                  <a:pt x="238" y="179"/>
                  <a:pt x="231" y="171"/>
                </a:cubicBezTo>
                <a:cubicBezTo>
                  <a:pt x="222" y="162"/>
                  <a:pt x="209" y="159"/>
                  <a:pt x="198" y="166"/>
                </a:cubicBezTo>
                <a:cubicBezTo>
                  <a:pt x="198" y="167"/>
                  <a:pt x="191" y="173"/>
                  <a:pt x="191" y="173"/>
                </a:cubicBezTo>
                <a:cubicBezTo>
                  <a:pt x="183" y="167"/>
                  <a:pt x="171" y="172"/>
                  <a:pt x="165" y="179"/>
                </a:cubicBezTo>
                <a:cubicBezTo>
                  <a:pt x="160" y="187"/>
                  <a:pt x="157" y="198"/>
                  <a:pt x="159" y="208"/>
                </a:cubicBezTo>
                <a:cubicBezTo>
                  <a:pt x="161" y="219"/>
                  <a:pt x="168" y="228"/>
                  <a:pt x="180" y="228"/>
                </a:cubicBezTo>
                <a:cubicBezTo>
                  <a:pt x="190" y="228"/>
                  <a:pt x="200" y="211"/>
                  <a:pt x="190" y="204"/>
                </a:cubicBezTo>
                <a:cubicBezTo>
                  <a:pt x="185" y="200"/>
                  <a:pt x="181" y="204"/>
                  <a:pt x="181" y="204"/>
                </a:cubicBezTo>
                <a:cubicBezTo>
                  <a:pt x="182" y="198"/>
                  <a:pt x="191" y="199"/>
                  <a:pt x="191" y="199"/>
                </a:cubicBezTo>
                <a:cubicBezTo>
                  <a:pt x="213" y="201"/>
                  <a:pt x="200" y="228"/>
                  <a:pt x="200" y="228"/>
                </a:cubicBezTo>
                <a:cubicBezTo>
                  <a:pt x="200" y="229"/>
                  <a:pt x="199" y="230"/>
                  <a:pt x="199" y="231"/>
                </a:cubicBezTo>
                <a:cubicBezTo>
                  <a:pt x="199" y="231"/>
                  <a:pt x="198" y="231"/>
                  <a:pt x="198" y="232"/>
                </a:cubicBezTo>
                <a:cubicBezTo>
                  <a:pt x="198" y="232"/>
                  <a:pt x="198" y="233"/>
                  <a:pt x="198" y="233"/>
                </a:cubicBezTo>
                <a:cubicBezTo>
                  <a:pt x="198" y="233"/>
                  <a:pt x="197" y="233"/>
                  <a:pt x="197" y="234"/>
                </a:cubicBezTo>
                <a:cubicBezTo>
                  <a:pt x="196" y="235"/>
                  <a:pt x="196" y="236"/>
                  <a:pt x="195" y="237"/>
                </a:cubicBezTo>
                <a:cubicBezTo>
                  <a:pt x="195" y="237"/>
                  <a:pt x="194" y="236"/>
                  <a:pt x="194" y="237"/>
                </a:cubicBezTo>
                <a:cubicBezTo>
                  <a:pt x="193" y="237"/>
                  <a:pt x="193" y="239"/>
                  <a:pt x="192" y="239"/>
                </a:cubicBezTo>
                <a:cubicBezTo>
                  <a:pt x="192" y="239"/>
                  <a:pt x="192" y="238"/>
                  <a:pt x="192" y="238"/>
                </a:cubicBezTo>
                <a:cubicBezTo>
                  <a:pt x="191" y="239"/>
                  <a:pt x="191" y="239"/>
                  <a:pt x="191" y="239"/>
                </a:cubicBezTo>
                <a:cubicBezTo>
                  <a:pt x="191" y="239"/>
                  <a:pt x="190" y="240"/>
                  <a:pt x="190" y="240"/>
                </a:cubicBezTo>
                <a:cubicBezTo>
                  <a:pt x="190" y="240"/>
                  <a:pt x="190" y="240"/>
                  <a:pt x="189" y="240"/>
                </a:cubicBezTo>
                <a:cubicBezTo>
                  <a:pt x="189" y="240"/>
                  <a:pt x="189" y="240"/>
                  <a:pt x="189" y="240"/>
                </a:cubicBezTo>
                <a:cubicBezTo>
                  <a:pt x="189" y="241"/>
                  <a:pt x="189" y="241"/>
                  <a:pt x="188" y="241"/>
                </a:cubicBezTo>
                <a:cubicBezTo>
                  <a:pt x="188" y="241"/>
                  <a:pt x="188" y="241"/>
                  <a:pt x="188" y="241"/>
                </a:cubicBezTo>
                <a:cubicBezTo>
                  <a:pt x="187" y="242"/>
                  <a:pt x="187" y="242"/>
                  <a:pt x="186" y="242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5" y="243"/>
                  <a:pt x="185" y="243"/>
                  <a:pt x="184" y="243"/>
                </a:cubicBezTo>
                <a:cubicBezTo>
                  <a:pt x="184" y="243"/>
                  <a:pt x="183" y="243"/>
                  <a:pt x="183" y="244"/>
                </a:cubicBezTo>
                <a:cubicBezTo>
                  <a:pt x="182" y="244"/>
                  <a:pt x="183" y="244"/>
                  <a:pt x="182" y="244"/>
                </a:cubicBezTo>
                <a:cubicBezTo>
                  <a:pt x="182" y="244"/>
                  <a:pt x="181" y="244"/>
                  <a:pt x="180" y="244"/>
                </a:cubicBezTo>
                <a:cubicBezTo>
                  <a:pt x="179" y="244"/>
                  <a:pt x="178" y="245"/>
                  <a:pt x="177" y="245"/>
                </a:cubicBezTo>
                <a:cubicBezTo>
                  <a:pt x="174" y="245"/>
                  <a:pt x="171" y="245"/>
                  <a:pt x="169" y="244"/>
                </a:cubicBezTo>
                <a:cubicBezTo>
                  <a:pt x="169" y="244"/>
                  <a:pt x="168" y="245"/>
                  <a:pt x="168" y="244"/>
                </a:cubicBezTo>
                <a:cubicBezTo>
                  <a:pt x="167" y="244"/>
                  <a:pt x="165" y="244"/>
                  <a:pt x="164" y="243"/>
                </a:cubicBezTo>
                <a:cubicBezTo>
                  <a:pt x="143" y="237"/>
                  <a:pt x="136" y="214"/>
                  <a:pt x="137" y="194"/>
                </a:cubicBezTo>
                <a:cubicBezTo>
                  <a:pt x="138" y="162"/>
                  <a:pt x="153" y="128"/>
                  <a:pt x="174" y="105"/>
                </a:cubicBezTo>
                <a:cubicBezTo>
                  <a:pt x="176" y="104"/>
                  <a:pt x="178" y="101"/>
                  <a:pt x="180" y="100"/>
                </a:cubicBezTo>
                <a:cubicBezTo>
                  <a:pt x="180" y="99"/>
                  <a:pt x="181" y="99"/>
                  <a:pt x="181" y="99"/>
                </a:cubicBezTo>
                <a:cubicBezTo>
                  <a:pt x="181" y="98"/>
                  <a:pt x="181" y="98"/>
                  <a:pt x="182" y="97"/>
                </a:cubicBezTo>
                <a:cubicBezTo>
                  <a:pt x="182" y="97"/>
                  <a:pt x="183" y="97"/>
                  <a:pt x="183" y="96"/>
                </a:cubicBezTo>
                <a:cubicBezTo>
                  <a:pt x="182" y="96"/>
                  <a:pt x="181" y="96"/>
                  <a:pt x="181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3" y="95"/>
                  <a:pt x="183" y="94"/>
                  <a:pt x="183" y="94"/>
                </a:cubicBezTo>
                <a:cubicBezTo>
                  <a:pt x="184" y="94"/>
                  <a:pt x="185" y="93"/>
                  <a:pt x="185" y="92"/>
                </a:cubicBezTo>
                <a:cubicBezTo>
                  <a:pt x="185" y="92"/>
                  <a:pt x="186" y="93"/>
                  <a:pt x="186" y="92"/>
                </a:cubicBezTo>
                <a:cubicBezTo>
                  <a:pt x="186" y="92"/>
                  <a:pt x="186" y="91"/>
                  <a:pt x="186" y="91"/>
                </a:cubicBezTo>
                <a:cubicBezTo>
                  <a:pt x="188" y="91"/>
                  <a:pt x="188" y="89"/>
                  <a:pt x="190" y="89"/>
                </a:cubicBezTo>
                <a:cubicBezTo>
                  <a:pt x="189" y="87"/>
                  <a:pt x="190" y="87"/>
                  <a:pt x="191" y="86"/>
                </a:cubicBezTo>
                <a:cubicBezTo>
                  <a:pt x="191" y="86"/>
                  <a:pt x="190" y="85"/>
                  <a:pt x="191" y="85"/>
                </a:cubicBezTo>
                <a:cubicBezTo>
                  <a:pt x="191" y="85"/>
                  <a:pt x="192" y="85"/>
                  <a:pt x="192" y="84"/>
                </a:cubicBezTo>
                <a:cubicBezTo>
                  <a:pt x="193" y="84"/>
                  <a:pt x="194" y="83"/>
                  <a:pt x="195" y="83"/>
                </a:cubicBezTo>
                <a:cubicBezTo>
                  <a:pt x="195" y="82"/>
                  <a:pt x="196" y="82"/>
                  <a:pt x="196" y="81"/>
                </a:cubicBezTo>
                <a:cubicBezTo>
                  <a:pt x="194" y="81"/>
                  <a:pt x="194" y="81"/>
                  <a:pt x="193" y="81"/>
                </a:cubicBezTo>
                <a:cubicBezTo>
                  <a:pt x="193" y="82"/>
                  <a:pt x="193" y="81"/>
                  <a:pt x="193" y="81"/>
                </a:cubicBezTo>
                <a:cubicBezTo>
                  <a:pt x="192" y="82"/>
                  <a:pt x="193" y="82"/>
                  <a:pt x="193" y="82"/>
                </a:cubicBezTo>
                <a:cubicBezTo>
                  <a:pt x="192" y="83"/>
                  <a:pt x="191" y="83"/>
                  <a:pt x="191" y="84"/>
                </a:cubicBezTo>
                <a:cubicBezTo>
                  <a:pt x="191" y="85"/>
                  <a:pt x="190" y="85"/>
                  <a:pt x="190" y="85"/>
                </a:cubicBezTo>
                <a:cubicBezTo>
                  <a:pt x="189" y="85"/>
                  <a:pt x="189" y="86"/>
                  <a:pt x="188" y="86"/>
                </a:cubicBezTo>
                <a:cubicBezTo>
                  <a:pt x="187" y="87"/>
                  <a:pt x="187" y="88"/>
                  <a:pt x="187" y="89"/>
                </a:cubicBezTo>
                <a:cubicBezTo>
                  <a:pt x="186" y="90"/>
                  <a:pt x="185" y="90"/>
                  <a:pt x="184" y="91"/>
                </a:cubicBezTo>
                <a:cubicBezTo>
                  <a:pt x="183" y="91"/>
                  <a:pt x="183" y="92"/>
                  <a:pt x="183" y="91"/>
                </a:cubicBezTo>
                <a:cubicBezTo>
                  <a:pt x="184" y="90"/>
                  <a:pt x="185" y="90"/>
                  <a:pt x="186" y="88"/>
                </a:cubicBezTo>
                <a:cubicBezTo>
                  <a:pt x="186" y="88"/>
                  <a:pt x="186" y="88"/>
                  <a:pt x="186" y="87"/>
                </a:cubicBezTo>
                <a:cubicBezTo>
                  <a:pt x="187" y="87"/>
                  <a:pt x="188" y="86"/>
                  <a:pt x="188" y="85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4"/>
                  <a:pt x="189" y="84"/>
                  <a:pt x="189" y="84"/>
                </a:cubicBezTo>
                <a:cubicBezTo>
                  <a:pt x="190" y="84"/>
                  <a:pt x="189" y="83"/>
                  <a:pt x="190" y="83"/>
                </a:cubicBezTo>
                <a:cubicBezTo>
                  <a:pt x="191" y="81"/>
                  <a:pt x="192" y="80"/>
                  <a:pt x="194" y="79"/>
                </a:cubicBezTo>
                <a:cubicBezTo>
                  <a:pt x="195" y="80"/>
                  <a:pt x="195" y="80"/>
                  <a:pt x="196" y="80"/>
                </a:cubicBezTo>
                <a:cubicBezTo>
                  <a:pt x="197" y="80"/>
                  <a:pt x="197" y="79"/>
                  <a:pt x="198" y="79"/>
                </a:cubicBezTo>
                <a:cubicBezTo>
                  <a:pt x="198" y="78"/>
                  <a:pt x="198" y="78"/>
                  <a:pt x="199" y="78"/>
                </a:cubicBezTo>
                <a:cubicBezTo>
                  <a:pt x="199" y="78"/>
                  <a:pt x="199" y="77"/>
                  <a:pt x="199" y="77"/>
                </a:cubicBezTo>
                <a:cubicBezTo>
                  <a:pt x="198" y="77"/>
                  <a:pt x="197" y="78"/>
                  <a:pt x="197" y="76"/>
                </a:cubicBezTo>
                <a:cubicBezTo>
                  <a:pt x="197" y="75"/>
                  <a:pt x="199" y="76"/>
                  <a:pt x="199" y="75"/>
                </a:cubicBezTo>
                <a:cubicBezTo>
                  <a:pt x="198" y="75"/>
                  <a:pt x="199" y="74"/>
                  <a:pt x="199" y="73"/>
                </a:cubicBezTo>
                <a:cubicBezTo>
                  <a:pt x="200" y="73"/>
                  <a:pt x="200" y="73"/>
                  <a:pt x="201" y="72"/>
                </a:cubicBezTo>
                <a:cubicBezTo>
                  <a:pt x="201" y="71"/>
                  <a:pt x="203" y="71"/>
                  <a:pt x="203" y="72"/>
                </a:cubicBezTo>
                <a:cubicBezTo>
                  <a:pt x="203" y="72"/>
                  <a:pt x="203" y="73"/>
                  <a:pt x="203" y="73"/>
                </a:cubicBezTo>
                <a:cubicBezTo>
                  <a:pt x="202" y="73"/>
                  <a:pt x="202" y="73"/>
                  <a:pt x="202" y="73"/>
                </a:cubicBezTo>
                <a:cubicBezTo>
                  <a:pt x="201" y="73"/>
                  <a:pt x="201" y="74"/>
                  <a:pt x="201" y="74"/>
                </a:cubicBezTo>
                <a:cubicBezTo>
                  <a:pt x="201" y="74"/>
                  <a:pt x="200" y="74"/>
                  <a:pt x="200" y="75"/>
                </a:cubicBezTo>
                <a:cubicBezTo>
                  <a:pt x="202" y="76"/>
                  <a:pt x="202" y="74"/>
                  <a:pt x="203" y="73"/>
                </a:cubicBezTo>
                <a:cubicBezTo>
                  <a:pt x="204" y="73"/>
                  <a:pt x="205" y="71"/>
                  <a:pt x="205" y="70"/>
                </a:cubicBezTo>
                <a:cubicBezTo>
                  <a:pt x="205" y="70"/>
                  <a:pt x="204" y="70"/>
                  <a:pt x="204" y="70"/>
                </a:cubicBezTo>
                <a:cubicBezTo>
                  <a:pt x="204" y="69"/>
                  <a:pt x="205" y="68"/>
                  <a:pt x="205" y="70"/>
                </a:cubicBezTo>
                <a:cubicBezTo>
                  <a:pt x="206" y="70"/>
                  <a:pt x="206" y="69"/>
                  <a:pt x="206" y="69"/>
                </a:cubicBezTo>
                <a:cubicBezTo>
                  <a:pt x="206" y="69"/>
                  <a:pt x="205" y="69"/>
                  <a:pt x="205" y="68"/>
                </a:cubicBezTo>
                <a:cubicBezTo>
                  <a:pt x="206" y="67"/>
                  <a:pt x="207" y="67"/>
                  <a:pt x="209" y="66"/>
                </a:cubicBezTo>
                <a:cubicBezTo>
                  <a:pt x="209" y="66"/>
                  <a:pt x="209" y="65"/>
                  <a:pt x="209" y="65"/>
                </a:cubicBezTo>
                <a:cubicBezTo>
                  <a:pt x="210" y="64"/>
                  <a:pt x="210" y="64"/>
                  <a:pt x="211" y="63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212" y="63"/>
                  <a:pt x="212" y="62"/>
                  <a:pt x="212" y="62"/>
                </a:cubicBezTo>
                <a:cubicBezTo>
                  <a:pt x="214" y="62"/>
                  <a:pt x="214" y="61"/>
                  <a:pt x="215" y="60"/>
                </a:cubicBezTo>
                <a:cubicBezTo>
                  <a:pt x="216" y="59"/>
                  <a:pt x="217" y="59"/>
                  <a:pt x="217" y="58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8" y="58"/>
                  <a:pt x="218" y="58"/>
                  <a:pt x="219" y="58"/>
                </a:cubicBezTo>
                <a:cubicBezTo>
                  <a:pt x="219" y="57"/>
                  <a:pt x="220" y="56"/>
                  <a:pt x="220" y="55"/>
                </a:cubicBezTo>
                <a:cubicBezTo>
                  <a:pt x="220" y="55"/>
                  <a:pt x="221" y="55"/>
                  <a:pt x="221" y="55"/>
                </a:cubicBezTo>
                <a:cubicBezTo>
                  <a:pt x="221" y="55"/>
                  <a:pt x="221" y="55"/>
                  <a:pt x="221" y="54"/>
                </a:cubicBezTo>
                <a:cubicBezTo>
                  <a:pt x="221" y="54"/>
                  <a:pt x="222" y="55"/>
                  <a:pt x="222" y="54"/>
                </a:cubicBezTo>
                <a:cubicBezTo>
                  <a:pt x="222" y="54"/>
                  <a:pt x="222" y="54"/>
                  <a:pt x="223" y="53"/>
                </a:cubicBezTo>
                <a:cubicBezTo>
                  <a:pt x="223" y="53"/>
                  <a:pt x="224" y="53"/>
                  <a:pt x="224" y="53"/>
                </a:cubicBezTo>
                <a:cubicBezTo>
                  <a:pt x="224" y="53"/>
                  <a:pt x="224" y="53"/>
                  <a:pt x="225" y="52"/>
                </a:cubicBezTo>
                <a:cubicBezTo>
                  <a:pt x="226" y="52"/>
                  <a:pt x="226" y="52"/>
                  <a:pt x="226" y="51"/>
                </a:cubicBezTo>
                <a:cubicBezTo>
                  <a:pt x="227" y="51"/>
                  <a:pt x="228" y="50"/>
                  <a:pt x="228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49"/>
                  <a:pt x="230" y="49"/>
                  <a:pt x="230" y="49"/>
                </a:cubicBezTo>
                <a:cubicBezTo>
                  <a:pt x="230" y="48"/>
                  <a:pt x="230" y="48"/>
                  <a:pt x="230" y="48"/>
                </a:cubicBezTo>
                <a:cubicBezTo>
                  <a:pt x="231" y="47"/>
                  <a:pt x="233" y="47"/>
                  <a:pt x="234" y="46"/>
                </a:cubicBezTo>
                <a:cubicBezTo>
                  <a:pt x="235" y="46"/>
                  <a:pt x="236" y="44"/>
                  <a:pt x="238" y="44"/>
                </a:cubicBezTo>
                <a:cubicBezTo>
                  <a:pt x="238" y="43"/>
                  <a:pt x="239" y="43"/>
                  <a:pt x="240" y="43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42"/>
                  <a:pt x="241" y="42"/>
                  <a:pt x="241" y="42"/>
                </a:cubicBezTo>
                <a:cubicBezTo>
                  <a:pt x="242" y="41"/>
                  <a:pt x="242" y="41"/>
                  <a:pt x="243" y="41"/>
                </a:cubicBezTo>
                <a:cubicBezTo>
                  <a:pt x="243" y="41"/>
                  <a:pt x="243" y="40"/>
                  <a:pt x="244" y="40"/>
                </a:cubicBezTo>
                <a:cubicBezTo>
                  <a:pt x="246" y="38"/>
                  <a:pt x="248" y="38"/>
                  <a:pt x="250" y="36"/>
                </a:cubicBezTo>
                <a:cubicBezTo>
                  <a:pt x="251" y="36"/>
                  <a:pt x="251" y="35"/>
                  <a:pt x="252" y="35"/>
                </a:cubicBezTo>
                <a:cubicBezTo>
                  <a:pt x="252" y="34"/>
                  <a:pt x="253" y="34"/>
                  <a:pt x="253" y="33"/>
                </a:cubicBezTo>
                <a:cubicBezTo>
                  <a:pt x="250" y="33"/>
                  <a:pt x="249" y="35"/>
                  <a:pt x="246" y="36"/>
                </a:cubicBezTo>
                <a:cubicBezTo>
                  <a:pt x="246" y="36"/>
                  <a:pt x="248" y="35"/>
                  <a:pt x="247" y="35"/>
                </a:cubicBezTo>
                <a:cubicBezTo>
                  <a:pt x="246" y="36"/>
                  <a:pt x="245" y="35"/>
                  <a:pt x="245" y="37"/>
                </a:cubicBezTo>
                <a:cubicBezTo>
                  <a:pt x="245" y="37"/>
                  <a:pt x="246" y="36"/>
                  <a:pt x="246" y="37"/>
                </a:cubicBezTo>
                <a:cubicBezTo>
                  <a:pt x="245" y="37"/>
                  <a:pt x="245" y="38"/>
                  <a:pt x="244" y="37"/>
                </a:cubicBezTo>
                <a:cubicBezTo>
                  <a:pt x="243" y="36"/>
                  <a:pt x="245" y="36"/>
                  <a:pt x="245" y="35"/>
                </a:cubicBezTo>
                <a:cubicBezTo>
                  <a:pt x="243" y="34"/>
                  <a:pt x="244" y="35"/>
                  <a:pt x="243" y="36"/>
                </a:cubicBezTo>
                <a:cubicBezTo>
                  <a:pt x="243" y="36"/>
                  <a:pt x="243" y="36"/>
                  <a:pt x="243" y="36"/>
                </a:cubicBezTo>
                <a:cubicBezTo>
                  <a:pt x="242" y="36"/>
                  <a:pt x="242" y="36"/>
                  <a:pt x="241" y="36"/>
                </a:cubicBezTo>
                <a:cubicBezTo>
                  <a:pt x="241" y="36"/>
                  <a:pt x="241" y="37"/>
                  <a:pt x="241" y="37"/>
                </a:cubicBezTo>
                <a:cubicBezTo>
                  <a:pt x="240" y="37"/>
                  <a:pt x="239" y="37"/>
                  <a:pt x="239" y="38"/>
                </a:cubicBezTo>
                <a:cubicBezTo>
                  <a:pt x="241" y="38"/>
                  <a:pt x="239" y="39"/>
                  <a:pt x="240" y="40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8" y="41"/>
                  <a:pt x="238" y="42"/>
                  <a:pt x="236" y="42"/>
                </a:cubicBezTo>
                <a:cubicBezTo>
                  <a:pt x="236" y="42"/>
                  <a:pt x="236" y="41"/>
                  <a:pt x="236" y="41"/>
                </a:cubicBezTo>
                <a:cubicBezTo>
                  <a:pt x="235" y="42"/>
                  <a:pt x="234" y="41"/>
                  <a:pt x="234" y="41"/>
                </a:cubicBezTo>
                <a:cubicBezTo>
                  <a:pt x="233" y="42"/>
                  <a:pt x="233" y="42"/>
                  <a:pt x="232" y="42"/>
                </a:cubicBezTo>
                <a:cubicBezTo>
                  <a:pt x="231" y="42"/>
                  <a:pt x="232" y="43"/>
                  <a:pt x="231" y="43"/>
                </a:cubicBezTo>
                <a:cubicBezTo>
                  <a:pt x="231" y="43"/>
                  <a:pt x="230" y="43"/>
                  <a:pt x="230" y="43"/>
                </a:cubicBezTo>
                <a:cubicBezTo>
                  <a:pt x="230" y="43"/>
                  <a:pt x="229" y="44"/>
                  <a:pt x="229" y="44"/>
                </a:cubicBezTo>
                <a:cubicBezTo>
                  <a:pt x="229" y="44"/>
                  <a:pt x="228" y="45"/>
                  <a:pt x="228" y="45"/>
                </a:cubicBezTo>
                <a:cubicBezTo>
                  <a:pt x="227" y="45"/>
                  <a:pt x="227" y="45"/>
                  <a:pt x="226" y="46"/>
                </a:cubicBezTo>
                <a:cubicBezTo>
                  <a:pt x="226" y="47"/>
                  <a:pt x="225" y="46"/>
                  <a:pt x="225" y="47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22" y="49"/>
                  <a:pt x="224" y="49"/>
                  <a:pt x="223" y="48"/>
                </a:cubicBezTo>
                <a:cubicBezTo>
                  <a:pt x="222" y="48"/>
                  <a:pt x="221" y="49"/>
                  <a:pt x="221" y="49"/>
                </a:cubicBezTo>
                <a:cubicBezTo>
                  <a:pt x="221" y="49"/>
                  <a:pt x="220" y="49"/>
                  <a:pt x="220" y="49"/>
                </a:cubicBezTo>
                <a:cubicBezTo>
                  <a:pt x="220" y="50"/>
                  <a:pt x="219" y="50"/>
                  <a:pt x="219" y="50"/>
                </a:cubicBezTo>
                <a:cubicBezTo>
                  <a:pt x="219" y="50"/>
                  <a:pt x="218" y="51"/>
                  <a:pt x="218" y="51"/>
                </a:cubicBezTo>
                <a:cubicBezTo>
                  <a:pt x="218" y="51"/>
                  <a:pt x="217" y="51"/>
                  <a:pt x="217" y="51"/>
                </a:cubicBezTo>
                <a:cubicBezTo>
                  <a:pt x="217" y="51"/>
                  <a:pt x="217" y="51"/>
                  <a:pt x="217" y="52"/>
                </a:cubicBezTo>
                <a:cubicBezTo>
                  <a:pt x="216" y="52"/>
                  <a:pt x="216" y="52"/>
                  <a:pt x="216" y="52"/>
                </a:cubicBezTo>
                <a:cubicBezTo>
                  <a:pt x="215" y="53"/>
                  <a:pt x="214" y="53"/>
                  <a:pt x="214" y="54"/>
                </a:cubicBezTo>
                <a:cubicBezTo>
                  <a:pt x="212" y="54"/>
                  <a:pt x="212" y="55"/>
                  <a:pt x="211" y="55"/>
                </a:cubicBezTo>
                <a:cubicBezTo>
                  <a:pt x="209" y="57"/>
                  <a:pt x="207" y="58"/>
                  <a:pt x="205" y="60"/>
                </a:cubicBezTo>
                <a:cubicBezTo>
                  <a:pt x="204" y="60"/>
                  <a:pt x="204" y="60"/>
                  <a:pt x="203" y="60"/>
                </a:cubicBezTo>
                <a:cubicBezTo>
                  <a:pt x="203" y="60"/>
                  <a:pt x="202" y="61"/>
                  <a:pt x="202" y="61"/>
                </a:cubicBezTo>
                <a:cubicBezTo>
                  <a:pt x="202" y="62"/>
                  <a:pt x="202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64"/>
                  <a:pt x="199" y="64"/>
                  <a:pt x="199" y="64"/>
                </a:cubicBezTo>
                <a:cubicBezTo>
                  <a:pt x="199" y="64"/>
                  <a:pt x="198" y="64"/>
                  <a:pt x="198" y="65"/>
                </a:cubicBezTo>
                <a:cubicBezTo>
                  <a:pt x="197" y="65"/>
                  <a:pt x="197" y="66"/>
                  <a:pt x="196" y="66"/>
                </a:cubicBezTo>
                <a:cubicBezTo>
                  <a:pt x="196" y="67"/>
                  <a:pt x="196" y="66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4" y="68"/>
                  <a:pt x="194" y="68"/>
                  <a:pt x="193" y="69"/>
                </a:cubicBezTo>
                <a:cubicBezTo>
                  <a:pt x="192" y="69"/>
                  <a:pt x="192" y="70"/>
                  <a:pt x="191" y="69"/>
                </a:cubicBezTo>
                <a:cubicBezTo>
                  <a:pt x="190" y="70"/>
                  <a:pt x="190" y="71"/>
                  <a:pt x="188" y="71"/>
                </a:cubicBezTo>
                <a:cubicBezTo>
                  <a:pt x="187" y="72"/>
                  <a:pt x="189" y="72"/>
                  <a:pt x="187" y="73"/>
                </a:cubicBezTo>
                <a:cubicBezTo>
                  <a:pt x="187" y="72"/>
                  <a:pt x="186" y="73"/>
                  <a:pt x="186" y="74"/>
                </a:cubicBezTo>
                <a:cubicBezTo>
                  <a:pt x="185" y="74"/>
                  <a:pt x="185" y="74"/>
                  <a:pt x="185" y="74"/>
                </a:cubicBezTo>
                <a:cubicBezTo>
                  <a:pt x="184" y="74"/>
                  <a:pt x="185" y="75"/>
                  <a:pt x="184" y="75"/>
                </a:cubicBezTo>
                <a:cubicBezTo>
                  <a:pt x="184" y="75"/>
                  <a:pt x="183" y="74"/>
                  <a:pt x="183" y="74"/>
                </a:cubicBezTo>
                <a:cubicBezTo>
                  <a:pt x="183" y="76"/>
                  <a:pt x="182" y="76"/>
                  <a:pt x="182" y="76"/>
                </a:cubicBezTo>
                <a:cubicBezTo>
                  <a:pt x="182" y="76"/>
                  <a:pt x="182" y="77"/>
                  <a:pt x="181" y="77"/>
                </a:cubicBezTo>
                <a:cubicBezTo>
                  <a:pt x="181" y="77"/>
                  <a:pt x="180" y="78"/>
                  <a:pt x="179" y="78"/>
                </a:cubicBezTo>
                <a:cubicBezTo>
                  <a:pt x="180" y="79"/>
                  <a:pt x="179" y="80"/>
                  <a:pt x="178" y="80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6" y="81"/>
                  <a:pt x="176" y="82"/>
                  <a:pt x="176" y="82"/>
                </a:cubicBezTo>
                <a:cubicBezTo>
                  <a:pt x="176" y="82"/>
                  <a:pt x="176" y="81"/>
                  <a:pt x="175" y="81"/>
                </a:cubicBezTo>
                <a:cubicBezTo>
                  <a:pt x="176" y="82"/>
                  <a:pt x="175" y="83"/>
                  <a:pt x="174" y="83"/>
                </a:cubicBezTo>
                <a:cubicBezTo>
                  <a:pt x="174" y="84"/>
                  <a:pt x="173" y="85"/>
                  <a:pt x="172" y="84"/>
                </a:cubicBezTo>
                <a:cubicBezTo>
                  <a:pt x="172" y="86"/>
                  <a:pt x="171" y="86"/>
                  <a:pt x="171" y="87"/>
                </a:cubicBezTo>
                <a:cubicBezTo>
                  <a:pt x="170" y="87"/>
                  <a:pt x="170" y="87"/>
                  <a:pt x="169" y="87"/>
                </a:cubicBezTo>
                <a:cubicBezTo>
                  <a:pt x="169" y="88"/>
                  <a:pt x="170" y="88"/>
                  <a:pt x="169" y="89"/>
                </a:cubicBezTo>
                <a:cubicBezTo>
                  <a:pt x="169" y="89"/>
                  <a:pt x="169" y="89"/>
                  <a:pt x="168" y="89"/>
                </a:cubicBezTo>
                <a:cubicBezTo>
                  <a:pt x="168" y="89"/>
                  <a:pt x="168" y="89"/>
                  <a:pt x="167" y="89"/>
                </a:cubicBezTo>
                <a:cubicBezTo>
                  <a:pt x="167" y="90"/>
                  <a:pt x="167" y="90"/>
                  <a:pt x="167" y="91"/>
                </a:cubicBezTo>
                <a:cubicBezTo>
                  <a:pt x="167" y="92"/>
                  <a:pt x="166" y="92"/>
                  <a:pt x="166" y="93"/>
                </a:cubicBezTo>
                <a:cubicBezTo>
                  <a:pt x="165" y="92"/>
                  <a:pt x="166" y="91"/>
                  <a:pt x="165" y="91"/>
                </a:cubicBezTo>
                <a:cubicBezTo>
                  <a:pt x="165" y="91"/>
                  <a:pt x="165" y="92"/>
                  <a:pt x="165" y="92"/>
                </a:cubicBezTo>
                <a:cubicBezTo>
                  <a:pt x="164" y="93"/>
                  <a:pt x="164" y="94"/>
                  <a:pt x="163" y="94"/>
                </a:cubicBezTo>
                <a:cubicBezTo>
                  <a:pt x="162" y="95"/>
                  <a:pt x="161" y="95"/>
                  <a:pt x="161" y="96"/>
                </a:cubicBezTo>
                <a:cubicBezTo>
                  <a:pt x="160" y="96"/>
                  <a:pt x="160" y="97"/>
                  <a:pt x="160" y="97"/>
                </a:cubicBezTo>
                <a:cubicBezTo>
                  <a:pt x="160" y="98"/>
                  <a:pt x="159" y="98"/>
                  <a:pt x="160" y="99"/>
                </a:cubicBezTo>
                <a:cubicBezTo>
                  <a:pt x="162" y="98"/>
                  <a:pt x="162" y="95"/>
                  <a:pt x="164" y="95"/>
                </a:cubicBezTo>
                <a:cubicBezTo>
                  <a:pt x="165" y="95"/>
                  <a:pt x="165" y="94"/>
                  <a:pt x="166" y="94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7" y="93"/>
                  <a:pt x="168" y="92"/>
                  <a:pt x="168" y="92"/>
                </a:cubicBezTo>
                <a:cubicBezTo>
                  <a:pt x="168" y="92"/>
                  <a:pt x="169" y="92"/>
                  <a:pt x="169" y="92"/>
                </a:cubicBezTo>
                <a:cubicBezTo>
                  <a:pt x="169" y="91"/>
                  <a:pt x="169" y="91"/>
                  <a:pt x="169" y="90"/>
                </a:cubicBezTo>
                <a:cubicBezTo>
                  <a:pt x="170" y="90"/>
                  <a:pt x="170" y="89"/>
                  <a:pt x="170" y="89"/>
                </a:cubicBezTo>
                <a:cubicBezTo>
                  <a:pt x="170" y="89"/>
                  <a:pt x="170" y="89"/>
                  <a:pt x="170" y="88"/>
                </a:cubicBezTo>
                <a:cubicBezTo>
                  <a:pt x="171" y="88"/>
                  <a:pt x="170" y="88"/>
                  <a:pt x="171" y="88"/>
                </a:cubicBezTo>
                <a:cubicBezTo>
                  <a:pt x="171" y="88"/>
                  <a:pt x="172" y="88"/>
                  <a:pt x="172" y="88"/>
                </a:cubicBezTo>
                <a:cubicBezTo>
                  <a:pt x="173" y="87"/>
                  <a:pt x="174" y="86"/>
                  <a:pt x="175" y="85"/>
                </a:cubicBezTo>
                <a:cubicBezTo>
                  <a:pt x="175" y="84"/>
                  <a:pt x="176" y="83"/>
                  <a:pt x="177" y="82"/>
                </a:cubicBezTo>
                <a:cubicBezTo>
                  <a:pt x="178" y="81"/>
                  <a:pt x="178" y="82"/>
                  <a:pt x="178" y="81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80" y="80"/>
                  <a:pt x="181" y="79"/>
                  <a:pt x="181" y="79"/>
                </a:cubicBezTo>
                <a:cubicBezTo>
                  <a:pt x="182" y="78"/>
                  <a:pt x="183" y="78"/>
                  <a:pt x="183" y="77"/>
                </a:cubicBezTo>
                <a:cubicBezTo>
                  <a:pt x="183" y="77"/>
                  <a:pt x="184" y="77"/>
                  <a:pt x="184" y="76"/>
                </a:cubicBezTo>
                <a:cubicBezTo>
                  <a:pt x="185" y="77"/>
                  <a:pt x="185" y="76"/>
                  <a:pt x="185" y="76"/>
                </a:cubicBezTo>
                <a:cubicBezTo>
                  <a:pt x="185" y="79"/>
                  <a:pt x="183" y="78"/>
                  <a:pt x="182" y="79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81" y="81"/>
                  <a:pt x="182" y="81"/>
                  <a:pt x="181" y="82"/>
                </a:cubicBezTo>
                <a:cubicBezTo>
                  <a:pt x="180" y="83"/>
                  <a:pt x="179" y="85"/>
                  <a:pt x="177" y="85"/>
                </a:cubicBezTo>
                <a:cubicBezTo>
                  <a:pt x="176" y="86"/>
                  <a:pt x="175" y="87"/>
                  <a:pt x="174" y="88"/>
                </a:cubicBezTo>
                <a:cubicBezTo>
                  <a:pt x="174" y="88"/>
                  <a:pt x="174" y="88"/>
                  <a:pt x="173" y="88"/>
                </a:cubicBezTo>
                <a:cubicBezTo>
                  <a:pt x="173" y="90"/>
                  <a:pt x="172" y="90"/>
                  <a:pt x="172" y="91"/>
                </a:cubicBezTo>
                <a:cubicBezTo>
                  <a:pt x="170" y="90"/>
                  <a:pt x="171" y="93"/>
                  <a:pt x="169" y="93"/>
                </a:cubicBezTo>
                <a:cubicBezTo>
                  <a:pt x="169" y="94"/>
                  <a:pt x="168" y="94"/>
                  <a:pt x="167" y="95"/>
                </a:cubicBezTo>
                <a:cubicBezTo>
                  <a:pt x="167" y="95"/>
                  <a:pt x="167" y="96"/>
                  <a:pt x="166" y="96"/>
                </a:cubicBezTo>
                <a:cubicBezTo>
                  <a:pt x="165" y="97"/>
                  <a:pt x="164" y="98"/>
                  <a:pt x="163" y="99"/>
                </a:cubicBezTo>
                <a:cubicBezTo>
                  <a:pt x="162" y="100"/>
                  <a:pt x="161" y="101"/>
                  <a:pt x="161" y="101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3"/>
                  <a:pt x="158" y="103"/>
                  <a:pt x="159" y="104"/>
                </a:cubicBezTo>
                <a:cubicBezTo>
                  <a:pt x="159" y="104"/>
                  <a:pt x="158" y="104"/>
                  <a:pt x="158" y="105"/>
                </a:cubicBezTo>
                <a:cubicBezTo>
                  <a:pt x="158" y="106"/>
                  <a:pt x="159" y="104"/>
                  <a:pt x="159" y="106"/>
                </a:cubicBezTo>
                <a:cubicBezTo>
                  <a:pt x="158" y="106"/>
                  <a:pt x="159" y="107"/>
                  <a:pt x="158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7" y="107"/>
                  <a:pt x="158" y="108"/>
                  <a:pt x="157" y="108"/>
                </a:cubicBezTo>
                <a:cubicBezTo>
                  <a:pt x="157" y="107"/>
                  <a:pt x="156" y="107"/>
                  <a:pt x="156" y="107"/>
                </a:cubicBezTo>
                <a:cubicBezTo>
                  <a:pt x="155" y="109"/>
                  <a:pt x="157" y="107"/>
                  <a:pt x="157" y="109"/>
                </a:cubicBezTo>
                <a:cubicBezTo>
                  <a:pt x="156" y="109"/>
                  <a:pt x="156" y="109"/>
                  <a:pt x="156" y="109"/>
                </a:cubicBezTo>
                <a:cubicBezTo>
                  <a:pt x="155" y="110"/>
                  <a:pt x="155" y="109"/>
                  <a:pt x="154" y="109"/>
                </a:cubicBezTo>
                <a:cubicBezTo>
                  <a:pt x="153" y="110"/>
                  <a:pt x="151" y="111"/>
                  <a:pt x="152" y="113"/>
                </a:cubicBezTo>
                <a:cubicBezTo>
                  <a:pt x="153" y="113"/>
                  <a:pt x="152" y="114"/>
                  <a:pt x="152" y="114"/>
                </a:cubicBezTo>
                <a:cubicBezTo>
                  <a:pt x="151" y="113"/>
                  <a:pt x="152" y="113"/>
                  <a:pt x="151" y="112"/>
                </a:cubicBezTo>
                <a:cubicBezTo>
                  <a:pt x="151" y="113"/>
                  <a:pt x="150" y="114"/>
                  <a:pt x="150" y="114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5"/>
                  <a:pt x="149" y="115"/>
                  <a:pt x="149" y="115"/>
                </a:cubicBezTo>
                <a:cubicBezTo>
                  <a:pt x="149" y="116"/>
                  <a:pt x="148" y="117"/>
                  <a:pt x="147" y="118"/>
                </a:cubicBezTo>
                <a:cubicBezTo>
                  <a:pt x="147" y="118"/>
                  <a:pt x="146" y="118"/>
                  <a:pt x="146" y="118"/>
                </a:cubicBezTo>
                <a:cubicBezTo>
                  <a:pt x="146" y="119"/>
                  <a:pt x="145" y="120"/>
                  <a:pt x="145" y="121"/>
                </a:cubicBezTo>
                <a:cubicBezTo>
                  <a:pt x="144" y="121"/>
                  <a:pt x="144" y="121"/>
                  <a:pt x="145" y="122"/>
                </a:cubicBezTo>
                <a:cubicBezTo>
                  <a:pt x="145" y="123"/>
                  <a:pt x="143" y="122"/>
                  <a:pt x="143" y="122"/>
                </a:cubicBezTo>
                <a:cubicBezTo>
                  <a:pt x="143" y="123"/>
                  <a:pt x="144" y="124"/>
                  <a:pt x="144" y="124"/>
                </a:cubicBezTo>
                <a:cubicBezTo>
                  <a:pt x="143" y="124"/>
                  <a:pt x="143" y="123"/>
                  <a:pt x="143" y="123"/>
                </a:cubicBezTo>
                <a:cubicBezTo>
                  <a:pt x="143" y="124"/>
                  <a:pt x="143" y="125"/>
                  <a:pt x="143" y="126"/>
                </a:cubicBezTo>
                <a:cubicBezTo>
                  <a:pt x="142" y="126"/>
                  <a:pt x="142" y="126"/>
                  <a:pt x="141" y="126"/>
                </a:cubicBezTo>
                <a:cubicBezTo>
                  <a:pt x="141" y="126"/>
                  <a:pt x="141" y="126"/>
                  <a:pt x="140" y="126"/>
                </a:cubicBezTo>
                <a:cubicBezTo>
                  <a:pt x="141" y="125"/>
                  <a:pt x="140" y="125"/>
                  <a:pt x="141" y="124"/>
                </a:cubicBezTo>
                <a:cubicBezTo>
                  <a:pt x="141" y="123"/>
                  <a:pt x="142" y="123"/>
                  <a:pt x="142" y="121"/>
                </a:cubicBezTo>
                <a:cubicBezTo>
                  <a:pt x="141" y="121"/>
                  <a:pt x="140" y="122"/>
                  <a:pt x="140" y="122"/>
                </a:cubicBezTo>
                <a:cubicBezTo>
                  <a:pt x="140" y="123"/>
                  <a:pt x="139" y="124"/>
                  <a:pt x="139" y="124"/>
                </a:cubicBezTo>
                <a:cubicBezTo>
                  <a:pt x="139" y="125"/>
                  <a:pt x="139" y="124"/>
                  <a:pt x="139" y="125"/>
                </a:cubicBezTo>
                <a:cubicBezTo>
                  <a:pt x="138" y="125"/>
                  <a:pt x="139" y="126"/>
                  <a:pt x="138" y="127"/>
                </a:cubicBezTo>
                <a:cubicBezTo>
                  <a:pt x="139" y="126"/>
                  <a:pt x="140" y="127"/>
                  <a:pt x="140" y="128"/>
                </a:cubicBezTo>
                <a:cubicBezTo>
                  <a:pt x="140" y="128"/>
                  <a:pt x="139" y="128"/>
                  <a:pt x="139" y="129"/>
                </a:cubicBezTo>
                <a:cubicBezTo>
                  <a:pt x="139" y="129"/>
                  <a:pt x="140" y="129"/>
                  <a:pt x="140" y="130"/>
                </a:cubicBezTo>
                <a:cubicBezTo>
                  <a:pt x="139" y="130"/>
                  <a:pt x="139" y="129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7" y="129"/>
                  <a:pt x="139" y="127"/>
                  <a:pt x="137" y="127"/>
                </a:cubicBezTo>
                <a:cubicBezTo>
                  <a:pt x="137" y="127"/>
                  <a:pt x="137" y="128"/>
                  <a:pt x="136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5" y="129"/>
                  <a:pt x="135" y="130"/>
                  <a:pt x="134" y="130"/>
                </a:cubicBezTo>
                <a:cubicBezTo>
                  <a:pt x="134" y="131"/>
                  <a:pt x="134" y="131"/>
                  <a:pt x="135" y="131"/>
                </a:cubicBezTo>
                <a:cubicBezTo>
                  <a:pt x="134" y="131"/>
                  <a:pt x="134" y="133"/>
                  <a:pt x="133" y="133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32" y="134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2" y="137"/>
                </a:cubicBezTo>
                <a:cubicBezTo>
                  <a:pt x="132" y="137"/>
                  <a:pt x="132" y="138"/>
                  <a:pt x="131" y="138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1" y="137"/>
                  <a:pt x="131" y="137"/>
                  <a:pt x="131" y="137"/>
                </a:cubicBezTo>
                <a:cubicBezTo>
                  <a:pt x="131" y="136"/>
                  <a:pt x="132" y="135"/>
                  <a:pt x="131" y="135"/>
                </a:cubicBezTo>
                <a:cubicBezTo>
                  <a:pt x="131" y="135"/>
                  <a:pt x="130" y="136"/>
                  <a:pt x="130" y="137"/>
                </a:cubicBezTo>
                <a:cubicBezTo>
                  <a:pt x="130" y="137"/>
                  <a:pt x="130" y="137"/>
                  <a:pt x="130" y="137"/>
                </a:cubicBezTo>
                <a:close/>
                <a:moveTo>
                  <a:pt x="112" y="193"/>
                </a:moveTo>
                <a:cubicBezTo>
                  <a:pt x="112" y="193"/>
                  <a:pt x="112" y="194"/>
                  <a:pt x="113" y="194"/>
                </a:cubicBezTo>
                <a:cubicBezTo>
                  <a:pt x="113" y="195"/>
                  <a:pt x="112" y="195"/>
                  <a:pt x="112" y="195"/>
                </a:cubicBezTo>
                <a:cubicBezTo>
                  <a:pt x="112" y="195"/>
                  <a:pt x="112" y="194"/>
                  <a:pt x="112" y="193"/>
                </a:cubicBezTo>
                <a:close/>
                <a:moveTo>
                  <a:pt x="112" y="219"/>
                </a:moveTo>
                <a:cubicBezTo>
                  <a:pt x="110" y="217"/>
                  <a:pt x="111" y="214"/>
                  <a:pt x="111" y="212"/>
                </a:cubicBezTo>
                <a:cubicBezTo>
                  <a:pt x="111" y="213"/>
                  <a:pt x="112" y="213"/>
                  <a:pt x="112" y="212"/>
                </a:cubicBezTo>
                <a:cubicBezTo>
                  <a:pt x="113" y="212"/>
                  <a:pt x="112" y="213"/>
                  <a:pt x="112" y="214"/>
                </a:cubicBezTo>
                <a:cubicBezTo>
                  <a:pt x="112" y="214"/>
                  <a:pt x="112" y="214"/>
                  <a:pt x="111" y="214"/>
                </a:cubicBezTo>
                <a:cubicBezTo>
                  <a:pt x="111" y="216"/>
                  <a:pt x="112" y="216"/>
                  <a:pt x="112" y="219"/>
                </a:cubicBezTo>
                <a:close/>
                <a:moveTo>
                  <a:pt x="112" y="216"/>
                </a:moveTo>
                <a:cubicBezTo>
                  <a:pt x="113" y="216"/>
                  <a:pt x="112" y="218"/>
                  <a:pt x="113" y="217"/>
                </a:cubicBezTo>
                <a:cubicBezTo>
                  <a:pt x="112" y="219"/>
                  <a:pt x="113" y="220"/>
                  <a:pt x="113" y="222"/>
                </a:cubicBezTo>
                <a:cubicBezTo>
                  <a:pt x="112" y="221"/>
                  <a:pt x="112" y="218"/>
                  <a:pt x="112" y="216"/>
                </a:cubicBezTo>
                <a:close/>
                <a:moveTo>
                  <a:pt x="113" y="228"/>
                </a:moveTo>
                <a:cubicBezTo>
                  <a:pt x="113" y="229"/>
                  <a:pt x="113" y="227"/>
                  <a:pt x="113" y="226"/>
                </a:cubicBezTo>
                <a:cubicBezTo>
                  <a:pt x="114" y="225"/>
                  <a:pt x="113" y="227"/>
                  <a:pt x="113" y="228"/>
                </a:cubicBezTo>
                <a:close/>
                <a:moveTo>
                  <a:pt x="113" y="225"/>
                </a:moveTo>
                <a:cubicBezTo>
                  <a:pt x="112" y="226"/>
                  <a:pt x="113" y="224"/>
                  <a:pt x="113" y="224"/>
                </a:cubicBezTo>
                <a:cubicBezTo>
                  <a:pt x="113" y="224"/>
                  <a:pt x="114" y="224"/>
                  <a:pt x="113" y="225"/>
                </a:cubicBezTo>
                <a:close/>
                <a:moveTo>
                  <a:pt x="114" y="203"/>
                </a:moveTo>
                <a:cubicBezTo>
                  <a:pt x="113" y="203"/>
                  <a:pt x="114" y="202"/>
                  <a:pt x="113" y="202"/>
                </a:cubicBezTo>
                <a:cubicBezTo>
                  <a:pt x="112" y="202"/>
                  <a:pt x="113" y="203"/>
                  <a:pt x="113" y="204"/>
                </a:cubicBezTo>
                <a:cubicBezTo>
                  <a:pt x="112" y="204"/>
                  <a:pt x="113" y="209"/>
                  <a:pt x="112" y="210"/>
                </a:cubicBezTo>
                <a:cubicBezTo>
                  <a:pt x="110" y="211"/>
                  <a:pt x="111" y="209"/>
                  <a:pt x="111" y="208"/>
                </a:cubicBezTo>
                <a:cubicBezTo>
                  <a:pt x="111" y="206"/>
                  <a:pt x="111" y="204"/>
                  <a:pt x="112" y="202"/>
                </a:cubicBezTo>
                <a:cubicBezTo>
                  <a:pt x="112" y="202"/>
                  <a:pt x="113" y="201"/>
                  <a:pt x="113" y="200"/>
                </a:cubicBezTo>
                <a:cubicBezTo>
                  <a:pt x="113" y="200"/>
                  <a:pt x="112" y="200"/>
                  <a:pt x="112" y="200"/>
                </a:cubicBezTo>
                <a:cubicBezTo>
                  <a:pt x="112" y="200"/>
                  <a:pt x="113" y="200"/>
                  <a:pt x="113" y="199"/>
                </a:cubicBezTo>
                <a:cubicBezTo>
                  <a:pt x="114" y="200"/>
                  <a:pt x="114" y="201"/>
                  <a:pt x="114" y="203"/>
                </a:cubicBezTo>
                <a:close/>
                <a:moveTo>
                  <a:pt x="116" y="188"/>
                </a:moveTo>
                <a:cubicBezTo>
                  <a:pt x="116" y="188"/>
                  <a:pt x="117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5" y="190"/>
                  <a:pt x="116" y="189"/>
                  <a:pt x="116" y="188"/>
                </a:cubicBezTo>
                <a:cubicBezTo>
                  <a:pt x="116" y="187"/>
                  <a:pt x="116" y="187"/>
                  <a:pt x="116" y="186"/>
                </a:cubicBezTo>
                <a:cubicBezTo>
                  <a:pt x="117" y="186"/>
                  <a:pt x="117" y="187"/>
                  <a:pt x="117" y="187"/>
                </a:cubicBezTo>
                <a:cubicBezTo>
                  <a:pt x="118" y="188"/>
                  <a:pt x="117" y="188"/>
                  <a:pt x="116" y="188"/>
                </a:cubicBezTo>
                <a:close/>
                <a:moveTo>
                  <a:pt x="243" y="38"/>
                </a:moveTo>
                <a:cubicBezTo>
                  <a:pt x="243" y="39"/>
                  <a:pt x="242" y="39"/>
                  <a:pt x="241" y="39"/>
                </a:cubicBezTo>
                <a:cubicBezTo>
                  <a:pt x="241" y="38"/>
                  <a:pt x="242" y="38"/>
                  <a:pt x="243" y="38"/>
                </a:cubicBezTo>
                <a:close/>
                <a:moveTo>
                  <a:pt x="230" y="46"/>
                </a:moveTo>
                <a:cubicBezTo>
                  <a:pt x="230" y="46"/>
                  <a:pt x="230" y="46"/>
                  <a:pt x="230" y="46"/>
                </a:cubicBezTo>
                <a:cubicBezTo>
                  <a:pt x="231" y="45"/>
                  <a:pt x="231" y="46"/>
                  <a:pt x="231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3" y="44"/>
                  <a:pt x="234" y="43"/>
                  <a:pt x="234" y="43"/>
                </a:cubicBezTo>
                <a:cubicBezTo>
                  <a:pt x="235" y="42"/>
                  <a:pt x="235" y="43"/>
                  <a:pt x="235" y="43"/>
                </a:cubicBezTo>
                <a:cubicBezTo>
                  <a:pt x="235" y="45"/>
                  <a:pt x="233" y="44"/>
                  <a:pt x="232" y="45"/>
                </a:cubicBezTo>
                <a:cubicBezTo>
                  <a:pt x="232" y="46"/>
                  <a:pt x="231" y="46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29" y="47"/>
                  <a:pt x="230" y="47"/>
                  <a:pt x="230" y="46"/>
                </a:cubicBezTo>
                <a:close/>
                <a:moveTo>
                  <a:pt x="229" y="47"/>
                </a:moveTo>
                <a:cubicBezTo>
                  <a:pt x="229" y="48"/>
                  <a:pt x="228" y="47"/>
                  <a:pt x="228" y="48"/>
                </a:cubicBezTo>
                <a:cubicBezTo>
                  <a:pt x="227" y="48"/>
                  <a:pt x="227" y="49"/>
                  <a:pt x="226" y="49"/>
                </a:cubicBezTo>
                <a:cubicBezTo>
                  <a:pt x="227" y="48"/>
                  <a:pt x="227" y="46"/>
                  <a:pt x="229" y="47"/>
                </a:cubicBezTo>
                <a:close/>
                <a:moveTo>
                  <a:pt x="219" y="51"/>
                </a:moveTo>
                <a:cubicBezTo>
                  <a:pt x="219" y="51"/>
                  <a:pt x="219" y="51"/>
                  <a:pt x="219" y="51"/>
                </a:cubicBezTo>
                <a:cubicBezTo>
                  <a:pt x="220" y="51"/>
                  <a:pt x="221" y="51"/>
                  <a:pt x="220" y="52"/>
                </a:cubicBezTo>
                <a:cubicBezTo>
                  <a:pt x="220" y="53"/>
                  <a:pt x="218" y="52"/>
                  <a:pt x="219" y="51"/>
                </a:cubicBezTo>
                <a:close/>
                <a:moveTo>
                  <a:pt x="200" y="65"/>
                </a:moveTo>
                <a:cubicBezTo>
                  <a:pt x="200" y="66"/>
                  <a:pt x="199" y="68"/>
                  <a:pt x="198" y="67"/>
                </a:cubicBezTo>
                <a:cubicBezTo>
                  <a:pt x="197" y="67"/>
                  <a:pt x="199" y="66"/>
                  <a:pt x="200" y="65"/>
                </a:cubicBezTo>
                <a:close/>
                <a:moveTo>
                  <a:pt x="198" y="68"/>
                </a:moveTo>
                <a:cubicBezTo>
                  <a:pt x="198" y="68"/>
                  <a:pt x="195" y="69"/>
                  <a:pt x="195" y="69"/>
                </a:cubicBezTo>
                <a:cubicBezTo>
                  <a:pt x="195" y="67"/>
                  <a:pt x="197" y="67"/>
                  <a:pt x="198" y="68"/>
                </a:cubicBezTo>
                <a:close/>
                <a:moveTo>
                  <a:pt x="193" y="69"/>
                </a:moveTo>
                <a:cubicBezTo>
                  <a:pt x="193" y="70"/>
                  <a:pt x="194" y="69"/>
                  <a:pt x="194" y="69"/>
                </a:cubicBezTo>
                <a:cubicBezTo>
                  <a:pt x="194" y="69"/>
                  <a:pt x="194" y="70"/>
                  <a:pt x="195" y="70"/>
                </a:cubicBezTo>
                <a:cubicBezTo>
                  <a:pt x="195" y="71"/>
                  <a:pt x="193" y="71"/>
                  <a:pt x="193" y="69"/>
                </a:cubicBezTo>
                <a:close/>
                <a:moveTo>
                  <a:pt x="171" y="94"/>
                </a:moveTo>
                <a:cubicBezTo>
                  <a:pt x="172" y="94"/>
                  <a:pt x="169" y="98"/>
                  <a:pt x="168" y="97"/>
                </a:cubicBezTo>
                <a:cubicBezTo>
                  <a:pt x="168" y="97"/>
                  <a:pt x="170" y="93"/>
                  <a:pt x="171" y="94"/>
                </a:cubicBezTo>
                <a:close/>
                <a:moveTo>
                  <a:pt x="167" y="98"/>
                </a:moveTo>
                <a:cubicBezTo>
                  <a:pt x="167" y="99"/>
                  <a:pt x="167" y="99"/>
                  <a:pt x="167" y="99"/>
                </a:cubicBezTo>
                <a:cubicBezTo>
                  <a:pt x="159" y="105"/>
                  <a:pt x="166" y="96"/>
                  <a:pt x="167" y="98"/>
                </a:cubicBezTo>
                <a:close/>
                <a:moveTo>
                  <a:pt x="161" y="102"/>
                </a:moveTo>
                <a:cubicBezTo>
                  <a:pt x="162" y="102"/>
                  <a:pt x="163" y="102"/>
                  <a:pt x="163" y="103"/>
                </a:cubicBezTo>
                <a:cubicBezTo>
                  <a:pt x="164" y="102"/>
                  <a:pt x="162" y="104"/>
                  <a:pt x="160" y="104"/>
                </a:cubicBezTo>
                <a:cubicBezTo>
                  <a:pt x="160" y="103"/>
                  <a:pt x="161" y="103"/>
                  <a:pt x="161" y="102"/>
                </a:cubicBezTo>
                <a:close/>
                <a:moveTo>
                  <a:pt x="161" y="105"/>
                </a:moveTo>
                <a:cubicBezTo>
                  <a:pt x="161" y="106"/>
                  <a:pt x="159" y="110"/>
                  <a:pt x="158" y="109"/>
                </a:cubicBezTo>
                <a:cubicBezTo>
                  <a:pt x="158" y="108"/>
                  <a:pt x="160" y="106"/>
                  <a:pt x="161" y="105"/>
                </a:cubicBezTo>
                <a:close/>
                <a:moveTo>
                  <a:pt x="126" y="158"/>
                </a:moveTo>
                <a:cubicBezTo>
                  <a:pt x="126" y="159"/>
                  <a:pt x="125" y="160"/>
                  <a:pt x="125" y="160"/>
                </a:cubicBezTo>
                <a:cubicBezTo>
                  <a:pt x="124" y="160"/>
                  <a:pt x="125" y="157"/>
                  <a:pt x="126" y="157"/>
                </a:cubicBezTo>
                <a:cubicBezTo>
                  <a:pt x="127" y="156"/>
                  <a:pt x="126" y="158"/>
                  <a:pt x="126" y="158"/>
                </a:cubicBezTo>
                <a:close/>
                <a:moveTo>
                  <a:pt x="128" y="154"/>
                </a:moveTo>
                <a:cubicBezTo>
                  <a:pt x="128" y="154"/>
                  <a:pt x="127" y="154"/>
                  <a:pt x="127" y="155"/>
                </a:cubicBezTo>
                <a:cubicBezTo>
                  <a:pt x="127" y="155"/>
                  <a:pt x="127" y="157"/>
                  <a:pt x="126" y="156"/>
                </a:cubicBezTo>
                <a:cubicBezTo>
                  <a:pt x="126" y="155"/>
                  <a:pt x="127" y="155"/>
                  <a:pt x="127" y="154"/>
                </a:cubicBezTo>
                <a:cubicBezTo>
                  <a:pt x="127" y="154"/>
                  <a:pt x="127" y="152"/>
                  <a:pt x="128" y="152"/>
                </a:cubicBezTo>
                <a:cubicBezTo>
                  <a:pt x="128" y="153"/>
                  <a:pt x="128" y="153"/>
                  <a:pt x="128" y="154"/>
                </a:cubicBezTo>
                <a:close/>
                <a:moveTo>
                  <a:pt x="136" y="131"/>
                </a:moveTo>
                <a:cubicBezTo>
                  <a:pt x="137" y="131"/>
                  <a:pt x="137" y="133"/>
                  <a:pt x="136" y="134"/>
                </a:cubicBezTo>
                <a:cubicBezTo>
                  <a:pt x="135" y="133"/>
                  <a:pt x="136" y="133"/>
                  <a:pt x="136" y="131"/>
                </a:cubicBezTo>
                <a:close/>
                <a:moveTo>
                  <a:pt x="133" y="139"/>
                </a:moveTo>
                <a:cubicBezTo>
                  <a:pt x="132" y="137"/>
                  <a:pt x="133" y="137"/>
                  <a:pt x="134" y="136"/>
                </a:cubicBezTo>
                <a:cubicBezTo>
                  <a:pt x="134" y="136"/>
                  <a:pt x="135" y="135"/>
                  <a:pt x="135" y="134"/>
                </a:cubicBezTo>
                <a:cubicBezTo>
                  <a:pt x="135" y="134"/>
                  <a:pt x="135" y="135"/>
                  <a:pt x="135" y="136"/>
                </a:cubicBezTo>
                <a:cubicBezTo>
                  <a:pt x="135" y="137"/>
                  <a:pt x="134" y="137"/>
                  <a:pt x="134" y="137"/>
                </a:cubicBezTo>
                <a:cubicBezTo>
                  <a:pt x="134" y="137"/>
                  <a:pt x="133" y="138"/>
                  <a:pt x="133" y="138"/>
                </a:cubicBezTo>
                <a:cubicBezTo>
                  <a:pt x="133" y="139"/>
                  <a:pt x="134" y="139"/>
                  <a:pt x="134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40"/>
                  <a:pt x="133" y="141"/>
                  <a:pt x="132" y="141"/>
                </a:cubicBezTo>
                <a:cubicBezTo>
                  <a:pt x="132" y="140"/>
                  <a:pt x="133" y="140"/>
                  <a:pt x="133" y="139"/>
                </a:cubicBezTo>
                <a:close/>
                <a:moveTo>
                  <a:pt x="132" y="142"/>
                </a:moveTo>
                <a:cubicBezTo>
                  <a:pt x="132" y="142"/>
                  <a:pt x="132" y="143"/>
                  <a:pt x="132" y="143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1" y="145"/>
                  <a:pt x="131" y="146"/>
                  <a:pt x="130" y="146"/>
                </a:cubicBezTo>
                <a:cubicBezTo>
                  <a:pt x="130" y="147"/>
                  <a:pt x="130" y="147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29" y="150"/>
                  <a:pt x="130" y="152"/>
                  <a:pt x="128" y="152"/>
                </a:cubicBezTo>
                <a:cubicBezTo>
                  <a:pt x="128" y="151"/>
                  <a:pt x="130" y="149"/>
                  <a:pt x="129" y="147"/>
                </a:cubicBezTo>
                <a:cubicBezTo>
                  <a:pt x="130" y="147"/>
                  <a:pt x="130" y="146"/>
                  <a:pt x="130" y="146"/>
                </a:cubicBezTo>
                <a:cubicBezTo>
                  <a:pt x="130" y="145"/>
                  <a:pt x="131" y="145"/>
                  <a:pt x="131" y="143"/>
                </a:cubicBezTo>
                <a:cubicBezTo>
                  <a:pt x="131" y="143"/>
                  <a:pt x="132" y="143"/>
                  <a:pt x="132" y="142"/>
                </a:cubicBezTo>
                <a:close/>
                <a:moveTo>
                  <a:pt x="114" y="175"/>
                </a:moveTo>
                <a:cubicBezTo>
                  <a:pt x="114" y="174"/>
                  <a:pt x="115" y="174"/>
                  <a:pt x="11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4"/>
                  <a:pt x="113" y="175"/>
                  <a:pt x="114" y="175"/>
                </a:cubicBezTo>
                <a:close/>
              </a:path>
            </a:pathLst>
          </a:custGeom>
          <a:solidFill>
            <a:srgbClr val="B0171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Freeform 5"/>
          <p:cNvSpPr>
            <a:spLocks noEditPoints="1"/>
          </p:cNvSpPr>
          <p:nvPr/>
        </p:nvSpPr>
        <p:spPr bwMode="auto">
          <a:xfrm>
            <a:off x="4151466" y="2098550"/>
            <a:ext cx="1119958" cy="1142200"/>
          </a:xfrm>
          <a:custGeom>
            <a:avLst/>
            <a:gdLst>
              <a:gd name="T0" fmla="*/ 363 w 786"/>
              <a:gd name="T1" fmla="*/ 284 h 801"/>
              <a:gd name="T2" fmla="*/ 626 w 786"/>
              <a:gd name="T3" fmla="*/ 134 h 801"/>
              <a:gd name="T4" fmla="*/ 682 w 786"/>
              <a:gd name="T5" fmla="*/ 349 h 801"/>
              <a:gd name="T6" fmla="*/ 783 w 786"/>
              <a:gd name="T7" fmla="*/ 364 h 801"/>
              <a:gd name="T8" fmla="*/ 755 w 786"/>
              <a:gd name="T9" fmla="*/ 486 h 801"/>
              <a:gd name="T10" fmla="*/ 672 w 786"/>
              <a:gd name="T11" fmla="*/ 431 h 801"/>
              <a:gd name="T12" fmla="*/ 701 w 786"/>
              <a:gd name="T13" fmla="*/ 535 h 801"/>
              <a:gd name="T14" fmla="*/ 403 w 786"/>
              <a:gd name="T15" fmla="*/ 326 h 801"/>
              <a:gd name="T16" fmla="*/ 578 w 786"/>
              <a:gd name="T17" fmla="*/ 516 h 801"/>
              <a:gd name="T18" fmla="*/ 671 w 786"/>
              <a:gd name="T19" fmla="*/ 565 h 801"/>
              <a:gd name="T20" fmla="*/ 608 w 786"/>
              <a:gd name="T21" fmla="*/ 488 h 801"/>
              <a:gd name="T22" fmla="*/ 662 w 786"/>
              <a:gd name="T23" fmla="*/ 523 h 801"/>
              <a:gd name="T24" fmla="*/ 431 w 786"/>
              <a:gd name="T25" fmla="*/ 280 h 801"/>
              <a:gd name="T26" fmla="*/ 578 w 786"/>
              <a:gd name="T27" fmla="*/ 486 h 801"/>
              <a:gd name="T28" fmla="*/ 620 w 786"/>
              <a:gd name="T29" fmla="*/ 536 h 801"/>
              <a:gd name="T30" fmla="*/ 666 w 786"/>
              <a:gd name="T31" fmla="*/ 549 h 801"/>
              <a:gd name="T32" fmla="*/ 225 w 786"/>
              <a:gd name="T33" fmla="*/ 648 h 801"/>
              <a:gd name="T34" fmla="*/ 179 w 786"/>
              <a:gd name="T35" fmla="*/ 491 h 801"/>
              <a:gd name="T36" fmla="*/ 301 w 786"/>
              <a:gd name="T37" fmla="*/ 440 h 801"/>
              <a:gd name="T38" fmla="*/ 242 w 786"/>
              <a:gd name="T39" fmla="*/ 369 h 801"/>
              <a:gd name="T40" fmla="*/ 167 w 786"/>
              <a:gd name="T41" fmla="*/ 436 h 801"/>
              <a:gd name="T42" fmla="*/ 148 w 786"/>
              <a:gd name="T43" fmla="*/ 665 h 801"/>
              <a:gd name="T44" fmla="*/ 145 w 786"/>
              <a:gd name="T45" fmla="*/ 433 h 801"/>
              <a:gd name="T46" fmla="*/ 405 w 786"/>
              <a:gd name="T47" fmla="*/ 261 h 801"/>
              <a:gd name="T48" fmla="*/ 323 w 786"/>
              <a:gd name="T49" fmla="*/ 106 h 801"/>
              <a:gd name="T50" fmla="*/ 235 w 786"/>
              <a:gd name="T51" fmla="*/ 281 h 801"/>
              <a:gd name="T52" fmla="*/ 121 w 786"/>
              <a:gd name="T53" fmla="*/ 394 h 801"/>
              <a:gd name="T54" fmla="*/ 91 w 786"/>
              <a:gd name="T55" fmla="*/ 557 h 801"/>
              <a:gd name="T56" fmla="*/ 212 w 786"/>
              <a:gd name="T57" fmla="*/ 743 h 801"/>
              <a:gd name="T58" fmla="*/ 293 w 786"/>
              <a:gd name="T59" fmla="*/ 785 h 801"/>
              <a:gd name="T60" fmla="*/ 251 w 786"/>
              <a:gd name="T61" fmla="*/ 366 h 801"/>
              <a:gd name="T62" fmla="*/ 173 w 786"/>
              <a:gd name="T63" fmla="*/ 436 h 801"/>
              <a:gd name="T64" fmla="*/ 289 w 786"/>
              <a:gd name="T65" fmla="*/ 291 h 801"/>
              <a:gd name="T66" fmla="*/ 142 w 786"/>
              <a:gd name="T67" fmla="*/ 394 h 801"/>
              <a:gd name="T68" fmla="*/ 158 w 786"/>
              <a:gd name="T69" fmla="*/ 370 h 801"/>
              <a:gd name="T70" fmla="*/ 127 w 786"/>
              <a:gd name="T71" fmla="*/ 418 h 801"/>
              <a:gd name="T72" fmla="*/ 146 w 786"/>
              <a:gd name="T73" fmla="*/ 545 h 801"/>
              <a:gd name="T74" fmla="*/ 151 w 786"/>
              <a:gd name="T75" fmla="*/ 534 h 801"/>
              <a:gd name="T76" fmla="*/ 234 w 786"/>
              <a:gd name="T77" fmla="*/ 738 h 801"/>
              <a:gd name="T78" fmla="*/ 92 w 786"/>
              <a:gd name="T79" fmla="*/ 213 h 801"/>
              <a:gd name="T80" fmla="*/ 76 w 786"/>
              <a:gd name="T81" fmla="*/ 291 h 801"/>
              <a:gd name="T82" fmla="*/ 75 w 786"/>
              <a:gd name="T83" fmla="*/ 237 h 801"/>
              <a:gd name="T84" fmla="*/ 644 w 786"/>
              <a:gd name="T85" fmla="*/ 118 h 801"/>
              <a:gd name="T86" fmla="*/ 664 w 786"/>
              <a:gd name="T87" fmla="*/ 139 h 801"/>
              <a:gd name="T88" fmla="*/ 578 w 786"/>
              <a:gd name="T89" fmla="*/ 526 h 801"/>
              <a:gd name="T90" fmla="*/ 562 w 786"/>
              <a:gd name="T91" fmla="*/ 256 h 801"/>
              <a:gd name="T92" fmla="*/ 556 w 786"/>
              <a:gd name="T93" fmla="*/ 67 h 801"/>
              <a:gd name="T94" fmla="*/ 178 w 786"/>
              <a:gd name="T95" fmla="*/ 415 h 801"/>
              <a:gd name="T96" fmla="*/ 704 w 786"/>
              <a:gd name="T97" fmla="*/ 598 h 801"/>
              <a:gd name="T98" fmla="*/ 579 w 786"/>
              <a:gd name="T99" fmla="*/ 663 h 801"/>
              <a:gd name="T100" fmla="*/ 633 w 786"/>
              <a:gd name="T101" fmla="*/ 669 h 801"/>
              <a:gd name="T102" fmla="*/ 471 w 786"/>
              <a:gd name="T103" fmla="*/ 490 h 801"/>
              <a:gd name="T104" fmla="*/ 561 w 786"/>
              <a:gd name="T105" fmla="*/ 665 h 801"/>
              <a:gd name="T106" fmla="*/ 382 w 786"/>
              <a:gd name="T107" fmla="*/ 646 h 801"/>
              <a:gd name="T108" fmla="*/ 593 w 786"/>
              <a:gd name="T109" fmla="*/ 669 h 801"/>
              <a:gd name="T110" fmla="*/ 668 w 786"/>
              <a:gd name="T111" fmla="*/ 624 h 801"/>
              <a:gd name="T112" fmla="*/ 694 w 786"/>
              <a:gd name="T113" fmla="*/ 614 h 801"/>
              <a:gd name="T114" fmla="*/ 97 w 786"/>
              <a:gd name="T115" fmla="*/ 631 h 801"/>
              <a:gd name="T116" fmla="*/ 112 w 786"/>
              <a:gd name="T117" fmla="*/ 657 h 801"/>
              <a:gd name="T118" fmla="*/ 126 w 786"/>
              <a:gd name="T119" fmla="*/ 145 h 801"/>
              <a:gd name="T120" fmla="*/ 194 w 786"/>
              <a:gd name="T121" fmla="*/ 79 h 801"/>
              <a:gd name="T122" fmla="*/ 160 w 786"/>
              <a:gd name="T123" fmla="*/ 97 h 801"/>
              <a:gd name="T124" fmla="*/ 243 w 786"/>
              <a:gd name="T125" fmla="*/ 38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6" h="801">
                <a:moveTo>
                  <a:pt x="214" y="292"/>
                </a:moveTo>
                <a:cubicBezTo>
                  <a:pt x="214" y="291"/>
                  <a:pt x="216" y="292"/>
                  <a:pt x="216" y="290"/>
                </a:cubicBezTo>
                <a:cubicBezTo>
                  <a:pt x="214" y="289"/>
                  <a:pt x="213" y="291"/>
                  <a:pt x="214" y="292"/>
                </a:cubicBezTo>
                <a:close/>
                <a:moveTo>
                  <a:pt x="209" y="293"/>
                </a:moveTo>
                <a:cubicBezTo>
                  <a:pt x="210" y="293"/>
                  <a:pt x="211" y="293"/>
                  <a:pt x="211" y="292"/>
                </a:cubicBezTo>
                <a:cubicBezTo>
                  <a:pt x="210" y="292"/>
                  <a:pt x="208" y="292"/>
                  <a:pt x="209" y="293"/>
                </a:cubicBezTo>
                <a:close/>
                <a:moveTo>
                  <a:pt x="196" y="302"/>
                </a:moveTo>
                <a:cubicBezTo>
                  <a:pt x="197" y="302"/>
                  <a:pt x="198" y="302"/>
                  <a:pt x="198" y="301"/>
                </a:cubicBezTo>
                <a:cubicBezTo>
                  <a:pt x="197" y="300"/>
                  <a:pt x="197" y="301"/>
                  <a:pt x="196" y="302"/>
                </a:cubicBezTo>
                <a:close/>
                <a:moveTo>
                  <a:pt x="221" y="285"/>
                </a:moveTo>
                <a:cubicBezTo>
                  <a:pt x="222" y="285"/>
                  <a:pt x="222" y="285"/>
                  <a:pt x="222" y="285"/>
                </a:cubicBezTo>
                <a:cubicBezTo>
                  <a:pt x="223" y="285"/>
                  <a:pt x="223" y="284"/>
                  <a:pt x="222" y="283"/>
                </a:cubicBezTo>
                <a:cubicBezTo>
                  <a:pt x="222" y="284"/>
                  <a:pt x="221" y="284"/>
                  <a:pt x="221" y="285"/>
                </a:cubicBezTo>
                <a:close/>
                <a:moveTo>
                  <a:pt x="206" y="295"/>
                </a:moveTo>
                <a:cubicBezTo>
                  <a:pt x="205" y="294"/>
                  <a:pt x="205" y="295"/>
                  <a:pt x="204" y="295"/>
                </a:cubicBezTo>
                <a:cubicBezTo>
                  <a:pt x="205" y="297"/>
                  <a:pt x="207" y="295"/>
                  <a:pt x="207" y="295"/>
                </a:cubicBezTo>
                <a:cubicBezTo>
                  <a:pt x="208" y="295"/>
                  <a:pt x="208" y="295"/>
                  <a:pt x="209" y="294"/>
                </a:cubicBezTo>
                <a:cubicBezTo>
                  <a:pt x="209" y="294"/>
                  <a:pt x="208" y="293"/>
                  <a:pt x="208" y="293"/>
                </a:cubicBezTo>
                <a:cubicBezTo>
                  <a:pt x="207" y="294"/>
                  <a:pt x="207" y="294"/>
                  <a:pt x="206" y="295"/>
                </a:cubicBezTo>
                <a:close/>
                <a:moveTo>
                  <a:pt x="195" y="303"/>
                </a:moveTo>
                <a:cubicBezTo>
                  <a:pt x="196" y="303"/>
                  <a:pt x="196" y="303"/>
                  <a:pt x="196" y="302"/>
                </a:cubicBezTo>
                <a:cubicBezTo>
                  <a:pt x="196" y="302"/>
                  <a:pt x="196" y="302"/>
                  <a:pt x="196" y="302"/>
                </a:cubicBezTo>
                <a:cubicBezTo>
                  <a:pt x="195" y="302"/>
                  <a:pt x="196" y="303"/>
                  <a:pt x="195" y="303"/>
                </a:cubicBezTo>
                <a:close/>
                <a:moveTo>
                  <a:pt x="200" y="297"/>
                </a:moveTo>
                <a:cubicBezTo>
                  <a:pt x="200" y="298"/>
                  <a:pt x="200" y="299"/>
                  <a:pt x="200" y="299"/>
                </a:cubicBezTo>
                <a:cubicBezTo>
                  <a:pt x="200" y="299"/>
                  <a:pt x="198" y="299"/>
                  <a:pt x="199" y="300"/>
                </a:cubicBezTo>
                <a:cubicBezTo>
                  <a:pt x="199" y="301"/>
                  <a:pt x="200" y="299"/>
                  <a:pt x="201" y="299"/>
                </a:cubicBezTo>
                <a:cubicBezTo>
                  <a:pt x="201" y="299"/>
                  <a:pt x="202" y="299"/>
                  <a:pt x="202" y="299"/>
                </a:cubicBezTo>
                <a:cubicBezTo>
                  <a:pt x="202" y="299"/>
                  <a:pt x="202" y="298"/>
                  <a:pt x="203" y="298"/>
                </a:cubicBezTo>
                <a:cubicBezTo>
                  <a:pt x="203" y="298"/>
                  <a:pt x="204" y="298"/>
                  <a:pt x="204" y="297"/>
                </a:cubicBezTo>
                <a:cubicBezTo>
                  <a:pt x="202" y="296"/>
                  <a:pt x="202" y="297"/>
                  <a:pt x="202" y="297"/>
                </a:cubicBezTo>
                <a:cubicBezTo>
                  <a:pt x="201" y="297"/>
                  <a:pt x="201" y="297"/>
                  <a:pt x="200" y="297"/>
                </a:cubicBezTo>
                <a:close/>
                <a:moveTo>
                  <a:pt x="217" y="288"/>
                </a:moveTo>
                <a:cubicBezTo>
                  <a:pt x="219" y="290"/>
                  <a:pt x="220" y="287"/>
                  <a:pt x="221" y="286"/>
                </a:cubicBezTo>
                <a:cubicBezTo>
                  <a:pt x="220" y="285"/>
                  <a:pt x="220" y="284"/>
                  <a:pt x="218" y="284"/>
                </a:cubicBezTo>
                <a:cubicBezTo>
                  <a:pt x="218" y="285"/>
                  <a:pt x="219" y="286"/>
                  <a:pt x="219" y="287"/>
                </a:cubicBezTo>
                <a:cubicBezTo>
                  <a:pt x="218" y="287"/>
                  <a:pt x="217" y="287"/>
                  <a:pt x="217" y="288"/>
                </a:cubicBezTo>
                <a:close/>
                <a:moveTo>
                  <a:pt x="245" y="272"/>
                </a:moveTo>
                <a:cubicBezTo>
                  <a:pt x="245" y="273"/>
                  <a:pt x="246" y="272"/>
                  <a:pt x="246" y="272"/>
                </a:cubicBezTo>
                <a:cubicBezTo>
                  <a:pt x="247" y="272"/>
                  <a:pt x="246" y="271"/>
                  <a:pt x="245" y="271"/>
                </a:cubicBezTo>
                <a:cubicBezTo>
                  <a:pt x="245" y="272"/>
                  <a:pt x="245" y="272"/>
                  <a:pt x="245" y="272"/>
                </a:cubicBezTo>
                <a:close/>
                <a:moveTo>
                  <a:pt x="247" y="271"/>
                </a:moveTo>
                <a:cubicBezTo>
                  <a:pt x="248" y="271"/>
                  <a:pt x="249" y="270"/>
                  <a:pt x="250" y="270"/>
                </a:cubicBezTo>
                <a:cubicBezTo>
                  <a:pt x="250" y="270"/>
                  <a:pt x="250" y="271"/>
                  <a:pt x="250" y="271"/>
                </a:cubicBezTo>
                <a:cubicBezTo>
                  <a:pt x="251" y="270"/>
                  <a:pt x="251" y="269"/>
                  <a:pt x="253" y="268"/>
                </a:cubicBezTo>
                <a:cubicBezTo>
                  <a:pt x="251" y="267"/>
                  <a:pt x="250" y="269"/>
                  <a:pt x="249" y="268"/>
                </a:cubicBezTo>
                <a:cubicBezTo>
                  <a:pt x="249" y="271"/>
                  <a:pt x="247" y="269"/>
                  <a:pt x="247" y="271"/>
                </a:cubicBezTo>
                <a:close/>
                <a:moveTo>
                  <a:pt x="243" y="272"/>
                </a:moveTo>
                <a:cubicBezTo>
                  <a:pt x="243" y="273"/>
                  <a:pt x="243" y="273"/>
                  <a:pt x="243" y="273"/>
                </a:cubicBezTo>
                <a:cubicBezTo>
                  <a:pt x="244" y="273"/>
                  <a:pt x="244" y="273"/>
                  <a:pt x="244" y="273"/>
                </a:cubicBezTo>
                <a:cubicBezTo>
                  <a:pt x="244" y="273"/>
                  <a:pt x="244" y="273"/>
                  <a:pt x="245" y="273"/>
                </a:cubicBezTo>
                <a:cubicBezTo>
                  <a:pt x="244" y="273"/>
                  <a:pt x="244" y="272"/>
                  <a:pt x="243" y="272"/>
                </a:cubicBezTo>
                <a:close/>
                <a:moveTo>
                  <a:pt x="237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8" y="277"/>
                  <a:pt x="238" y="277"/>
                  <a:pt x="238" y="276"/>
                </a:cubicBezTo>
                <a:cubicBezTo>
                  <a:pt x="238" y="276"/>
                  <a:pt x="238" y="276"/>
                  <a:pt x="238" y="276"/>
                </a:cubicBezTo>
                <a:cubicBezTo>
                  <a:pt x="238" y="276"/>
                  <a:pt x="237" y="276"/>
                  <a:pt x="237" y="277"/>
                </a:cubicBezTo>
                <a:close/>
                <a:moveTo>
                  <a:pt x="232" y="280"/>
                </a:moveTo>
                <a:cubicBezTo>
                  <a:pt x="233" y="279"/>
                  <a:pt x="235" y="280"/>
                  <a:pt x="235" y="278"/>
                </a:cubicBezTo>
                <a:cubicBezTo>
                  <a:pt x="234" y="278"/>
                  <a:pt x="234" y="278"/>
                  <a:pt x="234" y="278"/>
                </a:cubicBezTo>
                <a:cubicBezTo>
                  <a:pt x="233" y="279"/>
                  <a:pt x="231" y="280"/>
                  <a:pt x="232" y="280"/>
                </a:cubicBezTo>
                <a:close/>
                <a:moveTo>
                  <a:pt x="239" y="276"/>
                </a:moveTo>
                <a:cubicBezTo>
                  <a:pt x="239" y="275"/>
                  <a:pt x="240" y="276"/>
                  <a:pt x="240" y="275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76"/>
                  <a:pt x="239" y="276"/>
                  <a:pt x="239" y="276"/>
                </a:cubicBezTo>
                <a:close/>
                <a:moveTo>
                  <a:pt x="231" y="278"/>
                </a:moveTo>
                <a:cubicBezTo>
                  <a:pt x="231" y="278"/>
                  <a:pt x="228" y="279"/>
                  <a:pt x="227" y="280"/>
                </a:cubicBezTo>
                <a:cubicBezTo>
                  <a:pt x="226" y="280"/>
                  <a:pt x="225" y="280"/>
                  <a:pt x="225" y="281"/>
                </a:cubicBezTo>
                <a:cubicBezTo>
                  <a:pt x="225" y="281"/>
                  <a:pt x="225" y="282"/>
                  <a:pt x="225" y="282"/>
                </a:cubicBezTo>
                <a:cubicBezTo>
                  <a:pt x="225" y="282"/>
                  <a:pt x="226" y="282"/>
                  <a:pt x="226" y="282"/>
                </a:cubicBezTo>
                <a:cubicBezTo>
                  <a:pt x="226" y="282"/>
                  <a:pt x="226" y="283"/>
                  <a:pt x="227" y="283"/>
                </a:cubicBezTo>
                <a:cubicBezTo>
                  <a:pt x="228" y="282"/>
                  <a:pt x="229" y="281"/>
                  <a:pt x="229" y="280"/>
                </a:cubicBezTo>
                <a:cubicBezTo>
                  <a:pt x="229" y="279"/>
                  <a:pt x="230" y="280"/>
                  <a:pt x="231" y="279"/>
                </a:cubicBezTo>
                <a:cubicBezTo>
                  <a:pt x="230" y="279"/>
                  <a:pt x="231" y="278"/>
                  <a:pt x="231" y="278"/>
                </a:cubicBezTo>
                <a:close/>
                <a:moveTo>
                  <a:pt x="442" y="246"/>
                </a:moveTo>
                <a:cubicBezTo>
                  <a:pt x="441" y="246"/>
                  <a:pt x="442" y="248"/>
                  <a:pt x="442" y="248"/>
                </a:cubicBezTo>
                <a:cubicBezTo>
                  <a:pt x="443" y="249"/>
                  <a:pt x="443" y="247"/>
                  <a:pt x="444" y="247"/>
                </a:cubicBezTo>
                <a:cubicBezTo>
                  <a:pt x="445" y="247"/>
                  <a:pt x="445" y="248"/>
                  <a:pt x="446" y="248"/>
                </a:cubicBezTo>
                <a:cubicBezTo>
                  <a:pt x="446" y="246"/>
                  <a:pt x="444" y="246"/>
                  <a:pt x="444" y="245"/>
                </a:cubicBezTo>
                <a:cubicBezTo>
                  <a:pt x="443" y="245"/>
                  <a:pt x="443" y="245"/>
                  <a:pt x="443" y="244"/>
                </a:cubicBezTo>
                <a:cubicBezTo>
                  <a:pt x="442" y="244"/>
                  <a:pt x="442" y="244"/>
                  <a:pt x="442" y="244"/>
                </a:cubicBezTo>
                <a:cubicBezTo>
                  <a:pt x="442" y="246"/>
                  <a:pt x="443" y="246"/>
                  <a:pt x="442" y="246"/>
                </a:cubicBezTo>
                <a:close/>
                <a:moveTo>
                  <a:pt x="192" y="305"/>
                </a:moveTo>
                <a:cubicBezTo>
                  <a:pt x="191" y="305"/>
                  <a:pt x="191" y="305"/>
                  <a:pt x="191" y="306"/>
                </a:cubicBezTo>
                <a:cubicBezTo>
                  <a:pt x="192" y="307"/>
                  <a:pt x="193" y="305"/>
                  <a:pt x="192" y="305"/>
                </a:cubicBezTo>
                <a:close/>
                <a:moveTo>
                  <a:pt x="429" y="259"/>
                </a:moveTo>
                <a:cubicBezTo>
                  <a:pt x="429" y="258"/>
                  <a:pt x="431" y="257"/>
                  <a:pt x="430" y="255"/>
                </a:cubicBezTo>
                <a:cubicBezTo>
                  <a:pt x="429" y="255"/>
                  <a:pt x="429" y="255"/>
                  <a:pt x="429" y="255"/>
                </a:cubicBezTo>
                <a:cubicBezTo>
                  <a:pt x="428" y="255"/>
                  <a:pt x="427" y="257"/>
                  <a:pt x="425" y="257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3" y="259"/>
                  <a:pt x="422" y="259"/>
                  <a:pt x="421" y="260"/>
                </a:cubicBezTo>
                <a:cubicBezTo>
                  <a:pt x="421" y="259"/>
                  <a:pt x="419" y="259"/>
                  <a:pt x="418" y="258"/>
                </a:cubicBezTo>
                <a:cubicBezTo>
                  <a:pt x="418" y="260"/>
                  <a:pt x="419" y="260"/>
                  <a:pt x="418" y="262"/>
                </a:cubicBezTo>
                <a:cubicBezTo>
                  <a:pt x="418" y="262"/>
                  <a:pt x="417" y="262"/>
                  <a:pt x="417" y="262"/>
                </a:cubicBezTo>
                <a:cubicBezTo>
                  <a:pt x="416" y="262"/>
                  <a:pt x="416" y="262"/>
                  <a:pt x="416" y="262"/>
                </a:cubicBezTo>
                <a:cubicBezTo>
                  <a:pt x="416" y="262"/>
                  <a:pt x="415" y="262"/>
                  <a:pt x="415" y="262"/>
                </a:cubicBezTo>
                <a:cubicBezTo>
                  <a:pt x="414" y="263"/>
                  <a:pt x="413" y="263"/>
                  <a:pt x="412" y="263"/>
                </a:cubicBezTo>
                <a:cubicBezTo>
                  <a:pt x="412" y="263"/>
                  <a:pt x="412" y="263"/>
                  <a:pt x="411" y="263"/>
                </a:cubicBezTo>
                <a:cubicBezTo>
                  <a:pt x="411" y="263"/>
                  <a:pt x="410" y="263"/>
                  <a:pt x="410" y="263"/>
                </a:cubicBezTo>
                <a:cubicBezTo>
                  <a:pt x="409" y="264"/>
                  <a:pt x="409" y="264"/>
                  <a:pt x="408" y="264"/>
                </a:cubicBezTo>
                <a:cubicBezTo>
                  <a:pt x="408" y="264"/>
                  <a:pt x="407" y="264"/>
                  <a:pt x="407" y="264"/>
                </a:cubicBezTo>
                <a:cubicBezTo>
                  <a:pt x="407" y="265"/>
                  <a:pt x="406" y="265"/>
                  <a:pt x="406" y="265"/>
                </a:cubicBezTo>
                <a:cubicBezTo>
                  <a:pt x="405" y="265"/>
                  <a:pt x="404" y="266"/>
                  <a:pt x="403" y="267"/>
                </a:cubicBezTo>
                <a:cubicBezTo>
                  <a:pt x="401" y="267"/>
                  <a:pt x="399" y="268"/>
                  <a:pt x="399" y="268"/>
                </a:cubicBezTo>
                <a:cubicBezTo>
                  <a:pt x="399" y="268"/>
                  <a:pt x="400" y="269"/>
                  <a:pt x="400" y="269"/>
                </a:cubicBezTo>
                <a:cubicBezTo>
                  <a:pt x="400" y="270"/>
                  <a:pt x="401" y="270"/>
                  <a:pt x="400" y="271"/>
                </a:cubicBezTo>
                <a:cubicBezTo>
                  <a:pt x="399" y="270"/>
                  <a:pt x="398" y="272"/>
                  <a:pt x="397" y="271"/>
                </a:cubicBezTo>
                <a:cubicBezTo>
                  <a:pt x="396" y="272"/>
                  <a:pt x="396" y="274"/>
                  <a:pt x="394" y="273"/>
                </a:cubicBezTo>
                <a:cubicBezTo>
                  <a:pt x="393" y="273"/>
                  <a:pt x="396" y="271"/>
                  <a:pt x="394" y="271"/>
                </a:cubicBezTo>
                <a:cubicBezTo>
                  <a:pt x="394" y="270"/>
                  <a:pt x="393" y="271"/>
                  <a:pt x="393" y="271"/>
                </a:cubicBezTo>
                <a:cubicBezTo>
                  <a:pt x="392" y="272"/>
                  <a:pt x="391" y="271"/>
                  <a:pt x="391" y="272"/>
                </a:cubicBezTo>
                <a:cubicBezTo>
                  <a:pt x="390" y="273"/>
                  <a:pt x="391" y="273"/>
                  <a:pt x="391" y="274"/>
                </a:cubicBezTo>
                <a:cubicBezTo>
                  <a:pt x="390" y="274"/>
                  <a:pt x="390" y="275"/>
                  <a:pt x="390" y="275"/>
                </a:cubicBezTo>
                <a:cubicBezTo>
                  <a:pt x="390" y="275"/>
                  <a:pt x="389" y="275"/>
                  <a:pt x="389" y="275"/>
                </a:cubicBezTo>
                <a:cubicBezTo>
                  <a:pt x="388" y="276"/>
                  <a:pt x="388" y="276"/>
                  <a:pt x="387" y="277"/>
                </a:cubicBezTo>
                <a:cubicBezTo>
                  <a:pt x="386" y="276"/>
                  <a:pt x="386" y="276"/>
                  <a:pt x="385" y="276"/>
                </a:cubicBezTo>
                <a:cubicBezTo>
                  <a:pt x="385" y="277"/>
                  <a:pt x="384" y="277"/>
                  <a:pt x="384" y="278"/>
                </a:cubicBezTo>
                <a:cubicBezTo>
                  <a:pt x="383" y="277"/>
                  <a:pt x="382" y="278"/>
                  <a:pt x="381" y="278"/>
                </a:cubicBezTo>
                <a:cubicBezTo>
                  <a:pt x="380" y="278"/>
                  <a:pt x="380" y="278"/>
                  <a:pt x="379" y="279"/>
                </a:cubicBezTo>
                <a:cubicBezTo>
                  <a:pt x="377" y="279"/>
                  <a:pt x="376" y="280"/>
                  <a:pt x="374" y="280"/>
                </a:cubicBezTo>
                <a:cubicBezTo>
                  <a:pt x="373" y="281"/>
                  <a:pt x="372" y="281"/>
                  <a:pt x="371" y="282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8" y="282"/>
                  <a:pt x="367" y="282"/>
                  <a:pt x="367" y="282"/>
                </a:cubicBezTo>
                <a:cubicBezTo>
                  <a:pt x="366" y="283"/>
                  <a:pt x="365" y="283"/>
                  <a:pt x="364" y="284"/>
                </a:cubicBezTo>
                <a:cubicBezTo>
                  <a:pt x="364" y="284"/>
                  <a:pt x="364" y="284"/>
                  <a:pt x="363" y="284"/>
                </a:cubicBezTo>
                <a:cubicBezTo>
                  <a:pt x="363" y="284"/>
                  <a:pt x="363" y="285"/>
                  <a:pt x="363" y="285"/>
                </a:cubicBezTo>
                <a:cubicBezTo>
                  <a:pt x="363" y="285"/>
                  <a:pt x="362" y="285"/>
                  <a:pt x="362" y="286"/>
                </a:cubicBezTo>
                <a:cubicBezTo>
                  <a:pt x="363" y="287"/>
                  <a:pt x="364" y="286"/>
                  <a:pt x="365" y="287"/>
                </a:cubicBezTo>
                <a:cubicBezTo>
                  <a:pt x="365" y="285"/>
                  <a:pt x="365" y="286"/>
                  <a:pt x="366" y="285"/>
                </a:cubicBezTo>
                <a:cubicBezTo>
                  <a:pt x="367" y="285"/>
                  <a:pt x="368" y="284"/>
                  <a:pt x="369" y="284"/>
                </a:cubicBezTo>
                <a:cubicBezTo>
                  <a:pt x="370" y="284"/>
                  <a:pt x="371" y="283"/>
                  <a:pt x="372" y="283"/>
                </a:cubicBezTo>
                <a:cubicBezTo>
                  <a:pt x="374" y="282"/>
                  <a:pt x="375" y="282"/>
                  <a:pt x="377" y="282"/>
                </a:cubicBezTo>
                <a:cubicBezTo>
                  <a:pt x="378" y="281"/>
                  <a:pt x="380" y="280"/>
                  <a:pt x="381" y="280"/>
                </a:cubicBezTo>
                <a:cubicBezTo>
                  <a:pt x="381" y="280"/>
                  <a:pt x="381" y="280"/>
                  <a:pt x="381" y="280"/>
                </a:cubicBezTo>
                <a:cubicBezTo>
                  <a:pt x="382" y="280"/>
                  <a:pt x="382" y="280"/>
                  <a:pt x="383" y="280"/>
                </a:cubicBezTo>
                <a:cubicBezTo>
                  <a:pt x="384" y="280"/>
                  <a:pt x="385" y="278"/>
                  <a:pt x="386" y="279"/>
                </a:cubicBezTo>
                <a:cubicBezTo>
                  <a:pt x="388" y="278"/>
                  <a:pt x="389" y="277"/>
                  <a:pt x="391" y="277"/>
                </a:cubicBezTo>
                <a:cubicBezTo>
                  <a:pt x="391" y="276"/>
                  <a:pt x="392" y="275"/>
                  <a:pt x="393" y="275"/>
                </a:cubicBezTo>
                <a:cubicBezTo>
                  <a:pt x="394" y="276"/>
                  <a:pt x="394" y="275"/>
                  <a:pt x="395" y="275"/>
                </a:cubicBezTo>
                <a:cubicBezTo>
                  <a:pt x="396" y="275"/>
                  <a:pt x="397" y="274"/>
                  <a:pt x="398" y="274"/>
                </a:cubicBezTo>
                <a:cubicBezTo>
                  <a:pt x="399" y="274"/>
                  <a:pt x="400" y="274"/>
                  <a:pt x="402" y="274"/>
                </a:cubicBezTo>
                <a:cubicBezTo>
                  <a:pt x="403" y="274"/>
                  <a:pt x="404" y="273"/>
                  <a:pt x="405" y="272"/>
                </a:cubicBezTo>
                <a:cubicBezTo>
                  <a:pt x="406" y="273"/>
                  <a:pt x="406" y="272"/>
                  <a:pt x="407" y="272"/>
                </a:cubicBezTo>
                <a:cubicBezTo>
                  <a:pt x="408" y="271"/>
                  <a:pt x="409" y="271"/>
                  <a:pt x="410" y="270"/>
                </a:cubicBezTo>
                <a:cubicBezTo>
                  <a:pt x="411" y="270"/>
                  <a:pt x="411" y="269"/>
                  <a:pt x="412" y="269"/>
                </a:cubicBezTo>
                <a:cubicBezTo>
                  <a:pt x="413" y="268"/>
                  <a:pt x="413" y="267"/>
                  <a:pt x="414" y="266"/>
                </a:cubicBezTo>
                <a:cubicBezTo>
                  <a:pt x="414" y="267"/>
                  <a:pt x="415" y="267"/>
                  <a:pt x="416" y="268"/>
                </a:cubicBezTo>
                <a:cubicBezTo>
                  <a:pt x="416" y="267"/>
                  <a:pt x="417" y="266"/>
                  <a:pt x="417" y="265"/>
                </a:cubicBezTo>
                <a:cubicBezTo>
                  <a:pt x="419" y="265"/>
                  <a:pt x="421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3" y="263"/>
                  <a:pt x="424" y="262"/>
                  <a:pt x="423" y="261"/>
                </a:cubicBezTo>
                <a:cubicBezTo>
                  <a:pt x="423" y="261"/>
                  <a:pt x="423" y="261"/>
                  <a:pt x="423" y="261"/>
                </a:cubicBezTo>
                <a:cubicBezTo>
                  <a:pt x="426" y="261"/>
                  <a:pt x="427" y="259"/>
                  <a:pt x="429" y="259"/>
                </a:cubicBezTo>
                <a:close/>
                <a:moveTo>
                  <a:pt x="276" y="253"/>
                </a:moveTo>
                <a:cubicBezTo>
                  <a:pt x="276" y="255"/>
                  <a:pt x="274" y="254"/>
                  <a:pt x="275" y="256"/>
                </a:cubicBezTo>
                <a:cubicBezTo>
                  <a:pt x="276" y="255"/>
                  <a:pt x="276" y="255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5"/>
                  <a:pt x="277" y="253"/>
                  <a:pt x="276" y="253"/>
                </a:cubicBezTo>
                <a:close/>
                <a:moveTo>
                  <a:pt x="149" y="348"/>
                </a:moveTo>
                <a:cubicBezTo>
                  <a:pt x="149" y="347"/>
                  <a:pt x="148" y="346"/>
                  <a:pt x="147" y="346"/>
                </a:cubicBezTo>
                <a:cubicBezTo>
                  <a:pt x="147" y="348"/>
                  <a:pt x="149" y="348"/>
                  <a:pt x="148" y="350"/>
                </a:cubicBezTo>
                <a:cubicBezTo>
                  <a:pt x="149" y="351"/>
                  <a:pt x="147" y="347"/>
                  <a:pt x="149" y="348"/>
                </a:cubicBezTo>
                <a:close/>
                <a:moveTo>
                  <a:pt x="356" y="285"/>
                </a:moveTo>
                <a:cubicBezTo>
                  <a:pt x="356" y="286"/>
                  <a:pt x="355" y="286"/>
                  <a:pt x="353" y="287"/>
                </a:cubicBezTo>
                <a:cubicBezTo>
                  <a:pt x="353" y="288"/>
                  <a:pt x="352" y="288"/>
                  <a:pt x="352" y="289"/>
                </a:cubicBezTo>
                <a:cubicBezTo>
                  <a:pt x="351" y="290"/>
                  <a:pt x="348" y="290"/>
                  <a:pt x="348" y="292"/>
                </a:cubicBezTo>
                <a:cubicBezTo>
                  <a:pt x="350" y="293"/>
                  <a:pt x="350" y="291"/>
                  <a:pt x="352" y="291"/>
                </a:cubicBezTo>
                <a:cubicBezTo>
                  <a:pt x="353" y="291"/>
                  <a:pt x="353" y="291"/>
                  <a:pt x="354" y="291"/>
                </a:cubicBezTo>
                <a:cubicBezTo>
                  <a:pt x="355" y="290"/>
                  <a:pt x="355" y="289"/>
                  <a:pt x="356" y="287"/>
                </a:cubicBezTo>
                <a:cubicBezTo>
                  <a:pt x="357" y="287"/>
                  <a:pt x="359" y="287"/>
                  <a:pt x="359" y="285"/>
                </a:cubicBezTo>
                <a:cubicBezTo>
                  <a:pt x="359" y="284"/>
                  <a:pt x="358" y="285"/>
                  <a:pt x="356" y="285"/>
                </a:cubicBezTo>
                <a:close/>
                <a:moveTo>
                  <a:pt x="163" y="330"/>
                </a:move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1" y="331"/>
                  <a:pt x="160" y="331"/>
                  <a:pt x="161" y="332"/>
                </a:cubicBezTo>
                <a:cubicBezTo>
                  <a:pt x="161" y="332"/>
                  <a:pt x="162" y="331"/>
                  <a:pt x="162" y="331"/>
                </a:cubicBezTo>
                <a:cubicBezTo>
                  <a:pt x="162" y="331"/>
                  <a:pt x="163" y="331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lose/>
                <a:moveTo>
                  <a:pt x="324" y="300"/>
                </a:moveTo>
                <a:cubicBezTo>
                  <a:pt x="324" y="300"/>
                  <a:pt x="323" y="299"/>
                  <a:pt x="322" y="300"/>
                </a:cubicBezTo>
                <a:cubicBezTo>
                  <a:pt x="322" y="300"/>
                  <a:pt x="321" y="300"/>
                  <a:pt x="322" y="301"/>
                </a:cubicBezTo>
                <a:cubicBezTo>
                  <a:pt x="323" y="302"/>
                  <a:pt x="323" y="301"/>
                  <a:pt x="324" y="301"/>
                </a:cubicBezTo>
                <a:cubicBezTo>
                  <a:pt x="326" y="301"/>
                  <a:pt x="327" y="300"/>
                  <a:pt x="328" y="300"/>
                </a:cubicBezTo>
                <a:cubicBezTo>
                  <a:pt x="328" y="300"/>
                  <a:pt x="329" y="300"/>
                  <a:pt x="329" y="299"/>
                </a:cubicBezTo>
                <a:cubicBezTo>
                  <a:pt x="329" y="299"/>
                  <a:pt x="328" y="298"/>
                  <a:pt x="328" y="298"/>
                </a:cubicBezTo>
                <a:cubicBezTo>
                  <a:pt x="327" y="299"/>
                  <a:pt x="326" y="299"/>
                  <a:pt x="324" y="300"/>
                </a:cubicBezTo>
                <a:close/>
                <a:moveTo>
                  <a:pt x="338" y="296"/>
                </a:moveTo>
                <a:cubicBezTo>
                  <a:pt x="340" y="296"/>
                  <a:pt x="340" y="295"/>
                  <a:pt x="342" y="295"/>
                </a:cubicBezTo>
                <a:cubicBezTo>
                  <a:pt x="342" y="294"/>
                  <a:pt x="343" y="295"/>
                  <a:pt x="344" y="294"/>
                </a:cubicBezTo>
                <a:cubicBezTo>
                  <a:pt x="343" y="293"/>
                  <a:pt x="343" y="293"/>
                  <a:pt x="342" y="293"/>
                </a:cubicBezTo>
                <a:cubicBezTo>
                  <a:pt x="341" y="294"/>
                  <a:pt x="338" y="294"/>
                  <a:pt x="338" y="296"/>
                </a:cubicBezTo>
                <a:close/>
                <a:moveTo>
                  <a:pt x="146" y="387"/>
                </a:moveTo>
                <a:cubicBezTo>
                  <a:pt x="146" y="387"/>
                  <a:pt x="146" y="386"/>
                  <a:pt x="146" y="386"/>
                </a:cubicBezTo>
                <a:cubicBezTo>
                  <a:pt x="146" y="386"/>
                  <a:pt x="147" y="386"/>
                  <a:pt x="147" y="386"/>
                </a:cubicBezTo>
                <a:cubicBezTo>
                  <a:pt x="147" y="386"/>
                  <a:pt x="147" y="385"/>
                  <a:pt x="148" y="385"/>
                </a:cubicBezTo>
                <a:cubicBezTo>
                  <a:pt x="146" y="384"/>
                  <a:pt x="146" y="385"/>
                  <a:pt x="146" y="386"/>
                </a:cubicBezTo>
                <a:cubicBezTo>
                  <a:pt x="146" y="386"/>
                  <a:pt x="146" y="386"/>
                  <a:pt x="145" y="386"/>
                </a:cubicBezTo>
                <a:cubicBezTo>
                  <a:pt x="146" y="386"/>
                  <a:pt x="145" y="386"/>
                  <a:pt x="145" y="386"/>
                </a:cubicBezTo>
                <a:cubicBezTo>
                  <a:pt x="145" y="387"/>
                  <a:pt x="145" y="387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9"/>
                  <a:pt x="143" y="388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4" y="389"/>
                  <a:pt x="144" y="389"/>
                  <a:pt x="145" y="388"/>
                </a:cubicBezTo>
                <a:cubicBezTo>
                  <a:pt x="145" y="387"/>
                  <a:pt x="146" y="387"/>
                  <a:pt x="146" y="387"/>
                </a:cubicBezTo>
                <a:close/>
                <a:moveTo>
                  <a:pt x="187" y="312"/>
                </a:moveTo>
                <a:cubicBezTo>
                  <a:pt x="188" y="311"/>
                  <a:pt x="189" y="309"/>
                  <a:pt x="187" y="309"/>
                </a:cubicBezTo>
                <a:cubicBezTo>
                  <a:pt x="186" y="310"/>
                  <a:pt x="186" y="311"/>
                  <a:pt x="187" y="312"/>
                </a:cubicBezTo>
                <a:close/>
                <a:moveTo>
                  <a:pt x="190" y="308"/>
                </a:moveTo>
                <a:cubicBezTo>
                  <a:pt x="190" y="308"/>
                  <a:pt x="191" y="307"/>
                  <a:pt x="191" y="307"/>
                </a:cubicBezTo>
                <a:cubicBezTo>
                  <a:pt x="189" y="306"/>
                  <a:pt x="189" y="308"/>
                  <a:pt x="190" y="308"/>
                </a:cubicBezTo>
                <a:close/>
                <a:moveTo>
                  <a:pt x="186" y="311"/>
                </a:moveTo>
                <a:cubicBezTo>
                  <a:pt x="185" y="310"/>
                  <a:pt x="186" y="309"/>
                  <a:pt x="185" y="309"/>
                </a:cubicBezTo>
                <a:cubicBezTo>
                  <a:pt x="184" y="310"/>
                  <a:pt x="183" y="310"/>
                  <a:pt x="183" y="312"/>
                </a:cubicBezTo>
                <a:cubicBezTo>
                  <a:pt x="182" y="313"/>
                  <a:pt x="181" y="312"/>
                  <a:pt x="181" y="314"/>
                </a:cubicBezTo>
                <a:cubicBezTo>
                  <a:pt x="181" y="314"/>
                  <a:pt x="182" y="315"/>
                  <a:pt x="183" y="315"/>
                </a:cubicBezTo>
                <a:cubicBezTo>
                  <a:pt x="183" y="314"/>
                  <a:pt x="184" y="314"/>
                  <a:pt x="184" y="314"/>
                </a:cubicBezTo>
                <a:cubicBezTo>
                  <a:pt x="185" y="313"/>
                  <a:pt x="184" y="313"/>
                  <a:pt x="184" y="312"/>
                </a:cubicBezTo>
                <a:cubicBezTo>
                  <a:pt x="185" y="311"/>
                  <a:pt x="186" y="312"/>
                  <a:pt x="186" y="311"/>
                </a:cubicBezTo>
                <a:close/>
                <a:moveTo>
                  <a:pt x="165" y="328"/>
                </a:moveTo>
                <a:cubicBezTo>
                  <a:pt x="164" y="328"/>
                  <a:pt x="163" y="329"/>
                  <a:pt x="163" y="330"/>
                </a:cubicBezTo>
                <a:cubicBezTo>
                  <a:pt x="164" y="330"/>
                  <a:pt x="164" y="329"/>
                  <a:pt x="165" y="328"/>
                </a:cubicBezTo>
                <a:close/>
                <a:moveTo>
                  <a:pt x="177" y="318"/>
                </a:moveTo>
                <a:cubicBezTo>
                  <a:pt x="179" y="319"/>
                  <a:pt x="180" y="317"/>
                  <a:pt x="178" y="317"/>
                </a:cubicBezTo>
                <a:lnTo>
                  <a:pt x="177" y="318"/>
                </a:lnTo>
                <a:close/>
                <a:moveTo>
                  <a:pt x="170" y="323"/>
                </a:moveTo>
                <a:cubicBezTo>
                  <a:pt x="170" y="322"/>
                  <a:pt x="169" y="322"/>
                  <a:pt x="168" y="323"/>
                </a:cubicBezTo>
                <a:cubicBezTo>
                  <a:pt x="169" y="324"/>
                  <a:pt x="170" y="324"/>
                  <a:pt x="170" y="323"/>
                </a:cubicBezTo>
                <a:close/>
                <a:moveTo>
                  <a:pt x="166" y="325"/>
                </a:moveTo>
                <a:cubicBezTo>
                  <a:pt x="166" y="326"/>
                  <a:pt x="166" y="326"/>
                  <a:pt x="166" y="327"/>
                </a:cubicBezTo>
                <a:cubicBezTo>
                  <a:pt x="167" y="326"/>
                  <a:pt x="168" y="326"/>
                  <a:pt x="168" y="325"/>
                </a:cubicBezTo>
                <a:cubicBezTo>
                  <a:pt x="167" y="325"/>
                  <a:pt x="167" y="325"/>
                  <a:pt x="166" y="325"/>
                </a:cubicBezTo>
                <a:close/>
                <a:moveTo>
                  <a:pt x="168" y="327"/>
                </a:moveTo>
                <a:cubicBezTo>
                  <a:pt x="170" y="328"/>
                  <a:pt x="170" y="327"/>
                  <a:pt x="171" y="326"/>
                </a:cubicBezTo>
                <a:cubicBezTo>
                  <a:pt x="172" y="326"/>
                  <a:pt x="173" y="325"/>
                  <a:pt x="173" y="324"/>
                </a:cubicBezTo>
                <a:cubicBezTo>
                  <a:pt x="173" y="324"/>
                  <a:pt x="173" y="324"/>
                  <a:pt x="172" y="323"/>
                </a:cubicBezTo>
                <a:cubicBezTo>
                  <a:pt x="172" y="324"/>
                  <a:pt x="172" y="324"/>
                  <a:pt x="171" y="323"/>
                </a:cubicBezTo>
                <a:cubicBezTo>
                  <a:pt x="170" y="325"/>
                  <a:pt x="168" y="326"/>
                  <a:pt x="168" y="327"/>
                </a:cubicBezTo>
                <a:close/>
                <a:moveTo>
                  <a:pt x="174" y="322"/>
                </a:moveTo>
                <a:cubicBezTo>
                  <a:pt x="175" y="323"/>
                  <a:pt x="175" y="322"/>
                  <a:pt x="176" y="321"/>
                </a:cubicBezTo>
                <a:cubicBezTo>
                  <a:pt x="176" y="321"/>
                  <a:pt x="177" y="320"/>
                  <a:pt x="177" y="319"/>
                </a:cubicBezTo>
                <a:cubicBezTo>
                  <a:pt x="176" y="319"/>
                  <a:pt x="176" y="318"/>
                  <a:pt x="175" y="317"/>
                </a:cubicBezTo>
                <a:cubicBezTo>
                  <a:pt x="174" y="319"/>
                  <a:pt x="175" y="319"/>
                  <a:pt x="175" y="320"/>
                </a:cubicBezTo>
                <a:cubicBezTo>
                  <a:pt x="175" y="321"/>
                  <a:pt x="173" y="321"/>
                  <a:pt x="174" y="322"/>
                </a:cubicBezTo>
                <a:close/>
                <a:moveTo>
                  <a:pt x="612" y="103"/>
                </a:moveTo>
                <a:cubicBezTo>
                  <a:pt x="618" y="113"/>
                  <a:pt x="623" y="123"/>
                  <a:pt x="626" y="134"/>
                </a:cubicBezTo>
                <a:cubicBezTo>
                  <a:pt x="627" y="136"/>
                  <a:pt x="627" y="139"/>
                  <a:pt x="628" y="141"/>
                </a:cubicBezTo>
                <a:cubicBezTo>
                  <a:pt x="628" y="141"/>
                  <a:pt x="628" y="141"/>
                  <a:pt x="628" y="141"/>
                </a:cubicBezTo>
                <a:cubicBezTo>
                  <a:pt x="627" y="141"/>
                  <a:pt x="628" y="142"/>
                  <a:pt x="628" y="143"/>
                </a:cubicBezTo>
                <a:cubicBezTo>
                  <a:pt x="628" y="144"/>
                  <a:pt x="628" y="144"/>
                  <a:pt x="628" y="145"/>
                </a:cubicBezTo>
                <a:cubicBezTo>
                  <a:pt x="628" y="146"/>
                  <a:pt x="630" y="147"/>
                  <a:pt x="630" y="149"/>
                </a:cubicBezTo>
                <a:cubicBezTo>
                  <a:pt x="630" y="149"/>
                  <a:pt x="630" y="149"/>
                  <a:pt x="630" y="149"/>
                </a:cubicBezTo>
                <a:cubicBezTo>
                  <a:pt x="630" y="150"/>
                  <a:pt x="630" y="150"/>
                  <a:pt x="630" y="150"/>
                </a:cubicBezTo>
                <a:cubicBezTo>
                  <a:pt x="630" y="151"/>
                  <a:pt x="630" y="151"/>
                  <a:pt x="630" y="152"/>
                </a:cubicBezTo>
                <a:cubicBezTo>
                  <a:pt x="631" y="152"/>
                  <a:pt x="630" y="152"/>
                  <a:pt x="630" y="152"/>
                </a:cubicBezTo>
                <a:cubicBezTo>
                  <a:pt x="631" y="154"/>
                  <a:pt x="631" y="155"/>
                  <a:pt x="631" y="156"/>
                </a:cubicBezTo>
                <a:cubicBezTo>
                  <a:pt x="630" y="156"/>
                  <a:pt x="631" y="157"/>
                  <a:pt x="630" y="158"/>
                </a:cubicBezTo>
                <a:cubicBezTo>
                  <a:pt x="630" y="159"/>
                  <a:pt x="631" y="160"/>
                  <a:pt x="630" y="161"/>
                </a:cubicBezTo>
                <a:cubicBezTo>
                  <a:pt x="632" y="164"/>
                  <a:pt x="632" y="167"/>
                  <a:pt x="633" y="171"/>
                </a:cubicBezTo>
                <a:cubicBezTo>
                  <a:pt x="632" y="173"/>
                  <a:pt x="634" y="175"/>
                  <a:pt x="634" y="177"/>
                </a:cubicBezTo>
                <a:cubicBezTo>
                  <a:pt x="634" y="178"/>
                  <a:pt x="633" y="179"/>
                  <a:pt x="633" y="179"/>
                </a:cubicBezTo>
                <a:cubicBezTo>
                  <a:pt x="633" y="180"/>
                  <a:pt x="634" y="180"/>
                  <a:pt x="633" y="180"/>
                </a:cubicBezTo>
                <a:cubicBezTo>
                  <a:pt x="633" y="180"/>
                  <a:pt x="633" y="181"/>
                  <a:pt x="633" y="181"/>
                </a:cubicBezTo>
                <a:cubicBezTo>
                  <a:pt x="633" y="182"/>
                  <a:pt x="633" y="182"/>
                  <a:pt x="633" y="183"/>
                </a:cubicBezTo>
                <a:cubicBezTo>
                  <a:pt x="633" y="184"/>
                  <a:pt x="634" y="184"/>
                  <a:pt x="634" y="185"/>
                </a:cubicBezTo>
                <a:cubicBezTo>
                  <a:pt x="635" y="186"/>
                  <a:pt x="633" y="188"/>
                  <a:pt x="633" y="189"/>
                </a:cubicBezTo>
                <a:cubicBezTo>
                  <a:pt x="633" y="189"/>
                  <a:pt x="633" y="190"/>
                  <a:pt x="633" y="190"/>
                </a:cubicBezTo>
                <a:cubicBezTo>
                  <a:pt x="633" y="192"/>
                  <a:pt x="632" y="194"/>
                  <a:pt x="632" y="195"/>
                </a:cubicBezTo>
                <a:cubicBezTo>
                  <a:pt x="633" y="197"/>
                  <a:pt x="632" y="200"/>
                  <a:pt x="632" y="203"/>
                </a:cubicBezTo>
                <a:cubicBezTo>
                  <a:pt x="632" y="204"/>
                  <a:pt x="632" y="205"/>
                  <a:pt x="631" y="205"/>
                </a:cubicBezTo>
                <a:cubicBezTo>
                  <a:pt x="632" y="205"/>
                  <a:pt x="632" y="205"/>
                  <a:pt x="632" y="205"/>
                </a:cubicBezTo>
                <a:cubicBezTo>
                  <a:pt x="631" y="207"/>
                  <a:pt x="632" y="209"/>
                  <a:pt x="631" y="211"/>
                </a:cubicBezTo>
                <a:cubicBezTo>
                  <a:pt x="631" y="212"/>
                  <a:pt x="631" y="213"/>
                  <a:pt x="631" y="214"/>
                </a:cubicBezTo>
                <a:cubicBezTo>
                  <a:pt x="631" y="214"/>
                  <a:pt x="631" y="214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6"/>
                  <a:pt x="630" y="217"/>
                  <a:pt x="630" y="218"/>
                </a:cubicBezTo>
                <a:cubicBezTo>
                  <a:pt x="630" y="218"/>
                  <a:pt x="630" y="219"/>
                  <a:pt x="630" y="219"/>
                </a:cubicBezTo>
                <a:cubicBezTo>
                  <a:pt x="631" y="221"/>
                  <a:pt x="628" y="222"/>
                  <a:pt x="629" y="223"/>
                </a:cubicBezTo>
                <a:cubicBezTo>
                  <a:pt x="629" y="223"/>
                  <a:pt x="628" y="224"/>
                  <a:pt x="628" y="224"/>
                </a:cubicBezTo>
                <a:cubicBezTo>
                  <a:pt x="628" y="226"/>
                  <a:pt x="627" y="227"/>
                  <a:pt x="626" y="229"/>
                </a:cubicBezTo>
                <a:cubicBezTo>
                  <a:pt x="627" y="231"/>
                  <a:pt x="626" y="234"/>
                  <a:pt x="625" y="236"/>
                </a:cubicBezTo>
                <a:cubicBezTo>
                  <a:pt x="625" y="237"/>
                  <a:pt x="625" y="238"/>
                  <a:pt x="624" y="238"/>
                </a:cubicBezTo>
                <a:cubicBezTo>
                  <a:pt x="625" y="239"/>
                  <a:pt x="625" y="239"/>
                  <a:pt x="625" y="240"/>
                </a:cubicBezTo>
                <a:cubicBezTo>
                  <a:pt x="625" y="240"/>
                  <a:pt x="625" y="239"/>
                  <a:pt x="625" y="239"/>
                </a:cubicBezTo>
                <a:cubicBezTo>
                  <a:pt x="625" y="240"/>
                  <a:pt x="625" y="240"/>
                  <a:pt x="625" y="241"/>
                </a:cubicBezTo>
                <a:cubicBezTo>
                  <a:pt x="625" y="241"/>
                  <a:pt x="625" y="242"/>
                  <a:pt x="625" y="242"/>
                </a:cubicBezTo>
                <a:cubicBezTo>
                  <a:pt x="625" y="242"/>
                  <a:pt x="624" y="243"/>
                  <a:pt x="624" y="243"/>
                </a:cubicBezTo>
                <a:cubicBezTo>
                  <a:pt x="624" y="244"/>
                  <a:pt x="624" y="245"/>
                  <a:pt x="624" y="245"/>
                </a:cubicBezTo>
                <a:cubicBezTo>
                  <a:pt x="624" y="246"/>
                  <a:pt x="624" y="246"/>
                  <a:pt x="624" y="247"/>
                </a:cubicBezTo>
                <a:cubicBezTo>
                  <a:pt x="624" y="247"/>
                  <a:pt x="624" y="247"/>
                  <a:pt x="624" y="247"/>
                </a:cubicBezTo>
                <a:cubicBezTo>
                  <a:pt x="623" y="247"/>
                  <a:pt x="624" y="248"/>
                  <a:pt x="624" y="248"/>
                </a:cubicBezTo>
                <a:cubicBezTo>
                  <a:pt x="624" y="248"/>
                  <a:pt x="623" y="248"/>
                  <a:pt x="623" y="248"/>
                </a:cubicBezTo>
                <a:cubicBezTo>
                  <a:pt x="623" y="249"/>
                  <a:pt x="624" y="251"/>
                  <a:pt x="624" y="251"/>
                </a:cubicBezTo>
                <a:cubicBezTo>
                  <a:pt x="624" y="250"/>
                  <a:pt x="624" y="251"/>
                  <a:pt x="625" y="251"/>
                </a:cubicBezTo>
                <a:cubicBezTo>
                  <a:pt x="624" y="253"/>
                  <a:pt x="624" y="254"/>
                  <a:pt x="624" y="256"/>
                </a:cubicBezTo>
                <a:cubicBezTo>
                  <a:pt x="624" y="256"/>
                  <a:pt x="624" y="257"/>
                  <a:pt x="624" y="257"/>
                </a:cubicBezTo>
                <a:cubicBezTo>
                  <a:pt x="623" y="258"/>
                  <a:pt x="623" y="256"/>
                  <a:pt x="623" y="255"/>
                </a:cubicBezTo>
                <a:cubicBezTo>
                  <a:pt x="623" y="255"/>
                  <a:pt x="624" y="251"/>
                  <a:pt x="622" y="252"/>
                </a:cubicBezTo>
                <a:cubicBezTo>
                  <a:pt x="623" y="254"/>
                  <a:pt x="622" y="255"/>
                  <a:pt x="622" y="255"/>
                </a:cubicBezTo>
                <a:cubicBezTo>
                  <a:pt x="622" y="256"/>
                  <a:pt x="622" y="257"/>
                  <a:pt x="621" y="257"/>
                </a:cubicBezTo>
                <a:cubicBezTo>
                  <a:pt x="621" y="258"/>
                  <a:pt x="621" y="260"/>
                  <a:pt x="621" y="261"/>
                </a:cubicBezTo>
                <a:cubicBezTo>
                  <a:pt x="620" y="262"/>
                  <a:pt x="621" y="262"/>
                  <a:pt x="621" y="264"/>
                </a:cubicBezTo>
                <a:cubicBezTo>
                  <a:pt x="621" y="265"/>
                  <a:pt x="620" y="264"/>
                  <a:pt x="621" y="266"/>
                </a:cubicBezTo>
                <a:cubicBezTo>
                  <a:pt x="621" y="266"/>
                  <a:pt x="621" y="267"/>
                  <a:pt x="621" y="267"/>
                </a:cubicBezTo>
                <a:cubicBezTo>
                  <a:pt x="621" y="266"/>
                  <a:pt x="623" y="263"/>
                  <a:pt x="623" y="262"/>
                </a:cubicBezTo>
                <a:cubicBezTo>
                  <a:pt x="623" y="262"/>
                  <a:pt x="623" y="261"/>
                  <a:pt x="624" y="260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23" y="265"/>
                  <a:pt x="624" y="272"/>
                  <a:pt x="622" y="276"/>
                </a:cubicBezTo>
                <a:cubicBezTo>
                  <a:pt x="622" y="276"/>
                  <a:pt x="622" y="276"/>
                  <a:pt x="622" y="276"/>
                </a:cubicBezTo>
                <a:cubicBezTo>
                  <a:pt x="621" y="277"/>
                  <a:pt x="622" y="273"/>
                  <a:pt x="621" y="273"/>
                </a:cubicBezTo>
                <a:cubicBezTo>
                  <a:pt x="620" y="273"/>
                  <a:pt x="621" y="274"/>
                  <a:pt x="621" y="275"/>
                </a:cubicBezTo>
                <a:cubicBezTo>
                  <a:pt x="621" y="277"/>
                  <a:pt x="621" y="280"/>
                  <a:pt x="621" y="282"/>
                </a:cubicBezTo>
                <a:cubicBezTo>
                  <a:pt x="621" y="283"/>
                  <a:pt x="620" y="284"/>
                  <a:pt x="621" y="284"/>
                </a:cubicBezTo>
                <a:cubicBezTo>
                  <a:pt x="621" y="284"/>
                  <a:pt x="621" y="289"/>
                  <a:pt x="621" y="289"/>
                </a:cubicBezTo>
                <a:cubicBezTo>
                  <a:pt x="621" y="289"/>
                  <a:pt x="621" y="290"/>
                  <a:pt x="621" y="290"/>
                </a:cubicBezTo>
                <a:cubicBezTo>
                  <a:pt x="621" y="291"/>
                  <a:pt x="622" y="291"/>
                  <a:pt x="622" y="292"/>
                </a:cubicBezTo>
                <a:cubicBezTo>
                  <a:pt x="621" y="293"/>
                  <a:pt x="622" y="295"/>
                  <a:pt x="622" y="297"/>
                </a:cubicBezTo>
                <a:cubicBezTo>
                  <a:pt x="622" y="298"/>
                  <a:pt x="622" y="299"/>
                  <a:pt x="622" y="300"/>
                </a:cubicBezTo>
                <a:cubicBezTo>
                  <a:pt x="622" y="301"/>
                  <a:pt x="623" y="301"/>
                  <a:pt x="623" y="302"/>
                </a:cubicBezTo>
                <a:cubicBezTo>
                  <a:pt x="624" y="305"/>
                  <a:pt x="624" y="308"/>
                  <a:pt x="626" y="309"/>
                </a:cubicBezTo>
                <a:cubicBezTo>
                  <a:pt x="625" y="309"/>
                  <a:pt x="625" y="309"/>
                  <a:pt x="624" y="309"/>
                </a:cubicBezTo>
                <a:cubicBezTo>
                  <a:pt x="625" y="311"/>
                  <a:pt x="625" y="312"/>
                  <a:pt x="626" y="313"/>
                </a:cubicBezTo>
                <a:cubicBezTo>
                  <a:pt x="625" y="315"/>
                  <a:pt x="628" y="317"/>
                  <a:pt x="627" y="319"/>
                </a:cubicBezTo>
                <a:cubicBezTo>
                  <a:pt x="628" y="319"/>
                  <a:pt x="628" y="319"/>
                  <a:pt x="629" y="320"/>
                </a:cubicBezTo>
                <a:cubicBezTo>
                  <a:pt x="629" y="321"/>
                  <a:pt x="628" y="321"/>
                  <a:pt x="628" y="321"/>
                </a:cubicBezTo>
                <a:cubicBezTo>
                  <a:pt x="628" y="322"/>
                  <a:pt x="629" y="322"/>
                  <a:pt x="630" y="322"/>
                </a:cubicBezTo>
                <a:cubicBezTo>
                  <a:pt x="630" y="323"/>
                  <a:pt x="631" y="324"/>
                  <a:pt x="631" y="325"/>
                </a:cubicBezTo>
                <a:cubicBezTo>
                  <a:pt x="632" y="327"/>
                  <a:pt x="634" y="329"/>
                  <a:pt x="635" y="331"/>
                </a:cubicBezTo>
                <a:cubicBezTo>
                  <a:pt x="635" y="331"/>
                  <a:pt x="635" y="332"/>
                  <a:pt x="635" y="332"/>
                </a:cubicBezTo>
                <a:cubicBezTo>
                  <a:pt x="636" y="334"/>
                  <a:pt x="638" y="335"/>
                  <a:pt x="637" y="337"/>
                </a:cubicBezTo>
                <a:cubicBezTo>
                  <a:pt x="639" y="337"/>
                  <a:pt x="639" y="339"/>
                  <a:pt x="641" y="340"/>
                </a:cubicBezTo>
                <a:cubicBezTo>
                  <a:pt x="641" y="337"/>
                  <a:pt x="638" y="336"/>
                  <a:pt x="637" y="334"/>
                </a:cubicBezTo>
                <a:cubicBezTo>
                  <a:pt x="637" y="334"/>
                  <a:pt x="637" y="332"/>
                  <a:pt x="636" y="332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8" y="333"/>
                  <a:pt x="639" y="335"/>
                  <a:pt x="640" y="336"/>
                </a:cubicBezTo>
                <a:cubicBezTo>
                  <a:pt x="641" y="337"/>
                  <a:pt x="642" y="338"/>
                  <a:pt x="643" y="339"/>
                </a:cubicBezTo>
                <a:cubicBezTo>
                  <a:pt x="642" y="339"/>
                  <a:pt x="642" y="339"/>
                  <a:pt x="642" y="340"/>
                </a:cubicBezTo>
                <a:cubicBezTo>
                  <a:pt x="642" y="340"/>
                  <a:pt x="643" y="340"/>
                  <a:pt x="643" y="341"/>
                </a:cubicBezTo>
                <a:cubicBezTo>
                  <a:pt x="643" y="341"/>
                  <a:pt x="643" y="342"/>
                  <a:pt x="643" y="342"/>
                </a:cubicBezTo>
                <a:cubicBezTo>
                  <a:pt x="643" y="342"/>
                  <a:pt x="644" y="342"/>
                  <a:pt x="644" y="343"/>
                </a:cubicBezTo>
                <a:cubicBezTo>
                  <a:pt x="644" y="343"/>
                  <a:pt x="644" y="343"/>
                  <a:pt x="644" y="343"/>
                </a:cubicBezTo>
                <a:cubicBezTo>
                  <a:pt x="644" y="343"/>
                  <a:pt x="645" y="343"/>
                  <a:pt x="645" y="343"/>
                </a:cubicBezTo>
                <a:cubicBezTo>
                  <a:pt x="645" y="344"/>
                  <a:pt x="645" y="344"/>
                  <a:pt x="646" y="344"/>
                </a:cubicBezTo>
                <a:cubicBezTo>
                  <a:pt x="646" y="344"/>
                  <a:pt x="646" y="345"/>
                  <a:pt x="646" y="345"/>
                </a:cubicBezTo>
                <a:cubicBezTo>
                  <a:pt x="648" y="346"/>
                  <a:pt x="649" y="347"/>
                  <a:pt x="650" y="348"/>
                </a:cubicBezTo>
                <a:cubicBezTo>
                  <a:pt x="651" y="348"/>
                  <a:pt x="651" y="348"/>
                  <a:pt x="651" y="348"/>
                </a:cubicBezTo>
                <a:cubicBezTo>
                  <a:pt x="651" y="348"/>
                  <a:pt x="652" y="349"/>
                  <a:pt x="652" y="349"/>
                </a:cubicBezTo>
                <a:cubicBezTo>
                  <a:pt x="653" y="349"/>
                  <a:pt x="654" y="350"/>
                  <a:pt x="654" y="350"/>
                </a:cubicBezTo>
                <a:cubicBezTo>
                  <a:pt x="656" y="351"/>
                  <a:pt x="657" y="352"/>
                  <a:pt x="659" y="352"/>
                </a:cubicBezTo>
                <a:cubicBezTo>
                  <a:pt x="659" y="352"/>
                  <a:pt x="659" y="353"/>
                  <a:pt x="660" y="353"/>
                </a:cubicBezTo>
                <a:cubicBezTo>
                  <a:pt x="660" y="353"/>
                  <a:pt x="660" y="352"/>
                  <a:pt x="660" y="353"/>
                </a:cubicBezTo>
                <a:cubicBezTo>
                  <a:pt x="661" y="353"/>
                  <a:pt x="661" y="353"/>
                  <a:pt x="661" y="353"/>
                </a:cubicBezTo>
                <a:cubicBezTo>
                  <a:pt x="662" y="353"/>
                  <a:pt x="662" y="353"/>
                  <a:pt x="663" y="353"/>
                </a:cubicBezTo>
                <a:cubicBezTo>
                  <a:pt x="663" y="353"/>
                  <a:pt x="663" y="353"/>
                  <a:pt x="663" y="354"/>
                </a:cubicBezTo>
                <a:cubicBezTo>
                  <a:pt x="664" y="354"/>
                  <a:pt x="665" y="353"/>
                  <a:pt x="666" y="353"/>
                </a:cubicBezTo>
                <a:cubicBezTo>
                  <a:pt x="666" y="353"/>
                  <a:pt x="666" y="354"/>
                  <a:pt x="666" y="354"/>
                </a:cubicBezTo>
                <a:cubicBezTo>
                  <a:pt x="667" y="354"/>
                  <a:pt x="667" y="353"/>
                  <a:pt x="667" y="354"/>
                </a:cubicBezTo>
                <a:cubicBezTo>
                  <a:pt x="668" y="354"/>
                  <a:pt x="669" y="354"/>
                  <a:pt x="669" y="354"/>
                </a:cubicBezTo>
                <a:cubicBezTo>
                  <a:pt x="670" y="354"/>
                  <a:pt x="670" y="354"/>
                  <a:pt x="670" y="353"/>
                </a:cubicBezTo>
                <a:cubicBezTo>
                  <a:pt x="671" y="353"/>
                  <a:pt x="671" y="354"/>
                  <a:pt x="672" y="353"/>
                </a:cubicBezTo>
                <a:cubicBezTo>
                  <a:pt x="672" y="353"/>
                  <a:pt x="672" y="353"/>
                  <a:pt x="672" y="353"/>
                </a:cubicBezTo>
                <a:cubicBezTo>
                  <a:pt x="673" y="353"/>
                  <a:pt x="673" y="353"/>
                  <a:pt x="673" y="353"/>
                </a:cubicBezTo>
                <a:cubicBezTo>
                  <a:pt x="674" y="353"/>
                  <a:pt x="674" y="352"/>
                  <a:pt x="676" y="353"/>
                </a:cubicBezTo>
                <a:cubicBezTo>
                  <a:pt x="676" y="352"/>
                  <a:pt x="676" y="352"/>
                  <a:pt x="677" y="352"/>
                </a:cubicBezTo>
                <a:cubicBezTo>
                  <a:pt x="677" y="352"/>
                  <a:pt x="677" y="352"/>
                  <a:pt x="677" y="352"/>
                </a:cubicBezTo>
                <a:cubicBezTo>
                  <a:pt x="678" y="351"/>
                  <a:pt x="679" y="351"/>
                  <a:pt x="680" y="351"/>
                </a:cubicBezTo>
                <a:cubicBezTo>
                  <a:pt x="680" y="351"/>
                  <a:pt x="680" y="350"/>
                  <a:pt x="680" y="350"/>
                </a:cubicBezTo>
                <a:cubicBezTo>
                  <a:pt x="680" y="350"/>
                  <a:pt x="681" y="350"/>
                  <a:pt x="681" y="350"/>
                </a:cubicBezTo>
                <a:cubicBezTo>
                  <a:pt x="681" y="350"/>
                  <a:pt x="681" y="350"/>
                  <a:pt x="681" y="350"/>
                </a:cubicBezTo>
                <a:cubicBezTo>
                  <a:pt x="682" y="350"/>
                  <a:pt x="682" y="350"/>
                  <a:pt x="682" y="349"/>
                </a:cubicBezTo>
                <a:cubicBezTo>
                  <a:pt x="683" y="349"/>
                  <a:pt x="683" y="349"/>
                  <a:pt x="684" y="349"/>
                </a:cubicBezTo>
                <a:cubicBezTo>
                  <a:pt x="684" y="349"/>
                  <a:pt x="685" y="348"/>
                  <a:pt x="685" y="348"/>
                </a:cubicBezTo>
                <a:cubicBezTo>
                  <a:pt x="685" y="348"/>
                  <a:pt x="687" y="347"/>
                  <a:pt x="688" y="345"/>
                </a:cubicBezTo>
                <a:cubicBezTo>
                  <a:pt x="688" y="346"/>
                  <a:pt x="688" y="346"/>
                  <a:pt x="688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90" y="344"/>
                  <a:pt x="690" y="344"/>
                  <a:pt x="690" y="344"/>
                </a:cubicBezTo>
                <a:cubicBezTo>
                  <a:pt x="690" y="344"/>
                  <a:pt x="690" y="344"/>
                  <a:pt x="691" y="343"/>
                </a:cubicBezTo>
                <a:cubicBezTo>
                  <a:pt x="691" y="343"/>
                  <a:pt x="692" y="342"/>
                  <a:pt x="692" y="341"/>
                </a:cubicBezTo>
                <a:cubicBezTo>
                  <a:pt x="693" y="340"/>
                  <a:pt x="695" y="337"/>
                  <a:pt x="694" y="338"/>
                </a:cubicBezTo>
                <a:cubicBezTo>
                  <a:pt x="693" y="339"/>
                  <a:pt x="693" y="339"/>
                  <a:pt x="693" y="339"/>
                </a:cubicBezTo>
                <a:cubicBezTo>
                  <a:pt x="692" y="340"/>
                  <a:pt x="690" y="342"/>
                  <a:pt x="690" y="343"/>
                </a:cubicBezTo>
                <a:cubicBezTo>
                  <a:pt x="689" y="343"/>
                  <a:pt x="689" y="343"/>
                  <a:pt x="689" y="344"/>
                </a:cubicBezTo>
                <a:cubicBezTo>
                  <a:pt x="689" y="344"/>
                  <a:pt x="689" y="344"/>
                  <a:pt x="689" y="344"/>
                </a:cubicBezTo>
                <a:cubicBezTo>
                  <a:pt x="689" y="343"/>
                  <a:pt x="689" y="343"/>
                  <a:pt x="689" y="343"/>
                </a:cubicBezTo>
                <a:cubicBezTo>
                  <a:pt x="688" y="344"/>
                  <a:pt x="687" y="346"/>
                  <a:pt x="687" y="346"/>
                </a:cubicBezTo>
                <a:cubicBezTo>
                  <a:pt x="685" y="347"/>
                  <a:pt x="684" y="348"/>
                  <a:pt x="683" y="349"/>
                </a:cubicBezTo>
                <a:cubicBezTo>
                  <a:pt x="681" y="348"/>
                  <a:pt x="681" y="350"/>
                  <a:pt x="680" y="349"/>
                </a:cubicBezTo>
                <a:cubicBezTo>
                  <a:pt x="686" y="346"/>
                  <a:pt x="692" y="340"/>
                  <a:pt x="695" y="335"/>
                </a:cubicBezTo>
                <a:cubicBezTo>
                  <a:pt x="697" y="339"/>
                  <a:pt x="700" y="339"/>
                  <a:pt x="703" y="343"/>
                </a:cubicBezTo>
                <a:cubicBezTo>
                  <a:pt x="708" y="349"/>
                  <a:pt x="715" y="351"/>
                  <a:pt x="723" y="352"/>
                </a:cubicBezTo>
                <a:cubicBezTo>
                  <a:pt x="732" y="353"/>
                  <a:pt x="742" y="348"/>
                  <a:pt x="749" y="340"/>
                </a:cubicBezTo>
                <a:cubicBezTo>
                  <a:pt x="754" y="332"/>
                  <a:pt x="757" y="323"/>
                  <a:pt x="758" y="312"/>
                </a:cubicBezTo>
                <a:cubicBezTo>
                  <a:pt x="758" y="281"/>
                  <a:pt x="735" y="282"/>
                  <a:pt x="735" y="282"/>
                </a:cubicBezTo>
                <a:cubicBezTo>
                  <a:pt x="736" y="282"/>
                  <a:pt x="750" y="252"/>
                  <a:pt x="731" y="233"/>
                </a:cubicBezTo>
                <a:cubicBezTo>
                  <a:pt x="727" y="229"/>
                  <a:pt x="720" y="226"/>
                  <a:pt x="714" y="225"/>
                </a:cubicBezTo>
                <a:cubicBezTo>
                  <a:pt x="685" y="218"/>
                  <a:pt x="672" y="245"/>
                  <a:pt x="670" y="252"/>
                </a:cubicBezTo>
                <a:cubicBezTo>
                  <a:pt x="663" y="289"/>
                  <a:pt x="703" y="294"/>
                  <a:pt x="712" y="277"/>
                </a:cubicBezTo>
                <a:cubicBezTo>
                  <a:pt x="705" y="306"/>
                  <a:pt x="676" y="293"/>
                  <a:pt x="668" y="281"/>
                </a:cubicBezTo>
                <a:cubicBezTo>
                  <a:pt x="662" y="271"/>
                  <a:pt x="661" y="257"/>
                  <a:pt x="658" y="244"/>
                </a:cubicBezTo>
                <a:cubicBezTo>
                  <a:pt x="654" y="223"/>
                  <a:pt x="656" y="200"/>
                  <a:pt x="652" y="179"/>
                </a:cubicBezTo>
                <a:cubicBezTo>
                  <a:pt x="647" y="150"/>
                  <a:pt x="637" y="122"/>
                  <a:pt x="620" y="98"/>
                </a:cubicBezTo>
                <a:cubicBezTo>
                  <a:pt x="609" y="82"/>
                  <a:pt x="594" y="70"/>
                  <a:pt x="580" y="57"/>
                </a:cubicBezTo>
                <a:cubicBezTo>
                  <a:pt x="588" y="64"/>
                  <a:pt x="612" y="103"/>
                  <a:pt x="612" y="103"/>
                </a:cubicBezTo>
                <a:close/>
                <a:moveTo>
                  <a:pt x="626" y="238"/>
                </a:moveTo>
                <a:cubicBezTo>
                  <a:pt x="627" y="237"/>
                  <a:pt x="627" y="236"/>
                  <a:pt x="626" y="235"/>
                </a:cubicBezTo>
                <a:cubicBezTo>
                  <a:pt x="626" y="234"/>
                  <a:pt x="628" y="234"/>
                  <a:pt x="628" y="234"/>
                </a:cubicBezTo>
                <a:cubicBezTo>
                  <a:pt x="628" y="233"/>
                  <a:pt x="627" y="237"/>
                  <a:pt x="627" y="239"/>
                </a:cubicBezTo>
                <a:cubicBezTo>
                  <a:pt x="627" y="239"/>
                  <a:pt x="626" y="239"/>
                  <a:pt x="626" y="238"/>
                </a:cubicBezTo>
                <a:close/>
                <a:moveTo>
                  <a:pt x="629" y="316"/>
                </a:moveTo>
                <a:cubicBezTo>
                  <a:pt x="628" y="314"/>
                  <a:pt x="627" y="313"/>
                  <a:pt x="627" y="311"/>
                </a:cubicBezTo>
                <a:cubicBezTo>
                  <a:pt x="626" y="310"/>
                  <a:pt x="625" y="310"/>
                  <a:pt x="626" y="309"/>
                </a:cubicBezTo>
                <a:cubicBezTo>
                  <a:pt x="626" y="309"/>
                  <a:pt x="626" y="309"/>
                  <a:pt x="626" y="309"/>
                </a:cubicBezTo>
                <a:cubicBezTo>
                  <a:pt x="626" y="308"/>
                  <a:pt x="625" y="306"/>
                  <a:pt x="625" y="305"/>
                </a:cubicBezTo>
                <a:cubicBezTo>
                  <a:pt x="625" y="304"/>
                  <a:pt x="625" y="304"/>
                  <a:pt x="625" y="304"/>
                </a:cubicBezTo>
                <a:cubicBezTo>
                  <a:pt x="628" y="308"/>
                  <a:pt x="629" y="316"/>
                  <a:pt x="629" y="316"/>
                </a:cubicBezTo>
                <a:close/>
                <a:moveTo>
                  <a:pt x="676" y="351"/>
                </a:moveTo>
                <a:cubicBezTo>
                  <a:pt x="676" y="351"/>
                  <a:pt x="676" y="352"/>
                  <a:pt x="675" y="352"/>
                </a:cubicBezTo>
                <a:cubicBezTo>
                  <a:pt x="675" y="352"/>
                  <a:pt x="674" y="352"/>
                  <a:pt x="673" y="352"/>
                </a:cubicBezTo>
                <a:cubicBezTo>
                  <a:pt x="673" y="352"/>
                  <a:pt x="672" y="352"/>
                  <a:pt x="671" y="352"/>
                </a:cubicBezTo>
                <a:cubicBezTo>
                  <a:pt x="671" y="352"/>
                  <a:pt x="671" y="352"/>
                  <a:pt x="671" y="352"/>
                </a:cubicBezTo>
                <a:cubicBezTo>
                  <a:pt x="671" y="351"/>
                  <a:pt x="677" y="351"/>
                  <a:pt x="676" y="351"/>
                </a:cubicBezTo>
                <a:close/>
                <a:moveTo>
                  <a:pt x="667" y="353"/>
                </a:move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3" y="353"/>
                  <a:pt x="662" y="352"/>
                </a:cubicBezTo>
                <a:cubicBezTo>
                  <a:pt x="661" y="352"/>
                  <a:pt x="661" y="352"/>
                  <a:pt x="660" y="352"/>
                </a:cubicBezTo>
                <a:cubicBezTo>
                  <a:pt x="660" y="352"/>
                  <a:pt x="660" y="351"/>
                  <a:pt x="660" y="351"/>
                </a:cubicBezTo>
                <a:cubicBezTo>
                  <a:pt x="659" y="351"/>
                  <a:pt x="658" y="351"/>
                  <a:pt x="657" y="351"/>
                </a:cubicBezTo>
                <a:cubicBezTo>
                  <a:pt x="656" y="350"/>
                  <a:pt x="655" y="350"/>
                  <a:pt x="655" y="349"/>
                </a:cubicBezTo>
                <a:cubicBezTo>
                  <a:pt x="654" y="349"/>
                  <a:pt x="654" y="349"/>
                  <a:pt x="654" y="348"/>
                </a:cubicBezTo>
                <a:cubicBezTo>
                  <a:pt x="656" y="347"/>
                  <a:pt x="662" y="352"/>
                  <a:pt x="667" y="353"/>
                </a:cubicBezTo>
                <a:close/>
                <a:moveTo>
                  <a:pt x="653" y="348"/>
                </a:moveTo>
                <a:cubicBezTo>
                  <a:pt x="653" y="348"/>
                  <a:pt x="653" y="347"/>
                  <a:pt x="652" y="348"/>
                </a:cubicBezTo>
                <a:cubicBezTo>
                  <a:pt x="651" y="347"/>
                  <a:pt x="650" y="346"/>
                  <a:pt x="649" y="346"/>
                </a:cubicBezTo>
                <a:cubicBezTo>
                  <a:pt x="649" y="345"/>
                  <a:pt x="648" y="345"/>
                  <a:pt x="648" y="344"/>
                </a:cubicBezTo>
                <a:cubicBezTo>
                  <a:pt x="649" y="343"/>
                  <a:pt x="651" y="347"/>
                  <a:pt x="653" y="348"/>
                </a:cubicBezTo>
                <a:close/>
                <a:moveTo>
                  <a:pt x="635" y="330"/>
                </a:moveTo>
                <a:cubicBezTo>
                  <a:pt x="635" y="330"/>
                  <a:pt x="635" y="329"/>
                  <a:pt x="635" y="328"/>
                </a:cubicBezTo>
                <a:cubicBezTo>
                  <a:pt x="634" y="328"/>
                  <a:pt x="634" y="328"/>
                  <a:pt x="633" y="327"/>
                </a:cubicBezTo>
                <a:cubicBezTo>
                  <a:pt x="632" y="327"/>
                  <a:pt x="632" y="324"/>
                  <a:pt x="632" y="324"/>
                </a:cubicBezTo>
                <a:cubicBezTo>
                  <a:pt x="635" y="325"/>
                  <a:pt x="635" y="329"/>
                  <a:pt x="636" y="331"/>
                </a:cubicBezTo>
                <a:cubicBezTo>
                  <a:pt x="636" y="330"/>
                  <a:pt x="635" y="330"/>
                  <a:pt x="635" y="330"/>
                </a:cubicBezTo>
                <a:close/>
                <a:moveTo>
                  <a:pt x="621" y="268"/>
                </a:moveTo>
                <a:cubicBezTo>
                  <a:pt x="621" y="270"/>
                  <a:pt x="621" y="270"/>
                  <a:pt x="622" y="270"/>
                </a:cubicBezTo>
                <a:cubicBezTo>
                  <a:pt x="622" y="269"/>
                  <a:pt x="622" y="267"/>
                  <a:pt x="621" y="268"/>
                </a:cubicBezTo>
                <a:close/>
                <a:moveTo>
                  <a:pt x="622" y="273"/>
                </a:moveTo>
                <a:cubicBezTo>
                  <a:pt x="623" y="270"/>
                  <a:pt x="620" y="271"/>
                  <a:pt x="622" y="273"/>
                </a:cubicBezTo>
                <a:close/>
                <a:moveTo>
                  <a:pt x="597" y="456"/>
                </a:moveTo>
                <a:cubicBezTo>
                  <a:pt x="597" y="456"/>
                  <a:pt x="597" y="455"/>
                  <a:pt x="597" y="455"/>
                </a:cubicBezTo>
                <a:cubicBezTo>
                  <a:pt x="596" y="456"/>
                  <a:pt x="596" y="456"/>
                  <a:pt x="596" y="456"/>
                </a:cubicBezTo>
                <a:cubicBezTo>
                  <a:pt x="596" y="457"/>
                  <a:pt x="596" y="457"/>
                  <a:pt x="596" y="458"/>
                </a:cubicBezTo>
                <a:cubicBezTo>
                  <a:pt x="596" y="458"/>
                  <a:pt x="596" y="459"/>
                  <a:pt x="596" y="459"/>
                </a:cubicBezTo>
                <a:cubicBezTo>
                  <a:pt x="596" y="460"/>
                  <a:pt x="596" y="460"/>
                  <a:pt x="596" y="460"/>
                </a:cubicBezTo>
                <a:cubicBezTo>
                  <a:pt x="596" y="461"/>
                  <a:pt x="596" y="462"/>
                  <a:pt x="596" y="463"/>
                </a:cubicBezTo>
                <a:cubicBezTo>
                  <a:pt x="596" y="464"/>
                  <a:pt x="597" y="466"/>
                  <a:pt x="596" y="467"/>
                </a:cubicBezTo>
                <a:cubicBezTo>
                  <a:pt x="597" y="468"/>
                  <a:pt x="597" y="469"/>
                  <a:pt x="598" y="470"/>
                </a:cubicBezTo>
                <a:cubicBezTo>
                  <a:pt x="598" y="471"/>
                  <a:pt x="598" y="472"/>
                  <a:pt x="599" y="473"/>
                </a:cubicBezTo>
                <a:cubicBezTo>
                  <a:pt x="600" y="472"/>
                  <a:pt x="598" y="471"/>
                  <a:pt x="599" y="470"/>
                </a:cubicBezTo>
                <a:cubicBezTo>
                  <a:pt x="599" y="469"/>
                  <a:pt x="598" y="468"/>
                  <a:pt x="599" y="468"/>
                </a:cubicBezTo>
                <a:cubicBezTo>
                  <a:pt x="599" y="467"/>
                  <a:pt x="599" y="466"/>
                  <a:pt x="599" y="465"/>
                </a:cubicBezTo>
                <a:cubicBezTo>
                  <a:pt x="598" y="465"/>
                  <a:pt x="597" y="464"/>
                  <a:pt x="597" y="463"/>
                </a:cubicBezTo>
                <a:cubicBezTo>
                  <a:pt x="598" y="462"/>
                  <a:pt x="598" y="462"/>
                  <a:pt x="599" y="460"/>
                </a:cubicBezTo>
                <a:cubicBezTo>
                  <a:pt x="598" y="459"/>
                  <a:pt x="598" y="460"/>
                  <a:pt x="597" y="460"/>
                </a:cubicBezTo>
                <a:cubicBezTo>
                  <a:pt x="597" y="459"/>
                  <a:pt x="597" y="458"/>
                  <a:pt x="597" y="458"/>
                </a:cubicBezTo>
                <a:cubicBezTo>
                  <a:pt x="597" y="457"/>
                  <a:pt x="596" y="457"/>
                  <a:pt x="596" y="456"/>
                </a:cubicBezTo>
                <a:cubicBezTo>
                  <a:pt x="596" y="456"/>
                  <a:pt x="597" y="456"/>
                  <a:pt x="597" y="456"/>
                </a:cubicBezTo>
                <a:close/>
                <a:moveTo>
                  <a:pt x="785" y="422"/>
                </a:moveTo>
                <a:cubicBezTo>
                  <a:pt x="785" y="421"/>
                  <a:pt x="785" y="420"/>
                  <a:pt x="786" y="419"/>
                </a:cubicBezTo>
                <a:cubicBezTo>
                  <a:pt x="784" y="418"/>
                  <a:pt x="785" y="416"/>
                  <a:pt x="785" y="415"/>
                </a:cubicBezTo>
                <a:cubicBezTo>
                  <a:pt x="785" y="413"/>
                  <a:pt x="785" y="412"/>
                  <a:pt x="785" y="410"/>
                </a:cubicBezTo>
                <a:cubicBezTo>
                  <a:pt x="785" y="410"/>
                  <a:pt x="785" y="410"/>
                  <a:pt x="785" y="410"/>
                </a:cubicBezTo>
                <a:cubicBezTo>
                  <a:pt x="785" y="409"/>
                  <a:pt x="785" y="409"/>
                  <a:pt x="785" y="409"/>
                </a:cubicBezTo>
                <a:cubicBezTo>
                  <a:pt x="785" y="408"/>
                  <a:pt x="785" y="408"/>
                  <a:pt x="785" y="408"/>
                </a:cubicBezTo>
                <a:cubicBezTo>
                  <a:pt x="785" y="408"/>
                  <a:pt x="785" y="407"/>
                  <a:pt x="785" y="407"/>
                </a:cubicBezTo>
                <a:cubicBezTo>
                  <a:pt x="785" y="407"/>
                  <a:pt x="785" y="406"/>
                  <a:pt x="785" y="406"/>
                </a:cubicBezTo>
                <a:cubicBezTo>
                  <a:pt x="785" y="406"/>
                  <a:pt x="785" y="406"/>
                  <a:pt x="785" y="406"/>
                </a:cubicBezTo>
                <a:cubicBezTo>
                  <a:pt x="785" y="405"/>
                  <a:pt x="785" y="404"/>
                  <a:pt x="785" y="403"/>
                </a:cubicBezTo>
                <a:cubicBezTo>
                  <a:pt x="785" y="403"/>
                  <a:pt x="785" y="402"/>
                  <a:pt x="785" y="401"/>
                </a:cubicBezTo>
                <a:cubicBezTo>
                  <a:pt x="785" y="400"/>
                  <a:pt x="785" y="399"/>
                  <a:pt x="785" y="399"/>
                </a:cubicBezTo>
                <a:cubicBezTo>
                  <a:pt x="785" y="398"/>
                  <a:pt x="785" y="397"/>
                  <a:pt x="785" y="396"/>
                </a:cubicBezTo>
                <a:cubicBezTo>
                  <a:pt x="785" y="396"/>
                  <a:pt x="785" y="396"/>
                  <a:pt x="785" y="396"/>
                </a:cubicBezTo>
                <a:cubicBezTo>
                  <a:pt x="785" y="395"/>
                  <a:pt x="785" y="395"/>
                  <a:pt x="785" y="395"/>
                </a:cubicBezTo>
                <a:cubicBezTo>
                  <a:pt x="785" y="395"/>
                  <a:pt x="785" y="394"/>
                  <a:pt x="785" y="394"/>
                </a:cubicBezTo>
                <a:cubicBezTo>
                  <a:pt x="785" y="394"/>
                  <a:pt x="785" y="393"/>
                  <a:pt x="785" y="393"/>
                </a:cubicBezTo>
                <a:cubicBezTo>
                  <a:pt x="784" y="392"/>
                  <a:pt x="785" y="390"/>
                  <a:pt x="785" y="389"/>
                </a:cubicBezTo>
                <a:cubicBezTo>
                  <a:pt x="784" y="389"/>
                  <a:pt x="785" y="388"/>
                  <a:pt x="785" y="388"/>
                </a:cubicBezTo>
                <a:cubicBezTo>
                  <a:pt x="784" y="387"/>
                  <a:pt x="784" y="386"/>
                  <a:pt x="785" y="385"/>
                </a:cubicBezTo>
                <a:cubicBezTo>
                  <a:pt x="784" y="383"/>
                  <a:pt x="786" y="379"/>
                  <a:pt x="783" y="376"/>
                </a:cubicBezTo>
                <a:cubicBezTo>
                  <a:pt x="783" y="377"/>
                  <a:pt x="784" y="378"/>
                  <a:pt x="783" y="378"/>
                </a:cubicBezTo>
                <a:cubicBezTo>
                  <a:pt x="782" y="376"/>
                  <a:pt x="784" y="377"/>
                  <a:pt x="784" y="375"/>
                </a:cubicBezTo>
                <a:cubicBezTo>
                  <a:pt x="784" y="374"/>
                  <a:pt x="784" y="373"/>
                  <a:pt x="783" y="372"/>
                </a:cubicBezTo>
                <a:cubicBezTo>
                  <a:pt x="784" y="371"/>
                  <a:pt x="783" y="370"/>
                  <a:pt x="783" y="369"/>
                </a:cubicBezTo>
                <a:cubicBezTo>
                  <a:pt x="783" y="368"/>
                  <a:pt x="783" y="368"/>
                  <a:pt x="783" y="367"/>
                </a:cubicBezTo>
                <a:cubicBezTo>
                  <a:pt x="783" y="367"/>
                  <a:pt x="783" y="367"/>
                  <a:pt x="783" y="366"/>
                </a:cubicBezTo>
                <a:cubicBezTo>
                  <a:pt x="783" y="366"/>
                  <a:pt x="783" y="366"/>
                  <a:pt x="783" y="365"/>
                </a:cubicBezTo>
                <a:cubicBezTo>
                  <a:pt x="783" y="365"/>
                  <a:pt x="783" y="364"/>
                  <a:pt x="783" y="364"/>
                </a:cubicBezTo>
                <a:cubicBezTo>
                  <a:pt x="783" y="363"/>
                  <a:pt x="783" y="363"/>
                  <a:pt x="783" y="362"/>
                </a:cubicBezTo>
                <a:cubicBezTo>
                  <a:pt x="783" y="362"/>
                  <a:pt x="783" y="362"/>
                  <a:pt x="782" y="362"/>
                </a:cubicBezTo>
                <a:cubicBezTo>
                  <a:pt x="782" y="361"/>
                  <a:pt x="783" y="359"/>
                  <a:pt x="783" y="358"/>
                </a:cubicBezTo>
                <a:cubicBezTo>
                  <a:pt x="782" y="356"/>
                  <a:pt x="782" y="356"/>
                  <a:pt x="782" y="357"/>
                </a:cubicBezTo>
                <a:cubicBezTo>
                  <a:pt x="781" y="358"/>
                  <a:pt x="782" y="359"/>
                  <a:pt x="781" y="360"/>
                </a:cubicBezTo>
                <a:cubicBezTo>
                  <a:pt x="781" y="359"/>
                  <a:pt x="780" y="359"/>
                  <a:pt x="781" y="359"/>
                </a:cubicBezTo>
                <a:cubicBezTo>
                  <a:pt x="781" y="359"/>
                  <a:pt x="780" y="356"/>
                  <a:pt x="780" y="355"/>
                </a:cubicBezTo>
                <a:cubicBezTo>
                  <a:pt x="780" y="355"/>
                  <a:pt x="780" y="354"/>
                  <a:pt x="780" y="354"/>
                </a:cubicBezTo>
                <a:cubicBezTo>
                  <a:pt x="781" y="354"/>
                  <a:pt x="780" y="352"/>
                  <a:pt x="779" y="352"/>
                </a:cubicBezTo>
                <a:cubicBezTo>
                  <a:pt x="779" y="353"/>
                  <a:pt x="780" y="354"/>
                  <a:pt x="778" y="354"/>
                </a:cubicBezTo>
                <a:cubicBezTo>
                  <a:pt x="779" y="354"/>
                  <a:pt x="779" y="353"/>
                  <a:pt x="779" y="353"/>
                </a:cubicBezTo>
                <a:cubicBezTo>
                  <a:pt x="778" y="352"/>
                  <a:pt x="779" y="352"/>
                  <a:pt x="779" y="351"/>
                </a:cubicBezTo>
                <a:cubicBezTo>
                  <a:pt x="779" y="351"/>
                  <a:pt x="778" y="350"/>
                  <a:pt x="779" y="350"/>
                </a:cubicBezTo>
                <a:cubicBezTo>
                  <a:pt x="779" y="349"/>
                  <a:pt x="779" y="348"/>
                  <a:pt x="779" y="347"/>
                </a:cubicBezTo>
                <a:cubicBezTo>
                  <a:pt x="778" y="346"/>
                  <a:pt x="778" y="346"/>
                  <a:pt x="778" y="345"/>
                </a:cubicBezTo>
                <a:cubicBezTo>
                  <a:pt x="778" y="345"/>
                  <a:pt x="778" y="345"/>
                  <a:pt x="778" y="345"/>
                </a:cubicBezTo>
                <a:cubicBezTo>
                  <a:pt x="778" y="345"/>
                  <a:pt x="778" y="344"/>
                  <a:pt x="778" y="343"/>
                </a:cubicBezTo>
                <a:cubicBezTo>
                  <a:pt x="778" y="343"/>
                  <a:pt x="777" y="342"/>
                  <a:pt x="777" y="342"/>
                </a:cubicBezTo>
                <a:cubicBezTo>
                  <a:pt x="777" y="342"/>
                  <a:pt x="777" y="341"/>
                  <a:pt x="777" y="341"/>
                </a:cubicBezTo>
                <a:cubicBezTo>
                  <a:pt x="777" y="341"/>
                  <a:pt x="777" y="340"/>
                  <a:pt x="777" y="340"/>
                </a:cubicBezTo>
                <a:cubicBezTo>
                  <a:pt x="777" y="340"/>
                  <a:pt x="777" y="339"/>
                  <a:pt x="776" y="339"/>
                </a:cubicBezTo>
                <a:cubicBezTo>
                  <a:pt x="775" y="338"/>
                  <a:pt x="776" y="337"/>
                  <a:pt x="774" y="337"/>
                </a:cubicBezTo>
                <a:cubicBezTo>
                  <a:pt x="774" y="336"/>
                  <a:pt x="773" y="335"/>
                  <a:pt x="773" y="333"/>
                </a:cubicBezTo>
                <a:cubicBezTo>
                  <a:pt x="773" y="333"/>
                  <a:pt x="774" y="332"/>
                  <a:pt x="774" y="332"/>
                </a:cubicBezTo>
                <a:cubicBezTo>
                  <a:pt x="774" y="331"/>
                  <a:pt x="773" y="331"/>
                  <a:pt x="774" y="330"/>
                </a:cubicBezTo>
                <a:cubicBezTo>
                  <a:pt x="774" y="331"/>
                  <a:pt x="774" y="332"/>
                  <a:pt x="775" y="332"/>
                </a:cubicBezTo>
                <a:cubicBezTo>
                  <a:pt x="775" y="331"/>
                  <a:pt x="774" y="331"/>
                  <a:pt x="774" y="330"/>
                </a:cubicBezTo>
                <a:cubicBezTo>
                  <a:pt x="774" y="330"/>
                  <a:pt x="774" y="329"/>
                  <a:pt x="774" y="328"/>
                </a:cubicBezTo>
                <a:cubicBezTo>
                  <a:pt x="774" y="328"/>
                  <a:pt x="774" y="328"/>
                  <a:pt x="774" y="328"/>
                </a:cubicBezTo>
                <a:cubicBezTo>
                  <a:pt x="774" y="327"/>
                  <a:pt x="774" y="327"/>
                  <a:pt x="774" y="327"/>
                </a:cubicBezTo>
                <a:cubicBezTo>
                  <a:pt x="774" y="326"/>
                  <a:pt x="774" y="326"/>
                  <a:pt x="773" y="326"/>
                </a:cubicBezTo>
                <a:cubicBezTo>
                  <a:pt x="773" y="326"/>
                  <a:pt x="774" y="325"/>
                  <a:pt x="773" y="325"/>
                </a:cubicBezTo>
                <a:cubicBezTo>
                  <a:pt x="773" y="326"/>
                  <a:pt x="774" y="327"/>
                  <a:pt x="772" y="327"/>
                </a:cubicBezTo>
                <a:cubicBezTo>
                  <a:pt x="771" y="327"/>
                  <a:pt x="771" y="327"/>
                  <a:pt x="771" y="326"/>
                </a:cubicBezTo>
                <a:cubicBezTo>
                  <a:pt x="772" y="326"/>
                  <a:pt x="771" y="327"/>
                  <a:pt x="772" y="327"/>
                </a:cubicBezTo>
                <a:cubicBezTo>
                  <a:pt x="772" y="327"/>
                  <a:pt x="771" y="327"/>
                  <a:pt x="772" y="326"/>
                </a:cubicBezTo>
                <a:cubicBezTo>
                  <a:pt x="772" y="325"/>
                  <a:pt x="772" y="324"/>
                  <a:pt 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        <a:pt x="771" y="322"/>
                  <a:pt x="770" y="321"/>
                  <a:pt x="771" y="321"/>
                </a:cubicBezTo>
                <a:cubicBezTo>
                  <a:pt x="770" y="320"/>
                  <a:pt x="770" y="319"/>
                  <a:pt x="770" y="319"/>
                </a:cubicBezTo>
                <a:cubicBezTo>
                  <a:pt x="769" y="320"/>
                  <a:pt x="769" y="318"/>
                  <a:pt x="768" y="317"/>
                </a:cubicBezTo>
                <a:cubicBezTo>
                  <a:pt x="769" y="317"/>
                  <a:pt x="769" y="316"/>
                  <a:pt x="769" y="316"/>
                </a:cubicBezTo>
                <a:cubicBezTo>
                  <a:pt x="764" y="312"/>
                  <a:pt x="767" y="318"/>
                  <a:pt x="767" y="318"/>
                </a:cubicBezTo>
                <a:cubicBezTo>
                  <a:pt x="767" y="319"/>
                  <a:pt x="768" y="320"/>
                  <a:pt x="767" y="321"/>
                </a:cubicBezTo>
                <a:cubicBezTo>
                  <a:pt x="768" y="323"/>
                  <a:pt x="769" y="326"/>
                  <a:pt x="769" y="329"/>
                </a:cubicBezTo>
                <a:cubicBezTo>
                  <a:pt x="770" y="330"/>
                  <a:pt x="770" y="331"/>
                  <a:pt x="770" y="332"/>
                </a:cubicBezTo>
                <a:cubicBezTo>
                  <a:pt x="771" y="334"/>
                  <a:pt x="772" y="336"/>
                  <a:pt x="771" y="337"/>
                </a:cubicBezTo>
                <a:cubicBezTo>
                  <a:pt x="772" y="338"/>
                  <a:pt x="772" y="339"/>
                  <a:pt x="772" y="340"/>
                </a:cubicBezTo>
                <a:cubicBezTo>
                  <a:pt x="772" y="340"/>
                  <a:pt x="773" y="341"/>
                  <a:pt x="773" y="342"/>
                </a:cubicBezTo>
                <a:cubicBezTo>
                  <a:pt x="773" y="342"/>
                  <a:pt x="773" y="342"/>
                  <a:pt x="773" y="342"/>
                </a:cubicBezTo>
                <a:cubicBezTo>
                  <a:pt x="773" y="343"/>
                  <a:pt x="773" y="343"/>
                  <a:pt x="773" y="343"/>
                </a:cubicBezTo>
                <a:cubicBezTo>
                  <a:pt x="773" y="343"/>
                  <a:pt x="773" y="344"/>
                  <a:pt x="773" y="344"/>
                </a:cubicBezTo>
                <a:cubicBezTo>
                  <a:pt x="774" y="344"/>
                  <a:pt x="773" y="344"/>
                  <a:pt x="773" y="344"/>
                </a:cubicBezTo>
                <a:cubicBezTo>
                  <a:pt x="774" y="345"/>
                  <a:pt x="774" y="346"/>
                  <a:pt x="774" y="346"/>
                </a:cubicBezTo>
                <a:cubicBezTo>
                  <a:pt x="773" y="347"/>
                  <a:pt x="774" y="347"/>
                  <a:pt x="774" y="348"/>
                </a:cubicBezTo>
                <a:cubicBezTo>
                  <a:pt x="774" y="348"/>
                  <a:pt x="774" y="349"/>
                  <a:pt x="774" y="349"/>
                </a:cubicBezTo>
                <a:cubicBezTo>
                  <a:pt x="774" y="350"/>
                  <a:pt x="774" y="349"/>
                  <a:pt x="774" y="350"/>
                </a:cubicBezTo>
                <a:cubicBezTo>
                  <a:pt x="775" y="351"/>
                  <a:pt x="774" y="351"/>
                  <a:pt x="774" y="352"/>
                </a:cubicBezTo>
                <a:cubicBezTo>
                  <a:pt x="775" y="353"/>
                  <a:pt x="775" y="353"/>
                  <a:pt x="775" y="354"/>
                </a:cubicBezTo>
                <a:cubicBezTo>
                  <a:pt x="775" y="354"/>
                  <a:pt x="775" y="355"/>
                  <a:pt x="775" y="355"/>
                </a:cubicBezTo>
                <a:cubicBezTo>
                  <a:pt x="775" y="356"/>
                  <a:pt x="775" y="356"/>
                  <a:pt x="775" y="357"/>
                </a:cubicBezTo>
                <a:cubicBezTo>
                  <a:pt x="776" y="357"/>
                  <a:pt x="776" y="358"/>
                  <a:pt x="776" y="358"/>
                </a:cubicBezTo>
                <a:cubicBezTo>
                  <a:pt x="776" y="359"/>
                  <a:pt x="776" y="360"/>
                  <a:pt x="776" y="360"/>
                </a:cubicBezTo>
                <a:cubicBezTo>
                  <a:pt x="775" y="361"/>
                  <a:pt x="776" y="362"/>
                  <a:pt x="775" y="363"/>
                </a:cubicBezTo>
                <a:cubicBezTo>
                  <a:pt x="776" y="363"/>
                  <a:pt x="776" y="364"/>
                  <a:pt x="776" y="365"/>
                </a:cubicBezTo>
                <a:cubicBezTo>
                  <a:pt x="776" y="365"/>
                  <a:pt x="776" y="365"/>
                  <a:pt x="776" y="366"/>
                </a:cubicBezTo>
                <a:cubicBezTo>
                  <a:pt x="776" y="367"/>
                  <a:pt x="776" y="368"/>
                  <a:pt x="776" y="369"/>
                </a:cubicBezTo>
                <a:cubicBezTo>
                  <a:pt x="776" y="369"/>
                  <a:pt x="777" y="369"/>
                  <a:pt x="777" y="369"/>
                </a:cubicBezTo>
                <a:cubicBezTo>
                  <a:pt x="777" y="369"/>
                  <a:pt x="776" y="370"/>
                  <a:pt x="776" y="370"/>
                </a:cubicBezTo>
                <a:cubicBezTo>
                  <a:pt x="776" y="370"/>
                  <a:pt x="777" y="370"/>
                  <a:pt x="777" y="371"/>
                </a:cubicBezTo>
                <a:cubicBezTo>
                  <a:pt x="777" y="371"/>
                  <a:pt x="777" y="371"/>
                  <a:pt x="777" y="371"/>
                </a:cubicBezTo>
                <a:cubicBezTo>
                  <a:pt x="777" y="372"/>
                  <a:pt x="777" y="372"/>
                  <a:pt x="777" y="372"/>
                </a:cubicBezTo>
                <a:cubicBezTo>
                  <a:pt x="778" y="374"/>
                  <a:pt x="777" y="375"/>
                  <a:pt x="776" y="377"/>
                </a:cubicBezTo>
                <a:cubicBezTo>
                  <a:pt x="777" y="379"/>
                  <a:pt x="778" y="379"/>
                  <a:pt x="777" y="382"/>
                </a:cubicBezTo>
                <a:cubicBezTo>
                  <a:pt x="777" y="381"/>
                  <a:pt x="777" y="380"/>
                  <a:pt x="776" y="381"/>
                </a:cubicBezTo>
                <a:cubicBezTo>
                  <a:pt x="775" y="382"/>
                  <a:pt x="776" y="384"/>
                  <a:pt x="776" y="385"/>
                </a:cubicBezTo>
                <a:cubicBezTo>
                  <a:pt x="775" y="387"/>
                  <a:pt x="774" y="389"/>
                  <a:pt x="776" y="389"/>
                </a:cubicBezTo>
                <a:cubicBezTo>
                  <a:pt x="778" y="389"/>
                  <a:pt x="777" y="386"/>
                  <a:pt x="777" y="385"/>
                </a:cubicBezTo>
                <a:cubicBezTo>
                  <a:pt x="778" y="386"/>
                  <a:pt x="777" y="387"/>
                  <a:pt x="777" y="388"/>
                </a:cubicBezTo>
                <a:cubicBezTo>
                  <a:pt x="777" y="388"/>
                  <a:pt x="777" y="389"/>
                  <a:pt x="778" y="389"/>
                </a:cubicBezTo>
                <a:cubicBezTo>
                  <a:pt x="778" y="390"/>
                  <a:pt x="777" y="390"/>
                  <a:pt x="777" y="391"/>
                </a:cubicBezTo>
                <a:cubicBezTo>
                  <a:pt x="777" y="392"/>
                  <a:pt x="778" y="392"/>
                  <a:pt x="777" y="393"/>
                </a:cubicBezTo>
                <a:cubicBezTo>
                  <a:pt x="776" y="392"/>
                  <a:pt x="777" y="392"/>
                  <a:pt x="776" y="392"/>
                </a:cubicBezTo>
                <a:cubicBezTo>
                  <a:pt x="775" y="393"/>
                  <a:pt x="775" y="395"/>
                  <a:pt x="775" y="396"/>
                </a:cubicBezTo>
                <a:cubicBezTo>
                  <a:pt x="776" y="395"/>
                  <a:pt x="776" y="397"/>
                  <a:pt x="776" y="397"/>
                </a:cubicBezTo>
                <a:cubicBezTo>
                  <a:pt x="775" y="399"/>
                  <a:pt x="777" y="398"/>
                  <a:pt x="776" y="401"/>
                </a:cubicBezTo>
                <a:cubicBezTo>
                  <a:pt x="777" y="403"/>
                  <a:pt x="776" y="405"/>
                  <a:pt x="776" y="406"/>
                </a:cubicBezTo>
                <a:cubicBezTo>
                  <a:pt x="776" y="407"/>
                  <a:pt x="776" y="408"/>
                  <a:pt x="776" y="409"/>
                </a:cubicBezTo>
                <a:cubicBezTo>
                  <a:pt x="776" y="409"/>
                  <a:pt x="776" y="409"/>
                  <a:pt x="776" y="410"/>
                </a:cubicBezTo>
                <a:cubicBezTo>
                  <a:pt x="776" y="411"/>
                  <a:pt x="776" y="412"/>
                  <a:pt x="775" y="413"/>
                </a:cubicBezTo>
                <a:cubicBezTo>
                  <a:pt x="775" y="414"/>
                  <a:pt x="775" y="415"/>
                  <a:pt x="775" y="416"/>
                </a:cubicBezTo>
                <a:cubicBezTo>
                  <a:pt x="775" y="416"/>
                  <a:pt x="775" y="416"/>
                  <a:pt x="775" y="417"/>
                </a:cubicBezTo>
                <a:cubicBezTo>
                  <a:pt x="775" y="417"/>
                  <a:pt x="775" y="418"/>
                  <a:pt x="775" y="418"/>
                </a:cubicBezTo>
                <a:cubicBezTo>
                  <a:pt x="775" y="419"/>
                  <a:pt x="775" y="419"/>
                  <a:pt x="774" y="420"/>
                </a:cubicBezTo>
                <a:cubicBezTo>
                  <a:pt x="774" y="421"/>
                  <a:pt x="775" y="421"/>
                  <a:pt x="775" y="421"/>
                </a:cubicBezTo>
                <a:cubicBezTo>
                  <a:pt x="775" y="422"/>
                  <a:pt x="774" y="422"/>
                  <a:pt x="774" y="422"/>
                </a:cubicBezTo>
                <a:cubicBezTo>
                  <a:pt x="774" y="423"/>
                  <a:pt x="775" y="423"/>
                  <a:pt x="775" y="423"/>
                </a:cubicBezTo>
                <a:cubicBezTo>
                  <a:pt x="775" y="425"/>
                  <a:pt x="774" y="426"/>
                  <a:pt x="773" y="428"/>
                </a:cubicBezTo>
                <a:cubicBezTo>
                  <a:pt x="773" y="429"/>
                  <a:pt x="773" y="430"/>
                  <a:pt x="773" y="431"/>
                </a:cubicBezTo>
                <a:cubicBezTo>
                  <a:pt x="771" y="433"/>
                  <a:pt x="772" y="436"/>
                  <a:pt x="772" y="439"/>
                </a:cubicBezTo>
                <a:cubicBezTo>
                  <a:pt x="771" y="440"/>
                  <a:pt x="771" y="441"/>
                  <a:pt x="770" y="442"/>
                </a:cubicBezTo>
                <a:cubicBezTo>
                  <a:pt x="770" y="442"/>
                  <a:pt x="771" y="443"/>
                  <a:pt x="770" y="443"/>
                </a:cubicBezTo>
                <a:cubicBezTo>
                  <a:pt x="770" y="446"/>
                  <a:pt x="769" y="448"/>
                  <a:pt x="768" y="450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67" y="454"/>
                  <a:pt x="766" y="457"/>
                  <a:pt x="765" y="459"/>
                </a:cubicBezTo>
                <a:cubicBezTo>
                  <a:pt x="765" y="460"/>
                  <a:pt x="765" y="460"/>
                  <a:pt x="765" y="460"/>
                </a:cubicBezTo>
                <a:cubicBezTo>
                  <a:pt x="764" y="460"/>
                  <a:pt x="764" y="462"/>
                  <a:pt x="764" y="462"/>
                </a:cubicBezTo>
                <a:cubicBezTo>
                  <a:pt x="763" y="463"/>
                  <a:pt x="763" y="463"/>
                  <a:pt x="762" y="464"/>
                </a:cubicBezTo>
                <a:cubicBezTo>
                  <a:pt x="762" y="464"/>
                  <a:pt x="762" y="464"/>
                  <a:pt x="762" y="465"/>
                </a:cubicBezTo>
                <a:cubicBezTo>
                  <a:pt x="762" y="465"/>
                  <a:pt x="762" y="465"/>
                  <a:pt x="762" y="466"/>
                </a:cubicBezTo>
                <a:cubicBezTo>
                  <a:pt x="761" y="467"/>
                  <a:pt x="761" y="469"/>
                  <a:pt x="760" y="470"/>
                </a:cubicBezTo>
                <a:cubicBezTo>
                  <a:pt x="762" y="470"/>
                  <a:pt x="762" y="468"/>
                  <a:pt x="763" y="469"/>
                </a:cubicBezTo>
                <a:cubicBezTo>
                  <a:pt x="764" y="468"/>
                  <a:pt x="764" y="467"/>
                  <a:pt x="765" y="467"/>
                </a:cubicBezTo>
                <a:cubicBezTo>
                  <a:pt x="765" y="467"/>
                  <a:pt x="765" y="469"/>
                  <a:pt x="765" y="470"/>
                </a:cubicBezTo>
                <a:cubicBezTo>
                  <a:pt x="765" y="470"/>
                  <a:pt x="764" y="470"/>
                  <a:pt x="764" y="470"/>
                </a:cubicBezTo>
                <a:cubicBezTo>
                  <a:pt x="763" y="472"/>
                  <a:pt x="763" y="472"/>
                  <a:pt x="762" y="472"/>
                </a:cubicBezTo>
                <a:cubicBezTo>
                  <a:pt x="761" y="472"/>
                  <a:pt x="763" y="470"/>
                  <a:pt x="762" y="470"/>
                </a:cubicBezTo>
                <a:cubicBezTo>
                  <a:pt x="761" y="471"/>
                  <a:pt x="760" y="472"/>
                  <a:pt x="760" y="473"/>
                </a:cubicBezTo>
                <a:cubicBezTo>
                  <a:pt x="760" y="473"/>
                  <a:pt x="760" y="474"/>
                  <a:pt x="760" y="474"/>
                </a:cubicBezTo>
                <a:cubicBezTo>
                  <a:pt x="760" y="475"/>
                  <a:pt x="762" y="475"/>
                  <a:pt x="761" y="476"/>
                </a:cubicBezTo>
                <a:cubicBezTo>
                  <a:pt x="761" y="477"/>
                  <a:pt x="760" y="478"/>
                  <a:pt x="759" y="480"/>
                </a:cubicBezTo>
                <a:cubicBezTo>
                  <a:pt x="759" y="480"/>
                  <a:pt x="759" y="481"/>
                  <a:pt x="758" y="482"/>
                </a:cubicBezTo>
                <a:cubicBezTo>
                  <a:pt x="758" y="482"/>
                  <a:pt x="757" y="483"/>
                  <a:pt x="757" y="484"/>
                </a:cubicBezTo>
                <a:cubicBezTo>
                  <a:pt x="756" y="484"/>
                  <a:pt x="756" y="484"/>
                  <a:pt x="756" y="484"/>
                </a:cubicBezTo>
                <a:cubicBezTo>
                  <a:pt x="755" y="485"/>
                  <a:pt x="756" y="485"/>
                  <a:pt x="755" y="486"/>
                </a:cubicBezTo>
                <a:cubicBezTo>
                  <a:pt x="755" y="486"/>
                  <a:pt x="755" y="487"/>
                  <a:pt x="755" y="487"/>
                </a:cubicBezTo>
                <a:cubicBezTo>
                  <a:pt x="754" y="486"/>
                  <a:pt x="755" y="485"/>
                  <a:pt x="754" y="485"/>
                </a:cubicBezTo>
                <a:cubicBezTo>
                  <a:pt x="756" y="485"/>
                  <a:pt x="755" y="483"/>
                  <a:pt x="756" y="482"/>
                </a:cubicBezTo>
                <a:cubicBezTo>
                  <a:pt x="756" y="482"/>
                  <a:pt x="757" y="482"/>
                  <a:pt x="757" y="481"/>
                </a:cubicBezTo>
                <a:cubicBezTo>
                  <a:pt x="758" y="481"/>
                  <a:pt x="757" y="480"/>
                  <a:pt x="758" y="479"/>
                </a:cubicBezTo>
                <a:cubicBezTo>
                  <a:pt x="758" y="479"/>
                  <a:pt x="758" y="479"/>
                  <a:pt x="758" y="479"/>
                </a:cubicBezTo>
                <a:cubicBezTo>
                  <a:pt x="758" y="479"/>
                  <a:pt x="758" y="478"/>
                  <a:pt x="759" y="478"/>
                </a:cubicBezTo>
                <a:cubicBezTo>
                  <a:pt x="760" y="476"/>
                  <a:pt x="761" y="475"/>
                  <a:pt x="759" y="474"/>
                </a:cubicBezTo>
                <a:cubicBezTo>
                  <a:pt x="757" y="475"/>
                  <a:pt x="758" y="477"/>
                  <a:pt x="757" y="479"/>
                </a:cubicBezTo>
                <a:cubicBezTo>
                  <a:pt x="756" y="479"/>
                  <a:pt x="756" y="481"/>
                  <a:pt x="755" y="480"/>
                </a:cubicBezTo>
                <a:cubicBezTo>
                  <a:pt x="755" y="482"/>
                  <a:pt x="754" y="482"/>
                  <a:pt x="753" y="484"/>
                </a:cubicBezTo>
                <a:cubicBezTo>
                  <a:pt x="752" y="484"/>
                  <a:pt x="752" y="486"/>
                  <a:pt x="751" y="485"/>
                </a:cubicBezTo>
                <a:cubicBezTo>
                  <a:pt x="750" y="488"/>
                  <a:pt x="748" y="488"/>
                  <a:pt x="747" y="491"/>
                </a:cubicBezTo>
                <a:cubicBezTo>
                  <a:pt x="747" y="491"/>
                  <a:pt x="747" y="491"/>
                  <a:pt x="746" y="491"/>
                </a:cubicBezTo>
                <a:cubicBezTo>
                  <a:pt x="746" y="493"/>
                  <a:pt x="744" y="493"/>
                  <a:pt x="744" y="494"/>
                </a:cubicBezTo>
                <a:cubicBezTo>
                  <a:pt x="743" y="494"/>
                  <a:pt x="743" y="494"/>
                  <a:pt x="743" y="494"/>
                </a:cubicBezTo>
                <a:cubicBezTo>
                  <a:pt x="742" y="495"/>
                  <a:pt x="741" y="495"/>
                  <a:pt x="741" y="496"/>
                </a:cubicBezTo>
                <a:cubicBezTo>
                  <a:pt x="741" y="496"/>
                  <a:pt x="740" y="496"/>
                  <a:pt x="740" y="497"/>
                </a:cubicBezTo>
                <a:cubicBezTo>
                  <a:pt x="739" y="497"/>
                  <a:pt x="739" y="497"/>
                  <a:pt x="739" y="497"/>
                </a:cubicBezTo>
                <a:cubicBezTo>
                  <a:pt x="739" y="497"/>
                  <a:pt x="739" y="497"/>
                  <a:pt x="738" y="498"/>
                </a:cubicBezTo>
                <a:cubicBezTo>
                  <a:pt x="738" y="498"/>
                  <a:pt x="738" y="498"/>
                  <a:pt x="738" y="498"/>
                </a:cubicBezTo>
                <a:cubicBezTo>
                  <a:pt x="737" y="498"/>
                  <a:pt x="737" y="499"/>
                  <a:pt x="737" y="499"/>
                </a:cubicBezTo>
                <a:cubicBezTo>
                  <a:pt x="736" y="499"/>
                  <a:pt x="736" y="499"/>
                  <a:pt x="736" y="499"/>
                </a:cubicBezTo>
                <a:cubicBezTo>
                  <a:pt x="736" y="499"/>
                  <a:pt x="736" y="500"/>
                  <a:pt x="735" y="500"/>
                </a:cubicBezTo>
                <a:cubicBezTo>
                  <a:pt x="735" y="500"/>
                  <a:pt x="735" y="500"/>
                  <a:pt x="734" y="500"/>
                </a:cubicBezTo>
                <a:cubicBezTo>
                  <a:pt x="734" y="500"/>
                  <a:pt x="734" y="501"/>
                  <a:pt x="734" y="501"/>
                </a:cubicBezTo>
                <a:cubicBezTo>
                  <a:pt x="734" y="501"/>
                  <a:pt x="733" y="501"/>
                  <a:pt x="733" y="501"/>
                </a:cubicBezTo>
                <a:cubicBezTo>
                  <a:pt x="733" y="501"/>
                  <a:pt x="732" y="502"/>
                  <a:pt x="732" y="502"/>
                </a:cubicBezTo>
                <a:cubicBezTo>
                  <a:pt x="732" y="502"/>
                  <a:pt x="732" y="502"/>
                  <a:pt x="732" y="502"/>
                </a:cubicBezTo>
                <a:cubicBezTo>
                  <a:pt x="732" y="502"/>
                  <a:pt x="732" y="503"/>
                  <a:pt x="732" y="503"/>
                </a:cubicBezTo>
                <a:cubicBezTo>
                  <a:pt x="731" y="503"/>
                  <a:pt x="730" y="503"/>
                  <a:pt x="730" y="503"/>
                </a:cubicBezTo>
                <a:cubicBezTo>
                  <a:pt x="729" y="503"/>
                  <a:pt x="729" y="504"/>
                  <a:pt x="729" y="504"/>
                </a:cubicBezTo>
                <a:cubicBezTo>
                  <a:pt x="729" y="504"/>
                  <a:pt x="728" y="504"/>
                  <a:pt x="728" y="504"/>
                </a:cubicBezTo>
                <a:cubicBezTo>
                  <a:pt x="728" y="504"/>
                  <a:pt x="728" y="505"/>
                  <a:pt x="727" y="505"/>
                </a:cubicBezTo>
                <a:cubicBezTo>
                  <a:pt x="727" y="506"/>
                  <a:pt x="725" y="506"/>
                  <a:pt x="725" y="506"/>
                </a:cubicBezTo>
                <a:cubicBezTo>
                  <a:pt x="725" y="507"/>
                  <a:pt x="724" y="506"/>
                  <a:pt x="724" y="507"/>
                </a:cubicBezTo>
                <a:cubicBezTo>
                  <a:pt x="721" y="508"/>
                  <a:pt x="717" y="510"/>
                  <a:pt x="714" y="511"/>
                </a:cubicBezTo>
                <a:cubicBezTo>
                  <a:pt x="713" y="511"/>
                  <a:pt x="711" y="512"/>
                  <a:pt x="710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09" y="512"/>
                  <a:pt x="709" y="512"/>
                  <a:pt x="709" y="512"/>
                </a:cubicBezTo>
                <a:cubicBezTo>
                  <a:pt x="708" y="512"/>
                  <a:pt x="708" y="512"/>
                  <a:pt x="708" y="512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6" y="513"/>
                  <a:pt x="704" y="513"/>
                  <a:pt x="703" y="513"/>
                </a:cubicBezTo>
                <a:cubicBezTo>
                  <a:pt x="703" y="514"/>
                  <a:pt x="703" y="514"/>
                  <a:pt x="703" y="514"/>
                </a:cubicBezTo>
                <a:cubicBezTo>
                  <a:pt x="703" y="514"/>
                  <a:pt x="702" y="514"/>
                  <a:pt x="702" y="514"/>
                </a:cubicBezTo>
                <a:cubicBezTo>
                  <a:pt x="702" y="514"/>
                  <a:pt x="701" y="514"/>
                  <a:pt x="701" y="514"/>
                </a:cubicBezTo>
                <a:cubicBezTo>
                  <a:pt x="701" y="514"/>
                  <a:pt x="700" y="514"/>
                  <a:pt x="699" y="514"/>
                </a:cubicBezTo>
                <a:cubicBezTo>
                  <a:pt x="697" y="514"/>
                  <a:pt x="694" y="514"/>
                  <a:pt x="692" y="514"/>
                </a:cubicBezTo>
                <a:cubicBezTo>
                  <a:pt x="692" y="514"/>
                  <a:pt x="692" y="514"/>
                  <a:pt x="691" y="514"/>
                </a:cubicBezTo>
                <a:cubicBezTo>
                  <a:pt x="691" y="514"/>
                  <a:pt x="690" y="515"/>
                  <a:pt x="690" y="515"/>
                </a:cubicBezTo>
                <a:cubicBezTo>
                  <a:pt x="690" y="515"/>
                  <a:pt x="689" y="515"/>
                  <a:pt x="689" y="515"/>
                </a:cubicBezTo>
                <a:cubicBezTo>
                  <a:pt x="689" y="515"/>
                  <a:pt x="689" y="515"/>
                  <a:pt x="689" y="515"/>
                </a:cubicBezTo>
                <a:cubicBezTo>
                  <a:pt x="688" y="515"/>
                  <a:pt x="687" y="515"/>
                  <a:pt x="686" y="515"/>
                </a:cubicBezTo>
                <a:cubicBezTo>
                  <a:pt x="685" y="515"/>
                  <a:pt x="685" y="515"/>
                  <a:pt x="685" y="515"/>
                </a:cubicBezTo>
                <a:cubicBezTo>
                  <a:pt x="684" y="515"/>
                  <a:pt x="684" y="515"/>
                  <a:pt x="684" y="515"/>
                </a:cubicBezTo>
                <a:cubicBezTo>
                  <a:pt x="684" y="515"/>
                  <a:pt x="683" y="515"/>
                  <a:pt x="682" y="515"/>
                </a:cubicBezTo>
                <a:cubicBezTo>
                  <a:pt x="682" y="515"/>
                  <a:pt x="682" y="515"/>
                  <a:pt x="682" y="515"/>
                </a:cubicBezTo>
                <a:cubicBezTo>
                  <a:pt x="681" y="515"/>
                  <a:pt x="681" y="515"/>
                  <a:pt x="680" y="515"/>
                </a:cubicBezTo>
                <a:cubicBezTo>
                  <a:pt x="680" y="515"/>
                  <a:pt x="678" y="515"/>
                  <a:pt x="678" y="515"/>
                </a:cubicBezTo>
                <a:cubicBezTo>
                  <a:pt x="677" y="516"/>
                  <a:pt x="677" y="516"/>
                  <a:pt x="676" y="516"/>
                </a:cubicBezTo>
                <a:cubicBezTo>
                  <a:pt x="675" y="516"/>
                  <a:pt x="673" y="515"/>
                  <a:pt x="672" y="515"/>
                </a:cubicBezTo>
                <a:cubicBezTo>
                  <a:pt x="670" y="515"/>
                  <a:pt x="669" y="515"/>
                  <a:pt x="668" y="514"/>
                </a:cubicBezTo>
                <a:cubicBezTo>
                  <a:pt x="668" y="514"/>
                  <a:pt x="667" y="514"/>
                  <a:pt x="667" y="513"/>
                </a:cubicBezTo>
                <a:cubicBezTo>
                  <a:pt x="666" y="513"/>
                  <a:pt x="665" y="513"/>
                  <a:pt x="664" y="512"/>
                </a:cubicBezTo>
                <a:cubicBezTo>
                  <a:pt x="664" y="512"/>
                  <a:pt x="663" y="512"/>
                  <a:pt x="663" y="512"/>
                </a:cubicBezTo>
                <a:cubicBezTo>
                  <a:pt x="662" y="512"/>
                  <a:pt x="662" y="511"/>
                  <a:pt x="661" y="511"/>
                </a:cubicBezTo>
                <a:cubicBezTo>
                  <a:pt x="660" y="510"/>
                  <a:pt x="658" y="510"/>
                  <a:pt x="659" y="508"/>
                </a:cubicBezTo>
                <a:cubicBezTo>
                  <a:pt x="660" y="508"/>
                  <a:pt x="661" y="509"/>
                  <a:pt x="662" y="509"/>
                </a:cubicBezTo>
                <a:cubicBezTo>
                  <a:pt x="662" y="509"/>
                  <a:pt x="663" y="509"/>
                  <a:pt x="663" y="510"/>
                </a:cubicBezTo>
                <a:cubicBezTo>
                  <a:pt x="663" y="510"/>
                  <a:pt x="662" y="511"/>
                  <a:pt x="664" y="511"/>
                </a:cubicBezTo>
                <a:cubicBezTo>
                  <a:pt x="665" y="512"/>
                  <a:pt x="665" y="511"/>
                  <a:pt x="666" y="511"/>
                </a:cubicBezTo>
                <a:cubicBezTo>
                  <a:pt x="666" y="512"/>
                  <a:pt x="667" y="511"/>
                  <a:pt x="667" y="512"/>
                </a:cubicBezTo>
                <a:cubicBezTo>
                  <a:pt x="669" y="512"/>
                  <a:pt x="668" y="513"/>
                  <a:pt x="669" y="513"/>
                </a:cubicBezTo>
                <a:cubicBezTo>
                  <a:pt x="670" y="513"/>
                  <a:pt x="671" y="513"/>
                  <a:pt x="672" y="514"/>
                </a:cubicBezTo>
                <a:cubicBezTo>
                  <a:pt x="672" y="514"/>
                  <a:pt x="672" y="513"/>
                  <a:pt x="673" y="514"/>
                </a:cubicBezTo>
                <a:cubicBezTo>
                  <a:pt x="674" y="514"/>
                  <a:pt x="674" y="514"/>
                  <a:pt x="675" y="514"/>
                </a:cubicBezTo>
                <a:cubicBezTo>
                  <a:pt x="675" y="514"/>
                  <a:pt x="675" y="514"/>
                  <a:pt x="676" y="514"/>
                </a:cubicBezTo>
                <a:cubicBezTo>
                  <a:pt x="676" y="514"/>
                  <a:pt x="677" y="513"/>
                  <a:pt x="677" y="513"/>
                </a:cubicBezTo>
                <a:cubicBezTo>
                  <a:pt x="679" y="514"/>
                  <a:pt x="679" y="513"/>
                  <a:pt x="681" y="514"/>
                </a:cubicBezTo>
                <a:cubicBezTo>
                  <a:pt x="682" y="513"/>
                  <a:pt x="685" y="514"/>
                  <a:pt x="687" y="514"/>
                </a:cubicBezTo>
                <a:cubicBezTo>
                  <a:pt x="687" y="514"/>
                  <a:pt x="689" y="514"/>
                  <a:pt x="689" y="514"/>
                </a:cubicBezTo>
                <a:cubicBezTo>
                  <a:pt x="687" y="513"/>
                  <a:pt x="685" y="513"/>
                  <a:pt x="683" y="512"/>
                </a:cubicBezTo>
                <a:cubicBezTo>
                  <a:pt x="683" y="512"/>
                  <a:pt x="682" y="512"/>
                  <a:pt x="682" y="512"/>
                </a:cubicBezTo>
                <a:cubicBezTo>
                  <a:pt x="680" y="511"/>
                  <a:pt x="679" y="512"/>
                  <a:pt x="677" y="511"/>
                </a:cubicBezTo>
                <a:cubicBezTo>
                  <a:pt x="677" y="511"/>
                  <a:pt x="676" y="510"/>
                  <a:pt x="675" y="510"/>
                </a:cubicBezTo>
                <a:cubicBezTo>
                  <a:pt x="674" y="509"/>
                  <a:pt x="674" y="509"/>
                  <a:pt x="674" y="509"/>
                </a:cubicBezTo>
                <a:cubicBezTo>
                  <a:pt x="673" y="509"/>
                  <a:pt x="673" y="509"/>
                  <a:pt x="672" y="509"/>
                </a:cubicBezTo>
                <a:cubicBezTo>
                  <a:pt x="672" y="509"/>
                  <a:pt x="672" y="509"/>
                  <a:pt x="672" y="509"/>
                </a:cubicBezTo>
                <a:cubicBezTo>
                  <a:pt x="671" y="508"/>
                  <a:pt x="669" y="507"/>
                  <a:pt x="669" y="507"/>
                </a:cubicBezTo>
                <a:cubicBezTo>
                  <a:pt x="668" y="506"/>
                  <a:pt x="667" y="506"/>
                  <a:pt x="667" y="506"/>
                </a:cubicBezTo>
                <a:cubicBezTo>
                  <a:pt x="664" y="506"/>
                  <a:pt x="666" y="504"/>
                  <a:pt x="664" y="504"/>
                </a:cubicBezTo>
                <a:cubicBezTo>
                  <a:pt x="663" y="504"/>
                  <a:pt x="663" y="503"/>
                  <a:pt x="662" y="502"/>
                </a:cubicBezTo>
                <a:cubicBezTo>
                  <a:pt x="662" y="503"/>
                  <a:pt x="661" y="502"/>
                  <a:pt x="660" y="502"/>
                </a:cubicBezTo>
                <a:cubicBezTo>
                  <a:pt x="659" y="501"/>
                  <a:pt x="658" y="500"/>
                  <a:pt x="657" y="499"/>
                </a:cubicBezTo>
                <a:cubicBezTo>
                  <a:pt x="656" y="498"/>
                  <a:pt x="656" y="498"/>
                  <a:pt x="656" y="498"/>
                </a:cubicBezTo>
                <a:cubicBezTo>
                  <a:pt x="655" y="498"/>
                  <a:pt x="655" y="498"/>
                  <a:pt x="654" y="498"/>
                </a:cubicBezTo>
                <a:cubicBezTo>
                  <a:pt x="654" y="497"/>
                  <a:pt x="653" y="497"/>
                  <a:pt x="653" y="497"/>
                </a:cubicBezTo>
                <a:cubicBezTo>
                  <a:pt x="653" y="495"/>
                  <a:pt x="652" y="495"/>
                  <a:pt x="652" y="494"/>
                </a:cubicBezTo>
                <a:cubicBezTo>
                  <a:pt x="652" y="494"/>
                  <a:pt x="650" y="494"/>
                  <a:pt x="650" y="493"/>
                </a:cubicBezTo>
                <a:cubicBezTo>
                  <a:pt x="649" y="493"/>
                  <a:pt x="649" y="494"/>
                  <a:pt x="648" y="494"/>
                </a:cubicBezTo>
                <a:cubicBezTo>
                  <a:pt x="648" y="493"/>
                  <a:pt x="647" y="493"/>
                  <a:pt x="647" y="492"/>
                </a:cubicBezTo>
                <a:cubicBezTo>
                  <a:pt x="647" y="492"/>
                  <a:pt x="646" y="491"/>
                  <a:pt x="646" y="491"/>
                </a:cubicBezTo>
                <a:cubicBezTo>
                  <a:pt x="646" y="491"/>
                  <a:pt x="646" y="491"/>
                  <a:pt x="646" y="491"/>
                </a:cubicBezTo>
                <a:cubicBezTo>
                  <a:pt x="646" y="491"/>
                  <a:pt x="646" y="491"/>
                  <a:pt x="646" y="490"/>
                </a:cubicBezTo>
                <a:cubicBezTo>
                  <a:pt x="645" y="490"/>
                  <a:pt x="644" y="489"/>
                  <a:pt x="645" y="488"/>
                </a:cubicBezTo>
                <a:cubicBezTo>
                  <a:pt x="645" y="489"/>
                  <a:pt x="646" y="489"/>
                  <a:pt x="646" y="489"/>
                </a:cubicBezTo>
                <a:cubicBezTo>
                  <a:pt x="647" y="490"/>
                  <a:pt x="646" y="490"/>
                  <a:pt x="647" y="490"/>
                </a:cubicBezTo>
                <a:cubicBezTo>
                  <a:pt x="647" y="491"/>
                  <a:pt x="648" y="491"/>
                  <a:pt x="649" y="491"/>
                </a:cubicBezTo>
                <a:cubicBezTo>
                  <a:pt x="649" y="492"/>
                  <a:pt x="650" y="492"/>
                  <a:pt x="650" y="492"/>
                </a:cubicBezTo>
                <a:cubicBezTo>
                  <a:pt x="650" y="490"/>
                  <a:pt x="648" y="489"/>
                  <a:pt x="648" y="488"/>
                </a:cubicBezTo>
                <a:cubicBezTo>
                  <a:pt x="646" y="487"/>
                  <a:pt x="646" y="486"/>
                  <a:pt x="645" y="486"/>
                </a:cubicBezTo>
                <a:cubicBezTo>
                  <a:pt x="645" y="485"/>
                  <a:pt x="644" y="484"/>
                  <a:pt x="644" y="483"/>
                </a:cubicBezTo>
                <a:cubicBezTo>
                  <a:pt x="644" y="482"/>
                  <a:pt x="642" y="481"/>
                  <a:pt x="642" y="480"/>
                </a:cubicBezTo>
                <a:cubicBezTo>
                  <a:pt x="642" y="480"/>
                  <a:pt x="642" y="480"/>
                  <a:pt x="642" y="479"/>
                </a:cubicBezTo>
                <a:cubicBezTo>
                  <a:pt x="642" y="479"/>
                  <a:pt x="642" y="479"/>
                  <a:pt x="642" y="478"/>
                </a:cubicBezTo>
                <a:cubicBezTo>
                  <a:pt x="641" y="478"/>
                  <a:pt x="642" y="477"/>
                  <a:pt x="641" y="477"/>
                </a:cubicBezTo>
                <a:cubicBezTo>
                  <a:pt x="641" y="477"/>
                  <a:pt x="640" y="477"/>
                  <a:pt x="640" y="476"/>
                </a:cubicBezTo>
                <a:cubicBezTo>
                  <a:pt x="640" y="475"/>
                  <a:pt x="640" y="474"/>
                  <a:pt x="640" y="474"/>
                </a:cubicBezTo>
                <a:cubicBezTo>
                  <a:pt x="640" y="473"/>
                  <a:pt x="640" y="473"/>
                  <a:pt x="639" y="473"/>
                </a:cubicBezTo>
                <a:cubicBezTo>
                  <a:pt x="639" y="473"/>
                  <a:pt x="639" y="472"/>
                  <a:pt x="639" y="472"/>
                </a:cubicBezTo>
                <a:cubicBezTo>
                  <a:pt x="640" y="472"/>
                  <a:pt x="639" y="472"/>
                  <a:pt x="639" y="471"/>
                </a:cubicBezTo>
                <a:cubicBezTo>
                  <a:pt x="639" y="471"/>
                  <a:pt x="639" y="470"/>
                  <a:pt x="639" y="469"/>
                </a:cubicBezTo>
                <a:cubicBezTo>
                  <a:pt x="638" y="467"/>
                  <a:pt x="638" y="464"/>
                  <a:pt x="639" y="462"/>
                </a:cubicBezTo>
                <a:cubicBezTo>
                  <a:pt x="640" y="453"/>
                  <a:pt x="645" y="445"/>
                  <a:pt x="652" y="439"/>
                </a:cubicBezTo>
                <a:cubicBezTo>
                  <a:pt x="657" y="434"/>
                  <a:pt x="665" y="431"/>
                  <a:pt x="672" y="431"/>
                </a:cubicBezTo>
                <a:cubicBezTo>
                  <a:pt x="676" y="431"/>
                  <a:pt x="679" y="431"/>
                  <a:pt x="683" y="432"/>
                </a:cubicBezTo>
                <a:cubicBezTo>
                  <a:pt x="686" y="434"/>
                  <a:pt x="691" y="436"/>
                  <a:pt x="693" y="439"/>
                </a:cubicBezTo>
                <a:cubicBezTo>
                  <a:pt x="695" y="441"/>
                  <a:pt x="696" y="442"/>
                  <a:pt x="697" y="445"/>
                </a:cubicBezTo>
                <a:cubicBezTo>
                  <a:pt x="697" y="445"/>
                  <a:pt x="697" y="446"/>
                  <a:pt x="695" y="445"/>
                </a:cubicBezTo>
                <a:cubicBezTo>
                  <a:pt x="693" y="442"/>
                  <a:pt x="681" y="435"/>
                  <a:pt x="671" y="445"/>
                </a:cubicBezTo>
                <a:cubicBezTo>
                  <a:pt x="661" y="456"/>
                  <a:pt x="664" y="492"/>
                  <a:pt x="700" y="496"/>
                </a:cubicBezTo>
                <a:cubicBezTo>
                  <a:pt x="735" y="500"/>
                  <a:pt x="748" y="461"/>
                  <a:pt x="749" y="449"/>
                </a:cubicBezTo>
                <a:cubicBezTo>
                  <a:pt x="750" y="437"/>
                  <a:pt x="748" y="400"/>
                  <a:pt x="718" y="399"/>
                </a:cubicBezTo>
                <a:cubicBezTo>
                  <a:pt x="718" y="399"/>
                  <a:pt x="719" y="378"/>
                  <a:pt x="695" y="366"/>
                </a:cubicBezTo>
                <a:cubicBezTo>
                  <a:pt x="695" y="366"/>
                  <a:pt x="679" y="359"/>
                  <a:pt x="658" y="363"/>
                </a:cubicBezTo>
                <a:cubicBezTo>
                  <a:pt x="639" y="367"/>
                  <a:pt x="629" y="382"/>
                  <a:pt x="637" y="393"/>
                </a:cubicBezTo>
                <a:cubicBezTo>
                  <a:pt x="633" y="389"/>
                  <a:pt x="623" y="392"/>
                  <a:pt x="620" y="394"/>
                </a:cubicBezTo>
                <a:cubicBezTo>
                  <a:pt x="601" y="403"/>
                  <a:pt x="596" y="430"/>
                  <a:pt x="597" y="449"/>
                </a:cubicBezTo>
                <a:cubicBezTo>
                  <a:pt x="597" y="449"/>
                  <a:pt x="597" y="453"/>
                  <a:pt x="597" y="453"/>
                </a:cubicBezTo>
                <a:cubicBezTo>
                  <a:pt x="597" y="455"/>
                  <a:pt x="596" y="458"/>
                  <a:pt x="599" y="459"/>
                </a:cubicBezTo>
                <a:cubicBezTo>
                  <a:pt x="600" y="460"/>
                  <a:pt x="600" y="457"/>
                  <a:pt x="601" y="458"/>
                </a:cubicBezTo>
                <a:cubicBezTo>
                  <a:pt x="600" y="460"/>
                  <a:pt x="600" y="460"/>
                  <a:pt x="599" y="461"/>
                </a:cubicBezTo>
                <a:cubicBezTo>
                  <a:pt x="599" y="462"/>
                  <a:pt x="599" y="462"/>
                  <a:pt x="599" y="463"/>
                </a:cubicBezTo>
                <a:cubicBezTo>
                  <a:pt x="599" y="464"/>
                  <a:pt x="600" y="465"/>
                  <a:pt x="599" y="466"/>
                </a:cubicBezTo>
                <a:cubicBezTo>
                  <a:pt x="600" y="467"/>
                  <a:pt x="601" y="467"/>
                  <a:pt x="601" y="467"/>
                </a:cubicBezTo>
                <a:cubicBezTo>
                  <a:pt x="600" y="468"/>
                  <a:pt x="600" y="469"/>
                  <a:pt x="600" y="470"/>
                </a:cubicBezTo>
                <a:cubicBezTo>
                  <a:pt x="601" y="470"/>
                  <a:pt x="600" y="471"/>
                  <a:pt x="600" y="472"/>
                </a:cubicBezTo>
                <a:cubicBezTo>
                  <a:pt x="600" y="473"/>
                  <a:pt x="601" y="473"/>
                  <a:pt x="601" y="474"/>
                </a:cubicBezTo>
                <a:cubicBezTo>
                  <a:pt x="602" y="476"/>
                  <a:pt x="603" y="477"/>
                  <a:pt x="602" y="478"/>
                </a:cubicBezTo>
                <a:cubicBezTo>
                  <a:pt x="602" y="479"/>
                  <a:pt x="602" y="480"/>
                  <a:pt x="603" y="480"/>
                </a:cubicBezTo>
                <a:cubicBezTo>
                  <a:pt x="603" y="482"/>
                  <a:pt x="604" y="483"/>
                  <a:pt x="605" y="484"/>
                </a:cubicBezTo>
                <a:cubicBezTo>
                  <a:pt x="605" y="483"/>
                  <a:pt x="606" y="483"/>
                  <a:pt x="605" y="484"/>
                </a:cubicBezTo>
                <a:cubicBezTo>
                  <a:pt x="605" y="485"/>
                  <a:pt x="607" y="487"/>
                  <a:pt x="606" y="487"/>
                </a:cubicBezTo>
                <a:cubicBezTo>
                  <a:pt x="606" y="488"/>
                  <a:pt x="606" y="488"/>
                  <a:pt x="606" y="488"/>
                </a:cubicBezTo>
                <a:cubicBezTo>
                  <a:pt x="605" y="488"/>
                  <a:pt x="606" y="486"/>
                  <a:pt x="605" y="486"/>
                </a:cubicBezTo>
                <a:cubicBezTo>
                  <a:pt x="604" y="485"/>
                  <a:pt x="604" y="484"/>
                  <a:pt x="602" y="483"/>
                </a:cubicBezTo>
                <a:cubicBezTo>
                  <a:pt x="601" y="481"/>
                  <a:pt x="601" y="479"/>
                  <a:pt x="601" y="477"/>
                </a:cubicBezTo>
                <a:cubicBezTo>
                  <a:pt x="600" y="476"/>
                  <a:pt x="600" y="475"/>
                  <a:pt x="599" y="474"/>
                </a:cubicBezTo>
                <a:cubicBezTo>
                  <a:pt x="598" y="476"/>
                  <a:pt x="599" y="476"/>
                  <a:pt x="599" y="477"/>
                </a:cubicBezTo>
                <a:cubicBezTo>
                  <a:pt x="599" y="477"/>
                  <a:pt x="599" y="477"/>
                  <a:pt x="599" y="478"/>
                </a:cubicBezTo>
                <a:cubicBezTo>
                  <a:pt x="599" y="478"/>
                  <a:pt x="599" y="479"/>
                  <a:pt x="599" y="480"/>
                </a:cubicBezTo>
                <a:cubicBezTo>
                  <a:pt x="600" y="481"/>
                  <a:pt x="601" y="483"/>
                  <a:pt x="602" y="484"/>
                </a:cubicBezTo>
                <a:cubicBezTo>
                  <a:pt x="602" y="485"/>
                  <a:pt x="602" y="485"/>
                  <a:pt x="603" y="485"/>
                </a:cubicBezTo>
                <a:cubicBezTo>
                  <a:pt x="603" y="485"/>
                  <a:pt x="602" y="485"/>
                  <a:pt x="602" y="486"/>
                </a:cubicBezTo>
                <a:cubicBezTo>
                  <a:pt x="602" y="486"/>
                  <a:pt x="603" y="486"/>
                  <a:pt x="603" y="486"/>
                </a:cubicBezTo>
                <a:cubicBezTo>
                  <a:pt x="603" y="486"/>
                  <a:pt x="603" y="487"/>
                  <a:pt x="604" y="487"/>
                </a:cubicBezTo>
                <a:cubicBezTo>
                  <a:pt x="604" y="488"/>
                  <a:pt x="604" y="488"/>
                  <a:pt x="604" y="489"/>
                </a:cubicBezTo>
                <a:cubicBezTo>
                  <a:pt x="605" y="489"/>
                  <a:pt x="604" y="490"/>
                  <a:pt x="606" y="490"/>
                </a:cubicBezTo>
                <a:cubicBezTo>
                  <a:pt x="605" y="491"/>
                  <a:pt x="606" y="492"/>
                  <a:pt x="606" y="492"/>
                </a:cubicBezTo>
                <a:cubicBezTo>
                  <a:pt x="606" y="493"/>
                  <a:pt x="607" y="494"/>
                  <a:pt x="607" y="494"/>
                </a:cubicBezTo>
                <a:cubicBezTo>
                  <a:pt x="607" y="495"/>
                  <a:pt x="607" y="494"/>
                  <a:pt x="607" y="495"/>
                </a:cubicBezTo>
                <a:cubicBezTo>
                  <a:pt x="608" y="496"/>
                  <a:pt x="609" y="497"/>
                  <a:pt x="609" y="498"/>
                </a:cubicBezTo>
                <a:cubicBezTo>
                  <a:pt x="610" y="499"/>
                  <a:pt x="610" y="499"/>
                  <a:pt x="610" y="499"/>
                </a:cubicBezTo>
                <a:cubicBezTo>
                  <a:pt x="610" y="500"/>
                  <a:pt x="610" y="500"/>
                  <a:pt x="611" y="500"/>
                </a:cubicBezTo>
                <a:cubicBezTo>
                  <a:pt x="611" y="501"/>
                  <a:pt x="611" y="501"/>
                  <a:pt x="612" y="501"/>
                </a:cubicBezTo>
                <a:cubicBezTo>
                  <a:pt x="612" y="499"/>
                  <a:pt x="611" y="498"/>
                  <a:pt x="609" y="497"/>
                </a:cubicBezTo>
                <a:cubicBezTo>
                  <a:pt x="609" y="496"/>
                  <a:pt x="609" y="496"/>
                  <a:pt x="609" y="495"/>
                </a:cubicBezTo>
                <a:cubicBezTo>
                  <a:pt x="608" y="495"/>
                  <a:pt x="607" y="494"/>
                  <a:pt x="608" y="493"/>
                </a:cubicBezTo>
                <a:cubicBezTo>
                  <a:pt x="609" y="493"/>
                  <a:pt x="609" y="494"/>
                  <a:pt x="609" y="495"/>
                </a:cubicBezTo>
                <a:cubicBezTo>
                  <a:pt x="609" y="495"/>
                  <a:pt x="610" y="495"/>
                  <a:pt x="610" y="495"/>
                </a:cubicBezTo>
                <a:cubicBezTo>
                  <a:pt x="610" y="495"/>
                  <a:pt x="610" y="495"/>
                  <a:pt x="610" y="495"/>
                </a:cubicBezTo>
                <a:cubicBezTo>
                  <a:pt x="610" y="495"/>
                  <a:pt x="611" y="495"/>
                  <a:pt x="611" y="495"/>
                </a:cubicBezTo>
                <a:cubicBezTo>
                  <a:pt x="611" y="496"/>
                  <a:pt x="611" y="496"/>
                  <a:pt x="611" y="496"/>
                </a:cubicBezTo>
                <a:cubicBezTo>
                  <a:pt x="611" y="497"/>
                  <a:pt x="611" y="497"/>
                  <a:pt x="611" y="498"/>
                </a:cubicBezTo>
                <a:cubicBezTo>
                  <a:pt x="611" y="498"/>
                  <a:pt x="612" y="498"/>
                  <a:pt x="612" y="498"/>
                </a:cubicBezTo>
                <a:cubicBezTo>
                  <a:pt x="612" y="499"/>
                  <a:pt x="613" y="500"/>
                  <a:pt x="613" y="501"/>
                </a:cubicBezTo>
                <a:cubicBezTo>
                  <a:pt x="614" y="502"/>
                  <a:pt x="615" y="504"/>
                  <a:pt x="616" y="504"/>
                </a:cubicBezTo>
                <a:cubicBezTo>
                  <a:pt x="616" y="507"/>
                  <a:pt x="619" y="508"/>
                  <a:pt x="620" y="510"/>
                </a:cubicBezTo>
                <a:cubicBezTo>
                  <a:pt x="621" y="511"/>
                  <a:pt x="622" y="511"/>
                  <a:pt x="622" y="511"/>
                </a:cubicBezTo>
                <a:cubicBezTo>
                  <a:pt x="622" y="512"/>
                  <a:pt x="622" y="512"/>
                  <a:pt x="623" y="512"/>
                </a:cubicBezTo>
                <a:cubicBezTo>
                  <a:pt x="623" y="512"/>
                  <a:pt x="623" y="512"/>
                  <a:pt x="623" y="513"/>
                </a:cubicBezTo>
                <a:cubicBezTo>
                  <a:pt x="624" y="514"/>
                  <a:pt x="624" y="514"/>
                  <a:pt x="625" y="515"/>
                </a:cubicBezTo>
                <a:cubicBezTo>
                  <a:pt x="626" y="516"/>
                  <a:pt x="626" y="516"/>
                  <a:pt x="626" y="516"/>
                </a:cubicBezTo>
                <a:cubicBezTo>
                  <a:pt x="627" y="516"/>
                  <a:pt x="626" y="516"/>
                  <a:pt x="627" y="516"/>
                </a:cubicBezTo>
                <a:cubicBezTo>
                  <a:pt x="627" y="517"/>
                  <a:pt x="629" y="517"/>
                  <a:pt x="630" y="518"/>
                </a:cubicBezTo>
                <a:cubicBezTo>
                  <a:pt x="631" y="519"/>
                  <a:pt x="631" y="519"/>
                  <a:pt x="631" y="519"/>
                </a:cubicBezTo>
                <a:cubicBezTo>
                  <a:pt x="632" y="520"/>
                  <a:pt x="633" y="520"/>
                  <a:pt x="633" y="520"/>
                </a:cubicBezTo>
                <a:cubicBezTo>
                  <a:pt x="633" y="520"/>
                  <a:pt x="634" y="521"/>
                  <a:pt x="634" y="521"/>
                </a:cubicBezTo>
                <a:cubicBezTo>
                  <a:pt x="636" y="523"/>
                  <a:pt x="639" y="525"/>
                  <a:pt x="641" y="526"/>
                </a:cubicBezTo>
                <a:cubicBezTo>
                  <a:pt x="643" y="528"/>
                  <a:pt x="646" y="528"/>
                  <a:pt x="648" y="529"/>
                </a:cubicBezTo>
                <a:cubicBezTo>
                  <a:pt x="649" y="530"/>
                  <a:pt x="649" y="530"/>
                  <a:pt x="649" y="531"/>
                </a:cubicBezTo>
                <a:cubicBezTo>
                  <a:pt x="650" y="530"/>
                  <a:pt x="651" y="532"/>
                  <a:pt x="652" y="532"/>
                </a:cubicBezTo>
                <a:cubicBezTo>
                  <a:pt x="653" y="532"/>
                  <a:pt x="654" y="532"/>
                  <a:pt x="655" y="533"/>
                </a:cubicBezTo>
                <a:cubicBezTo>
                  <a:pt x="656" y="533"/>
                  <a:pt x="657" y="534"/>
                  <a:pt x="657" y="534"/>
                </a:cubicBezTo>
                <a:cubicBezTo>
                  <a:pt x="658" y="534"/>
                  <a:pt x="660" y="534"/>
                  <a:pt x="661" y="534"/>
                </a:cubicBezTo>
                <a:cubicBezTo>
                  <a:pt x="662" y="535"/>
                  <a:pt x="663" y="535"/>
                  <a:pt x="663" y="535"/>
                </a:cubicBezTo>
                <a:cubicBezTo>
                  <a:pt x="664" y="535"/>
                  <a:pt x="665" y="535"/>
                  <a:pt x="665" y="536"/>
                </a:cubicBezTo>
                <a:cubicBezTo>
                  <a:pt x="665" y="536"/>
                  <a:pt x="666" y="536"/>
                  <a:pt x="666" y="536"/>
                </a:cubicBezTo>
                <a:cubicBezTo>
                  <a:pt x="666" y="536"/>
                  <a:pt x="667" y="535"/>
                  <a:pt x="667" y="535"/>
                </a:cubicBezTo>
                <a:cubicBezTo>
                  <a:pt x="667" y="535"/>
                  <a:pt x="668" y="535"/>
                  <a:pt x="668" y="535"/>
                </a:cubicBezTo>
                <a:cubicBezTo>
                  <a:pt x="671" y="536"/>
                  <a:pt x="673" y="537"/>
                  <a:pt x="676" y="538"/>
                </a:cubicBezTo>
                <a:cubicBezTo>
                  <a:pt x="678" y="538"/>
                  <a:pt x="679" y="537"/>
                  <a:pt x="682" y="538"/>
                </a:cubicBezTo>
                <a:cubicBezTo>
                  <a:pt x="683" y="538"/>
                  <a:pt x="684" y="539"/>
                  <a:pt x="686" y="539"/>
                </a:cubicBezTo>
                <a:cubicBezTo>
                  <a:pt x="686" y="539"/>
                  <a:pt x="686" y="538"/>
                  <a:pt x="687" y="538"/>
                </a:cubicBezTo>
                <a:cubicBezTo>
                  <a:pt x="687" y="538"/>
                  <a:pt x="688" y="539"/>
                  <a:pt x="688" y="539"/>
                </a:cubicBezTo>
                <a:cubicBezTo>
                  <a:pt x="689" y="539"/>
                  <a:pt x="690" y="539"/>
                  <a:pt x="691" y="538"/>
                </a:cubicBezTo>
                <a:cubicBezTo>
                  <a:pt x="690" y="538"/>
                  <a:pt x="689" y="537"/>
                  <a:pt x="688" y="537"/>
                </a:cubicBezTo>
                <a:cubicBezTo>
                  <a:pt x="688" y="537"/>
                  <a:pt x="688" y="537"/>
                  <a:pt x="687" y="537"/>
                </a:cubicBezTo>
                <a:cubicBezTo>
                  <a:pt x="687" y="537"/>
                  <a:pt x="687" y="537"/>
                  <a:pt x="686" y="537"/>
                </a:cubicBezTo>
                <a:cubicBezTo>
                  <a:pt x="685" y="537"/>
                  <a:pt x="685" y="537"/>
                  <a:pt x="684" y="537"/>
                </a:cubicBezTo>
                <a:cubicBezTo>
                  <a:pt x="684" y="537"/>
                  <a:pt x="683" y="537"/>
                  <a:pt x="683" y="537"/>
                </a:cubicBezTo>
                <a:cubicBezTo>
                  <a:pt x="683" y="537"/>
                  <a:pt x="682" y="537"/>
                  <a:pt x="682" y="536"/>
                </a:cubicBezTo>
                <a:cubicBezTo>
                  <a:pt x="681" y="536"/>
                  <a:pt x="680" y="537"/>
                  <a:pt x="680" y="536"/>
                </a:cubicBezTo>
                <a:cubicBezTo>
                  <a:pt x="681" y="536"/>
                  <a:pt x="682" y="535"/>
                  <a:pt x="683" y="536"/>
                </a:cubicBezTo>
                <a:cubicBezTo>
                  <a:pt x="684" y="536"/>
                  <a:pt x="684" y="536"/>
                  <a:pt x="685" y="536"/>
                </a:cubicBezTo>
                <a:cubicBezTo>
                  <a:pt x="685" y="536"/>
                  <a:pt x="686" y="537"/>
                  <a:pt x="686" y="537"/>
                </a:cubicBezTo>
                <a:cubicBezTo>
                  <a:pt x="686" y="537"/>
                  <a:pt x="687" y="536"/>
                  <a:pt x="687" y="536"/>
                </a:cubicBezTo>
                <a:cubicBezTo>
                  <a:pt x="688" y="536"/>
                  <a:pt x="690" y="537"/>
                  <a:pt x="691" y="537"/>
                </a:cubicBezTo>
                <a:cubicBezTo>
                  <a:pt x="692" y="537"/>
                  <a:pt x="692" y="538"/>
                  <a:pt x="693" y="539"/>
                </a:cubicBezTo>
                <a:cubicBezTo>
                  <a:pt x="693" y="538"/>
                  <a:pt x="694" y="538"/>
                  <a:pt x="694" y="538"/>
                </a:cubicBezTo>
                <a:cubicBezTo>
                  <a:pt x="694" y="538"/>
                  <a:pt x="695" y="538"/>
                  <a:pt x="695" y="538"/>
                </a:cubicBezTo>
                <a:cubicBezTo>
                  <a:pt x="695" y="538"/>
                  <a:pt x="695" y="537"/>
                  <a:pt x="696" y="537"/>
                </a:cubicBezTo>
                <a:cubicBezTo>
                  <a:pt x="697" y="537"/>
                  <a:pt x="697" y="538"/>
                  <a:pt x="698" y="538"/>
                </a:cubicBezTo>
                <a:cubicBezTo>
                  <a:pt x="699" y="538"/>
                  <a:pt x="699" y="538"/>
                  <a:pt x="700" y="538"/>
                </a:cubicBezTo>
                <a:cubicBezTo>
                  <a:pt x="700" y="538"/>
                  <a:pt x="701" y="538"/>
                  <a:pt x="701" y="538"/>
                </a:cubicBezTo>
                <a:cubicBezTo>
                  <a:pt x="701" y="538"/>
                  <a:pt x="701" y="538"/>
                  <a:pt x="701" y="538"/>
                </a:cubicBezTo>
                <a:cubicBezTo>
                  <a:pt x="701" y="537"/>
                  <a:pt x="701" y="538"/>
                  <a:pt x="702" y="538"/>
                </a:cubicBezTo>
                <a:cubicBezTo>
                  <a:pt x="702" y="538"/>
                  <a:pt x="702" y="537"/>
                  <a:pt x="702" y="537"/>
                </a:cubicBezTo>
                <a:cubicBezTo>
                  <a:pt x="702" y="537"/>
                  <a:pt x="702" y="538"/>
                  <a:pt x="702" y="538"/>
                </a:cubicBezTo>
                <a:cubicBezTo>
                  <a:pt x="703" y="538"/>
                  <a:pt x="703" y="537"/>
                  <a:pt x="704" y="537"/>
                </a:cubicBezTo>
                <a:cubicBezTo>
                  <a:pt x="704" y="537"/>
                  <a:pt x="704" y="537"/>
                  <a:pt x="705" y="537"/>
                </a:cubicBezTo>
                <a:cubicBezTo>
                  <a:pt x="705" y="537"/>
                  <a:pt x="706" y="537"/>
                  <a:pt x="706" y="537"/>
                </a:cubicBezTo>
                <a:cubicBezTo>
                  <a:pt x="706" y="537"/>
                  <a:pt x="707" y="537"/>
                  <a:pt x="708" y="537"/>
                </a:cubicBezTo>
                <a:cubicBezTo>
                  <a:pt x="709" y="537"/>
                  <a:pt x="709" y="536"/>
                  <a:pt x="711" y="536"/>
                </a:cubicBezTo>
                <a:cubicBezTo>
                  <a:pt x="712" y="536"/>
                  <a:pt x="714" y="535"/>
                  <a:pt x="715" y="535"/>
                </a:cubicBezTo>
                <a:cubicBezTo>
                  <a:pt x="713" y="534"/>
                  <a:pt x="712" y="536"/>
                  <a:pt x="709" y="535"/>
                </a:cubicBezTo>
                <a:cubicBezTo>
                  <a:pt x="709" y="535"/>
                  <a:pt x="708" y="536"/>
                  <a:pt x="708" y="536"/>
                </a:cubicBezTo>
                <a:cubicBezTo>
                  <a:pt x="706" y="535"/>
                  <a:pt x="704" y="536"/>
                  <a:pt x="703" y="536"/>
                </a:cubicBezTo>
                <a:cubicBezTo>
                  <a:pt x="703" y="536"/>
                  <a:pt x="703" y="536"/>
                  <a:pt x="703" y="536"/>
                </a:cubicBezTo>
                <a:cubicBezTo>
                  <a:pt x="703" y="536"/>
                  <a:pt x="700" y="536"/>
                  <a:pt x="701" y="535"/>
                </a:cubicBezTo>
                <a:cubicBezTo>
                  <a:pt x="701" y="535"/>
                  <a:pt x="701" y="535"/>
                  <a:pt x="702" y="535"/>
                </a:cubicBezTo>
                <a:cubicBezTo>
                  <a:pt x="702" y="535"/>
                  <a:pt x="702" y="535"/>
                  <a:pt x="703" y="535"/>
                </a:cubicBezTo>
                <a:cubicBezTo>
                  <a:pt x="703" y="534"/>
                  <a:pt x="703" y="534"/>
                  <a:pt x="704" y="534"/>
                </a:cubicBezTo>
                <a:cubicBezTo>
                  <a:pt x="705" y="535"/>
                  <a:pt x="707" y="534"/>
                  <a:pt x="708" y="534"/>
                </a:cubicBezTo>
                <a:cubicBezTo>
                  <a:pt x="708" y="534"/>
                  <a:pt x="708" y="534"/>
                  <a:pt x="708" y="534"/>
                </a:cubicBezTo>
                <a:cubicBezTo>
                  <a:pt x="709" y="534"/>
                  <a:pt x="709" y="534"/>
                  <a:pt x="710" y="534"/>
                </a:cubicBezTo>
                <a:cubicBezTo>
                  <a:pt x="710" y="534"/>
                  <a:pt x="710" y="533"/>
                  <a:pt x="710" y="533"/>
                </a:cubicBezTo>
                <a:cubicBezTo>
                  <a:pt x="710" y="533"/>
                  <a:pt x="711" y="534"/>
                  <a:pt x="711" y="534"/>
                </a:cubicBezTo>
                <a:cubicBezTo>
                  <a:pt x="711" y="534"/>
                  <a:pt x="712" y="533"/>
                  <a:pt x="712" y="533"/>
                </a:cubicBezTo>
                <a:cubicBezTo>
                  <a:pt x="712" y="533"/>
                  <a:pt x="712" y="532"/>
                  <a:pt x="713" y="532"/>
                </a:cubicBezTo>
                <a:cubicBezTo>
                  <a:pt x="713" y="533"/>
                  <a:pt x="713" y="532"/>
                  <a:pt x="714" y="532"/>
                </a:cubicBezTo>
                <a:cubicBezTo>
                  <a:pt x="715" y="532"/>
                  <a:pt x="714" y="533"/>
                  <a:pt x="715" y="534"/>
                </a:cubicBezTo>
                <a:cubicBezTo>
                  <a:pt x="715" y="533"/>
                  <a:pt x="716" y="533"/>
                  <a:pt x="717" y="532"/>
                </a:cubicBezTo>
                <a:cubicBezTo>
                  <a:pt x="717" y="532"/>
                  <a:pt x="717" y="532"/>
                  <a:pt x="717" y="532"/>
                </a:cubicBezTo>
                <a:cubicBezTo>
                  <a:pt x="718" y="532"/>
                  <a:pt x="718" y="531"/>
                  <a:pt x="719" y="531"/>
                </a:cubicBezTo>
                <a:cubicBezTo>
                  <a:pt x="719" y="531"/>
                  <a:pt x="720" y="530"/>
                  <a:pt x="721" y="531"/>
                </a:cubicBezTo>
                <a:cubicBezTo>
                  <a:pt x="721" y="531"/>
                  <a:pt x="720" y="533"/>
                  <a:pt x="719" y="533"/>
                </a:cubicBezTo>
                <a:cubicBezTo>
                  <a:pt x="719" y="533"/>
                  <a:pt x="717" y="533"/>
                  <a:pt x="718" y="534"/>
                </a:cubicBezTo>
                <a:cubicBezTo>
                  <a:pt x="719" y="533"/>
                  <a:pt x="720" y="533"/>
                  <a:pt x="721" y="533"/>
                </a:cubicBezTo>
                <a:cubicBezTo>
                  <a:pt x="721" y="533"/>
                  <a:pt x="722" y="532"/>
                  <a:pt x="723" y="532"/>
                </a:cubicBezTo>
                <a:cubicBezTo>
                  <a:pt x="724" y="531"/>
                  <a:pt x="724" y="531"/>
                  <a:pt x="725" y="531"/>
                </a:cubicBezTo>
                <a:cubicBezTo>
                  <a:pt x="725" y="531"/>
                  <a:pt x="725" y="531"/>
                  <a:pt x="725" y="531"/>
                </a:cubicBezTo>
                <a:cubicBezTo>
                  <a:pt x="724" y="531"/>
                  <a:pt x="725" y="531"/>
                  <a:pt x="724" y="532"/>
                </a:cubicBezTo>
                <a:cubicBezTo>
                  <a:pt x="724" y="532"/>
                  <a:pt x="722" y="534"/>
                  <a:pt x="721" y="534"/>
                </a:cubicBezTo>
                <a:cubicBezTo>
                  <a:pt x="720" y="534"/>
                  <a:pt x="712" y="538"/>
                  <a:pt x="712" y="538"/>
                </a:cubicBezTo>
                <a:cubicBezTo>
                  <a:pt x="711" y="539"/>
                  <a:pt x="711" y="538"/>
                  <a:pt x="710" y="539"/>
                </a:cubicBezTo>
                <a:cubicBezTo>
                  <a:pt x="710" y="539"/>
                  <a:pt x="710" y="539"/>
                  <a:pt x="709" y="539"/>
                </a:cubicBezTo>
                <a:cubicBezTo>
                  <a:pt x="709" y="539"/>
                  <a:pt x="708" y="539"/>
                  <a:pt x="708" y="539"/>
                </a:cubicBezTo>
                <a:cubicBezTo>
                  <a:pt x="708" y="539"/>
                  <a:pt x="708" y="540"/>
                  <a:pt x="708" y="540"/>
                </a:cubicBezTo>
                <a:cubicBezTo>
                  <a:pt x="707" y="540"/>
                  <a:pt x="706" y="540"/>
                  <a:pt x="705" y="540"/>
                </a:cubicBezTo>
                <a:cubicBezTo>
                  <a:pt x="704" y="540"/>
                  <a:pt x="703" y="540"/>
                  <a:pt x="703" y="540"/>
                </a:cubicBezTo>
                <a:cubicBezTo>
                  <a:pt x="703" y="540"/>
                  <a:pt x="702" y="540"/>
                  <a:pt x="702" y="540"/>
                </a:cubicBezTo>
                <a:cubicBezTo>
                  <a:pt x="702" y="540"/>
                  <a:pt x="701" y="541"/>
                  <a:pt x="700" y="541"/>
                </a:cubicBezTo>
                <a:cubicBezTo>
                  <a:pt x="700" y="542"/>
                  <a:pt x="699" y="541"/>
                  <a:pt x="698" y="542"/>
                </a:cubicBezTo>
                <a:cubicBezTo>
                  <a:pt x="698" y="542"/>
                  <a:pt x="698" y="542"/>
                  <a:pt x="697" y="542"/>
                </a:cubicBezTo>
                <a:cubicBezTo>
                  <a:pt x="696" y="542"/>
                  <a:pt x="695" y="543"/>
                  <a:pt x="694" y="542"/>
                </a:cubicBezTo>
                <a:cubicBezTo>
                  <a:pt x="693" y="542"/>
                  <a:pt x="693" y="542"/>
                  <a:pt x="693" y="543"/>
                </a:cubicBezTo>
                <a:cubicBezTo>
                  <a:pt x="692" y="543"/>
                  <a:pt x="690" y="543"/>
                  <a:pt x="689" y="543"/>
                </a:cubicBezTo>
                <a:cubicBezTo>
                  <a:pt x="689" y="543"/>
                  <a:pt x="689" y="542"/>
                  <a:pt x="689" y="542"/>
                </a:cubicBezTo>
                <a:cubicBezTo>
                  <a:pt x="688" y="543"/>
                  <a:pt x="685" y="542"/>
                  <a:pt x="685" y="542"/>
                </a:cubicBezTo>
                <a:cubicBezTo>
                  <a:pt x="684" y="542"/>
                  <a:pt x="684" y="542"/>
                  <a:pt x="684" y="542"/>
                </a:cubicBezTo>
                <a:cubicBezTo>
                  <a:pt x="684" y="542"/>
                  <a:pt x="683" y="542"/>
                  <a:pt x="683" y="542"/>
                </a:cubicBezTo>
                <a:cubicBezTo>
                  <a:pt x="682" y="542"/>
                  <a:pt x="682" y="543"/>
                  <a:pt x="682" y="543"/>
                </a:cubicBezTo>
                <a:cubicBezTo>
                  <a:pt x="682" y="543"/>
                  <a:pt x="682" y="542"/>
                  <a:pt x="681" y="542"/>
                </a:cubicBezTo>
                <a:cubicBezTo>
                  <a:pt x="682" y="542"/>
                  <a:pt x="681" y="542"/>
                  <a:pt x="681" y="542"/>
                </a:cubicBezTo>
                <a:cubicBezTo>
                  <a:pt x="680" y="543"/>
                  <a:pt x="675" y="542"/>
                  <a:pt x="675" y="542"/>
                </a:cubicBezTo>
                <a:cubicBezTo>
                  <a:pt x="674" y="542"/>
                  <a:pt x="668" y="541"/>
                  <a:pt x="667" y="541"/>
                </a:cubicBezTo>
                <a:cubicBezTo>
                  <a:pt x="667" y="541"/>
                  <a:pt x="667" y="541"/>
                  <a:pt x="667" y="541"/>
                </a:cubicBezTo>
                <a:cubicBezTo>
                  <a:pt x="666" y="542"/>
                  <a:pt x="666" y="541"/>
                  <a:pt x="665" y="541"/>
                </a:cubicBezTo>
                <a:cubicBezTo>
                  <a:pt x="665" y="541"/>
                  <a:pt x="664" y="541"/>
                  <a:pt x="664" y="541"/>
                </a:cubicBezTo>
                <a:cubicBezTo>
                  <a:pt x="663" y="540"/>
                  <a:pt x="662" y="540"/>
                  <a:pt x="661" y="540"/>
                </a:cubicBezTo>
                <a:cubicBezTo>
                  <a:pt x="658" y="541"/>
                  <a:pt x="657" y="538"/>
                  <a:pt x="653" y="539"/>
                </a:cubicBezTo>
                <a:cubicBezTo>
                  <a:pt x="652" y="538"/>
                  <a:pt x="652" y="538"/>
                  <a:pt x="651" y="538"/>
                </a:cubicBezTo>
                <a:cubicBezTo>
                  <a:pt x="651" y="538"/>
                  <a:pt x="651" y="537"/>
                  <a:pt x="651" y="537"/>
                </a:cubicBezTo>
                <a:cubicBezTo>
                  <a:pt x="651" y="537"/>
                  <a:pt x="651" y="537"/>
                  <a:pt x="651" y="537"/>
                </a:cubicBezTo>
                <a:cubicBezTo>
                  <a:pt x="650" y="537"/>
                  <a:pt x="650" y="537"/>
                  <a:pt x="650" y="537"/>
                </a:cubicBezTo>
                <a:cubicBezTo>
                  <a:pt x="650" y="537"/>
                  <a:pt x="648" y="536"/>
                  <a:pt x="647" y="536"/>
                </a:cubicBezTo>
                <a:cubicBezTo>
                  <a:pt x="647" y="536"/>
                  <a:pt x="647" y="536"/>
                  <a:pt x="647" y="536"/>
                </a:cubicBezTo>
                <a:cubicBezTo>
                  <a:pt x="646" y="536"/>
                  <a:pt x="645" y="536"/>
                  <a:pt x="645" y="536"/>
                </a:cubicBezTo>
                <a:cubicBezTo>
                  <a:pt x="644" y="536"/>
                  <a:pt x="644" y="535"/>
                  <a:pt x="644" y="535"/>
                </a:cubicBezTo>
                <a:cubicBezTo>
                  <a:pt x="644" y="535"/>
                  <a:pt x="643" y="535"/>
                  <a:pt x="643" y="535"/>
                </a:cubicBezTo>
                <a:cubicBezTo>
                  <a:pt x="642" y="535"/>
                  <a:pt x="642" y="534"/>
                  <a:pt x="641" y="534"/>
                </a:cubicBezTo>
                <a:cubicBezTo>
                  <a:pt x="640" y="533"/>
                  <a:pt x="638" y="532"/>
                  <a:pt x="638" y="531"/>
                </a:cubicBezTo>
                <a:cubicBezTo>
                  <a:pt x="635" y="531"/>
                  <a:pt x="635" y="531"/>
                  <a:pt x="635" y="531"/>
                </a:cubicBezTo>
                <a:cubicBezTo>
                  <a:pt x="635" y="530"/>
                  <a:pt x="634" y="530"/>
                  <a:pt x="634" y="529"/>
                </a:cubicBezTo>
                <a:cubicBezTo>
                  <a:pt x="634" y="529"/>
                  <a:pt x="633" y="529"/>
                  <a:pt x="633" y="530"/>
                </a:cubicBezTo>
                <a:cubicBezTo>
                  <a:pt x="632" y="529"/>
                  <a:pt x="631" y="529"/>
                  <a:pt x="631" y="528"/>
                </a:cubicBezTo>
                <a:cubicBezTo>
                  <a:pt x="630" y="528"/>
                  <a:pt x="630" y="527"/>
                  <a:pt x="629" y="527"/>
                </a:cubicBezTo>
                <a:cubicBezTo>
                  <a:pt x="629" y="527"/>
                  <a:pt x="629" y="526"/>
                  <a:pt x="629" y="526"/>
                </a:cubicBezTo>
                <a:cubicBezTo>
                  <a:pt x="627" y="526"/>
                  <a:pt x="627" y="526"/>
                  <a:pt x="627" y="526"/>
                </a:cubicBezTo>
                <a:cubicBezTo>
                  <a:pt x="626" y="525"/>
                  <a:pt x="626" y="524"/>
                  <a:pt x="625" y="524"/>
                </a:cubicBezTo>
                <a:cubicBezTo>
                  <a:pt x="625" y="523"/>
                  <a:pt x="625" y="524"/>
                  <a:pt x="624" y="524"/>
                </a:cubicBezTo>
                <a:cubicBezTo>
                  <a:pt x="624" y="523"/>
                  <a:pt x="623" y="523"/>
                  <a:pt x="623" y="522"/>
                </a:cubicBezTo>
                <a:cubicBezTo>
                  <a:pt x="622" y="522"/>
                  <a:pt x="621" y="521"/>
                  <a:pt x="620" y="521"/>
                </a:cubicBezTo>
                <a:cubicBezTo>
                  <a:pt x="619" y="519"/>
                  <a:pt x="618" y="517"/>
                  <a:pt x="616" y="515"/>
                </a:cubicBezTo>
                <a:cubicBezTo>
                  <a:pt x="615" y="515"/>
                  <a:pt x="615" y="515"/>
                  <a:pt x="614" y="515"/>
                </a:cubicBezTo>
                <a:cubicBezTo>
                  <a:pt x="614" y="514"/>
                  <a:pt x="613" y="513"/>
                  <a:pt x="612" y="512"/>
                </a:cubicBezTo>
                <a:cubicBezTo>
                  <a:pt x="611" y="512"/>
                  <a:pt x="610" y="511"/>
                  <a:pt x="610" y="511"/>
                </a:cubicBezTo>
                <a:cubicBezTo>
                  <a:pt x="610" y="510"/>
                  <a:pt x="609" y="510"/>
                  <a:pt x="610" y="509"/>
                </a:cubicBezTo>
                <a:cubicBezTo>
                  <a:pt x="609" y="508"/>
                  <a:pt x="609" y="508"/>
                  <a:pt x="608" y="508"/>
                </a:cubicBezTo>
                <a:cubicBezTo>
                  <a:pt x="608" y="506"/>
                  <a:pt x="606" y="505"/>
                  <a:pt x="605" y="503"/>
                </a:cubicBezTo>
                <a:cubicBezTo>
                  <a:pt x="605" y="503"/>
                  <a:pt x="605" y="503"/>
                  <a:pt x="604" y="503"/>
                </a:cubicBezTo>
                <a:cubicBezTo>
                  <a:pt x="603" y="501"/>
                  <a:pt x="602" y="500"/>
                  <a:pt x="601" y="499"/>
                </a:cubicBezTo>
                <a:cubicBezTo>
                  <a:pt x="601" y="499"/>
                  <a:pt x="601" y="498"/>
                  <a:pt x="601" y="498"/>
                </a:cubicBezTo>
                <a:cubicBezTo>
                  <a:pt x="601" y="498"/>
                  <a:pt x="600" y="498"/>
                  <a:pt x="600" y="498"/>
                </a:cubicBezTo>
                <a:cubicBezTo>
                  <a:pt x="600" y="498"/>
                  <a:pt x="600" y="497"/>
                  <a:pt x="600" y="497"/>
                </a:cubicBezTo>
                <a:cubicBezTo>
                  <a:pt x="599" y="496"/>
                  <a:pt x="599" y="496"/>
                  <a:pt x="599" y="496"/>
                </a:cubicBezTo>
                <a:cubicBezTo>
                  <a:pt x="599" y="495"/>
                  <a:pt x="597" y="495"/>
                  <a:pt x="598" y="495"/>
                </a:cubicBezTo>
                <a:cubicBezTo>
                  <a:pt x="598" y="494"/>
                  <a:pt x="598" y="494"/>
                  <a:pt x="598" y="494"/>
                </a:cubicBezTo>
                <a:cubicBezTo>
                  <a:pt x="598" y="493"/>
                  <a:pt x="597" y="492"/>
                  <a:pt x="597" y="491"/>
                </a:cubicBezTo>
                <a:cubicBezTo>
                  <a:pt x="597" y="491"/>
                  <a:pt x="597" y="491"/>
                  <a:pt x="597" y="491"/>
                </a:cubicBezTo>
                <a:cubicBezTo>
                  <a:pt x="597" y="491"/>
                  <a:pt x="596" y="491"/>
                  <a:pt x="596" y="490"/>
                </a:cubicBezTo>
                <a:cubicBezTo>
                  <a:pt x="596" y="490"/>
                  <a:pt x="596" y="489"/>
                  <a:pt x="596" y="489"/>
                </a:cubicBezTo>
                <a:cubicBezTo>
                  <a:pt x="596" y="488"/>
                  <a:pt x="595" y="488"/>
                  <a:pt x="595" y="488"/>
                </a:cubicBezTo>
                <a:cubicBezTo>
                  <a:pt x="595" y="487"/>
                  <a:pt x="595" y="487"/>
                  <a:pt x="595" y="486"/>
                </a:cubicBezTo>
                <a:cubicBezTo>
                  <a:pt x="595" y="486"/>
                  <a:pt x="594" y="486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4"/>
                  <a:pt x="594" y="484"/>
                </a:cubicBezTo>
                <a:cubicBezTo>
                  <a:pt x="593" y="483"/>
                  <a:pt x="594" y="483"/>
                  <a:pt x="594" y="482"/>
                </a:cubicBezTo>
                <a:cubicBezTo>
                  <a:pt x="593" y="481"/>
                  <a:pt x="592" y="480"/>
                  <a:pt x="592" y="479"/>
                </a:cubicBezTo>
                <a:cubicBezTo>
                  <a:pt x="592" y="479"/>
                  <a:pt x="592" y="478"/>
                  <a:pt x="592" y="477"/>
                </a:cubicBezTo>
                <a:cubicBezTo>
                  <a:pt x="592" y="476"/>
                  <a:pt x="591" y="476"/>
                  <a:pt x="591" y="476"/>
                </a:cubicBezTo>
                <a:cubicBezTo>
                  <a:pt x="591" y="476"/>
                  <a:pt x="591" y="476"/>
                  <a:pt x="591" y="475"/>
                </a:cubicBezTo>
                <a:cubicBezTo>
                  <a:pt x="591" y="475"/>
                  <a:pt x="590" y="474"/>
                  <a:pt x="590" y="473"/>
                </a:cubicBezTo>
                <a:cubicBezTo>
                  <a:pt x="589" y="473"/>
                  <a:pt x="589" y="471"/>
                  <a:pt x="588" y="471"/>
                </a:cubicBezTo>
                <a:cubicBezTo>
                  <a:pt x="588" y="470"/>
                  <a:pt x="588" y="470"/>
                  <a:pt x="588" y="469"/>
                </a:cubicBezTo>
                <a:cubicBezTo>
                  <a:pt x="588" y="469"/>
                  <a:pt x="588" y="468"/>
                  <a:pt x="588" y="468"/>
                </a:cubicBezTo>
                <a:cubicBezTo>
                  <a:pt x="587" y="466"/>
                  <a:pt x="587" y="466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4"/>
                  <a:pt x="587" y="464"/>
                </a:cubicBezTo>
                <a:cubicBezTo>
                  <a:pt x="586" y="462"/>
                  <a:pt x="586" y="460"/>
                  <a:pt x="586" y="459"/>
                </a:cubicBezTo>
                <a:cubicBezTo>
                  <a:pt x="585" y="458"/>
                  <a:pt x="586" y="457"/>
                  <a:pt x="586" y="457"/>
                </a:cubicBezTo>
                <a:cubicBezTo>
                  <a:pt x="586" y="456"/>
                  <a:pt x="585" y="456"/>
                  <a:pt x="585" y="456"/>
                </a:cubicBezTo>
                <a:cubicBezTo>
                  <a:pt x="585" y="455"/>
                  <a:pt x="585" y="454"/>
                  <a:pt x="585" y="454"/>
                </a:cubicBezTo>
                <a:cubicBezTo>
                  <a:pt x="585" y="453"/>
                  <a:pt x="585" y="452"/>
                  <a:pt x="585" y="452"/>
                </a:cubicBezTo>
                <a:cubicBezTo>
                  <a:pt x="584" y="442"/>
                  <a:pt x="584" y="442"/>
                  <a:pt x="584" y="442"/>
                </a:cubicBezTo>
                <a:cubicBezTo>
                  <a:pt x="583" y="421"/>
                  <a:pt x="582" y="418"/>
                  <a:pt x="583" y="396"/>
                </a:cubicBezTo>
                <a:cubicBezTo>
                  <a:pt x="585" y="367"/>
                  <a:pt x="588" y="334"/>
                  <a:pt x="571" y="308"/>
                </a:cubicBezTo>
                <a:cubicBezTo>
                  <a:pt x="547" y="273"/>
                  <a:pt x="513" y="290"/>
                  <a:pt x="513" y="290"/>
                </a:cubicBezTo>
                <a:cubicBezTo>
                  <a:pt x="513" y="290"/>
                  <a:pt x="509" y="285"/>
                  <a:pt x="508" y="284"/>
                </a:cubicBezTo>
                <a:cubicBezTo>
                  <a:pt x="505" y="280"/>
                  <a:pt x="502" y="277"/>
                  <a:pt x="496" y="274"/>
                </a:cubicBezTo>
                <a:cubicBezTo>
                  <a:pt x="491" y="271"/>
                  <a:pt x="488" y="270"/>
                  <a:pt x="483" y="269"/>
                </a:cubicBezTo>
                <a:cubicBezTo>
                  <a:pt x="452" y="261"/>
                  <a:pt x="407" y="281"/>
                  <a:pt x="403" y="326"/>
                </a:cubicBezTo>
                <a:cubicBezTo>
                  <a:pt x="402" y="335"/>
                  <a:pt x="404" y="348"/>
                  <a:pt x="413" y="352"/>
                </a:cubicBezTo>
                <a:cubicBezTo>
                  <a:pt x="398" y="362"/>
                  <a:pt x="393" y="387"/>
                  <a:pt x="395" y="402"/>
                </a:cubicBezTo>
                <a:cubicBezTo>
                  <a:pt x="399" y="435"/>
                  <a:pt x="456" y="481"/>
                  <a:pt x="506" y="441"/>
                </a:cubicBezTo>
                <a:cubicBezTo>
                  <a:pt x="539" y="415"/>
                  <a:pt x="524" y="355"/>
                  <a:pt x="479" y="369"/>
                </a:cubicBezTo>
                <a:cubicBezTo>
                  <a:pt x="468" y="374"/>
                  <a:pt x="463" y="383"/>
                  <a:pt x="465" y="389"/>
                </a:cubicBezTo>
                <a:cubicBezTo>
                  <a:pt x="467" y="397"/>
                  <a:pt x="476" y="399"/>
                  <a:pt x="479" y="399"/>
                </a:cubicBezTo>
                <a:cubicBezTo>
                  <a:pt x="478" y="401"/>
                  <a:pt x="452" y="406"/>
                  <a:pt x="454" y="379"/>
                </a:cubicBezTo>
                <a:cubicBezTo>
                  <a:pt x="455" y="367"/>
                  <a:pt x="468" y="357"/>
                  <a:pt x="478" y="355"/>
                </a:cubicBezTo>
                <a:cubicBezTo>
                  <a:pt x="490" y="352"/>
                  <a:pt x="502" y="353"/>
                  <a:pt x="511" y="359"/>
                </a:cubicBezTo>
                <a:cubicBezTo>
                  <a:pt x="539" y="376"/>
                  <a:pt x="538" y="412"/>
                  <a:pt x="543" y="434"/>
                </a:cubicBezTo>
                <a:cubicBezTo>
                  <a:pt x="543" y="434"/>
                  <a:pt x="542" y="433"/>
                  <a:pt x="543" y="434"/>
                </a:cubicBezTo>
                <a:cubicBezTo>
                  <a:pt x="543" y="434"/>
                  <a:pt x="543" y="434"/>
                  <a:pt x="544" y="435"/>
                </a:cubicBezTo>
                <a:cubicBezTo>
                  <a:pt x="544" y="435"/>
                  <a:pt x="544" y="435"/>
                  <a:pt x="544" y="436"/>
                </a:cubicBezTo>
                <a:cubicBezTo>
                  <a:pt x="544" y="436"/>
                  <a:pt x="544" y="436"/>
                  <a:pt x="544" y="436"/>
                </a:cubicBezTo>
                <a:cubicBezTo>
                  <a:pt x="544" y="437"/>
                  <a:pt x="543" y="436"/>
                  <a:pt x="544" y="437"/>
                </a:cubicBezTo>
                <a:cubicBezTo>
                  <a:pt x="544" y="437"/>
                  <a:pt x="544" y="437"/>
                  <a:pt x="544" y="438"/>
                </a:cubicBezTo>
                <a:cubicBezTo>
                  <a:pt x="544" y="438"/>
                  <a:pt x="544" y="439"/>
                  <a:pt x="544" y="439"/>
                </a:cubicBezTo>
                <a:cubicBezTo>
                  <a:pt x="544" y="439"/>
                  <a:pt x="544" y="440"/>
                  <a:pt x="544" y="440"/>
                </a:cubicBezTo>
                <a:cubicBezTo>
                  <a:pt x="544" y="440"/>
                  <a:pt x="544" y="441"/>
                  <a:pt x="544" y="441"/>
                </a:cubicBezTo>
                <a:cubicBezTo>
                  <a:pt x="545" y="441"/>
                  <a:pt x="545" y="442"/>
                  <a:pt x="545" y="443"/>
                </a:cubicBezTo>
                <a:cubicBezTo>
                  <a:pt x="545" y="443"/>
                  <a:pt x="545" y="444"/>
                  <a:pt x="545" y="445"/>
                </a:cubicBezTo>
                <a:cubicBezTo>
                  <a:pt x="545" y="445"/>
                  <a:pt x="545" y="445"/>
                  <a:pt x="545" y="445"/>
                </a:cubicBezTo>
                <a:cubicBezTo>
                  <a:pt x="545" y="446"/>
                  <a:pt x="545" y="446"/>
                  <a:pt x="546" y="446"/>
                </a:cubicBezTo>
                <a:cubicBezTo>
                  <a:pt x="546" y="446"/>
                  <a:pt x="546" y="447"/>
                  <a:pt x="546" y="447"/>
                </a:cubicBezTo>
                <a:cubicBezTo>
                  <a:pt x="546" y="447"/>
                  <a:pt x="546" y="453"/>
                  <a:pt x="546" y="453"/>
                </a:cubicBezTo>
                <a:cubicBezTo>
                  <a:pt x="546" y="454"/>
                  <a:pt x="546" y="454"/>
                  <a:pt x="546" y="454"/>
                </a:cubicBezTo>
                <a:cubicBezTo>
                  <a:pt x="547" y="455"/>
                  <a:pt x="546" y="455"/>
                  <a:pt x="547" y="456"/>
                </a:cubicBezTo>
                <a:cubicBezTo>
                  <a:pt x="547" y="456"/>
                  <a:pt x="546" y="457"/>
                  <a:pt x="546" y="457"/>
                </a:cubicBezTo>
                <a:cubicBezTo>
                  <a:pt x="546" y="458"/>
                  <a:pt x="547" y="459"/>
                  <a:pt x="547" y="460"/>
                </a:cubicBezTo>
                <a:cubicBezTo>
                  <a:pt x="548" y="460"/>
                  <a:pt x="546" y="460"/>
                  <a:pt x="546" y="460"/>
                </a:cubicBezTo>
                <a:cubicBezTo>
                  <a:pt x="547" y="461"/>
                  <a:pt x="547" y="461"/>
                  <a:pt x="547" y="462"/>
                </a:cubicBezTo>
                <a:cubicBezTo>
                  <a:pt x="547" y="462"/>
                  <a:pt x="547" y="462"/>
                  <a:pt x="547" y="462"/>
                </a:cubicBezTo>
                <a:cubicBezTo>
                  <a:pt x="548" y="463"/>
                  <a:pt x="548" y="464"/>
                  <a:pt x="549" y="464"/>
                </a:cubicBezTo>
                <a:cubicBezTo>
                  <a:pt x="549" y="464"/>
                  <a:pt x="548" y="464"/>
                  <a:pt x="548" y="464"/>
                </a:cubicBezTo>
                <a:cubicBezTo>
                  <a:pt x="548" y="464"/>
                  <a:pt x="547" y="466"/>
                  <a:pt x="548" y="466"/>
                </a:cubicBezTo>
                <a:cubicBezTo>
                  <a:pt x="548" y="466"/>
                  <a:pt x="548" y="466"/>
                  <a:pt x="548" y="467"/>
                </a:cubicBezTo>
                <a:cubicBezTo>
                  <a:pt x="548" y="467"/>
                  <a:pt x="548" y="468"/>
                  <a:pt x="549" y="469"/>
                </a:cubicBezTo>
                <a:cubicBezTo>
                  <a:pt x="549" y="469"/>
                  <a:pt x="549" y="469"/>
                  <a:pt x="549" y="469"/>
                </a:cubicBezTo>
                <a:cubicBezTo>
                  <a:pt x="549" y="469"/>
                  <a:pt x="549" y="469"/>
                  <a:pt x="549" y="470"/>
                </a:cubicBezTo>
                <a:cubicBezTo>
                  <a:pt x="549" y="470"/>
                  <a:pt x="549" y="470"/>
                  <a:pt x="549" y="470"/>
                </a:cubicBezTo>
                <a:cubicBezTo>
                  <a:pt x="550" y="471"/>
                  <a:pt x="550" y="472"/>
                  <a:pt x="550" y="472"/>
                </a:cubicBezTo>
                <a:cubicBezTo>
                  <a:pt x="550" y="473"/>
                  <a:pt x="551" y="474"/>
                  <a:pt x="551" y="476"/>
                </a:cubicBezTo>
                <a:cubicBezTo>
                  <a:pt x="551" y="476"/>
                  <a:pt x="551" y="477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9"/>
                  <a:pt x="552" y="479"/>
                  <a:pt x="552" y="479"/>
                </a:cubicBezTo>
                <a:cubicBezTo>
                  <a:pt x="552" y="479"/>
                  <a:pt x="552" y="480"/>
                  <a:pt x="552" y="480"/>
                </a:cubicBezTo>
                <a:cubicBezTo>
                  <a:pt x="552" y="480"/>
                  <a:pt x="553" y="481"/>
                  <a:pt x="553" y="481"/>
                </a:cubicBezTo>
                <a:cubicBezTo>
                  <a:pt x="553" y="482"/>
                  <a:pt x="553" y="482"/>
                  <a:pt x="553" y="483"/>
                </a:cubicBezTo>
                <a:cubicBezTo>
                  <a:pt x="553" y="483"/>
                  <a:pt x="554" y="485"/>
                  <a:pt x="554" y="485"/>
                </a:cubicBezTo>
                <a:cubicBezTo>
                  <a:pt x="554" y="485"/>
                  <a:pt x="554" y="485"/>
                  <a:pt x="555" y="486"/>
                </a:cubicBezTo>
                <a:cubicBezTo>
                  <a:pt x="555" y="486"/>
                  <a:pt x="555" y="486"/>
                  <a:pt x="555" y="486"/>
                </a:cubicBezTo>
                <a:cubicBezTo>
                  <a:pt x="556" y="486"/>
                  <a:pt x="555" y="486"/>
                  <a:pt x="556" y="486"/>
                </a:cubicBezTo>
                <a:cubicBezTo>
                  <a:pt x="556" y="487"/>
                  <a:pt x="557" y="489"/>
                  <a:pt x="556" y="489"/>
                </a:cubicBezTo>
                <a:cubicBezTo>
                  <a:pt x="557" y="490"/>
                  <a:pt x="558" y="489"/>
                  <a:pt x="558" y="489"/>
                </a:cubicBezTo>
                <a:cubicBezTo>
                  <a:pt x="558" y="491"/>
                  <a:pt x="559" y="490"/>
                  <a:pt x="559" y="491"/>
                </a:cubicBezTo>
                <a:cubicBezTo>
                  <a:pt x="558" y="491"/>
                  <a:pt x="559" y="491"/>
                  <a:pt x="559" y="492"/>
                </a:cubicBezTo>
                <a:cubicBezTo>
                  <a:pt x="560" y="492"/>
                  <a:pt x="560" y="492"/>
                  <a:pt x="560" y="493"/>
                </a:cubicBezTo>
                <a:cubicBezTo>
                  <a:pt x="560" y="495"/>
                  <a:pt x="561" y="495"/>
                  <a:pt x="561" y="496"/>
                </a:cubicBezTo>
                <a:cubicBezTo>
                  <a:pt x="561" y="496"/>
                  <a:pt x="561" y="497"/>
                  <a:pt x="562" y="497"/>
                </a:cubicBezTo>
                <a:cubicBezTo>
                  <a:pt x="562" y="499"/>
                  <a:pt x="563" y="500"/>
                  <a:pt x="564" y="501"/>
                </a:cubicBezTo>
                <a:cubicBezTo>
                  <a:pt x="564" y="501"/>
                  <a:pt x="563" y="502"/>
                  <a:pt x="564" y="503"/>
                </a:cubicBezTo>
                <a:cubicBezTo>
                  <a:pt x="565" y="503"/>
                  <a:pt x="565" y="502"/>
                  <a:pt x="565" y="503"/>
                </a:cubicBezTo>
                <a:cubicBezTo>
                  <a:pt x="566" y="504"/>
                  <a:pt x="564" y="505"/>
                  <a:pt x="565" y="505"/>
                </a:cubicBezTo>
                <a:cubicBezTo>
                  <a:pt x="565" y="505"/>
                  <a:pt x="566" y="505"/>
                  <a:pt x="566" y="505"/>
                </a:cubicBezTo>
                <a:cubicBezTo>
                  <a:pt x="566" y="506"/>
                  <a:pt x="567" y="506"/>
                  <a:pt x="567" y="507"/>
                </a:cubicBezTo>
                <a:cubicBezTo>
                  <a:pt x="566" y="506"/>
                  <a:pt x="566" y="507"/>
                  <a:pt x="566" y="507"/>
                </a:cubicBezTo>
                <a:cubicBezTo>
                  <a:pt x="566" y="508"/>
                  <a:pt x="567" y="507"/>
                  <a:pt x="567" y="507"/>
                </a:cubicBezTo>
                <a:cubicBezTo>
                  <a:pt x="567" y="508"/>
                  <a:pt x="568" y="508"/>
                  <a:pt x="568" y="509"/>
                </a:cubicBezTo>
                <a:cubicBezTo>
                  <a:pt x="568" y="510"/>
                  <a:pt x="568" y="510"/>
                  <a:pt x="568" y="511"/>
                </a:cubicBezTo>
                <a:cubicBezTo>
                  <a:pt x="568" y="511"/>
                  <a:pt x="569" y="511"/>
                  <a:pt x="569" y="512"/>
                </a:cubicBezTo>
                <a:cubicBezTo>
                  <a:pt x="569" y="512"/>
                  <a:pt x="570" y="513"/>
                  <a:pt x="571" y="513"/>
                </a:cubicBezTo>
                <a:cubicBezTo>
                  <a:pt x="571" y="514"/>
                  <a:pt x="571" y="515"/>
                  <a:pt x="572" y="515"/>
                </a:cubicBezTo>
                <a:cubicBezTo>
                  <a:pt x="572" y="514"/>
                  <a:pt x="571" y="513"/>
                  <a:pt x="571" y="513"/>
                </a:cubicBezTo>
                <a:cubicBezTo>
                  <a:pt x="570" y="512"/>
                  <a:pt x="571" y="512"/>
                  <a:pt x="571" y="512"/>
                </a:cubicBezTo>
                <a:cubicBezTo>
                  <a:pt x="570" y="512"/>
                  <a:pt x="570" y="512"/>
                  <a:pt x="570" y="511"/>
                </a:cubicBezTo>
                <a:cubicBezTo>
                  <a:pt x="570" y="511"/>
                  <a:pt x="570" y="511"/>
                  <a:pt x="569" y="510"/>
                </a:cubicBezTo>
                <a:cubicBezTo>
                  <a:pt x="569" y="510"/>
                  <a:pt x="569" y="510"/>
                  <a:pt x="569" y="510"/>
                </a:cubicBezTo>
                <a:cubicBezTo>
                  <a:pt x="569" y="509"/>
                  <a:pt x="568" y="508"/>
                  <a:pt x="568" y="507"/>
                </a:cubicBezTo>
                <a:cubicBezTo>
                  <a:pt x="568" y="506"/>
                  <a:pt x="568" y="506"/>
                  <a:pt x="568" y="505"/>
                </a:cubicBezTo>
                <a:cubicBezTo>
                  <a:pt x="567" y="505"/>
                  <a:pt x="567" y="504"/>
                  <a:pt x="567" y="503"/>
                </a:cubicBezTo>
                <a:cubicBezTo>
                  <a:pt x="566" y="502"/>
                  <a:pt x="565" y="502"/>
                  <a:pt x="565" y="501"/>
                </a:cubicBezTo>
                <a:cubicBezTo>
                  <a:pt x="565" y="501"/>
                  <a:pt x="564" y="500"/>
                  <a:pt x="565" y="499"/>
                </a:cubicBezTo>
                <a:cubicBezTo>
                  <a:pt x="564" y="499"/>
                  <a:pt x="563" y="498"/>
                  <a:pt x="564" y="497"/>
                </a:cubicBezTo>
                <a:cubicBezTo>
                  <a:pt x="563" y="497"/>
                  <a:pt x="563" y="496"/>
                  <a:pt x="562" y="496"/>
                </a:cubicBezTo>
                <a:cubicBezTo>
                  <a:pt x="562" y="496"/>
                  <a:pt x="563" y="495"/>
                  <a:pt x="562" y="495"/>
                </a:cubicBezTo>
                <a:cubicBezTo>
                  <a:pt x="562" y="495"/>
                  <a:pt x="562" y="495"/>
                  <a:pt x="562" y="495"/>
                </a:cubicBezTo>
                <a:cubicBezTo>
                  <a:pt x="561" y="494"/>
                  <a:pt x="561" y="494"/>
                  <a:pt x="561" y="493"/>
                </a:cubicBezTo>
                <a:cubicBezTo>
                  <a:pt x="561" y="493"/>
                  <a:pt x="561" y="493"/>
                  <a:pt x="561" y="493"/>
                </a:cubicBezTo>
                <a:cubicBezTo>
                  <a:pt x="561" y="492"/>
                  <a:pt x="561" y="492"/>
                  <a:pt x="560" y="491"/>
                </a:cubicBezTo>
                <a:cubicBezTo>
                  <a:pt x="560" y="491"/>
                  <a:pt x="560" y="491"/>
                  <a:pt x="560" y="490"/>
                </a:cubicBezTo>
                <a:cubicBezTo>
                  <a:pt x="560" y="490"/>
                  <a:pt x="559" y="489"/>
                  <a:pt x="559" y="489"/>
                </a:cubicBezTo>
                <a:cubicBezTo>
                  <a:pt x="559" y="488"/>
                  <a:pt x="558" y="487"/>
                  <a:pt x="559" y="486"/>
                </a:cubicBezTo>
                <a:cubicBezTo>
                  <a:pt x="558" y="486"/>
                  <a:pt x="558" y="485"/>
                  <a:pt x="557" y="485"/>
                </a:cubicBezTo>
                <a:cubicBezTo>
                  <a:pt x="558" y="485"/>
                  <a:pt x="557" y="483"/>
                  <a:pt x="558" y="483"/>
                </a:cubicBezTo>
                <a:cubicBezTo>
                  <a:pt x="558" y="485"/>
                  <a:pt x="559" y="484"/>
                  <a:pt x="559" y="485"/>
                </a:cubicBezTo>
                <a:cubicBezTo>
                  <a:pt x="560" y="485"/>
                  <a:pt x="560" y="486"/>
                  <a:pt x="560" y="486"/>
                </a:cubicBezTo>
                <a:cubicBezTo>
                  <a:pt x="561" y="487"/>
                  <a:pt x="561" y="487"/>
                  <a:pt x="561" y="488"/>
                </a:cubicBezTo>
                <a:cubicBezTo>
                  <a:pt x="561" y="488"/>
                  <a:pt x="561" y="489"/>
                  <a:pt x="561" y="489"/>
                </a:cubicBezTo>
                <a:cubicBezTo>
                  <a:pt x="562" y="489"/>
                  <a:pt x="562" y="490"/>
                  <a:pt x="562" y="490"/>
                </a:cubicBezTo>
                <a:cubicBezTo>
                  <a:pt x="562" y="491"/>
                  <a:pt x="564" y="491"/>
                  <a:pt x="563" y="491"/>
                </a:cubicBezTo>
                <a:cubicBezTo>
                  <a:pt x="563" y="492"/>
                  <a:pt x="564" y="492"/>
                  <a:pt x="564" y="492"/>
                </a:cubicBezTo>
                <a:cubicBezTo>
                  <a:pt x="563" y="493"/>
                  <a:pt x="564" y="493"/>
                  <a:pt x="564" y="494"/>
                </a:cubicBezTo>
                <a:cubicBezTo>
                  <a:pt x="564" y="494"/>
                  <a:pt x="564" y="495"/>
                  <a:pt x="564" y="495"/>
                </a:cubicBezTo>
                <a:cubicBezTo>
                  <a:pt x="564" y="495"/>
                  <a:pt x="565" y="496"/>
                  <a:pt x="565" y="496"/>
                </a:cubicBezTo>
                <a:cubicBezTo>
                  <a:pt x="565" y="496"/>
                  <a:pt x="565" y="496"/>
                  <a:pt x="565" y="496"/>
                </a:cubicBezTo>
                <a:cubicBezTo>
                  <a:pt x="565" y="497"/>
                  <a:pt x="566" y="497"/>
                  <a:pt x="566" y="497"/>
                </a:cubicBezTo>
                <a:cubicBezTo>
                  <a:pt x="566" y="498"/>
                  <a:pt x="567" y="499"/>
                  <a:pt x="567" y="499"/>
                </a:cubicBezTo>
                <a:cubicBezTo>
                  <a:pt x="567" y="500"/>
                  <a:pt x="567" y="501"/>
                  <a:pt x="567" y="501"/>
                </a:cubicBezTo>
                <a:cubicBezTo>
                  <a:pt x="567" y="502"/>
                  <a:pt x="568" y="502"/>
                  <a:pt x="568" y="503"/>
                </a:cubicBezTo>
                <a:cubicBezTo>
                  <a:pt x="569" y="504"/>
                  <a:pt x="570" y="505"/>
                  <a:pt x="570" y="507"/>
                </a:cubicBezTo>
                <a:cubicBezTo>
                  <a:pt x="570" y="507"/>
                  <a:pt x="571" y="507"/>
                  <a:pt x="571" y="508"/>
                </a:cubicBezTo>
                <a:cubicBezTo>
                  <a:pt x="571" y="508"/>
                  <a:pt x="571" y="509"/>
                  <a:pt x="571" y="509"/>
                </a:cubicBezTo>
                <a:cubicBezTo>
                  <a:pt x="571" y="509"/>
                  <a:pt x="571" y="509"/>
                  <a:pt x="571" y="509"/>
                </a:cubicBezTo>
                <a:cubicBezTo>
                  <a:pt x="572" y="509"/>
                  <a:pt x="572" y="510"/>
                  <a:pt x="572" y="510"/>
                </a:cubicBezTo>
                <a:cubicBezTo>
                  <a:pt x="572" y="510"/>
                  <a:pt x="572" y="510"/>
                  <a:pt x="572" y="511"/>
                </a:cubicBezTo>
                <a:cubicBezTo>
                  <a:pt x="572" y="511"/>
                  <a:pt x="572" y="511"/>
                  <a:pt x="573" y="512"/>
                </a:cubicBezTo>
                <a:cubicBezTo>
                  <a:pt x="573" y="512"/>
                  <a:pt x="573" y="512"/>
                  <a:pt x="573" y="512"/>
                </a:cubicBezTo>
                <a:cubicBezTo>
                  <a:pt x="573" y="512"/>
                  <a:pt x="573" y="513"/>
                  <a:pt x="573" y="513"/>
                </a:cubicBezTo>
                <a:cubicBezTo>
                  <a:pt x="574" y="513"/>
                  <a:pt x="573" y="513"/>
                  <a:pt x="574" y="513"/>
                </a:cubicBezTo>
                <a:cubicBezTo>
                  <a:pt x="574" y="514"/>
                  <a:pt x="575" y="514"/>
                  <a:pt x="575" y="514"/>
                </a:cubicBezTo>
                <a:cubicBezTo>
                  <a:pt x="575" y="515"/>
                  <a:pt x="575" y="515"/>
                  <a:pt x="576" y="515"/>
                </a:cubicBezTo>
                <a:cubicBezTo>
                  <a:pt x="576" y="515"/>
                  <a:pt x="576" y="514"/>
                  <a:pt x="576" y="514"/>
                </a:cubicBezTo>
                <a:cubicBezTo>
                  <a:pt x="576" y="515"/>
                  <a:pt x="577" y="515"/>
                  <a:pt x="577" y="516"/>
                </a:cubicBezTo>
                <a:cubicBezTo>
                  <a:pt x="577" y="516"/>
                  <a:pt x="578" y="516"/>
                  <a:pt x="578" y="516"/>
                </a:cubicBezTo>
                <a:cubicBezTo>
                  <a:pt x="578" y="517"/>
                  <a:pt x="577" y="517"/>
                  <a:pt x="577" y="518"/>
                </a:cubicBezTo>
                <a:cubicBezTo>
                  <a:pt x="577" y="517"/>
                  <a:pt x="578" y="517"/>
                  <a:pt x="578" y="517"/>
                </a:cubicBezTo>
                <a:cubicBezTo>
                  <a:pt x="578" y="518"/>
                  <a:pt x="579" y="518"/>
                  <a:pt x="579" y="519"/>
                </a:cubicBezTo>
                <a:cubicBezTo>
                  <a:pt x="579" y="519"/>
                  <a:pt x="578" y="519"/>
                  <a:pt x="578" y="519"/>
                </a:cubicBezTo>
                <a:cubicBezTo>
                  <a:pt x="578" y="519"/>
                  <a:pt x="578" y="519"/>
                  <a:pt x="578" y="520"/>
                </a:cubicBezTo>
                <a:cubicBezTo>
                  <a:pt x="579" y="520"/>
                  <a:pt x="579" y="521"/>
                  <a:pt x="580" y="522"/>
                </a:cubicBezTo>
                <a:cubicBezTo>
                  <a:pt x="580" y="522"/>
                  <a:pt x="580" y="522"/>
                  <a:pt x="580" y="522"/>
                </a:cubicBezTo>
                <a:cubicBezTo>
                  <a:pt x="581" y="522"/>
                  <a:pt x="581" y="521"/>
                  <a:pt x="582" y="522"/>
                </a:cubicBezTo>
                <a:cubicBezTo>
                  <a:pt x="582" y="523"/>
                  <a:pt x="580" y="522"/>
                  <a:pt x="580" y="523"/>
                </a:cubicBezTo>
                <a:cubicBezTo>
                  <a:pt x="581" y="524"/>
                  <a:pt x="581" y="524"/>
                  <a:pt x="582" y="524"/>
                </a:cubicBezTo>
                <a:cubicBezTo>
                  <a:pt x="582" y="525"/>
                  <a:pt x="582" y="525"/>
                  <a:pt x="582" y="526"/>
                </a:cubicBezTo>
                <a:cubicBezTo>
                  <a:pt x="583" y="526"/>
                  <a:pt x="583" y="526"/>
                  <a:pt x="583" y="526"/>
                </a:cubicBezTo>
                <a:cubicBezTo>
                  <a:pt x="583" y="527"/>
                  <a:pt x="584" y="527"/>
                  <a:pt x="584" y="527"/>
                </a:cubicBezTo>
                <a:cubicBezTo>
                  <a:pt x="584" y="527"/>
                  <a:pt x="584" y="528"/>
                  <a:pt x="584" y="529"/>
                </a:cubicBezTo>
                <a:cubicBezTo>
                  <a:pt x="585" y="529"/>
                  <a:pt x="585" y="529"/>
                  <a:pt x="586" y="530"/>
                </a:cubicBezTo>
                <a:cubicBezTo>
                  <a:pt x="586" y="531"/>
                  <a:pt x="587" y="531"/>
                  <a:pt x="587" y="531"/>
                </a:cubicBezTo>
                <a:cubicBezTo>
                  <a:pt x="587" y="531"/>
                  <a:pt x="587" y="532"/>
                  <a:pt x="587" y="532"/>
                </a:cubicBezTo>
                <a:cubicBezTo>
                  <a:pt x="587" y="532"/>
                  <a:pt x="588" y="532"/>
                  <a:pt x="588" y="533"/>
                </a:cubicBezTo>
                <a:cubicBezTo>
                  <a:pt x="588" y="533"/>
                  <a:pt x="588" y="533"/>
                  <a:pt x="589" y="533"/>
                </a:cubicBezTo>
                <a:cubicBezTo>
                  <a:pt x="588" y="535"/>
                  <a:pt x="587" y="533"/>
                  <a:pt x="586" y="534"/>
                </a:cubicBezTo>
                <a:cubicBezTo>
                  <a:pt x="586" y="535"/>
                  <a:pt x="586" y="535"/>
                  <a:pt x="587" y="536"/>
                </a:cubicBezTo>
                <a:cubicBezTo>
                  <a:pt x="587" y="537"/>
                  <a:pt x="588" y="537"/>
                  <a:pt x="588" y="537"/>
                </a:cubicBezTo>
                <a:cubicBezTo>
                  <a:pt x="589" y="538"/>
                  <a:pt x="590" y="537"/>
                  <a:pt x="590" y="537"/>
                </a:cubicBezTo>
                <a:cubicBezTo>
                  <a:pt x="591" y="538"/>
                  <a:pt x="591" y="538"/>
                  <a:pt x="591" y="540"/>
                </a:cubicBezTo>
                <a:cubicBezTo>
                  <a:pt x="592" y="540"/>
                  <a:pt x="591" y="539"/>
                  <a:pt x="592" y="539"/>
                </a:cubicBezTo>
                <a:cubicBezTo>
                  <a:pt x="592" y="539"/>
                  <a:pt x="593" y="539"/>
                  <a:pt x="593" y="540"/>
                </a:cubicBezTo>
                <a:cubicBezTo>
                  <a:pt x="593" y="540"/>
                  <a:pt x="594" y="540"/>
                  <a:pt x="594" y="540"/>
                </a:cubicBezTo>
                <a:cubicBezTo>
                  <a:pt x="594" y="541"/>
                  <a:pt x="593" y="541"/>
                  <a:pt x="593" y="542"/>
                </a:cubicBezTo>
                <a:cubicBezTo>
                  <a:pt x="594" y="542"/>
                  <a:pt x="594" y="541"/>
                  <a:pt x="595" y="540"/>
                </a:cubicBezTo>
                <a:cubicBezTo>
                  <a:pt x="595" y="540"/>
                  <a:pt x="595" y="541"/>
                  <a:pt x="596" y="541"/>
                </a:cubicBezTo>
                <a:cubicBezTo>
                  <a:pt x="596" y="541"/>
                  <a:pt x="596" y="541"/>
                  <a:pt x="596" y="542"/>
                </a:cubicBezTo>
                <a:cubicBezTo>
                  <a:pt x="596" y="542"/>
                  <a:pt x="596" y="542"/>
                  <a:pt x="596" y="542"/>
                </a:cubicBezTo>
                <a:cubicBezTo>
                  <a:pt x="597" y="543"/>
                  <a:pt x="597" y="542"/>
                  <a:pt x="597" y="542"/>
                </a:cubicBezTo>
                <a:cubicBezTo>
                  <a:pt x="598" y="543"/>
                  <a:pt x="599" y="543"/>
                  <a:pt x="600" y="543"/>
                </a:cubicBezTo>
                <a:cubicBezTo>
                  <a:pt x="600" y="544"/>
                  <a:pt x="601" y="544"/>
                  <a:pt x="600" y="545"/>
                </a:cubicBezTo>
                <a:cubicBezTo>
                  <a:pt x="601" y="545"/>
                  <a:pt x="601" y="544"/>
                  <a:pt x="602" y="544"/>
                </a:cubicBezTo>
                <a:cubicBezTo>
                  <a:pt x="602" y="545"/>
                  <a:pt x="604" y="546"/>
                  <a:pt x="605" y="547"/>
                </a:cubicBezTo>
                <a:cubicBezTo>
                  <a:pt x="605" y="546"/>
                  <a:pt x="605" y="546"/>
                  <a:pt x="605" y="546"/>
                </a:cubicBezTo>
                <a:cubicBezTo>
                  <a:pt x="605" y="546"/>
                  <a:pt x="606" y="546"/>
                  <a:pt x="606" y="546"/>
                </a:cubicBezTo>
                <a:cubicBezTo>
                  <a:pt x="606" y="547"/>
                  <a:pt x="607" y="547"/>
                  <a:pt x="607" y="547"/>
                </a:cubicBezTo>
                <a:cubicBezTo>
                  <a:pt x="607" y="547"/>
                  <a:pt x="608" y="548"/>
                  <a:pt x="608" y="548"/>
                </a:cubicBezTo>
                <a:cubicBezTo>
                  <a:pt x="609" y="548"/>
                  <a:pt x="609" y="548"/>
                  <a:pt x="610" y="548"/>
                </a:cubicBezTo>
                <a:cubicBezTo>
                  <a:pt x="611" y="549"/>
                  <a:pt x="612" y="550"/>
                  <a:pt x="614" y="551"/>
                </a:cubicBezTo>
                <a:cubicBezTo>
                  <a:pt x="614" y="551"/>
                  <a:pt x="615" y="552"/>
                  <a:pt x="616" y="552"/>
                </a:cubicBezTo>
                <a:cubicBezTo>
                  <a:pt x="616" y="552"/>
                  <a:pt x="617" y="552"/>
                  <a:pt x="617" y="551"/>
                </a:cubicBezTo>
                <a:cubicBezTo>
                  <a:pt x="618" y="552"/>
                  <a:pt x="617" y="550"/>
                  <a:pt x="618" y="550"/>
                </a:cubicBezTo>
                <a:cubicBezTo>
                  <a:pt x="618" y="550"/>
                  <a:pt x="618" y="551"/>
                  <a:pt x="618" y="552"/>
                </a:cubicBezTo>
                <a:cubicBezTo>
                  <a:pt x="618" y="552"/>
                  <a:pt x="619" y="552"/>
                  <a:pt x="619" y="552"/>
                </a:cubicBezTo>
                <a:cubicBezTo>
                  <a:pt x="619" y="553"/>
                  <a:pt x="619" y="553"/>
                  <a:pt x="620" y="553"/>
                </a:cubicBezTo>
                <a:cubicBezTo>
                  <a:pt x="620" y="554"/>
                  <a:pt x="620" y="553"/>
                  <a:pt x="621" y="553"/>
                </a:cubicBezTo>
                <a:cubicBezTo>
                  <a:pt x="621" y="553"/>
                  <a:pt x="621" y="553"/>
                  <a:pt x="622" y="553"/>
                </a:cubicBezTo>
                <a:cubicBezTo>
                  <a:pt x="622" y="553"/>
                  <a:pt x="622" y="553"/>
                  <a:pt x="622" y="553"/>
                </a:cubicBezTo>
                <a:cubicBezTo>
                  <a:pt x="623" y="553"/>
                  <a:pt x="623" y="552"/>
                  <a:pt x="623" y="552"/>
                </a:cubicBezTo>
                <a:cubicBezTo>
                  <a:pt x="623" y="554"/>
                  <a:pt x="624" y="554"/>
                  <a:pt x="624" y="555"/>
                </a:cubicBezTo>
                <a:cubicBezTo>
                  <a:pt x="626" y="555"/>
                  <a:pt x="628" y="556"/>
                  <a:pt x="630" y="556"/>
                </a:cubicBezTo>
                <a:cubicBezTo>
                  <a:pt x="630" y="556"/>
                  <a:pt x="631" y="557"/>
                  <a:pt x="631" y="557"/>
                </a:cubicBezTo>
                <a:cubicBezTo>
                  <a:pt x="633" y="557"/>
                  <a:pt x="635" y="558"/>
                  <a:pt x="635" y="558"/>
                </a:cubicBezTo>
                <a:cubicBezTo>
                  <a:pt x="635" y="558"/>
                  <a:pt x="636" y="558"/>
                  <a:pt x="636" y="559"/>
                </a:cubicBezTo>
                <a:cubicBezTo>
                  <a:pt x="635" y="559"/>
                  <a:pt x="635" y="560"/>
                  <a:pt x="634" y="560"/>
                </a:cubicBezTo>
                <a:cubicBezTo>
                  <a:pt x="634" y="559"/>
                  <a:pt x="634" y="558"/>
                  <a:pt x="634" y="559"/>
                </a:cubicBezTo>
                <a:cubicBezTo>
                  <a:pt x="633" y="560"/>
                  <a:pt x="632" y="559"/>
                  <a:pt x="632" y="559"/>
                </a:cubicBezTo>
                <a:cubicBezTo>
                  <a:pt x="631" y="559"/>
                  <a:pt x="631" y="559"/>
                  <a:pt x="631" y="559"/>
                </a:cubicBezTo>
                <a:cubicBezTo>
                  <a:pt x="631" y="559"/>
                  <a:pt x="630" y="559"/>
                  <a:pt x="630" y="559"/>
                </a:cubicBezTo>
                <a:cubicBezTo>
                  <a:pt x="630" y="558"/>
                  <a:pt x="630" y="559"/>
                  <a:pt x="629" y="558"/>
                </a:cubicBezTo>
                <a:cubicBezTo>
                  <a:pt x="629" y="558"/>
                  <a:pt x="629" y="558"/>
                  <a:pt x="629" y="558"/>
                </a:cubicBezTo>
                <a:cubicBezTo>
                  <a:pt x="629" y="558"/>
                  <a:pt x="628" y="559"/>
                  <a:pt x="628" y="558"/>
                </a:cubicBezTo>
                <a:cubicBezTo>
                  <a:pt x="628" y="558"/>
                  <a:pt x="627" y="557"/>
                  <a:pt x="627" y="557"/>
                </a:cubicBezTo>
                <a:cubicBezTo>
                  <a:pt x="625" y="556"/>
                  <a:pt x="624" y="555"/>
                  <a:pt x="623" y="554"/>
                </a:cubicBezTo>
                <a:cubicBezTo>
                  <a:pt x="622" y="555"/>
                  <a:pt x="622" y="556"/>
                  <a:pt x="622" y="556"/>
                </a:cubicBezTo>
                <a:cubicBezTo>
                  <a:pt x="622" y="555"/>
                  <a:pt x="621" y="555"/>
                  <a:pt x="620" y="554"/>
                </a:cubicBezTo>
                <a:cubicBezTo>
                  <a:pt x="617" y="554"/>
                  <a:pt x="615" y="553"/>
                  <a:pt x="613" y="552"/>
                </a:cubicBezTo>
                <a:cubicBezTo>
                  <a:pt x="612" y="551"/>
                  <a:pt x="612" y="550"/>
                  <a:pt x="611" y="550"/>
                </a:cubicBezTo>
                <a:cubicBezTo>
                  <a:pt x="610" y="550"/>
                  <a:pt x="611" y="551"/>
                  <a:pt x="610" y="551"/>
                </a:cubicBezTo>
                <a:cubicBezTo>
                  <a:pt x="610" y="550"/>
                  <a:pt x="608" y="550"/>
                  <a:pt x="608" y="549"/>
                </a:cubicBezTo>
                <a:cubicBezTo>
                  <a:pt x="607" y="549"/>
                  <a:pt x="606" y="547"/>
                  <a:pt x="605" y="547"/>
                </a:cubicBezTo>
                <a:cubicBezTo>
                  <a:pt x="604" y="547"/>
                  <a:pt x="604" y="548"/>
                  <a:pt x="603" y="547"/>
                </a:cubicBezTo>
                <a:cubicBezTo>
                  <a:pt x="603" y="547"/>
                  <a:pt x="602" y="547"/>
                  <a:pt x="602" y="546"/>
                </a:cubicBezTo>
                <a:cubicBezTo>
                  <a:pt x="602" y="546"/>
                  <a:pt x="601" y="546"/>
                  <a:pt x="601" y="546"/>
                </a:cubicBezTo>
                <a:cubicBezTo>
                  <a:pt x="601" y="546"/>
                  <a:pt x="601" y="546"/>
                  <a:pt x="601" y="546"/>
                </a:cubicBezTo>
                <a:cubicBezTo>
                  <a:pt x="600" y="545"/>
                  <a:pt x="600" y="545"/>
                  <a:pt x="599" y="545"/>
                </a:cubicBezTo>
                <a:cubicBezTo>
                  <a:pt x="599" y="545"/>
                  <a:pt x="599" y="544"/>
                  <a:pt x="599" y="544"/>
                </a:cubicBezTo>
                <a:cubicBezTo>
                  <a:pt x="598" y="544"/>
                  <a:pt x="598" y="544"/>
                  <a:pt x="598" y="544"/>
                </a:cubicBezTo>
                <a:cubicBezTo>
                  <a:pt x="598" y="545"/>
                  <a:pt x="598" y="546"/>
                  <a:pt x="600" y="546"/>
                </a:cubicBezTo>
                <a:cubicBezTo>
                  <a:pt x="600" y="547"/>
                  <a:pt x="601" y="547"/>
                  <a:pt x="600" y="547"/>
                </a:cubicBezTo>
                <a:cubicBezTo>
                  <a:pt x="602" y="547"/>
                  <a:pt x="602" y="547"/>
                  <a:pt x="602" y="547"/>
                </a:cubicBezTo>
                <a:cubicBezTo>
                  <a:pt x="602" y="548"/>
                  <a:pt x="603" y="549"/>
                  <a:pt x="604" y="549"/>
                </a:cubicBezTo>
                <a:cubicBezTo>
                  <a:pt x="604" y="549"/>
                  <a:pt x="604" y="549"/>
                  <a:pt x="604" y="549"/>
                </a:cubicBezTo>
                <a:cubicBezTo>
                  <a:pt x="604" y="549"/>
                  <a:pt x="605" y="550"/>
                  <a:pt x="605" y="550"/>
                </a:cubicBezTo>
                <a:cubicBezTo>
                  <a:pt x="606" y="550"/>
                  <a:pt x="606" y="551"/>
                  <a:pt x="607" y="551"/>
                </a:cubicBezTo>
                <a:cubicBezTo>
                  <a:pt x="607" y="551"/>
                  <a:pt x="607" y="551"/>
                  <a:pt x="607" y="551"/>
                </a:cubicBezTo>
                <a:cubicBezTo>
                  <a:pt x="608" y="551"/>
                  <a:pt x="607" y="551"/>
                  <a:pt x="608" y="551"/>
                </a:cubicBezTo>
                <a:cubicBezTo>
                  <a:pt x="609" y="552"/>
                  <a:pt x="610" y="552"/>
                  <a:pt x="612" y="552"/>
                </a:cubicBezTo>
                <a:cubicBezTo>
                  <a:pt x="612" y="553"/>
                  <a:pt x="614" y="553"/>
                  <a:pt x="616" y="554"/>
                </a:cubicBezTo>
                <a:cubicBezTo>
                  <a:pt x="616" y="554"/>
                  <a:pt x="616" y="554"/>
                  <a:pt x="616" y="554"/>
                </a:cubicBezTo>
                <a:cubicBezTo>
                  <a:pt x="617" y="554"/>
                  <a:pt x="616" y="554"/>
                  <a:pt x="617" y="554"/>
                </a:cubicBezTo>
                <a:cubicBezTo>
                  <a:pt x="617" y="555"/>
                  <a:pt x="619" y="555"/>
                  <a:pt x="620" y="555"/>
                </a:cubicBezTo>
                <a:cubicBezTo>
                  <a:pt x="620" y="555"/>
                  <a:pt x="620" y="555"/>
                  <a:pt x="620" y="555"/>
                </a:cubicBezTo>
                <a:cubicBezTo>
                  <a:pt x="620" y="555"/>
                  <a:pt x="621" y="556"/>
                  <a:pt x="621" y="556"/>
                </a:cubicBezTo>
                <a:cubicBezTo>
                  <a:pt x="621" y="556"/>
                  <a:pt x="621" y="556"/>
                  <a:pt x="622" y="556"/>
                </a:cubicBezTo>
                <a:cubicBezTo>
                  <a:pt x="622" y="557"/>
                  <a:pt x="623" y="557"/>
                  <a:pt x="624" y="558"/>
                </a:cubicBezTo>
                <a:cubicBezTo>
                  <a:pt x="624" y="557"/>
                  <a:pt x="624" y="557"/>
                  <a:pt x="624" y="556"/>
                </a:cubicBezTo>
                <a:cubicBezTo>
                  <a:pt x="625" y="557"/>
                  <a:pt x="625" y="558"/>
                  <a:pt x="625" y="558"/>
                </a:cubicBezTo>
                <a:cubicBezTo>
                  <a:pt x="626" y="559"/>
                  <a:pt x="627" y="560"/>
                  <a:pt x="628" y="560"/>
                </a:cubicBezTo>
                <a:cubicBezTo>
                  <a:pt x="628" y="560"/>
                  <a:pt x="628" y="559"/>
                  <a:pt x="629" y="559"/>
                </a:cubicBezTo>
                <a:cubicBezTo>
                  <a:pt x="630" y="560"/>
                  <a:pt x="631" y="560"/>
                  <a:pt x="632" y="560"/>
                </a:cubicBezTo>
                <a:cubicBezTo>
                  <a:pt x="633" y="561"/>
                  <a:pt x="635" y="561"/>
                  <a:pt x="636" y="561"/>
                </a:cubicBezTo>
                <a:cubicBezTo>
                  <a:pt x="638" y="562"/>
                  <a:pt x="640" y="562"/>
                  <a:pt x="643" y="562"/>
                </a:cubicBezTo>
                <a:cubicBezTo>
                  <a:pt x="644" y="563"/>
                  <a:pt x="644" y="563"/>
                  <a:pt x="644" y="563"/>
                </a:cubicBezTo>
                <a:cubicBezTo>
                  <a:pt x="646" y="562"/>
                  <a:pt x="646" y="563"/>
                  <a:pt x="647" y="563"/>
                </a:cubicBezTo>
                <a:cubicBezTo>
                  <a:pt x="648" y="563"/>
                  <a:pt x="650" y="564"/>
                  <a:pt x="651" y="564"/>
                </a:cubicBezTo>
                <a:cubicBezTo>
                  <a:pt x="651" y="564"/>
                  <a:pt x="651" y="563"/>
                  <a:pt x="652" y="563"/>
                </a:cubicBezTo>
                <a:cubicBezTo>
                  <a:pt x="652" y="563"/>
                  <a:pt x="654" y="564"/>
                  <a:pt x="654" y="564"/>
                </a:cubicBezTo>
                <a:cubicBezTo>
                  <a:pt x="655" y="564"/>
                  <a:pt x="655" y="564"/>
                  <a:pt x="655" y="564"/>
                </a:cubicBezTo>
                <a:cubicBezTo>
                  <a:pt x="656" y="564"/>
                  <a:pt x="656" y="564"/>
                  <a:pt x="656" y="564"/>
                </a:cubicBezTo>
                <a:cubicBezTo>
                  <a:pt x="657" y="564"/>
                  <a:pt x="658" y="565"/>
                  <a:pt x="658" y="565"/>
                </a:cubicBezTo>
                <a:cubicBezTo>
                  <a:pt x="659" y="565"/>
                  <a:pt x="659" y="565"/>
                  <a:pt x="659" y="565"/>
                </a:cubicBezTo>
                <a:cubicBezTo>
                  <a:pt x="659" y="565"/>
                  <a:pt x="659" y="565"/>
                  <a:pt x="660" y="565"/>
                </a:cubicBezTo>
                <a:cubicBezTo>
                  <a:pt x="660" y="565"/>
                  <a:pt x="660" y="564"/>
                  <a:pt x="660" y="563"/>
                </a:cubicBezTo>
                <a:cubicBezTo>
                  <a:pt x="660" y="563"/>
                  <a:pt x="661" y="565"/>
                  <a:pt x="661" y="565"/>
                </a:cubicBezTo>
                <a:cubicBezTo>
                  <a:pt x="661" y="565"/>
                  <a:pt x="662" y="565"/>
                  <a:pt x="662" y="565"/>
                </a:cubicBezTo>
                <a:cubicBezTo>
                  <a:pt x="662" y="565"/>
                  <a:pt x="663" y="565"/>
                  <a:pt x="663" y="565"/>
                </a:cubicBezTo>
                <a:cubicBezTo>
                  <a:pt x="664" y="565"/>
                  <a:pt x="665" y="566"/>
                  <a:pt x="665" y="566"/>
                </a:cubicBezTo>
                <a:cubicBezTo>
                  <a:pt x="666" y="566"/>
                  <a:pt x="666" y="565"/>
                  <a:pt x="667" y="565"/>
                </a:cubicBezTo>
                <a:cubicBezTo>
                  <a:pt x="668" y="565"/>
                  <a:pt x="670" y="566"/>
                  <a:pt x="671" y="566"/>
                </a:cubicBezTo>
                <a:cubicBezTo>
                  <a:pt x="671" y="566"/>
                  <a:pt x="671" y="565"/>
                  <a:pt x="671" y="565"/>
                </a:cubicBezTo>
                <a:cubicBezTo>
                  <a:pt x="672" y="565"/>
                  <a:pt x="673" y="566"/>
                  <a:pt x="673" y="566"/>
                </a:cubicBezTo>
                <a:cubicBezTo>
                  <a:pt x="673" y="566"/>
                  <a:pt x="673" y="565"/>
                  <a:pt x="673" y="565"/>
                </a:cubicBezTo>
                <a:cubicBezTo>
                  <a:pt x="673" y="565"/>
                  <a:pt x="674" y="566"/>
                  <a:pt x="675" y="566"/>
                </a:cubicBezTo>
                <a:cubicBezTo>
                  <a:pt x="675" y="566"/>
                  <a:pt x="675" y="566"/>
                  <a:pt x="676" y="566"/>
                </a:cubicBezTo>
                <a:cubicBezTo>
                  <a:pt x="676" y="566"/>
                  <a:pt x="676" y="565"/>
                  <a:pt x="677" y="565"/>
                </a:cubicBezTo>
                <a:cubicBezTo>
                  <a:pt x="677" y="565"/>
                  <a:pt x="677" y="565"/>
                  <a:pt x="677" y="564"/>
                </a:cubicBezTo>
                <a:cubicBezTo>
                  <a:pt x="677" y="564"/>
                  <a:pt x="677" y="565"/>
                  <a:pt x="677" y="565"/>
                </a:cubicBezTo>
                <a:cubicBezTo>
                  <a:pt x="678" y="564"/>
                  <a:pt x="678" y="565"/>
                  <a:pt x="679" y="565"/>
                </a:cubicBezTo>
                <a:cubicBezTo>
                  <a:pt x="680" y="565"/>
                  <a:pt x="682" y="565"/>
                  <a:pt x="683" y="565"/>
                </a:cubicBezTo>
                <a:cubicBezTo>
                  <a:pt x="683" y="565"/>
                  <a:pt x="683" y="565"/>
                  <a:pt x="684" y="565"/>
                </a:cubicBezTo>
                <a:cubicBezTo>
                  <a:pt x="684" y="565"/>
                  <a:pt x="684" y="565"/>
                  <a:pt x="685" y="564"/>
                </a:cubicBezTo>
                <a:cubicBezTo>
                  <a:pt x="685" y="564"/>
                  <a:pt x="687" y="564"/>
                  <a:pt x="687" y="564"/>
                </a:cubicBezTo>
                <a:cubicBezTo>
                  <a:pt x="688" y="564"/>
                  <a:pt x="689" y="564"/>
                  <a:pt x="689" y="564"/>
                </a:cubicBezTo>
                <a:cubicBezTo>
                  <a:pt x="689" y="564"/>
                  <a:pt x="690" y="564"/>
                  <a:pt x="690" y="564"/>
                </a:cubicBezTo>
                <a:cubicBezTo>
                  <a:pt x="690" y="564"/>
                  <a:pt x="690" y="564"/>
                  <a:pt x="691" y="564"/>
                </a:cubicBezTo>
                <a:cubicBezTo>
                  <a:pt x="692" y="563"/>
                  <a:pt x="693" y="563"/>
                  <a:pt x="693" y="563"/>
                </a:cubicBezTo>
                <a:cubicBezTo>
                  <a:pt x="694" y="563"/>
                  <a:pt x="694" y="563"/>
                  <a:pt x="694" y="562"/>
                </a:cubicBezTo>
                <a:cubicBezTo>
                  <a:pt x="695" y="562"/>
                  <a:pt x="696" y="563"/>
                  <a:pt x="696" y="563"/>
                </a:cubicBezTo>
                <a:cubicBezTo>
                  <a:pt x="697" y="563"/>
                  <a:pt x="697" y="563"/>
                  <a:pt x="697" y="562"/>
                </a:cubicBezTo>
                <a:cubicBezTo>
                  <a:pt x="697" y="562"/>
                  <a:pt x="698" y="562"/>
                  <a:pt x="698" y="562"/>
                </a:cubicBezTo>
                <a:cubicBezTo>
                  <a:pt x="698" y="562"/>
                  <a:pt x="699" y="562"/>
                  <a:pt x="699" y="562"/>
                </a:cubicBezTo>
                <a:cubicBezTo>
                  <a:pt x="699" y="561"/>
                  <a:pt x="700" y="561"/>
                  <a:pt x="700" y="561"/>
                </a:cubicBezTo>
                <a:cubicBezTo>
                  <a:pt x="701" y="561"/>
                  <a:pt x="702" y="562"/>
                  <a:pt x="702" y="561"/>
                </a:cubicBezTo>
                <a:cubicBezTo>
                  <a:pt x="702" y="561"/>
                  <a:pt x="703" y="560"/>
                  <a:pt x="703" y="559"/>
                </a:cubicBezTo>
                <a:cubicBezTo>
                  <a:pt x="703" y="559"/>
                  <a:pt x="704" y="560"/>
                  <a:pt x="704" y="560"/>
                </a:cubicBezTo>
                <a:cubicBezTo>
                  <a:pt x="704" y="560"/>
                  <a:pt x="705" y="560"/>
                  <a:pt x="705" y="560"/>
                </a:cubicBezTo>
                <a:cubicBezTo>
                  <a:pt x="705" y="560"/>
                  <a:pt x="706" y="560"/>
                  <a:pt x="706" y="559"/>
                </a:cubicBezTo>
                <a:cubicBezTo>
                  <a:pt x="707" y="559"/>
                  <a:pt x="707" y="559"/>
                  <a:pt x="708" y="559"/>
                </a:cubicBezTo>
                <a:cubicBezTo>
                  <a:pt x="708" y="559"/>
                  <a:pt x="732" y="550"/>
                  <a:pt x="735" y="544"/>
                </a:cubicBezTo>
                <a:cubicBezTo>
                  <a:pt x="735" y="543"/>
                  <a:pt x="736" y="543"/>
                  <a:pt x="736" y="543"/>
                </a:cubicBezTo>
                <a:cubicBezTo>
                  <a:pt x="742" y="541"/>
                  <a:pt x="750" y="531"/>
                  <a:pt x="750" y="531"/>
                </a:cubicBezTo>
                <a:cubicBezTo>
                  <a:pt x="750" y="530"/>
                  <a:pt x="751" y="530"/>
                  <a:pt x="751" y="530"/>
                </a:cubicBezTo>
                <a:cubicBezTo>
                  <a:pt x="751" y="529"/>
                  <a:pt x="751" y="529"/>
                  <a:pt x="751" y="529"/>
                </a:cubicBezTo>
                <a:cubicBezTo>
                  <a:pt x="751" y="529"/>
                  <a:pt x="751" y="529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9"/>
                  <a:pt x="751" y="529"/>
                  <a:pt x="752" y="530"/>
                </a:cubicBezTo>
                <a:cubicBezTo>
                  <a:pt x="752" y="530"/>
                  <a:pt x="752" y="530"/>
                  <a:pt x="752" y="530"/>
                </a:cubicBezTo>
                <a:cubicBezTo>
                  <a:pt x="753" y="529"/>
                  <a:pt x="753" y="529"/>
                  <a:pt x="754" y="528"/>
                </a:cubicBezTo>
                <a:cubicBezTo>
                  <a:pt x="754" y="527"/>
                  <a:pt x="754" y="527"/>
                  <a:pt x="755" y="527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4" y="526"/>
                  <a:pt x="753" y="526"/>
                  <a:pt x="753" y="526"/>
                </a:cubicBezTo>
                <a:cubicBezTo>
                  <a:pt x="754" y="525"/>
                  <a:pt x="755" y="524"/>
                  <a:pt x="755" y="523"/>
                </a:cubicBezTo>
                <a:cubicBezTo>
                  <a:pt x="756" y="522"/>
                  <a:pt x="757" y="522"/>
                  <a:pt x="758" y="521"/>
                </a:cubicBezTo>
                <a:cubicBezTo>
                  <a:pt x="757" y="521"/>
                  <a:pt x="757" y="521"/>
                  <a:pt x="757" y="520"/>
                </a:cubicBezTo>
                <a:cubicBezTo>
                  <a:pt x="757" y="520"/>
                  <a:pt x="757" y="518"/>
                  <a:pt x="758" y="518"/>
                </a:cubicBezTo>
                <a:cubicBezTo>
                  <a:pt x="758" y="518"/>
                  <a:pt x="758" y="518"/>
                  <a:pt x="758" y="517"/>
                </a:cubicBezTo>
                <a:cubicBezTo>
                  <a:pt x="758" y="517"/>
                  <a:pt x="758" y="517"/>
                  <a:pt x="758" y="517"/>
                </a:cubicBezTo>
                <a:cubicBezTo>
                  <a:pt x="758" y="517"/>
                  <a:pt x="759" y="516"/>
                  <a:pt x="759" y="516"/>
                </a:cubicBezTo>
                <a:cubicBezTo>
                  <a:pt x="759" y="516"/>
                  <a:pt x="759" y="516"/>
                  <a:pt x="759" y="516"/>
                </a:cubicBezTo>
                <a:cubicBezTo>
                  <a:pt x="759" y="516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4"/>
                  <a:pt x="760" y="514"/>
                  <a:pt x="760" y="514"/>
                </a:cubicBezTo>
                <a:cubicBezTo>
                  <a:pt x="760" y="514"/>
                  <a:pt x="759" y="513"/>
                  <a:pt x="760" y="512"/>
                </a:cubicBezTo>
                <a:cubicBezTo>
                  <a:pt x="760" y="512"/>
                  <a:pt x="760" y="512"/>
                  <a:pt x="760" y="511"/>
                </a:cubicBezTo>
                <a:cubicBezTo>
                  <a:pt x="760" y="511"/>
                  <a:pt x="761" y="511"/>
                  <a:pt x="761" y="510"/>
                </a:cubicBezTo>
                <a:cubicBezTo>
                  <a:pt x="761" y="510"/>
                  <a:pt x="761" y="509"/>
                  <a:pt x="761" y="509"/>
                </a:cubicBezTo>
                <a:cubicBezTo>
                  <a:pt x="762" y="508"/>
                  <a:pt x="761" y="507"/>
                  <a:pt x="762" y="506"/>
                </a:cubicBezTo>
                <a:cubicBezTo>
                  <a:pt x="762" y="505"/>
                  <a:pt x="762" y="505"/>
                  <a:pt x="762" y="505"/>
                </a:cubicBezTo>
                <a:cubicBezTo>
                  <a:pt x="762" y="505"/>
                  <a:pt x="762" y="504"/>
                  <a:pt x="762" y="504"/>
                </a:cubicBezTo>
                <a:cubicBezTo>
                  <a:pt x="763" y="503"/>
                  <a:pt x="761" y="503"/>
                  <a:pt x="762" y="502"/>
                </a:cubicBezTo>
                <a:cubicBezTo>
                  <a:pt x="762" y="501"/>
                  <a:pt x="762" y="501"/>
                  <a:pt x="761" y="500"/>
                </a:cubicBezTo>
                <a:cubicBezTo>
                  <a:pt x="763" y="500"/>
                  <a:pt x="763" y="498"/>
                  <a:pt x="763" y="496"/>
                </a:cubicBezTo>
                <a:cubicBezTo>
                  <a:pt x="763" y="496"/>
                  <a:pt x="764" y="496"/>
                  <a:pt x="764" y="495"/>
                </a:cubicBezTo>
                <a:cubicBezTo>
                  <a:pt x="764" y="495"/>
                  <a:pt x="765" y="495"/>
                  <a:pt x="765" y="495"/>
                </a:cubicBezTo>
                <a:cubicBezTo>
                  <a:pt x="764" y="496"/>
                  <a:pt x="764" y="496"/>
                  <a:pt x="764" y="497"/>
                </a:cubicBezTo>
                <a:cubicBezTo>
                  <a:pt x="764" y="498"/>
                  <a:pt x="763" y="499"/>
                  <a:pt x="764" y="500"/>
                </a:cubicBezTo>
                <a:cubicBezTo>
                  <a:pt x="763" y="498"/>
                  <a:pt x="765" y="498"/>
                  <a:pt x="764" y="497"/>
                </a:cubicBezTo>
                <a:cubicBezTo>
                  <a:pt x="765" y="496"/>
                  <a:pt x="764" y="495"/>
                  <a:pt x="765" y="494"/>
                </a:cubicBezTo>
                <a:cubicBezTo>
                  <a:pt x="765" y="494"/>
                  <a:pt x="765" y="494"/>
                  <a:pt x="765" y="493"/>
                </a:cubicBezTo>
                <a:cubicBezTo>
                  <a:pt x="765" y="493"/>
                  <a:pt x="764" y="493"/>
                  <a:pt x="764" y="493"/>
                </a:cubicBezTo>
                <a:cubicBezTo>
                  <a:pt x="764" y="492"/>
                  <a:pt x="764" y="492"/>
                  <a:pt x="764" y="492"/>
                </a:cubicBezTo>
                <a:cubicBezTo>
                  <a:pt x="764" y="491"/>
                  <a:pt x="764" y="491"/>
                  <a:pt x="764" y="491"/>
                </a:cubicBezTo>
                <a:cubicBezTo>
                  <a:pt x="765" y="489"/>
                  <a:pt x="765" y="488"/>
                  <a:pt x="766" y="487"/>
                </a:cubicBezTo>
                <a:cubicBezTo>
                  <a:pt x="766" y="486"/>
                  <a:pt x="767" y="486"/>
                  <a:pt x="768" y="485"/>
                </a:cubicBezTo>
                <a:cubicBezTo>
                  <a:pt x="768" y="485"/>
                  <a:pt x="767" y="484"/>
                  <a:pt x="767" y="484"/>
                </a:cubicBezTo>
                <a:cubicBezTo>
                  <a:pt x="768" y="483"/>
                  <a:pt x="768" y="483"/>
                  <a:pt x="769" y="482"/>
                </a:cubicBezTo>
                <a:cubicBezTo>
                  <a:pt x="769" y="481"/>
                  <a:pt x="770" y="479"/>
                  <a:pt x="771" y="477"/>
                </a:cubicBezTo>
                <a:cubicBezTo>
                  <a:pt x="771" y="477"/>
                  <a:pt x="771" y="477"/>
                  <a:pt x="771" y="476"/>
                </a:cubicBezTo>
                <a:cubicBezTo>
                  <a:pt x="772" y="475"/>
                  <a:pt x="772" y="473"/>
                  <a:pt x="773" y="472"/>
                </a:cubicBezTo>
                <a:cubicBezTo>
                  <a:pt x="773" y="472"/>
                  <a:pt x="774" y="472"/>
                  <a:pt x="774" y="471"/>
                </a:cubicBezTo>
                <a:cubicBezTo>
                  <a:pt x="774" y="470"/>
                  <a:pt x="774" y="470"/>
                  <a:pt x="774" y="469"/>
                </a:cubicBezTo>
                <a:cubicBezTo>
                  <a:pt x="775" y="466"/>
                  <a:pt x="777" y="462"/>
                  <a:pt x="778" y="459"/>
                </a:cubicBezTo>
                <a:cubicBezTo>
                  <a:pt x="778" y="459"/>
                  <a:pt x="778" y="459"/>
                  <a:pt x="778" y="458"/>
                </a:cubicBezTo>
                <a:cubicBezTo>
                  <a:pt x="779" y="456"/>
                  <a:pt x="780" y="455"/>
                  <a:pt x="780" y="454"/>
                </a:cubicBezTo>
                <a:cubicBezTo>
                  <a:pt x="781" y="453"/>
                  <a:pt x="781" y="452"/>
                  <a:pt x="781" y="451"/>
                </a:cubicBezTo>
                <a:cubicBezTo>
                  <a:pt x="781" y="450"/>
                  <a:pt x="781" y="450"/>
                  <a:pt x="781" y="449"/>
                </a:cubicBezTo>
                <a:cubicBezTo>
                  <a:pt x="781" y="449"/>
                  <a:pt x="781" y="449"/>
                  <a:pt x="781" y="449"/>
                </a:cubicBezTo>
                <a:cubicBezTo>
                  <a:pt x="781" y="448"/>
                  <a:pt x="781" y="447"/>
                  <a:pt x="781" y="446"/>
                </a:cubicBezTo>
                <a:cubicBezTo>
                  <a:pt x="782" y="445"/>
                  <a:pt x="782" y="445"/>
                  <a:pt x="782" y="445"/>
                </a:cubicBezTo>
                <a:cubicBezTo>
                  <a:pt x="782" y="444"/>
                  <a:pt x="783" y="443"/>
                  <a:pt x="782" y="443"/>
                </a:cubicBezTo>
                <a:cubicBezTo>
                  <a:pt x="781" y="445"/>
                  <a:pt x="781" y="445"/>
                  <a:pt x="781" y="445"/>
                </a:cubicBezTo>
                <a:cubicBezTo>
                  <a:pt x="781" y="446"/>
                  <a:pt x="781" y="447"/>
                  <a:pt x="780" y="448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780" y="450"/>
                  <a:pt x="780" y="452"/>
                  <a:pt x="779" y="452"/>
                </a:cubicBezTo>
                <a:cubicBezTo>
                  <a:pt x="779" y="452"/>
                  <a:pt x="779" y="452"/>
                  <a:pt x="779" y="451"/>
                </a:cubicBezTo>
                <a:cubicBezTo>
                  <a:pt x="779" y="451"/>
                  <a:pt x="779" y="451"/>
                  <a:pt x="779" y="451"/>
                </a:cubicBezTo>
                <a:cubicBezTo>
                  <a:pt x="779" y="449"/>
                  <a:pt x="780" y="449"/>
                  <a:pt x="780" y="447"/>
                </a:cubicBezTo>
                <a:cubicBezTo>
                  <a:pt x="780" y="447"/>
                  <a:pt x="780" y="447"/>
                  <a:pt x="780" y="446"/>
                </a:cubicBezTo>
                <a:cubicBezTo>
                  <a:pt x="780" y="445"/>
                  <a:pt x="781" y="444"/>
                  <a:pt x="782" y="442"/>
                </a:cubicBezTo>
                <a:cubicBezTo>
                  <a:pt x="782" y="443"/>
                  <a:pt x="783" y="443"/>
                  <a:pt x="783" y="442"/>
                </a:cubicBezTo>
                <a:cubicBezTo>
                  <a:pt x="783" y="440"/>
                  <a:pt x="784" y="437"/>
                  <a:pt x="784" y="435"/>
                </a:cubicBezTo>
                <a:cubicBezTo>
                  <a:pt x="784" y="434"/>
                  <a:pt x="784" y="433"/>
                  <a:pt x="784" y="432"/>
                </a:cubicBezTo>
                <a:cubicBezTo>
                  <a:pt x="785" y="432"/>
                  <a:pt x="784" y="431"/>
                  <a:pt x="784" y="430"/>
                </a:cubicBezTo>
                <a:cubicBezTo>
                  <a:pt x="785" y="430"/>
                  <a:pt x="784" y="430"/>
                  <a:pt x="784" y="430"/>
                </a:cubicBezTo>
                <a:cubicBezTo>
                  <a:pt x="784" y="429"/>
                  <a:pt x="785" y="429"/>
                  <a:pt x="785" y="428"/>
                </a:cubicBezTo>
                <a:cubicBezTo>
                  <a:pt x="785" y="427"/>
                  <a:pt x="785" y="426"/>
                  <a:pt x="785" y="426"/>
                </a:cubicBezTo>
                <a:cubicBezTo>
                  <a:pt x="785" y="426"/>
                  <a:pt x="784" y="426"/>
                  <a:pt x="784" y="426"/>
                </a:cubicBezTo>
                <a:cubicBezTo>
                  <a:pt x="785" y="424"/>
                  <a:pt x="785" y="424"/>
                  <a:pt x="785" y="424"/>
                </a:cubicBezTo>
                <a:cubicBezTo>
                  <a:pt x="785" y="423"/>
                  <a:pt x="784" y="423"/>
                  <a:pt x="785" y="422"/>
                </a:cubicBezTo>
                <a:close/>
                <a:moveTo>
                  <a:pt x="772" y="331"/>
                </a:moveTo>
                <a:cubicBezTo>
                  <a:pt x="771" y="331"/>
                  <a:pt x="772" y="330"/>
                  <a:pt x="771" y="329"/>
                </a:cubicBezTo>
                <a:cubicBezTo>
                  <a:pt x="772" y="328"/>
                  <a:pt x="773" y="330"/>
                  <a:pt x="772" y="331"/>
                </a:cubicBezTo>
                <a:close/>
                <a:moveTo>
                  <a:pt x="601" y="472"/>
                </a:moveTo>
                <a:cubicBezTo>
                  <a:pt x="601" y="471"/>
                  <a:pt x="602" y="472"/>
                  <a:pt x="602" y="471"/>
                </a:cubicBezTo>
                <a:cubicBezTo>
                  <a:pt x="602" y="471"/>
                  <a:pt x="603" y="472"/>
                  <a:pt x="603" y="472"/>
                </a:cubicBezTo>
                <a:cubicBezTo>
                  <a:pt x="604" y="476"/>
                  <a:pt x="602" y="472"/>
                  <a:pt x="601" y="472"/>
                </a:cubicBezTo>
                <a:close/>
                <a:moveTo>
                  <a:pt x="607" y="491"/>
                </a:moveTo>
                <a:cubicBezTo>
                  <a:pt x="607" y="492"/>
                  <a:pt x="608" y="492"/>
                  <a:pt x="607" y="493"/>
                </a:cubicBezTo>
                <a:cubicBezTo>
                  <a:pt x="607" y="492"/>
                  <a:pt x="606" y="490"/>
                  <a:pt x="606" y="489"/>
                </a:cubicBezTo>
                <a:cubicBezTo>
                  <a:pt x="607" y="489"/>
                  <a:pt x="607" y="489"/>
                  <a:pt x="608" y="488"/>
                </a:cubicBezTo>
                <a:cubicBezTo>
                  <a:pt x="608" y="489"/>
                  <a:pt x="608" y="490"/>
                  <a:pt x="607" y="491"/>
                </a:cubicBezTo>
                <a:close/>
                <a:moveTo>
                  <a:pt x="635" y="505"/>
                </a:moveTo>
                <a:cubicBezTo>
                  <a:pt x="635" y="505"/>
                  <a:pt x="635" y="505"/>
                  <a:pt x="635" y="505"/>
                </a:cubicBezTo>
                <a:cubicBezTo>
                  <a:pt x="634" y="505"/>
                  <a:pt x="634" y="504"/>
                  <a:pt x="633" y="504"/>
                </a:cubicBezTo>
                <a:cubicBezTo>
                  <a:pt x="633" y="504"/>
                  <a:pt x="633" y="504"/>
                  <a:pt x="633" y="504"/>
                </a:cubicBezTo>
                <a:cubicBezTo>
                  <a:pt x="633" y="503"/>
                  <a:pt x="631" y="502"/>
                  <a:pt x="631" y="501"/>
                </a:cubicBezTo>
                <a:cubicBezTo>
                  <a:pt x="631" y="501"/>
                  <a:pt x="631" y="501"/>
                  <a:pt x="631" y="501"/>
                </a:cubicBezTo>
                <a:cubicBezTo>
                  <a:pt x="630" y="501"/>
                  <a:pt x="631" y="500"/>
                  <a:pt x="631" y="500"/>
                </a:cubicBezTo>
                <a:cubicBezTo>
                  <a:pt x="630" y="500"/>
                  <a:pt x="630" y="500"/>
                  <a:pt x="630" y="500"/>
                </a:cubicBezTo>
                <a:cubicBezTo>
                  <a:pt x="629" y="498"/>
                  <a:pt x="629" y="496"/>
                  <a:pt x="628" y="494"/>
                </a:cubicBezTo>
                <a:cubicBezTo>
                  <a:pt x="628" y="494"/>
                  <a:pt x="628" y="494"/>
                  <a:pt x="629" y="493"/>
                </a:cubicBezTo>
                <a:cubicBezTo>
                  <a:pt x="629" y="493"/>
                  <a:pt x="629" y="494"/>
                  <a:pt x="629" y="494"/>
                </a:cubicBezTo>
                <a:cubicBezTo>
                  <a:pt x="629" y="495"/>
                  <a:pt x="630" y="494"/>
                  <a:pt x="631" y="495"/>
                </a:cubicBezTo>
                <a:cubicBezTo>
                  <a:pt x="631" y="495"/>
                  <a:pt x="630" y="496"/>
                  <a:pt x="630" y="496"/>
                </a:cubicBezTo>
                <a:cubicBezTo>
                  <a:pt x="631" y="496"/>
                  <a:pt x="631" y="497"/>
                  <a:pt x="631" y="498"/>
                </a:cubicBezTo>
                <a:cubicBezTo>
                  <a:pt x="632" y="499"/>
                  <a:pt x="632" y="499"/>
                  <a:pt x="633" y="500"/>
                </a:cubicBezTo>
                <a:cubicBezTo>
                  <a:pt x="633" y="500"/>
                  <a:pt x="633" y="500"/>
                  <a:pt x="633" y="501"/>
                </a:cubicBezTo>
                <a:cubicBezTo>
                  <a:pt x="634" y="501"/>
                  <a:pt x="633" y="502"/>
                  <a:pt x="634" y="502"/>
                </a:cubicBezTo>
                <a:cubicBezTo>
                  <a:pt x="634" y="502"/>
                  <a:pt x="635" y="503"/>
                  <a:pt x="635" y="503"/>
                </a:cubicBezTo>
                <a:cubicBezTo>
                  <a:pt x="635" y="503"/>
                  <a:pt x="636" y="504"/>
                  <a:pt x="635" y="505"/>
                </a:cubicBezTo>
                <a:close/>
                <a:moveTo>
                  <a:pt x="649" y="496"/>
                </a:moveTo>
                <a:cubicBezTo>
                  <a:pt x="650" y="496"/>
                  <a:pt x="650" y="496"/>
                  <a:pt x="651" y="496"/>
                </a:cubicBezTo>
                <a:cubicBezTo>
                  <a:pt x="654" y="500"/>
                  <a:pt x="654" y="500"/>
                  <a:pt x="654" y="500"/>
                </a:cubicBezTo>
                <a:cubicBezTo>
                  <a:pt x="651" y="501"/>
                  <a:pt x="649" y="497"/>
                  <a:pt x="649" y="496"/>
                </a:cubicBezTo>
                <a:close/>
                <a:moveTo>
                  <a:pt x="644" y="491"/>
                </a:moveTo>
                <a:cubicBezTo>
                  <a:pt x="643" y="490"/>
                  <a:pt x="642" y="489"/>
                  <a:pt x="642" y="487"/>
                </a:cubicBezTo>
                <a:cubicBezTo>
                  <a:pt x="643" y="488"/>
                  <a:pt x="645" y="489"/>
                  <a:pt x="644" y="491"/>
                </a:cubicBezTo>
                <a:close/>
                <a:moveTo>
                  <a:pt x="643" y="485"/>
                </a:moveTo>
                <a:cubicBezTo>
                  <a:pt x="641" y="485"/>
                  <a:pt x="642" y="483"/>
                  <a:pt x="641" y="482"/>
                </a:cubicBezTo>
                <a:cubicBezTo>
                  <a:pt x="641" y="482"/>
                  <a:pt x="642" y="484"/>
                  <a:pt x="643" y="485"/>
                </a:cubicBezTo>
                <a:close/>
                <a:moveTo>
                  <a:pt x="645" y="519"/>
                </a:moveTo>
                <a:cubicBezTo>
                  <a:pt x="644" y="519"/>
                  <a:pt x="646" y="518"/>
                  <a:pt x="644" y="518"/>
                </a:cubicBezTo>
                <a:cubicBezTo>
                  <a:pt x="644" y="518"/>
                  <a:pt x="644" y="518"/>
                  <a:pt x="643" y="518"/>
                </a:cubicBezTo>
                <a:cubicBezTo>
                  <a:pt x="643" y="517"/>
                  <a:pt x="643" y="517"/>
                  <a:pt x="643" y="517"/>
                </a:cubicBezTo>
                <a:cubicBezTo>
                  <a:pt x="643" y="517"/>
                  <a:pt x="642" y="516"/>
                  <a:pt x="642" y="516"/>
                </a:cubicBezTo>
                <a:cubicBezTo>
                  <a:pt x="642" y="515"/>
                  <a:pt x="642" y="516"/>
                  <a:pt x="642" y="516"/>
                </a:cubicBezTo>
                <a:cubicBezTo>
                  <a:pt x="643" y="516"/>
                  <a:pt x="643" y="517"/>
                  <a:pt x="644" y="517"/>
                </a:cubicBezTo>
                <a:cubicBezTo>
                  <a:pt x="645" y="518"/>
                  <a:pt x="647" y="518"/>
                  <a:pt x="647" y="519"/>
                </a:cubicBezTo>
                <a:cubicBezTo>
                  <a:pt x="647" y="520"/>
                  <a:pt x="646" y="519"/>
                  <a:pt x="645" y="519"/>
                </a:cubicBezTo>
                <a:close/>
                <a:moveTo>
                  <a:pt x="649" y="519"/>
                </a:moveTo>
                <a:cubicBezTo>
                  <a:pt x="648" y="518"/>
                  <a:pt x="648" y="518"/>
                  <a:pt x="647" y="517"/>
                </a:cubicBezTo>
                <a:cubicBezTo>
                  <a:pt x="647" y="517"/>
                  <a:pt x="647" y="516"/>
                  <a:pt x="646" y="516"/>
                </a:cubicBezTo>
                <a:cubicBezTo>
                  <a:pt x="645" y="515"/>
                  <a:pt x="644" y="515"/>
                  <a:pt x="643" y="514"/>
                </a:cubicBezTo>
                <a:cubicBezTo>
                  <a:pt x="643" y="514"/>
                  <a:pt x="645" y="514"/>
                  <a:pt x="646" y="514"/>
                </a:cubicBezTo>
                <a:cubicBezTo>
                  <a:pt x="646" y="515"/>
                  <a:pt x="646" y="515"/>
                  <a:pt x="647" y="515"/>
                </a:cubicBezTo>
                <a:cubicBezTo>
                  <a:pt x="647" y="515"/>
                  <a:pt x="648" y="515"/>
                  <a:pt x="648" y="516"/>
                </a:cubicBezTo>
                <a:cubicBezTo>
                  <a:pt x="649" y="516"/>
                  <a:pt x="649" y="516"/>
                  <a:pt x="649" y="517"/>
                </a:cubicBezTo>
                <a:cubicBezTo>
                  <a:pt x="649" y="517"/>
                  <a:pt x="651" y="517"/>
                  <a:pt x="651" y="518"/>
                </a:cubicBezTo>
                <a:cubicBezTo>
                  <a:pt x="651" y="518"/>
                  <a:pt x="651" y="518"/>
                  <a:pt x="651" y="518"/>
                </a:cubicBezTo>
                <a:cubicBezTo>
                  <a:pt x="651" y="519"/>
                  <a:pt x="653" y="519"/>
                  <a:pt x="653" y="520"/>
                </a:cubicBezTo>
                <a:cubicBezTo>
                  <a:pt x="653" y="521"/>
                  <a:pt x="651" y="520"/>
                  <a:pt x="651" y="520"/>
                </a:cubicBezTo>
                <a:cubicBezTo>
                  <a:pt x="650" y="520"/>
                  <a:pt x="650" y="519"/>
                  <a:pt x="649" y="519"/>
                </a:cubicBezTo>
                <a:close/>
                <a:moveTo>
                  <a:pt x="652" y="524"/>
                </a:moveTo>
                <a:cubicBezTo>
                  <a:pt x="651" y="523"/>
                  <a:pt x="651" y="522"/>
                  <a:pt x="650" y="522"/>
                </a:cubicBezTo>
                <a:cubicBezTo>
                  <a:pt x="650" y="521"/>
                  <a:pt x="650" y="522"/>
                  <a:pt x="650" y="522"/>
                </a:cubicBezTo>
                <a:cubicBezTo>
                  <a:pt x="651" y="522"/>
                  <a:pt x="651" y="522"/>
                  <a:pt x="652" y="522"/>
                </a:cubicBezTo>
                <a:cubicBezTo>
                  <a:pt x="653" y="522"/>
                  <a:pt x="653" y="523"/>
                  <a:pt x="655" y="524"/>
                </a:cubicBezTo>
                <a:cubicBezTo>
                  <a:pt x="654" y="525"/>
                  <a:pt x="653" y="524"/>
                  <a:pt x="652" y="524"/>
                </a:cubicBezTo>
                <a:close/>
                <a:moveTo>
                  <a:pt x="654" y="516"/>
                </a:moveTo>
                <a:cubicBezTo>
                  <a:pt x="651" y="514"/>
                  <a:pt x="649" y="512"/>
                  <a:pt x="647" y="510"/>
                </a:cubicBezTo>
                <a:cubicBezTo>
                  <a:pt x="647" y="509"/>
                  <a:pt x="646" y="509"/>
                  <a:pt x="647" y="508"/>
                </a:cubicBezTo>
                <a:cubicBezTo>
                  <a:pt x="646" y="508"/>
                  <a:pt x="646" y="508"/>
                  <a:pt x="646" y="508"/>
                </a:cubicBezTo>
                <a:cubicBezTo>
                  <a:pt x="645" y="507"/>
                  <a:pt x="645" y="507"/>
                  <a:pt x="644" y="507"/>
                </a:cubicBezTo>
                <a:cubicBezTo>
                  <a:pt x="644" y="507"/>
                  <a:pt x="644" y="506"/>
                  <a:pt x="644" y="506"/>
                </a:cubicBezTo>
                <a:cubicBezTo>
                  <a:pt x="644" y="506"/>
                  <a:pt x="643" y="506"/>
                  <a:pt x="643" y="505"/>
                </a:cubicBezTo>
                <a:cubicBezTo>
                  <a:pt x="643" y="505"/>
                  <a:pt x="643" y="505"/>
                  <a:pt x="643" y="505"/>
                </a:cubicBezTo>
                <a:cubicBezTo>
                  <a:pt x="642" y="505"/>
                  <a:pt x="642" y="504"/>
                  <a:pt x="642" y="504"/>
                </a:cubicBezTo>
                <a:cubicBezTo>
                  <a:pt x="641" y="503"/>
                  <a:pt x="641" y="503"/>
                  <a:pt x="640" y="502"/>
                </a:cubicBezTo>
                <a:cubicBezTo>
                  <a:pt x="640" y="502"/>
                  <a:pt x="640" y="502"/>
                  <a:pt x="640" y="502"/>
                </a:cubicBezTo>
                <a:cubicBezTo>
                  <a:pt x="639" y="501"/>
                  <a:pt x="639" y="501"/>
                  <a:pt x="638" y="500"/>
                </a:cubicBezTo>
                <a:cubicBezTo>
                  <a:pt x="639" y="499"/>
                  <a:pt x="639" y="500"/>
                  <a:pt x="639" y="499"/>
                </a:cubicBezTo>
                <a:cubicBezTo>
                  <a:pt x="640" y="499"/>
                  <a:pt x="640" y="499"/>
                  <a:pt x="641" y="500"/>
                </a:cubicBezTo>
                <a:cubicBezTo>
                  <a:pt x="641" y="500"/>
                  <a:pt x="641" y="501"/>
                  <a:pt x="641" y="502"/>
                </a:cubicBezTo>
                <a:cubicBezTo>
                  <a:pt x="642" y="503"/>
                  <a:pt x="642" y="504"/>
                  <a:pt x="644" y="505"/>
                </a:cubicBezTo>
                <a:cubicBezTo>
                  <a:pt x="645" y="505"/>
                  <a:pt x="643" y="504"/>
                  <a:pt x="644" y="503"/>
                </a:cubicBezTo>
                <a:cubicBezTo>
                  <a:pt x="645" y="504"/>
                  <a:pt x="645" y="505"/>
                  <a:pt x="646" y="506"/>
                </a:cubicBezTo>
                <a:cubicBezTo>
                  <a:pt x="647" y="505"/>
                  <a:pt x="647" y="506"/>
                  <a:pt x="648" y="507"/>
                </a:cubicBezTo>
                <a:cubicBezTo>
                  <a:pt x="648" y="508"/>
                  <a:pt x="649" y="508"/>
                  <a:pt x="650" y="509"/>
                </a:cubicBezTo>
                <a:cubicBezTo>
                  <a:pt x="650" y="509"/>
                  <a:pt x="650" y="509"/>
                  <a:pt x="651" y="509"/>
                </a:cubicBezTo>
                <a:cubicBezTo>
                  <a:pt x="651" y="509"/>
                  <a:pt x="652" y="509"/>
                  <a:pt x="652" y="510"/>
                </a:cubicBezTo>
                <a:cubicBezTo>
                  <a:pt x="652" y="510"/>
                  <a:pt x="652" y="510"/>
                  <a:pt x="652" y="510"/>
                </a:cubicBezTo>
                <a:cubicBezTo>
                  <a:pt x="653" y="510"/>
                  <a:pt x="653" y="510"/>
                  <a:pt x="653" y="511"/>
                </a:cubicBezTo>
                <a:cubicBezTo>
                  <a:pt x="654" y="512"/>
                  <a:pt x="653" y="510"/>
                  <a:pt x="654" y="511"/>
                </a:cubicBezTo>
                <a:cubicBezTo>
                  <a:pt x="654" y="511"/>
                  <a:pt x="656" y="511"/>
                  <a:pt x="655" y="512"/>
                </a:cubicBezTo>
                <a:cubicBezTo>
                  <a:pt x="657" y="512"/>
                  <a:pt x="657" y="513"/>
                  <a:pt x="659" y="514"/>
                </a:cubicBezTo>
                <a:cubicBezTo>
                  <a:pt x="659" y="515"/>
                  <a:pt x="660" y="515"/>
                  <a:pt x="660" y="516"/>
                </a:cubicBezTo>
                <a:cubicBezTo>
                  <a:pt x="662" y="516"/>
                  <a:pt x="664" y="515"/>
                  <a:pt x="667" y="517"/>
                </a:cubicBezTo>
                <a:cubicBezTo>
                  <a:pt x="667" y="517"/>
                  <a:pt x="668" y="518"/>
                  <a:pt x="669" y="518"/>
                </a:cubicBezTo>
                <a:cubicBezTo>
                  <a:pt x="670" y="519"/>
                  <a:pt x="670" y="519"/>
                  <a:pt x="671" y="519"/>
                </a:cubicBezTo>
                <a:cubicBezTo>
                  <a:pt x="671" y="519"/>
                  <a:pt x="671" y="519"/>
                  <a:pt x="671" y="519"/>
                </a:cubicBezTo>
                <a:cubicBezTo>
                  <a:pt x="672" y="519"/>
                  <a:pt x="674" y="519"/>
                  <a:pt x="675" y="519"/>
                </a:cubicBezTo>
                <a:cubicBezTo>
                  <a:pt x="675" y="519"/>
                  <a:pt x="676" y="519"/>
                  <a:pt x="676" y="519"/>
                </a:cubicBezTo>
                <a:cubicBezTo>
                  <a:pt x="677" y="519"/>
                  <a:pt x="676" y="519"/>
                  <a:pt x="676" y="519"/>
                </a:cubicBezTo>
                <a:cubicBezTo>
                  <a:pt x="677" y="520"/>
                  <a:pt x="677" y="519"/>
                  <a:pt x="677" y="519"/>
                </a:cubicBezTo>
                <a:cubicBezTo>
                  <a:pt x="678" y="520"/>
                  <a:pt x="677" y="520"/>
                  <a:pt x="678" y="520"/>
                </a:cubicBezTo>
                <a:cubicBezTo>
                  <a:pt x="679" y="521"/>
                  <a:pt x="679" y="519"/>
                  <a:pt x="680" y="520"/>
                </a:cubicBezTo>
                <a:cubicBezTo>
                  <a:pt x="680" y="522"/>
                  <a:pt x="679" y="522"/>
                  <a:pt x="677" y="522"/>
                </a:cubicBezTo>
                <a:cubicBezTo>
                  <a:pt x="676" y="522"/>
                  <a:pt x="676" y="522"/>
                  <a:pt x="675" y="522"/>
                </a:cubicBezTo>
                <a:cubicBezTo>
                  <a:pt x="675" y="522"/>
                  <a:pt x="674" y="522"/>
                  <a:pt x="674" y="522"/>
                </a:cubicBezTo>
                <a:cubicBezTo>
                  <a:pt x="671" y="521"/>
                  <a:pt x="669" y="521"/>
                  <a:pt x="666" y="520"/>
                </a:cubicBezTo>
                <a:cubicBezTo>
                  <a:pt x="665" y="519"/>
                  <a:pt x="665" y="521"/>
                  <a:pt x="664" y="520"/>
                </a:cubicBezTo>
                <a:cubicBezTo>
                  <a:pt x="663" y="519"/>
                  <a:pt x="661" y="519"/>
                  <a:pt x="660" y="519"/>
                </a:cubicBezTo>
                <a:cubicBezTo>
                  <a:pt x="659" y="518"/>
                  <a:pt x="659" y="518"/>
                  <a:pt x="658" y="517"/>
                </a:cubicBezTo>
                <a:cubicBezTo>
                  <a:pt x="658" y="517"/>
                  <a:pt x="657" y="517"/>
                  <a:pt x="657" y="516"/>
                </a:cubicBezTo>
                <a:cubicBezTo>
                  <a:pt x="656" y="515"/>
                  <a:pt x="655" y="516"/>
                  <a:pt x="654" y="516"/>
                </a:cubicBezTo>
                <a:close/>
                <a:moveTo>
                  <a:pt x="678" y="525"/>
                </a:moveTo>
                <a:cubicBezTo>
                  <a:pt x="677" y="525"/>
                  <a:pt x="675" y="525"/>
                  <a:pt x="674" y="525"/>
                </a:cubicBezTo>
                <a:cubicBezTo>
                  <a:pt x="674" y="525"/>
                  <a:pt x="674" y="525"/>
                  <a:pt x="673" y="525"/>
                </a:cubicBezTo>
                <a:cubicBezTo>
                  <a:pt x="672" y="526"/>
                  <a:pt x="673" y="524"/>
                  <a:pt x="672" y="524"/>
                </a:cubicBezTo>
                <a:cubicBezTo>
                  <a:pt x="671" y="525"/>
                  <a:pt x="671" y="525"/>
                  <a:pt x="671" y="525"/>
                </a:cubicBezTo>
                <a:cubicBezTo>
                  <a:pt x="670" y="525"/>
                  <a:pt x="669" y="524"/>
                  <a:pt x="668" y="524"/>
                </a:cubicBezTo>
                <a:cubicBezTo>
                  <a:pt x="669" y="524"/>
                  <a:pt x="669" y="523"/>
                  <a:pt x="669" y="523"/>
                </a:cubicBezTo>
                <a:cubicBezTo>
                  <a:pt x="670" y="523"/>
                  <a:pt x="670" y="524"/>
                  <a:pt x="671" y="524"/>
                </a:cubicBezTo>
                <a:cubicBezTo>
                  <a:pt x="671" y="524"/>
                  <a:pt x="671" y="524"/>
                  <a:pt x="672" y="524"/>
                </a:cubicBezTo>
                <a:cubicBezTo>
                  <a:pt x="672" y="524"/>
                  <a:pt x="672" y="524"/>
                  <a:pt x="672" y="524"/>
                </a:cubicBezTo>
                <a:cubicBezTo>
                  <a:pt x="673" y="523"/>
                  <a:pt x="674" y="524"/>
                  <a:pt x="675" y="524"/>
                </a:cubicBezTo>
                <a:cubicBezTo>
                  <a:pt x="675" y="524"/>
                  <a:pt x="676" y="524"/>
                  <a:pt x="676" y="524"/>
                </a:cubicBezTo>
                <a:cubicBezTo>
                  <a:pt x="677" y="524"/>
                  <a:pt x="678" y="524"/>
                  <a:pt x="678" y="524"/>
                </a:cubicBezTo>
                <a:cubicBezTo>
                  <a:pt x="678" y="524"/>
                  <a:pt x="678" y="524"/>
                  <a:pt x="678" y="525"/>
                </a:cubicBezTo>
                <a:close/>
                <a:moveTo>
                  <a:pt x="657" y="520"/>
                </a:moveTo>
                <a:cubicBezTo>
                  <a:pt x="660" y="521"/>
                  <a:pt x="664" y="521"/>
                  <a:pt x="665" y="523"/>
                </a:cubicBezTo>
                <a:cubicBezTo>
                  <a:pt x="665" y="524"/>
                  <a:pt x="664" y="523"/>
                  <a:pt x="664" y="523"/>
                </a:cubicBezTo>
                <a:cubicBezTo>
                  <a:pt x="663" y="524"/>
                  <a:pt x="664" y="524"/>
                  <a:pt x="664" y="525"/>
                </a:cubicBezTo>
                <a:cubicBezTo>
                  <a:pt x="662" y="525"/>
                  <a:pt x="660" y="525"/>
                  <a:pt x="658" y="524"/>
                </a:cubicBezTo>
                <a:cubicBezTo>
                  <a:pt x="659" y="523"/>
                  <a:pt x="662" y="525"/>
                  <a:pt x="662" y="523"/>
                </a:cubicBezTo>
                <a:cubicBezTo>
                  <a:pt x="661" y="521"/>
                  <a:pt x="656" y="522"/>
                  <a:pt x="657" y="520"/>
                </a:cubicBezTo>
                <a:close/>
                <a:moveTo>
                  <a:pt x="676" y="535"/>
                </a:moveTo>
                <a:cubicBezTo>
                  <a:pt x="675" y="535"/>
                  <a:pt x="674" y="535"/>
                  <a:pt x="673" y="535"/>
                </a:cubicBezTo>
                <a:cubicBezTo>
                  <a:pt x="672" y="535"/>
                  <a:pt x="672" y="535"/>
                  <a:pt x="671" y="535"/>
                </a:cubicBezTo>
                <a:cubicBezTo>
                  <a:pt x="671" y="535"/>
                  <a:pt x="671" y="535"/>
                  <a:pt x="670" y="535"/>
                </a:cubicBezTo>
                <a:cubicBezTo>
                  <a:pt x="670" y="535"/>
                  <a:pt x="670" y="534"/>
                  <a:pt x="670" y="534"/>
                </a:cubicBezTo>
                <a:cubicBezTo>
                  <a:pt x="669" y="534"/>
                  <a:pt x="669" y="534"/>
                  <a:pt x="668" y="534"/>
                </a:cubicBezTo>
                <a:cubicBezTo>
                  <a:pt x="667" y="533"/>
                  <a:pt x="667" y="533"/>
                  <a:pt x="665" y="533"/>
                </a:cubicBezTo>
                <a:cubicBezTo>
                  <a:pt x="665" y="533"/>
                  <a:pt x="665" y="533"/>
                  <a:pt x="665" y="533"/>
                </a:cubicBezTo>
                <a:cubicBezTo>
                  <a:pt x="664" y="533"/>
                  <a:pt x="664" y="533"/>
                  <a:pt x="664" y="533"/>
                </a:cubicBezTo>
                <a:cubicBezTo>
                  <a:pt x="663" y="533"/>
                  <a:pt x="663" y="533"/>
                  <a:pt x="662" y="533"/>
                </a:cubicBezTo>
                <a:cubicBezTo>
                  <a:pt x="662" y="533"/>
                  <a:pt x="661" y="532"/>
                  <a:pt x="661" y="532"/>
                </a:cubicBezTo>
                <a:cubicBezTo>
                  <a:pt x="661" y="532"/>
                  <a:pt x="661" y="532"/>
                  <a:pt x="660" y="532"/>
                </a:cubicBezTo>
                <a:cubicBezTo>
                  <a:pt x="660" y="532"/>
                  <a:pt x="659" y="532"/>
                  <a:pt x="659" y="531"/>
                </a:cubicBezTo>
                <a:cubicBezTo>
                  <a:pt x="658" y="531"/>
                  <a:pt x="656" y="531"/>
                  <a:pt x="657" y="530"/>
                </a:cubicBezTo>
                <a:cubicBezTo>
                  <a:pt x="659" y="531"/>
                  <a:pt x="660" y="532"/>
                  <a:pt x="662" y="531"/>
                </a:cubicBezTo>
                <a:cubicBezTo>
                  <a:pt x="663" y="532"/>
                  <a:pt x="666" y="533"/>
                  <a:pt x="667" y="532"/>
                </a:cubicBezTo>
                <a:cubicBezTo>
                  <a:pt x="667" y="532"/>
                  <a:pt x="668" y="532"/>
                  <a:pt x="669" y="533"/>
                </a:cubicBezTo>
                <a:cubicBezTo>
                  <a:pt x="669" y="533"/>
                  <a:pt x="669" y="533"/>
                  <a:pt x="669" y="533"/>
                </a:cubicBezTo>
                <a:cubicBezTo>
                  <a:pt x="670" y="534"/>
                  <a:pt x="670" y="533"/>
                  <a:pt x="671" y="533"/>
                </a:cubicBezTo>
                <a:cubicBezTo>
                  <a:pt x="672" y="533"/>
                  <a:pt x="672" y="534"/>
                  <a:pt x="672" y="534"/>
                </a:cubicBezTo>
                <a:cubicBezTo>
                  <a:pt x="672" y="534"/>
                  <a:pt x="673" y="534"/>
                  <a:pt x="673" y="535"/>
                </a:cubicBezTo>
                <a:cubicBezTo>
                  <a:pt x="674" y="534"/>
                  <a:pt x="676" y="535"/>
                  <a:pt x="678" y="535"/>
                </a:cubicBezTo>
                <a:cubicBezTo>
                  <a:pt x="679" y="535"/>
                  <a:pt x="679" y="536"/>
                  <a:pt x="679" y="536"/>
                </a:cubicBezTo>
                <a:cubicBezTo>
                  <a:pt x="679" y="537"/>
                  <a:pt x="677" y="536"/>
                  <a:pt x="676" y="535"/>
                </a:cubicBezTo>
                <a:close/>
                <a:moveTo>
                  <a:pt x="681" y="534"/>
                </a:moveTo>
                <a:cubicBezTo>
                  <a:pt x="681" y="534"/>
                  <a:pt x="680" y="534"/>
                  <a:pt x="680" y="534"/>
                </a:cubicBezTo>
                <a:cubicBezTo>
                  <a:pt x="678" y="534"/>
                  <a:pt x="678" y="534"/>
                  <a:pt x="678" y="534"/>
                </a:cubicBezTo>
                <a:cubicBezTo>
                  <a:pt x="678" y="533"/>
                  <a:pt x="679" y="534"/>
                  <a:pt x="679" y="534"/>
                </a:cubicBezTo>
                <a:cubicBezTo>
                  <a:pt x="681" y="534"/>
                  <a:pt x="682" y="533"/>
                  <a:pt x="683" y="534"/>
                </a:cubicBezTo>
                <a:cubicBezTo>
                  <a:pt x="682" y="535"/>
                  <a:pt x="682" y="534"/>
                  <a:pt x="681" y="534"/>
                </a:cubicBezTo>
                <a:close/>
                <a:moveTo>
                  <a:pt x="683" y="522"/>
                </a:moveTo>
                <a:cubicBezTo>
                  <a:pt x="684" y="521"/>
                  <a:pt x="684" y="521"/>
                  <a:pt x="685" y="522"/>
                </a:cubicBezTo>
                <a:cubicBezTo>
                  <a:pt x="685" y="522"/>
                  <a:pt x="684" y="522"/>
                  <a:pt x="683" y="522"/>
                </a:cubicBezTo>
                <a:close/>
                <a:moveTo>
                  <a:pt x="688" y="535"/>
                </a:moveTo>
                <a:cubicBezTo>
                  <a:pt x="688" y="535"/>
                  <a:pt x="686" y="536"/>
                  <a:pt x="686" y="535"/>
                </a:cubicBezTo>
                <a:cubicBezTo>
                  <a:pt x="686" y="534"/>
                  <a:pt x="686" y="535"/>
                  <a:pt x="687" y="535"/>
                </a:cubicBezTo>
                <a:cubicBezTo>
                  <a:pt x="687" y="535"/>
                  <a:pt x="688" y="535"/>
                  <a:pt x="688" y="535"/>
                </a:cubicBezTo>
                <a:cubicBezTo>
                  <a:pt x="688" y="535"/>
                  <a:pt x="689" y="535"/>
                  <a:pt x="689" y="535"/>
                </a:cubicBezTo>
                <a:cubicBezTo>
                  <a:pt x="690" y="536"/>
                  <a:pt x="689" y="535"/>
                  <a:pt x="688" y="535"/>
                </a:cubicBezTo>
                <a:close/>
                <a:moveTo>
                  <a:pt x="692" y="536"/>
                </a:moveTo>
                <a:cubicBezTo>
                  <a:pt x="692" y="535"/>
                  <a:pt x="692" y="536"/>
                  <a:pt x="693" y="536"/>
                </a:cubicBezTo>
                <a:cubicBezTo>
                  <a:pt x="694" y="536"/>
                  <a:pt x="694" y="535"/>
                  <a:pt x="695" y="536"/>
                </a:cubicBezTo>
                <a:cubicBezTo>
                  <a:pt x="694" y="537"/>
                  <a:pt x="693" y="536"/>
                  <a:pt x="692" y="536"/>
                </a:cubicBezTo>
                <a:close/>
                <a:moveTo>
                  <a:pt x="694" y="523"/>
                </a:moveTo>
                <a:cubicBezTo>
                  <a:pt x="691" y="522"/>
                  <a:pt x="688" y="523"/>
                  <a:pt x="686" y="522"/>
                </a:cubicBezTo>
                <a:cubicBezTo>
                  <a:pt x="686" y="521"/>
                  <a:pt x="687" y="521"/>
                  <a:pt x="688" y="521"/>
                </a:cubicBezTo>
                <a:cubicBezTo>
                  <a:pt x="688" y="521"/>
                  <a:pt x="688" y="522"/>
                  <a:pt x="689" y="522"/>
                </a:cubicBezTo>
                <a:cubicBezTo>
                  <a:pt x="689" y="522"/>
                  <a:pt x="689" y="521"/>
                  <a:pt x="689" y="521"/>
                </a:cubicBezTo>
                <a:cubicBezTo>
                  <a:pt x="690" y="521"/>
                  <a:pt x="691" y="522"/>
                  <a:pt x="691" y="522"/>
                </a:cubicBezTo>
                <a:cubicBezTo>
                  <a:pt x="692" y="521"/>
                  <a:pt x="692" y="521"/>
                  <a:pt x="692" y="521"/>
                </a:cubicBezTo>
                <a:cubicBezTo>
                  <a:pt x="693" y="521"/>
                  <a:pt x="694" y="521"/>
                  <a:pt x="695" y="521"/>
                </a:cubicBezTo>
                <a:cubicBezTo>
                  <a:pt x="695" y="521"/>
                  <a:pt x="696" y="522"/>
                  <a:pt x="697" y="520"/>
                </a:cubicBezTo>
                <a:cubicBezTo>
                  <a:pt x="697" y="521"/>
                  <a:pt x="698" y="521"/>
                  <a:pt x="699" y="521"/>
                </a:cubicBezTo>
                <a:cubicBezTo>
                  <a:pt x="699" y="521"/>
                  <a:pt x="699" y="520"/>
                  <a:pt x="700" y="520"/>
                </a:cubicBezTo>
                <a:cubicBezTo>
                  <a:pt x="701" y="520"/>
                  <a:pt x="702" y="520"/>
                  <a:pt x="703" y="519"/>
                </a:cubicBezTo>
                <a:cubicBezTo>
                  <a:pt x="703" y="520"/>
                  <a:pt x="703" y="520"/>
                  <a:pt x="703" y="521"/>
                </a:cubicBezTo>
                <a:cubicBezTo>
                  <a:pt x="703" y="520"/>
                  <a:pt x="704" y="521"/>
                  <a:pt x="705" y="521"/>
                </a:cubicBezTo>
                <a:cubicBezTo>
                  <a:pt x="706" y="521"/>
                  <a:pt x="706" y="520"/>
                  <a:pt x="707" y="520"/>
                </a:cubicBezTo>
                <a:cubicBezTo>
                  <a:pt x="708" y="520"/>
                  <a:pt x="708" y="520"/>
                  <a:pt x="709" y="520"/>
                </a:cubicBezTo>
                <a:cubicBezTo>
                  <a:pt x="709" y="520"/>
                  <a:pt x="710" y="519"/>
                  <a:pt x="710" y="519"/>
                </a:cubicBezTo>
                <a:cubicBezTo>
                  <a:pt x="711" y="519"/>
                  <a:pt x="711" y="520"/>
                  <a:pt x="711" y="519"/>
                </a:cubicBezTo>
                <a:cubicBezTo>
                  <a:pt x="712" y="519"/>
                  <a:pt x="712" y="519"/>
                  <a:pt x="712" y="519"/>
                </a:cubicBezTo>
                <a:cubicBezTo>
                  <a:pt x="713" y="519"/>
                  <a:pt x="713" y="518"/>
                  <a:pt x="715" y="519"/>
                </a:cubicBezTo>
                <a:cubicBezTo>
                  <a:pt x="715" y="519"/>
                  <a:pt x="715" y="519"/>
                  <a:pt x="716" y="518"/>
                </a:cubicBezTo>
                <a:cubicBezTo>
                  <a:pt x="716" y="520"/>
                  <a:pt x="715" y="519"/>
                  <a:pt x="714" y="519"/>
                </a:cubicBezTo>
                <a:cubicBezTo>
                  <a:pt x="714" y="519"/>
                  <a:pt x="713" y="520"/>
                  <a:pt x="713" y="520"/>
                </a:cubicBezTo>
                <a:cubicBezTo>
                  <a:pt x="713" y="520"/>
                  <a:pt x="712" y="520"/>
                  <a:pt x="712" y="520"/>
                </a:cubicBezTo>
                <a:cubicBezTo>
                  <a:pt x="712" y="520"/>
                  <a:pt x="711" y="521"/>
                  <a:pt x="711" y="521"/>
                </a:cubicBezTo>
                <a:cubicBezTo>
                  <a:pt x="711" y="521"/>
                  <a:pt x="710" y="521"/>
                  <a:pt x="710" y="521"/>
                </a:cubicBezTo>
                <a:cubicBezTo>
                  <a:pt x="709" y="521"/>
                  <a:pt x="709" y="521"/>
                  <a:pt x="709" y="521"/>
                </a:cubicBezTo>
                <a:cubicBezTo>
                  <a:pt x="708" y="521"/>
                  <a:pt x="708" y="522"/>
                  <a:pt x="708" y="522"/>
                </a:cubicBezTo>
                <a:cubicBezTo>
                  <a:pt x="707" y="522"/>
                  <a:pt x="706" y="521"/>
                  <a:pt x="705" y="522"/>
                </a:cubicBezTo>
                <a:cubicBezTo>
                  <a:pt x="705" y="522"/>
                  <a:pt x="705" y="522"/>
                  <a:pt x="704" y="522"/>
                </a:cubicBezTo>
                <a:cubicBezTo>
                  <a:pt x="703" y="522"/>
                  <a:pt x="701" y="522"/>
                  <a:pt x="700" y="523"/>
                </a:cubicBezTo>
                <a:cubicBezTo>
                  <a:pt x="697" y="522"/>
                  <a:pt x="695" y="522"/>
                  <a:pt x="694" y="523"/>
                </a:cubicBezTo>
                <a:close/>
                <a:moveTo>
                  <a:pt x="698" y="535"/>
                </a:moveTo>
                <a:cubicBezTo>
                  <a:pt x="698" y="534"/>
                  <a:pt x="700" y="536"/>
                  <a:pt x="700" y="536"/>
                </a:cubicBezTo>
                <a:cubicBezTo>
                  <a:pt x="700" y="537"/>
                  <a:pt x="698" y="536"/>
                  <a:pt x="698" y="535"/>
                </a:cubicBezTo>
                <a:close/>
                <a:moveTo>
                  <a:pt x="716" y="527"/>
                </a:moveTo>
                <a:cubicBezTo>
                  <a:pt x="715" y="527"/>
                  <a:pt x="715" y="527"/>
                  <a:pt x="715" y="527"/>
                </a:cubicBezTo>
                <a:cubicBezTo>
                  <a:pt x="714" y="527"/>
                  <a:pt x="714" y="526"/>
                  <a:pt x="714" y="527"/>
                </a:cubicBezTo>
                <a:cubicBezTo>
                  <a:pt x="713" y="527"/>
                  <a:pt x="712" y="527"/>
                  <a:pt x="712" y="527"/>
                </a:cubicBezTo>
                <a:cubicBezTo>
                  <a:pt x="712" y="528"/>
                  <a:pt x="711" y="527"/>
                  <a:pt x="711" y="528"/>
                </a:cubicBezTo>
                <a:cubicBezTo>
                  <a:pt x="709" y="527"/>
                  <a:pt x="708" y="529"/>
                  <a:pt x="706" y="528"/>
                </a:cubicBezTo>
                <a:cubicBezTo>
                  <a:pt x="705" y="528"/>
                  <a:pt x="705" y="529"/>
                  <a:pt x="705" y="529"/>
                </a:cubicBezTo>
                <a:cubicBezTo>
                  <a:pt x="704" y="529"/>
                  <a:pt x="703" y="530"/>
                  <a:pt x="703" y="530"/>
                </a:cubicBezTo>
                <a:cubicBezTo>
                  <a:pt x="702" y="530"/>
                  <a:pt x="702" y="529"/>
                  <a:pt x="702" y="529"/>
                </a:cubicBezTo>
                <a:cubicBezTo>
                  <a:pt x="702" y="529"/>
                  <a:pt x="701" y="530"/>
                  <a:pt x="701" y="530"/>
                </a:cubicBezTo>
                <a:cubicBezTo>
                  <a:pt x="701" y="530"/>
                  <a:pt x="700" y="530"/>
                  <a:pt x="699" y="530"/>
                </a:cubicBezTo>
                <a:cubicBezTo>
                  <a:pt x="698" y="530"/>
                  <a:pt x="698" y="530"/>
                  <a:pt x="698" y="530"/>
                </a:cubicBezTo>
                <a:cubicBezTo>
                  <a:pt x="698" y="529"/>
                  <a:pt x="698" y="529"/>
                  <a:pt x="699" y="530"/>
                </a:cubicBezTo>
                <a:cubicBezTo>
                  <a:pt x="700" y="530"/>
                  <a:pt x="700" y="529"/>
                  <a:pt x="700" y="529"/>
                </a:cubicBezTo>
                <a:cubicBezTo>
                  <a:pt x="701" y="528"/>
                  <a:pt x="701" y="529"/>
                  <a:pt x="701" y="529"/>
                </a:cubicBezTo>
                <a:cubicBezTo>
                  <a:pt x="701" y="529"/>
                  <a:pt x="702" y="528"/>
                  <a:pt x="702" y="528"/>
                </a:cubicBezTo>
                <a:cubicBezTo>
                  <a:pt x="702" y="528"/>
                  <a:pt x="702" y="529"/>
                  <a:pt x="702" y="529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4" y="528"/>
                  <a:pt x="705" y="528"/>
                  <a:pt x="706" y="527"/>
                </a:cubicBezTo>
                <a:cubicBezTo>
                  <a:pt x="707" y="527"/>
                  <a:pt x="709" y="527"/>
                  <a:pt x="710" y="527"/>
                </a:cubicBezTo>
                <a:cubicBezTo>
                  <a:pt x="711" y="526"/>
                  <a:pt x="713" y="526"/>
                  <a:pt x="714" y="526"/>
                </a:cubicBezTo>
                <a:cubicBezTo>
                  <a:pt x="715" y="526"/>
                  <a:pt x="714" y="526"/>
                  <a:pt x="714" y="527"/>
                </a:cubicBezTo>
                <a:cubicBezTo>
                  <a:pt x="715" y="527"/>
                  <a:pt x="715" y="526"/>
                  <a:pt x="716" y="526"/>
                </a:cubicBezTo>
                <a:cubicBezTo>
                  <a:pt x="716" y="526"/>
                  <a:pt x="716" y="526"/>
                  <a:pt x="717" y="526"/>
                </a:cubicBezTo>
                <a:cubicBezTo>
                  <a:pt x="718" y="527"/>
                  <a:pt x="716" y="527"/>
                  <a:pt x="716" y="527"/>
                </a:cubicBezTo>
                <a:close/>
                <a:moveTo>
                  <a:pt x="484" y="270"/>
                </a:moveTo>
                <a:cubicBezTo>
                  <a:pt x="484" y="270"/>
                  <a:pt x="484" y="271"/>
                  <a:pt x="484" y="271"/>
                </a:cubicBezTo>
                <a:cubicBezTo>
                  <a:pt x="485" y="271"/>
                  <a:pt x="485" y="270"/>
                  <a:pt x="485" y="270"/>
                </a:cubicBezTo>
                <a:cubicBezTo>
                  <a:pt x="486" y="270"/>
                  <a:pt x="487" y="271"/>
                  <a:pt x="487" y="270"/>
                </a:cubicBezTo>
                <a:cubicBezTo>
                  <a:pt x="488" y="271"/>
                  <a:pt x="488" y="271"/>
                  <a:pt x="488" y="272"/>
                </a:cubicBezTo>
                <a:cubicBezTo>
                  <a:pt x="488" y="272"/>
                  <a:pt x="487" y="272"/>
                  <a:pt x="486" y="272"/>
                </a:cubicBezTo>
                <a:cubicBezTo>
                  <a:pt x="485" y="271"/>
                  <a:pt x="484" y="272"/>
                  <a:pt x="483" y="271"/>
                </a:cubicBezTo>
                <a:cubicBezTo>
                  <a:pt x="483" y="270"/>
                  <a:pt x="484" y="271"/>
                  <a:pt x="484" y="270"/>
                </a:cubicBezTo>
                <a:close/>
                <a:moveTo>
                  <a:pt x="438" y="278"/>
                </a:moveTo>
                <a:cubicBezTo>
                  <a:pt x="438" y="278"/>
                  <a:pt x="437" y="278"/>
                  <a:pt x="437" y="278"/>
                </a:cubicBezTo>
                <a:cubicBezTo>
                  <a:pt x="436" y="278"/>
                  <a:pt x="436" y="278"/>
                  <a:pt x="436" y="278"/>
                </a:cubicBezTo>
                <a:cubicBezTo>
                  <a:pt x="435" y="278"/>
                  <a:pt x="435" y="278"/>
                  <a:pt x="434" y="279"/>
                </a:cubicBezTo>
                <a:cubicBezTo>
                  <a:pt x="434" y="279"/>
                  <a:pt x="434" y="279"/>
                  <a:pt x="434" y="279"/>
                </a:cubicBezTo>
                <a:cubicBezTo>
                  <a:pt x="434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9"/>
                </a:cubicBezTo>
                <a:cubicBezTo>
                  <a:pt x="432" y="280"/>
                  <a:pt x="432" y="281"/>
                  <a:pt x="431" y="281"/>
                </a:cubicBezTo>
                <a:cubicBezTo>
                  <a:pt x="431" y="281"/>
                  <a:pt x="430" y="281"/>
                  <a:pt x="430" y="281"/>
                </a:cubicBezTo>
                <a:cubicBezTo>
                  <a:pt x="430" y="281"/>
                  <a:pt x="429" y="282"/>
                  <a:pt x="429" y="282"/>
                </a:cubicBezTo>
                <a:cubicBezTo>
                  <a:pt x="429" y="281"/>
                  <a:pt x="430" y="281"/>
                  <a:pt x="430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2" y="280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8"/>
                </a:cubicBezTo>
                <a:cubicBezTo>
                  <a:pt x="433" y="278"/>
                  <a:pt x="434" y="279"/>
                  <a:pt x="434" y="278"/>
                </a:cubicBezTo>
                <a:cubicBezTo>
                  <a:pt x="434" y="278"/>
                  <a:pt x="434" y="278"/>
                  <a:pt x="435" y="278"/>
                </a:cubicBezTo>
                <a:cubicBezTo>
                  <a:pt x="435" y="278"/>
                  <a:pt x="436" y="278"/>
                  <a:pt x="436" y="277"/>
                </a:cubicBezTo>
                <a:cubicBezTo>
                  <a:pt x="437" y="277"/>
                  <a:pt x="438" y="276"/>
                  <a:pt x="438" y="276"/>
                </a:cubicBezTo>
                <a:cubicBezTo>
                  <a:pt x="439" y="275"/>
                  <a:pt x="441" y="275"/>
                  <a:pt x="442" y="275"/>
                </a:cubicBezTo>
                <a:cubicBezTo>
                  <a:pt x="442" y="275"/>
                  <a:pt x="442" y="275"/>
                  <a:pt x="443" y="275"/>
                </a:cubicBezTo>
                <a:cubicBezTo>
                  <a:pt x="441" y="276"/>
                  <a:pt x="440" y="276"/>
                  <a:pt x="438" y="278"/>
                </a:cubicBezTo>
                <a:close/>
                <a:moveTo>
                  <a:pt x="456" y="271"/>
                </a:moveTo>
                <a:cubicBezTo>
                  <a:pt x="456" y="271"/>
                  <a:pt x="455" y="272"/>
                  <a:pt x="455" y="272"/>
                </a:cubicBezTo>
                <a:cubicBezTo>
                  <a:pt x="455" y="272"/>
                  <a:pt x="454" y="272"/>
                  <a:pt x="454" y="272"/>
                </a:cubicBezTo>
                <a:cubicBezTo>
                  <a:pt x="454" y="272"/>
                  <a:pt x="453" y="272"/>
                  <a:pt x="453" y="272"/>
                </a:cubicBezTo>
                <a:cubicBezTo>
                  <a:pt x="453" y="273"/>
                  <a:pt x="452" y="272"/>
                  <a:pt x="452" y="272"/>
                </a:cubicBezTo>
                <a:cubicBezTo>
                  <a:pt x="451" y="273"/>
                  <a:pt x="451" y="273"/>
                  <a:pt x="451" y="273"/>
                </a:cubicBezTo>
                <a:cubicBezTo>
                  <a:pt x="450" y="273"/>
                  <a:pt x="450" y="273"/>
                  <a:pt x="450" y="274"/>
                </a:cubicBezTo>
                <a:cubicBezTo>
                  <a:pt x="450" y="274"/>
                  <a:pt x="449" y="273"/>
                  <a:pt x="449" y="273"/>
                </a:cubicBezTo>
                <a:cubicBezTo>
                  <a:pt x="449" y="273"/>
                  <a:pt x="449" y="274"/>
                  <a:pt x="448" y="274"/>
                </a:cubicBezTo>
                <a:cubicBezTo>
                  <a:pt x="447" y="274"/>
                  <a:pt x="447" y="274"/>
                  <a:pt x="447" y="274"/>
                </a:cubicBezTo>
                <a:cubicBezTo>
                  <a:pt x="447" y="273"/>
                  <a:pt x="447" y="274"/>
                  <a:pt x="447" y="274"/>
                </a:cubicBezTo>
                <a:cubicBezTo>
                  <a:pt x="447" y="274"/>
                  <a:pt x="447" y="273"/>
                  <a:pt x="448" y="273"/>
                </a:cubicBezTo>
                <a:cubicBezTo>
                  <a:pt x="448" y="273"/>
                  <a:pt x="448" y="273"/>
                  <a:pt x="448" y="273"/>
                </a:cubicBezTo>
                <a:cubicBezTo>
                  <a:pt x="449" y="273"/>
                  <a:pt x="449" y="273"/>
                  <a:pt x="450" y="273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1" y="273"/>
                  <a:pt x="451" y="271"/>
                  <a:pt x="452" y="271"/>
                </a:cubicBezTo>
                <a:cubicBezTo>
                  <a:pt x="452" y="271"/>
                  <a:pt x="452" y="271"/>
                  <a:pt x="453" y="271"/>
                </a:cubicBezTo>
                <a:cubicBezTo>
                  <a:pt x="453" y="271"/>
                  <a:pt x="454" y="271"/>
                  <a:pt x="454" y="271"/>
                </a:cubicBezTo>
                <a:cubicBezTo>
                  <a:pt x="455" y="271"/>
                  <a:pt x="454" y="271"/>
                  <a:pt x="455" y="271"/>
                </a:cubicBezTo>
                <a:cubicBezTo>
                  <a:pt x="455" y="270"/>
                  <a:pt x="456" y="271"/>
                  <a:pt x="456" y="270"/>
                </a:cubicBezTo>
                <a:cubicBezTo>
                  <a:pt x="457" y="271"/>
                  <a:pt x="457" y="270"/>
                  <a:pt x="457" y="271"/>
                </a:cubicBezTo>
                <a:cubicBezTo>
                  <a:pt x="457" y="271"/>
                  <a:pt x="456" y="271"/>
                  <a:pt x="456" y="271"/>
                </a:cubicBezTo>
                <a:close/>
                <a:moveTo>
                  <a:pt x="469" y="271"/>
                </a:moveTo>
                <a:cubicBezTo>
                  <a:pt x="468" y="271"/>
                  <a:pt x="467" y="271"/>
                  <a:pt x="467" y="271"/>
                </a:cubicBezTo>
                <a:cubicBezTo>
                  <a:pt x="466" y="271"/>
                  <a:pt x="466" y="271"/>
                  <a:pt x="466" y="271"/>
                </a:cubicBezTo>
                <a:cubicBezTo>
                  <a:pt x="465" y="271"/>
                  <a:pt x="465" y="271"/>
                  <a:pt x="464" y="271"/>
                </a:cubicBezTo>
                <a:cubicBezTo>
                  <a:pt x="464" y="271"/>
                  <a:pt x="464" y="271"/>
                  <a:pt x="464" y="271"/>
                </a:cubicBezTo>
                <a:cubicBezTo>
                  <a:pt x="464" y="271"/>
                  <a:pt x="463" y="271"/>
                  <a:pt x="463" y="271"/>
                </a:cubicBezTo>
                <a:cubicBezTo>
                  <a:pt x="463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1" y="271"/>
                  <a:pt x="461" y="271"/>
                  <a:pt x="461" y="271"/>
                </a:cubicBezTo>
                <a:cubicBezTo>
                  <a:pt x="460" y="271"/>
                  <a:pt x="460" y="271"/>
                  <a:pt x="460" y="271"/>
                </a:cubicBezTo>
                <a:cubicBezTo>
                  <a:pt x="460" y="271"/>
                  <a:pt x="459" y="272"/>
                  <a:pt x="458" y="271"/>
                </a:cubicBezTo>
                <a:cubicBezTo>
                  <a:pt x="459" y="271"/>
                  <a:pt x="460" y="271"/>
                  <a:pt x="460" y="271"/>
                </a:cubicBezTo>
                <a:cubicBezTo>
                  <a:pt x="461" y="271"/>
                  <a:pt x="462" y="271"/>
                  <a:pt x="463" y="270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3" y="270"/>
                  <a:pt x="464" y="270"/>
                  <a:pt x="464" y="270"/>
                </a:cubicBezTo>
                <a:cubicBezTo>
                  <a:pt x="464" y="270"/>
                  <a:pt x="464" y="270"/>
                  <a:pt x="465" y="270"/>
                </a:cubicBezTo>
                <a:cubicBezTo>
                  <a:pt x="465" y="270"/>
                  <a:pt x="465" y="270"/>
                  <a:pt x="466" y="269"/>
                </a:cubicBezTo>
                <a:cubicBezTo>
                  <a:pt x="467" y="270"/>
                  <a:pt x="468" y="270"/>
                  <a:pt x="470" y="271"/>
                </a:cubicBezTo>
                <a:cubicBezTo>
                  <a:pt x="469" y="271"/>
                  <a:pt x="469" y="271"/>
                  <a:pt x="469" y="271"/>
                </a:cubicBezTo>
                <a:close/>
                <a:moveTo>
                  <a:pt x="481" y="272"/>
                </a:moveTo>
                <a:cubicBezTo>
                  <a:pt x="481" y="271"/>
                  <a:pt x="480" y="271"/>
                  <a:pt x="480" y="271"/>
                </a:cubicBezTo>
                <a:cubicBezTo>
                  <a:pt x="478" y="271"/>
                  <a:pt x="477" y="271"/>
                  <a:pt x="476" y="270"/>
                </a:cubicBezTo>
                <a:cubicBezTo>
                  <a:pt x="475" y="270"/>
                  <a:pt x="475" y="271"/>
                  <a:pt x="475" y="270"/>
                </a:cubicBezTo>
                <a:cubicBezTo>
                  <a:pt x="475" y="270"/>
                  <a:pt x="474" y="270"/>
                  <a:pt x="473" y="270"/>
                </a:cubicBezTo>
                <a:cubicBezTo>
                  <a:pt x="473" y="270"/>
                  <a:pt x="472" y="270"/>
                  <a:pt x="472" y="270"/>
                </a:cubicBezTo>
                <a:cubicBezTo>
                  <a:pt x="471" y="270"/>
                  <a:pt x="471" y="270"/>
                  <a:pt x="471" y="270"/>
                </a:cubicBezTo>
                <a:cubicBezTo>
                  <a:pt x="471" y="269"/>
                  <a:pt x="472" y="269"/>
                  <a:pt x="472" y="269"/>
                </a:cubicBezTo>
                <a:cubicBezTo>
                  <a:pt x="472" y="269"/>
                  <a:pt x="472" y="269"/>
                  <a:pt x="473" y="269"/>
                </a:cubicBezTo>
                <a:cubicBezTo>
                  <a:pt x="473" y="269"/>
                  <a:pt x="473" y="270"/>
                  <a:pt x="474" y="269"/>
                </a:cubicBezTo>
                <a:cubicBezTo>
                  <a:pt x="474" y="269"/>
                  <a:pt x="474" y="269"/>
                  <a:pt x="474" y="269"/>
                </a:cubicBezTo>
                <a:cubicBezTo>
                  <a:pt x="475" y="269"/>
                  <a:pt x="475" y="270"/>
                  <a:pt x="476" y="270"/>
                </a:cubicBezTo>
                <a:cubicBezTo>
                  <a:pt x="476" y="270"/>
                  <a:pt x="476" y="269"/>
                  <a:pt x="476" y="269"/>
                </a:cubicBezTo>
                <a:cubicBezTo>
                  <a:pt x="477" y="269"/>
                  <a:pt x="477" y="270"/>
                  <a:pt x="477" y="270"/>
                </a:cubicBezTo>
                <a:cubicBezTo>
                  <a:pt x="478" y="270"/>
                  <a:pt x="478" y="270"/>
                  <a:pt x="479" y="270"/>
                </a:cubicBezTo>
                <a:cubicBezTo>
                  <a:pt x="479" y="270"/>
                  <a:pt x="480" y="270"/>
                  <a:pt x="480" y="271"/>
                </a:cubicBezTo>
                <a:cubicBezTo>
                  <a:pt x="481" y="271"/>
                  <a:pt x="480" y="270"/>
                  <a:pt x="480" y="270"/>
                </a:cubicBezTo>
                <a:cubicBezTo>
                  <a:pt x="480" y="270"/>
                  <a:pt x="481" y="270"/>
                  <a:pt x="481" y="270"/>
                </a:cubicBezTo>
                <a:cubicBezTo>
                  <a:pt x="481" y="270"/>
                  <a:pt x="481" y="271"/>
                  <a:pt x="481" y="271"/>
                </a:cubicBezTo>
                <a:cubicBezTo>
                  <a:pt x="481" y="271"/>
                  <a:pt x="482" y="271"/>
                  <a:pt x="483" y="271"/>
                </a:cubicBezTo>
                <a:cubicBezTo>
                  <a:pt x="482" y="272"/>
                  <a:pt x="482" y="271"/>
                  <a:pt x="481" y="272"/>
                </a:cubicBezTo>
                <a:close/>
                <a:moveTo>
                  <a:pt x="495" y="278"/>
                </a:moveTo>
                <a:cubicBezTo>
                  <a:pt x="494" y="276"/>
                  <a:pt x="492" y="276"/>
                  <a:pt x="491" y="275"/>
                </a:cubicBezTo>
                <a:cubicBezTo>
                  <a:pt x="490" y="275"/>
                  <a:pt x="490" y="275"/>
                  <a:pt x="490" y="275"/>
                </a:cubicBezTo>
                <a:cubicBezTo>
                  <a:pt x="488" y="275"/>
                  <a:pt x="488" y="275"/>
                  <a:pt x="488" y="275"/>
                </a:cubicBezTo>
                <a:cubicBezTo>
                  <a:pt x="487" y="275"/>
                  <a:pt x="486" y="275"/>
                  <a:pt x="486" y="274"/>
                </a:cubicBezTo>
                <a:cubicBezTo>
                  <a:pt x="484" y="274"/>
                  <a:pt x="483" y="274"/>
                  <a:pt x="482" y="273"/>
                </a:cubicBezTo>
                <a:cubicBezTo>
                  <a:pt x="482" y="273"/>
                  <a:pt x="482" y="273"/>
                  <a:pt x="483" y="273"/>
                </a:cubicBezTo>
                <a:cubicBezTo>
                  <a:pt x="484" y="272"/>
                  <a:pt x="485" y="273"/>
                  <a:pt x="486" y="273"/>
                </a:cubicBezTo>
                <a:cubicBezTo>
                  <a:pt x="486" y="273"/>
                  <a:pt x="486" y="273"/>
                  <a:pt x="486" y="273"/>
                </a:cubicBezTo>
                <a:cubicBezTo>
                  <a:pt x="487" y="273"/>
                  <a:pt x="487" y="274"/>
                  <a:pt x="488" y="274"/>
                </a:cubicBezTo>
                <a:cubicBezTo>
                  <a:pt x="491" y="274"/>
                  <a:pt x="492" y="274"/>
                  <a:pt x="494" y="275"/>
                </a:cubicBezTo>
                <a:cubicBezTo>
                  <a:pt x="495" y="276"/>
                  <a:pt x="496" y="276"/>
                  <a:pt x="497" y="277"/>
                </a:cubicBezTo>
                <a:cubicBezTo>
                  <a:pt x="499" y="277"/>
                  <a:pt x="499" y="277"/>
                  <a:pt x="499" y="277"/>
                </a:cubicBezTo>
                <a:cubicBezTo>
                  <a:pt x="500" y="278"/>
                  <a:pt x="501" y="278"/>
                  <a:pt x="502" y="279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4" y="281"/>
                  <a:pt x="504" y="282"/>
                  <a:pt x="504" y="283"/>
                </a:cubicBezTo>
                <a:cubicBezTo>
                  <a:pt x="503" y="283"/>
                  <a:pt x="502" y="282"/>
                  <a:pt x="502" y="281"/>
                </a:cubicBezTo>
                <a:cubicBezTo>
                  <a:pt x="501" y="280"/>
                  <a:pt x="500" y="281"/>
                  <a:pt x="500" y="280"/>
                </a:cubicBezTo>
                <a:cubicBezTo>
                  <a:pt x="500" y="279"/>
                  <a:pt x="499" y="279"/>
                  <a:pt x="499" y="278"/>
                </a:cubicBezTo>
                <a:cubicBezTo>
                  <a:pt x="497" y="279"/>
                  <a:pt x="497" y="276"/>
                  <a:pt x="495" y="278"/>
                </a:cubicBezTo>
                <a:close/>
                <a:moveTo>
                  <a:pt x="557" y="414"/>
                </a:moveTo>
                <a:cubicBezTo>
                  <a:pt x="553" y="387"/>
                  <a:pt x="555" y="351"/>
                  <a:pt x="531" y="332"/>
                </a:cubicBezTo>
                <a:cubicBezTo>
                  <a:pt x="524" y="327"/>
                  <a:pt x="518" y="323"/>
                  <a:pt x="510" y="323"/>
                </a:cubicBezTo>
                <a:cubicBezTo>
                  <a:pt x="503" y="323"/>
                  <a:pt x="502" y="323"/>
                  <a:pt x="496" y="324"/>
                </a:cubicBezTo>
                <a:cubicBezTo>
                  <a:pt x="496" y="324"/>
                  <a:pt x="504" y="322"/>
                  <a:pt x="510" y="322"/>
                </a:cubicBezTo>
                <a:cubicBezTo>
                  <a:pt x="529" y="321"/>
                  <a:pt x="549" y="333"/>
                  <a:pt x="555" y="366"/>
                </a:cubicBezTo>
                <a:cubicBezTo>
                  <a:pt x="558" y="383"/>
                  <a:pt x="559" y="400"/>
                  <a:pt x="561" y="414"/>
                </a:cubicBezTo>
                <a:cubicBezTo>
                  <a:pt x="562" y="422"/>
                  <a:pt x="563" y="433"/>
                  <a:pt x="566" y="441"/>
                </a:cubicBezTo>
                <a:cubicBezTo>
                  <a:pt x="569" y="452"/>
                  <a:pt x="571" y="460"/>
                  <a:pt x="575" y="471"/>
                </a:cubicBezTo>
                <a:cubicBezTo>
                  <a:pt x="566" y="454"/>
                  <a:pt x="561" y="437"/>
                  <a:pt x="557" y="414"/>
                </a:cubicBezTo>
                <a:close/>
                <a:moveTo>
                  <a:pt x="575" y="513"/>
                </a:moveTo>
                <a:cubicBezTo>
                  <a:pt x="574" y="512"/>
                  <a:pt x="574" y="512"/>
                  <a:pt x="574" y="511"/>
                </a:cubicBezTo>
                <a:cubicBezTo>
                  <a:pt x="575" y="511"/>
                  <a:pt x="576" y="512"/>
                  <a:pt x="575" y="513"/>
                </a:cubicBezTo>
                <a:close/>
                <a:moveTo>
                  <a:pt x="577" y="491"/>
                </a:moveTo>
                <a:cubicBezTo>
                  <a:pt x="579" y="491"/>
                  <a:pt x="579" y="491"/>
                  <a:pt x="579" y="491"/>
                </a:cubicBezTo>
                <a:cubicBezTo>
                  <a:pt x="578" y="492"/>
                  <a:pt x="579" y="493"/>
                  <a:pt x="579" y="494"/>
                </a:cubicBezTo>
                <a:cubicBezTo>
                  <a:pt x="579" y="495"/>
                  <a:pt x="579" y="494"/>
                  <a:pt x="579" y="494"/>
                </a:cubicBezTo>
                <a:cubicBezTo>
                  <a:pt x="578" y="493"/>
                  <a:pt x="577" y="492"/>
                  <a:pt x="577" y="491"/>
                </a:cubicBezTo>
                <a:close/>
                <a:moveTo>
                  <a:pt x="579" y="495"/>
                </a:moveTo>
                <a:cubicBezTo>
                  <a:pt x="579" y="494"/>
                  <a:pt x="581" y="495"/>
                  <a:pt x="580" y="496"/>
                </a:cubicBezTo>
                <a:cubicBezTo>
                  <a:pt x="579" y="496"/>
                  <a:pt x="579" y="495"/>
                  <a:pt x="579" y="495"/>
                </a:cubicBezTo>
                <a:close/>
                <a:moveTo>
                  <a:pt x="581" y="493"/>
                </a:moveTo>
                <a:cubicBezTo>
                  <a:pt x="581" y="493"/>
                  <a:pt x="581" y="493"/>
                  <a:pt x="580" y="493"/>
                </a:cubicBezTo>
                <a:cubicBezTo>
                  <a:pt x="580" y="492"/>
                  <a:pt x="580" y="492"/>
                  <a:pt x="580" y="491"/>
                </a:cubicBezTo>
                <a:cubicBezTo>
                  <a:pt x="580" y="491"/>
                  <a:pt x="580" y="490"/>
                  <a:pt x="579" y="490"/>
                </a:cubicBezTo>
                <a:cubicBezTo>
                  <a:pt x="579" y="490"/>
                  <a:pt x="579" y="489"/>
                  <a:pt x="579" y="489"/>
                </a:cubicBezTo>
                <a:cubicBezTo>
                  <a:pt x="578" y="488"/>
                  <a:pt x="579" y="488"/>
                  <a:pt x="578" y="487"/>
                </a:cubicBezTo>
                <a:cubicBezTo>
                  <a:pt x="578" y="487"/>
                  <a:pt x="578" y="486"/>
                  <a:pt x="578" y="486"/>
                </a:cubicBezTo>
                <a:cubicBezTo>
                  <a:pt x="578" y="486"/>
                  <a:pt x="578" y="486"/>
                  <a:pt x="578" y="485"/>
                </a:cubicBezTo>
                <a:cubicBezTo>
                  <a:pt x="578" y="484"/>
                  <a:pt x="576" y="483"/>
                  <a:pt x="576" y="482"/>
                </a:cubicBezTo>
                <a:cubicBezTo>
                  <a:pt x="576" y="481"/>
                  <a:pt x="576" y="481"/>
                  <a:pt x="575" y="481"/>
                </a:cubicBezTo>
                <a:cubicBezTo>
                  <a:pt x="576" y="480"/>
                  <a:pt x="575" y="480"/>
                  <a:pt x="575" y="479"/>
                </a:cubicBezTo>
                <a:cubicBezTo>
                  <a:pt x="576" y="479"/>
                  <a:pt x="576" y="479"/>
                  <a:pt x="576" y="479"/>
                </a:cubicBezTo>
                <a:cubicBezTo>
                  <a:pt x="576" y="480"/>
                  <a:pt x="577" y="481"/>
                  <a:pt x="577" y="482"/>
                </a:cubicBezTo>
                <a:cubicBezTo>
                  <a:pt x="577" y="483"/>
                  <a:pt x="578" y="483"/>
                  <a:pt x="578" y="483"/>
                </a:cubicBezTo>
                <a:cubicBezTo>
                  <a:pt x="578" y="485"/>
                  <a:pt x="578" y="487"/>
                  <a:pt x="580" y="487"/>
                </a:cubicBezTo>
                <a:cubicBezTo>
                  <a:pt x="580" y="489"/>
                  <a:pt x="580" y="490"/>
                  <a:pt x="582" y="490"/>
                </a:cubicBezTo>
                <a:cubicBezTo>
                  <a:pt x="582" y="491"/>
                  <a:pt x="581" y="491"/>
                  <a:pt x="581" y="492"/>
                </a:cubicBezTo>
                <a:cubicBezTo>
                  <a:pt x="581" y="493"/>
                  <a:pt x="583" y="494"/>
                  <a:pt x="582" y="495"/>
                </a:cubicBezTo>
                <a:cubicBezTo>
                  <a:pt x="582" y="495"/>
                  <a:pt x="582" y="494"/>
                  <a:pt x="582" y="494"/>
                </a:cubicBezTo>
                <a:cubicBezTo>
                  <a:pt x="581" y="494"/>
                  <a:pt x="581" y="494"/>
                  <a:pt x="581" y="493"/>
                </a:cubicBezTo>
                <a:close/>
                <a:moveTo>
                  <a:pt x="582" y="501"/>
                </a:moveTo>
                <a:cubicBezTo>
                  <a:pt x="582" y="501"/>
                  <a:pt x="582" y="500"/>
                  <a:pt x="582" y="500"/>
                </a:cubicBezTo>
                <a:cubicBezTo>
                  <a:pt x="582" y="500"/>
                  <a:pt x="581" y="499"/>
                  <a:pt x="581" y="499"/>
                </a:cubicBezTo>
                <a:cubicBezTo>
                  <a:pt x="581" y="499"/>
                  <a:pt x="582" y="499"/>
                  <a:pt x="582" y="499"/>
                </a:cubicBezTo>
                <a:cubicBezTo>
                  <a:pt x="582" y="500"/>
                  <a:pt x="582" y="500"/>
                  <a:pt x="583" y="500"/>
                </a:cubicBezTo>
                <a:cubicBezTo>
                  <a:pt x="583" y="501"/>
                  <a:pt x="583" y="501"/>
                  <a:pt x="583" y="502"/>
                </a:cubicBezTo>
                <a:cubicBezTo>
                  <a:pt x="583" y="502"/>
                  <a:pt x="584" y="502"/>
                  <a:pt x="584" y="502"/>
                </a:cubicBezTo>
                <a:cubicBezTo>
                  <a:pt x="584" y="502"/>
                  <a:pt x="584" y="502"/>
                  <a:pt x="584" y="502"/>
                </a:cubicBezTo>
                <a:cubicBezTo>
                  <a:pt x="583" y="503"/>
                  <a:pt x="582" y="502"/>
                  <a:pt x="582" y="501"/>
                </a:cubicBezTo>
                <a:close/>
                <a:moveTo>
                  <a:pt x="588" y="505"/>
                </a:moveTo>
                <a:cubicBezTo>
                  <a:pt x="587" y="505"/>
                  <a:pt x="586" y="503"/>
                  <a:pt x="586" y="502"/>
                </a:cubicBezTo>
                <a:cubicBezTo>
                  <a:pt x="585" y="501"/>
                  <a:pt x="583" y="498"/>
                  <a:pt x="583" y="497"/>
                </a:cubicBezTo>
                <a:cubicBezTo>
                  <a:pt x="586" y="498"/>
                  <a:pt x="586" y="498"/>
                  <a:pt x="586" y="498"/>
                </a:cubicBezTo>
                <a:cubicBezTo>
                  <a:pt x="586" y="499"/>
                  <a:pt x="586" y="501"/>
                  <a:pt x="586" y="502"/>
                </a:cubicBezTo>
                <a:cubicBezTo>
                  <a:pt x="587" y="501"/>
                  <a:pt x="588" y="504"/>
                  <a:pt x="588" y="505"/>
                </a:cubicBezTo>
                <a:close/>
                <a:moveTo>
                  <a:pt x="589" y="536"/>
                </a:moveTo>
                <a:cubicBezTo>
                  <a:pt x="589" y="535"/>
                  <a:pt x="591" y="535"/>
                  <a:pt x="591" y="535"/>
                </a:cubicBezTo>
                <a:cubicBezTo>
                  <a:pt x="591" y="536"/>
                  <a:pt x="590" y="536"/>
                  <a:pt x="589" y="536"/>
                </a:cubicBezTo>
                <a:close/>
                <a:moveTo>
                  <a:pt x="595" y="538"/>
                </a:moveTo>
                <a:cubicBezTo>
                  <a:pt x="594" y="538"/>
                  <a:pt x="594" y="539"/>
                  <a:pt x="594" y="539"/>
                </a:cubicBezTo>
                <a:cubicBezTo>
                  <a:pt x="593" y="539"/>
                  <a:pt x="593" y="538"/>
                  <a:pt x="592" y="538"/>
                </a:cubicBezTo>
                <a:cubicBezTo>
                  <a:pt x="592" y="537"/>
                  <a:pt x="591" y="537"/>
                  <a:pt x="591" y="536"/>
                </a:cubicBezTo>
                <a:cubicBezTo>
                  <a:pt x="593" y="536"/>
                  <a:pt x="593" y="536"/>
                  <a:pt x="593" y="536"/>
                </a:cubicBezTo>
                <a:cubicBezTo>
                  <a:pt x="592" y="538"/>
                  <a:pt x="594" y="537"/>
                  <a:pt x="594" y="538"/>
                </a:cubicBezTo>
                <a:cubicBezTo>
                  <a:pt x="594" y="538"/>
                  <a:pt x="595" y="538"/>
                  <a:pt x="595" y="537"/>
                </a:cubicBezTo>
                <a:cubicBezTo>
                  <a:pt x="595" y="538"/>
                  <a:pt x="596" y="538"/>
                  <a:pt x="596" y="538"/>
                </a:cubicBezTo>
                <a:cubicBezTo>
                  <a:pt x="596" y="540"/>
                  <a:pt x="595" y="539"/>
                  <a:pt x="595" y="538"/>
                </a:cubicBezTo>
                <a:close/>
                <a:moveTo>
                  <a:pt x="601" y="542"/>
                </a:moveTo>
                <a:cubicBezTo>
                  <a:pt x="600" y="541"/>
                  <a:pt x="599" y="541"/>
                  <a:pt x="597" y="540"/>
                </a:cubicBezTo>
                <a:cubicBezTo>
                  <a:pt x="597" y="540"/>
                  <a:pt x="597" y="539"/>
                  <a:pt x="597" y="539"/>
                </a:cubicBezTo>
                <a:cubicBezTo>
                  <a:pt x="598" y="539"/>
                  <a:pt x="598" y="540"/>
                  <a:pt x="600" y="540"/>
                </a:cubicBezTo>
                <a:cubicBezTo>
                  <a:pt x="600" y="541"/>
                  <a:pt x="601" y="542"/>
                  <a:pt x="603" y="541"/>
                </a:cubicBezTo>
                <a:cubicBezTo>
                  <a:pt x="603" y="542"/>
                  <a:pt x="604" y="542"/>
                  <a:pt x="604" y="543"/>
                </a:cubicBezTo>
                <a:cubicBezTo>
                  <a:pt x="604" y="544"/>
                  <a:pt x="602" y="542"/>
                  <a:pt x="601" y="542"/>
                </a:cubicBezTo>
                <a:close/>
                <a:moveTo>
                  <a:pt x="601" y="525"/>
                </a:moveTo>
                <a:cubicBezTo>
                  <a:pt x="601" y="526"/>
                  <a:pt x="601" y="526"/>
                  <a:pt x="601" y="526"/>
                </a:cubicBezTo>
                <a:cubicBezTo>
                  <a:pt x="600" y="526"/>
                  <a:pt x="600" y="525"/>
                  <a:pt x="599" y="525"/>
                </a:cubicBezTo>
                <a:cubicBezTo>
                  <a:pt x="600" y="524"/>
                  <a:pt x="599" y="524"/>
                  <a:pt x="599" y="523"/>
                </a:cubicBezTo>
                <a:cubicBezTo>
                  <a:pt x="600" y="523"/>
                  <a:pt x="600" y="524"/>
                  <a:pt x="600" y="524"/>
                </a:cubicBezTo>
                <a:cubicBezTo>
                  <a:pt x="600" y="525"/>
                  <a:pt x="601" y="525"/>
                  <a:pt x="601" y="525"/>
                </a:cubicBezTo>
                <a:close/>
                <a:moveTo>
                  <a:pt x="610" y="547"/>
                </a:moveTo>
                <a:cubicBezTo>
                  <a:pt x="609" y="547"/>
                  <a:pt x="609" y="546"/>
                  <a:pt x="608" y="546"/>
                </a:cubicBezTo>
                <a:cubicBezTo>
                  <a:pt x="608" y="544"/>
                  <a:pt x="604" y="545"/>
                  <a:pt x="604" y="543"/>
                </a:cubicBezTo>
                <a:cubicBezTo>
                  <a:pt x="605" y="543"/>
                  <a:pt x="605" y="543"/>
                  <a:pt x="606" y="544"/>
                </a:cubicBezTo>
                <a:cubicBezTo>
                  <a:pt x="606" y="544"/>
                  <a:pt x="607" y="544"/>
                  <a:pt x="607" y="545"/>
                </a:cubicBezTo>
                <a:cubicBezTo>
                  <a:pt x="608" y="545"/>
                  <a:pt x="608" y="545"/>
                  <a:pt x="608" y="545"/>
                </a:cubicBezTo>
                <a:cubicBezTo>
                  <a:pt x="609" y="545"/>
                  <a:pt x="609" y="545"/>
                  <a:pt x="609" y="545"/>
                </a:cubicBezTo>
                <a:cubicBezTo>
                  <a:pt x="609" y="546"/>
                  <a:pt x="611" y="545"/>
                  <a:pt x="610" y="547"/>
                </a:cubicBezTo>
                <a:close/>
                <a:moveTo>
                  <a:pt x="616" y="534"/>
                </a:moveTo>
                <a:cubicBezTo>
                  <a:pt x="615" y="534"/>
                  <a:pt x="614" y="533"/>
                  <a:pt x="613" y="533"/>
                </a:cubicBezTo>
                <a:cubicBezTo>
                  <a:pt x="612" y="532"/>
                  <a:pt x="611" y="531"/>
                  <a:pt x="609" y="530"/>
                </a:cubicBezTo>
                <a:cubicBezTo>
                  <a:pt x="609" y="529"/>
                  <a:pt x="608" y="530"/>
                  <a:pt x="608" y="529"/>
                </a:cubicBezTo>
                <a:cubicBezTo>
                  <a:pt x="607" y="529"/>
                  <a:pt x="607" y="528"/>
                  <a:pt x="606" y="527"/>
                </a:cubicBezTo>
                <a:cubicBezTo>
                  <a:pt x="606" y="527"/>
                  <a:pt x="606" y="527"/>
                  <a:pt x="605" y="527"/>
                </a:cubicBezTo>
                <a:cubicBezTo>
                  <a:pt x="605" y="527"/>
                  <a:pt x="605" y="526"/>
                  <a:pt x="605" y="526"/>
                </a:cubicBezTo>
                <a:cubicBezTo>
                  <a:pt x="605" y="526"/>
                  <a:pt x="604" y="526"/>
                  <a:pt x="604" y="526"/>
                </a:cubicBezTo>
                <a:cubicBezTo>
                  <a:pt x="604" y="525"/>
                  <a:pt x="604" y="524"/>
                  <a:pt x="603" y="524"/>
                </a:cubicBezTo>
                <a:cubicBezTo>
                  <a:pt x="602" y="523"/>
                  <a:pt x="602" y="523"/>
                  <a:pt x="601" y="522"/>
                </a:cubicBezTo>
                <a:cubicBezTo>
                  <a:pt x="601" y="522"/>
                  <a:pt x="600" y="521"/>
                  <a:pt x="600" y="521"/>
                </a:cubicBezTo>
                <a:cubicBezTo>
                  <a:pt x="600" y="521"/>
                  <a:pt x="599" y="520"/>
                  <a:pt x="599" y="520"/>
                </a:cubicBezTo>
                <a:cubicBezTo>
                  <a:pt x="598" y="520"/>
                  <a:pt x="599" y="519"/>
                  <a:pt x="598" y="519"/>
                </a:cubicBezTo>
                <a:cubicBezTo>
                  <a:pt x="598" y="518"/>
                  <a:pt x="597" y="517"/>
                  <a:pt x="596" y="517"/>
                </a:cubicBezTo>
                <a:cubicBezTo>
                  <a:pt x="596" y="516"/>
                  <a:pt x="594" y="516"/>
                  <a:pt x="595" y="514"/>
                </a:cubicBezTo>
                <a:cubicBezTo>
                  <a:pt x="595" y="514"/>
                  <a:pt x="594" y="514"/>
                  <a:pt x="594" y="514"/>
                </a:cubicBezTo>
                <a:cubicBezTo>
                  <a:pt x="594" y="512"/>
                  <a:pt x="592" y="511"/>
                  <a:pt x="591" y="510"/>
                </a:cubicBezTo>
                <a:cubicBezTo>
                  <a:pt x="590" y="509"/>
                  <a:pt x="590" y="509"/>
                  <a:pt x="589" y="508"/>
                </a:cubicBezTo>
                <a:cubicBezTo>
                  <a:pt x="589" y="507"/>
                  <a:pt x="589" y="507"/>
                  <a:pt x="589" y="507"/>
                </a:cubicBezTo>
                <a:cubicBezTo>
                  <a:pt x="590" y="507"/>
                  <a:pt x="590" y="507"/>
                  <a:pt x="590" y="507"/>
                </a:cubicBezTo>
                <a:cubicBezTo>
                  <a:pt x="591" y="508"/>
                  <a:pt x="591" y="509"/>
                  <a:pt x="592" y="510"/>
                </a:cubicBezTo>
                <a:cubicBezTo>
                  <a:pt x="593" y="511"/>
                  <a:pt x="593" y="512"/>
                  <a:pt x="594" y="512"/>
                </a:cubicBezTo>
                <a:cubicBezTo>
                  <a:pt x="594" y="513"/>
                  <a:pt x="595" y="514"/>
                  <a:pt x="595" y="515"/>
                </a:cubicBezTo>
                <a:cubicBezTo>
                  <a:pt x="596" y="515"/>
                  <a:pt x="596" y="514"/>
                  <a:pt x="596" y="514"/>
                </a:cubicBezTo>
                <a:cubicBezTo>
                  <a:pt x="597" y="514"/>
                  <a:pt x="597" y="514"/>
                  <a:pt x="597" y="515"/>
                </a:cubicBezTo>
                <a:cubicBezTo>
                  <a:pt x="597" y="515"/>
                  <a:pt x="597" y="515"/>
                  <a:pt x="597" y="515"/>
                </a:cubicBezTo>
                <a:cubicBezTo>
                  <a:pt x="597" y="516"/>
                  <a:pt x="597" y="516"/>
                  <a:pt x="597" y="517"/>
                </a:cubicBezTo>
                <a:cubicBezTo>
                  <a:pt x="597" y="517"/>
                  <a:pt x="597" y="517"/>
                  <a:pt x="597" y="517"/>
                </a:cubicBezTo>
                <a:cubicBezTo>
                  <a:pt x="597" y="518"/>
                  <a:pt x="599" y="518"/>
                  <a:pt x="599" y="519"/>
                </a:cubicBezTo>
                <a:cubicBezTo>
                  <a:pt x="600" y="519"/>
                  <a:pt x="600" y="520"/>
                  <a:pt x="600" y="519"/>
                </a:cubicBezTo>
                <a:cubicBezTo>
                  <a:pt x="601" y="520"/>
                  <a:pt x="600" y="521"/>
                  <a:pt x="602" y="521"/>
                </a:cubicBezTo>
                <a:cubicBezTo>
                  <a:pt x="601" y="521"/>
                  <a:pt x="602" y="521"/>
                  <a:pt x="602" y="522"/>
                </a:cubicBezTo>
                <a:cubicBezTo>
                  <a:pt x="603" y="522"/>
                  <a:pt x="603" y="523"/>
                  <a:pt x="604" y="523"/>
                </a:cubicBezTo>
                <a:cubicBezTo>
                  <a:pt x="603" y="524"/>
                  <a:pt x="604" y="524"/>
                  <a:pt x="605" y="525"/>
                </a:cubicBezTo>
                <a:cubicBezTo>
                  <a:pt x="606" y="525"/>
                  <a:pt x="606" y="526"/>
                  <a:pt x="608" y="526"/>
                </a:cubicBezTo>
                <a:cubicBezTo>
                  <a:pt x="608" y="528"/>
                  <a:pt x="610" y="528"/>
                  <a:pt x="610" y="529"/>
                </a:cubicBezTo>
                <a:cubicBezTo>
                  <a:pt x="611" y="529"/>
                  <a:pt x="611" y="529"/>
                  <a:pt x="611" y="529"/>
                </a:cubicBezTo>
                <a:cubicBezTo>
                  <a:pt x="611" y="530"/>
                  <a:pt x="612" y="530"/>
                  <a:pt x="612" y="530"/>
                </a:cubicBezTo>
                <a:cubicBezTo>
                  <a:pt x="612" y="531"/>
                  <a:pt x="613" y="531"/>
                  <a:pt x="613" y="531"/>
                </a:cubicBezTo>
                <a:cubicBezTo>
                  <a:pt x="614" y="531"/>
                  <a:pt x="614" y="532"/>
                  <a:pt x="614" y="532"/>
                </a:cubicBezTo>
                <a:cubicBezTo>
                  <a:pt x="615" y="532"/>
                  <a:pt x="615" y="532"/>
                  <a:pt x="615" y="532"/>
                </a:cubicBezTo>
                <a:cubicBezTo>
                  <a:pt x="615" y="532"/>
                  <a:pt x="615" y="533"/>
                  <a:pt x="615" y="533"/>
                </a:cubicBezTo>
                <a:cubicBezTo>
                  <a:pt x="616" y="533"/>
                  <a:pt x="617" y="533"/>
                  <a:pt x="617" y="534"/>
                </a:cubicBezTo>
                <a:cubicBezTo>
                  <a:pt x="616" y="534"/>
                  <a:pt x="616" y="535"/>
                  <a:pt x="616" y="534"/>
                </a:cubicBezTo>
                <a:close/>
                <a:moveTo>
                  <a:pt x="628" y="555"/>
                </a:moveTo>
                <a:cubicBezTo>
                  <a:pt x="627" y="555"/>
                  <a:pt x="627" y="555"/>
                  <a:pt x="627" y="555"/>
                </a:cubicBezTo>
                <a:cubicBezTo>
                  <a:pt x="627" y="554"/>
                  <a:pt x="627" y="554"/>
                  <a:pt x="627" y="554"/>
                </a:cubicBezTo>
                <a:cubicBezTo>
                  <a:pt x="628" y="554"/>
                  <a:pt x="628" y="554"/>
                  <a:pt x="628" y="554"/>
                </a:cubicBezTo>
                <a:cubicBezTo>
                  <a:pt x="628" y="554"/>
                  <a:pt x="628" y="554"/>
                  <a:pt x="628" y="555"/>
                </a:cubicBezTo>
                <a:close/>
                <a:moveTo>
                  <a:pt x="630" y="542"/>
                </a:moveTo>
                <a:cubicBezTo>
                  <a:pt x="628" y="542"/>
                  <a:pt x="628" y="542"/>
                  <a:pt x="628" y="542"/>
                </a:cubicBezTo>
                <a:cubicBezTo>
                  <a:pt x="628" y="542"/>
                  <a:pt x="628" y="541"/>
                  <a:pt x="628" y="541"/>
                </a:cubicBezTo>
                <a:cubicBezTo>
                  <a:pt x="626" y="541"/>
                  <a:pt x="624" y="540"/>
                  <a:pt x="623" y="539"/>
                </a:cubicBezTo>
                <a:cubicBezTo>
                  <a:pt x="622" y="539"/>
                  <a:pt x="622" y="538"/>
                  <a:pt x="621" y="538"/>
                </a:cubicBezTo>
                <a:cubicBezTo>
                  <a:pt x="621" y="538"/>
                  <a:pt x="620" y="538"/>
                  <a:pt x="620" y="537"/>
                </a:cubicBezTo>
                <a:cubicBezTo>
                  <a:pt x="620" y="537"/>
                  <a:pt x="620" y="537"/>
                  <a:pt x="619" y="537"/>
                </a:cubicBezTo>
                <a:cubicBezTo>
                  <a:pt x="619" y="536"/>
                  <a:pt x="618" y="537"/>
                  <a:pt x="618" y="536"/>
                </a:cubicBezTo>
                <a:cubicBezTo>
                  <a:pt x="618" y="536"/>
                  <a:pt x="618" y="536"/>
                  <a:pt x="618" y="536"/>
                </a:cubicBezTo>
                <a:cubicBezTo>
                  <a:pt x="618" y="535"/>
                  <a:pt x="617" y="535"/>
                  <a:pt x="617" y="535"/>
                </a:cubicBezTo>
                <a:cubicBezTo>
                  <a:pt x="617" y="535"/>
                  <a:pt x="617" y="535"/>
                  <a:pt x="616" y="535"/>
                </a:cubicBezTo>
                <a:cubicBezTo>
                  <a:pt x="616" y="534"/>
                  <a:pt x="617" y="534"/>
                  <a:pt x="617" y="534"/>
                </a:cubicBezTo>
                <a:cubicBezTo>
                  <a:pt x="618" y="534"/>
                  <a:pt x="617" y="535"/>
                  <a:pt x="618" y="535"/>
                </a:cubicBezTo>
                <a:cubicBezTo>
                  <a:pt x="618" y="535"/>
                  <a:pt x="619" y="535"/>
                  <a:pt x="619" y="535"/>
                </a:cubicBezTo>
                <a:cubicBezTo>
                  <a:pt x="619" y="536"/>
                  <a:pt x="619" y="536"/>
                  <a:pt x="620" y="536"/>
                </a:cubicBezTo>
                <a:cubicBezTo>
                  <a:pt x="620" y="536"/>
                  <a:pt x="620" y="535"/>
                  <a:pt x="620" y="535"/>
                </a:cubicBezTo>
                <a:cubicBezTo>
                  <a:pt x="621" y="535"/>
                  <a:pt x="621" y="536"/>
                  <a:pt x="621" y="537"/>
                </a:cubicBezTo>
                <a:cubicBezTo>
                  <a:pt x="622" y="537"/>
                  <a:pt x="622" y="537"/>
                  <a:pt x="622" y="537"/>
                </a:cubicBezTo>
                <a:cubicBezTo>
                  <a:pt x="623" y="538"/>
                  <a:pt x="623" y="538"/>
                  <a:pt x="624" y="539"/>
                </a:cubicBezTo>
                <a:cubicBezTo>
                  <a:pt x="625" y="539"/>
                  <a:pt x="625" y="538"/>
                  <a:pt x="625" y="538"/>
                </a:cubicBezTo>
                <a:cubicBezTo>
                  <a:pt x="625" y="539"/>
                  <a:pt x="626" y="539"/>
                  <a:pt x="626" y="539"/>
                </a:cubicBezTo>
                <a:cubicBezTo>
                  <a:pt x="626" y="540"/>
                  <a:pt x="627" y="539"/>
                  <a:pt x="627" y="540"/>
                </a:cubicBezTo>
                <a:cubicBezTo>
                  <a:pt x="627" y="540"/>
                  <a:pt x="627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9" y="540"/>
                  <a:pt x="630" y="540"/>
                  <a:pt x="630" y="541"/>
                </a:cubicBezTo>
                <a:cubicBezTo>
                  <a:pt x="630" y="541"/>
                  <a:pt x="631" y="541"/>
                  <a:pt x="631" y="541"/>
                </a:cubicBezTo>
                <a:cubicBezTo>
                  <a:pt x="632" y="541"/>
                  <a:pt x="631" y="543"/>
                  <a:pt x="633" y="543"/>
                </a:cubicBezTo>
                <a:cubicBezTo>
                  <a:pt x="633" y="544"/>
                  <a:pt x="632" y="543"/>
                  <a:pt x="631" y="543"/>
                </a:cubicBezTo>
                <a:cubicBezTo>
                  <a:pt x="631" y="543"/>
                  <a:pt x="630" y="542"/>
                  <a:pt x="630" y="542"/>
                </a:cubicBezTo>
                <a:close/>
                <a:moveTo>
                  <a:pt x="634" y="555"/>
                </a:moveTo>
                <a:cubicBezTo>
                  <a:pt x="633" y="555"/>
                  <a:pt x="631" y="556"/>
                  <a:pt x="632" y="555"/>
                </a:cubicBezTo>
                <a:cubicBezTo>
                  <a:pt x="633" y="555"/>
                  <a:pt x="635" y="555"/>
                  <a:pt x="635" y="556"/>
                </a:cubicBezTo>
                <a:cubicBezTo>
                  <a:pt x="635" y="557"/>
                  <a:pt x="634" y="556"/>
                  <a:pt x="634" y="555"/>
                </a:cubicBezTo>
                <a:close/>
                <a:moveTo>
                  <a:pt x="640" y="561"/>
                </a:moveTo>
                <a:cubicBezTo>
                  <a:pt x="640" y="561"/>
                  <a:pt x="640" y="560"/>
                  <a:pt x="640" y="560"/>
                </a:cubicBezTo>
                <a:cubicBezTo>
                  <a:pt x="639" y="560"/>
                  <a:pt x="638" y="560"/>
                  <a:pt x="638" y="560"/>
                </a:cubicBezTo>
                <a:cubicBezTo>
                  <a:pt x="638" y="559"/>
                  <a:pt x="640" y="560"/>
                  <a:pt x="641" y="560"/>
                </a:cubicBezTo>
                <a:cubicBezTo>
                  <a:pt x="641" y="560"/>
                  <a:pt x="641" y="561"/>
                  <a:pt x="640" y="561"/>
                </a:cubicBezTo>
                <a:close/>
                <a:moveTo>
                  <a:pt x="654" y="561"/>
                </a:moveTo>
                <a:cubicBezTo>
                  <a:pt x="653" y="561"/>
                  <a:pt x="652" y="561"/>
                  <a:pt x="651" y="561"/>
                </a:cubicBezTo>
                <a:cubicBezTo>
                  <a:pt x="650" y="561"/>
                  <a:pt x="650" y="561"/>
                  <a:pt x="649" y="561"/>
                </a:cubicBezTo>
                <a:cubicBezTo>
                  <a:pt x="649" y="561"/>
                  <a:pt x="649" y="561"/>
                  <a:pt x="649" y="560"/>
                </a:cubicBezTo>
                <a:cubicBezTo>
                  <a:pt x="647" y="560"/>
                  <a:pt x="647" y="560"/>
                  <a:pt x="646" y="560"/>
                </a:cubicBezTo>
                <a:cubicBezTo>
                  <a:pt x="646" y="560"/>
                  <a:pt x="645" y="559"/>
                  <a:pt x="645" y="559"/>
                </a:cubicBezTo>
                <a:cubicBezTo>
                  <a:pt x="645" y="559"/>
                  <a:pt x="644" y="560"/>
                  <a:pt x="644" y="559"/>
                </a:cubicBezTo>
                <a:cubicBezTo>
                  <a:pt x="644" y="558"/>
                  <a:pt x="645" y="558"/>
                  <a:pt x="647" y="558"/>
                </a:cubicBezTo>
                <a:cubicBezTo>
                  <a:pt x="647" y="558"/>
                  <a:pt x="646" y="559"/>
                  <a:pt x="646" y="559"/>
                </a:cubicBezTo>
                <a:cubicBezTo>
                  <a:pt x="646" y="560"/>
                  <a:pt x="647" y="559"/>
                  <a:pt x="647" y="558"/>
                </a:cubicBezTo>
                <a:cubicBezTo>
                  <a:pt x="648" y="559"/>
                  <a:pt x="648" y="559"/>
                  <a:pt x="648" y="559"/>
                </a:cubicBezTo>
                <a:cubicBezTo>
                  <a:pt x="649" y="560"/>
                  <a:pt x="649" y="559"/>
                  <a:pt x="649" y="560"/>
                </a:cubicBezTo>
                <a:cubicBezTo>
                  <a:pt x="649" y="560"/>
                  <a:pt x="651" y="560"/>
                  <a:pt x="651" y="559"/>
                </a:cubicBezTo>
                <a:cubicBezTo>
                  <a:pt x="651" y="559"/>
                  <a:pt x="651" y="559"/>
                  <a:pt x="651" y="559"/>
                </a:cubicBezTo>
                <a:cubicBezTo>
                  <a:pt x="652" y="559"/>
                  <a:pt x="653" y="560"/>
                  <a:pt x="654" y="560"/>
                </a:cubicBezTo>
                <a:cubicBezTo>
                  <a:pt x="653" y="560"/>
                  <a:pt x="654" y="561"/>
                  <a:pt x="654" y="561"/>
                </a:cubicBezTo>
                <a:close/>
                <a:moveTo>
                  <a:pt x="655" y="548"/>
                </a:moveTo>
                <a:cubicBezTo>
                  <a:pt x="655" y="548"/>
                  <a:pt x="654" y="549"/>
                  <a:pt x="654" y="549"/>
                </a:cubicBezTo>
                <a:cubicBezTo>
                  <a:pt x="654" y="549"/>
                  <a:pt x="654" y="548"/>
                  <a:pt x="654" y="548"/>
                </a:cubicBezTo>
                <a:cubicBezTo>
                  <a:pt x="653" y="548"/>
                  <a:pt x="652" y="548"/>
                  <a:pt x="651" y="548"/>
                </a:cubicBezTo>
                <a:cubicBezTo>
                  <a:pt x="650" y="548"/>
                  <a:pt x="648" y="547"/>
                  <a:pt x="647" y="547"/>
                </a:cubicBezTo>
                <a:cubicBezTo>
                  <a:pt x="646" y="547"/>
                  <a:pt x="645" y="547"/>
                  <a:pt x="643" y="546"/>
                </a:cubicBezTo>
                <a:cubicBezTo>
                  <a:pt x="643" y="546"/>
                  <a:pt x="643" y="546"/>
                  <a:pt x="642" y="546"/>
                </a:cubicBezTo>
                <a:cubicBezTo>
                  <a:pt x="642" y="546"/>
                  <a:pt x="640" y="546"/>
                  <a:pt x="640" y="546"/>
                </a:cubicBezTo>
                <a:cubicBezTo>
                  <a:pt x="640" y="546"/>
                  <a:pt x="640" y="545"/>
                  <a:pt x="640" y="545"/>
                </a:cubicBezTo>
                <a:cubicBezTo>
                  <a:pt x="640" y="545"/>
                  <a:pt x="640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8" y="545"/>
                  <a:pt x="638" y="545"/>
                  <a:pt x="638" y="545"/>
                </a:cubicBezTo>
                <a:cubicBezTo>
                  <a:pt x="637" y="545"/>
                  <a:pt x="636" y="545"/>
                  <a:pt x="636" y="545"/>
                </a:cubicBezTo>
                <a:cubicBezTo>
                  <a:pt x="635" y="545"/>
                  <a:pt x="635" y="544"/>
                  <a:pt x="635" y="544"/>
                </a:cubicBezTo>
                <a:cubicBezTo>
                  <a:pt x="635" y="544"/>
                  <a:pt x="635" y="544"/>
                  <a:pt x="635" y="544"/>
                </a:cubicBezTo>
                <a:cubicBezTo>
                  <a:pt x="635" y="544"/>
                  <a:pt x="634" y="544"/>
                  <a:pt x="634" y="544"/>
                </a:cubicBezTo>
                <a:cubicBezTo>
                  <a:pt x="634" y="544"/>
                  <a:pt x="633" y="543"/>
                  <a:pt x="633" y="543"/>
                </a:cubicBezTo>
                <a:cubicBezTo>
                  <a:pt x="633" y="543"/>
                  <a:pt x="634" y="543"/>
                  <a:pt x="634" y="543"/>
                </a:cubicBezTo>
                <a:cubicBezTo>
                  <a:pt x="634" y="543"/>
                  <a:pt x="635" y="543"/>
                  <a:pt x="635" y="543"/>
                </a:cubicBezTo>
                <a:cubicBezTo>
                  <a:pt x="635" y="543"/>
                  <a:pt x="635" y="543"/>
                  <a:pt x="635" y="543"/>
                </a:cubicBezTo>
                <a:cubicBezTo>
                  <a:pt x="636" y="543"/>
                  <a:pt x="636" y="543"/>
                  <a:pt x="636" y="543"/>
                </a:cubicBezTo>
                <a:cubicBezTo>
                  <a:pt x="636" y="543"/>
                  <a:pt x="637" y="543"/>
                  <a:pt x="637" y="543"/>
                </a:cubicBezTo>
                <a:cubicBezTo>
                  <a:pt x="637" y="543"/>
                  <a:pt x="637" y="544"/>
                  <a:pt x="637" y="544"/>
                </a:cubicBezTo>
                <a:cubicBezTo>
                  <a:pt x="637" y="544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9" y="543"/>
                  <a:pt x="639" y="544"/>
                  <a:pt x="639" y="544"/>
                </a:cubicBezTo>
                <a:cubicBezTo>
                  <a:pt x="639" y="544"/>
                  <a:pt x="639" y="544"/>
                  <a:pt x="639" y="544"/>
                </a:cubicBezTo>
                <a:cubicBezTo>
                  <a:pt x="639" y="544"/>
                  <a:pt x="640" y="543"/>
                  <a:pt x="640" y="543"/>
                </a:cubicBezTo>
                <a:cubicBezTo>
                  <a:pt x="640" y="543"/>
                  <a:pt x="640" y="544"/>
                  <a:pt x="640" y="544"/>
                </a:cubicBezTo>
                <a:cubicBezTo>
                  <a:pt x="640" y="544"/>
                  <a:pt x="640" y="544"/>
                  <a:pt x="640" y="544"/>
                </a:cubicBezTo>
                <a:cubicBezTo>
                  <a:pt x="640" y="544"/>
                  <a:pt x="641" y="544"/>
                  <a:pt x="641" y="545"/>
                </a:cubicBezTo>
                <a:cubicBezTo>
                  <a:pt x="641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3" y="545"/>
                </a:cubicBezTo>
                <a:cubicBezTo>
                  <a:pt x="643" y="545"/>
                  <a:pt x="643" y="545"/>
                  <a:pt x="643" y="545"/>
                </a:cubicBezTo>
                <a:cubicBezTo>
                  <a:pt x="643" y="545"/>
                  <a:pt x="643" y="544"/>
                  <a:pt x="643" y="544"/>
                </a:cubicBezTo>
                <a:cubicBezTo>
                  <a:pt x="643" y="544"/>
                  <a:pt x="643" y="544"/>
                  <a:pt x="643" y="544"/>
                </a:cubicBezTo>
                <a:cubicBezTo>
                  <a:pt x="643" y="544"/>
                  <a:pt x="644" y="544"/>
                  <a:pt x="644" y="545"/>
                </a:cubicBezTo>
                <a:cubicBezTo>
                  <a:pt x="644" y="545"/>
                  <a:pt x="644" y="545"/>
                  <a:pt x="644" y="545"/>
                </a:cubicBezTo>
                <a:cubicBezTo>
                  <a:pt x="645" y="546"/>
                  <a:pt x="645" y="546"/>
                  <a:pt x="645" y="546"/>
                </a:cubicBezTo>
                <a:cubicBezTo>
                  <a:pt x="645" y="546"/>
                  <a:pt x="646" y="546"/>
                  <a:pt x="646" y="546"/>
                </a:cubicBezTo>
                <a:cubicBezTo>
                  <a:pt x="646" y="546"/>
                  <a:pt x="647" y="546"/>
                  <a:pt x="647" y="546"/>
                </a:cubicBezTo>
                <a:cubicBezTo>
                  <a:pt x="647" y="546"/>
                  <a:pt x="648" y="546"/>
                  <a:pt x="648" y="546"/>
                </a:cubicBezTo>
                <a:cubicBezTo>
                  <a:pt x="648" y="547"/>
                  <a:pt x="648" y="547"/>
                  <a:pt x="648" y="547"/>
                </a:cubicBezTo>
                <a:cubicBezTo>
                  <a:pt x="648" y="547"/>
                  <a:pt x="648" y="547"/>
                  <a:pt x="648" y="546"/>
                </a:cubicBezTo>
                <a:cubicBezTo>
                  <a:pt x="648" y="546"/>
                  <a:pt x="648" y="546"/>
                  <a:pt x="648" y="546"/>
                </a:cubicBezTo>
                <a:cubicBezTo>
                  <a:pt x="649" y="546"/>
                  <a:pt x="650" y="546"/>
                  <a:pt x="651" y="547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52" y="547"/>
                  <a:pt x="652" y="546"/>
                  <a:pt x="653" y="546"/>
                </a:cubicBezTo>
                <a:cubicBezTo>
                  <a:pt x="653" y="548"/>
                  <a:pt x="655" y="547"/>
                  <a:pt x="656" y="548"/>
                </a:cubicBezTo>
                <a:cubicBezTo>
                  <a:pt x="656" y="548"/>
                  <a:pt x="657" y="547"/>
                  <a:pt x="657" y="547"/>
                </a:cubicBezTo>
                <a:cubicBezTo>
                  <a:pt x="658" y="548"/>
                  <a:pt x="658" y="547"/>
                  <a:pt x="659" y="547"/>
                </a:cubicBezTo>
                <a:cubicBezTo>
                  <a:pt x="660" y="547"/>
                  <a:pt x="660" y="548"/>
                  <a:pt x="660" y="548"/>
                </a:cubicBezTo>
                <a:cubicBezTo>
                  <a:pt x="660" y="548"/>
                  <a:pt x="662" y="547"/>
                  <a:pt x="663" y="548"/>
                </a:cubicBezTo>
                <a:cubicBezTo>
                  <a:pt x="662" y="549"/>
                  <a:pt x="661" y="548"/>
                  <a:pt x="660" y="548"/>
                </a:cubicBezTo>
                <a:cubicBezTo>
                  <a:pt x="659" y="548"/>
                  <a:pt x="658" y="548"/>
                  <a:pt x="657" y="548"/>
                </a:cubicBezTo>
                <a:cubicBezTo>
                  <a:pt x="657" y="549"/>
                  <a:pt x="656" y="548"/>
                  <a:pt x="655" y="548"/>
                </a:cubicBezTo>
                <a:close/>
                <a:moveTo>
                  <a:pt x="664" y="561"/>
                </a:moveTo>
                <a:cubicBezTo>
                  <a:pt x="663" y="561"/>
                  <a:pt x="663" y="561"/>
                  <a:pt x="662" y="561"/>
                </a:cubicBezTo>
                <a:cubicBezTo>
                  <a:pt x="661" y="561"/>
                  <a:pt x="660" y="560"/>
                  <a:pt x="659" y="560"/>
                </a:cubicBezTo>
                <a:cubicBezTo>
                  <a:pt x="659" y="560"/>
                  <a:pt x="659" y="560"/>
                  <a:pt x="658" y="560"/>
                </a:cubicBezTo>
                <a:cubicBezTo>
                  <a:pt x="658" y="560"/>
                  <a:pt x="658" y="560"/>
                  <a:pt x="658" y="560"/>
                </a:cubicBezTo>
                <a:cubicBezTo>
                  <a:pt x="658" y="560"/>
                  <a:pt x="657" y="560"/>
                  <a:pt x="657" y="560"/>
                </a:cubicBezTo>
                <a:cubicBezTo>
                  <a:pt x="656" y="561"/>
                  <a:pt x="657" y="561"/>
                  <a:pt x="657" y="561"/>
                </a:cubicBezTo>
                <a:cubicBezTo>
                  <a:pt x="658" y="561"/>
                  <a:pt x="658" y="561"/>
                  <a:pt x="659" y="561"/>
                </a:cubicBezTo>
                <a:cubicBezTo>
                  <a:pt x="660" y="562"/>
                  <a:pt x="661" y="561"/>
                  <a:pt x="662" y="562"/>
                </a:cubicBezTo>
                <a:cubicBezTo>
                  <a:pt x="661" y="563"/>
                  <a:pt x="660" y="562"/>
                  <a:pt x="660" y="562"/>
                </a:cubicBezTo>
                <a:cubicBezTo>
                  <a:pt x="658" y="562"/>
                  <a:pt x="658" y="562"/>
                  <a:pt x="658" y="562"/>
                </a:cubicBezTo>
                <a:cubicBezTo>
                  <a:pt x="657" y="561"/>
                  <a:pt x="657" y="562"/>
                  <a:pt x="656" y="561"/>
                </a:cubicBezTo>
                <a:cubicBezTo>
                  <a:pt x="656" y="561"/>
                  <a:pt x="656" y="560"/>
                  <a:pt x="656" y="560"/>
                </a:cubicBezTo>
                <a:cubicBezTo>
                  <a:pt x="656" y="559"/>
                  <a:pt x="656" y="560"/>
                  <a:pt x="657" y="560"/>
                </a:cubicBezTo>
                <a:cubicBezTo>
                  <a:pt x="657" y="560"/>
                  <a:pt x="658" y="560"/>
                  <a:pt x="658" y="560"/>
                </a:cubicBezTo>
                <a:cubicBezTo>
                  <a:pt x="658" y="560"/>
                  <a:pt x="659" y="560"/>
                  <a:pt x="660" y="560"/>
                </a:cubicBezTo>
                <a:cubicBezTo>
                  <a:pt x="660" y="560"/>
                  <a:pt x="661" y="560"/>
                  <a:pt x="661" y="560"/>
                </a:cubicBezTo>
                <a:cubicBezTo>
                  <a:pt x="662" y="560"/>
                  <a:pt x="662" y="561"/>
                  <a:pt x="662" y="561"/>
                </a:cubicBezTo>
                <a:cubicBezTo>
                  <a:pt x="664" y="561"/>
                  <a:pt x="665" y="560"/>
                  <a:pt x="666" y="561"/>
                </a:cubicBezTo>
                <a:cubicBezTo>
                  <a:pt x="666" y="562"/>
                  <a:pt x="665" y="561"/>
                  <a:pt x="664" y="561"/>
                </a:cubicBezTo>
                <a:close/>
                <a:moveTo>
                  <a:pt x="666" y="550"/>
                </a:moveTo>
                <a:cubicBezTo>
                  <a:pt x="665" y="550"/>
                  <a:pt x="665" y="549"/>
                  <a:pt x="663" y="549"/>
                </a:cubicBezTo>
                <a:cubicBezTo>
                  <a:pt x="664" y="549"/>
                  <a:pt x="665" y="549"/>
                  <a:pt x="666" y="549"/>
                </a:cubicBezTo>
                <a:cubicBezTo>
                  <a:pt x="667" y="549"/>
                  <a:pt x="667" y="549"/>
                  <a:pt x="667" y="549"/>
                </a:cubicBezTo>
                <a:cubicBezTo>
                  <a:pt x="668" y="549"/>
                  <a:pt x="668" y="549"/>
                  <a:pt x="669" y="549"/>
                </a:cubicBezTo>
                <a:cubicBezTo>
                  <a:pt x="670" y="549"/>
                  <a:pt x="670" y="548"/>
                  <a:pt x="671" y="549"/>
                </a:cubicBezTo>
                <a:cubicBezTo>
                  <a:pt x="670" y="550"/>
                  <a:pt x="668" y="550"/>
                  <a:pt x="666" y="550"/>
                </a:cubicBezTo>
                <a:close/>
                <a:moveTo>
                  <a:pt x="670" y="562"/>
                </a:moveTo>
                <a:cubicBezTo>
                  <a:pt x="669" y="562"/>
                  <a:pt x="668" y="562"/>
                  <a:pt x="667" y="561"/>
                </a:cubicBezTo>
                <a:cubicBezTo>
                  <a:pt x="667" y="560"/>
                  <a:pt x="668" y="561"/>
                  <a:pt x="669" y="561"/>
                </a:cubicBezTo>
                <a:cubicBezTo>
                  <a:pt x="670" y="561"/>
                  <a:pt x="671" y="561"/>
                  <a:pt x="672" y="562"/>
                </a:cubicBezTo>
                <a:cubicBezTo>
                  <a:pt x="672" y="563"/>
                  <a:pt x="671" y="562"/>
                  <a:pt x="670" y="562"/>
                </a:cubicBezTo>
                <a:close/>
                <a:moveTo>
                  <a:pt x="727" y="527"/>
                </a:moveTo>
                <a:cubicBezTo>
                  <a:pt x="727" y="528"/>
                  <a:pt x="727" y="528"/>
                  <a:pt x="726" y="528"/>
                </a:cubicBezTo>
                <a:cubicBezTo>
                  <a:pt x="726" y="528"/>
                  <a:pt x="726" y="528"/>
                  <a:pt x="726" y="528"/>
                </a:cubicBezTo>
                <a:cubicBezTo>
                  <a:pt x="726" y="528"/>
                  <a:pt x="725" y="529"/>
                  <a:pt x="725" y="529"/>
                </a:cubicBezTo>
                <a:cubicBezTo>
                  <a:pt x="725" y="529"/>
                  <a:pt x="725" y="529"/>
                  <a:pt x="724" y="529"/>
                </a:cubicBezTo>
                <a:cubicBezTo>
                  <a:pt x="724" y="529"/>
                  <a:pt x="724" y="529"/>
                  <a:pt x="723" y="530"/>
                </a:cubicBezTo>
                <a:cubicBezTo>
                  <a:pt x="722" y="529"/>
                  <a:pt x="724" y="529"/>
                  <a:pt x="725" y="528"/>
                </a:cubicBezTo>
                <a:cubicBezTo>
                  <a:pt x="726" y="528"/>
                  <a:pt x="727" y="528"/>
                  <a:pt x="727" y="527"/>
                </a:cubicBezTo>
                <a:cubicBezTo>
                  <a:pt x="728" y="527"/>
                  <a:pt x="727" y="528"/>
                  <a:pt x="727" y="527"/>
                </a:cubicBezTo>
                <a:close/>
                <a:moveTo>
                  <a:pt x="753" y="501"/>
                </a:moveTo>
                <a:cubicBezTo>
                  <a:pt x="753" y="501"/>
                  <a:pt x="752" y="501"/>
                  <a:pt x="752" y="501"/>
                </a:cubicBezTo>
                <a:cubicBezTo>
                  <a:pt x="751" y="503"/>
                  <a:pt x="752" y="503"/>
                  <a:pt x="751" y="504"/>
                </a:cubicBezTo>
                <a:cubicBezTo>
                  <a:pt x="750" y="506"/>
                  <a:pt x="748" y="507"/>
                  <a:pt x="748" y="507"/>
                </a:cubicBezTo>
                <a:cubicBezTo>
                  <a:pt x="746" y="507"/>
                  <a:pt x="749" y="505"/>
                  <a:pt x="750" y="502"/>
                </a:cubicBezTo>
                <a:cubicBezTo>
                  <a:pt x="750" y="503"/>
                  <a:pt x="751" y="500"/>
                  <a:pt x="752" y="501"/>
                </a:cubicBezTo>
                <a:cubicBezTo>
                  <a:pt x="752" y="500"/>
                  <a:pt x="754" y="500"/>
                  <a:pt x="753" y="500"/>
                </a:cubicBezTo>
                <a:cubicBezTo>
                  <a:pt x="754" y="499"/>
                  <a:pt x="754" y="500"/>
                  <a:pt x="753" y="501"/>
                </a:cubicBezTo>
                <a:close/>
                <a:moveTo>
                  <a:pt x="756" y="520"/>
                </a:move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2"/>
                  <a:pt x="756" y="522"/>
                  <a:pt x="756" y="522"/>
                </a:cubicBezTo>
                <a:cubicBezTo>
                  <a:pt x="755" y="522"/>
                  <a:pt x="755" y="522"/>
                  <a:pt x="755" y="521"/>
                </a:cubicBezTo>
                <a:cubicBezTo>
                  <a:pt x="755" y="521"/>
                  <a:pt x="755" y="521"/>
                  <a:pt x="755" y="521"/>
                </a:cubicBezTo>
                <a:cubicBezTo>
                  <a:pt x="755" y="521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lose/>
                <a:moveTo>
                  <a:pt x="757" y="517"/>
                </a:moveTo>
                <a:cubicBezTo>
                  <a:pt x="756" y="517"/>
                  <a:pt x="759" y="516"/>
                  <a:pt x="759" y="515"/>
                </a:cubicBezTo>
                <a:cubicBezTo>
                  <a:pt x="760" y="515"/>
                  <a:pt x="757" y="517"/>
                  <a:pt x="757" y="517"/>
                </a:cubicBezTo>
                <a:close/>
                <a:moveTo>
                  <a:pt x="759" y="512"/>
                </a:moveTo>
                <a:cubicBezTo>
                  <a:pt x="758" y="512"/>
                  <a:pt x="759" y="511"/>
                  <a:pt x="759" y="510"/>
                </a:cubicBezTo>
                <a:cubicBezTo>
                  <a:pt x="760" y="511"/>
                  <a:pt x="759" y="511"/>
                  <a:pt x="759" y="512"/>
                </a:cubicBezTo>
                <a:close/>
                <a:moveTo>
                  <a:pt x="760" y="510"/>
                </a:moveTo>
                <a:cubicBezTo>
                  <a:pt x="759" y="510"/>
                  <a:pt x="759" y="508"/>
                  <a:pt x="759" y="507"/>
                </a:cubicBezTo>
                <a:cubicBezTo>
                  <a:pt x="760" y="508"/>
                  <a:pt x="760" y="509"/>
                  <a:pt x="760" y="510"/>
                </a:cubicBezTo>
                <a:close/>
                <a:moveTo>
                  <a:pt x="760" y="507"/>
                </a:moveTo>
                <a:cubicBezTo>
                  <a:pt x="759" y="507"/>
                  <a:pt x="760" y="506"/>
                  <a:pt x="761" y="505"/>
                </a:cubicBezTo>
                <a:cubicBezTo>
                  <a:pt x="761" y="506"/>
                  <a:pt x="760" y="507"/>
                  <a:pt x="760" y="507"/>
                </a:cubicBezTo>
                <a:close/>
                <a:moveTo>
                  <a:pt x="321" y="795"/>
                </a:moveTo>
                <a:cubicBezTo>
                  <a:pt x="320" y="795"/>
                  <a:pt x="320" y="793"/>
                  <a:pt x="319" y="793"/>
                </a:cubicBezTo>
                <a:cubicBezTo>
                  <a:pt x="318" y="793"/>
                  <a:pt x="318" y="793"/>
                  <a:pt x="317" y="792"/>
                </a:cubicBezTo>
                <a:cubicBezTo>
                  <a:pt x="316" y="792"/>
                  <a:pt x="314" y="790"/>
                  <a:pt x="313" y="790"/>
                </a:cubicBezTo>
                <a:cubicBezTo>
                  <a:pt x="312" y="790"/>
                  <a:pt x="311" y="788"/>
                  <a:pt x="311" y="788"/>
                </a:cubicBezTo>
                <a:cubicBezTo>
                  <a:pt x="311" y="788"/>
                  <a:pt x="310" y="788"/>
                  <a:pt x="310" y="788"/>
                </a:cubicBezTo>
                <a:cubicBezTo>
                  <a:pt x="309" y="787"/>
                  <a:pt x="308" y="787"/>
                  <a:pt x="308" y="786"/>
                </a:cubicBezTo>
                <a:cubicBezTo>
                  <a:pt x="308" y="786"/>
                  <a:pt x="308" y="786"/>
                  <a:pt x="308" y="786"/>
                </a:cubicBezTo>
                <a:cubicBezTo>
                  <a:pt x="308" y="785"/>
                  <a:pt x="306" y="785"/>
                  <a:pt x="304" y="784"/>
                </a:cubicBezTo>
                <a:cubicBezTo>
                  <a:pt x="303" y="783"/>
                  <a:pt x="301" y="781"/>
                  <a:pt x="300" y="781"/>
                </a:cubicBezTo>
                <a:cubicBezTo>
                  <a:pt x="299" y="781"/>
                  <a:pt x="296" y="778"/>
                  <a:pt x="296" y="778"/>
                </a:cubicBezTo>
                <a:cubicBezTo>
                  <a:pt x="296" y="778"/>
                  <a:pt x="295" y="778"/>
                  <a:pt x="295" y="778"/>
                </a:cubicBezTo>
                <a:cubicBezTo>
                  <a:pt x="295" y="778"/>
                  <a:pt x="294" y="777"/>
                  <a:pt x="294" y="777"/>
                </a:cubicBezTo>
                <a:cubicBezTo>
                  <a:pt x="294" y="777"/>
                  <a:pt x="294" y="777"/>
                  <a:pt x="293" y="776"/>
                </a:cubicBezTo>
                <a:cubicBezTo>
                  <a:pt x="292" y="776"/>
                  <a:pt x="291" y="775"/>
                  <a:pt x="289" y="774"/>
                </a:cubicBezTo>
                <a:cubicBezTo>
                  <a:pt x="289" y="773"/>
                  <a:pt x="289" y="773"/>
                  <a:pt x="288" y="772"/>
                </a:cubicBezTo>
                <a:cubicBezTo>
                  <a:pt x="288" y="772"/>
                  <a:pt x="287" y="771"/>
                  <a:pt x="287" y="771"/>
                </a:cubicBezTo>
                <a:cubicBezTo>
                  <a:pt x="286" y="771"/>
                  <a:pt x="285" y="770"/>
                  <a:pt x="285" y="770"/>
                </a:cubicBezTo>
                <a:cubicBezTo>
                  <a:pt x="284" y="769"/>
                  <a:pt x="284" y="769"/>
                  <a:pt x="283" y="768"/>
                </a:cubicBezTo>
                <a:cubicBezTo>
                  <a:pt x="283" y="768"/>
                  <a:pt x="282" y="768"/>
                  <a:pt x="281" y="767"/>
                </a:cubicBezTo>
                <a:cubicBezTo>
                  <a:pt x="280" y="767"/>
                  <a:pt x="280" y="766"/>
                  <a:pt x="279" y="766"/>
                </a:cubicBezTo>
                <a:cubicBezTo>
                  <a:pt x="279" y="765"/>
                  <a:pt x="278" y="765"/>
                  <a:pt x="278" y="764"/>
                </a:cubicBezTo>
                <a:cubicBezTo>
                  <a:pt x="277" y="764"/>
                  <a:pt x="277" y="764"/>
                  <a:pt x="277" y="763"/>
                </a:cubicBezTo>
                <a:cubicBezTo>
                  <a:pt x="276" y="762"/>
                  <a:pt x="274" y="761"/>
                  <a:pt x="274" y="761"/>
                </a:cubicBezTo>
                <a:cubicBezTo>
                  <a:pt x="273" y="760"/>
                  <a:pt x="272" y="759"/>
                  <a:pt x="272" y="759"/>
                </a:cubicBezTo>
                <a:cubicBezTo>
                  <a:pt x="271" y="759"/>
                  <a:pt x="272" y="758"/>
                  <a:pt x="271" y="758"/>
                </a:cubicBezTo>
                <a:cubicBezTo>
                  <a:pt x="271" y="758"/>
                  <a:pt x="271" y="758"/>
                  <a:pt x="270" y="758"/>
                </a:cubicBezTo>
                <a:cubicBezTo>
                  <a:pt x="270" y="757"/>
                  <a:pt x="270" y="757"/>
                  <a:pt x="270" y="756"/>
                </a:cubicBezTo>
                <a:cubicBezTo>
                  <a:pt x="269" y="756"/>
                  <a:pt x="269" y="755"/>
                  <a:pt x="268" y="755"/>
                </a:cubicBezTo>
                <a:cubicBezTo>
                  <a:pt x="268" y="755"/>
                  <a:pt x="267" y="754"/>
                  <a:pt x="266" y="753"/>
                </a:cubicBezTo>
                <a:cubicBezTo>
                  <a:pt x="265" y="752"/>
                  <a:pt x="264" y="751"/>
                  <a:pt x="264" y="750"/>
                </a:cubicBezTo>
                <a:cubicBezTo>
                  <a:pt x="262" y="750"/>
                  <a:pt x="262" y="749"/>
                  <a:pt x="261" y="749"/>
                </a:cubicBezTo>
                <a:cubicBezTo>
                  <a:pt x="261" y="748"/>
                  <a:pt x="260" y="748"/>
                  <a:pt x="259" y="747"/>
                </a:cubicBezTo>
                <a:cubicBezTo>
                  <a:pt x="260" y="746"/>
                  <a:pt x="258" y="746"/>
                  <a:pt x="258" y="746"/>
                </a:cubicBezTo>
                <a:cubicBezTo>
                  <a:pt x="258" y="745"/>
                  <a:pt x="258" y="745"/>
                  <a:pt x="258" y="744"/>
                </a:cubicBezTo>
                <a:cubicBezTo>
                  <a:pt x="258" y="744"/>
                  <a:pt x="257" y="744"/>
                  <a:pt x="257" y="744"/>
                </a:cubicBezTo>
                <a:cubicBezTo>
                  <a:pt x="257" y="743"/>
                  <a:pt x="256" y="743"/>
                  <a:pt x="256" y="743"/>
                </a:cubicBezTo>
                <a:cubicBezTo>
                  <a:pt x="256" y="743"/>
                  <a:pt x="256" y="742"/>
                  <a:pt x="256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1"/>
                  <a:pt x="254" y="741"/>
                  <a:pt x="254" y="740"/>
                </a:cubicBezTo>
                <a:cubicBezTo>
                  <a:pt x="253" y="740"/>
                  <a:pt x="251" y="738"/>
                  <a:pt x="251" y="738"/>
                </a:cubicBezTo>
                <a:cubicBezTo>
                  <a:pt x="250" y="737"/>
                  <a:pt x="250" y="737"/>
                  <a:pt x="250" y="737"/>
                </a:cubicBezTo>
                <a:cubicBezTo>
                  <a:pt x="250" y="737"/>
                  <a:pt x="250" y="736"/>
                  <a:pt x="250" y="736"/>
                </a:cubicBezTo>
                <a:cubicBezTo>
                  <a:pt x="249" y="735"/>
                  <a:pt x="248" y="734"/>
                  <a:pt x="247" y="733"/>
                </a:cubicBezTo>
                <a:cubicBezTo>
                  <a:pt x="247" y="732"/>
                  <a:pt x="246" y="731"/>
                  <a:pt x="246" y="730"/>
                </a:cubicBezTo>
                <a:cubicBezTo>
                  <a:pt x="246" y="730"/>
                  <a:pt x="245" y="729"/>
                  <a:pt x="245" y="729"/>
                </a:cubicBezTo>
                <a:cubicBezTo>
                  <a:pt x="244" y="729"/>
                  <a:pt x="244" y="728"/>
                  <a:pt x="244" y="728"/>
                </a:cubicBezTo>
                <a:cubicBezTo>
                  <a:pt x="243" y="727"/>
                  <a:pt x="242" y="725"/>
                  <a:pt x="241" y="724"/>
                </a:cubicBezTo>
                <a:cubicBezTo>
                  <a:pt x="241" y="724"/>
                  <a:pt x="241" y="723"/>
                  <a:pt x="241" y="723"/>
                </a:cubicBezTo>
                <a:cubicBezTo>
                  <a:pt x="241" y="723"/>
                  <a:pt x="240" y="723"/>
                  <a:pt x="240" y="723"/>
                </a:cubicBezTo>
                <a:cubicBezTo>
                  <a:pt x="240" y="722"/>
                  <a:pt x="239" y="720"/>
                  <a:pt x="239" y="720"/>
                </a:cubicBezTo>
                <a:cubicBezTo>
                  <a:pt x="239" y="720"/>
                  <a:pt x="239" y="719"/>
                  <a:pt x="238" y="719"/>
                </a:cubicBezTo>
                <a:cubicBezTo>
                  <a:pt x="238" y="718"/>
                  <a:pt x="237" y="717"/>
                  <a:pt x="237" y="717"/>
                </a:cubicBezTo>
                <a:cubicBezTo>
                  <a:pt x="237" y="716"/>
                  <a:pt x="236" y="715"/>
                  <a:pt x="236" y="714"/>
                </a:cubicBezTo>
                <a:cubicBezTo>
                  <a:pt x="235" y="713"/>
                  <a:pt x="235" y="712"/>
                  <a:pt x="235" y="712"/>
                </a:cubicBezTo>
                <a:cubicBezTo>
                  <a:pt x="235" y="712"/>
                  <a:pt x="235" y="712"/>
                  <a:pt x="235" y="712"/>
                </a:cubicBezTo>
                <a:cubicBezTo>
                  <a:pt x="235" y="711"/>
                  <a:pt x="234" y="711"/>
                  <a:pt x="234" y="711"/>
                </a:cubicBezTo>
                <a:cubicBezTo>
                  <a:pt x="234" y="710"/>
                  <a:pt x="233" y="708"/>
                  <a:pt x="233" y="707"/>
                </a:cubicBezTo>
                <a:cubicBezTo>
                  <a:pt x="233" y="707"/>
                  <a:pt x="232" y="707"/>
                  <a:pt x="232" y="707"/>
                </a:cubicBezTo>
                <a:cubicBezTo>
                  <a:pt x="232" y="706"/>
                  <a:pt x="232" y="705"/>
                  <a:pt x="232" y="705"/>
                </a:cubicBezTo>
                <a:cubicBezTo>
                  <a:pt x="232" y="705"/>
                  <a:pt x="232" y="705"/>
                  <a:pt x="232" y="704"/>
                </a:cubicBezTo>
                <a:cubicBezTo>
                  <a:pt x="232" y="704"/>
                  <a:pt x="231" y="704"/>
                  <a:pt x="231" y="704"/>
                </a:cubicBezTo>
                <a:cubicBezTo>
                  <a:pt x="230" y="703"/>
                  <a:pt x="230" y="702"/>
                  <a:pt x="230" y="701"/>
                </a:cubicBezTo>
                <a:cubicBezTo>
                  <a:pt x="230" y="701"/>
                  <a:pt x="230" y="701"/>
                  <a:pt x="230" y="701"/>
                </a:cubicBezTo>
                <a:cubicBezTo>
                  <a:pt x="229" y="699"/>
                  <a:pt x="229" y="698"/>
                  <a:pt x="229" y="696"/>
                </a:cubicBezTo>
                <a:cubicBezTo>
                  <a:pt x="229" y="696"/>
                  <a:pt x="228" y="697"/>
                  <a:pt x="228" y="696"/>
                </a:cubicBezTo>
                <a:cubicBezTo>
                  <a:pt x="228" y="696"/>
                  <a:pt x="228" y="695"/>
                  <a:pt x="228" y="695"/>
                </a:cubicBezTo>
                <a:cubicBezTo>
                  <a:pt x="227" y="695"/>
                  <a:pt x="228" y="693"/>
                  <a:pt x="228" y="692"/>
                </a:cubicBezTo>
                <a:cubicBezTo>
                  <a:pt x="227" y="691"/>
                  <a:pt x="226" y="695"/>
                  <a:pt x="226" y="694"/>
                </a:cubicBezTo>
                <a:cubicBezTo>
                  <a:pt x="224" y="685"/>
                  <a:pt x="222" y="673"/>
                  <a:pt x="223" y="665"/>
                </a:cubicBezTo>
                <a:cubicBezTo>
                  <a:pt x="223" y="664"/>
                  <a:pt x="223" y="663"/>
                  <a:pt x="223" y="663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1"/>
                  <a:pt x="223" y="660"/>
                </a:cubicBezTo>
                <a:cubicBezTo>
                  <a:pt x="223" y="660"/>
                  <a:pt x="224" y="660"/>
                  <a:pt x="224" y="660"/>
                </a:cubicBezTo>
                <a:cubicBezTo>
                  <a:pt x="224" y="658"/>
                  <a:pt x="224" y="650"/>
                  <a:pt x="225" y="649"/>
                </a:cubicBezTo>
                <a:cubicBezTo>
                  <a:pt x="225" y="649"/>
                  <a:pt x="225" y="649"/>
                  <a:pt x="225" y="648"/>
                </a:cubicBezTo>
                <a:cubicBezTo>
                  <a:pt x="225" y="648"/>
                  <a:pt x="226" y="648"/>
                  <a:pt x="226" y="648"/>
                </a:cubicBezTo>
                <a:cubicBezTo>
                  <a:pt x="226" y="648"/>
                  <a:pt x="225" y="648"/>
                  <a:pt x="226" y="647"/>
                </a:cubicBezTo>
                <a:cubicBezTo>
                  <a:pt x="226" y="646"/>
                  <a:pt x="227" y="645"/>
                  <a:pt x="227" y="644"/>
                </a:cubicBezTo>
                <a:cubicBezTo>
                  <a:pt x="227" y="643"/>
                  <a:pt x="228" y="643"/>
                  <a:pt x="228" y="642"/>
                </a:cubicBezTo>
                <a:cubicBezTo>
                  <a:pt x="228" y="642"/>
                  <a:pt x="228" y="642"/>
                  <a:pt x="228" y="642"/>
                </a:cubicBezTo>
                <a:cubicBezTo>
                  <a:pt x="229" y="640"/>
                  <a:pt x="229" y="639"/>
                  <a:pt x="230" y="639"/>
                </a:cubicBezTo>
                <a:cubicBezTo>
                  <a:pt x="230" y="639"/>
                  <a:pt x="230" y="638"/>
                  <a:pt x="230" y="638"/>
                </a:cubicBezTo>
                <a:cubicBezTo>
                  <a:pt x="230" y="637"/>
                  <a:pt x="231" y="637"/>
                  <a:pt x="231" y="636"/>
                </a:cubicBezTo>
                <a:cubicBezTo>
                  <a:pt x="233" y="635"/>
                  <a:pt x="234" y="633"/>
                  <a:pt x="236" y="632"/>
                </a:cubicBezTo>
                <a:cubicBezTo>
                  <a:pt x="243" y="626"/>
                  <a:pt x="251" y="621"/>
                  <a:pt x="260" y="623"/>
                </a:cubicBezTo>
                <a:cubicBezTo>
                  <a:pt x="266" y="623"/>
                  <a:pt x="273" y="626"/>
                  <a:pt x="277" y="630"/>
                </a:cubicBezTo>
                <a:cubicBezTo>
                  <a:pt x="281" y="635"/>
                  <a:pt x="280" y="641"/>
                  <a:pt x="278" y="646"/>
                </a:cubicBezTo>
                <a:cubicBezTo>
                  <a:pt x="278" y="647"/>
                  <a:pt x="276" y="648"/>
                  <a:pt x="276" y="647"/>
                </a:cubicBezTo>
                <a:cubicBezTo>
                  <a:pt x="276" y="646"/>
                  <a:pt x="276" y="645"/>
                  <a:pt x="276" y="644"/>
                </a:cubicBezTo>
                <a:cubicBezTo>
                  <a:pt x="276" y="642"/>
                  <a:pt x="274" y="639"/>
                  <a:pt x="272" y="638"/>
                </a:cubicBezTo>
                <a:cubicBezTo>
                  <a:pt x="268" y="634"/>
                  <a:pt x="262" y="634"/>
                  <a:pt x="258" y="637"/>
                </a:cubicBezTo>
                <a:cubicBezTo>
                  <a:pt x="254" y="639"/>
                  <a:pt x="250" y="644"/>
                  <a:pt x="251" y="653"/>
                </a:cubicBezTo>
                <a:cubicBezTo>
                  <a:pt x="251" y="660"/>
                  <a:pt x="256" y="667"/>
                  <a:pt x="261" y="671"/>
                </a:cubicBezTo>
                <a:cubicBezTo>
                  <a:pt x="268" y="675"/>
                  <a:pt x="277" y="676"/>
                  <a:pt x="284" y="674"/>
                </a:cubicBezTo>
                <a:cubicBezTo>
                  <a:pt x="293" y="672"/>
                  <a:pt x="303" y="667"/>
                  <a:pt x="309" y="656"/>
                </a:cubicBezTo>
                <a:cubicBezTo>
                  <a:pt x="314" y="646"/>
                  <a:pt x="318" y="633"/>
                  <a:pt x="315" y="622"/>
                </a:cubicBezTo>
                <a:cubicBezTo>
                  <a:pt x="312" y="614"/>
                  <a:pt x="305" y="605"/>
                  <a:pt x="295" y="609"/>
                </a:cubicBezTo>
                <a:cubicBezTo>
                  <a:pt x="298" y="600"/>
                  <a:pt x="296" y="591"/>
                  <a:pt x="288" y="585"/>
                </a:cubicBezTo>
                <a:cubicBezTo>
                  <a:pt x="282" y="579"/>
                  <a:pt x="275" y="578"/>
                  <a:pt x="267" y="577"/>
                </a:cubicBezTo>
                <a:cubicBezTo>
                  <a:pt x="243" y="577"/>
                  <a:pt x="240" y="595"/>
                  <a:pt x="239" y="596"/>
                </a:cubicBezTo>
                <a:cubicBezTo>
                  <a:pt x="233" y="589"/>
                  <a:pt x="227" y="589"/>
                  <a:pt x="220" y="590"/>
                </a:cubicBezTo>
                <a:cubicBezTo>
                  <a:pt x="213" y="591"/>
                  <a:pt x="208" y="596"/>
                  <a:pt x="203" y="601"/>
                </a:cubicBezTo>
                <a:cubicBezTo>
                  <a:pt x="184" y="619"/>
                  <a:pt x="183" y="654"/>
                  <a:pt x="190" y="678"/>
                </a:cubicBezTo>
                <a:cubicBezTo>
                  <a:pt x="192" y="686"/>
                  <a:pt x="196" y="693"/>
                  <a:pt x="199" y="701"/>
                </a:cubicBezTo>
                <a:cubicBezTo>
                  <a:pt x="199" y="702"/>
                  <a:pt x="199" y="702"/>
                  <a:pt x="200" y="702"/>
                </a:cubicBezTo>
                <a:cubicBezTo>
                  <a:pt x="200" y="702"/>
                  <a:pt x="200" y="702"/>
                  <a:pt x="200" y="703"/>
                </a:cubicBezTo>
                <a:cubicBezTo>
                  <a:pt x="200" y="703"/>
                  <a:pt x="199" y="703"/>
                  <a:pt x="199" y="702"/>
                </a:cubicBezTo>
                <a:cubicBezTo>
                  <a:pt x="198" y="701"/>
                  <a:pt x="197" y="699"/>
                  <a:pt x="196" y="698"/>
                </a:cubicBezTo>
                <a:cubicBezTo>
                  <a:pt x="195" y="697"/>
                  <a:pt x="194" y="696"/>
                  <a:pt x="194" y="695"/>
                </a:cubicBezTo>
                <a:cubicBezTo>
                  <a:pt x="194" y="695"/>
                  <a:pt x="193" y="695"/>
                  <a:pt x="193" y="695"/>
                </a:cubicBezTo>
                <a:cubicBezTo>
                  <a:pt x="193" y="694"/>
                  <a:pt x="193" y="694"/>
                  <a:pt x="193" y="694"/>
                </a:cubicBezTo>
                <a:cubicBezTo>
                  <a:pt x="192" y="693"/>
                  <a:pt x="192" y="693"/>
                  <a:pt x="192" y="692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1" y="692"/>
                  <a:pt x="192" y="692"/>
                  <a:pt x="192" y="691"/>
                </a:cubicBezTo>
                <a:cubicBezTo>
                  <a:pt x="192" y="691"/>
                  <a:pt x="191" y="691"/>
                  <a:pt x="191" y="690"/>
                </a:cubicBezTo>
                <a:cubicBezTo>
                  <a:pt x="190" y="690"/>
                  <a:pt x="190" y="689"/>
                  <a:pt x="189" y="688"/>
                </a:cubicBezTo>
                <a:cubicBezTo>
                  <a:pt x="188" y="687"/>
                  <a:pt x="188" y="685"/>
                  <a:pt x="187" y="685"/>
                </a:cubicBezTo>
                <a:cubicBezTo>
                  <a:pt x="187" y="684"/>
                  <a:pt x="187" y="684"/>
                  <a:pt x="187" y="684"/>
                </a:cubicBezTo>
                <a:cubicBezTo>
                  <a:pt x="186" y="683"/>
                  <a:pt x="186" y="683"/>
                  <a:pt x="186" y="683"/>
                </a:cubicBezTo>
                <a:cubicBezTo>
                  <a:pt x="186" y="682"/>
                  <a:pt x="185" y="681"/>
                  <a:pt x="185" y="681"/>
                </a:cubicBezTo>
                <a:cubicBezTo>
                  <a:pt x="185" y="681"/>
                  <a:pt x="185" y="681"/>
                  <a:pt x="185" y="681"/>
                </a:cubicBezTo>
                <a:cubicBezTo>
                  <a:pt x="185" y="680"/>
                  <a:pt x="185" y="680"/>
                  <a:pt x="184" y="679"/>
                </a:cubicBezTo>
                <a:cubicBezTo>
                  <a:pt x="184" y="678"/>
                  <a:pt x="183" y="678"/>
                  <a:pt x="183" y="677"/>
                </a:cubicBezTo>
                <a:cubicBezTo>
                  <a:pt x="182" y="676"/>
                  <a:pt x="182" y="676"/>
                  <a:pt x="182" y="675"/>
                </a:cubicBezTo>
                <a:cubicBezTo>
                  <a:pt x="182" y="674"/>
                  <a:pt x="182" y="674"/>
                  <a:pt x="181" y="674"/>
                </a:cubicBezTo>
                <a:cubicBezTo>
                  <a:pt x="181" y="674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2"/>
                  <a:pt x="181" y="673"/>
                  <a:pt x="180" y="673"/>
                </a:cubicBezTo>
                <a:cubicBezTo>
                  <a:pt x="180" y="672"/>
                  <a:pt x="181" y="672"/>
                  <a:pt x="181" y="672"/>
                </a:cubicBezTo>
                <a:cubicBezTo>
                  <a:pt x="180" y="672"/>
                  <a:pt x="180" y="672"/>
                  <a:pt x="180" y="671"/>
                </a:cubicBezTo>
                <a:cubicBezTo>
                  <a:pt x="180" y="671"/>
                  <a:pt x="180" y="670"/>
                  <a:pt x="179" y="670"/>
                </a:cubicBezTo>
                <a:cubicBezTo>
                  <a:pt x="179" y="669"/>
                  <a:pt x="178" y="667"/>
                  <a:pt x="178" y="667"/>
                </a:cubicBezTo>
                <a:cubicBezTo>
                  <a:pt x="178" y="666"/>
                  <a:pt x="178" y="666"/>
                  <a:pt x="178" y="666"/>
                </a:cubicBezTo>
                <a:cubicBezTo>
                  <a:pt x="178" y="666"/>
                  <a:pt x="177" y="666"/>
                  <a:pt x="177" y="666"/>
                </a:cubicBezTo>
                <a:cubicBezTo>
                  <a:pt x="177" y="666"/>
                  <a:pt x="178" y="665"/>
                  <a:pt x="177" y="665"/>
                </a:cubicBezTo>
                <a:cubicBezTo>
                  <a:pt x="177" y="665"/>
                  <a:pt x="177" y="665"/>
                  <a:pt x="177" y="665"/>
                </a:cubicBezTo>
                <a:cubicBezTo>
                  <a:pt x="177" y="665"/>
                  <a:pt x="177" y="664"/>
                  <a:pt x="177" y="664"/>
                </a:cubicBezTo>
                <a:cubicBezTo>
                  <a:pt x="177" y="664"/>
                  <a:pt x="177" y="664"/>
                  <a:pt x="176" y="663"/>
                </a:cubicBezTo>
                <a:cubicBezTo>
                  <a:pt x="176" y="663"/>
                  <a:pt x="176" y="662"/>
                  <a:pt x="176" y="661"/>
                </a:cubicBezTo>
                <a:cubicBezTo>
                  <a:pt x="175" y="660"/>
                  <a:pt x="175" y="660"/>
                  <a:pt x="175" y="659"/>
                </a:cubicBezTo>
                <a:cubicBezTo>
                  <a:pt x="175" y="659"/>
                  <a:pt x="175" y="659"/>
                  <a:pt x="175" y="659"/>
                </a:cubicBezTo>
                <a:cubicBezTo>
                  <a:pt x="175" y="658"/>
                  <a:pt x="174" y="658"/>
                  <a:pt x="174" y="658"/>
                </a:cubicBezTo>
                <a:cubicBezTo>
                  <a:pt x="174" y="656"/>
                  <a:pt x="173" y="654"/>
                  <a:pt x="173" y="653"/>
                </a:cubicBezTo>
                <a:cubicBezTo>
                  <a:pt x="173" y="652"/>
                  <a:pt x="173" y="652"/>
                  <a:pt x="172" y="652"/>
                </a:cubicBezTo>
                <a:cubicBezTo>
                  <a:pt x="172" y="651"/>
                  <a:pt x="172" y="650"/>
                  <a:pt x="172" y="650"/>
                </a:cubicBezTo>
                <a:cubicBezTo>
                  <a:pt x="172" y="650"/>
                  <a:pt x="172" y="650"/>
                  <a:pt x="172" y="650"/>
                </a:cubicBezTo>
                <a:cubicBezTo>
                  <a:pt x="172" y="650"/>
                  <a:pt x="172" y="649"/>
                  <a:pt x="172" y="649"/>
                </a:cubicBezTo>
                <a:cubicBezTo>
                  <a:pt x="172" y="649"/>
                  <a:pt x="171" y="648"/>
                  <a:pt x="171" y="648"/>
                </a:cubicBezTo>
                <a:cubicBezTo>
                  <a:pt x="171" y="647"/>
                  <a:pt x="170" y="645"/>
                  <a:pt x="170" y="644"/>
                </a:cubicBezTo>
                <a:cubicBezTo>
                  <a:pt x="170" y="643"/>
                  <a:pt x="169" y="643"/>
                  <a:pt x="169" y="642"/>
                </a:cubicBezTo>
                <a:cubicBezTo>
                  <a:pt x="169" y="641"/>
                  <a:pt x="169" y="641"/>
                  <a:pt x="169" y="641"/>
                </a:cubicBezTo>
                <a:cubicBezTo>
                  <a:pt x="168" y="639"/>
                  <a:pt x="168" y="637"/>
                  <a:pt x="168" y="636"/>
                </a:cubicBezTo>
                <a:cubicBezTo>
                  <a:pt x="168" y="636"/>
                  <a:pt x="167" y="635"/>
                  <a:pt x="167" y="635"/>
                </a:cubicBezTo>
                <a:cubicBezTo>
                  <a:pt x="167" y="634"/>
                  <a:pt x="167" y="635"/>
                  <a:pt x="167" y="635"/>
                </a:cubicBezTo>
                <a:cubicBezTo>
                  <a:pt x="167" y="634"/>
                  <a:pt x="167" y="634"/>
                  <a:pt x="167" y="633"/>
                </a:cubicBezTo>
                <a:cubicBezTo>
                  <a:pt x="167" y="633"/>
                  <a:pt x="166" y="633"/>
                  <a:pt x="166" y="633"/>
                </a:cubicBezTo>
                <a:cubicBezTo>
                  <a:pt x="166" y="631"/>
                  <a:pt x="166" y="631"/>
                  <a:pt x="166" y="630"/>
                </a:cubicBezTo>
                <a:cubicBezTo>
                  <a:pt x="166" y="630"/>
                  <a:pt x="166" y="630"/>
                  <a:pt x="166" y="630"/>
                </a:cubicBezTo>
                <a:cubicBezTo>
                  <a:pt x="165" y="628"/>
                  <a:pt x="165" y="626"/>
                  <a:pt x="165" y="625"/>
                </a:cubicBezTo>
                <a:cubicBezTo>
                  <a:pt x="165" y="623"/>
                  <a:pt x="165" y="621"/>
                  <a:pt x="165" y="621"/>
                </a:cubicBezTo>
                <a:cubicBezTo>
                  <a:pt x="164" y="620"/>
                  <a:pt x="165" y="619"/>
                  <a:pt x="164" y="619"/>
                </a:cubicBezTo>
                <a:cubicBezTo>
                  <a:pt x="164" y="618"/>
                  <a:pt x="164" y="616"/>
                  <a:pt x="164" y="615"/>
                </a:cubicBezTo>
                <a:cubicBezTo>
                  <a:pt x="163" y="613"/>
                  <a:pt x="163" y="612"/>
                  <a:pt x="163" y="611"/>
                </a:cubicBezTo>
                <a:cubicBezTo>
                  <a:pt x="163" y="608"/>
                  <a:pt x="162" y="604"/>
                  <a:pt x="162" y="602"/>
                </a:cubicBezTo>
                <a:cubicBezTo>
                  <a:pt x="162" y="601"/>
                  <a:pt x="162" y="600"/>
                  <a:pt x="162" y="599"/>
                </a:cubicBezTo>
                <a:cubicBezTo>
                  <a:pt x="162" y="597"/>
                  <a:pt x="162" y="596"/>
                  <a:pt x="162" y="595"/>
                </a:cubicBezTo>
                <a:cubicBezTo>
                  <a:pt x="162" y="594"/>
                  <a:pt x="162" y="594"/>
                  <a:pt x="162" y="594"/>
                </a:cubicBezTo>
                <a:cubicBezTo>
                  <a:pt x="162" y="592"/>
                  <a:pt x="162" y="590"/>
                  <a:pt x="162" y="588"/>
                </a:cubicBezTo>
                <a:cubicBezTo>
                  <a:pt x="162" y="588"/>
                  <a:pt x="162" y="587"/>
                  <a:pt x="162" y="587"/>
                </a:cubicBezTo>
                <a:cubicBezTo>
                  <a:pt x="161" y="584"/>
                  <a:pt x="162" y="581"/>
                  <a:pt x="162" y="578"/>
                </a:cubicBezTo>
                <a:cubicBezTo>
                  <a:pt x="162" y="575"/>
                  <a:pt x="162" y="572"/>
                  <a:pt x="162" y="569"/>
                </a:cubicBezTo>
                <a:cubicBezTo>
                  <a:pt x="162" y="569"/>
                  <a:pt x="162" y="569"/>
                  <a:pt x="162" y="568"/>
                </a:cubicBezTo>
                <a:cubicBezTo>
                  <a:pt x="163" y="566"/>
                  <a:pt x="162" y="565"/>
                  <a:pt x="163" y="563"/>
                </a:cubicBezTo>
                <a:cubicBezTo>
                  <a:pt x="163" y="562"/>
                  <a:pt x="163" y="562"/>
                  <a:pt x="163" y="561"/>
                </a:cubicBezTo>
                <a:cubicBezTo>
                  <a:pt x="163" y="560"/>
                  <a:pt x="163" y="558"/>
                  <a:pt x="164" y="558"/>
                </a:cubicBezTo>
                <a:cubicBezTo>
                  <a:pt x="164" y="556"/>
                  <a:pt x="164" y="554"/>
                  <a:pt x="164" y="553"/>
                </a:cubicBezTo>
                <a:cubicBezTo>
                  <a:pt x="164" y="552"/>
                  <a:pt x="164" y="550"/>
                  <a:pt x="165" y="550"/>
                </a:cubicBezTo>
                <a:cubicBezTo>
                  <a:pt x="165" y="548"/>
                  <a:pt x="165" y="547"/>
                  <a:pt x="165" y="546"/>
                </a:cubicBezTo>
                <a:cubicBezTo>
                  <a:pt x="165" y="545"/>
                  <a:pt x="165" y="545"/>
                  <a:pt x="165" y="544"/>
                </a:cubicBezTo>
                <a:cubicBezTo>
                  <a:pt x="166" y="544"/>
                  <a:pt x="165" y="543"/>
                  <a:pt x="165" y="543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6" y="541"/>
                  <a:pt x="166" y="541"/>
                  <a:pt x="166" y="540"/>
                </a:cubicBezTo>
                <a:cubicBezTo>
                  <a:pt x="166" y="538"/>
                  <a:pt x="167" y="537"/>
                  <a:pt x="167" y="535"/>
                </a:cubicBezTo>
                <a:cubicBezTo>
                  <a:pt x="168" y="532"/>
                  <a:pt x="168" y="530"/>
                  <a:pt x="169" y="527"/>
                </a:cubicBezTo>
                <a:cubicBezTo>
                  <a:pt x="169" y="525"/>
                  <a:pt x="170" y="524"/>
                  <a:pt x="170" y="522"/>
                </a:cubicBezTo>
                <a:cubicBezTo>
                  <a:pt x="170" y="521"/>
                  <a:pt x="171" y="521"/>
                  <a:pt x="171" y="520"/>
                </a:cubicBezTo>
                <a:cubicBezTo>
                  <a:pt x="171" y="519"/>
                  <a:pt x="171" y="518"/>
                  <a:pt x="171" y="518"/>
                </a:cubicBezTo>
                <a:cubicBezTo>
                  <a:pt x="172" y="517"/>
                  <a:pt x="172" y="515"/>
                  <a:pt x="173" y="514"/>
                </a:cubicBezTo>
                <a:cubicBezTo>
                  <a:pt x="173" y="514"/>
                  <a:pt x="173" y="513"/>
                  <a:pt x="173" y="513"/>
                </a:cubicBezTo>
                <a:cubicBezTo>
                  <a:pt x="173" y="512"/>
                  <a:pt x="173" y="512"/>
                  <a:pt x="173" y="512"/>
                </a:cubicBezTo>
                <a:cubicBezTo>
                  <a:pt x="174" y="511"/>
                  <a:pt x="173" y="511"/>
                  <a:pt x="174" y="510"/>
                </a:cubicBezTo>
                <a:cubicBezTo>
                  <a:pt x="175" y="507"/>
                  <a:pt x="175" y="505"/>
                  <a:pt x="176" y="503"/>
                </a:cubicBezTo>
                <a:cubicBezTo>
                  <a:pt x="176" y="502"/>
                  <a:pt x="177" y="502"/>
                  <a:pt x="177" y="501"/>
                </a:cubicBezTo>
                <a:cubicBezTo>
                  <a:pt x="177" y="501"/>
                  <a:pt x="177" y="500"/>
                  <a:pt x="177" y="500"/>
                </a:cubicBezTo>
                <a:cubicBezTo>
                  <a:pt x="177" y="500"/>
                  <a:pt x="177" y="499"/>
                  <a:pt x="177" y="499"/>
                </a:cubicBezTo>
                <a:cubicBezTo>
                  <a:pt x="177" y="499"/>
                  <a:pt x="178" y="499"/>
                  <a:pt x="178" y="498"/>
                </a:cubicBezTo>
                <a:cubicBezTo>
                  <a:pt x="178" y="498"/>
                  <a:pt x="178" y="497"/>
                  <a:pt x="179" y="496"/>
                </a:cubicBezTo>
                <a:cubicBezTo>
                  <a:pt x="179" y="495"/>
                  <a:pt x="178" y="495"/>
                  <a:pt x="178" y="493"/>
                </a:cubicBezTo>
                <a:cubicBezTo>
                  <a:pt x="178" y="492"/>
                  <a:pt x="179" y="492"/>
                  <a:pt x="179" y="491"/>
                </a:cubicBezTo>
                <a:cubicBezTo>
                  <a:pt x="179" y="491"/>
                  <a:pt x="180" y="491"/>
                  <a:pt x="180" y="491"/>
                </a:cubicBezTo>
                <a:cubicBezTo>
                  <a:pt x="180" y="491"/>
                  <a:pt x="181" y="491"/>
                  <a:pt x="181" y="490"/>
                </a:cubicBezTo>
                <a:cubicBezTo>
                  <a:pt x="181" y="490"/>
                  <a:pt x="181" y="489"/>
                  <a:pt x="181" y="489"/>
                </a:cubicBezTo>
                <a:cubicBezTo>
                  <a:pt x="181" y="488"/>
                  <a:pt x="181" y="487"/>
                  <a:pt x="182" y="487"/>
                </a:cubicBezTo>
                <a:cubicBezTo>
                  <a:pt x="182" y="487"/>
                  <a:pt x="183" y="487"/>
                  <a:pt x="183" y="486"/>
                </a:cubicBezTo>
                <a:cubicBezTo>
                  <a:pt x="183" y="485"/>
                  <a:pt x="183" y="485"/>
                  <a:pt x="184" y="484"/>
                </a:cubicBezTo>
                <a:cubicBezTo>
                  <a:pt x="184" y="484"/>
                  <a:pt x="184" y="483"/>
                  <a:pt x="184" y="483"/>
                </a:cubicBezTo>
                <a:cubicBezTo>
                  <a:pt x="185" y="483"/>
                  <a:pt x="185" y="483"/>
                  <a:pt x="185" y="482"/>
                </a:cubicBezTo>
                <a:cubicBezTo>
                  <a:pt x="185" y="482"/>
                  <a:pt x="186" y="482"/>
                  <a:pt x="186" y="482"/>
                </a:cubicBezTo>
                <a:cubicBezTo>
                  <a:pt x="186" y="480"/>
                  <a:pt x="188" y="478"/>
                  <a:pt x="189" y="477"/>
                </a:cubicBezTo>
                <a:cubicBezTo>
                  <a:pt x="189" y="476"/>
                  <a:pt x="189" y="476"/>
                  <a:pt x="189" y="476"/>
                </a:cubicBezTo>
                <a:cubicBezTo>
                  <a:pt x="190" y="476"/>
                  <a:pt x="190" y="476"/>
                  <a:pt x="190" y="476"/>
                </a:cubicBezTo>
                <a:cubicBezTo>
                  <a:pt x="191" y="475"/>
                  <a:pt x="191" y="475"/>
                  <a:pt x="191" y="475"/>
                </a:cubicBezTo>
                <a:cubicBezTo>
                  <a:pt x="191" y="475"/>
                  <a:pt x="191" y="474"/>
                  <a:pt x="192" y="474"/>
                </a:cubicBezTo>
                <a:cubicBezTo>
                  <a:pt x="192" y="473"/>
                  <a:pt x="192" y="472"/>
                  <a:pt x="192" y="472"/>
                </a:cubicBezTo>
                <a:cubicBezTo>
                  <a:pt x="192" y="472"/>
                  <a:pt x="193" y="471"/>
                  <a:pt x="193" y="471"/>
                </a:cubicBezTo>
                <a:cubicBezTo>
                  <a:pt x="193" y="470"/>
                  <a:pt x="192" y="470"/>
                  <a:pt x="192" y="470"/>
                </a:cubicBezTo>
                <a:cubicBezTo>
                  <a:pt x="193" y="469"/>
                  <a:pt x="193" y="470"/>
                  <a:pt x="194" y="470"/>
                </a:cubicBezTo>
                <a:cubicBezTo>
                  <a:pt x="194" y="469"/>
                  <a:pt x="194" y="469"/>
                  <a:pt x="194" y="469"/>
                </a:cubicBezTo>
                <a:cubicBezTo>
                  <a:pt x="194" y="469"/>
                  <a:pt x="194" y="468"/>
                  <a:pt x="194" y="468"/>
                </a:cubicBezTo>
                <a:cubicBezTo>
                  <a:pt x="194" y="468"/>
                  <a:pt x="195" y="467"/>
                  <a:pt x="195" y="467"/>
                </a:cubicBezTo>
                <a:cubicBezTo>
                  <a:pt x="195" y="467"/>
                  <a:pt x="196" y="462"/>
                  <a:pt x="196" y="462"/>
                </a:cubicBezTo>
                <a:cubicBezTo>
                  <a:pt x="197" y="462"/>
                  <a:pt x="197" y="461"/>
                  <a:pt x="197" y="461"/>
                </a:cubicBezTo>
                <a:cubicBezTo>
                  <a:pt x="197" y="460"/>
                  <a:pt x="197" y="459"/>
                  <a:pt x="197" y="459"/>
                </a:cubicBezTo>
                <a:cubicBezTo>
                  <a:pt x="198" y="458"/>
                  <a:pt x="199" y="459"/>
                  <a:pt x="199" y="458"/>
                </a:cubicBezTo>
                <a:cubicBezTo>
                  <a:pt x="199" y="458"/>
                  <a:pt x="199" y="458"/>
                  <a:pt x="199" y="458"/>
                </a:cubicBezTo>
                <a:cubicBezTo>
                  <a:pt x="199" y="457"/>
                  <a:pt x="200" y="457"/>
                  <a:pt x="201" y="457"/>
                </a:cubicBezTo>
                <a:cubicBezTo>
                  <a:pt x="201" y="455"/>
                  <a:pt x="203" y="454"/>
                  <a:pt x="203" y="452"/>
                </a:cubicBezTo>
                <a:cubicBezTo>
                  <a:pt x="205" y="452"/>
                  <a:pt x="206" y="449"/>
                  <a:pt x="207" y="448"/>
                </a:cubicBezTo>
                <a:cubicBezTo>
                  <a:pt x="208" y="448"/>
                  <a:pt x="209" y="448"/>
                  <a:pt x="209" y="447"/>
                </a:cubicBezTo>
                <a:cubicBezTo>
                  <a:pt x="210" y="446"/>
                  <a:pt x="211" y="445"/>
                  <a:pt x="212" y="444"/>
                </a:cubicBezTo>
                <a:cubicBezTo>
                  <a:pt x="212" y="444"/>
                  <a:pt x="213" y="444"/>
                  <a:pt x="213" y="443"/>
                </a:cubicBezTo>
                <a:cubicBezTo>
                  <a:pt x="214" y="443"/>
                  <a:pt x="215" y="442"/>
                  <a:pt x="215" y="442"/>
                </a:cubicBezTo>
                <a:cubicBezTo>
                  <a:pt x="216" y="442"/>
                  <a:pt x="215" y="439"/>
                  <a:pt x="216" y="439"/>
                </a:cubicBezTo>
                <a:cubicBezTo>
                  <a:pt x="216" y="439"/>
                  <a:pt x="217" y="438"/>
                  <a:pt x="218" y="438"/>
                </a:cubicBezTo>
                <a:cubicBezTo>
                  <a:pt x="219" y="438"/>
                  <a:pt x="218" y="438"/>
                  <a:pt x="218" y="438"/>
                </a:cubicBezTo>
                <a:cubicBezTo>
                  <a:pt x="219" y="437"/>
                  <a:pt x="219" y="435"/>
                  <a:pt x="219" y="434"/>
                </a:cubicBezTo>
                <a:cubicBezTo>
                  <a:pt x="219" y="434"/>
                  <a:pt x="219" y="434"/>
                  <a:pt x="220" y="434"/>
                </a:cubicBezTo>
                <a:cubicBezTo>
                  <a:pt x="220" y="433"/>
                  <a:pt x="220" y="435"/>
                  <a:pt x="221" y="434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2" y="433"/>
                  <a:pt x="222" y="433"/>
                  <a:pt x="222" y="433"/>
                </a:cubicBezTo>
                <a:cubicBezTo>
                  <a:pt x="222" y="433"/>
                  <a:pt x="223" y="433"/>
                  <a:pt x="223" y="433"/>
                </a:cubicBezTo>
                <a:cubicBezTo>
                  <a:pt x="224" y="432"/>
                  <a:pt x="223" y="432"/>
                  <a:pt x="224" y="432"/>
                </a:cubicBezTo>
                <a:cubicBezTo>
                  <a:pt x="225" y="432"/>
                  <a:pt x="225" y="433"/>
                  <a:pt x="226" y="432"/>
                </a:cubicBezTo>
                <a:cubicBezTo>
                  <a:pt x="226" y="432"/>
                  <a:pt x="226" y="431"/>
                  <a:pt x="226" y="430"/>
                </a:cubicBezTo>
                <a:cubicBezTo>
                  <a:pt x="226" y="430"/>
                  <a:pt x="226" y="431"/>
                  <a:pt x="226" y="430"/>
                </a:cubicBezTo>
                <a:cubicBezTo>
                  <a:pt x="226" y="430"/>
                  <a:pt x="227" y="430"/>
                  <a:pt x="227" y="430"/>
                </a:cubicBezTo>
                <a:cubicBezTo>
                  <a:pt x="228" y="429"/>
                  <a:pt x="228" y="428"/>
                  <a:pt x="229" y="427"/>
                </a:cubicBezTo>
                <a:cubicBezTo>
                  <a:pt x="229" y="427"/>
                  <a:pt x="230" y="426"/>
                  <a:pt x="230" y="425"/>
                </a:cubicBezTo>
                <a:cubicBezTo>
                  <a:pt x="230" y="425"/>
                  <a:pt x="231" y="425"/>
                  <a:pt x="231" y="425"/>
                </a:cubicBezTo>
                <a:cubicBezTo>
                  <a:pt x="232" y="424"/>
                  <a:pt x="232" y="424"/>
                  <a:pt x="232" y="424"/>
                </a:cubicBezTo>
                <a:cubicBezTo>
                  <a:pt x="233" y="423"/>
                  <a:pt x="234" y="422"/>
                  <a:pt x="235" y="422"/>
                </a:cubicBezTo>
                <a:cubicBezTo>
                  <a:pt x="236" y="421"/>
                  <a:pt x="237" y="422"/>
                  <a:pt x="238" y="421"/>
                </a:cubicBezTo>
                <a:cubicBezTo>
                  <a:pt x="239" y="421"/>
                  <a:pt x="239" y="420"/>
                  <a:pt x="239" y="421"/>
                </a:cubicBezTo>
                <a:cubicBezTo>
                  <a:pt x="240" y="421"/>
                  <a:pt x="240" y="423"/>
                  <a:pt x="240" y="423"/>
                </a:cubicBezTo>
                <a:cubicBezTo>
                  <a:pt x="240" y="423"/>
                  <a:pt x="241" y="423"/>
                  <a:pt x="241" y="423"/>
                </a:cubicBezTo>
                <a:cubicBezTo>
                  <a:pt x="241" y="423"/>
                  <a:pt x="242" y="424"/>
                  <a:pt x="242" y="423"/>
                </a:cubicBezTo>
                <a:cubicBezTo>
                  <a:pt x="243" y="423"/>
                  <a:pt x="243" y="423"/>
                  <a:pt x="243" y="422"/>
                </a:cubicBezTo>
                <a:cubicBezTo>
                  <a:pt x="243" y="422"/>
                  <a:pt x="244" y="422"/>
                  <a:pt x="244" y="422"/>
                </a:cubicBezTo>
                <a:cubicBezTo>
                  <a:pt x="245" y="422"/>
                  <a:pt x="245" y="422"/>
                  <a:pt x="246" y="421"/>
                </a:cubicBezTo>
                <a:cubicBezTo>
                  <a:pt x="246" y="421"/>
                  <a:pt x="247" y="421"/>
                  <a:pt x="247" y="421"/>
                </a:cubicBezTo>
                <a:cubicBezTo>
                  <a:pt x="247" y="421"/>
                  <a:pt x="247" y="421"/>
                  <a:pt x="247" y="420"/>
                </a:cubicBezTo>
                <a:cubicBezTo>
                  <a:pt x="248" y="420"/>
                  <a:pt x="248" y="420"/>
                  <a:pt x="249" y="420"/>
                </a:cubicBezTo>
                <a:cubicBezTo>
                  <a:pt x="249" y="420"/>
                  <a:pt x="250" y="420"/>
                  <a:pt x="250" y="419"/>
                </a:cubicBezTo>
                <a:cubicBezTo>
                  <a:pt x="250" y="419"/>
                  <a:pt x="251" y="419"/>
                  <a:pt x="251" y="419"/>
                </a:cubicBezTo>
                <a:cubicBezTo>
                  <a:pt x="251" y="419"/>
                  <a:pt x="251" y="419"/>
                  <a:pt x="252" y="419"/>
                </a:cubicBezTo>
                <a:cubicBezTo>
                  <a:pt x="252" y="419"/>
                  <a:pt x="252" y="419"/>
                  <a:pt x="252" y="419"/>
                </a:cubicBezTo>
                <a:cubicBezTo>
                  <a:pt x="252" y="419"/>
                  <a:pt x="253" y="418"/>
                  <a:pt x="253" y="418"/>
                </a:cubicBezTo>
                <a:cubicBezTo>
                  <a:pt x="254" y="418"/>
                  <a:pt x="254" y="418"/>
                  <a:pt x="254" y="418"/>
                </a:cubicBezTo>
                <a:cubicBezTo>
                  <a:pt x="255" y="417"/>
                  <a:pt x="255" y="418"/>
                  <a:pt x="256" y="418"/>
                </a:cubicBezTo>
                <a:cubicBezTo>
                  <a:pt x="256" y="418"/>
                  <a:pt x="256" y="418"/>
                  <a:pt x="257" y="418"/>
                </a:cubicBezTo>
                <a:cubicBezTo>
                  <a:pt x="258" y="417"/>
                  <a:pt x="258" y="417"/>
                  <a:pt x="258" y="417"/>
                </a:cubicBezTo>
                <a:cubicBezTo>
                  <a:pt x="259" y="417"/>
                  <a:pt x="259" y="418"/>
                  <a:pt x="260" y="417"/>
                </a:cubicBezTo>
                <a:cubicBezTo>
                  <a:pt x="260" y="417"/>
                  <a:pt x="261" y="417"/>
                  <a:pt x="261" y="417"/>
                </a:cubicBezTo>
                <a:cubicBezTo>
                  <a:pt x="261" y="417"/>
                  <a:pt x="262" y="418"/>
                  <a:pt x="263" y="418"/>
                </a:cubicBezTo>
                <a:cubicBezTo>
                  <a:pt x="264" y="417"/>
                  <a:pt x="265" y="418"/>
                  <a:pt x="267" y="418"/>
                </a:cubicBezTo>
                <a:cubicBezTo>
                  <a:pt x="267" y="418"/>
                  <a:pt x="268" y="418"/>
                  <a:pt x="268" y="417"/>
                </a:cubicBezTo>
                <a:cubicBezTo>
                  <a:pt x="269" y="417"/>
                  <a:pt x="270" y="417"/>
                  <a:pt x="270" y="417"/>
                </a:cubicBezTo>
                <a:cubicBezTo>
                  <a:pt x="270" y="417"/>
                  <a:pt x="271" y="417"/>
                  <a:pt x="271" y="417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72" y="416"/>
                  <a:pt x="271" y="416"/>
                  <a:pt x="271" y="416"/>
                </a:cubicBezTo>
                <a:cubicBezTo>
                  <a:pt x="271" y="416"/>
                  <a:pt x="271" y="415"/>
                  <a:pt x="271" y="415"/>
                </a:cubicBezTo>
                <a:cubicBezTo>
                  <a:pt x="271" y="415"/>
                  <a:pt x="271" y="415"/>
                  <a:pt x="271" y="415"/>
                </a:cubicBezTo>
                <a:cubicBezTo>
                  <a:pt x="274" y="415"/>
                  <a:pt x="274" y="415"/>
                  <a:pt x="274" y="415"/>
                </a:cubicBezTo>
                <a:cubicBezTo>
                  <a:pt x="275" y="415"/>
                  <a:pt x="275" y="416"/>
                  <a:pt x="276" y="416"/>
                </a:cubicBezTo>
                <a:cubicBezTo>
                  <a:pt x="277" y="416"/>
                  <a:pt x="278" y="416"/>
                  <a:pt x="278" y="417"/>
                </a:cubicBezTo>
                <a:cubicBezTo>
                  <a:pt x="278" y="417"/>
                  <a:pt x="278" y="416"/>
                  <a:pt x="279" y="416"/>
                </a:cubicBezTo>
                <a:cubicBezTo>
                  <a:pt x="279" y="417"/>
                  <a:pt x="281" y="416"/>
                  <a:pt x="282" y="416"/>
                </a:cubicBezTo>
                <a:cubicBezTo>
                  <a:pt x="282" y="417"/>
                  <a:pt x="283" y="417"/>
                  <a:pt x="283" y="417"/>
                </a:cubicBezTo>
                <a:cubicBezTo>
                  <a:pt x="283" y="418"/>
                  <a:pt x="284" y="418"/>
                  <a:pt x="284" y="419"/>
                </a:cubicBezTo>
                <a:cubicBezTo>
                  <a:pt x="284" y="420"/>
                  <a:pt x="285" y="419"/>
                  <a:pt x="285" y="420"/>
                </a:cubicBezTo>
                <a:cubicBezTo>
                  <a:pt x="283" y="420"/>
                  <a:pt x="282" y="419"/>
                  <a:pt x="282" y="418"/>
                </a:cubicBezTo>
                <a:cubicBezTo>
                  <a:pt x="281" y="418"/>
                  <a:pt x="281" y="419"/>
                  <a:pt x="280" y="419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8" y="417"/>
                  <a:pt x="276" y="418"/>
                  <a:pt x="275" y="417"/>
                </a:cubicBezTo>
                <a:cubicBezTo>
                  <a:pt x="274" y="417"/>
                  <a:pt x="274" y="417"/>
                  <a:pt x="273" y="417"/>
                </a:cubicBezTo>
                <a:cubicBezTo>
                  <a:pt x="273" y="417"/>
                  <a:pt x="272" y="418"/>
                  <a:pt x="272" y="418"/>
                </a:cubicBezTo>
                <a:cubicBezTo>
                  <a:pt x="272" y="418"/>
                  <a:pt x="272" y="418"/>
                  <a:pt x="272" y="418"/>
                </a:cubicBezTo>
                <a:cubicBezTo>
                  <a:pt x="272" y="418"/>
                  <a:pt x="273" y="419"/>
                  <a:pt x="273" y="419"/>
                </a:cubicBezTo>
                <a:cubicBezTo>
                  <a:pt x="273" y="419"/>
                  <a:pt x="274" y="420"/>
                  <a:pt x="274" y="420"/>
                </a:cubicBezTo>
                <a:cubicBezTo>
                  <a:pt x="275" y="420"/>
                  <a:pt x="275" y="420"/>
                  <a:pt x="276" y="420"/>
                </a:cubicBezTo>
                <a:cubicBezTo>
                  <a:pt x="276" y="420"/>
                  <a:pt x="277" y="420"/>
                  <a:pt x="277" y="420"/>
                </a:cubicBezTo>
                <a:cubicBezTo>
                  <a:pt x="278" y="420"/>
                  <a:pt x="278" y="420"/>
                  <a:pt x="278" y="420"/>
                </a:cubicBezTo>
                <a:cubicBezTo>
                  <a:pt x="278" y="421"/>
                  <a:pt x="279" y="421"/>
                  <a:pt x="279" y="421"/>
                </a:cubicBezTo>
                <a:cubicBezTo>
                  <a:pt x="280" y="422"/>
                  <a:pt x="280" y="421"/>
                  <a:pt x="281" y="421"/>
                </a:cubicBezTo>
                <a:cubicBezTo>
                  <a:pt x="282" y="421"/>
                  <a:pt x="283" y="422"/>
                  <a:pt x="283" y="422"/>
                </a:cubicBezTo>
                <a:cubicBezTo>
                  <a:pt x="284" y="422"/>
                  <a:pt x="284" y="422"/>
                  <a:pt x="284" y="422"/>
                </a:cubicBezTo>
                <a:cubicBezTo>
                  <a:pt x="284" y="422"/>
                  <a:pt x="285" y="422"/>
                  <a:pt x="285" y="422"/>
                </a:cubicBezTo>
                <a:cubicBezTo>
                  <a:pt x="285" y="423"/>
                  <a:pt x="285" y="423"/>
                  <a:pt x="286" y="423"/>
                </a:cubicBezTo>
                <a:cubicBezTo>
                  <a:pt x="286" y="423"/>
                  <a:pt x="283" y="424"/>
                  <a:pt x="283" y="424"/>
                </a:cubicBezTo>
                <a:cubicBezTo>
                  <a:pt x="284" y="424"/>
                  <a:pt x="284" y="424"/>
                  <a:pt x="285" y="424"/>
                </a:cubicBezTo>
                <a:cubicBezTo>
                  <a:pt x="285" y="424"/>
                  <a:pt x="28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7" y="425"/>
                  <a:pt x="287" y="425"/>
                </a:cubicBezTo>
                <a:cubicBezTo>
                  <a:pt x="287" y="425"/>
                  <a:pt x="288" y="426"/>
                  <a:pt x="288" y="426"/>
                </a:cubicBezTo>
                <a:cubicBezTo>
                  <a:pt x="289" y="426"/>
                  <a:pt x="289" y="427"/>
                  <a:pt x="290" y="428"/>
                </a:cubicBezTo>
                <a:cubicBezTo>
                  <a:pt x="290" y="428"/>
                  <a:pt x="290" y="428"/>
                  <a:pt x="290" y="428"/>
                </a:cubicBezTo>
                <a:cubicBezTo>
                  <a:pt x="291" y="428"/>
                  <a:pt x="291" y="428"/>
                  <a:pt x="291" y="428"/>
                </a:cubicBezTo>
                <a:cubicBezTo>
                  <a:pt x="294" y="430"/>
                  <a:pt x="297" y="435"/>
                  <a:pt x="297" y="435"/>
                </a:cubicBezTo>
                <a:cubicBezTo>
                  <a:pt x="297" y="436"/>
                  <a:pt x="298" y="436"/>
                  <a:pt x="298" y="436"/>
                </a:cubicBezTo>
                <a:cubicBezTo>
                  <a:pt x="298" y="436"/>
                  <a:pt x="299" y="436"/>
                  <a:pt x="299" y="437"/>
                </a:cubicBezTo>
                <a:cubicBezTo>
                  <a:pt x="300" y="437"/>
                  <a:pt x="299" y="439"/>
                  <a:pt x="300" y="439"/>
                </a:cubicBezTo>
                <a:cubicBezTo>
                  <a:pt x="300" y="439"/>
                  <a:pt x="299" y="439"/>
                  <a:pt x="300" y="440"/>
                </a:cubicBezTo>
                <a:cubicBezTo>
                  <a:pt x="301" y="440"/>
                  <a:pt x="301" y="440"/>
                  <a:pt x="301" y="440"/>
                </a:cubicBezTo>
                <a:cubicBezTo>
                  <a:pt x="301" y="441"/>
                  <a:pt x="302" y="440"/>
                  <a:pt x="302" y="440"/>
                </a:cubicBezTo>
                <a:cubicBezTo>
                  <a:pt x="302" y="441"/>
                  <a:pt x="302" y="444"/>
                  <a:pt x="303" y="444"/>
                </a:cubicBezTo>
                <a:cubicBezTo>
                  <a:pt x="304" y="444"/>
                  <a:pt x="305" y="450"/>
                  <a:pt x="305" y="451"/>
                </a:cubicBezTo>
                <a:cubicBezTo>
                  <a:pt x="307" y="456"/>
                  <a:pt x="308" y="461"/>
                  <a:pt x="308" y="467"/>
                </a:cubicBezTo>
                <a:cubicBezTo>
                  <a:pt x="308" y="476"/>
                  <a:pt x="305" y="485"/>
                  <a:pt x="299" y="493"/>
                </a:cubicBezTo>
                <a:cubicBezTo>
                  <a:pt x="293" y="499"/>
                  <a:pt x="286" y="501"/>
                  <a:pt x="278" y="501"/>
                </a:cubicBezTo>
                <a:cubicBezTo>
                  <a:pt x="277" y="501"/>
                  <a:pt x="267" y="498"/>
                  <a:pt x="270" y="498"/>
                </a:cubicBezTo>
                <a:cubicBezTo>
                  <a:pt x="282" y="495"/>
                  <a:pt x="286" y="491"/>
                  <a:pt x="287" y="483"/>
                </a:cubicBezTo>
                <a:cubicBezTo>
                  <a:pt x="288" y="480"/>
                  <a:pt x="287" y="467"/>
                  <a:pt x="277" y="458"/>
                </a:cubicBezTo>
                <a:cubicBezTo>
                  <a:pt x="258" y="439"/>
                  <a:pt x="222" y="449"/>
                  <a:pt x="211" y="479"/>
                </a:cubicBezTo>
                <a:cubicBezTo>
                  <a:pt x="202" y="505"/>
                  <a:pt x="210" y="544"/>
                  <a:pt x="253" y="556"/>
                </a:cubicBezTo>
                <a:cubicBezTo>
                  <a:pt x="315" y="573"/>
                  <a:pt x="339" y="545"/>
                  <a:pt x="340" y="525"/>
                </a:cubicBezTo>
                <a:cubicBezTo>
                  <a:pt x="341" y="525"/>
                  <a:pt x="350" y="529"/>
                  <a:pt x="363" y="523"/>
                </a:cubicBezTo>
                <a:cubicBezTo>
                  <a:pt x="377" y="517"/>
                  <a:pt x="387" y="505"/>
                  <a:pt x="393" y="492"/>
                </a:cubicBezTo>
                <a:cubicBezTo>
                  <a:pt x="396" y="485"/>
                  <a:pt x="397" y="477"/>
                  <a:pt x="398" y="470"/>
                </a:cubicBezTo>
                <a:cubicBezTo>
                  <a:pt x="399" y="454"/>
                  <a:pt x="395" y="431"/>
                  <a:pt x="379" y="424"/>
                </a:cubicBezTo>
                <a:cubicBezTo>
                  <a:pt x="378" y="423"/>
                  <a:pt x="368" y="419"/>
                  <a:pt x="367" y="421"/>
                </a:cubicBezTo>
                <a:cubicBezTo>
                  <a:pt x="367" y="421"/>
                  <a:pt x="390" y="387"/>
                  <a:pt x="336" y="359"/>
                </a:cubicBezTo>
                <a:cubicBezTo>
                  <a:pt x="336" y="359"/>
                  <a:pt x="334" y="358"/>
                  <a:pt x="331" y="356"/>
                </a:cubicBezTo>
                <a:cubicBezTo>
                  <a:pt x="330" y="356"/>
                  <a:pt x="329" y="356"/>
                  <a:pt x="328" y="356"/>
                </a:cubicBezTo>
                <a:cubicBezTo>
                  <a:pt x="327" y="355"/>
                  <a:pt x="328" y="355"/>
                  <a:pt x="327" y="355"/>
                </a:cubicBezTo>
                <a:cubicBezTo>
                  <a:pt x="326" y="355"/>
                  <a:pt x="326" y="355"/>
                  <a:pt x="326" y="354"/>
                </a:cubicBezTo>
                <a:cubicBezTo>
                  <a:pt x="326" y="354"/>
                  <a:pt x="325" y="354"/>
                  <a:pt x="325" y="354"/>
                </a:cubicBezTo>
                <a:cubicBezTo>
                  <a:pt x="325" y="354"/>
                  <a:pt x="324" y="354"/>
                  <a:pt x="324" y="354"/>
                </a:cubicBezTo>
                <a:cubicBezTo>
                  <a:pt x="322" y="354"/>
                  <a:pt x="322" y="354"/>
                  <a:pt x="321" y="354"/>
                </a:cubicBezTo>
                <a:cubicBezTo>
                  <a:pt x="321" y="353"/>
                  <a:pt x="321" y="354"/>
                  <a:pt x="321" y="354"/>
                </a:cubicBezTo>
                <a:cubicBezTo>
                  <a:pt x="321" y="354"/>
                  <a:pt x="320" y="353"/>
                  <a:pt x="320" y="353"/>
                </a:cubicBezTo>
                <a:cubicBezTo>
                  <a:pt x="319" y="353"/>
                  <a:pt x="319" y="353"/>
                  <a:pt x="318" y="353"/>
                </a:cubicBezTo>
                <a:cubicBezTo>
                  <a:pt x="318" y="353"/>
                  <a:pt x="317" y="352"/>
                  <a:pt x="317" y="352"/>
                </a:cubicBezTo>
                <a:cubicBezTo>
                  <a:pt x="317" y="352"/>
                  <a:pt x="316" y="352"/>
                  <a:pt x="316" y="353"/>
                </a:cubicBezTo>
                <a:cubicBezTo>
                  <a:pt x="316" y="353"/>
                  <a:pt x="316" y="352"/>
                  <a:pt x="316" y="352"/>
                </a:cubicBezTo>
                <a:cubicBezTo>
                  <a:pt x="314" y="352"/>
                  <a:pt x="313" y="351"/>
                  <a:pt x="313" y="351"/>
                </a:cubicBezTo>
                <a:cubicBezTo>
                  <a:pt x="310" y="352"/>
                  <a:pt x="307" y="351"/>
                  <a:pt x="305" y="351"/>
                </a:cubicBezTo>
                <a:cubicBezTo>
                  <a:pt x="305" y="351"/>
                  <a:pt x="305" y="351"/>
                  <a:pt x="304" y="351"/>
                </a:cubicBezTo>
                <a:cubicBezTo>
                  <a:pt x="304" y="352"/>
                  <a:pt x="304" y="351"/>
                  <a:pt x="303" y="352"/>
                </a:cubicBezTo>
                <a:cubicBezTo>
                  <a:pt x="302" y="352"/>
                  <a:pt x="300" y="351"/>
                  <a:pt x="300" y="351"/>
                </a:cubicBezTo>
                <a:cubicBezTo>
                  <a:pt x="300" y="351"/>
                  <a:pt x="300" y="352"/>
                  <a:pt x="299" y="352"/>
                </a:cubicBezTo>
                <a:cubicBezTo>
                  <a:pt x="299" y="351"/>
                  <a:pt x="297" y="352"/>
                  <a:pt x="296" y="351"/>
                </a:cubicBezTo>
                <a:cubicBezTo>
                  <a:pt x="296" y="352"/>
                  <a:pt x="294" y="352"/>
                  <a:pt x="293" y="352"/>
                </a:cubicBezTo>
                <a:cubicBezTo>
                  <a:pt x="293" y="352"/>
                  <a:pt x="293" y="352"/>
                  <a:pt x="293" y="353"/>
                </a:cubicBezTo>
                <a:cubicBezTo>
                  <a:pt x="293" y="353"/>
                  <a:pt x="293" y="352"/>
                  <a:pt x="292" y="352"/>
                </a:cubicBezTo>
                <a:cubicBezTo>
                  <a:pt x="292" y="353"/>
                  <a:pt x="293" y="353"/>
                  <a:pt x="293" y="353"/>
                </a:cubicBezTo>
                <a:cubicBezTo>
                  <a:pt x="294" y="353"/>
                  <a:pt x="294" y="353"/>
                  <a:pt x="296" y="353"/>
                </a:cubicBezTo>
                <a:cubicBezTo>
                  <a:pt x="296" y="353"/>
                  <a:pt x="297" y="353"/>
                  <a:pt x="297" y="353"/>
                </a:cubicBezTo>
                <a:cubicBezTo>
                  <a:pt x="298" y="353"/>
                  <a:pt x="299" y="353"/>
                  <a:pt x="300" y="352"/>
                </a:cubicBezTo>
                <a:cubicBezTo>
                  <a:pt x="301" y="353"/>
                  <a:pt x="302" y="353"/>
                  <a:pt x="303" y="353"/>
                </a:cubicBezTo>
                <a:cubicBezTo>
                  <a:pt x="303" y="353"/>
                  <a:pt x="303" y="353"/>
                  <a:pt x="303" y="353"/>
                </a:cubicBezTo>
                <a:cubicBezTo>
                  <a:pt x="304" y="353"/>
                  <a:pt x="304" y="354"/>
                  <a:pt x="304" y="354"/>
                </a:cubicBezTo>
                <a:cubicBezTo>
                  <a:pt x="304" y="354"/>
                  <a:pt x="304" y="354"/>
                  <a:pt x="305" y="354"/>
                </a:cubicBezTo>
                <a:cubicBezTo>
                  <a:pt x="306" y="353"/>
                  <a:pt x="307" y="354"/>
                  <a:pt x="307" y="354"/>
                </a:cubicBezTo>
                <a:cubicBezTo>
                  <a:pt x="309" y="354"/>
                  <a:pt x="310" y="354"/>
                  <a:pt x="310" y="354"/>
                </a:cubicBezTo>
                <a:cubicBezTo>
                  <a:pt x="310" y="355"/>
                  <a:pt x="311" y="354"/>
                  <a:pt x="312" y="354"/>
                </a:cubicBezTo>
                <a:cubicBezTo>
                  <a:pt x="313" y="355"/>
                  <a:pt x="313" y="355"/>
                  <a:pt x="314" y="355"/>
                </a:cubicBezTo>
                <a:cubicBezTo>
                  <a:pt x="315" y="356"/>
                  <a:pt x="315" y="355"/>
                  <a:pt x="316" y="356"/>
                </a:cubicBezTo>
                <a:cubicBezTo>
                  <a:pt x="318" y="356"/>
                  <a:pt x="317" y="357"/>
                  <a:pt x="319" y="356"/>
                </a:cubicBezTo>
                <a:cubicBezTo>
                  <a:pt x="323" y="357"/>
                  <a:pt x="323" y="355"/>
                  <a:pt x="325" y="357"/>
                </a:cubicBezTo>
                <a:cubicBezTo>
                  <a:pt x="326" y="357"/>
                  <a:pt x="330" y="359"/>
                  <a:pt x="330" y="359"/>
                </a:cubicBezTo>
                <a:cubicBezTo>
                  <a:pt x="330" y="360"/>
                  <a:pt x="330" y="360"/>
                  <a:pt x="330" y="360"/>
                </a:cubicBezTo>
                <a:cubicBezTo>
                  <a:pt x="329" y="359"/>
                  <a:pt x="327" y="359"/>
                  <a:pt x="325" y="359"/>
                </a:cubicBezTo>
                <a:cubicBezTo>
                  <a:pt x="325" y="359"/>
                  <a:pt x="323" y="358"/>
                  <a:pt x="323" y="358"/>
                </a:cubicBezTo>
                <a:cubicBezTo>
                  <a:pt x="322" y="358"/>
                  <a:pt x="322" y="357"/>
                  <a:pt x="321" y="357"/>
                </a:cubicBezTo>
                <a:cubicBezTo>
                  <a:pt x="320" y="357"/>
                  <a:pt x="318" y="358"/>
                  <a:pt x="316" y="357"/>
                </a:cubicBezTo>
                <a:cubicBezTo>
                  <a:pt x="316" y="357"/>
                  <a:pt x="315" y="358"/>
                  <a:pt x="314" y="357"/>
                </a:cubicBezTo>
                <a:cubicBezTo>
                  <a:pt x="313" y="357"/>
                  <a:pt x="312" y="357"/>
                  <a:pt x="310" y="357"/>
                </a:cubicBezTo>
                <a:cubicBezTo>
                  <a:pt x="309" y="357"/>
                  <a:pt x="309" y="356"/>
                  <a:pt x="308" y="356"/>
                </a:cubicBezTo>
                <a:cubicBezTo>
                  <a:pt x="306" y="357"/>
                  <a:pt x="304" y="357"/>
                  <a:pt x="302" y="357"/>
                </a:cubicBezTo>
                <a:cubicBezTo>
                  <a:pt x="302" y="357"/>
                  <a:pt x="301" y="357"/>
                  <a:pt x="301" y="357"/>
                </a:cubicBezTo>
                <a:cubicBezTo>
                  <a:pt x="301" y="357"/>
                  <a:pt x="301" y="358"/>
                  <a:pt x="300" y="358"/>
                </a:cubicBezTo>
                <a:cubicBezTo>
                  <a:pt x="298" y="358"/>
                  <a:pt x="298" y="358"/>
                  <a:pt x="298" y="358"/>
                </a:cubicBezTo>
                <a:cubicBezTo>
                  <a:pt x="297" y="359"/>
                  <a:pt x="299" y="358"/>
                  <a:pt x="299" y="359"/>
                </a:cubicBezTo>
                <a:cubicBezTo>
                  <a:pt x="299" y="359"/>
                  <a:pt x="301" y="360"/>
                  <a:pt x="300" y="360"/>
                </a:cubicBezTo>
                <a:cubicBezTo>
                  <a:pt x="299" y="360"/>
                  <a:pt x="299" y="361"/>
                  <a:pt x="298" y="361"/>
                </a:cubicBezTo>
                <a:cubicBezTo>
                  <a:pt x="298" y="360"/>
                  <a:pt x="298" y="360"/>
                  <a:pt x="297" y="360"/>
                </a:cubicBezTo>
                <a:cubicBezTo>
                  <a:pt x="297" y="360"/>
                  <a:pt x="297" y="361"/>
                  <a:pt x="297" y="361"/>
                </a:cubicBezTo>
                <a:cubicBezTo>
                  <a:pt x="295" y="360"/>
                  <a:pt x="295" y="359"/>
                  <a:pt x="294" y="359"/>
                </a:cubicBezTo>
                <a:cubicBezTo>
                  <a:pt x="294" y="360"/>
                  <a:pt x="295" y="359"/>
                  <a:pt x="295" y="361"/>
                </a:cubicBezTo>
                <a:cubicBezTo>
                  <a:pt x="294" y="361"/>
                  <a:pt x="293" y="361"/>
                  <a:pt x="292" y="361"/>
                </a:cubicBezTo>
                <a:cubicBezTo>
                  <a:pt x="292" y="360"/>
                  <a:pt x="292" y="359"/>
                  <a:pt x="291" y="358"/>
                </a:cubicBezTo>
                <a:cubicBezTo>
                  <a:pt x="288" y="358"/>
                  <a:pt x="288" y="358"/>
                  <a:pt x="288" y="358"/>
                </a:cubicBezTo>
                <a:cubicBezTo>
                  <a:pt x="287" y="359"/>
                  <a:pt x="287" y="359"/>
                  <a:pt x="287" y="360"/>
                </a:cubicBezTo>
                <a:cubicBezTo>
                  <a:pt x="287" y="360"/>
                  <a:pt x="287" y="361"/>
                  <a:pt x="287" y="362"/>
                </a:cubicBezTo>
                <a:cubicBezTo>
                  <a:pt x="287" y="362"/>
                  <a:pt x="286" y="362"/>
                  <a:pt x="286" y="362"/>
                </a:cubicBezTo>
                <a:cubicBezTo>
                  <a:pt x="285" y="360"/>
                  <a:pt x="287" y="360"/>
                  <a:pt x="286" y="359"/>
                </a:cubicBezTo>
                <a:cubicBezTo>
                  <a:pt x="284" y="359"/>
                  <a:pt x="285" y="360"/>
                  <a:pt x="283" y="360"/>
                </a:cubicBezTo>
                <a:cubicBezTo>
                  <a:pt x="283" y="360"/>
                  <a:pt x="282" y="360"/>
                  <a:pt x="281" y="360"/>
                </a:cubicBezTo>
                <a:cubicBezTo>
                  <a:pt x="281" y="360"/>
                  <a:pt x="281" y="361"/>
                  <a:pt x="280" y="361"/>
                </a:cubicBezTo>
                <a:cubicBezTo>
                  <a:pt x="280" y="361"/>
                  <a:pt x="279" y="360"/>
                  <a:pt x="279" y="361"/>
                </a:cubicBezTo>
                <a:cubicBezTo>
                  <a:pt x="279" y="360"/>
                  <a:pt x="279" y="361"/>
                  <a:pt x="279" y="361"/>
                </a:cubicBezTo>
                <a:cubicBezTo>
                  <a:pt x="277" y="361"/>
                  <a:pt x="276" y="360"/>
                  <a:pt x="275" y="360"/>
                </a:cubicBezTo>
                <a:cubicBezTo>
                  <a:pt x="274" y="361"/>
                  <a:pt x="274" y="362"/>
                  <a:pt x="272" y="363"/>
                </a:cubicBezTo>
                <a:cubicBezTo>
                  <a:pt x="270" y="363"/>
                  <a:pt x="269" y="364"/>
                  <a:pt x="267" y="363"/>
                </a:cubicBezTo>
                <a:cubicBezTo>
                  <a:pt x="267" y="364"/>
                  <a:pt x="267" y="365"/>
                  <a:pt x="266" y="365"/>
                </a:cubicBezTo>
                <a:cubicBezTo>
                  <a:pt x="266" y="364"/>
                  <a:pt x="264" y="364"/>
                  <a:pt x="264" y="364"/>
                </a:cubicBezTo>
                <a:cubicBezTo>
                  <a:pt x="263" y="363"/>
                  <a:pt x="264" y="365"/>
                  <a:pt x="263" y="364"/>
                </a:cubicBezTo>
                <a:cubicBezTo>
                  <a:pt x="263" y="364"/>
                  <a:pt x="262" y="364"/>
                  <a:pt x="262" y="363"/>
                </a:cubicBezTo>
                <a:cubicBezTo>
                  <a:pt x="262" y="363"/>
                  <a:pt x="263" y="363"/>
                  <a:pt x="263" y="363"/>
                </a:cubicBezTo>
                <a:cubicBezTo>
                  <a:pt x="263" y="363"/>
                  <a:pt x="263" y="362"/>
                  <a:pt x="263" y="362"/>
                </a:cubicBezTo>
                <a:cubicBezTo>
                  <a:pt x="264" y="361"/>
                  <a:pt x="265" y="360"/>
                  <a:pt x="266" y="360"/>
                </a:cubicBezTo>
                <a:cubicBezTo>
                  <a:pt x="266" y="359"/>
                  <a:pt x="267" y="359"/>
                  <a:pt x="267" y="358"/>
                </a:cubicBezTo>
                <a:cubicBezTo>
                  <a:pt x="265" y="357"/>
                  <a:pt x="264" y="360"/>
                  <a:pt x="262" y="359"/>
                </a:cubicBezTo>
                <a:cubicBezTo>
                  <a:pt x="262" y="359"/>
                  <a:pt x="262" y="359"/>
                  <a:pt x="262" y="359"/>
                </a:cubicBezTo>
                <a:cubicBezTo>
                  <a:pt x="262" y="359"/>
                  <a:pt x="261" y="359"/>
                  <a:pt x="261" y="360"/>
                </a:cubicBezTo>
                <a:cubicBezTo>
                  <a:pt x="261" y="360"/>
                  <a:pt x="261" y="361"/>
                  <a:pt x="260" y="361"/>
                </a:cubicBezTo>
                <a:cubicBezTo>
                  <a:pt x="259" y="361"/>
                  <a:pt x="259" y="361"/>
                  <a:pt x="259" y="361"/>
                </a:cubicBezTo>
                <a:cubicBezTo>
                  <a:pt x="258" y="363"/>
                  <a:pt x="260" y="362"/>
                  <a:pt x="261" y="363"/>
                </a:cubicBezTo>
                <a:cubicBezTo>
                  <a:pt x="261" y="363"/>
                  <a:pt x="261" y="365"/>
                  <a:pt x="261" y="365"/>
                </a:cubicBezTo>
                <a:cubicBezTo>
                  <a:pt x="261" y="365"/>
                  <a:pt x="261" y="366"/>
                  <a:pt x="261" y="366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9" y="367"/>
                  <a:pt x="260" y="367"/>
                  <a:pt x="259" y="367"/>
                </a:cubicBezTo>
                <a:cubicBezTo>
                  <a:pt x="258" y="367"/>
                  <a:pt x="258" y="367"/>
                  <a:pt x="258" y="367"/>
                </a:cubicBezTo>
                <a:cubicBezTo>
                  <a:pt x="257" y="366"/>
                  <a:pt x="256" y="365"/>
                  <a:pt x="256" y="364"/>
                </a:cubicBezTo>
                <a:cubicBezTo>
                  <a:pt x="257" y="364"/>
                  <a:pt x="257" y="363"/>
                  <a:pt x="258" y="363"/>
                </a:cubicBezTo>
                <a:cubicBezTo>
                  <a:pt x="258" y="363"/>
                  <a:pt x="258" y="363"/>
                  <a:pt x="259" y="362"/>
                </a:cubicBezTo>
                <a:cubicBezTo>
                  <a:pt x="259" y="361"/>
                  <a:pt x="258" y="361"/>
                  <a:pt x="258" y="360"/>
                </a:cubicBezTo>
                <a:cubicBezTo>
                  <a:pt x="257" y="360"/>
                  <a:pt x="257" y="361"/>
                  <a:pt x="256" y="361"/>
                </a:cubicBezTo>
                <a:cubicBezTo>
                  <a:pt x="254" y="361"/>
                  <a:pt x="253" y="362"/>
                  <a:pt x="251" y="361"/>
                </a:cubicBezTo>
                <a:cubicBezTo>
                  <a:pt x="250" y="362"/>
                  <a:pt x="250" y="363"/>
                  <a:pt x="250" y="364"/>
                </a:cubicBezTo>
                <a:cubicBezTo>
                  <a:pt x="250" y="364"/>
                  <a:pt x="249" y="365"/>
                  <a:pt x="248" y="365"/>
                </a:cubicBezTo>
                <a:cubicBezTo>
                  <a:pt x="247" y="364"/>
                  <a:pt x="247" y="362"/>
                  <a:pt x="245" y="362"/>
                </a:cubicBezTo>
                <a:cubicBezTo>
                  <a:pt x="245" y="364"/>
                  <a:pt x="246" y="364"/>
                  <a:pt x="246" y="365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5" y="366"/>
                  <a:pt x="245" y="366"/>
                  <a:pt x="245" y="366"/>
                </a:cubicBezTo>
                <a:cubicBezTo>
                  <a:pt x="245" y="366"/>
                  <a:pt x="244" y="366"/>
                  <a:pt x="243" y="366"/>
                </a:cubicBezTo>
                <a:cubicBezTo>
                  <a:pt x="243" y="367"/>
                  <a:pt x="243" y="367"/>
                  <a:pt x="243" y="367"/>
                </a:cubicBezTo>
                <a:cubicBezTo>
                  <a:pt x="242" y="367"/>
                  <a:pt x="242" y="369"/>
                  <a:pt x="242" y="369"/>
                </a:cubicBezTo>
                <a:cubicBezTo>
                  <a:pt x="242" y="368"/>
                  <a:pt x="241" y="368"/>
                  <a:pt x="241" y="367"/>
                </a:cubicBezTo>
                <a:cubicBezTo>
                  <a:pt x="242" y="365"/>
                  <a:pt x="241" y="364"/>
                  <a:pt x="240" y="364"/>
                </a:cubicBezTo>
                <a:cubicBezTo>
                  <a:pt x="240" y="365"/>
                  <a:pt x="240" y="367"/>
                  <a:pt x="240" y="369"/>
                </a:cubicBezTo>
                <a:cubicBezTo>
                  <a:pt x="241" y="369"/>
                  <a:pt x="242" y="370"/>
                  <a:pt x="241" y="371"/>
                </a:cubicBezTo>
                <a:cubicBezTo>
                  <a:pt x="240" y="371"/>
                  <a:pt x="240" y="370"/>
                  <a:pt x="239" y="370"/>
                </a:cubicBezTo>
                <a:cubicBezTo>
                  <a:pt x="238" y="370"/>
                  <a:pt x="238" y="372"/>
                  <a:pt x="237" y="372"/>
                </a:cubicBezTo>
                <a:cubicBezTo>
                  <a:pt x="237" y="371"/>
                  <a:pt x="237" y="370"/>
                  <a:pt x="236" y="370"/>
                </a:cubicBezTo>
                <a:cubicBezTo>
                  <a:pt x="235" y="371"/>
                  <a:pt x="236" y="371"/>
                  <a:pt x="236" y="372"/>
                </a:cubicBezTo>
                <a:cubicBezTo>
                  <a:pt x="235" y="372"/>
                  <a:pt x="234" y="373"/>
                  <a:pt x="233" y="373"/>
                </a:cubicBezTo>
                <a:cubicBezTo>
                  <a:pt x="233" y="374"/>
                  <a:pt x="233" y="375"/>
                  <a:pt x="233" y="375"/>
                </a:cubicBezTo>
                <a:cubicBezTo>
                  <a:pt x="233" y="375"/>
                  <a:pt x="232" y="374"/>
                  <a:pt x="232" y="374"/>
                </a:cubicBezTo>
                <a:cubicBezTo>
                  <a:pt x="231" y="375"/>
                  <a:pt x="232" y="376"/>
                  <a:pt x="231" y="376"/>
                </a:cubicBezTo>
                <a:cubicBezTo>
                  <a:pt x="230" y="375"/>
                  <a:pt x="230" y="374"/>
                  <a:pt x="228" y="375"/>
                </a:cubicBezTo>
                <a:cubicBezTo>
                  <a:pt x="228" y="376"/>
                  <a:pt x="229" y="378"/>
                  <a:pt x="228" y="379"/>
                </a:cubicBezTo>
                <a:cubicBezTo>
                  <a:pt x="227" y="378"/>
                  <a:pt x="227" y="378"/>
                  <a:pt x="225" y="378"/>
                </a:cubicBezTo>
                <a:cubicBezTo>
                  <a:pt x="225" y="378"/>
                  <a:pt x="225" y="379"/>
                  <a:pt x="224" y="379"/>
                </a:cubicBezTo>
                <a:cubicBezTo>
                  <a:pt x="224" y="379"/>
                  <a:pt x="224" y="380"/>
                  <a:pt x="224" y="380"/>
                </a:cubicBezTo>
                <a:cubicBezTo>
                  <a:pt x="223" y="380"/>
                  <a:pt x="222" y="380"/>
                  <a:pt x="221" y="381"/>
                </a:cubicBezTo>
                <a:cubicBezTo>
                  <a:pt x="221" y="382"/>
                  <a:pt x="222" y="382"/>
                  <a:pt x="222" y="384"/>
                </a:cubicBezTo>
                <a:cubicBezTo>
                  <a:pt x="221" y="384"/>
                  <a:pt x="221" y="383"/>
                  <a:pt x="220" y="383"/>
                </a:cubicBezTo>
                <a:cubicBezTo>
                  <a:pt x="219" y="384"/>
                  <a:pt x="218" y="384"/>
                  <a:pt x="218" y="385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8" y="383"/>
                  <a:pt x="219" y="382"/>
                  <a:pt x="220" y="383"/>
                </a:cubicBezTo>
                <a:cubicBezTo>
                  <a:pt x="220" y="381"/>
                  <a:pt x="222" y="381"/>
                  <a:pt x="222" y="380"/>
                </a:cubicBezTo>
                <a:cubicBezTo>
                  <a:pt x="223" y="379"/>
                  <a:pt x="221" y="379"/>
                  <a:pt x="221" y="377"/>
                </a:cubicBezTo>
                <a:cubicBezTo>
                  <a:pt x="224" y="378"/>
                  <a:pt x="224" y="378"/>
                  <a:pt x="224" y="378"/>
                </a:cubicBezTo>
                <a:cubicBezTo>
                  <a:pt x="224" y="377"/>
                  <a:pt x="224" y="376"/>
                  <a:pt x="225" y="376"/>
                </a:cubicBezTo>
                <a:cubicBezTo>
                  <a:pt x="226" y="376"/>
                  <a:pt x="226" y="376"/>
                  <a:pt x="226" y="376"/>
                </a:cubicBezTo>
                <a:cubicBezTo>
                  <a:pt x="227" y="374"/>
                  <a:pt x="229" y="374"/>
                  <a:pt x="229" y="373"/>
                </a:cubicBezTo>
                <a:cubicBezTo>
                  <a:pt x="231" y="373"/>
                  <a:pt x="231" y="372"/>
                  <a:pt x="231" y="372"/>
                </a:cubicBezTo>
                <a:cubicBezTo>
                  <a:pt x="231" y="372"/>
                  <a:pt x="233" y="372"/>
                  <a:pt x="233" y="372"/>
                </a:cubicBezTo>
                <a:cubicBezTo>
                  <a:pt x="233" y="372"/>
                  <a:pt x="233" y="371"/>
                  <a:pt x="234" y="370"/>
                </a:cubicBezTo>
                <a:cubicBezTo>
                  <a:pt x="231" y="369"/>
                  <a:pt x="229" y="370"/>
                  <a:pt x="228" y="372"/>
                </a:cubicBezTo>
                <a:cubicBezTo>
                  <a:pt x="227" y="372"/>
                  <a:pt x="227" y="373"/>
                  <a:pt x="226" y="372"/>
                </a:cubicBezTo>
                <a:cubicBezTo>
                  <a:pt x="226" y="372"/>
                  <a:pt x="226" y="372"/>
                  <a:pt x="225" y="372"/>
                </a:cubicBezTo>
                <a:cubicBezTo>
                  <a:pt x="224" y="373"/>
                  <a:pt x="225" y="375"/>
                  <a:pt x="224" y="375"/>
                </a:cubicBezTo>
                <a:cubicBezTo>
                  <a:pt x="222" y="375"/>
                  <a:pt x="222" y="376"/>
                  <a:pt x="220" y="375"/>
                </a:cubicBezTo>
                <a:cubicBezTo>
                  <a:pt x="220" y="376"/>
                  <a:pt x="221" y="377"/>
                  <a:pt x="220" y="377"/>
                </a:cubicBezTo>
                <a:cubicBezTo>
                  <a:pt x="217" y="377"/>
                  <a:pt x="217" y="379"/>
                  <a:pt x="214" y="379"/>
                </a:cubicBezTo>
                <a:cubicBezTo>
                  <a:pt x="214" y="380"/>
                  <a:pt x="214" y="381"/>
                  <a:pt x="213" y="381"/>
                </a:cubicBezTo>
                <a:cubicBezTo>
                  <a:pt x="212" y="381"/>
                  <a:pt x="212" y="382"/>
                  <a:pt x="211" y="382"/>
                </a:cubicBezTo>
                <a:cubicBezTo>
                  <a:pt x="211" y="383"/>
                  <a:pt x="210" y="383"/>
                  <a:pt x="210" y="384"/>
                </a:cubicBezTo>
                <a:cubicBezTo>
                  <a:pt x="209" y="385"/>
                  <a:pt x="208" y="387"/>
                  <a:pt x="207" y="388"/>
                </a:cubicBezTo>
                <a:cubicBezTo>
                  <a:pt x="205" y="388"/>
                  <a:pt x="205" y="390"/>
                  <a:pt x="203" y="390"/>
                </a:cubicBezTo>
                <a:cubicBezTo>
                  <a:pt x="203" y="391"/>
                  <a:pt x="203" y="392"/>
                  <a:pt x="202" y="392"/>
                </a:cubicBezTo>
                <a:cubicBezTo>
                  <a:pt x="201" y="393"/>
                  <a:pt x="201" y="394"/>
                  <a:pt x="200" y="395"/>
                </a:cubicBezTo>
                <a:cubicBezTo>
                  <a:pt x="199" y="395"/>
                  <a:pt x="199" y="395"/>
                  <a:pt x="198" y="395"/>
                </a:cubicBezTo>
                <a:cubicBezTo>
                  <a:pt x="198" y="397"/>
                  <a:pt x="197" y="397"/>
                  <a:pt x="196" y="398"/>
                </a:cubicBezTo>
                <a:cubicBezTo>
                  <a:pt x="196" y="398"/>
                  <a:pt x="195" y="399"/>
                  <a:pt x="195" y="399"/>
                </a:cubicBezTo>
                <a:cubicBezTo>
                  <a:pt x="195" y="399"/>
                  <a:pt x="194" y="400"/>
                  <a:pt x="194" y="401"/>
                </a:cubicBezTo>
                <a:cubicBezTo>
                  <a:pt x="193" y="400"/>
                  <a:pt x="193" y="402"/>
                  <a:pt x="192" y="402"/>
                </a:cubicBezTo>
                <a:cubicBezTo>
                  <a:pt x="192" y="402"/>
                  <a:pt x="192" y="402"/>
                  <a:pt x="192" y="402"/>
                </a:cubicBezTo>
                <a:cubicBezTo>
                  <a:pt x="191" y="401"/>
                  <a:pt x="190" y="403"/>
                  <a:pt x="191" y="404"/>
                </a:cubicBezTo>
                <a:cubicBezTo>
                  <a:pt x="191" y="403"/>
                  <a:pt x="191" y="404"/>
                  <a:pt x="191" y="404"/>
                </a:cubicBezTo>
                <a:cubicBezTo>
                  <a:pt x="191" y="404"/>
                  <a:pt x="192" y="404"/>
                  <a:pt x="192" y="404"/>
                </a:cubicBezTo>
                <a:cubicBezTo>
                  <a:pt x="193" y="403"/>
                  <a:pt x="193" y="403"/>
                  <a:pt x="193" y="402"/>
                </a:cubicBezTo>
                <a:cubicBezTo>
                  <a:pt x="194" y="402"/>
                  <a:pt x="194" y="402"/>
                  <a:pt x="195" y="402"/>
                </a:cubicBezTo>
                <a:cubicBezTo>
                  <a:pt x="195" y="402"/>
                  <a:pt x="195" y="402"/>
                  <a:pt x="195" y="401"/>
                </a:cubicBezTo>
                <a:cubicBezTo>
                  <a:pt x="195" y="401"/>
                  <a:pt x="195" y="401"/>
                  <a:pt x="196" y="401"/>
                </a:cubicBezTo>
                <a:cubicBezTo>
                  <a:pt x="196" y="400"/>
                  <a:pt x="197" y="399"/>
                  <a:pt x="197" y="399"/>
                </a:cubicBezTo>
                <a:cubicBezTo>
                  <a:pt x="197" y="399"/>
                  <a:pt x="198" y="399"/>
                  <a:pt x="198" y="398"/>
                </a:cubicBezTo>
                <a:cubicBezTo>
                  <a:pt x="199" y="398"/>
                  <a:pt x="199" y="397"/>
                  <a:pt x="199" y="397"/>
                </a:cubicBezTo>
                <a:cubicBezTo>
                  <a:pt x="201" y="396"/>
                  <a:pt x="201" y="395"/>
                  <a:pt x="202" y="394"/>
                </a:cubicBezTo>
                <a:cubicBezTo>
                  <a:pt x="204" y="394"/>
                  <a:pt x="203" y="392"/>
                  <a:pt x="204" y="392"/>
                </a:cubicBezTo>
                <a:cubicBezTo>
                  <a:pt x="205" y="392"/>
                  <a:pt x="205" y="391"/>
                  <a:pt x="205" y="391"/>
                </a:cubicBezTo>
                <a:cubicBezTo>
                  <a:pt x="206" y="391"/>
                  <a:pt x="207" y="389"/>
                  <a:pt x="208" y="389"/>
                </a:cubicBezTo>
                <a:cubicBezTo>
                  <a:pt x="209" y="389"/>
                  <a:pt x="209" y="391"/>
                  <a:pt x="210" y="390"/>
                </a:cubicBezTo>
                <a:cubicBezTo>
                  <a:pt x="210" y="389"/>
                  <a:pt x="212" y="389"/>
                  <a:pt x="211" y="388"/>
                </a:cubicBezTo>
                <a:cubicBezTo>
                  <a:pt x="211" y="387"/>
                  <a:pt x="210" y="389"/>
                  <a:pt x="210" y="387"/>
                </a:cubicBezTo>
                <a:cubicBezTo>
                  <a:pt x="210" y="386"/>
                  <a:pt x="210" y="386"/>
                  <a:pt x="212" y="386"/>
                </a:cubicBezTo>
                <a:cubicBezTo>
                  <a:pt x="212" y="385"/>
                  <a:pt x="213" y="385"/>
                  <a:pt x="213" y="385"/>
                </a:cubicBezTo>
                <a:cubicBezTo>
                  <a:pt x="213" y="385"/>
                  <a:pt x="213" y="384"/>
                  <a:pt x="213" y="384"/>
                </a:cubicBezTo>
                <a:cubicBezTo>
                  <a:pt x="214" y="385"/>
                  <a:pt x="214" y="386"/>
                  <a:pt x="215" y="386"/>
                </a:cubicBezTo>
                <a:cubicBezTo>
                  <a:pt x="215" y="385"/>
                  <a:pt x="215" y="385"/>
                  <a:pt x="215" y="385"/>
                </a:cubicBezTo>
                <a:cubicBezTo>
                  <a:pt x="215" y="386"/>
                  <a:pt x="215" y="388"/>
                  <a:pt x="214" y="389"/>
                </a:cubicBezTo>
                <a:cubicBezTo>
                  <a:pt x="212" y="389"/>
                  <a:pt x="212" y="389"/>
                  <a:pt x="212" y="389"/>
                </a:cubicBezTo>
                <a:cubicBezTo>
                  <a:pt x="210" y="391"/>
                  <a:pt x="207" y="392"/>
                  <a:pt x="205" y="394"/>
                </a:cubicBezTo>
                <a:cubicBezTo>
                  <a:pt x="204" y="395"/>
                  <a:pt x="202" y="394"/>
                  <a:pt x="202" y="395"/>
                </a:cubicBezTo>
                <a:cubicBezTo>
                  <a:pt x="202" y="395"/>
                  <a:pt x="202" y="396"/>
                  <a:pt x="201" y="396"/>
                </a:cubicBezTo>
                <a:cubicBezTo>
                  <a:pt x="201" y="397"/>
                  <a:pt x="202" y="399"/>
                  <a:pt x="202" y="399"/>
                </a:cubicBezTo>
                <a:cubicBezTo>
                  <a:pt x="203" y="400"/>
                  <a:pt x="203" y="400"/>
                  <a:pt x="203" y="401"/>
                </a:cubicBezTo>
                <a:cubicBezTo>
                  <a:pt x="202" y="402"/>
                  <a:pt x="202" y="401"/>
                  <a:pt x="200" y="401"/>
                </a:cubicBezTo>
                <a:cubicBezTo>
                  <a:pt x="200" y="401"/>
                  <a:pt x="199" y="402"/>
                  <a:pt x="199" y="402"/>
                </a:cubicBezTo>
                <a:cubicBezTo>
                  <a:pt x="198" y="402"/>
                  <a:pt x="197" y="401"/>
                  <a:pt x="196" y="401"/>
                </a:cubicBezTo>
                <a:cubicBezTo>
                  <a:pt x="195" y="402"/>
                  <a:pt x="196" y="403"/>
                  <a:pt x="196" y="405"/>
                </a:cubicBezTo>
                <a:cubicBezTo>
                  <a:pt x="195" y="405"/>
                  <a:pt x="195" y="404"/>
                  <a:pt x="194" y="405"/>
                </a:cubicBezTo>
                <a:cubicBezTo>
                  <a:pt x="194" y="405"/>
                  <a:pt x="195" y="406"/>
                  <a:pt x="194" y="407"/>
                </a:cubicBezTo>
                <a:cubicBezTo>
                  <a:pt x="194" y="408"/>
                  <a:pt x="193" y="408"/>
                  <a:pt x="193" y="408"/>
                </a:cubicBezTo>
                <a:cubicBezTo>
                  <a:pt x="192" y="409"/>
                  <a:pt x="193" y="410"/>
                  <a:pt x="192" y="410"/>
                </a:cubicBezTo>
                <a:cubicBezTo>
                  <a:pt x="191" y="409"/>
                  <a:pt x="190" y="409"/>
                  <a:pt x="188" y="409"/>
                </a:cubicBezTo>
                <a:cubicBezTo>
                  <a:pt x="188" y="411"/>
                  <a:pt x="187" y="411"/>
                  <a:pt x="187" y="412"/>
                </a:cubicBezTo>
                <a:cubicBezTo>
                  <a:pt x="186" y="413"/>
                  <a:pt x="185" y="413"/>
                  <a:pt x="184" y="414"/>
                </a:cubicBezTo>
                <a:cubicBezTo>
                  <a:pt x="184" y="414"/>
                  <a:pt x="184" y="415"/>
                  <a:pt x="183" y="415"/>
                </a:cubicBezTo>
                <a:cubicBezTo>
                  <a:pt x="183" y="417"/>
                  <a:pt x="183" y="416"/>
                  <a:pt x="183" y="417"/>
                </a:cubicBezTo>
                <a:cubicBezTo>
                  <a:pt x="181" y="418"/>
                  <a:pt x="181" y="420"/>
                  <a:pt x="179" y="420"/>
                </a:cubicBezTo>
                <a:cubicBezTo>
                  <a:pt x="179" y="422"/>
                  <a:pt x="178" y="423"/>
                  <a:pt x="177" y="424"/>
                </a:cubicBezTo>
                <a:cubicBezTo>
                  <a:pt x="177" y="424"/>
                  <a:pt x="177" y="424"/>
                  <a:pt x="177" y="425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26"/>
                  <a:pt x="177" y="427"/>
                  <a:pt x="176" y="427"/>
                </a:cubicBezTo>
                <a:cubicBezTo>
                  <a:pt x="175" y="427"/>
                  <a:pt x="175" y="425"/>
                  <a:pt x="175" y="425"/>
                </a:cubicBezTo>
                <a:cubicBezTo>
                  <a:pt x="175" y="425"/>
                  <a:pt x="175" y="425"/>
                  <a:pt x="174" y="425"/>
                </a:cubicBezTo>
                <a:cubicBezTo>
                  <a:pt x="174" y="427"/>
                  <a:pt x="176" y="428"/>
                  <a:pt x="175" y="430"/>
                </a:cubicBezTo>
                <a:cubicBezTo>
                  <a:pt x="174" y="429"/>
                  <a:pt x="174" y="430"/>
                  <a:pt x="173" y="430"/>
                </a:cubicBezTo>
                <a:cubicBezTo>
                  <a:pt x="173" y="431"/>
                  <a:pt x="174" y="432"/>
                  <a:pt x="173" y="432"/>
                </a:cubicBezTo>
                <a:cubicBezTo>
                  <a:pt x="172" y="432"/>
                  <a:pt x="173" y="430"/>
                  <a:pt x="171" y="430"/>
                </a:cubicBezTo>
                <a:cubicBezTo>
                  <a:pt x="171" y="430"/>
                  <a:pt x="171" y="430"/>
                  <a:pt x="171" y="430"/>
                </a:cubicBezTo>
                <a:cubicBezTo>
                  <a:pt x="171" y="432"/>
                  <a:pt x="172" y="432"/>
                  <a:pt x="172" y="433"/>
                </a:cubicBezTo>
                <a:cubicBezTo>
                  <a:pt x="171" y="434"/>
                  <a:pt x="170" y="435"/>
                  <a:pt x="170" y="437"/>
                </a:cubicBezTo>
                <a:cubicBezTo>
                  <a:pt x="170" y="437"/>
                  <a:pt x="170" y="437"/>
                  <a:pt x="169" y="437"/>
                </a:cubicBezTo>
                <a:cubicBezTo>
                  <a:pt x="169" y="438"/>
                  <a:pt x="170" y="439"/>
                  <a:pt x="169" y="439"/>
                </a:cubicBezTo>
                <a:cubicBezTo>
                  <a:pt x="168" y="439"/>
                  <a:pt x="167" y="438"/>
                  <a:pt x="166" y="439"/>
                </a:cubicBezTo>
                <a:cubicBezTo>
                  <a:pt x="166" y="441"/>
                  <a:pt x="167" y="442"/>
                  <a:pt x="167" y="443"/>
                </a:cubicBezTo>
                <a:cubicBezTo>
                  <a:pt x="166" y="443"/>
                  <a:pt x="166" y="444"/>
                  <a:pt x="164" y="444"/>
                </a:cubicBezTo>
                <a:cubicBezTo>
                  <a:pt x="164" y="446"/>
                  <a:pt x="163" y="446"/>
                  <a:pt x="163" y="446"/>
                </a:cubicBezTo>
                <a:cubicBezTo>
                  <a:pt x="162" y="447"/>
                  <a:pt x="163" y="448"/>
                  <a:pt x="162" y="448"/>
                </a:cubicBezTo>
                <a:cubicBezTo>
                  <a:pt x="162" y="449"/>
                  <a:pt x="160" y="449"/>
                  <a:pt x="160" y="449"/>
                </a:cubicBezTo>
                <a:cubicBezTo>
                  <a:pt x="161" y="448"/>
                  <a:pt x="161" y="447"/>
                  <a:pt x="161" y="446"/>
                </a:cubicBezTo>
                <a:cubicBezTo>
                  <a:pt x="161" y="445"/>
                  <a:pt x="160" y="445"/>
                  <a:pt x="160" y="443"/>
                </a:cubicBezTo>
                <a:cubicBezTo>
                  <a:pt x="161" y="444"/>
                  <a:pt x="161" y="444"/>
                  <a:pt x="162" y="443"/>
                </a:cubicBezTo>
                <a:cubicBezTo>
                  <a:pt x="162" y="442"/>
                  <a:pt x="163" y="442"/>
                  <a:pt x="163" y="441"/>
                </a:cubicBezTo>
                <a:cubicBezTo>
                  <a:pt x="163" y="441"/>
                  <a:pt x="164" y="441"/>
                  <a:pt x="164" y="440"/>
                </a:cubicBezTo>
                <a:cubicBezTo>
                  <a:pt x="164" y="438"/>
                  <a:pt x="165" y="438"/>
                  <a:pt x="165" y="437"/>
                </a:cubicBezTo>
                <a:cubicBezTo>
                  <a:pt x="166" y="437"/>
                  <a:pt x="166" y="436"/>
                  <a:pt x="166" y="436"/>
                </a:cubicBezTo>
                <a:cubicBezTo>
                  <a:pt x="166" y="436"/>
                  <a:pt x="167" y="436"/>
                  <a:pt x="167" y="436"/>
                </a:cubicBezTo>
                <a:cubicBezTo>
                  <a:pt x="167" y="436"/>
                  <a:pt x="167" y="435"/>
                  <a:pt x="167" y="435"/>
                </a:cubicBezTo>
                <a:cubicBezTo>
                  <a:pt x="168" y="434"/>
                  <a:pt x="169" y="434"/>
                  <a:pt x="169" y="433"/>
                </a:cubicBezTo>
                <a:cubicBezTo>
                  <a:pt x="169" y="432"/>
                  <a:pt x="169" y="432"/>
                  <a:pt x="168" y="431"/>
                </a:cubicBezTo>
                <a:cubicBezTo>
                  <a:pt x="166" y="432"/>
                  <a:pt x="165" y="433"/>
                  <a:pt x="165" y="436"/>
                </a:cubicBezTo>
                <a:cubicBezTo>
                  <a:pt x="164" y="436"/>
                  <a:pt x="163" y="437"/>
                  <a:pt x="162" y="437"/>
                </a:cubicBezTo>
                <a:cubicBezTo>
                  <a:pt x="162" y="437"/>
                  <a:pt x="162" y="438"/>
                  <a:pt x="162" y="438"/>
                </a:cubicBezTo>
                <a:cubicBezTo>
                  <a:pt x="162" y="439"/>
                  <a:pt x="163" y="439"/>
                  <a:pt x="162" y="440"/>
                </a:cubicBezTo>
                <a:cubicBezTo>
                  <a:pt x="161" y="440"/>
                  <a:pt x="160" y="441"/>
                  <a:pt x="159" y="442"/>
                </a:cubicBezTo>
                <a:cubicBezTo>
                  <a:pt x="159" y="442"/>
                  <a:pt x="159" y="443"/>
                  <a:pt x="159" y="443"/>
                </a:cubicBezTo>
                <a:cubicBezTo>
                  <a:pt x="158" y="442"/>
                  <a:pt x="159" y="444"/>
                  <a:pt x="158" y="444"/>
                </a:cubicBezTo>
                <a:cubicBezTo>
                  <a:pt x="158" y="446"/>
                  <a:pt x="158" y="446"/>
                  <a:pt x="158" y="446"/>
                </a:cubicBezTo>
                <a:cubicBezTo>
                  <a:pt x="158" y="446"/>
                  <a:pt x="157" y="446"/>
                  <a:pt x="157" y="447"/>
                </a:cubicBezTo>
                <a:cubicBezTo>
                  <a:pt x="157" y="447"/>
                  <a:pt x="156" y="447"/>
                  <a:pt x="156" y="447"/>
                </a:cubicBezTo>
                <a:cubicBezTo>
                  <a:pt x="156" y="448"/>
                  <a:pt x="155" y="448"/>
                  <a:pt x="155" y="449"/>
                </a:cubicBezTo>
                <a:cubicBezTo>
                  <a:pt x="155" y="449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4" y="450"/>
                  <a:pt x="154" y="450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3"/>
                  <a:pt x="153" y="453"/>
                  <a:pt x="153" y="453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5"/>
                  <a:pt x="154" y="455"/>
                  <a:pt x="154" y="455"/>
                </a:cubicBezTo>
                <a:cubicBezTo>
                  <a:pt x="153" y="456"/>
                  <a:pt x="152" y="457"/>
                  <a:pt x="152" y="459"/>
                </a:cubicBezTo>
                <a:cubicBezTo>
                  <a:pt x="151" y="460"/>
                  <a:pt x="151" y="459"/>
                  <a:pt x="150" y="460"/>
                </a:cubicBezTo>
                <a:cubicBezTo>
                  <a:pt x="150" y="461"/>
                  <a:pt x="149" y="460"/>
                  <a:pt x="149" y="462"/>
                </a:cubicBezTo>
                <a:cubicBezTo>
                  <a:pt x="150" y="462"/>
                  <a:pt x="148" y="462"/>
                  <a:pt x="148" y="463"/>
                </a:cubicBezTo>
                <a:cubicBezTo>
                  <a:pt x="147" y="464"/>
                  <a:pt x="150" y="463"/>
                  <a:pt x="150" y="464"/>
                </a:cubicBezTo>
                <a:cubicBezTo>
                  <a:pt x="150" y="464"/>
                  <a:pt x="150" y="464"/>
                  <a:pt x="150" y="464"/>
                </a:cubicBezTo>
                <a:cubicBezTo>
                  <a:pt x="150" y="464"/>
                  <a:pt x="151" y="464"/>
                  <a:pt x="151" y="464"/>
                </a:cubicBezTo>
                <a:cubicBezTo>
                  <a:pt x="151" y="466"/>
                  <a:pt x="150" y="466"/>
                  <a:pt x="148" y="466"/>
                </a:cubicBezTo>
                <a:cubicBezTo>
                  <a:pt x="148" y="467"/>
                  <a:pt x="148" y="467"/>
                  <a:pt x="147" y="468"/>
                </a:cubicBezTo>
                <a:cubicBezTo>
                  <a:pt x="147" y="468"/>
                  <a:pt x="147" y="468"/>
                  <a:pt x="147" y="468"/>
                </a:cubicBezTo>
                <a:cubicBezTo>
                  <a:pt x="146" y="469"/>
                  <a:pt x="146" y="471"/>
                  <a:pt x="146" y="473"/>
                </a:cubicBezTo>
                <a:cubicBezTo>
                  <a:pt x="145" y="473"/>
                  <a:pt x="145" y="474"/>
                  <a:pt x="144" y="475"/>
                </a:cubicBezTo>
                <a:cubicBezTo>
                  <a:pt x="144" y="475"/>
                  <a:pt x="142" y="482"/>
                  <a:pt x="142" y="487"/>
                </a:cubicBezTo>
                <a:cubicBezTo>
                  <a:pt x="141" y="489"/>
                  <a:pt x="139" y="490"/>
                  <a:pt x="139" y="492"/>
                </a:cubicBezTo>
                <a:cubicBezTo>
                  <a:pt x="138" y="493"/>
                  <a:pt x="138" y="495"/>
                  <a:pt x="138" y="497"/>
                </a:cubicBezTo>
                <a:cubicBezTo>
                  <a:pt x="138" y="498"/>
                  <a:pt x="137" y="498"/>
                  <a:pt x="137" y="499"/>
                </a:cubicBezTo>
                <a:cubicBezTo>
                  <a:pt x="137" y="500"/>
                  <a:pt x="137" y="500"/>
                  <a:pt x="136" y="501"/>
                </a:cubicBezTo>
                <a:cubicBezTo>
                  <a:pt x="136" y="503"/>
                  <a:pt x="137" y="503"/>
                  <a:pt x="136" y="503"/>
                </a:cubicBezTo>
                <a:cubicBezTo>
                  <a:pt x="136" y="503"/>
                  <a:pt x="136" y="505"/>
                  <a:pt x="136" y="505"/>
                </a:cubicBezTo>
                <a:cubicBezTo>
                  <a:pt x="136" y="505"/>
                  <a:pt x="136" y="505"/>
                  <a:pt x="136" y="506"/>
                </a:cubicBezTo>
                <a:cubicBezTo>
                  <a:pt x="135" y="506"/>
                  <a:pt x="136" y="507"/>
                  <a:pt x="135" y="507"/>
                </a:cubicBezTo>
                <a:cubicBezTo>
                  <a:pt x="135" y="510"/>
                  <a:pt x="133" y="513"/>
                  <a:pt x="135" y="516"/>
                </a:cubicBezTo>
                <a:cubicBezTo>
                  <a:pt x="133" y="517"/>
                  <a:pt x="135" y="519"/>
                  <a:pt x="134" y="520"/>
                </a:cubicBezTo>
                <a:cubicBezTo>
                  <a:pt x="134" y="521"/>
                  <a:pt x="134" y="522"/>
                  <a:pt x="134" y="522"/>
                </a:cubicBezTo>
                <a:cubicBezTo>
                  <a:pt x="133" y="523"/>
                  <a:pt x="134" y="524"/>
                  <a:pt x="134" y="524"/>
                </a:cubicBezTo>
                <a:cubicBezTo>
                  <a:pt x="133" y="525"/>
                  <a:pt x="133" y="525"/>
                  <a:pt x="133" y="525"/>
                </a:cubicBezTo>
                <a:cubicBezTo>
                  <a:pt x="133" y="526"/>
                  <a:pt x="133" y="527"/>
                  <a:pt x="133" y="528"/>
                </a:cubicBezTo>
                <a:cubicBezTo>
                  <a:pt x="133" y="529"/>
                  <a:pt x="133" y="529"/>
                  <a:pt x="133" y="530"/>
                </a:cubicBezTo>
                <a:cubicBezTo>
                  <a:pt x="133" y="531"/>
                  <a:pt x="133" y="531"/>
                  <a:pt x="133" y="531"/>
                </a:cubicBezTo>
                <a:cubicBezTo>
                  <a:pt x="132" y="533"/>
                  <a:pt x="132" y="534"/>
                  <a:pt x="132" y="536"/>
                </a:cubicBezTo>
                <a:cubicBezTo>
                  <a:pt x="133" y="538"/>
                  <a:pt x="132" y="542"/>
                  <a:pt x="132" y="543"/>
                </a:cubicBezTo>
                <a:cubicBezTo>
                  <a:pt x="132" y="543"/>
                  <a:pt x="132" y="543"/>
                  <a:pt x="131" y="544"/>
                </a:cubicBezTo>
                <a:cubicBezTo>
                  <a:pt x="131" y="545"/>
                  <a:pt x="132" y="545"/>
                  <a:pt x="132" y="546"/>
                </a:cubicBezTo>
                <a:cubicBezTo>
                  <a:pt x="132" y="546"/>
                  <a:pt x="131" y="546"/>
                  <a:pt x="131" y="546"/>
                </a:cubicBezTo>
                <a:cubicBezTo>
                  <a:pt x="131" y="546"/>
                  <a:pt x="131" y="547"/>
                  <a:pt x="131" y="547"/>
                </a:cubicBezTo>
                <a:cubicBezTo>
                  <a:pt x="131" y="548"/>
                  <a:pt x="132" y="549"/>
                  <a:pt x="132" y="550"/>
                </a:cubicBezTo>
                <a:cubicBezTo>
                  <a:pt x="132" y="551"/>
                  <a:pt x="131" y="552"/>
                  <a:pt x="131" y="553"/>
                </a:cubicBezTo>
                <a:cubicBezTo>
                  <a:pt x="131" y="555"/>
                  <a:pt x="131" y="557"/>
                  <a:pt x="131" y="559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0" y="564"/>
                  <a:pt x="131" y="567"/>
                  <a:pt x="131" y="569"/>
                </a:cubicBezTo>
                <a:cubicBezTo>
                  <a:pt x="131" y="571"/>
                  <a:pt x="130" y="570"/>
                  <a:pt x="131" y="571"/>
                </a:cubicBezTo>
                <a:cubicBezTo>
                  <a:pt x="131" y="571"/>
                  <a:pt x="131" y="572"/>
                  <a:pt x="131" y="572"/>
                </a:cubicBezTo>
                <a:cubicBezTo>
                  <a:pt x="131" y="573"/>
                  <a:pt x="131" y="574"/>
                  <a:pt x="131" y="576"/>
                </a:cubicBezTo>
                <a:cubicBezTo>
                  <a:pt x="131" y="577"/>
                  <a:pt x="131" y="577"/>
                  <a:pt x="131" y="578"/>
                </a:cubicBezTo>
                <a:cubicBezTo>
                  <a:pt x="131" y="578"/>
                  <a:pt x="131" y="579"/>
                  <a:pt x="131" y="579"/>
                </a:cubicBezTo>
                <a:cubicBezTo>
                  <a:pt x="131" y="580"/>
                  <a:pt x="131" y="581"/>
                  <a:pt x="131" y="582"/>
                </a:cubicBezTo>
                <a:cubicBezTo>
                  <a:pt x="131" y="583"/>
                  <a:pt x="131" y="584"/>
                  <a:pt x="131" y="584"/>
                </a:cubicBezTo>
                <a:cubicBezTo>
                  <a:pt x="131" y="585"/>
                  <a:pt x="132" y="586"/>
                  <a:pt x="132" y="586"/>
                </a:cubicBezTo>
                <a:cubicBezTo>
                  <a:pt x="132" y="587"/>
                  <a:pt x="132" y="587"/>
                  <a:pt x="132" y="587"/>
                </a:cubicBezTo>
                <a:cubicBezTo>
                  <a:pt x="132" y="588"/>
                  <a:pt x="133" y="588"/>
                  <a:pt x="133" y="589"/>
                </a:cubicBezTo>
                <a:cubicBezTo>
                  <a:pt x="133" y="590"/>
                  <a:pt x="132" y="590"/>
                  <a:pt x="132" y="591"/>
                </a:cubicBezTo>
                <a:cubicBezTo>
                  <a:pt x="132" y="591"/>
                  <a:pt x="132" y="592"/>
                  <a:pt x="132" y="592"/>
                </a:cubicBezTo>
                <a:cubicBezTo>
                  <a:pt x="132" y="593"/>
                  <a:pt x="133" y="594"/>
                  <a:pt x="133" y="595"/>
                </a:cubicBezTo>
                <a:cubicBezTo>
                  <a:pt x="134" y="598"/>
                  <a:pt x="133" y="602"/>
                  <a:pt x="134" y="604"/>
                </a:cubicBezTo>
                <a:cubicBezTo>
                  <a:pt x="134" y="605"/>
                  <a:pt x="134" y="607"/>
                  <a:pt x="134" y="607"/>
                </a:cubicBezTo>
                <a:cubicBezTo>
                  <a:pt x="134" y="608"/>
                  <a:pt x="134" y="608"/>
                  <a:pt x="135" y="609"/>
                </a:cubicBezTo>
                <a:cubicBezTo>
                  <a:pt x="135" y="609"/>
                  <a:pt x="135" y="609"/>
                  <a:pt x="135" y="609"/>
                </a:cubicBezTo>
                <a:cubicBezTo>
                  <a:pt x="135" y="610"/>
                  <a:pt x="135" y="609"/>
                  <a:pt x="135" y="609"/>
                </a:cubicBezTo>
                <a:cubicBezTo>
                  <a:pt x="136" y="610"/>
                  <a:pt x="135" y="613"/>
                  <a:pt x="135" y="614"/>
                </a:cubicBezTo>
                <a:cubicBezTo>
                  <a:pt x="136" y="615"/>
                  <a:pt x="137" y="616"/>
                  <a:pt x="137" y="617"/>
                </a:cubicBezTo>
                <a:cubicBezTo>
                  <a:pt x="137" y="619"/>
                  <a:pt x="137" y="620"/>
                  <a:pt x="137" y="621"/>
                </a:cubicBezTo>
                <a:cubicBezTo>
                  <a:pt x="137" y="621"/>
                  <a:pt x="137" y="621"/>
                  <a:pt x="137" y="622"/>
                </a:cubicBezTo>
                <a:cubicBezTo>
                  <a:pt x="137" y="622"/>
                  <a:pt x="138" y="622"/>
                  <a:pt x="138" y="622"/>
                </a:cubicBezTo>
                <a:cubicBezTo>
                  <a:pt x="138" y="623"/>
                  <a:pt x="138" y="623"/>
                  <a:pt x="138" y="624"/>
                </a:cubicBezTo>
                <a:cubicBezTo>
                  <a:pt x="138" y="624"/>
                  <a:pt x="138" y="624"/>
                  <a:pt x="139" y="625"/>
                </a:cubicBezTo>
                <a:cubicBezTo>
                  <a:pt x="139" y="626"/>
                  <a:pt x="139" y="626"/>
                  <a:pt x="139" y="627"/>
                </a:cubicBezTo>
                <a:cubicBezTo>
                  <a:pt x="139" y="627"/>
                  <a:pt x="139" y="628"/>
                  <a:pt x="140" y="628"/>
                </a:cubicBezTo>
                <a:cubicBezTo>
                  <a:pt x="140" y="628"/>
                  <a:pt x="140" y="629"/>
                  <a:pt x="140" y="630"/>
                </a:cubicBezTo>
                <a:cubicBezTo>
                  <a:pt x="141" y="631"/>
                  <a:pt x="140" y="632"/>
                  <a:pt x="140" y="633"/>
                </a:cubicBezTo>
                <a:cubicBezTo>
                  <a:pt x="141" y="635"/>
                  <a:pt x="142" y="636"/>
                  <a:pt x="142" y="638"/>
                </a:cubicBezTo>
                <a:cubicBezTo>
                  <a:pt x="144" y="640"/>
                  <a:pt x="143" y="642"/>
                  <a:pt x="143" y="643"/>
                </a:cubicBezTo>
                <a:cubicBezTo>
                  <a:pt x="143" y="644"/>
                  <a:pt x="144" y="643"/>
                  <a:pt x="144" y="644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45" y="646"/>
                  <a:pt x="145" y="646"/>
                  <a:pt x="145" y="647"/>
                </a:cubicBezTo>
                <a:cubicBezTo>
                  <a:pt x="145" y="647"/>
                  <a:pt x="145" y="647"/>
                  <a:pt x="145" y="647"/>
                </a:cubicBezTo>
                <a:cubicBezTo>
                  <a:pt x="146" y="648"/>
                  <a:pt x="146" y="648"/>
                  <a:pt x="146" y="649"/>
                </a:cubicBezTo>
                <a:cubicBezTo>
                  <a:pt x="146" y="649"/>
                  <a:pt x="146" y="650"/>
                  <a:pt x="147" y="650"/>
                </a:cubicBezTo>
                <a:cubicBezTo>
                  <a:pt x="147" y="650"/>
                  <a:pt x="146" y="650"/>
                  <a:pt x="146" y="651"/>
                </a:cubicBezTo>
                <a:cubicBezTo>
                  <a:pt x="147" y="651"/>
                  <a:pt x="147" y="653"/>
                  <a:pt x="147" y="653"/>
                </a:cubicBezTo>
                <a:cubicBezTo>
                  <a:pt x="147" y="653"/>
                  <a:pt x="147" y="654"/>
                  <a:pt x="147" y="654"/>
                </a:cubicBezTo>
                <a:cubicBezTo>
                  <a:pt x="147" y="654"/>
                  <a:pt x="147" y="654"/>
                  <a:pt x="147" y="655"/>
                </a:cubicBezTo>
                <a:cubicBezTo>
                  <a:pt x="147" y="655"/>
                  <a:pt x="148" y="655"/>
                  <a:pt x="148" y="656"/>
                </a:cubicBezTo>
                <a:cubicBezTo>
                  <a:pt x="148" y="656"/>
                  <a:pt x="148" y="657"/>
                  <a:pt x="148" y="657"/>
                </a:cubicBezTo>
                <a:cubicBezTo>
                  <a:pt x="149" y="658"/>
                  <a:pt x="149" y="659"/>
                  <a:pt x="149" y="660"/>
                </a:cubicBezTo>
                <a:cubicBezTo>
                  <a:pt x="149" y="660"/>
                  <a:pt x="150" y="661"/>
                  <a:pt x="150" y="661"/>
                </a:cubicBezTo>
                <a:cubicBezTo>
                  <a:pt x="150" y="661"/>
                  <a:pt x="150" y="662"/>
                  <a:pt x="150" y="662"/>
                </a:cubicBezTo>
                <a:cubicBezTo>
                  <a:pt x="150" y="662"/>
                  <a:pt x="150" y="663"/>
                  <a:pt x="150" y="663"/>
                </a:cubicBezTo>
                <a:cubicBezTo>
                  <a:pt x="151" y="664"/>
                  <a:pt x="151" y="665"/>
                  <a:pt x="152" y="665"/>
                </a:cubicBezTo>
                <a:cubicBezTo>
                  <a:pt x="152" y="665"/>
                  <a:pt x="151" y="666"/>
                  <a:pt x="151" y="666"/>
                </a:cubicBezTo>
                <a:cubicBezTo>
                  <a:pt x="152" y="666"/>
                  <a:pt x="152" y="666"/>
                  <a:pt x="152" y="667"/>
                </a:cubicBezTo>
                <a:cubicBezTo>
                  <a:pt x="153" y="667"/>
                  <a:pt x="153" y="668"/>
                  <a:pt x="153" y="669"/>
                </a:cubicBezTo>
                <a:cubicBezTo>
                  <a:pt x="153" y="669"/>
                  <a:pt x="153" y="670"/>
                  <a:pt x="154" y="670"/>
                </a:cubicBezTo>
                <a:cubicBezTo>
                  <a:pt x="154" y="670"/>
                  <a:pt x="153" y="670"/>
                  <a:pt x="154" y="671"/>
                </a:cubicBezTo>
                <a:cubicBezTo>
                  <a:pt x="154" y="671"/>
                  <a:pt x="154" y="671"/>
                  <a:pt x="154" y="671"/>
                </a:cubicBezTo>
                <a:cubicBezTo>
                  <a:pt x="154" y="671"/>
                  <a:pt x="154" y="672"/>
                  <a:pt x="154" y="672"/>
                </a:cubicBezTo>
                <a:cubicBezTo>
                  <a:pt x="154" y="671"/>
                  <a:pt x="153" y="671"/>
                  <a:pt x="153" y="670"/>
                </a:cubicBezTo>
                <a:cubicBezTo>
                  <a:pt x="153" y="670"/>
                  <a:pt x="153" y="670"/>
                  <a:pt x="153" y="670"/>
                </a:cubicBezTo>
                <a:cubicBezTo>
                  <a:pt x="152" y="669"/>
                  <a:pt x="150" y="667"/>
                  <a:pt x="150" y="666"/>
                </a:cubicBezTo>
                <a:cubicBezTo>
                  <a:pt x="149" y="666"/>
                  <a:pt x="149" y="665"/>
                  <a:pt x="148" y="665"/>
                </a:cubicBezTo>
                <a:cubicBezTo>
                  <a:pt x="148" y="663"/>
                  <a:pt x="146" y="662"/>
                  <a:pt x="146" y="661"/>
                </a:cubicBezTo>
                <a:cubicBezTo>
                  <a:pt x="146" y="661"/>
                  <a:pt x="146" y="660"/>
                  <a:pt x="146" y="660"/>
                </a:cubicBezTo>
                <a:cubicBezTo>
                  <a:pt x="146" y="660"/>
                  <a:pt x="145" y="660"/>
                  <a:pt x="145" y="660"/>
                </a:cubicBezTo>
                <a:cubicBezTo>
                  <a:pt x="145" y="659"/>
                  <a:pt x="144" y="658"/>
                  <a:pt x="144" y="658"/>
                </a:cubicBezTo>
                <a:cubicBezTo>
                  <a:pt x="145" y="658"/>
                  <a:pt x="145" y="658"/>
                  <a:pt x="146" y="658"/>
                </a:cubicBezTo>
                <a:cubicBezTo>
                  <a:pt x="146" y="658"/>
                  <a:pt x="146" y="659"/>
                  <a:pt x="146" y="660"/>
                </a:cubicBezTo>
                <a:cubicBezTo>
                  <a:pt x="146" y="660"/>
                  <a:pt x="146" y="662"/>
                  <a:pt x="147" y="662"/>
                </a:cubicBezTo>
                <a:cubicBezTo>
                  <a:pt x="148" y="662"/>
                  <a:pt x="147" y="663"/>
                  <a:pt x="148" y="663"/>
                </a:cubicBezTo>
                <a:cubicBezTo>
                  <a:pt x="148" y="660"/>
                  <a:pt x="146" y="658"/>
                  <a:pt x="146" y="655"/>
                </a:cubicBezTo>
                <a:cubicBezTo>
                  <a:pt x="145" y="653"/>
                  <a:pt x="145" y="650"/>
                  <a:pt x="142" y="650"/>
                </a:cubicBezTo>
                <a:cubicBezTo>
                  <a:pt x="142" y="653"/>
                  <a:pt x="145" y="654"/>
                  <a:pt x="144" y="656"/>
                </a:cubicBezTo>
                <a:cubicBezTo>
                  <a:pt x="142" y="656"/>
                  <a:pt x="142" y="655"/>
                  <a:pt x="142" y="654"/>
                </a:cubicBezTo>
                <a:cubicBezTo>
                  <a:pt x="141" y="653"/>
                  <a:pt x="140" y="653"/>
                  <a:pt x="140" y="652"/>
                </a:cubicBezTo>
                <a:cubicBezTo>
                  <a:pt x="141" y="649"/>
                  <a:pt x="141" y="649"/>
                  <a:pt x="141" y="649"/>
                </a:cubicBezTo>
                <a:cubicBezTo>
                  <a:pt x="140" y="649"/>
                  <a:pt x="139" y="649"/>
                  <a:pt x="139" y="648"/>
                </a:cubicBezTo>
                <a:cubicBezTo>
                  <a:pt x="140" y="648"/>
                  <a:pt x="139" y="646"/>
                  <a:pt x="140" y="647"/>
                </a:cubicBezTo>
                <a:cubicBezTo>
                  <a:pt x="140" y="647"/>
                  <a:pt x="141" y="648"/>
                  <a:pt x="141" y="648"/>
                </a:cubicBezTo>
                <a:cubicBezTo>
                  <a:pt x="142" y="646"/>
                  <a:pt x="142" y="646"/>
                  <a:pt x="142" y="646"/>
                </a:cubicBezTo>
                <a:cubicBezTo>
                  <a:pt x="142" y="645"/>
                  <a:pt x="141" y="645"/>
                  <a:pt x="141" y="644"/>
                </a:cubicBezTo>
                <a:cubicBezTo>
                  <a:pt x="141" y="644"/>
                  <a:pt x="140" y="643"/>
                  <a:pt x="139" y="643"/>
                </a:cubicBezTo>
                <a:cubicBezTo>
                  <a:pt x="138" y="642"/>
                  <a:pt x="138" y="643"/>
                  <a:pt x="138" y="643"/>
                </a:cubicBezTo>
                <a:cubicBezTo>
                  <a:pt x="138" y="643"/>
                  <a:pt x="138" y="643"/>
                  <a:pt x="138" y="643"/>
                </a:cubicBezTo>
                <a:cubicBezTo>
                  <a:pt x="137" y="642"/>
                  <a:pt x="137" y="642"/>
                  <a:pt x="137" y="642"/>
                </a:cubicBezTo>
                <a:cubicBezTo>
                  <a:pt x="136" y="640"/>
                  <a:pt x="135" y="639"/>
                  <a:pt x="135" y="637"/>
                </a:cubicBezTo>
                <a:cubicBezTo>
                  <a:pt x="135" y="636"/>
                  <a:pt x="133" y="636"/>
                  <a:pt x="134" y="634"/>
                </a:cubicBezTo>
                <a:cubicBezTo>
                  <a:pt x="133" y="634"/>
                  <a:pt x="133" y="633"/>
                  <a:pt x="133" y="632"/>
                </a:cubicBezTo>
                <a:cubicBezTo>
                  <a:pt x="133" y="632"/>
                  <a:pt x="133" y="631"/>
                  <a:pt x="133" y="630"/>
                </a:cubicBezTo>
                <a:cubicBezTo>
                  <a:pt x="132" y="630"/>
                  <a:pt x="132" y="628"/>
                  <a:pt x="132" y="627"/>
                </a:cubicBezTo>
                <a:cubicBezTo>
                  <a:pt x="132" y="627"/>
                  <a:pt x="131" y="627"/>
                  <a:pt x="131" y="627"/>
                </a:cubicBezTo>
                <a:cubicBezTo>
                  <a:pt x="133" y="630"/>
                  <a:pt x="127" y="625"/>
                  <a:pt x="131" y="624"/>
                </a:cubicBezTo>
                <a:cubicBezTo>
                  <a:pt x="132" y="625"/>
                  <a:pt x="132" y="628"/>
                  <a:pt x="133" y="629"/>
                </a:cubicBezTo>
                <a:cubicBezTo>
                  <a:pt x="133" y="631"/>
                  <a:pt x="134" y="631"/>
                  <a:pt x="134" y="632"/>
                </a:cubicBezTo>
                <a:cubicBezTo>
                  <a:pt x="134" y="633"/>
                  <a:pt x="134" y="633"/>
                  <a:pt x="134" y="634"/>
                </a:cubicBezTo>
                <a:cubicBezTo>
                  <a:pt x="135" y="634"/>
                  <a:pt x="135" y="634"/>
                  <a:pt x="135" y="635"/>
                </a:cubicBezTo>
                <a:cubicBezTo>
                  <a:pt x="135" y="635"/>
                  <a:pt x="136" y="635"/>
                  <a:pt x="136" y="636"/>
                </a:cubicBezTo>
                <a:cubicBezTo>
                  <a:pt x="136" y="636"/>
                  <a:pt x="136" y="636"/>
                  <a:pt x="136" y="636"/>
                </a:cubicBezTo>
                <a:cubicBezTo>
                  <a:pt x="136" y="637"/>
                  <a:pt x="136" y="637"/>
                  <a:pt x="136" y="637"/>
                </a:cubicBezTo>
                <a:cubicBezTo>
                  <a:pt x="137" y="638"/>
                  <a:pt x="137" y="639"/>
                  <a:pt x="137" y="640"/>
                </a:cubicBezTo>
                <a:cubicBezTo>
                  <a:pt x="137" y="640"/>
                  <a:pt x="138" y="641"/>
                  <a:pt x="138" y="641"/>
                </a:cubicBezTo>
                <a:cubicBezTo>
                  <a:pt x="139" y="641"/>
                  <a:pt x="140" y="643"/>
                  <a:pt x="140" y="641"/>
                </a:cubicBezTo>
                <a:cubicBezTo>
                  <a:pt x="139" y="639"/>
                  <a:pt x="138" y="636"/>
                  <a:pt x="137" y="635"/>
                </a:cubicBezTo>
                <a:cubicBezTo>
                  <a:pt x="136" y="635"/>
                  <a:pt x="137" y="634"/>
                  <a:pt x="137" y="634"/>
                </a:cubicBezTo>
                <a:cubicBezTo>
                  <a:pt x="137" y="634"/>
                  <a:pt x="136" y="634"/>
                  <a:pt x="136" y="634"/>
                </a:cubicBezTo>
                <a:cubicBezTo>
                  <a:pt x="136" y="634"/>
                  <a:pt x="136" y="633"/>
                  <a:pt x="136" y="633"/>
                </a:cubicBezTo>
                <a:cubicBezTo>
                  <a:pt x="136" y="633"/>
                  <a:pt x="136" y="633"/>
                  <a:pt x="136" y="633"/>
                </a:cubicBezTo>
                <a:cubicBezTo>
                  <a:pt x="136" y="633"/>
                  <a:pt x="136" y="632"/>
                  <a:pt x="136" y="632"/>
                </a:cubicBezTo>
                <a:cubicBezTo>
                  <a:pt x="136" y="632"/>
                  <a:pt x="136" y="632"/>
                  <a:pt x="136" y="632"/>
                </a:cubicBezTo>
                <a:cubicBezTo>
                  <a:pt x="136" y="632"/>
                  <a:pt x="136" y="631"/>
                  <a:pt x="136" y="631"/>
                </a:cubicBezTo>
                <a:cubicBezTo>
                  <a:pt x="136" y="631"/>
                  <a:pt x="135" y="631"/>
                  <a:pt x="135" y="631"/>
                </a:cubicBezTo>
                <a:cubicBezTo>
                  <a:pt x="135" y="631"/>
                  <a:pt x="136" y="631"/>
                  <a:pt x="135" y="630"/>
                </a:cubicBezTo>
                <a:cubicBezTo>
                  <a:pt x="135" y="630"/>
                  <a:pt x="135" y="630"/>
                  <a:pt x="135" y="630"/>
                </a:cubicBezTo>
                <a:cubicBezTo>
                  <a:pt x="134" y="629"/>
                  <a:pt x="134" y="628"/>
                  <a:pt x="134" y="627"/>
                </a:cubicBezTo>
                <a:cubicBezTo>
                  <a:pt x="133" y="625"/>
                  <a:pt x="132" y="624"/>
                  <a:pt x="133" y="621"/>
                </a:cubicBezTo>
                <a:cubicBezTo>
                  <a:pt x="132" y="621"/>
                  <a:pt x="131" y="621"/>
                  <a:pt x="131" y="620"/>
                </a:cubicBezTo>
                <a:cubicBezTo>
                  <a:pt x="132" y="618"/>
                  <a:pt x="130" y="618"/>
                  <a:pt x="131" y="617"/>
                </a:cubicBezTo>
                <a:cubicBezTo>
                  <a:pt x="129" y="615"/>
                  <a:pt x="129" y="611"/>
                  <a:pt x="128" y="608"/>
                </a:cubicBezTo>
                <a:cubicBezTo>
                  <a:pt x="128" y="607"/>
                  <a:pt x="127" y="605"/>
                  <a:pt x="127" y="605"/>
                </a:cubicBezTo>
                <a:cubicBezTo>
                  <a:pt x="127" y="605"/>
                  <a:pt x="127" y="604"/>
                  <a:pt x="127" y="604"/>
                </a:cubicBezTo>
                <a:cubicBezTo>
                  <a:pt x="127" y="603"/>
                  <a:pt x="127" y="604"/>
                  <a:pt x="127" y="603"/>
                </a:cubicBezTo>
                <a:cubicBezTo>
                  <a:pt x="126" y="602"/>
                  <a:pt x="127" y="601"/>
                  <a:pt x="126" y="601"/>
                </a:cubicBezTo>
                <a:cubicBezTo>
                  <a:pt x="126" y="601"/>
                  <a:pt x="126" y="600"/>
                  <a:pt x="126" y="600"/>
                </a:cubicBezTo>
                <a:cubicBezTo>
                  <a:pt x="126" y="600"/>
                  <a:pt x="126" y="599"/>
                  <a:pt x="126" y="599"/>
                </a:cubicBezTo>
                <a:cubicBezTo>
                  <a:pt x="125" y="598"/>
                  <a:pt x="125" y="597"/>
                  <a:pt x="125" y="596"/>
                </a:cubicBezTo>
                <a:cubicBezTo>
                  <a:pt x="125" y="596"/>
                  <a:pt x="125" y="596"/>
                  <a:pt x="125" y="596"/>
                </a:cubicBezTo>
                <a:cubicBezTo>
                  <a:pt x="125" y="596"/>
                  <a:pt x="125" y="595"/>
                  <a:pt x="125" y="595"/>
                </a:cubicBezTo>
                <a:cubicBezTo>
                  <a:pt x="125" y="595"/>
                  <a:pt x="125" y="595"/>
                  <a:pt x="125" y="595"/>
                </a:cubicBezTo>
                <a:cubicBezTo>
                  <a:pt x="125" y="594"/>
                  <a:pt x="125" y="594"/>
                  <a:pt x="125" y="593"/>
                </a:cubicBezTo>
                <a:cubicBezTo>
                  <a:pt x="125" y="593"/>
                  <a:pt x="124" y="592"/>
                  <a:pt x="124" y="592"/>
                </a:cubicBezTo>
                <a:cubicBezTo>
                  <a:pt x="124" y="592"/>
                  <a:pt x="124" y="590"/>
                  <a:pt x="124" y="590"/>
                </a:cubicBezTo>
                <a:cubicBezTo>
                  <a:pt x="123" y="588"/>
                  <a:pt x="122" y="586"/>
                  <a:pt x="123" y="584"/>
                </a:cubicBezTo>
                <a:cubicBezTo>
                  <a:pt x="122" y="584"/>
                  <a:pt x="122" y="583"/>
                  <a:pt x="122" y="582"/>
                </a:cubicBezTo>
                <a:cubicBezTo>
                  <a:pt x="122" y="581"/>
                  <a:pt x="122" y="580"/>
                  <a:pt x="122" y="580"/>
                </a:cubicBezTo>
                <a:cubicBezTo>
                  <a:pt x="122" y="579"/>
                  <a:pt x="122" y="579"/>
                  <a:pt x="122" y="579"/>
                </a:cubicBezTo>
                <a:cubicBezTo>
                  <a:pt x="121" y="578"/>
                  <a:pt x="122" y="576"/>
                  <a:pt x="121" y="575"/>
                </a:cubicBezTo>
                <a:cubicBezTo>
                  <a:pt x="121" y="575"/>
                  <a:pt x="121" y="575"/>
                  <a:pt x="121" y="575"/>
                </a:cubicBezTo>
                <a:cubicBezTo>
                  <a:pt x="121" y="573"/>
                  <a:pt x="120" y="573"/>
                  <a:pt x="120" y="571"/>
                </a:cubicBezTo>
                <a:cubicBezTo>
                  <a:pt x="120" y="571"/>
                  <a:pt x="120" y="571"/>
                  <a:pt x="120" y="570"/>
                </a:cubicBezTo>
                <a:cubicBezTo>
                  <a:pt x="121" y="569"/>
                  <a:pt x="120" y="569"/>
                  <a:pt x="120" y="568"/>
                </a:cubicBezTo>
                <a:cubicBezTo>
                  <a:pt x="120" y="568"/>
                  <a:pt x="120" y="567"/>
                  <a:pt x="120" y="567"/>
                </a:cubicBezTo>
                <a:cubicBezTo>
                  <a:pt x="120" y="566"/>
                  <a:pt x="120" y="566"/>
                  <a:pt x="120" y="566"/>
                </a:cubicBezTo>
                <a:cubicBezTo>
                  <a:pt x="120" y="565"/>
                  <a:pt x="120" y="565"/>
                  <a:pt x="120" y="564"/>
                </a:cubicBezTo>
                <a:cubicBezTo>
                  <a:pt x="120" y="564"/>
                  <a:pt x="120" y="563"/>
                  <a:pt x="120" y="563"/>
                </a:cubicBezTo>
                <a:cubicBezTo>
                  <a:pt x="120" y="563"/>
                  <a:pt x="119" y="563"/>
                  <a:pt x="119" y="563"/>
                </a:cubicBezTo>
                <a:cubicBezTo>
                  <a:pt x="119" y="563"/>
                  <a:pt x="120" y="563"/>
                  <a:pt x="120" y="562"/>
                </a:cubicBezTo>
                <a:cubicBezTo>
                  <a:pt x="119" y="562"/>
                  <a:pt x="120" y="561"/>
                  <a:pt x="119" y="561"/>
                </a:cubicBezTo>
                <a:cubicBezTo>
                  <a:pt x="119" y="559"/>
                  <a:pt x="119" y="557"/>
                  <a:pt x="119" y="555"/>
                </a:cubicBezTo>
                <a:cubicBezTo>
                  <a:pt x="119" y="554"/>
                  <a:pt x="119" y="553"/>
                  <a:pt x="119" y="553"/>
                </a:cubicBezTo>
                <a:cubicBezTo>
                  <a:pt x="119" y="552"/>
                  <a:pt x="119" y="551"/>
                  <a:pt x="119" y="550"/>
                </a:cubicBezTo>
                <a:cubicBezTo>
                  <a:pt x="119" y="550"/>
                  <a:pt x="119" y="550"/>
                  <a:pt x="119" y="549"/>
                </a:cubicBezTo>
                <a:cubicBezTo>
                  <a:pt x="119" y="549"/>
                  <a:pt x="119" y="548"/>
                  <a:pt x="118" y="548"/>
                </a:cubicBezTo>
                <a:cubicBezTo>
                  <a:pt x="118" y="546"/>
                  <a:pt x="118" y="543"/>
                  <a:pt x="118" y="541"/>
                </a:cubicBezTo>
                <a:cubicBezTo>
                  <a:pt x="119" y="539"/>
                  <a:pt x="118" y="539"/>
                  <a:pt x="118" y="537"/>
                </a:cubicBezTo>
                <a:cubicBezTo>
                  <a:pt x="118" y="537"/>
                  <a:pt x="118" y="536"/>
                  <a:pt x="118" y="536"/>
                </a:cubicBezTo>
                <a:cubicBezTo>
                  <a:pt x="118" y="536"/>
                  <a:pt x="118" y="536"/>
                  <a:pt x="118" y="535"/>
                </a:cubicBezTo>
                <a:cubicBezTo>
                  <a:pt x="118" y="535"/>
                  <a:pt x="118" y="535"/>
                  <a:pt x="118" y="535"/>
                </a:cubicBezTo>
                <a:cubicBezTo>
                  <a:pt x="118" y="533"/>
                  <a:pt x="118" y="533"/>
                  <a:pt x="118" y="532"/>
                </a:cubicBezTo>
                <a:cubicBezTo>
                  <a:pt x="118" y="529"/>
                  <a:pt x="119" y="526"/>
                  <a:pt x="119" y="524"/>
                </a:cubicBezTo>
                <a:cubicBezTo>
                  <a:pt x="119" y="524"/>
                  <a:pt x="119" y="519"/>
                  <a:pt x="119" y="519"/>
                </a:cubicBezTo>
                <a:cubicBezTo>
                  <a:pt x="120" y="517"/>
                  <a:pt x="120" y="517"/>
                  <a:pt x="120" y="516"/>
                </a:cubicBezTo>
                <a:cubicBezTo>
                  <a:pt x="120" y="513"/>
                  <a:pt x="120" y="508"/>
                  <a:pt x="121" y="506"/>
                </a:cubicBezTo>
                <a:cubicBezTo>
                  <a:pt x="121" y="505"/>
                  <a:pt x="121" y="505"/>
                  <a:pt x="121" y="504"/>
                </a:cubicBezTo>
                <a:cubicBezTo>
                  <a:pt x="121" y="503"/>
                  <a:pt x="121" y="503"/>
                  <a:pt x="121" y="503"/>
                </a:cubicBezTo>
                <a:cubicBezTo>
                  <a:pt x="122" y="498"/>
                  <a:pt x="123" y="493"/>
                  <a:pt x="123" y="488"/>
                </a:cubicBezTo>
                <a:cubicBezTo>
                  <a:pt x="124" y="487"/>
                  <a:pt x="124" y="487"/>
                  <a:pt x="124" y="486"/>
                </a:cubicBezTo>
                <a:cubicBezTo>
                  <a:pt x="125" y="484"/>
                  <a:pt x="125" y="480"/>
                  <a:pt x="126" y="478"/>
                </a:cubicBezTo>
                <a:cubicBezTo>
                  <a:pt x="127" y="478"/>
                  <a:pt x="128" y="477"/>
                  <a:pt x="128" y="476"/>
                </a:cubicBezTo>
                <a:cubicBezTo>
                  <a:pt x="128" y="476"/>
                  <a:pt x="127" y="475"/>
                  <a:pt x="127" y="474"/>
                </a:cubicBezTo>
                <a:cubicBezTo>
                  <a:pt x="127" y="473"/>
                  <a:pt x="127" y="470"/>
                  <a:pt x="128" y="469"/>
                </a:cubicBezTo>
                <a:cubicBezTo>
                  <a:pt x="129" y="468"/>
                  <a:pt x="128" y="468"/>
                  <a:pt x="128" y="467"/>
                </a:cubicBezTo>
                <a:cubicBezTo>
                  <a:pt x="129" y="467"/>
                  <a:pt x="130" y="466"/>
                  <a:pt x="130" y="465"/>
                </a:cubicBezTo>
                <a:cubicBezTo>
                  <a:pt x="131" y="463"/>
                  <a:pt x="131" y="461"/>
                  <a:pt x="131" y="460"/>
                </a:cubicBezTo>
                <a:cubicBezTo>
                  <a:pt x="131" y="460"/>
                  <a:pt x="132" y="460"/>
                  <a:pt x="132" y="460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3" y="458"/>
                  <a:pt x="133" y="458"/>
                  <a:pt x="133" y="457"/>
                </a:cubicBezTo>
                <a:cubicBezTo>
                  <a:pt x="134" y="457"/>
                  <a:pt x="133" y="455"/>
                  <a:pt x="134" y="455"/>
                </a:cubicBezTo>
                <a:cubicBezTo>
                  <a:pt x="135" y="453"/>
                  <a:pt x="135" y="452"/>
                  <a:pt x="136" y="450"/>
                </a:cubicBezTo>
                <a:cubicBezTo>
                  <a:pt x="136" y="449"/>
                  <a:pt x="137" y="448"/>
                  <a:pt x="138" y="447"/>
                </a:cubicBezTo>
                <a:cubicBezTo>
                  <a:pt x="139" y="446"/>
                  <a:pt x="140" y="444"/>
                  <a:pt x="140" y="442"/>
                </a:cubicBezTo>
                <a:cubicBezTo>
                  <a:pt x="141" y="441"/>
                  <a:pt x="142" y="441"/>
                  <a:pt x="142" y="441"/>
                </a:cubicBezTo>
                <a:cubicBezTo>
                  <a:pt x="142" y="440"/>
                  <a:pt x="142" y="441"/>
                  <a:pt x="142" y="440"/>
                </a:cubicBezTo>
                <a:cubicBezTo>
                  <a:pt x="143" y="440"/>
                  <a:pt x="143" y="439"/>
                  <a:pt x="143" y="439"/>
                </a:cubicBezTo>
                <a:cubicBezTo>
                  <a:pt x="143" y="438"/>
                  <a:pt x="144" y="438"/>
                  <a:pt x="144" y="438"/>
                </a:cubicBezTo>
                <a:cubicBezTo>
                  <a:pt x="144" y="438"/>
                  <a:pt x="143" y="436"/>
                  <a:pt x="143" y="435"/>
                </a:cubicBezTo>
                <a:cubicBezTo>
                  <a:pt x="143" y="435"/>
                  <a:pt x="144" y="435"/>
                  <a:pt x="144" y="435"/>
                </a:cubicBezTo>
                <a:cubicBezTo>
                  <a:pt x="145" y="434"/>
                  <a:pt x="145" y="434"/>
                  <a:pt x="145" y="433"/>
                </a:cubicBezTo>
                <a:cubicBezTo>
                  <a:pt x="145" y="432"/>
                  <a:pt x="146" y="431"/>
                  <a:pt x="146" y="430"/>
                </a:cubicBezTo>
                <a:cubicBezTo>
                  <a:pt x="147" y="430"/>
                  <a:pt x="148" y="429"/>
                  <a:pt x="149" y="429"/>
                </a:cubicBezTo>
                <a:cubicBezTo>
                  <a:pt x="149" y="427"/>
                  <a:pt x="151" y="427"/>
                  <a:pt x="151" y="426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3" y="421"/>
                  <a:pt x="154" y="420"/>
                  <a:pt x="154" y="420"/>
                </a:cubicBezTo>
                <a:cubicBezTo>
                  <a:pt x="155" y="418"/>
                  <a:pt x="156" y="416"/>
                  <a:pt x="157" y="415"/>
                </a:cubicBezTo>
                <a:cubicBezTo>
                  <a:pt x="157" y="414"/>
                  <a:pt x="157" y="414"/>
                  <a:pt x="158" y="414"/>
                </a:cubicBezTo>
                <a:cubicBezTo>
                  <a:pt x="158" y="413"/>
                  <a:pt x="159" y="412"/>
                  <a:pt x="160" y="411"/>
                </a:cubicBezTo>
                <a:cubicBezTo>
                  <a:pt x="159" y="409"/>
                  <a:pt x="161" y="408"/>
                  <a:pt x="163" y="408"/>
                </a:cubicBezTo>
                <a:cubicBezTo>
                  <a:pt x="163" y="406"/>
                  <a:pt x="164" y="406"/>
                  <a:pt x="165" y="405"/>
                </a:cubicBezTo>
                <a:cubicBezTo>
                  <a:pt x="166" y="403"/>
                  <a:pt x="167" y="403"/>
                  <a:pt x="167" y="402"/>
                </a:cubicBezTo>
                <a:cubicBezTo>
                  <a:pt x="168" y="401"/>
                  <a:pt x="168" y="400"/>
                  <a:pt x="170" y="400"/>
                </a:cubicBezTo>
                <a:cubicBezTo>
                  <a:pt x="170" y="398"/>
                  <a:pt x="170" y="398"/>
                  <a:pt x="171" y="397"/>
                </a:cubicBezTo>
                <a:cubicBezTo>
                  <a:pt x="171" y="397"/>
                  <a:pt x="172" y="396"/>
                  <a:pt x="173" y="396"/>
                </a:cubicBezTo>
                <a:cubicBezTo>
                  <a:pt x="173" y="395"/>
                  <a:pt x="174" y="394"/>
                  <a:pt x="175" y="392"/>
                </a:cubicBezTo>
                <a:cubicBezTo>
                  <a:pt x="175" y="392"/>
                  <a:pt x="176" y="391"/>
                  <a:pt x="177" y="390"/>
                </a:cubicBezTo>
                <a:cubicBezTo>
                  <a:pt x="177" y="390"/>
                  <a:pt x="177" y="390"/>
                  <a:pt x="177" y="389"/>
                </a:cubicBezTo>
                <a:cubicBezTo>
                  <a:pt x="178" y="388"/>
                  <a:pt x="178" y="389"/>
                  <a:pt x="178" y="388"/>
                </a:cubicBezTo>
                <a:cubicBezTo>
                  <a:pt x="179" y="388"/>
                  <a:pt x="179" y="387"/>
                  <a:pt x="179" y="387"/>
                </a:cubicBezTo>
                <a:cubicBezTo>
                  <a:pt x="179" y="387"/>
                  <a:pt x="180" y="387"/>
                  <a:pt x="180" y="386"/>
                </a:cubicBezTo>
                <a:cubicBezTo>
                  <a:pt x="180" y="386"/>
                  <a:pt x="180" y="386"/>
                  <a:pt x="181" y="385"/>
                </a:cubicBezTo>
                <a:cubicBezTo>
                  <a:pt x="182" y="385"/>
                  <a:pt x="183" y="385"/>
                  <a:pt x="184" y="384"/>
                </a:cubicBezTo>
                <a:cubicBezTo>
                  <a:pt x="184" y="384"/>
                  <a:pt x="184" y="383"/>
                  <a:pt x="185" y="383"/>
                </a:cubicBezTo>
                <a:cubicBezTo>
                  <a:pt x="185" y="383"/>
                  <a:pt x="184" y="382"/>
                  <a:pt x="184" y="382"/>
                </a:cubicBezTo>
                <a:cubicBezTo>
                  <a:pt x="185" y="381"/>
                  <a:pt x="185" y="380"/>
                  <a:pt x="185" y="380"/>
                </a:cubicBezTo>
                <a:cubicBezTo>
                  <a:pt x="186" y="379"/>
                  <a:pt x="186" y="379"/>
                  <a:pt x="186" y="379"/>
                </a:cubicBezTo>
                <a:cubicBezTo>
                  <a:pt x="187" y="379"/>
                  <a:pt x="189" y="378"/>
                  <a:pt x="189" y="377"/>
                </a:cubicBezTo>
                <a:cubicBezTo>
                  <a:pt x="189" y="377"/>
                  <a:pt x="189" y="377"/>
                  <a:pt x="189" y="377"/>
                </a:cubicBezTo>
                <a:cubicBezTo>
                  <a:pt x="190" y="377"/>
                  <a:pt x="190" y="376"/>
                  <a:pt x="190" y="376"/>
                </a:cubicBezTo>
                <a:cubicBezTo>
                  <a:pt x="190" y="376"/>
                  <a:pt x="191" y="376"/>
                  <a:pt x="191" y="375"/>
                </a:cubicBezTo>
                <a:cubicBezTo>
                  <a:pt x="191" y="375"/>
                  <a:pt x="192" y="374"/>
                  <a:pt x="192" y="374"/>
                </a:cubicBezTo>
                <a:cubicBezTo>
                  <a:pt x="193" y="373"/>
                  <a:pt x="194" y="373"/>
                  <a:pt x="194" y="373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95" y="371"/>
                  <a:pt x="196" y="371"/>
                  <a:pt x="196" y="371"/>
                </a:cubicBezTo>
                <a:cubicBezTo>
                  <a:pt x="197" y="371"/>
                  <a:pt x="197" y="370"/>
                  <a:pt x="197" y="370"/>
                </a:cubicBezTo>
                <a:cubicBezTo>
                  <a:pt x="197" y="370"/>
                  <a:pt x="198" y="369"/>
                  <a:pt x="198" y="369"/>
                </a:cubicBezTo>
                <a:cubicBezTo>
                  <a:pt x="198" y="369"/>
                  <a:pt x="198" y="369"/>
                  <a:pt x="199" y="368"/>
                </a:cubicBezTo>
                <a:cubicBezTo>
                  <a:pt x="199" y="368"/>
                  <a:pt x="199" y="368"/>
                  <a:pt x="200" y="368"/>
                </a:cubicBezTo>
                <a:cubicBezTo>
                  <a:pt x="200" y="368"/>
                  <a:pt x="200" y="367"/>
                  <a:pt x="200" y="367"/>
                </a:cubicBezTo>
                <a:cubicBezTo>
                  <a:pt x="200" y="367"/>
                  <a:pt x="200" y="367"/>
                  <a:pt x="200" y="367"/>
                </a:cubicBezTo>
                <a:cubicBezTo>
                  <a:pt x="200" y="367"/>
                  <a:pt x="198" y="366"/>
                  <a:pt x="198" y="366"/>
                </a:cubicBezTo>
                <a:cubicBezTo>
                  <a:pt x="200" y="365"/>
                  <a:pt x="203" y="364"/>
                  <a:pt x="203" y="362"/>
                </a:cubicBezTo>
                <a:cubicBezTo>
                  <a:pt x="203" y="362"/>
                  <a:pt x="204" y="362"/>
                  <a:pt x="204" y="362"/>
                </a:cubicBezTo>
                <a:cubicBezTo>
                  <a:pt x="204" y="362"/>
                  <a:pt x="205" y="361"/>
                  <a:pt x="206" y="360"/>
                </a:cubicBezTo>
                <a:cubicBezTo>
                  <a:pt x="206" y="359"/>
                  <a:pt x="206" y="360"/>
                  <a:pt x="206" y="360"/>
                </a:cubicBezTo>
                <a:cubicBezTo>
                  <a:pt x="207" y="359"/>
                  <a:pt x="207" y="358"/>
                  <a:pt x="207" y="357"/>
                </a:cubicBezTo>
                <a:cubicBezTo>
                  <a:pt x="208" y="357"/>
                  <a:pt x="209" y="357"/>
                  <a:pt x="209" y="356"/>
                </a:cubicBezTo>
                <a:cubicBezTo>
                  <a:pt x="212" y="354"/>
                  <a:pt x="215" y="353"/>
                  <a:pt x="217" y="350"/>
                </a:cubicBezTo>
                <a:cubicBezTo>
                  <a:pt x="219" y="350"/>
                  <a:pt x="219" y="350"/>
                  <a:pt x="219" y="350"/>
                </a:cubicBezTo>
                <a:cubicBezTo>
                  <a:pt x="219" y="349"/>
                  <a:pt x="220" y="349"/>
                  <a:pt x="220" y="348"/>
                </a:cubicBezTo>
                <a:cubicBezTo>
                  <a:pt x="221" y="348"/>
                  <a:pt x="222" y="348"/>
                  <a:pt x="222" y="347"/>
                </a:cubicBezTo>
                <a:cubicBezTo>
                  <a:pt x="222" y="347"/>
                  <a:pt x="222" y="348"/>
                  <a:pt x="222" y="348"/>
                </a:cubicBezTo>
                <a:cubicBezTo>
                  <a:pt x="223" y="348"/>
                  <a:pt x="222" y="347"/>
                  <a:pt x="223" y="347"/>
                </a:cubicBezTo>
                <a:cubicBezTo>
                  <a:pt x="223" y="347"/>
                  <a:pt x="223" y="347"/>
                  <a:pt x="224" y="347"/>
                </a:cubicBezTo>
                <a:cubicBezTo>
                  <a:pt x="225" y="346"/>
                  <a:pt x="226" y="345"/>
                  <a:pt x="227" y="345"/>
                </a:cubicBezTo>
                <a:cubicBezTo>
                  <a:pt x="228" y="345"/>
                  <a:pt x="228" y="344"/>
                  <a:pt x="229" y="345"/>
                </a:cubicBezTo>
                <a:cubicBezTo>
                  <a:pt x="232" y="341"/>
                  <a:pt x="236" y="338"/>
                  <a:pt x="241" y="337"/>
                </a:cubicBezTo>
                <a:cubicBezTo>
                  <a:pt x="242" y="336"/>
                  <a:pt x="242" y="335"/>
                  <a:pt x="243" y="335"/>
                </a:cubicBezTo>
                <a:cubicBezTo>
                  <a:pt x="244" y="335"/>
                  <a:pt x="243" y="336"/>
                  <a:pt x="244" y="336"/>
                </a:cubicBezTo>
                <a:cubicBezTo>
                  <a:pt x="246" y="334"/>
                  <a:pt x="249" y="334"/>
                  <a:pt x="249" y="331"/>
                </a:cubicBezTo>
                <a:cubicBezTo>
                  <a:pt x="250" y="331"/>
                  <a:pt x="250" y="330"/>
                  <a:pt x="251" y="330"/>
                </a:cubicBezTo>
                <a:cubicBezTo>
                  <a:pt x="252" y="330"/>
                  <a:pt x="253" y="330"/>
                  <a:pt x="253" y="329"/>
                </a:cubicBezTo>
                <a:cubicBezTo>
                  <a:pt x="255" y="328"/>
                  <a:pt x="256" y="327"/>
                  <a:pt x="258" y="326"/>
                </a:cubicBezTo>
                <a:cubicBezTo>
                  <a:pt x="258" y="326"/>
                  <a:pt x="259" y="326"/>
                  <a:pt x="259" y="326"/>
                </a:cubicBezTo>
                <a:cubicBezTo>
                  <a:pt x="261" y="325"/>
                  <a:pt x="262" y="324"/>
                  <a:pt x="263" y="323"/>
                </a:cubicBezTo>
                <a:cubicBezTo>
                  <a:pt x="264" y="323"/>
                  <a:pt x="264" y="323"/>
                  <a:pt x="265" y="323"/>
                </a:cubicBezTo>
                <a:cubicBezTo>
                  <a:pt x="266" y="323"/>
                  <a:pt x="268" y="320"/>
                  <a:pt x="269" y="321"/>
                </a:cubicBezTo>
                <a:cubicBezTo>
                  <a:pt x="269" y="321"/>
                  <a:pt x="269" y="320"/>
                  <a:pt x="269" y="320"/>
                </a:cubicBezTo>
                <a:cubicBezTo>
                  <a:pt x="271" y="320"/>
                  <a:pt x="272" y="319"/>
                  <a:pt x="273" y="318"/>
                </a:cubicBezTo>
                <a:cubicBezTo>
                  <a:pt x="273" y="318"/>
                  <a:pt x="273" y="319"/>
                  <a:pt x="274" y="319"/>
                </a:cubicBezTo>
                <a:cubicBezTo>
                  <a:pt x="274" y="318"/>
                  <a:pt x="275" y="318"/>
                  <a:pt x="275" y="317"/>
                </a:cubicBezTo>
                <a:cubicBezTo>
                  <a:pt x="276" y="317"/>
                  <a:pt x="277" y="317"/>
                  <a:pt x="277" y="316"/>
                </a:cubicBezTo>
                <a:cubicBezTo>
                  <a:pt x="278" y="316"/>
                  <a:pt x="278" y="316"/>
                  <a:pt x="278" y="316"/>
                </a:cubicBezTo>
                <a:cubicBezTo>
                  <a:pt x="282" y="314"/>
                  <a:pt x="285" y="313"/>
                  <a:pt x="288" y="311"/>
                </a:cubicBezTo>
                <a:cubicBezTo>
                  <a:pt x="289" y="310"/>
                  <a:pt x="290" y="310"/>
                  <a:pt x="291" y="309"/>
                </a:cubicBezTo>
                <a:cubicBezTo>
                  <a:pt x="292" y="309"/>
                  <a:pt x="293" y="309"/>
                  <a:pt x="294" y="308"/>
                </a:cubicBezTo>
                <a:cubicBezTo>
                  <a:pt x="295" y="308"/>
                  <a:pt x="295" y="308"/>
                  <a:pt x="296" y="307"/>
                </a:cubicBezTo>
                <a:cubicBezTo>
                  <a:pt x="296" y="307"/>
                  <a:pt x="296" y="308"/>
                  <a:pt x="296" y="307"/>
                </a:cubicBezTo>
                <a:cubicBezTo>
                  <a:pt x="297" y="307"/>
                  <a:pt x="298" y="306"/>
                  <a:pt x="299" y="306"/>
                </a:cubicBezTo>
                <a:cubicBezTo>
                  <a:pt x="299" y="306"/>
                  <a:pt x="299" y="306"/>
                  <a:pt x="300" y="306"/>
                </a:cubicBezTo>
                <a:cubicBezTo>
                  <a:pt x="300" y="306"/>
                  <a:pt x="300" y="305"/>
                  <a:pt x="300" y="305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302" y="305"/>
                  <a:pt x="302" y="304"/>
                  <a:pt x="303" y="304"/>
                </a:cubicBezTo>
                <a:cubicBezTo>
                  <a:pt x="304" y="304"/>
                  <a:pt x="307" y="304"/>
                  <a:pt x="308" y="303"/>
                </a:cubicBezTo>
                <a:cubicBezTo>
                  <a:pt x="309" y="303"/>
                  <a:pt x="309" y="303"/>
                  <a:pt x="310" y="303"/>
                </a:cubicBezTo>
                <a:cubicBezTo>
                  <a:pt x="311" y="302"/>
                  <a:pt x="311" y="302"/>
                  <a:pt x="312" y="302"/>
                </a:cubicBezTo>
                <a:cubicBezTo>
                  <a:pt x="313" y="302"/>
                  <a:pt x="313" y="301"/>
                  <a:pt x="314" y="301"/>
                </a:cubicBezTo>
                <a:cubicBezTo>
                  <a:pt x="314" y="301"/>
                  <a:pt x="315" y="301"/>
                  <a:pt x="315" y="300"/>
                </a:cubicBezTo>
                <a:cubicBezTo>
                  <a:pt x="315" y="300"/>
                  <a:pt x="316" y="301"/>
                  <a:pt x="316" y="300"/>
                </a:cubicBezTo>
                <a:cubicBezTo>
                  <a:pt x="316" y="300"/>
                  <a:pt x="316" y="300"/>
                  <a:pt x="317" y="300"/>
                </a:cubicBezTo>
                <a:cubicBezTo>
                  <a:pt x="318" y="299"/>
                  <a:pt x="320" y="298"/>
                  <a:pt x="321" y="298"/>
                </a:cubicBezTo>
                <a:cubicBezTo>
                  <a:pt x="321" y="298"/>
                  <a:pt x="322" y="298"/>
                  <a:pt x="322" y="298"/>
                </a:cubicBezTo>
                <a:cubicBezTo>
                  <a:pt x="322" y="298"/>
                  <a:pt x="322" y="298"/>
                  <a:pt x="322" y="298"/>
                </a:cubicBezTo>
                <a:cubicBezTo>
                  <a:pt x="322" y="297"/>
                  <a:pt x="322" y="298"/>
                  <a:pt x="323" y="298"/>
                </a:cubicBezTo>
                <a:cubicBezTo>
                  <a:pt x="323" y="297"/>
                  <a:pt x="324" y="297"/>
                  <a:pt x="325" y="297"/>
                </a:cubicBezTo>
                <a:cubicBezTo>
                  <a:pt x="326" y="296"/>
                  <a:pt x="329" y="295"/>
                  <a:pt x="331" y="295"/>
                </a:cubicBezTo>
                <a:cubicBezTo>
                  <a:pt x="333" y="294"/>
                  <a:pt x="336" y="293"/>
                  <a:pt x="337" y="291"/>
                </a:cubicBezTo>
                <a:cubicBezTo>
                  <a:pt x="338" y="290"/>
                  <a:pt x="339" y="289"/>
                  <a:pt x="342" y="290"/>
                </a:cubicBezTo>
                <a:cubicBezTo>
                  <a:pt x="342" y="289"/>
                  <a:pt x="342" y="289"/>
                  <a:pt x="343" y="289"/>
                </a:cubicBezTo>
                <a:cubicBezTo>
                  <a:pt x="343" y="289"/>
                  <a:pt x="345" y="289"/>
                  <a:pt x="345" y="289"/>
                </a:cubicBezTo>
                <a:cubicBezTo>
                  <a:pt x="345" y="288"/>
                  <a:pt x="346" y="287"/>
                  <a:pt x="346" y="287"/>
                </a:cubicBezTo>
                <a:cubicBezTo>
                  <a:pt x="348" y="287"/>
                  <a:pt x="350" y="286"/>
                  <a:pt x="352" y="285"/>
                </a:cubicBezTo>
                <a:cubicBezTo>
                  <a:pt x="353" y="283"/>
                  <a:pt x="353" y="283"/>
                  <a:pt x="353" y="280"/>
                </a:cubicBezTo>
                <a:cubicBezTo>
                  <a:pt x="353" y="280"/>
                  <a:pt x="354" y="280"/>
                  <a:pt x="355" y="281"/>
                </a:cubicBezTo>
                <a:cubicBezTo>
                  <a:pt x="356" y="280"/>
                  <a:pt x="357" y="279"/>
                  <a:pt x="358" y="279"/>
                </a:cubicBezTo>
                <a:cubicBezTo>
                  <a:pt x="360" y="279"/>
                  <a:pt x="359" y="281"/>
                  <a:pt x="360" y="280"/>
                </a:cubicBezTo>
                <a:cubicBezTo>
                  <a:pt x="362" y="280"/>
                  <a:pt x="360" y="278"/>
                  <a:pt x="362" y="278"/>
                </a:cubicBezTo>
                <a:cubicBezTo>
                  <a:pt x="362" y="279"/>
                  <a:pt x="364" y="279"/>
                  <a:pt x="365" y="279"/>
                </a:cubicBezTo>
                <a:cubicBezTo>
                  <a:pt x="366" y="279"/>
                  <a:pt x="366" y="279"/>
                  <a:pt x="366" y="280"/>
                </a:cubicBezTo>
                <a:cubicBezTo>
                  <a:pt x="368" y="279"/>
                  <a:pt x="368" y="276"/>
                  <a:pt x="371" y="276"/>
                </a:cubicBezTo>
                <a:cubicBezTo>
                  <a:pt x="372" y="278"/>
                  <a:pt x="376" y="277"/>
                  <a:pt x="378" y="276"/>
                </a:cubicBezTo>
                <a:cubicBezTo>
                  <a:pt x="378" y="274"/>
                  <a:pt x="379" y="274"/>
                  <a:pt x="379" y="273"/>
                </a:cubicBezTo>
                <a:cubicBezTo>
                  <a:pt x="381" y="272"/>
                  <a:pt x="384" y="274"/>
                  <a:pt x="385" y="273"/>
                </a:cubicBezTo>
                <a:cubicBezTo>
                  <a:pt x="386" y="272"/>
                  <a:pt x="387" y="271"/>
                  <a:pt x="388" y="271"/>
                </a:cubicBezTo>
                <a:cubicBezTo>
                  <a:pt x="388" y="270"/>
                  <a:pt x="388" y="270"/>
                  <a:pt x="388" y="270"/>
                </a:cubicBezTo>
                <a:cubicBezTo>
                  <a:pt x="388" y="270"/>
                  <a:pt x="389" y="270"/>
                  <a:pt x="389" y="270"/>
                </a:cubicBezTo>
                <a:cubicBezTo>
                  <a:pt x="389" y="270"/>
                  <a:pt x="389" y="269"/>
                  <a:pt x="390" y="269"/>
                </a:cubicBezTo>
                <a:cubicBezTo>
                  <a:pt x="390" y="269"/>
                  <a:pt x="390" y="269"/>
                  <a:pt x="390" y="269"/>
                </a:cubicBezTo>
                <a:cubicBezTo>
                  <a:pt x="391" y="269"/>
                  <a:pt x="391" y="268"/>
                  <a:pt x="391" y="268"/>
                </a:cubicBezTo>
                <a:cubicBezTo>
                  <a:pt x="392" y="266"/>
                  <a:pt x="392" y="266"/>
                  <a:pt x="392" y="266"/>
                </a:cubicBezTo>
                <a:cubicBezTo>
                  <a:pt x="394" y="265"/>
                  <a:pt x="398" y="267"/>
                  <a:pt x="399" y="266"/>
                </a:cubicBezTo>
                <a:cubicBezTo>
                  <a:pt x="400" y="265"/>
                  <a:pt x="399" y="265"/>
                  <a:pt x="399" y="264"/>
                </a:cubicBezTo>
                <a:cubicBezTo>
                  <a:pt x="401" y="263"/>
                  <a:pt x="401" y="263"/>
                  <a:pt x="402" y="262"/>
                </a:cubicBezTo>
                <a:cubicBezTo>
                  <a:pt x="403" y="261"/>
                  <a:pt x="402" y="259"/>
                  <a:pt x="403" y="259"/>
                </a:cubicBezTo>
                <a:cubicBezTo>
                  <a:pt x="405" y="260"/>
                  <a:pt x="403" y="261"/>
                  <a:pt x="405" y="261"/>
                </a:cubicBezTo>
                <a:cubicBezTo>
                  <a:pt x="405" y="260"/>
                  <a:pt x="405" y="259"/>
                  <a:pt x="406" y="259"/>
                </a:cubicBezTo>
                <a:cubicBezTo>
                  <a:pt x="406" y="257"/>
                  <a:pt x="408" y="257"/>
                  <a:pt x="410" y="256"/>
                </a:cubicBezTo>
                <a:cubicBezTo>
                  <a:pt x="410" y="255"/>
                  <a:pt x="413" y="257"/>
                  <a:pt x="414" y="256"/>
                </a:cubicBezTo>
                <a:cubicBezTo>
                  <a:pt x="416" y="257"/>
                  <a:pt x="417" y="257"/>
                  <a:pt x="418" y="257"/>
                </a:cubicBezTo>
                <a:cubicBezTo>
                  <a:pt x="418" y="257"/>
                  <a:pt x="418" y="257"/>
                  <a:pt x="418" y="256"/>
                </a:cubicBezTo>
                <a:cubicBezTo>
                  <a:pt x="419" y="256"/>
                  <a:pt x="419" y="256"/>
                  <a:pt x="420" y="256"/>
                </a:cubicBezTo>
                <a:cubicBezTo>
                  <a:pt x="421" y="255"/>
                  <a:pt x="419" y="254"/>
                  <a:pt x="420" y="254"/>
                </a:cubicBezTo>
                <a:cubicBezTo>
                  <a:pt x="422" y="255"/>
                  <a:pt x="422" y="255"/>
                  <a:pt x="422" y="255"/>
                </a:cubicBezTo>
                <a:cubicBezTo>
                  <a:pt x="424" y="254"/>
                  <a:pt x="424" y="252"/>
                  <a:pt x="426" y="252"/>
                </a:cubicBezTo>
                <a:cubicBezTo>
                  <a:pt x="426" y="252"/>
                  <a:pt x="428" y="253"/>
                  <a:pt x="429" y="253"/>
                </a:cubicBezTo>
                <a:cubicBezTo>
                  <a:pt x="428" y="253"/>
                  <a:pt x="429" y="252"/>
                  <a:pt x="428" y="252"/>
                </a:cubicBezTo>
                <a:cubicBezTo>
                  <a:pt x="428" y="252"/>
                  <a:pt x="428" y="252"/>
                  <a:pt x="427" y="252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51"/>
                  <a:pt x="426" y="251"/>
                  <a:pt x="426" y="250"/>
                </a:cubicBezTo>
                <a:cubicBezTo>
                  <a:pt x="427" y="250"/>
                  <a:pt x="428" y="250"/>
                  <a:pt x="429" y="250"/>
                </a:cubicBezTo>
                <a:cubicBezTo>
                  <a:pt x="429" y="247"/>
                  <a:pt x="429" y="246"/>
                  <a:pt x="431" y="246"/>
                </a:cubicBezTo>
                <a:cubicBezTo>
                  <a:pt x="430" y="246"/>
                  <a:pt x="432" y="248"/>
                  <a:pt x="432" y="249"/>
                </a:cubicBezTo>
                <a:cubicBezTo>
                  <a:pt x="432" y="249"/>
                  <a:pt x="433" y="249"/>
                  <a:pt x="433" y="249"/>
                </a:cubicBezTo>
                <a:cubicBezTo>
                  <a:pt x="434" y="250"/>
                  <a:pt x="431" y="252"/>
                  <a:pt x="432" y="252"/>
                </a:cubicBezTo>
                <a:cubicBezTo>
                  <a:pt x="433" y="251"/>
                  <a:pt x="441" y="249"/>
                  <a:pt x="442" y="248"/>
                </a:cubicBezTo>
                <a:cubicBezTo>
                  <a:pt x="440" y="247"/>
                  <a:pt x="440" y="248"/>
                  <a:pt x="438" y="248"/>
                </a:cubicBezTo>
                <a:cubicBezTo>
                  <a:pt x="438" y="247"/>
                  <a:pt x="437" y="247"/>
                  <a:pt x="437" y="246"/>
                </a:cubicBezTo>
                <a:cubicBezTo>
                  <a:pt x="439" y="246"/>
                  <a:pt x="439" y="244"/>
                  <a:pt x="440" y="245"/>
                </a:cubicBezTo>
                <a:cubicBezTo>
                  <a:pt x="441" y="244"/>
                  <a:pt x="442" y="243"/>
                  <a:pt x="443" y="242"/>
                </a:cubicBezTo>
                <a:cubicBezTo>
                  <a:pt x="444" y="242"/>
                  <a:pt x="445" y="244"/>
                  <a:pt x="446" y="244"/>
                </a:cubicBezTo>
                <a:cubicBezTo>
                  <a:pt x="447" y="241"/>
                  <a:pt x="444" y="241"/>
                  <a:pt x="445" y="239"/>
                </a:cubicBezTo>
                <a:cubicBezTo>
                  <a:pt x="445" y="238"/>
                  <a:pt x="446" y="238"/>
                  <a:pt x="446" y="238"/>
                </a:cubicBezTo>
                <a:cubicBezTo>
                  <a:pt x="446" y="237"/>
                  <a:pt x="446" y="237"/>
                  <a:pt x="447" y="237"/>
                </a:cubicBezTo>
                <a:cubicBezTo>
                  <a:pt x="454" y="237"/>
                  <a:pt x="454" y="237"/>
                  <a:pt x="454" y="237"/>
                </a:cubicBezTo>
                <a:cubicBezTo>
                  <a:pt x="455" y="236"/>
                  <a:pt x="455" y="234"/>
                  <a:pt x="455" y="233"/>
                </a:cubicBezTo>
                <a:cubicBezTo>
                  <a:pt x="455" y="233"/>
                  <a:pt x="455" y="232"/>
                  <a:pt x="456" y="232"/>
                </a:cubicBezTo>
                <a:cubicBezTo>
                  <a:pt x="456" y="231"/>
                  <a:pt x="458" y="231"/>
                  <a:pt x="457" y="230"/>
                </a:cubicBezTo>
                <a:cubicBezTo>
                  <a:pt x="458" y="230"/>
                  <a:pt x="459" y="230"/>
                  <a:pt x="460" y="229"/>
                </a:cubicBezTo>
                <a:cubicBezTo>
                  <a:pt x="459" y="229"/>
                  <a:pt x="459" y="228"/>
                  <a:pt x="459" y="228"/>
                </a:cubicBezTo>
                <a:cubicBezTo>
                  <a:pt x="460" y="228"/>
                  <a:pt x="459" y="227"/>
                  <a:pt x="460" y="227"/>
                </a:cubicBezTo>
                <a:cubicBezTo>
                  <a:pt x="460" y="227"/>
                  <a:pt x="460" y="227"/>
                  <a:pt x="461" y="227"/>
                </a:cubicBezTo>
                <a:cubicBezTo>
                  <a:pt x="461" y="226"/>
                  <a:pt x="461" y="226"/>
                  <a:pt x="461" y="226"/>
                </a:cubicBezTo>
                <a:cubicBezTo>
                  <a:pt x="461" y="226"/>
                  <a:pt x="462" y="225"/>
                  <a:pt x="462" y="225"/>
                </a:cubicBezTo>
                <a:cubicBezTo>
                  <a:pt x="463" y="225"/>
                  <a:pt x="464" y="225"/>
                  <a:pt x="464" y="224"/>
                </a:cubicBezTo>
                <a:cubicBezTo>
                  <a:pt x="464" y="224"/>
                  <a:pt x="465" y="223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6" y="222"/>
                  <a:pt x="466" y="221"/>
                  <a:pt x="466" y="221"/>
                </a:cubicBezTo>
                <a:cubicBezTo>
                  <a:pt x="467" y="221"/>
                  <a:pt x="467" y="219"/>
                  <a:pt x="468" y="219"/>
                </a:cubicBezTo>
                <a:cubicBezTo>
                  <a:pt x="468" y="218"/>
                  <a:pt x="469" y="218"/>
                  <a:pt x="469" y="218"/>
                </a:cubicBezTo>
                <a:cubicBezTo>
                  <a:pt x="469" y="218"/>
                  <a:pt x="470" y="217"/>
                  <a:pt x="470" y="218"/>
                </a:cubicBezTo>
                <a:cubicBezTo>
                  <a:pt x="470" y="218"/>
                  <a:pt x="470" y="219"/>
                  <a:pt x="470" y="219"/>
                </a:cubicBezTo>
                <a:cubicBezTo>
                  <a:pt x="470" y="220"/>
                  <a:pt x="470" y="219"/>
                  <a:pt x="470" y="220"/>
                </a:cubicBezTo>
                <a:cubicBezTo>
                  <a:pt x="469" y="220"/>
                  <a:pt x="469" y="221"/>
                  <a:pt x="469" y="221"/>
                </a:cubicBezTo>
                <a:cubicBezTo>
                  <a:pt x="469" y="221"/>
                  <a:pt x="468" y="222"/>
                  <a:pt x="468" y="222"/>
                </a:cubicBezTo>
                <a:cubicBezTo>
                  <a:pt x="468" y="222"/>
                  <a:pt x="468" y="222"/>
                  <a:pt x="468" y="222"/>
                </a:cubicBezTo>
                <a:cubicBezTo>
                  <a:pt x="467" y="223"/>
                  <a:pt x="465" y="223"/>
                  <a:pt x="465" y="225"/>
                </a:cubicBezTo>
                <a:cubicBezTo>
                  <a:pt x="464" y="225"/>
                  <a:pt x="463" y="228"/>
                  <a:pt x="462" y="228"/>
                </a:cubicBezTo>
                <a:cubicBezTo>
                  <a:pt x="461" y="230"/>
                  <a:pt x="459" y="230"/>
                  <a:pt x="458" y="232"/>
                </a:cubicBezTo>
                <a:cubicBezTo>
                  <a:pt x="461" y="232"/>
                  <a:pt x="461" y="229"/>
                  <a:pt x="463" y="229"/>
                </a:cubicBezTo>
                <a:cubicBezTo>
                  <a:pt x="463" y="228"/>
                  <a:pt x="464" y="228"/>
                  <a:pt x="464" y="227"/>
                </a:cubicBezTo>
                <a:cubicBezTo>
                  <a:pt x="466" y="226"/>
                  <a:pt x="468" y="224"/>
                  <a:pt x="469" y="222"/>
                </a:cubicBezTo>
                <a:cubicBezTo>
                  <a:pt x="471" y="222"/>
                  <a:pt x="472" y="221"/>
                  <a:pt x="473" y="218"/>
                </a:cubicBezTo>
                <a:cubicBezTo>
                  <a:pt x="473" y="218"/>
                  <a:pt x="474" y="217"/>
                  <a:pt x="474" y="217"/>
                </a:cubicBezTo>
                <a:cubicBezTo>
                  <a:pt x="474" y="215"/>
                  <a:pt x="475" y="214"/>
                  <a:pt x="475" y="214"/>
                </a:cubicBezTo>
                <a:cubicBezTo>
                  <a:pt x="476" y="214"/>
                  <a:pt x="476" y="214"/>
                  <a:pt x="476" y="214"/>
                </a:cubicBezTo>
                <a:cubicBezTo>
                  <a:pt x="476" y="213"/>
                  <a:pt x="477" y="212"/>
                  <a:pt x="477" y="212"/>
                </a:cubicBezTo>
                <a:cubicBezTo>
                  <a:pt x="477" y="212"/>
                  <a:pt x="477" y="212"/>
                  <a:pt x="477" y="211"/>
                </a:cubicBezTo>
                <a:cubicBezTo>
                  <a:pt x="477" y="211"/>
                  <a:pt x="478" y="211"/>
                  <a:pt x="478" y="211"/>
                </a:cubicBezTo>
                <a:cubicBezTo>
                  <a:pt x="478" y="211"/>
                  <a:pt x="478" y="210"/>
                  <a:pt x="479" y="210"/>
                </a:cubicBezTo>
                <a:cubicBezTo>
                  <a:pt x="479" y="209"/>
                  <a:pt x="479" y="209"/>
                  <a:pt x="479" y="209"/>
                </a:cubicBezTo>
                <a:cubicBezTo>
                  <a:pt x="479" y="209"/>
                  <a:pt x="480" y="209"/>
                  <a:pt x="480" y="208"/>
                </a:cubicBezTo>
                <a:cubicBezTo>
                  <a:pt x="480" y="208"/>
                  <a:pt x="480" y="208"/>
                  <a:pt x="480" y="208"/>
                </a:cubicBezTo>
                <a:cubicBezTo>
                  <a:pt x="481" y="207"/>
                  <a:pt x="481" y="206"/>
                  <a:pt x="481" y="206"/>
                </a:cubicBezTo>
                <a:cubicBezTo>
                  <a:pt x="482" y="205"/>
                  <a:pt x="484" y="205"/>
                  <a:pt x="484" y="204"/>
                </a:cubicBezTo>
                <a:cubicBezTo>
                  <a:pt x="484" y="204"/>
                  <a:pt x="484" y="204"/>
                  <a:pt x="484" y="204"/>
                </a:cubicBezTo>
                <a:cubicBezTo>
                  <a:pt x="486" y="203"/>
                  <a:pt x="485" y="200"/>
                  <a:pt x="486" y="200"/>
                </a:cubicBezTo>
                <a:cubicBezTo>
                  <a:pt x="486" y="200"/>
                  <a:pt x="486" y="199"/>
                  <a:pt x="486" y="199"/>
                </a:cubicBezTo>
                <a:cubicBezTo>
                  <a:pt x="487" y="198"/>
                  <a:pt x="487" y="197"/>
                  <a:pt x="488" y="197"/>
                </a:cubicBezTo>
                <a:cubicBezTo>
                  <a:pt x="488" y="196"/>
                  <a:pt x="488" y="195"/>
                  <a:pt x="489" y="194"/>
                </a:cubicBezTo>
                <a:cubicBezTo>
                  <a:pt x="489" y="194"/>
                  <a:pt x="489" y="194"/>
                  <a:pt x="489" y="194"/>
                </a:cubicBezTo>
                <a:cubicBezTo>
                  <a:pt x="490" y="192"/>
                  <a:pt x="491" y="190"/>
                  <a:pt x="491" y="188"/>
                </a:cubicBezTo>
                <a:cubicBezTo>
                  <a:pt x="492" y="188"/>
                  <a:pt x="492" y="187"/>
                  <a:pt x="492" y="187"/>
                </a:cubicBezTo>
                <a:cubicBezTo>
                  <a:pt x="492" y="187"/>
                  <a:pt x="492" y="186"/>
                  <a:pt x="492" y="186"/>
                </a:cubicBezTo>
                <a:cubicBezTo>
                  <a:pt x="492" y="185"/>
                  <a:pt x="493" y="186"/>
                  <a:pt x="493" y="185"/>
                </a:cubicBezTo>
                <a:cubicBezTo>
                  <a:pt x="494" y="183"/>
                  <a:pt x="494" y="181"/>
                  <a:pt x="495" y="179"/>
                </a:cubicBezTo>
                <a:cubicBezTo>
                  <a:pt x="495" y="179"/>
                  <a:pt x="495" y="179"/>
                  <a:pt x="495" y="178"/>
                </a:cubicBezTo>
                <a:cubicBezTo>
                  <a:pt x="495" y="178"/>
                  <a:pt x="495" y="178"/>
                  <a:pt x="495" y="178"/>
                </a:cubicBezTo>
                <a:cubicBezTo>
                  <a:pt x="495" y="178"/>
                  <a:pt x="496" y="178"/>
                  <a:pt x="496" y="178"/>
                </a:cubicBezTo>
                <a:cubicBezTo>
                  <a:pt x="496" y="178"/>
                  <a:pt x="496" y="177"/>
                  <a:pt x="496" y="177"/>
                </a:cubicBezTo>
                <a:cubicBezTo>
                  <a:pt x="496" y="177"/>
                  <a:pt x="496" y="177"/>
                  <a:pt x="496" y="177"/>
                </a:cubicBezTo>
                <a:cubicBezTo>
                  <a:pt x="496" y="177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7" y="175"/>
                  <a:pt x="496" y="174"/>
                  <a:pt x="497" y="173"/>
                </a:cubicBezTo>
                <a:cubicBezTo>
                  <a:pt x="497" y="173"/>
                  <a:pt x="497" y="173"/>
                  <a:pt x="497" y="173"/>
                </a:cubicBezTo>
                <a:cubicBezTo>
                  <a:pt x="499" y="169"/>
                  <a:pt x="499" y="165"/>
                  <a:pt x="500" y="161"/>
                </a:cubicBezTo>
                <a:cubicBezTo>
                  <a:pt x="500" y="161"/>
                  <a:pt x="500" y="160"/>
                  <a:pt x="500" y="160"/>
                </a:cubicBezTo>
                <a:cubicBezTo>
                  <a:pt x="500" y="160"/>
                  <a:pt x="500" y="160"/>
                  <a:pt x="500" y="160"/>
                </a:cubicBezTo>
                <a:cubicBezTo>
                  <a:pt x="500" y="159"/>
                  <a:pt x="500" y="159"/>
                  <a:pt x="500" y="159"/>
                </a:cubicBezTo>
                <a:cubicBezTo>
                  <a:pt x="500" y="158"/>
                  <a:pt x="501" y="158"/>
                  <a:pt x="501" y="158"/>
                </a:cubicBezTo>
                <a:cubicBezTo>
                  <a:pt x="500" y="157"/>
                  <a:pt x="500" y="157"/>
                  <a:pt x="500" y="157"/>
                </a:cubicBezTo>
                <a:cubicBezTo>
                  <a:pt x="500" y="157"/>
                  <a:pt x="501" y="157"/>
                  <a:pt x="501" y="156"/>
                </a:cubicBezTo>
                <a:cubicBezTo>
                  <a:pt x="501" y="156"/>
                  <a:pt x="501" y="156"/>
                  <a:pt x="501" y="155"/>
                </a:cubicBezTo>
                <a:cubicBezTo>
                  <a:pt x="501" y="155"/>
                  <a:pt x="501" y="154"/>
                  <a:pt x="501" y="153"/>
                </a:cubicBezTo>
                <a:cubicBezTo>
                  <a:pt x="501" y="153"/>
                  <a:pt x="501" y="152"/>
                  <a:pt x="501" y="151"/>
                </a:cubicBezTo>
                <a:cubicBezTo>
                  <a:pt x="501" y="151"/>
                  <a:pt x="501" y="150"/>
                  <a:pt x="501" y="150"/>
                </a:cubicBezTo>
                <a:cubicBezTo>
                  <a:pt x="502" y="135"/>
                  <a:pt x="491" y="126"/>
                  <a:pt x="480" y="119"/>
                </a:cubicBezTo>
                <a:cubicBezTo>
                  <a:pt x="480" y="119"/>
                  <a:pt x="486" y="109"/>
                  <a:pt x="487" y="109"/>
                </a:cubicBezTo>
                <a:cubicBezTo>
                  <a:pt x="490" y="102"/>
                  <a:pt x="493" y="95"/>
                  <a:pt x="495" y="88"/>
                </a:cubicBezTo>
                <a:cubicBezTo>
                  <a:pt x="496" y="82"/>
                  <a:pt x="497" y="77"/>
                  <a:pt x="497" y="71"/>
                </a:cubicBezTo>
                <a:cubicBezTo>
                  <a:pt x="497" y="57"/>
                  <a:pt x="493" y="40"/>
                  <a:pt x="483" y="29"/>
                </a:cubicBezTo>
                <a:cubicBezTo>
                  <a:pt x="481" y="27"/>
                  <a:pt x="478" y="24"/>
                  <a:pt x="475" y="22"/>
                </a:cubicBezTo>
                <a:cubicBezTo>
                  <a:pt x="465" y="13"/>
                  <a:pt x="453" y="7"/>
                  <a:pt x="439" y="3"/>
                </a:cubicBezTo>
                <a:cubicBezTo>
                  <a:pt x="434" y="2"/>
                  <a:pt x="429" y="1"/>
                  <a:pt x="424" y="1"/>
                </a:cubicBezTo>
                <a:cubicBezTo>
                  <a:pt x="406" y="0"/>
                  <a:pt x="386" y="5"/>
                  <a:pt x="374" y="19"/>
                </a:cubicBezTo>
                <a:cubicBezTo>
                  <a:pt x="372" y="20"/>
                  <a:pt x="368" y="26"/>
                  <a:pt x="369" y="28"/>
                </a:cubicBezTo>
                <a:cubicBezTo>
                  <a:pt x="357" y="8"/>
                  <a:pt x="325" y="13"/>
                  <a:pt x="307" y="19"/>
                </a:cubicBezTo>
                <a:cubicBezTo>
                  <a:pt x="297" y="22"/>
                  <a:pt x="289" y="27"/>
                  <a:pt x="280" y="32"/>
                </a:cubicBezTo>
                <a:cubicBezTo>
                  <a:pt x="266" y="42"/>
                  <a:pt x="254" y="57"/>
                  <a:pt x="246" y="73"/>
                </a:cubicBezTo>
                <a:cubicBezTo>
                  <a:pt x="234" y="98"/>
                  <a:pt x="230" y="128"/>
                  <a:pt x="234" y="156"/>
                </a:cubicBezTo>
                <a:cubicBezTo>
                  <a:pt x="236" y="164"/>
                  <a:pt x="240" y="174"/>
                  <a:pt x="245" y="181"/>
                </a:cubicBezTo>
                <a:cubicBezTo>
                  <a:pt x="253" y="195"/>
                  <a:pt x="267" y="205"/>
                  <a:pt x="282" y="208"/>
                </a:cubicBezTo>
                <a:cubicBezTo>
                  <a:pt x="293" y="211"/>
                  <a:pt x="305" y="211"/>
                  <a:pt x="316" y="209"/>
                </a:cubicBezTo>
                <a:cubicBezTo>
                  <a:pt x="329" y="206"/>
                  <a:pt x="342" y="200"/>
                  <a:pt x="352" y="191"/>
                </a:cubicBezTo>
                <a:cubicBezTo>
                  <a:pt x="360" y="184"/>
                  <a:pt x="365" y="174"/>
                  <a:pt x="367" y="163"/>
                </a:cubicBezTo>
                <a:cubicBezTo>
                  <a:pt x="371" y="149"/>
                  <a:pt x="368" y="132"/>
                  <a:pt x="355" y="123"/>
                </a:cubicBezTo>
                <a:cubicBezTo>
                  <a:pt x="346" y="117"/>
                  <a:pt x="331" y="118"/>
                  <a:pt x="323" y="125"/>
                </a:cubicBezTo>
                <a:cubicBezTo>
                  <a:pt x="320" y="128"/>
                  <a:pt x="317" y="132"/>
                  <a:pt x="316" y="136"/>
                </a:cubicBezTo>
                <a:cubicBezTo>
                  <a:pt x="315" y="138"/>
                  <a:pt x="311" y="148"/>
                  <a:pt x="312" y="149"/>
                </a:cubicBezTo>
                <a:cubicBezTo>
                  <a:pt x="311" y="148"/>
                  <a:pt x="304" y="122"/>
                  <a:pt x="323" y="106"/>
                </a:cubicBezTo>
                <a:cubicBezTo>
                  <a:pt x="328" y="101"/>
                  <a:pt x="334" y="99"/>
                  <a:pt x="340" y="97"/>
                </a:cubicBezTo>
                <a:cubicBezTo>
                  <a:pt x="350" y="94"/>
                  <a:pt x="362" y="95"/>
                  <a:pt x="371" y="98"/>
                </a:cubicBezTo>
                <a:cubicBezTo>
                  <a:pt x="375" y="99"/>
                  <a:pt x="379" y="102"/>
                  <a:pt x="382" y="104"/>
                </a:cubicBezTo>
                <a:cubicBezTo>
                  <a:pt x="388" y="109"/>
                  <a:pt x="393" y="115"/>
                  <a:pt x="397" y="122"/>
                </a:cubicBezTo>
                <a:cubicBezTo>
                  <a:pt x="400" y="129"/>
                  <a:pt x="401" y="136"/>
                  <a:pt x="400" y="143"/>
                </a:cubicBezTo>
                <a:cubicBezTo>
                  <a:pt x="399" y="161"/>
                  <a:pt x="391" y="182"/>
                  <a:pt x="378" y="195"/>
                </a:cubicBezTo>
                <a:cubicBezTo>
                  <a:pt x="375" y="197"/>
                  <a:pt x="374" y="199"/>
                  <a:pt x="372" y="202"/>
                </a:cubicBezTo>
                <a:cubicBezTo>
                  <a:pt x="370" y="204"/>
                  <a:pt x="368" y="206"/>
                  <a:pt x="365" y="208"/>
                </a:cubicBezTo>
                <a:cubicBezTo>
                  <a:pt x="363" y="208"/>
                  <a:pt x="363" y="208"/>
                  <a:pt x="362" y="209"/>
                </a:cubicBezTo>
                <a:cubicBezTo>
                  <a:pt x="362" y="210"/>
                  <a:pt x="360" y="211"/>
                  <a:pt x="360" y="212"/>
                </a:cubicBezTo>
                <a:cubicBezTo>
                  <a:pt x="360" y="212"/>
                  <a:pt x="359" y="212"/>
                  <a:pt x="359" y="212"/>
                </a:cubicBezTo>
                <a:cubicBezTo>
                  <a:pt x="359" y="212"/>
                  <a:pt x="359" y="212"/>
                  <a:pt x="358" y="212"/>
                </a:cubicBezTo>
                <a:cubicBezTo>
                  <a:pt x="358" y="213"/>
                  <a:pt x="357" y="214"/>
                  <a:pt x="356" y="215"/>
                </a:cubicBezTo>
                <a:cubicBezTo>
                  <a:pt x="356" y="215"/>
                  <a:pt x="356" y="216"/>
                  <a:pt x="355" y="215"/>
                </a:cubicBezTo>
                <a:cubicBezTo>
                  <a:pt x="355" y="215"/>
                  <a:pt x="354" y="214"/>
                  <a:pt x="354" y="215"/>
                </a:cubicBezTo>
                <a:cubicBezTo>
                  <a:pt x="354" y="215"/>
                  <a:pt x="353" y="215"/>
                  <a:pt x="353" y="215"/>
                </a:cubicBezTo>
                <a:cubicBezTo>
                  <a:pt x="353" y="215"/>
                  <a:pt x="353" y="216"/>
                  <a:pt x="353" y="216"/>
                </a:cubicBezTo>
                <a:cubicBezTo>
                  <a:pt x="352" y="216"/>
                  <a:pt x="352" y="216"/>
                  <a:pt x="352" y="216"/>
                </a:cubicBezTo>
                <a:cubicBezTo>
                  <a:pt x="352" y="217"/>
                  <a:pt x="351" y="217"/>
                  <a:pt x="351" y="217"/>
                </a:cubicBezTo>
                <a:cubicBezTo>
                  <a:pt x="351" y="218"/>
                  <a:pt x="350" y="217"/>
                  <a:pt x="350" y="217"/>
                </a:cubicBezTo>
                <a:cubicBezTo>
                  <a:pt x="350" y="218"/>
                  <a:pt x="350" y="218"/>
                  <a:pt x="350" y="219"/>
                </a:cubicBezTo>
                <a:cubicBezTo>
                  <a:pt x="349" y="219"/>
                  <a:pt x="348" y="218"/>
                  <a:pt x="348" y="218"/>
                </a:cubicBezTo>
                <a:cubicBezTo>
                  <a:pt x="347" y="219"/>
                  <a:pt x="346" y="219"/>
                  <a:pt x="346" y="219"/>
                </a:cubicBezTo>
                <a:cubicBezTo>
                  <a:pt x="345" y="220"/>
                  <a:pt x="345" y="220"/>
                  <a:pt x="345" y="220"/>
                </a:cubicBezTo>
                <a:cubicBezTo>
                  <a:pt x="345" y="221"/>
                  <a:pt x="344" y="221"/>
                  <a:pt x="344" y="221"/>
                </a:cubicBezTo>
                <a:cubicBezTo>
                  <a:pt x="344" y="221"/>
                  <a:pt x="344" y="221"/>
                  <a:pt x="344" y="222"/>
                </a:cubicBezTo>
                <a:cubicBezTo>
                  <a:pt x="343" y="222"/>
                  <a:pt x="342" y="223"/>
                  <a:pt x="341" y="223"/>
                </a:cubicBezTo>
                <a:cubicBezTo>
                  <a:pt x="340" y="224"/>
                  <a:pt x="339" y="224"/>
                  <a:pt x="339" y="225"/>
                </a:cubicBezTo>
                <a:cubicBezTo>
                  <a:pt x="338" y="225"/>
                  <a:pt x="337" y="225"/>
                  <a:pt x="336" y="225"/>
                </a:cubicBezTo>
                <a:cubicBezTo>
                  <a:pt x="336" y="225"/>
                  <a:pt x="336" y="226"/>
                  <a:pt x="336" y="226"/>
                </a:cubicBezTo>
                <a:cubicBezTo>
                  <a:pt x="335" y="226"/>
                  <a:pt x="332" y="227"/>
                  <a:pt x="331" y="228"/>
                </a:cubicBezTo>
                <a:cubicBezTo>
                  <a:pt x="330" y="228"/>
                  <a:pt x="329" y="229"/>
                  <a:pt x="328" y="230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26" y="230"/>
                  <a:pt x="326" y="230"/>
                  <a:pt x="325" y="231"/>
                </a:cubicBezTo>
                <a:cubicBezTo>
                  <a:pt x="324" y="233"/>
                  <a:pt x="323" y="232"/>
                  <a:pt x="321" y="233"/>
                </a:cubicBezTo>
                <a:cubicBezTo>
                  <a:pt x="317" y="235"/>
                  <a:pt x="313" y="239"/>
                  <a:pt x="308" y="240"/>
                </a:cubicBezTo>
                <a:cubicBezTo>
                  <a:pt x="307" y="242"/>
                  <a:pt x="304" y="242"/>
                  <a:pt x="303" y="243"/>
                </a:cubicBezTo>
                <a:cubicBezTo>
                  <a:pt x="302" y="243"/>
                  <a:pt x="301" y="244"/>
                  <a:pt x="300" y="243"/>
                </a:cubicBezTo>
                <a:cubicBezTo>
                  <a:pt x="300" y="244"/>
                  <a:pt x="300" y="245"/>
                  <a:pt x="299" y="245"/>
                </a:cubicBezTo>
                <a:cubicBezTo>
                  <a:pt x="298" y="245"/>
                  <a:pt x="297" y="246"/>
                  <a:pt x="295" y="246"/>
                </a:cubicBezTo>
                <a:cubicBezTo>
                  <a:pt x="295" y="247"/>
                  <a:pt x="294" y="247"/>
                  <a:pt x="292" y="247"/>
                </a:cubicBezTo>
                <a:cubicBezTo>
                  <a:pt x="291" y="248"/>
                  <a:pt x="290" y="250"/>
                  <a:pt x="288" y="249"/>
                </a:cubicBezTo>
                <a:cubicBezTo>
                  <a:pt x="287" y="250"/>
                  <a:pt x="287" y="250"/>
                  <a:pt x="287" y="250"/>
                </a:cubicBezTo>
                <a:cubicBezTo>
                  <a:pt x="286" y="249"/>
                  <a:pt x="284" y="250"/>
                  <a:pt x="283" y="251"/>
                </a:cubicBezTo>
                <a:cubicBezTo>
                  <a:pt x="284" y="251"/>
                  <a:pt x="283" y="252"/>
                  <a:pt x="283" y="253"/>
                </a:cubicBezTo>
                <a:cubicBezTo>
                  <a:pt x="282" y="253"/>
                  <a:pt x="281" y="253"/>
                  <a:pt x="280" y="254"/>
                </a:cubicBezTo>
                <a:cubicBezTo>
                  <a:pt x="280" y="253"/>
                  <a:pt x="280" y="252"/>
                  <a:pt x="279" y="252"/>
                </a:cubicBezTo>
                <a:cubicBezTo>
                  <a:pt x="278" y="253"/>
                  <a:pt x="278" y="253"/>
                  <a:pt x="278" y="253"/>
                </a:cubicBezTo>
                <a:cubicBezTo>
                  <a:pt x="278" y="254"/>
                  <a:pt x="278" y="254"/>
                  <a:pt x="278" y="255"/>
                </a:cubicBezTo>
                <a:cubicBezTo>
                  <a:pt x="278" y="255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7"/>
                  <a:pt x="277" y="257"/>
                </a:cubicBezTo>
                <a:cubicBezTo>
                  <a:pt x="276" y="257"/>
                  <a:pt x="276" y="257"/>
                  <a:pt x="275" y="257"/>
                </a:cubicBezTo>
                <a:cubicBezTo>
                  <a:pt x="274" y="257"/>
                  <a:pt x="274" y="258"/>
                  <a:pt x="273" y="257"/>
                </a:cubicBezTo>
                <a:cubicBezTo>
                  <a:pt x="273" y="257"/>
                  <a:pt x="274" y="257"/>
                  <a:pt x="274" y="256"/>
                </a:cubicBezTo>
                <a:cubicBezTo>
                  <a:pt x="274" y="255"/>
                  <a:pt x="273" y="255"/>
                  <a:pt x="273" y="255"/>
                </a:cubicBezTo>
                <a:cubicBezTo>
                  <a:pt x="272" y="255"/>
                  <a:pt x="273" y="256"/>
                  <a:pt x="273" y="257"/>
                </a:cubicBezTo>
                <a:cubicBezTo>
                  <a:pt x="271" y="258"/>
                  <a:pt x="270" y="258"/>
                  <a:pt x="269" y="259"/>
                </a:cubicBezTo>
                <a:cubicBezTo>
                  <a:pt x="268" y="259"/>
                  <a:pt x="266" y="259"/>
                  <a:pt x="265" y="260"/>
                </a:cubicBezTo>
                <a:cubicBezTo>
                  <a:pt x="264" y="260"/>
                  <a:pt x="264" y="261"/>
                  <a:pt x="262" y="260"/>
                </a:cubicBezTo>
                <a:cubicBezTo>
                  <a:pt x="261" y="262"/>
                  <a:pt x="259" y="263"/>
                  <a:pt x="258" y="265"/>
                </a:cubicBezTo>
                <a:cubicBezTo>
                  <a:pt x="256" y="264"/>
                  <a:pt x="256" y="265"/>
                  <a:pt x="255" y="266"/>
                </a:cubicBezTo>
                <a:cubicBezTo>
                  <a:pt x="255" y="266"/>
                  <a:pt x="254" y="265"/>
                  <a:pt x="254" y="265"/>
                </a:cubicBezTo>
                <a:cubicBezTo>
                  <a:pt x="254" y="266"/>
                  <a:pt x="253" y="266"/>
                  <a:pt x="253" y="266"/>
                </a:cubicBezTo>
                <a:cubicBezTo>
                  <a:pt x="255" y="267"/>
                  <a:pt x="256" y="266"/>
                  <a:pt x="256" y="266"/>
                </a:cubicBezTo>
                <a:cubicBezTo>
                  <a:pt x="256" y="266"/>
                  <a:pt x="257" y="266"/>
                  <a:pt x="257" y="266"/>
                </a:cubicBezTo>
                <a:cubicBezTo>
                  <a:pt x="257" y="266"/>
                  <a:pt x="258" y="265"/>
                  <a:pt x="258" y="265"/>
                </a:cubicBezTo>
                <a:cubicBezTo>
                  <a:pt x="259" y="265"/>
                  <a:pt x="259" y="265"/>
                  <a:pt x="260" y="265"/>
                </a:cubicBezTo>
                <a:cubicBezTo>
                  <a:pt x="260" y="265"/>
                  <a:pt x="261" y="265"/>
                  <a:pt x="261" y="264"/>
                </a:cubicBezTo>
                <a:cubicBezTo>
                  <a:pt x="261" y="264"/>
                  <a:pt x="261" y="264"/>
                  <a:pt x="262" y="264"/>
                </a:cubicBezTo>
                <a:cubicBezTo>
                  <a:pt x="262" y="263"/>
                  <a:pt x="263" y="263"/>
                  <a:pt x="263" y="263"/>
                </a:cubicBezTo>
                <a:cubicBezTo>
                  <a:pt x="266" y="261"/>
                  <a:pt x="269" y="261"/>
                  <a:pt x="272" y="259"/>
                </a:cubicBezTo>
                <a:cubicBezTo>
                  <a:pt x="273" y="259"/>
                  <a:pt x="273" y="259"/>
                  <a:pt x="274" y="260"/>
                </a:cubicBezTo>
                <a:cubicBezTo>
                  <a:pt x="275" y="259"/>
                  <a:pt x="277" y="258"/>
                  <a:pt x="279" y="258"/>
                </a:cubicBezTo>
                <a:cubicBezTo>
                  <a:pt x="280" y="257"/>
                  <a:pt x="281" y="257"/>
                  <a:pt x="281" y="256"/>
                </a:cubicBezTo>
                <a:cubicBezTo>
                  <a:pt x="281" y="256"/>
                  <a:pt x="281" y="256"/>
                  <a:pt x="282" y="256"/>
                </a:cubicBezTo>
                <a:cubicBezTo>
                  <a:pt x="283" y="255"/>
                  <a:pt x="284" y="254"/>
                  <a:pt x="285" y="254"/>
                </a:cubicBezTo>
                <a:cubicBezTo>
                  <a:pt x="285" y="253"/>
                  <a:pt x="285" y="251"/>
                  <a:pt x="286" y="252"/>
                </a:cubicBezTo>
                <a:cubicBezTo>
                  <a:pt x="287" y="252"/>
                  <a:pt x="286" y="253"/>
                  <a:pt x="288" y="253"/>
                </a:cubicBezTo>
                <a:cubicBezTo>
                  <a:pt x="288" y="252"/>
                  <a:pt x="289" y="252"/>
                  <a:pt x="290" y="252"/>
                </a:cubicBezTo>
                <a:cubicBezTo>
                  <a:pt x="291" y="251"/>
                  <a:pt x="292" y="250"/>
                  <a:pt x="294" y="250"/>
                </a:cubicBezTo>
                <a:cubicBezTo>
                  <a:pt x="295" y="250"/>
                  <a:pt x="295" y="249"/>
                  <a:pt x="297" y="250"/>
                </a:cubicBezTo>
                <a:cubicBezTo>
                  <a:pt x="297" y="248"/>
                  <a:pt x="298" y="248"/>
                  <a:pt x="298" y="247"/>
                </a:cubicBezTo>
                <a:cubicBezTo>
                  <a:pt x="299" y="248"/>
                  <a:pt x="300" y="247"/>
                  <a:pt x="301" y="247"/>
                </a:cubicBezTo>
                <a:cubicBezTo>
                  <a:pt x="302" y="246"/>
                  <a:pt x="302" y="244"/>
                  <a:pt x="304" y="245"/>
                </a:cubicBezTo>
                <a:cubicBezTo>
                  <a:pt x="304" y="247"/>
                  <a:pt x="303" y="246"/>
                  <a:pt x="303" y="247"/>
                </a:cubicBezTo>
                <a:cubicBezTo>
                  <a:pt x="302" y="247"/>
                  <a:pt x="302" y="248"/>
                  <a:pt x="301" y="248"/>
                </a:cubicBezTo>
                <a:cubicBezTo>
                  <a:pt x="301" y="248"/>
                  <a:pt x="301" y="249"/>
                  <a:pt x="300" y="249"/>
                </a:cubicBezTo>
                <a:cubicBezTo>
                  <a:pt x="300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8" y="249"/>
                  <a:pt x="298" y="249"/>
                  <a:pt x="297" y="249"/>
                </a:cubicBezTo>
                <a:cubicBezTo>
                  <a:pt x="297" y="249"/>
                  <a:pt x="297" y="250"/>
                  <a:pt x="297" y="250"/>
                </a:cubicBezTo>
                <a:cubicBezTo>
                  <a:pt x="296" y="250"/>
                  <a:pt x="295" y="251"/>
                  <a:pt x="295" y="251"/>
                </a:cubicBezTo>
                <a:cubicBezTo>
                  <a:pt x="295" y="251"/>
                  <a:pt x="294" y="251"/>
                  <a:pt x="294" y="251"/>
                </a:cubicBezTo>
                <a:cubicBezTo>
                  <a:pt x="293" y="252"/>
                  <a:pt x="292" y="252"/>
                  <a:pt x="292" y="252"/>
                </a:cubicBezTo>
                <a:cubicBezTo>
                  <a:pt x="291" y="253"/>
                  <a:pt x="291" y="253"/>
                  <a:pt x="291" y="254"/>
                </a:cubicBezTo>
                <a:cubicBezTo>
                  <a:pt x="290" y="254"/>
                  <a:pt x="289" y="255"/>
                  <a:pt x="287" y="255"/>
                </a:cubicBezTo>
                <a:cubicBezTo>
                  <a:pt x="287" y="256"/>
                  <a:pt x="286" y="256"/>
                  <a:pt x="287" y="257"/>
                </a:cubicBezTo>
                <a:cubicBezTo>
                  <a:pt x="286" y="258"/>
                  <a:pt x="284" y="258"/>
                  <a:pt x="283" y="258"/>
                </a:cubicBezTo>
                <a:cubicBezTo>
                  <a:pt x="283" y="259"/>
                  <a:pt x="283" y="260"/>
                  <a:pt x="282" y="260"/>
                </a:cubicBezTo>
                <a:cubicBezTo>
                  <a:pt x="280" y="259"/>
                  <a:pt x="280" y="261"/>
                  <a:pt x="278" y="260"/>
                </a:cubicBezTo>
                <a:cubicBezTo>
                  <a:pt x="278" y="261"/>
                  <a:pt x="278" y="261"/>
                  <a:pt x="277" y="263"/>
                </a:cubicBezTo>
                <a:cubicBezTo>
                  <a:pt x="276" y="263"/>
                  <a:pt x="274" y="263"/>
                  <a:pt x="272" y="264"/>
                </a:cubicBezTo>
                <a:cubicBezTo>
                  <a:pt x="271" y="263"/>
                  <a:pt x="271" y="265"/>
                  <a:pt x="270" y="264"/>
                </a:cubicBezTo>
                <a:cubicBezTo>
                  <a:pt x="269" y="265"/>
                  <a:pt x="269" y="266"/>
                  <a:pt x="268" y="266"/>
                </a:cubicBezTo>
                <a:cubicBezTo>
                  <a:pt x="265" y="266"/>
                  <a:pt x="263" y="269"/>
                  <a:pt x="259" y="269"/>
                </a:cubicBezTo>
                <a:cubicBezTo>
                  <a:pt x="259" y="270"/>
                  <a:pt x="258" y="271"/>
                  <a:pt x="257" y="271"/>
                </a:cubicBezTo>
                <a:cubicBezTo>
                  <a:pt x="257" y="271"/>
                  <a:pt x="257" y="271"/>
                  <a:pt x="256" y="271"/>
                </a:cubicBezTo>
                <a:cubicBezTo>
                  <a:pt x="255" y="271"/>
                  <a:pt x="255" y="272"/>
                  <a:pt x="254" y="272"/>
                </a:cubicBezTo>
                <a:cubicBezTo>
                  <a:pt x="253" y="274"/>
                  <a:pt x="253" y="274"/>
                  <a:pt x="253" y="274"/>
                </a:cubicBezTo>
                <a:cubicBezTo>
                  <a:pt x="253" y="274"/>
                  <a:pt x="252" y="273"/>
                  <a:pt x="252" y="274"/>
                </a:cubicBezTo>
                <a:cubicBezTo>
                  <a:pt x="252" y="274"/>
                  <a:pt x="252" y="274"/>
                  <a:pt x="252" y="274"/>
                </a:cubicBezTo>
                <a:cubicBezTo>
                  <a:pt x="251" y="275"/>
                  <a:pt x="250" y="275"/>
                  <a:pt x="250" y="276"/>
                </a:cubicBezTo>
                <a:cubicBezTo>
                  <a:pt x="251" y="276"/>
                  <a:pt x="252" y="275"/>
                  <a:pt x="252" y="276"/>
                </a:cubicBezTo>
                <a:cubicBezTo>
                  <a:pt x="252" y="277"/>
                  <a:pt x="250" y="277"/>
                  <a:pt x="250" y="278"/>
                </a:cubicBezTo>
                <a:cubicBezTo>
                  <a:pt x="248" y="278"/>
                  <a:pt x="248" y="278"/>
                  <a:pt x="248" y="278"/>
                </a:cubicBezTo>
                <a:cubicBezTo>
                  <a:pt x="248" y="279"/>
                  <a:pt x="248" y="280"/>
                  <a:pt x="247" y="279"/>
                </a:cubicBezTo>
                <a:cubicBezTo>
                  <a:pt x="246" y="279"/>
                  <a:pt x="246" y="278"/>
                  <a:pt x="245" y="278"/>
                </a:cubicBezTo>
                <a:cubicBezTo>
                  <a:pt x="244" y="280"/>
                  <a:pt x="246" y="278"/>
                  <a:pt x="246" y="280"/>
                </a:cubicBezTo>
                <a:cubicBezTo>
                  <a:pt x="246" y="280"/>
                  <a:pt x="245" y="280"/>
                  <a:pt x="245" y="281"/>
                </a:cubicBezTo>
                <a:cubicBezTo>
                  <a:pt x="244" y="281"/>
                  <a:pt x="241" y="281"/>
                  <a:pt x="240" y="281"/>
                </a:cubicBezTo>
                <a:cubicBezTo>
                  <a:pt x="240" y="280"/>
                  <a:pt x="242" y="280"/>
                  <a:pt x="242" y="280"/>
                </a:cubicBezTo>
                <a:cubicBezTo>
                  <a:pt x="240" y="279"/>
                  <a:pt x="237" y="281"/>
                  <a:pt x="235" y="281"/>
                </a:cubicBezTo>
                <a:cubicBezTo>
                  <a:pt x="234" y="282"/>
                  <a:pt x="233" y="284"/>
                  <a:pt x="233" y="285"/>
                </a:cubicBezTo>
                <a:cubicBezTo>
                  <a:pt x="233" y="285"/>
                  <a:pt x="233" y="286"/>
                  <a:pt x="232" y="286"/>
                </a:cubicBezTo>
                <a:cubicBezTo>
                  <a:pt x="232" y="285"/>
                  <a:pt x="233" y="285"/>
                  <a:pt x="233" y="283"/>
                </a:cubicBezTo>
                <a:cubicBezTo>
                  <a:pt x="231" y="282"/>
                  <a:pt x="230" y="284"/>
                  <a:pt x="230" y="284"/>
                </a:cubicBezTo>
                <a:cubicBezTo>
                  <a:pt x="230" y="286"/>
                  <a:pt x="230" y="286"/>
                  <a:pt x="230" y="286"/>
                </a:cubicBezTo>
                <a:cubicBezTo>
                  <a:pt x="229" y="286"/>
                  <a:pt x="228" y="286"/>
                  <a:pt x="226" y="286"/>
                </a:cubicBezTo>
                <a:cubicBezTo>
                  <a:pt x="226" y="287"/>
                  <a:pt x="226" y="288"/>
                  <a:pt x="225" y="288"/>
                </a:cubicBezTo>
                <a:cubicBezTo>
                  <a:pt x="225" y="288"/>
                  <a:pt x="225" y="287"/>
                  <a:pt x="224" y="288"/>
                </a:cubicBezTo>
                <a:cubicBezTo>
                  <a:pt x="224" y="290"/>
                  <a:pt x="221" y="289"/>
                  <a:pt x="220" y="290"/>
                </a:cubicBezTo>
                <a:cubicBezTo>
                  <a:pt x="219" y="291"/>
                  <a:pt x="218" y="291"/>
                  <a:pt x="218" y="293"/>
                </a:cubicBezTo>
                <a:cubicBezTo>
                  <a:pt x="217" y="293"/>
                  <a:pt x="216" y="293"/>
                  <a:pt x="216" y="294"/>
                </a:cubicBezTo>
                <a:cubicBezTo>
                  <a:pt x="215" y="294"/>
                  <a:pt x="215" y="294"/>
                  <a:pt x="215" y="294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13" y="296"/>
                  <a:pt x="212" y="295"/>
                  <a:pt x="212" y="296"/>
                </a:cubicBezTo>
                <a:cubicBezTo>
                  <a:pt x="212" y="297"/>
                  <a:pt x="211" y="296"/>
                  <a:pt x="211" y="297"/>
                </a:cubicBezTo>
                <a:cubicBezTo>
                  <a:pt x="211" y="298"/>
                  <a:pt x="210" y="297"/>
                  <a:pt x="210" y="298"/>
                </a:cubicBezTo>
                <a:cubicBezTo>
                  <a:pt x="208" y="299"/>
                  <a:pt x="205" y="300"/>
                  <a:pt x="206" y="302"/>
                </a:cubicBezTo>
                <a:cubicBezTo>
                  <a:pt x="204" y="302"/>
                  <a:pt x="204" y="303"/>
                  <a:pt x="204" y="303"/>
                </a:cubicBezTo>
                <a:cubicBezTo>
                  <a:pt x="203" y="303"/>
                  <a:pt x="203" y="303"/>
                  <a:pt x="202" y="303"/>
                </a:cubicBezTo>
                <a:cubicBezTo>
                  <a:pt x="202" y="305"/>
                  <a:pt x="202" y="305"/>
                  <a:pt x="202" y="305"/>
                </a:cubicBezTo>
                <a:cubicBezTo>
                  <a:pt x="200" y="305"/>
                  <a:pt x="200" y="308"/>
                  <a:pt x="198" y="307"/>
                </a:cubicBezTo>
                <a:cubicBezTo>
                  <a:pt x="198" y="308"/>
                  <a:pt x="197" y="309"/>
                  <a:pt x="196" y="308"/>
                </a:cubicBezTo>
                <a:cubicBezTo>
                  <a:pt x="196" y="309"/>
                  <a:pt x="196" y="310"/>
                  <a:pt x="195" y="310"/>
                </a:cubicBezTo>
                <a:cubicBezTo>
                  <a:pt x="193" y="309"/>
                  <a:pt x="192" y="312"/>
                  <a:pt x="190" y="312"/>
                </a:cubicBezTo>
                <a:cubicBezTo>
                  <a:pt x="190" y="314"/>
                  <a:pt x="189" y="315"/>
                  <a:pt x="189" y="316"/>
                </a:cubicBezTo>
                <a:cubicBezTo>
                  <a:pt x="188" y="315"/>
                  <a:pt x="188" y="314"/>
                  <a:pt x="187" y="315"/>
                </a:cubicBezTo>
                <a:cubicBezTo>
                  <a:pt x="187" y="316"/>
                  <a:pt x="186" y="316"/>
                  <a:pt x="186" y="318"/>
                </a:cubicBezTo>
                <a:cubicBezTo>
                  <a:pt x="185" y="318"/>
                  <a:pt x="185" y="318"/>
                  <a:pt x="184" y="319"/>
                </a:cubicBezTo>
                <a:cubicBezTo>
                  <a:pt x="184" y="319"/>
                  <a:pt x="183" y="319"/>
                  <a:pt x="183" y="319"/>
                </a:cubicBezTo>
                <a:cubicBezTo>
                  <a:pt x="182" y="319"/>
                  <a:pt x="183" y="320"/>
                  <a:pt x="182" y="321"/>
                </a:cubicBezTo>
                <a:cubicBezTo>
                  <a:pt x="181" y="320"/>
                  <a:pt x="181" y="320"/>
                  <a:pt x="181" y="320"/>
                </a:cubicBezTo>
                <a:cubicBezTo>
                  <a:pt x="181" y="322"/>
                  <a:pt x="179" y="322"/>
                  <a:pt x="179" y="323"/>
                </a:cubicBezTo>
                <a:cubicBezTo>
                  <a:pt x="178" y="323"/>
                  <a:pt x="177" y="323"/>
                  <a:pt x="176" y="323"/>
                </a:cubicBezTo>
                <a:cubicBezTo>
                  <a:pt x="176" y="325"/>
                  <a:pt x="174" y="326"/>
                  <a:pt x="174" y="328"/>
                </a:cubicBezTo>
                <a:cubicBezTo>
                  <a:pt x="172" y="327"/>
                  <a:pt x="173" y="331"/>
                  <a:pt x="170" y="330"/>
                </a:cubicBezTo>
                <a:cubicBezTo>
                  <a:pt x="170" y="331"/>
                  <a:pt x="171" y="331"/>
                  <a:pt x="170" y="332"/>
                </a:cubicBezTo>
                <a:cubicBezTo>
                  <a:pt x="169" y="332"/>
                  <a:pt x="170" y="331"/>
                  <a:pt x="169" y="330"/>
                </a:cubicBezTo>
                <a:cubicBezTo>
                  <a:pt x="168" y="331"/>
                  <a:pt x="169" y="333"/>
                  <a:pt x="168" y="335"/>
                </a:cubicBezTo>
                <a:cubicBezTo>
                  <a:pt x="167" y="335"/>
                  <a:pt x="167" y="335"/>
                  <a:pt x="165" y="334"/>
                </a:cubicBezTo>
                <a:cubicBezTo>
                  <a:pt x="165" y="335"/>
                  <a:pt x="165" y="336"/>
                  <a:pt x="164" y="335"/>
                </a:cubicBezTo>
                <a:cubicBezTo>
                  <a:pt x="164" y="334"/>
                  <a:pt x="164" y="334"/>
                  <a:pt x="165" y="333"/>
                </a:cubicBezTo>
                <a:cubicBezTo>
                  <a:pt x="165" y="333"/>
                  <a:pt x="165" y="333"/>
                  <a:pt x="165" y="333"/>
                </a:cubicBezTo>
                <a:cubicBezTo>
                  <a:pt x="165" y="332"/>
                  <a:pt x="166" y="332"/>
                  <a:pt x="166" y="331"/>
                </a:cubicBezTo>
                <a:cubicBezTo>
                  <a:pt x="167" y="331"/>
                  <a:pt x="169" y="328"/>
                  <a:pt x="167" y="327"/>
                </a:cubicBezTo>
                <a:cubicBezTo>
                  <a:pt x="166" y="327"/>
                  <a:pt x="166" y="328"/>
                  <a:pt x="165" y="329"/>
                </a:cubicBezTo>
                <a:cubicBezTo>
                  <a:pt x="164" y="330"/>
                  <a:pt x="164" y="331"/>
                  <a:pt x="163" y="331"/>
                </a:cubicBezTo>
                <a:cubicBezTo>
                  <a:pt x="162" y="333"/>
                  <a:pt x="161" y="334"/>
                  <a:pt x="160" y="335"/>
                </a:cubicBezTo>
                <a:cubicBezTo>
                  <a:pt x="163" y="335"/>
                  <a:pt x="163" y="337"/>
                  <a:pt x="163" y="339"/>
                </a:cubicBezTo>
                <a:cubicBezTo>
                  <a:pt x="162" y="339"/>
                  <a:pt x="162" y="339"/>
                  <a:pt x="162" y="339"/>
                </a:cubicBezTo>
                <a:cubicBezTo>
                  <a:pt x="161" y="340"/>
                  <a:pt x="164" y="341"/>
                  <a:pt x="163" y="342"/>
                </a:cubicBezTo>
                <a:cubicBezTo>
                  <a:pt x="162" y="342"/>
                  <a:pt x="162" y="342"/>
                  <a:pt x="161" y="342"/>
                </a:cubicBezTo>
                <a:cubicBezTo>
                  <a:pt x="159" y="342"/>
                  <a:pt x="159" y="338"/>
                  <a:pt x="160" y="337"/>
                </a:cubicBezTo>
                <a:cubicBezTo>
                  <a:pt x="160" y="337"/>
                  <a:pt x="159" y="337"/>
                  <a:pt x="160" y="336"/>
                </a:cubicBezTo>
                <a:cubicBezTo>
                  <a:pt x="160" y="336"/>
                  <a:pt x="159" y="335"/>
                  <a:pt x="159" y="335"/>
                </a:cubicBezTo>
                <a:cubicBezTo>
                  <a:pt x="158" y="337"/>
                  <a:pt x="158" y="338"/>
                  <a:pt x="158" y="340"/>
                </a:cubicBezTo>
                <a:cubicBezTo>
                  <a:pt x="157" y="340"/>
                  <a:pt x="156" y="341"/>
                  <a:pt x="155" y="340"/>
                </a:cubicBezTo>
                <a:cubicBezTo>
                  <a:pt x="154" y="341"/>
                  <a:pt x="155" y="342"/>
                  <a:pt x="155" y="344"/>
                </a:cubicBezTo>
                <a:cubicBezTo>
                  <a:pt x="154" y="345"/>
                  <a:pt x="152" y="345"/>
                  <a:pt x="151" y="345"/>
                </a:cubicBezTo>
                <a:cubicBezTo>
                  <a:pt x="150" y="344"/>
                  <a:pt x="150" y="343"/>
                  <a:pt x="149" y="344"/>
                </a:cubicBezTo>
                <a:cubicBezTo>
                  <a:pt x="148" y="345"/>
                  <a:pt x="150" y="346"/>
                  <a:pt x="149" y="348"/>
                </a:cubicBezTo>
                <a:cubicBezTo>
                  <a:pt x="149" y="348"/>
                  <a:pt x="150" y="349"/>
                  <a:pt x="150" y="350"/>
                </a:cubicBezTo>
                <a:cubicBezTo>
                  <a:pt x="150" y="351"/>
                  <a:pt x="149" y="351"/>
                  <a:pt x="149" y="351"/>
                </a:cubicBezTo>
                <a:cubicBezTo>
                  <a:pt x="148" y="352"/>
                  <a:pt x="149" y="353"/>
                  <a:pt x="148" y="353"/>
                </a:cubicBezTo>
                <a:cubicBezTo>
                  <a:pt x="146" y="352"/>
                  <a:pt x="148" y="349"/>
                  <a:pt x="146" y="350"/>
                </a:cubicBezTo>
                <a:cubicBezTo>
                  <a:pt x="145" y="350"/>
                  <a:pt x="147" y="352"/>
                  <a:pt x="147" y="352"/>
                </a:cubicBezTo>
                <a:cubicBezTo>
                  <a:pt x="147" y="353"/>
                  <a:pt x="147" y="353"/>
                  <a:pt x="147" y="353"/>
                </a:cubicBezTo>
                <a:cubicBezTo>
                  <a:pt x="147" y="354"/>
                  <a:pt x="148" y="354"/>
                  <a:pt x="148" y="355"/>
                </a:cubicBezTo>
                <a:cubicBezTo>
                  <a:pt x="147" y="356"/>
                  <a:pt x="145" y="356"/>
                  <a:pt x="145" y="358"/>
                </a:cubicBezTo>
                <a:cubicBezTo>
                  <a:pt x="144" y="358"/>
                  <a:pt x="144" y="357"/>
                  <a:pt x="143" y="357"/>
                </a:cubicBezTo>
                <a:cubicBezTo>
                  <a:pt x="143" y="358"/>
                  <a:pt x="144" y="358"/>
                  <a:pt x="144" y="359"/>
                </a:cubicBezTo>
                <a:cubicBezTo>
                  <a:pt x="143" y="359"/>
                  <a:pt x="143" y="361"/>
                  <a:pt x="141" y="361"/>
                </a:cubicBezTo>
                <a:cubicBezTo>
                  <a:pt x="141" y="362"/>
                  <a:pt x="142" y="362"/>
                  <a:pt x="142" y="363"/>
                </a:cubicBezTo>
                <a:cubicBezTo>
                  <a:pt x="140" y="363"/>
                  <a:pt x="141" y="364"/>
                  <a:pt x="140" y="365"/>
                </a:cubicBezTo>
                <a:cubicBezTo>
                  <a:pt x="140" y="365"/>
                  <a:pt x="138" y="365"/>
                  <a:pt x="138" y="365"/>
                </a:cubicBezTo>
                <a:cubicBezTo>
                  <a:pt x="137" y="367"/>
                  <a:pt x="140" y="368"/>
                  <a:pt x="140" y="369"/>
                </a:cubicBezTo>
                <a:cubicBezTo>
                  <a:pt x="139" y="370"/>
                  <a:pt x="137" y="370"/>
                  <a:pt x="137" y="371"/>
                </a:cubicBezTo>
                <a:cubicBezTo>
                  <a:pt x="136" y="371"/>
                  <a:pt x="136" y="372"/>
                  <a:pt x="136" y="372"/>
                </a:cubicBezTo>
                <a:cubicBezTo>
                  <a:pt x="136" y="372"/>
                  <a:pt x="136" y="372"/>
                  <a:pt x="136" y="372"/>
                </a:cubicBezTo>
                <a:cubicBezTo>
                  <a:pt x="135" y="372"/>
                  <a:pt x="135" y="374"/>
                  <a:pt x="135" y="374"/>
                </a:cubicBezTo>
                <a:cubicBezTo>
                  <a:pt x="135" y="374"/>
                  <a:pt x="134" y="375"/>
                  <a:pt x="134" y="375"/>
                </a:cubicBezTo>
                <a:cubicBezTo>
                  <a:pt x="134" y="376"/>
                  <a:pt x="135" y="376"/>
                  <a:pt x="135" y="377"/>
                </a:cubicBezTo>
                <a:cubicBezTo>
                  <a:pt x="135" y="377"/>
                  <a:pt x="133" y="377"/>
                  <a:pt x="133" y="377"/>
                </a:cubicBezTo>
                <a:cubicBezTo>
                  <a:pt x="133" y="377"/>
                  <a:pt x="133" y="378"/>
                  <a:pt x="133" y="378"/>
                </a:cubicBezTo>
                <a:cubicBezTo>
                  <a:pt x="132" y="379"/>
                  <a:pt x="131" y="379"/>
                  <a:pt x="131" y="380"/>
                </a:cubicBezTo>
                <a:cubicBezTo>
                  <a:pt x="130" y="382"/>
                  <a:pt x="131" y="382"/>
                  <a:pt x="131" y="383"/>
                </a:cubicBezTo>
                <a:cubicBezTo>
                  <a:pt x="130" y="384"/>
                  <a:pt x="128" y="385"/>
                  <a:pt x="128" y="386"/>
                </a:cubicBezTo>
                <a:cubicBezTo>
                  <a:pt x="128" y="387"/>
                  <a:pt x="128" y="387"/>
                  <a:pt x="127" y="387"/>
                </a:cubicBezTo>
                <a:cubicBezTo>
                  <a:pt x="127" y="387"/>
                  <a:pt x="127" y="388"/>
                  <a:pt x="126" y="388"/>
                </a:cubicBezTo>
                <a:cubicBezTo>
                  <a:pt x="126" y="389"/>
                  <a:pt x="126" y="390"/>
                  <a:pt x="125" y="391"/>
                </a:cubicBezTo>
                <a:cubicBezTo>
                  <a:pt x="125" y="391"/>
                  <a:pt x="124" y="391"/>
                  <a:pt x="124" y="391"/>
                </a:cubicBezTo>
                <a:cubicBezTo>
                  <a:pt x="124" y="392"/>
                  <a:pt x="124" y="392"/>
                  <a:pt x="123" y="392"/>
                </a:cubicBezTo>
                <a:cubicBezTo>
                  <a:pt x="123" y="392"/>
                  <a:pt x="123" y="393"/>
                  <a:pt x="122" y="393"/>
                </a:cubicBezTo>
                <a:cubicBezTo>
                  <a:pt x="120" y="395"/>
                  <a:pt x="123" y="396"/>
                  <a:pt x="123" y="399"/>
                </a:cubicBezTo>
                <a:cubicBezTo>
                  <a:pt x="122" y="398"/>
                  <a:pt x="122" y="399"/>
                  <a:pt x="121" y="399"/>
                </a:cubicBezTo>
                <a:cubicBezTo>
                  <a:pt x="121" y="401"/>
                  <a:pt x="118" y="401"/>
                  <a:pt x="119" y="403"/>
                </a:cubicBezTo>
                <a:cubicBezTo>
                  <a:pt x="119" y="404"/>
                  <a:pt x="118" y="403"/>
                  <a:pt x="118" y="404"/>
                </a:cubicBezTo>
                <a:cubicBezTo>
                  <a:pt x="119" y="405"/>
                  <a:pt x="118" y="407"/>
                  <a:pt x="119" y="408"/>
                </a:cubicBezTo>
                <a:cubicBezTo>
                  <a:pt x="118" y="408"/>
                  <a:pt x="117" y="409"/>
                  <a:pt x="116" y="409"/>
                </a:cubicBezTo>
                <a:cubicBezTo>
                  <a:pt x="115" y="410"/>
                  <a:pt x="114" y="411"/>
                  <a:pt x="114" y="412"/>
                </a:cubicBezTo>
                <a:cubicBezTo>
                  <a:pt x="113" y="413"/>
                  <a:pt x="113" y="414"/>
                  <a:pt x="113" y="414"/>
                </a:cubicBezTo>
                <a:cubicBezTo>
                  <a:pt x="113" y="415"/>
                  <a:pt x="113" y="415"/>
                  <a:pt x="112" y="415"/>
                </a:cubicBezTo>
                <a:cubicBezTo>
                  <a:pt x="112" y="416"/>
                  <a:pt x="112" y="416"/>
                  <a:pt x="112" y="416"/>
                </a:cubicBezTo>
                <a:cubicBezTo>
                  <a:pt x="112" y="416"/>
                  <a:pt x="112" y="417"/>
                  <a:pt x="112" y="418"/>
                </a:cubicBezTo>
                <a:cubicBezTo>
                  <a:pt x="112" y="418"/>
                  <a:pt x="111" y="418"/>
                  <a:pt x="111" y="419"/>
                </a:cubicBezTo>
                <a:cubicBezTo>
                  <a:pt x="111" y="419"/>
                  <a:pt x="111" y="420"/>
                  <a:pt x="110" y="420"/>
                </a:cubicBezTo>
                <a:cubicBezTo>
                  <a:pt x="110" y="420"/>
                  <a:pt x="110" y="421"/>
                  <a:pt x="110" y="421"/>
                </a:cubicBezTo>
                <a:cubicBezTo>
                  <a:pt x="110" y="422"/>
                  <a:pt x="110" y="421"/>
                  <a:pt x="110" y="422"/>
                </a:cubicBezTo>
                <a:cubicBezTo>
                  <a:pt x="110" y="422"/>
                  <a:pt x="109" y="422"/>
                  <a:pt x="109" y="423"/>
                </a:cubicBezTo>
                <a:cubicBezTo>
                  <a:pt x="110" y="422"/>
                  <a:pt x="111" y="422"/>
                  <a:pt x="112" y="421"/>
                </a:cubicBezTo>
                <a:cubicBezTo>
                  <a:pt x="113" y="422"/>
                  <a:pt x="113" y="422"/>
                  <a:pt x="113" y="424"/>
                </a:cubicBezTo>
                <a:cubicBezTo>
                  <a:pt x="111" y="423"/>
                  <a:pt x="113" y="427"/>
                  <a:pt x="111" y="428"/>
                </a:cubicBezTo>
                <a:cubicBezTo>
                  <a:pt x="111" y="428"/>
                  <a:pt x="110" y="429"/>
                  <a:pt x="109" y="428"/>
                </a:cubicBezTo>
                <a:cubicBezTo>
                  <a:pt x="109" y="429"/>
                  <a:pt x="109" y="426"/>
                  <a:pt x="108" y="426"/>
                </a:cubicBezTo>
                <a:cubicBezTo>
                  <a:pt x="108" y="422"/>
                  <a:pt x="109" y="419"/>
                  <a:pt x="110" y="414"/>
                </a:cubicBezTo>
                <a:cubicBezTo>
                  <a:pt x="110" y="414"/>
                  <a:pt x="111" y="413"/>
                  <a:pt x="112" y="413"/>
                </a:cubicBezTo>
                <a:cubicBezTo>
                  <a:pt x="112" y="413"/>
                  <a:pt x="112" y="412"/>
                  <a:pt x="113" y="412"/>
                </a:cubicBezTo>
                <a:cubicBezTo>
                  <a:pt x="114" y="409"/>
                  <a:pt x="115" y="408"/>
                  <a:pt x="117" y="406"/>
                </a:cubicBezTo>
                <a:cubicBezTo>
                  <a:pt x="116" y="406"/>
                  <a:pt x="115" y="405"/>
                  <a:pt x="115" y="404"/>
                </a:cubicBezTo>
                <a:cubicBezTo>
                  <a:pt x="116" y="404"/>
                  <a:pt x="116" y="403"/>
                  <a:pt x="117" y="402"/>
                </a:cubicBezTo>
                <a:cubicBezTo>
                  <a:pt x="117" y="401"/>
                  <a:pt x="117" y="402"/>
                  <a:pt x="117" y="402"/>
                </a:cubicBezTo>
                <a:cubicBezTo>
                  <a:pt x="118" y="400"/>
                  <a:pt x="118" y="400"/>
                  <a:pt x="118" y="399"/>
                </a:cubicBezTo>
                <a:cubicBezTo>
                  <a:pt x="118" y="399"/>
                  <a:pt x="119" y="399"/>
                  <a:pt x="119" y="399"/>
                </a:cubicBezTo>
                <a:cubicBezTo>
                  <a:pt x="119" y="398"/>
                  <a:pt x="119" y="397"/>
                  <a:pt x="120" y="396"/>
                </a:cubicBezTo>
                <a:cubicBezTo>
                  <a:pt x="120" y="396"/>
                  <a:pt x="120" y="396"/>
                  <a:pt x="120" y="396"/>
                </a:cubicBezTo>
                <a:cubicBezTo>
                  <a:pt x="121" y="395"/>
                  <a:pt x="120" y="394"/>
                  <a:pt x="121" y="394"/>
                </a:cubicBezTo>
                <a:cubicBezTo>
                  <a:pt x="121" y="394"/>
                  <a:pt x="121" y="393"/>
                  <a:pt x="121" y="393"/>
                </a:cubicBezTo>
                <a:cubicBezTo>
                  <a:pt x="121" y="393"/>
                  <a:pt x="122" y="393"/>
                  <a:pt x="122" y="393"/>
                </a:cubicBezTo>
                <a:cubicBezTo>
                  <a:pt x="122" y="391"/>
                  <a:pt x="123" y="389"/>
                  <a:pt x="123" y="389"/>
                </a:cubicBezTo>
                <a:cubicBezTo>
                  <a:pt x="124" y="388"/>
                  <a:pt x="124" y="387"/>
                  <a:pt x="124" y="387"/>
                </a:cubicBezTo>
                <a:cubicBezTo>
                  <a:pt x="125" y="387"/>
                  <a:pt x="125" y="387"/>
                  <a:pt x="126" y="387"/>
                </a:cubicBezTo>
                <a:cubicBezTo>
                  <a:pt x="126" y="386"/>
                  <a:pt x="126" y="386"/>
                  <a:pt x="127" y="386"/>
                </a:cubicBezTo>
                <a:cubicBezTo>
                  <a:pt x="128" y="385"/>
                  <a:pt x="126" y="385"/>
                  <a:pt x="126" y="384"/>
                </a:cubicBezTo>
                <a:cubicBezTo>
                  <a:pt x="127" y="382"/>
                  <a:pt x="128" y="381"/>
                  <a:pt x="130" y="381"/>
                </a:cubicBezTo>
                <a:cubicBezTo>
                  <a:pt x="130" y="379"/>
                  <a:pt x="132" y="377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4" y="375"/>
                  <a:pt x="133" y="374"/>
                  <a:pt x="134" y="373"/>
                </a:cubicBezTo>
                <a:cubicBezTo>
                  <a:pt x="134" y="372"/>
                  <a:pt x="134" y="372"/>
                  <a:pt x="133" y="371"/>
                </a:cubicBezTo>
                <a:cubicBezTo>
                  <a:pt x="133" y="370"/>
                  <a:pt x="135" y="371"/>
                  <a:pt x="135" y="370"/>
                </a:cubicBezTo>
                <a:cubicBezTo>
                  <a:pt x="137" y="366"/>
                  <a:pt x="139" y="364"/>
                  <a:pt x="140" y="359"/>
                </a:cubicBezTo>
                <a:cubicBezTo>
                  <a:pt x="139" y="358"/>
                  <a:pt x="139" y="360"/>
                  <a:pt x="138" y="360"/>
                </a:cubicBezTo>
                <a:cubicBezTo>
                  <a:pt x="137" y="361"/>
                  <a:pt x="137" y="361"/>
                  <a:pt x="136" y="362"/>
                </a:cubicBezTo>
                <a:cubicBezTo>
                  <a:pt x="136" y="362"/>
                  <a:pt x="136" y="362"/>
                  <a:pt x="136" y="363"/>
                </a:cubicBezTo>
                <a:cubicBezTo>
                  <a:pt x="136" y="363"/>
                  <a:pt x="135" y="363"/>
                  <a:pt x="135" y="363"/>
                </a:cubicBezTo>
                <a:cubicBezTo>
                  <a:pt x="135" y="364"/>
                  <a:pt x="136" y="367"/>
                  <a:pt x="135" y="367"/>
                </a:cubicBezTo>
                <a:cubicBezTo>
                  <a:pt x="135" y="367"/>
                  <a:pt x="135" y="368"/>
                  <a:pt x="135" y="368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35" y="368"/>
                  <a:pt x="135" y="368"/>
                  <a:pt x="134" y="368"/>
                </a:cubicBezTo>
                <a:cubicBezTo>
                  <a:pt x="134" y="368"/>
                  <a:pt x="134" y="368"/>
                  <a:pt x="134" y="368"/>
                </a:cubicBezTo>
                <a:cubicBezTo>
                  <a:pt x="134" y="368"/>
                  <a:pt x="134" y="369"/>
                  <a:pt x="134" y="369"/>
                </a:cubicBezTo>
                <a:cubicBezTo>
                  <a:pt x="134" y="369"/>
                  <a:pt x="133" y="369"/>
                  <a:pt x="133" y="370"/>
                </a:cubicBezTo>
                <a:cubicBezTo>
                  <a:pt x="132" y="371"/>
                  <a:pt x="132" y="371"/>
                  <a:pt x="132" y="371"/>
                </a:cubicBezTo>
                <a:cubicBezTo>
                  <a:pt x="132" y="371"/>
                  <a:pt x="131" y="372"/>
                  <a:pt x="131" y="372"/>
                </a:cubicBezTo>
                <a:cubicBezTo>
                  <a:pt x="131" y="373"/>
                  <a:pt x="131" y="373"/>
                  <a:pt x="130" y="373"/>
                </a:cubicBezTo>
                <a:cubicBezTo>
                  <a:pt x="130" y="373"/>
                  <a:pt x="130" y="374"/>
                  <a:pt x="130" y="374"/>
                </a:cubicBezTo>
                <a:cubicBezTo>
                  <a:pt x="130" y="374"/>
                  <a:pt x="130" y="374"/>
                  <a:pt x="130" y="374"/>
                </a:cubicBezTo>
                <a:cubicBezTo>
                  <a:pt x="130" y="374"/>
                  <a:pt x="130" y="374"/>
                  <a:pt x="130" y="375"/>
                </a:cubicBezTo>
                <a:cubicBezTo>
                  <a:pt x="128" y="377"/>
                  <a:pt x="126" y="379"/>
                  <a:pt x="126" y="382"/>
                </a:cubicBezTo>
                <a:cubicBezTo>
                  <a:pt x="125" y="382"/>
                  <a:pt x="126" y="384"/>
                  <a:pt x="125" y="384"/>
                </a:cubicBezTo>
                <a:cubicBezTo>
                  <a:pt x="124" y="385"/>
                  <a:pt x="125" y="385"/>
                  <a:pt x="125" y="386"/>
                </a:cubicBezTo>
                <a:cubicBezTo>
                  <a:pt x="124" y="386"/>
                  <a:pt x="123" y="387"/>
                  <a:pt x="123" y="387"/>
                </a:cubicBezTo>
                <a:cubicBezTo>
                  <a:pt x="123" y="388"/>
                  <a:pt x="123" y="387"/>
                  <a:pt x="122" y="388"/>
                </a:cubicBezTo>
                <a:cubicBezTo>
                  <a:pt x="122" y="389"/>
                  <a:pt x="122" y="390"/>
                  <a:pt x="121" y="391"/>
                </a:cubicBezTo>
                <a:cubicBezTo>
                  <a:pt x="121" y="391"/>
                  <a:pt x="121" y="391"/>
                  <a:pt x="121" y="392"/>
                </a:cubicBezTo>
                <a:cubicBezTo>
                  <a:pt x="120" y="393"/>
                  <a:pt x="120" y="394"/>
                  <a:pt x="120" y="395"/>
                </a:cubicBezTo>
                <a:cubicBezTo>
                  <a:pt x="120" y="395"/>
                  <a:pt x="119" y="394"/>
                  <a:pt x="119" y="394"/>
                </a:cubicBezTo>
                <a:cubicBezTo>
                  <a:pt x="119" y="394"/>
                  <a:pt x="119" y="395"/>
                  <a:pt x="119" y="395"/>
                </a:cubicBezTo>
                <a:cubicBezTo>
                  <a:pt x="119" y="396"/>
                  <a:pt x="119" y="396"/>
                  <a:pt x="119" y="396"/>
                </a:cubicBezTo>
                <a:cubicBezTo>
                  <a:pt x="119" y="396"/>
                  <a:pt x="118" y="397"/>
                  <a:pt x="118" y="397"/>
                </a:cubicBezTo>
                <a:cubicBezTo>
                  <a:pt x="118" y="397"/>
                  <a:pt x="118" y="397"/>
                  <a:pt x="118" y="397"/>
                </a:cubicBezTo>
                <a:cubicBezTo>
                  <a:pt x="117" y="399"/>
                  <a:pt x="117" y="401"/>
                  <a:pt x="116" y="401"/>
                </a:cubicBezTo>
                <a:cubicBezTo>
                  <a:pt x="116" y="401"/>
                  <a:pt x="116" y="402"/>
                  <a:pt x="116" y="402"/>
                </a:cubicBezTo>
                <a:cubicBezTo>
                  <a:pt x="115" y="403"/>
                  <a:pt x="113" y="405"/>
                  <a:pt x="113" y="406"/>
                </a:cubicBezTo>
                <a:cubicBezTo>
                  <a:pt x="113" y="407"/>
                  <a:pt x="115" y="407"/>
                  <a:pt x="114" y="408"/>
                </a:cubicBezTo>
                <a:cubicBezTo>
                  <a:pt x="113" y="409"/>
                  <a:pt x="112" y="408"/>
                  <a:pt x="111" y="409"/>
                </a:cubicBezTo>
                <a:cubicBezTo>
                  <a:pt x="111" y="410"/>
                  <a:pt x="109" y="411"/>
                  <a:pt x="108" y="412"/>
                </a:cubicBezTo>
                <a:cubicBezTo>
                  <a:pt x="108" y="413"/>
                  <a:pt x="109" y="413"/>
                  <a:pt x="109" y="414"/>
                </a:cubicBezTo>
                <a:cubicBezTo>
                  <a:pt x="107" y="416"/>
                  <a:pt x="107" y="418"/>
                  <a:pt x="106" y="420"/>
                </a:cubicBezTo>
                <a:cubicBezTo>
                  <a:pt x="106" y="421"/>
                  <a:pt x="106" y="421"/>
                  <a:pt x="106" y="421"/>
                </a:cubicBezTo>
                <a:cubicBezTo>
                  <a:pt x="105" y="423"/>
                  <a:pt x="107" y="423"/>
                  <a:pt x="107" y="424"/>
                </a:cubicBezTo>
                <a:cubicBezTo>
                  <a:pt x="107" y="425"/>
                  <a:pt x="106" y="426"/>
                  <a:pt x="106" y="426"/>
                </a:cubicBezTo>
                <a:cubicBezTo>
                  <a:pt x="106" y="427"/>
                  <a:pt x="105" y="428"/>
                  <a:pt x="105" y="428"/>
                </a:cubicBezTo>
                <a:cubicBezTo>
                  <a:pt x="105" y="428"/>
                  <a:pt x="105" y="428"/>
                  <a:pt x="104" y="428"/>
                </a:cubicBezTo>
                <a:cubicBezTo>
                  <a:pt x="104" y="430"/>
                  <a:pt x="104" y="430"/>
                  <a:pt x="103" y="432"/>
                </a:cubicBezTo>
                <a:cubicBezTo>
                  <a:pt x="103" y="432"/>
                  <a:pt x="103" y="432"/>
                  <a:pt x="103" y="433"/>
                </a:cubicBezTo>
                <a:cubicBezTo>
                  <a:pt x="102" y="434"/>
                  <a:pt x="102" y="435"/>
                  <a:pt x="102" y="435"/>
                </a:cubicBezTo>
                <a:cubicBezTo>
                  <a:pt x="101" y="436"/>
                  <a:pt x="101" y="436"/>
                  <a:pt x="101" y="437"/>
                </a:cubicBezTo>
                <a:cubicBezTo>
                  <a:pt x="101" y="438"/>
                  <a:pt x="100" y="438"/>
                  <a:pt x="101" y="438"/>
                </a:cubicBezTo>
                <a:cubicBezTo>
                  <a:pt x="101" y="439"/>
                  <a:pt x="100" y="442"/>
                  <a:pt x="100" y="442"/>
                </a:cubicBezTo>
                <a:cubicBezTo>
                  <a:pt x="100" y="443"/>
                  <a:pt x="99" y="442"/>
                  <a:pt x="99" y="443"/>
                </a:cubicBezTo>
                <a:cubicBezTo>
                  <a:pt x="100" y="444"/>
                  <a:pt x="98" y="447"/>
                  <a:pt x="98" y="447"/>
                </a:cubicBezTo>
                <a:cubicBezTo>
                  <a:pt x="97" y="449"/>
                  <a:pt x="98" y="450"/>
                  <a:pt x="98" y="451"/>
                </a:cubicBezTo>
                <a:cubicBezTo>
                  <a:pt x="98" y="451"/>
                  <a:pt x="97" y="451"/>
                  <a:pt x="97" y="451"/>
                </a:cubicBezTo>
                <a:cubicBezTo>
                  <a:pt x="97" y="453"/>
                  <a:pt x="97" y="453"/>
                  <a:pt x="97" y="454"/>
                </a:cubicBezTo>
                <a:cubicBezTo>
                  <a:pt x="97" y="455"/>
                  <a:pt x="96" y="455"/>
                  <a:pt x="96" y="456"/>
                </a:cubicBezTo>
                <a:cubicBezTo>
                  <a:pt x="96" y="456"/>
                  <a:pt x="96" y="456"/>
                  <a:pt x="95" y="456"/>
                </a:cubicBezTo>
                <a:cubicBezTo>
                  <a:pt x="95" y="456"/>
                  <a:pt x="95" y="455"/>
                  <a:pt x="95" y="456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94" y="456"/>
                  <a:pt x="94" y="457"/>
                  <a:pt x="94" y="457"/>
                </a:cubicBezTo>
                <a:cubicBezTo>
                  <a:pt x="94" y="458"/>
                  <a:pt x="93" y="458"/>
                  <a:pt x="93" y="459"/>
                </a:cubicBezTo>
                <a:cubicBezTo>
                  <a:pt x="93" y="460"/>
                  <a:pt x="93" y="460"/>
                  <a:pt x="93" y="461"/>
                </a:cubicBezTo>
                <a:cubicBezTo>
                  <a:pt x="93" y="462"/>
                  <a:pt x="94" y="465"/>
                  <a:pt x="94" y="466"/>
                </a:cubicBezTo>
                <a:cubicBezTo>
                  <a:pt x="94" y="466"/>
                  <a:pt x="94" y="467"/>
                  <a:pt x="93" y="468"/>
                </a:cubicBezTo>
                <a:cubicBezTo>
                  <a:pt x="93" y="470"/>
                  <a:pt x="94" y="472"/>
                  <a:pt x="94" y="473"/>
                </a:cubicBezTo>
                <a:cubicBezTo>
                  <a:pt x="93" y="475"/>
                  <a:pt x="92" y="476"/>
                  <a:pt x="92" y="477"/>
                </a:cubicBezTo>
                <a:cubicBezTo>
                  <a:pt x="92" y="478"/>
                  <a:pt x="93" y="480"/>
                  <a:pt x="93" y="481"/>
                </a:cubicBezTo>
                <a:cubicBezTo>
                  <a:pt x="93" y="481"/>
                  <a:pt x="92" y="481"/>
                  <a:pt x="92" y="482"/>
                </a:cubicBezTo>
                <a:cubicBezTo>
                  <a:pt x="92" y="483"/>
                  <a:pt x="93" y="484"/>
                  <a:pt x="93" y="485"/>
                </a:cubicBezTo>
                <a:cubicBezTo>
                  <a:pt x="93" y="486"/>
                  <a:pt x="93" y="487"/>
                  <a:pt x="93" y="488"/>
                </a:cubicBezTo>
                <a:cubicBezTo>
                  <a:pt x="93" y="490"/>
                  <a:pt x="92" y="491"/>
                  <a:pt x="93" y="492"/>
                </a:cubicBezTo>
                <a:cubicBezTo>
                  <a:pt x="93" y="492"/>
                  <a:pt x="93" y="493"/>
                  <a:pt x="93" y="493"/>
                </a:cubicBezTo>
                <a:cubicBezTo>
                  <a:pt x="92" y="493"/>
                  <a:pt x="92" y="491"/>
                  <a:pt x="92" y="490"/>
                </a:cubicBezTo>
                <a:cubicBezTo>
                  <a:pt x="92" y="489"/>
                  <a:pt x="93" y="487"/>
                  <a:pt x="93" y="485"/>
                </a:cubicBezTo>
                <a:cubicBezTo>
                  <a:pt x="92" y="485"/>
                  <a:pt x="93" y="484"/>
                  <a:pt x="92" y="484"/>
                </a:cubicBezTo>
                <a:cubicBezTo>
                  <a:pt x="91" y="485"/>
                  <a:pt x="92" y="486"/>
                  <a:pt x="92" y="487"/>
                </a:cubicBezTo>
                <a:cubicBezTo>
                  <a:pt x="92" y="489"/>
                  <a:pt x="90" y="492"/>
                  <a:pt x="90" y="495"/>
                </a:cubicBezTo>
                <a:cubicBezTo>
                  <a:pt x="90" y="496"/>
                  <a:pt x="90" y="497"/>
                  <a:pt x="90" y="497"/>
                </a:cubicBezTo>
                <a:cubicBezTo>
                  <a:pt x="90" y="498"/>
                  <a:pt x="90" y="499"/>
                  <a:pt x="90" y="499"/>
                </a:cubicBezTo>
                <a:cubicBezTo>
                  <a:pt x="90" y="500"/>
                  <a:pt x="90" y="500"/>
                  <a:pt x="90" y="500"/>
                </a:cubicBezTo>
                <a:cubicBezTo>
                  <a:pt x="90" y="502"/>
                  <a:pt x="90" y="503"/>
                  <a:pt x="90" y="505"/>
                </a:cubicBezTo>
                <a:cubicBezTo>
                  <a:pt x="90" y="505"/>
                  <a:pt x="91" y="510"/>
                  <a:pt x="91" y="510"/>
                </a:cubicBezTo>
                <a:cubicBezTo>
                  <a:pt x="90" y="510"/>
                  <a:pt x="91" y="510"/>
                  <a:pt x="90" y="511"/>
                </a:cubicBezTo>
                <a:cubicBezTo>
                  <a:pt x="90" y="520"/>
                  <a:pt x="90" y="520"/>
                  <a:pt x="90" y="520"/>
                </a:cubicBezTo>
                <a:cubicBezTo>
                  <a:pt x="90" y="522"/>
                  <a:pt x="90" y="523"/>
                  <a:pt x="90" y="526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8"/>
                  <a:pt x="89" y="529"/>
                  <a:pt x="89" y="529"/>
                </a:cubicBezTo>
                <a:cubicBezTo>
                  <a:pt x="90" y="528"/>
                  <a:pt x="89" y="531"/>
                  <a:pt x="89" y="530"/>
                </a:cubicBezTo>
                <a:cubicBezTo>
                  <a:pt x="89" y="531"/>
                  <a:pt x="90" y="532"/>
                  <a:pt x="89" y="533"/>
                </a:cubicBezTo>
                <a:cubicBezTo>
                  <a:pt x="91" y="534"/>
                  <a:pt x="90" y="536"/>
                  <a:pt x="90" y="537"/>
                </a:cubicBezTo>
                <a:cubicBezTo>
                  <a:pt x="90" y="538"/>
                  <a:pt x="90" y="538"/>
                  <a:pt x="90" y="538"/>
                </a:cubicBezTo>
                <a:cubicBezTo>
                  <a:pt x="90" y="539"/>
                  <a:pt x="90" y="539"/>
                  <a:pt x="90" y="539"/>
                </a:cubicBezTo>
                <a:cubicBezTo>
                  <a:pt x="90" y="539"/>
                  <a:pt x="90" y="540"/>
                  <a:pt x="90" y="540"/>
                </a:cubicBezTo>
                <a:cubicBezTo>
                  <a:pt x="90" y="541"/>
                  <a:pt x="89" y="542"/>
                  <a:pt x="90" y="543"/>
                </a:cubicBezTo>
                <a:cubicBezTo>
                  <a:pt x="91" y="541"/>
                  <a:pt x="91" y="539"/>
                  <a:pt x="91" y="537"/>
                </a:cubicBezTo>
                <a:cubicBezTo>
                  <a:pt x="91" y="536"/>
                  <a:pt x="91" y="533"/>
                  <a:pt x="91" y="532"/>
                </a:cubicBezTo>
                <a:cubicBezTo>
                  <a:pt x="92" y="533"/>
                  <a:pt x="91" y="529"/>
                  <a:pt x="92" y="530"/>
                </a:cubicBezTo>
                <a:cubicBezTo>
                  <a:pt x="92" y="532"/>
                  <a:pt x="93" y="534"/>
                  <a:pt x="93" y="536"/>
                </a:cubicBezTo>
                <a:cubicBezTo>
                  <a:pt x="93" y="537"/>
                  <a:pt x="92" y="537"/>
                  <a:pt x="92" y="538"/>
                </a:cubicBezTo>
                <a:cubicBezTo>
                  <a:pt x="92" y="539"/>
                  <a:pt x="93" y="538"/>
                  <a:pt x="93" y="540"/>
                </a:cubicBezTo>
                <a:cubicBezTo>
                  <a:pt x="92" y="542"/>
                  <a:pt x="92" y="542"/>
                  <a:pt x="92" y="544"/>
                </a:cubicBezTo>
                <a:cubicBezTo>
                  <a:pt x="91" y="545"/>
                  <a:pt x="91" y="544"/>
                  <a:pt x="90" y="544"/>
                </a:cubicBezTo>
                <a:cubicBezTo>
                  <a:pt x="90" y="545"/>
                  <a:pt x="90" y="546"/>
                  <a:pt x="90" y="546"/>
                </a:cubicBezTo>
                <a:cubicBezTo>
                  <a:pt x="90" y="548"/>
                  <a:pt x="90" y="549"/>
                  <a:pt x="90" y="550"/>
                </a:cubicBezTo>
                <a:cubicBezTo>
                  <a:pt x="90" y="551"/>
                  <a:pt x="89" y="552"/>
                  <a:pt x="90" y="552"/>
                </a:cubicBezTo>
                <a:cubicBezTo>
                  <a:pt x="90" y="552"/>
                  <a:pt x="91" y="552"/>
                  <a:pt x="91" y="552"/>
                </a:cubicBezTo>
                <a:cubicBezTo>
                  <a:pt x="91" y="551"/>
                  <a:pt x="91" y="551"/>
                  <a:pt x="92" y="551"/>
                </a:cubicBezTo>
                <a:cubicBezTo>
                  <a:pt x="92" y="552"/>
                  <a:pt x="92" y="552"/>
                  <a:pt x="92" y="553"/>
                </a:cubicBezTo>
                <a:cubicBezTo>
                  <a:pt x="92" y="554"/>
                  <a:pt x="92" y="554"/>
                  <a:pt x="92" y="555"/>
                </a:cubicBezTo>
                <a:cubicBezTo>
                  <a:pt x="91" y="555"/>
                  <a:pt x="91" y="555"/>
                  <a:pt x="91" y="556"/>
                </a:cubicBezTo>
                <a:cubicBezTo>
                  <a:pt x="91" y="556"/>
                  <a:pt x="91" y="556"/>
                  <a:pt x="91" y="557"/>
                </a:cubicBezTo>
                <a:cubicBezTo>
                  <a:pt x="91" y="557"/>
                  <a:pt x="91" y="556"/>
                  <a:pt x="92" y="557"/>
                </a:cubicBezTo>
                <a:cubicBezTo>
                  <a:pt x="92" y="557"/>
                  <a:pt x="93" y="557"/>
                  <a:pt x="93" y="558"/>
                </a:cubicBezTo>
                <a:cubicBezTo>
                  <a:pt x="93" y="558"/>
                  <a:pt x="93" y="559"/>
                  <a:pt x="93" y="559"/>
                </a:cubicBezTo>
                <a:cubicBezTo>
                  <a:pt x="92" y="559"/>
                  <a:pt x="92" y="559"/>
                  <a:pt x="91" y="559"/>
                </a:cubicBezTo>
                <a:cubicBezTo>
                  <a:pt x="91" y="559"/>
                  <a:pt x="91" y="560"/>
                  <a:pt x="91" y="560"/>
                </a:cubicBezTo>
                <a:cubicBezTo>
                  <a:pt x="91" y="560"/>
                  <a:pt x="92" y="561"/>
                  <a:pt x="92" y="561"/>
                </a:cubicBezTo>
                <a:cubicBezTo>
                  <a:pt x="92" y="562"/>
                  <a:pt x="91" y="564"/>
                  <a:pt x="91" y="565"/>
                </a:cubicBezTo>
                <a:cubicBezTo>
                  <a:pt x="91" y="565"/>
                  <a:pt x="92" y="565"/>
                  <a:pt x="92" y="565"/>
                </a:cubicBezTo>
                <a:cubicBezTo>
                  <a:pt x="92" y="566"/>
                  <a:pt x="91" y="567"/>
                  <a:pt x="91" y="568"/>
                </a:cubicBezTo>
                <a:cubicBezTo>
                  <a:pt x="92" y="568"/>
                  <a:pt x="91" y="568"/>
                  <a:pt x="91" y="569"/>
                </a:cubicBezTo>
                <a:cubicBezTo>
                  <a:pt x="92" y="568"/>
                  <a:pt x="91" y="570"/>
                  <a:pt x="92" y="570"/>
                </a:cubicBezTo>
                <a:cubicBezTo>
                  <a:pt x="92" y="571"/>
                  <a:pt x="93" y="571"/>
                  <a:pt x="93" y="571"/>
                </a:cubicBezTo>
                <a:cubicBezTo>
                  <a:pt x="93" y="572"/>
                  <a:pt x="92" y="574"/>
                  <a:pt x="93" y="573"/>
                </a:cubicBezTo>
                <a:cubicBezTo>
                  <a:pt x="95" y="573"/>
                  <a:pt x="93" y="570"/>
                  <a:pt x="95" y="569"/>
                </a:cubicBezTo>
                <a:cubicBezTo>
                  <a:pt x="95" y="569"/>
                  <a:pt x="95" y="571"/>
                  <a:pt x="95" y="572"/>
                </a:cubicBezTo>
                <a:cubicBezTo>
                  <a:pt x="96" y="573"/>
                  <a:pt x="97" y="574"/>
                  <a:pt x="97" y="575"/>
                </a:cubicBezTo>
                <a:cubicBezTo>
                  <a:pt x="96" y="578"/>
                  <a:pt x="97" y="579"/>
                  <a:pt x="97" y="581"/>
                </a:cubicBezTo>
                <a:cubicBezTo>
                  <a:pt x="98" y="581"/>
                  <a:pt x="98" y="583"/>
                  <a:pt x="98" y="583"/>
                </a:cubicBezTo>
                <a:cubicBezTo>
                  <a:pt x="98" y="584"/>
                  <a:pt x="98" y="584"/>
                  <a:pt x="99" y="585"/>
                </a:cubicBezTo>
                <a:cubicBezTo>
                  <a:pt x="99" y="586"/>
                  <a:pt x="99" y="587"/>
                  <a:pt x="99" y="588"/>
                </a:cubicBezTo>
                <a:cubicBezTo>
                  <a:pt x="99" y="589"/>
                  <a:pt x="99" y="590"/>
                  <a:pt x="99" y="591"/>
                </a:cubicBezTo>
                <a:cubicBezTo>
                  <a:pt x="100" y="591"/>
                  <a:pt x="100" y="592"/>
                  <a:pt x="100" y="593"/>
                </a:cubicBezTo>
                <a:cubicBezTo>
                  <a:pt x="100" y="594"/>
                  <a:pt x="101" y="594"/>
                  <a:pt x="100" y="595"/>
                </a:cubicBezTo>
                <a:cubicBezTo>
                  <a:pt x="100" y="596"/>
                  <a:pt x="101" y="595"/>
                  <a:pt x="101" y="596"/>
                </a:cubicBezTo>
                <a:cubicBezTo>
                  <a:pt x="101" y="597"/>
                  <a:pt x="101" y="598"/>
                  <a:pt x="102" y="599"/>
                </a:cubicBezTo>
                <a:cubicBezTo>
                  <a:pt x="102" y="599"/>
                  <a:pt x="102" y="600"/>
                  <a:pt x="102" y="600"/>
                </a:cubicBezTo>
                <a:cubicBezTo>
                  <a:pt x="102" y="601"/>
                  <a:pt x="102" y="601"/>
                  <a:pt x="102" y="601"/>
                </a:cubicBezTo>
                <a:cubicBezTo>
                  <a:pt x="102" y="601"/>
                  <a:pt x="101" y="602"/>
                  <a:pt x="101" y="602"/>
                </a:cubicBezTo>
                <a:cubicBezTo>
                  <a:pt x="100" y="602"/>
                  <a:pt x="101" y="602"/>
                  <a:pt x="101" y="603"/>
                </a:cubicBezTo>
                <a:cubicBezTo>
                  <a:pt x="101" y="603"/>
                  <a:pt x="101" y="604"/>
                  <a:pt x="101" y="604"/>
                </a:cubicBezTo>
                <a:cubicBezTo>
                  <a:pt x="101" y="605"/>
                  <a:pt x="101" y="606"/>
                  <a:pt x="102" y="606"/>
                </a:cubicBezTo>
                <a:cubicBezTo>
                  <a:pt x="102" y="606"/>
                  <a:pt x="102" y="607"/>
                  <a:pt x="102" y="607"/>
                </a:cubicBezTo>
                <a:cubicBezTo>
                  <a:pt x="102" y="608"/>
                  <a:pt x="103" y="608"/>
                  <a:pt x="103" y="609"/>
                </a:cubicBezTo>
                <a:cubicBezTo>
                  <a:pt x="103" y="610"/>
                  <a:pt x="103" y="610"/>
                  <a:pt x="104" y="611"/>
                </a:cubicBezTo>
                <a:cubicBezTo>
                  <a:pt x="102" y="610"/>
                  <a:pt x="102" y="608"/>
                  <a:pt x="101" y="606"/>
                </a:cubicBezTo>
                <a:cubicBezTo>
                  <a:pt x="101" y="606"/>
                  <a:pt x="101" y="605"/>
                  <a:pt x="101" y="605"/>
                </a:cubicBezTo>
                <a:cubicBezTo>
                  <a:pt x="101" y="604"/>
                  <a:pt x="100" y="604"/>
                  <a:pt x="100" y="604"/>
                </a:cubicBezTo>
                <a:cubicBezTo>
                  <a:pt x="100" y="603"/>
                  <a:pt x="100" y="602"/>
                  <a:pt x="100" y="602"/>
                </a:cubicBezTo>
                <a:cubicBezTo>
                  <a:pt x="100" y="602"/>
                  <a:pt x="99" y="602"/>
                  <a:pt x="99" y="602"/>
                </a:cubicBezTo>
                <a:cubicBezTo>
                  <a:pt x="98" y="602"/>
                  <a:pt x="99" y="603"/>
                  <a:pt x="99" y="603"/>
                </a:cubicBezTo>
                <a:cubicBezTo>
                  <a:pt x="99" y="604"/>
                  <a:pt x="99" y="604"/>
                  <a:pt x="100" y="605"/>
                </a:cubicBezTo>
                <a:cubicBezTo>
                  <a:pt x="99" y="606"/>
                  <a:pt x="101" y="609"/>
                  <a:pt x="101" y="610"/>
                </a:cubicBezTo>
                <a:cubicBezTo>
                  <a:pt x="102" y="613"/>
                  <a:pt x="104" y="620"/>
                  <a:pt x="104" y="621"/>
                </a:cubicBezTo>
                <a:cubicBezTo>
                  <a:pt x="105" y="621"/>
                  <a:pt x="105" y="622"/>
                  <a:pt x="105" y="623"/>
                </a:cubicBezTo>
                <a:cubicBezTo>
                  <a:pt x="106" y="623"/>
                  <a:pt x="107" y="621"/>
                  <a:pt x="107" y="623"/>
                </a:cubicBezTo>
                <a:cubicBezTo>
                  <a:pt x="107" y="623"/>
                  <a:pt x="107" y="623"/>
                  <a:pt x="107" y="623"/>
                </a:cubicBezTo>
                <a:cubicBezTo>
                  <a:pt x="107" y="625"/>
                  <a:pt x="106" y="624"/>
                  <a:pt x="106" y="626"/>
                </a:cubicBezTo>
                <a:cubicBezTo>
                  <a:pt x="107" y="627"/>
                  <a:pt x="108" y="627"/>
                  <a:pt x="108" y="629"/>
                </a:cubicBezTo>
                <a:cubicBezTo>
                  <a:pt x="108" y="630"/>
                  <a:pt x="109" y="631"/>
                  <a:pt x="109" y="631"/>
                </a:cubicBezTo>
                <a:cubicBezTo>
                  <a:pt x="109" y="631"/>
                  <a:pt x="109" y="632"/>
                  <a:pt x="109" y="632"/>
                </a:cubicBezTo>
                <a:cubicBezTo>
                  <a:pt x="110" y="633"/>
                  <a:pt x="110" y="634"/>
                  <a:pt x="110" y="634"/>
                </a:cubicBezTo>
                <a:cubicBezTo>
                  <a:pt x="111" y="636"/>
                  <a:pt x="113" y="637"/>
                  <a:pt x="112" y="640"/>
                </a:cubicBezTo>
                <a:cubicBezTo>
                  <a:pt x="114" y="640"/>
                  <a:pt x="114" y="642"/>
                  <a:pt x="114" y="643"/>
                </a:cubicBezTo>
                <a:cubicBezTo>
                  <a:pt x="114" y="643"/>
                  <a:pt x="115" y="643"/>
                  <a:pt x="115" y="644"/>
                </a:cubicBezTo>
                <a:cubicBezTo>
                  <a:pt x="115" y="645"/>
                  <a:pt x="117" y="648"/>
                  <a:pt x="116" y="648"/>
                </a:cubicBezTo>
                <a:cubicBezTo>
                  <a:pt x="117" y="648"/>
                  <a:pt x="118" y="650"/>
                  <a:pt x="118" y="651"/>
                </a:cubicBezTo>
                <a:cubicBezTo>
                  <a:pt x="118" y="652"/>
                  <a:pt x="119" y="652"/>
                  <a:pt x="119" y="653"/>
                </a:cubicBezTo>
                <a:cubicBezTo>
                  <a:pt x="121" y="654"/>
                  <a:pt x="121" y="655"/>
                  <a:pt x="122" y="656"/>
                </a:cubicBezTo>
                <a:cubicBezTo>
                  <a:pt x="122" y="655"/>
                  <a:pt x="122" y="655"/>
                  <a:pt x="122" y="655"/>
                </a:cubicBezTo>
                <a:cubicBezTo>
                  <a:pt x="122" y="655"/>
                  <a:pt x="121" y="655"/>
                  <a:pt x="121" y="655"/>
                </a:cubicBezTo>
                <a:cubicBezTo>
                  <a:pt x="121" y="655"/>
                  <a:pt x="121" y="655"/>
                  <a:pt x="121" y="654"/>
                </a:cubicBezTo>
                <a:cubicBezTo>
                  <a:pt x="121" y="654"/>
                  <a:pt x="121" y="654"/>
                  <a:pt x="121" y="654"/>
                </a:cubicBezTo>
                <a:cubicBezTo>
                  <a:pt x="120" y="653"/>
                  <a:pt x="120" y="652"/>
                  <a:pt x="120" y="652"/>
                </a:cubicBezTo>
                <a:cubicBezTo>
                  <a:pt x="119" y="650"/>
                  <a:pt x="118" y="650"/>
                  <a:pt x="118" y="648"/>
                </a:cubicBezTo>
                <a:cubicBezTo>
                  <a:pt x="120" y="649"/>
                  <a:pt x="121" y="650"/>
                  <a:pt x="121" y="653"/>
                </a:cubicBezTo>
                <a:cubicBezTo>
                  <a:pt x="122" y="654"/>
                  <a:pt x="121" y="654"/>
                  <a:pt x="121" y="654"/>
                </a:cubicBezTo>
                <a:cubicBezTo>
                  <a:pt x="122" y="654"/>
                  <a:pt x="122" y="655"/>
                  <a:pt x="122" y="655"/>
                </a:cubicBezTo>
                <a:cubicBezTo>
                  <a:pt x="122" y="655"/>
                  <a:pt x="123" y="654"/>
                  <a:pt x="123" y="654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6"/>
                  <a:pt x="123" y="656"/>
                  <a:pt x="123" y="656"/>
                </a:cubicBezTo>
                <a:cubicBezTo>
                  <a:pt x="123" y="657"/>
                  <a:pt x="124" y="657"/>
                  <a:pt x="124" y="658"/>
                </a:cubicBezTo>
                <a:cubicBezTo>
                  <a:pt x="124" y="658"/>
                  <a:pt x="125" y="659"/>
                  <a:pt x="125" y="660"/>
                </a:cubicBezTo>
                <a:cubicBezTo>
                  <a:pt x="125" y="660"/>
                  <a:pt x="125" y="661"/>
                  <a:pt x="125" y="662"/>
                </a:cubicBezTo>
                <a:cubicBezTo>
                  <a:pt x="125" y="662"/>
                  <a:pt x="126" y="662"/>
                  <a:pt x="126" y="662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26" y="664"/>
                  <a:pt x="126" y="664"/>
                  <a:pt x="126" y="664"/>
                </a:cubicBezTo>
                <a:cubicBezTo>
                  <a:pt x="126" y="664"/>
                  <a:pt x="126" y="665"/>
                  <a:pt x="126" y="665"/>
                </a:cubicBezTo>
                <a:cubicBezTo>
                  <a:pt x="126" y="665"/>
                  <a:pt x="127" y="665"/>
                  <a:pt x="127" y="665"/>
                </a:cubicBezTo>
                <a:cubicBezTo>
                  <a:pt x="127" y="665"/>
                  <a:pt x="127" y="666"/>
                  <a:pt x="127" y="666"/>
                </a:cubicBezTo>
                <a:cubicBezTo>
                  <a:pt x="127" y="667"/>
                  <a:pt x="128" y="667"/>
                  <a:pt x="127" y="668"/>
                </a:cubicBezTo>
                <a:cubicBezTo>
                  <a:pt x="128" y="669"/>
                  <a:pt x="130" y="671"/>
                  <a:pt x="130" y="672"/>
                </a:cubicBezTo>
                <a:cubicBezTo>
                  <a:pt x="131" y="673"/>
                  <a:pt x="133" y="674"/>
                  <a:pt x="133" y="674"/>
                </a:cubicBezTo>
                <a:cubicBezTo>
                  <a:pt x="134" y="675"/>
                  <a:pt x="133" y="676"/>
                  <a:pt x="134" y="676"/>
                </a:cubicBezTo>
                <a:cubicBezTo>
                  <a:pt x="134" y="676"/>
                  <a:pt x="134" y="677"/>
                  <a:pt x="134" y="677"/>
                </a:cubicBezTo>
                <a:cubicBezTo>
                  <a:pt x="135" y="678"/>
                  <a:pt x="136" y="679"/>
                  <a:pt x="137" y="680"/>
                </a:cubicBezTo>
                <a:cubicBezTo>
                  <a:pt x="137" y="681"/>
                  <a:pt x="138" y="681"/>
                  <a:pt x="138" y="681"/>
                </a:cubicBezTo>
                <a:cubicBezTo>
                  <a:pt x="138" y="682"/>
                  <a:pt x="138" y="682"/>
                  <a:pt x="138" y="682"/>
                </a:cubicBezTo>
                <a:cubicBezTo>
                  <a:pt x="138" y="683"/>
                  <a:pt x="139" y="683"/>
                  <a:pt x="139" y="683"/>
                </a:cubicBezTo>
                <a:cubicBezTo>
                  <a:pt x="140" y="685"/>
                  <a:pt x="140" y="685"/>
                  <a:pt x="141" y="686"/>
                </a:cubicBezTo>
                <a:cubicBezTo>
                  <a:pt x="141" y="687"/>
                  <a:pt x="143" y="687"/>
                  <a:pt x="143" y="687"/>
                </a:cubicBezTo>
                <a:cubicBezTo>
                  <a:pt x="144" y="689"/>
                  <a:pt x="144" y="687"/>
                  <a:pt x="144" y="689"/>
                </a:cubicBezTo>
                <a:cubicBezTo>
                  <a:pt x="146" y="689"/>
                  <a:pt x="146" y="691"/>
                  <a:pt x="147" y="692"/>
                </a:cubicBezTo>
                <a:cubicBezTo>
                  <a:pt x="147" y="692"/>
                  <a:pt x="148" y="692"/>
                  <a:pt x="148" y="693"/>
                </a:cubicBezTo>
                <a:cubicBezTo>
                  <a:pt x="148" y="695"/>
                  <a:pt x="149" y="696"/>
                  <a:pt x="151" y="697"/>
                </a:cubicBezTo>
                <a:cubicBezTo>
                  <a:pt x="151" y="698"/>
                  <a:pt x="152" y="699"/>
                  <a:pt x="152" y="700"/>
                </a:cubicBezTo>
                <a:cubicBezTo>
                  <a:pt x="154" y="701"/>
                  <a:pt x="158" y="704"/>
                  <a:pt x="158" y="706"/>
                </a:cubicBezTo>
                <a:cubicBezTo>
                  <a:pt x="160" y="706"/>
                  <a:pt x="161" y="707"/>
                  <a:pt x="161" y="709"/>
                </a:cubicBezTo>
                <a:cubicBezTo>
                  <a:pt x="163" y="709"/>
                  <a:pt x="162" y="710"/>
                  <a:pt x="164" y="711"/>
                </a:cubicBezTo>
                <a:cubicBezTo>
                  <a:pt x="164" y="712"/>
                  <a:pt x="165" y="712"/>
                  <a:pt x="165" y="713"/>
                </a:cubicBezTo>
                <a:cubicBezTo>
                  <a:pt x="167" y="713"/>
                  <a:pt x="168" y="715"/>
                  <a:pt x="169" y="716"/>
                </a:cubicBezTo>
                <a:cubicBezTo>
                  <a:pt x="169" y="716"/>
                  <a:pt x="169" y="715"/>
                  <a:pt x="169" y="716"/>
                </a:cubicBezTo>
                <a:cubicBezTo>
                  <a:pt x="170" y="716"/>
                  <a:pt x="170" y="717"/>
                  <a:pt x="170" y="717"/>
                </a:cubicBezTo>
                <a:cubicBezTo>
                  <a:pt x="171" y="717"/>
                  <a:pt x="171" y="718"/>
                  <a:pt x="172" y="718"/>
                </a:cubicBezTo>
                <a:cubicBezTo>
                  <a:pt x="173" y="720"/>
                  <a:pt x="174" y="720"/>
                  <a:pt x="174" y="721"/>
                </a:cubicBezTo>
                <a:cubicBezTo>
                  <a:pt x="176" y="721"/>
                  <a:pt x="176" y="723"/>
                  <a:pt x="177" y="723"/>
                </a:cubicBezTo>
                <a:cubicBezTo>
                  <a:pt x="178" y="723"/>
                  <a:pt x="178" y="724"/>
                  <a:pt x="178" y="724"/>
                </a:cubicBezTo>
                <a:cubicBezTo>
                  <a:pt x="179" y="724"/>
                  <a:pt x="179" y="724"/>
                  <a:pt x="179" y="725"/>
                </a:cubicBezTo>
                <a:cubicBezTo>
                  <a:pt x="180" y="726"/>
                  <a:pt x="180" y="726"/>
                  <a:pt x="182" y="726"/>
                </a:cubicBezTo>
                <a:cubicBezTo>
                  <a:pt x="182" y="727"/>
                  <a:pt x="183" y="727"/>
                  <a:pt x="184" y="728"/>
                </a:cubicBezTo>
                <a:cubicBezTo>
                  <a:pt x="184" y="728"/>
                  <a:pt x="184" y="728"/>
                  <a:pt x="184" y="728"/>
                </a:cubicBezTo>
                <a:cubicBezTo>
                  <a:pt x="184" y="729"/>
                  <a:pt x="185" y="728"/>
                  <a:pt x="185" y="728"/>
                </a:cubicBezTo>
                <a:cubicBezTo>
                  <a:pt x="185" y="729"/>
                  <a:pt x="185" y="729"/>
                  <a:pt x="185" y="729"/>
                </a:cubicBezTo>
                <a:cubicBezTo>
                  <a:pt x="185" y="730"/>
                  <a:pt x="186" y="729"/>
                  <a:pt x="186" y="729"/>
                </a:cubicBezTo>
                <a:cubicBezTo>
                  <a:pt x="186" y="729"/>
                  <a:pt x="186" y="730"/>
                  <a:pt x="186" y="730"/>
                </a:cubicBezTo>
                <a:cubicBezTo>
                  <a:pt x="186" y="730"/>
                  <a:pt x="187" y="730"/>
                  <a:pt x="187" y="730"/>
                </a:cubicBezTo>
                <a:cubicBezTo>
                  <a:pt x="187" y="730"/>
                  <a:pt x="187" y="731"/>
                  <a:pt x="188" y="731"/>
                </a:cubicBezTo>
                <a:cubicBezTo>
                  <a:pt x="189" y="732"/>
                  <a:pt x="190" y="732"/>
                  <a:pt x="191" y="733"/>
                </a:cubicBezTo>
                <a:cubicBezTo>
                  <a:pt x="191" y="733"/>
                  <a:pt x="192" y="733"/>
                  <a:pt x="192" y="734"/>
                </a:cubicBezTo>
                <a:cubicBezTo>
                  <a:pt x="193" y="734"/>
                  <a:pt x="193" y="734"/>
                  <a:pt x="194" y="735"/>
                </a:cubicBezTo>
                <a:cubicBezTo>
                  <a:pt x="196" y="736"/>
                  <a:pt x="198" y="737"/>
                  <a:pt x="201" y="738"/>
                </a:cubicBezTo>
                <a:cubicBezTo>
                  <a:pt x="204" y="740"/>
                  <a:pt x="207" y="741"/>
                  <a:pt x="210" y="743"/>
                </a:cubicBezTo>
                <a:cubicBezTo>
                  <a:pt x="211" y="744"/>
                  <a:pt x="213" y="744"/>
                  <a:pt x="214" y="745"/>
                </a:cubicBezTo>
                <a:cubicBezTo>
                  <a:pt x="214" y="745"/>
                  <a:pt x="215" y="745"/>
                  <a:pt x="215" y="745"/>
                </a:cubicBezTo>
                <a:cubicBezTo>
                  <a:pt x="214" y="744"/>
                  <a:pt x="213" y="743"/>
                  <a:pt x="212" y="743"/>
                </a:cubicBezTo>
                <a:cubicBezTo>
                  <a:pt x="212" y="743"/>
                  <a:pt x="212" y="742"/>
                  <a:pt x="211" y="742"/>
                </a:cubicBezTo>
                <a:cubicBezTo>
                  <a:pt x="211" y="741"/>
                  <a:pt x="211" y="741"/>
                  <a:pt x="210" y="741"/>
                </a:cubicBezTo>
                <a:cubicBezTo>
                  <a:pt x="208" y="740"/>
                  <a:pt x="206" y="738"/>
                  <a:pt x="205" y="737"/>
                </a:cubicBezTo>
                <a:cubicBezTo>
                  <a:pt x="203" y="736"/>
                  <a:pt x="201" y="736"/>
                  <a:pt x="200" y="734"/>
                </a:cubicBezTo>
                <a:cubicBezTo>
                  <a:pt x="200" y="734"/>
                  <a:pt x="200" y="733"/>
                  <a:pt x="200" y="733"/>
                </a:cubicBezTo>
                <a:cubicBezTo>
                  <a:pt x="199" y="733"/>
                  <a:pt x="198" y="733"/>
                  <a:pt x="197" y="733"/>
                </a:cubicBezTo>
                <a:cubicBezTo>
                  <a:pt x="197" y="731"/>
                  <a:pt x="197" y="731"/>
                  <a:pt x="196" y="730"/>
                </a:cubicBezTo>
                <a:cubicBezTo>
                  <a:pt x="196" y="730"/>
                  <a:pt x="196" y="730"/>
                  <a:pt x="196" y="730"/>
                </a:cubicBezTo>
                <a:cubicBezTo>
                  <a:pt x="196" y="730"/>
                  <a:pt x="192" y="726"/>
                  <a:pt x="192" y="726"/>
                </a:cubicBezTo>
                <a:cubicBezTo>
                  <a:pt x="191" y="726"/>
                  <a:pt x="191" y="726"/>
                  <a:pt x="191" y="726"/>
                </a:cubicBezTo>
                <a:cubicBezTo>
                  <a:pt x="190" y="725"/>
                  <a:pt x="190" y="724"/>
                  <a:pt x="189" y="724"/>
                </a:cubicBezTo>
                <a:cubicBezTo>
                  <a:pt x="189" y="724"/>
                  <a:pt x="189" y="723"/>
                  <a:pt x="189" y="723"/>
                </a:cubicBezTo>
                <a:cubicBezTo>
                  <a:pt x="189" y="723"/>
                  <a:pt x="189" y="723"/>
                  <a:pt x="190" y="724"/>
                </a:cubicBezTo>
                <a:cubicBezTo>
                  <a:pt x="190" y="724"/>
                  <a:pt x="190" y="724"/>
                  <a:pt x="190" y="725"/>
                </a:cubicBezTo>
                <a:cubicBezTo>
                  <a:pt x="191" y="725"/>
                  <a:pt x="191" y="725"/>
                  <a:pt x="191" y="726"/>
                </a:cubicBezTo>
                <a:cubicBezTo>
                  <a:pt x="191" y="726"/>
                  <a:pt x="191" y="726"/>
                  <a:pt x="192" y="726"/>
                </a:cubicBezTo>
                <a:cubicBezTo>
                  <a:pt x="192" y="726"/>
                  <a:pt x="192" y="726"/>
                  <a:pt x="193" y="726"/>
                </a:cubicBezTo>
                <a:cubicBezTo>
                  <a:pt x="193" y="726"/>
                  <a:pt x="193" y="726"/>
                  <a:pt x="193" y="726"/>
                </a:cubicBezTo>
                <a:cubicBezTo>
                  <a:pt x="194" y="727"/>
                  <a:pt x="195" y="728"/>
                  <a:pt x="196" y="729"/>
                </a:cubicBezTo>
                <a:cubicBezTo>
                  <a:pt x="196" y="730"/>
                  <a:pt x="197" y="730"/>
                  <a:pt x="197" y="731"/>
                </a:cubicBezTo>
                <a:cubicBezTo>
                  <a:pt x="198" y="731"/>
                  <a:pt x="198" y="731"/>
                  <a:pt x="198" y="732"/>
                </a:cubicBezTo>
                <a:cubicBezTo>
                  <a:pt x="198" y="732"/>
                  <a:pt x="198" y="732"/>
                  <a:pt x="198" y="732"/>
                </a:cubicBezTo>
                <a:cubicBezTo>
                  <a:pt x="199" y="732"/>
                  <a:pt x="199" y="732"/>
                  <a:pt x="199" y="732"/>
                </a:cubicBezTo>
                <a:cubicBezTo>
                  <a:pt x="199" y="732"/>
                  <a:pt x="200" y="731"/>
                  <a:pt x="200" y="731"/>
                </a:cubicBezTo>
                <a:cubicBezTo>
                  <a:pt x="200" y="731"/>
                  <a:pt x="201" y="732"/>
                  <a:pt x="201" y="732"/>
                </a:cubicBezTo>
                <a:cubicBezTo>
                  <a:pt x="201" y="733"/>
                  <a:pt x="201" y="734"/>
                  <a:pt x="201" y="734"/>
                </a:cubicBezTo>
                <a:cubicBezTo>
                  <a:pt x="201" y="734"/>
                  <a:pt x="202" y="734"/>
                  <a:pt x="202" y="734"/>
                </a:cubicBezTo>
                <a:cubicBezTo>
                  <a:pt x="202" y="734"/>
                  <a:pt x="203" y="734"/>
                  <a:pt x="203" y="734"/>
                </a:cubicBezTo>
                <a:cubicBezTo>
                  <a:pt x="204" y="735"/>
                  <a:pt x="205" y="735"/>
                  <a:pt x="206" y="736"/>
                </a:cubicBezTo>
                <a:cubicBezTo>
                  <a:pt x="206" y="737"/>
                  <a:pt x="207" y="737"/>
                  <a:pt x="207" y="737"/>
                </a:cubicBezTo>
                <a:cubicBezTo>
                  <a:pt x="207" y="737"/>
                  <a:pt x="207" y="737"/>
                  <a:pt x="207" y="737"/>
                </a:cubicBezTo>
                <a:cubicBezTo>
                  <a:pt x="208" y="737"/>
                  <a:pt x="208" y="737"/>
                  <a:pt x="208" y="737"/>
                </a:cubicBezTo>
                <a:cubicBezTo>
                  <a:pt x="209" y="738"/>
                  <a:pt x="209" y="738"/>
                  <a:pt x="209" y="739"/>
                </a:cubicBezTo>
                <a:cubicBezTo>
                  <a:pt x="209" y="739"/>
                  <a:pt x="209" y="740"/>
                  <a:pt x="209" y="740"/>
                </a:cubicBezTo>
                <a:cubicBezTo>
                  <a:pt x="210" y="740"/>
                  <a:pt x="211" y="740"/>
                  <a:pt x="211" y="740"/>
                </a:cubicBezTo>
                <a:cubicBezTo>
                  <a:pt x="211" y="740"/>
                  <a:pt x="211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3" y="740"/>
                  <a:pt x="213" y="741"/>
                </a:cubicBezTo>
                <a:cubicBezTo>
                  <a:pt x="213" y="741"/>
                  <a:pt x="213" y="741"/>
                  <a:pt x="213" y="741"/>
                </a:cubicBezTo>
                <a:cubicBezTo>
                  <a:pt x="213" y="742"/>
                  <a:pt x="213" y="742"/>
                  <a:pt x="214" y="743"/>
                </a:cubicBezTo>
                <a:cubicBezTo>
                  <a:pt x="214" y="743"/>
                  <a:pt x="214" y="743"/>
                  <a:pt x="214" y="743"/>
                </a:cubicBezTo>
                <a:cubicBezTo>
                  <a:pt x="214" y="744"/>
                  <a:pt x="215" y="745"/>
                  <a:pt x="215" y="745"/>
                </a:cubicBezTo>
                <a:cubicBezTo>
                  <a:pt x="215" y="745"/>
                  <a:pt x="215" y="746"/>
                  <a:pt x="216" y="746"/>
                </a:cubicBezTo>
                <a:cubicBezTo>
                  <a:pt x="216" y="746"/>
                  <a:pt x="216" y="746"/>
                  <a:pt x="216" y="746"/>
                </a:cubicBezTo>
                <a:cubicBezTo>
                  <a:pt x="217" y="746"/>
                  <a:pt x="217" y="746"/>
                  <a:pt x="217" y="746"/>
                </a:cubicBezTo>
                <a:cubicBezTo>
                  <a:pt x="217" y="747"/>
                  <a:pt x="217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0" y="748"/>
                  <a:pt x="220" y="749"/>
                  <a:pt x="221" y="749"/>
                </a:cubicBezTo>
                <a:cubicBezTo>
                  <a:pt x="221" y="749"/>
                  <a:pt x="221" y="749"/>
                  <a:pt x="221" y="748"/>
                </a:cubicBezTo>
                <a:cubicBezTo>
                  <a:pt x="222" y="748"/>
                  <a:pt x="222" y="748"/>
                  <a:pt x="222" y="749"/>
                </a:cubicBezTo>
                <a:cubicBezTo>
                  <a:pt x="222" y="749"/>
                  <a:pt x="221" y="750"/>
                  <a:pt x="221" y="750"/>
                </a:cubicBezTo>
                <a:cubicBezTo>
                  <a:pt x="222" y="751"/>
                  <a:pt x="222" y="750"/>
                  <a:pt x="223" y="751"/>
                </a:cubicBezTo>
                <a:cubicBezTo>
                  <a:pt x="223" y="751"/>
                  <a:pt x="223" y="751"/>
                  <a:pt x="223" y="751"/>
                </a:cubicBezTo>
                <a:cubicBezTo>
                  <a:pt x="223" y="751"/>
                  <a:pt x="224" y="752"/>
                  <a:pt x="224" y="752"/>
                </a:cubicBezTo>
                <a:cubicBezTo>
                  <a:pt x="224" y="752"/>
                  <a:pt x="224" y="753"/>
                  <a:pt x="224" y="753"/>
                </a:cubicBezTo>
                <a:cubicBezTo>
                  <a:pt x="225" y="753"/>
                  <a:pt x="225" y="754"/>
                  <a:pt x="225" y="754"/>
                </a:cubicBezTo>
                <a:cubicBezTo>
                  <a:pt x="225" y="754"/>
                  <a:pt x="226" y="754"/>
                  <a:pt x="226" y="754"/>
                </a:cubicBezTo>
                <a:cubicBezTo>
                  <a:pt x="226" y="754"/>
                  <a:pt x="226" y="755"/>
                  <a:pt x="227" y="755"/>
                </a:cubicBezTo>
                <a:cubicBezTo>
                  <a:pt x="227" y="756"/>
                  <a:pt x="228" y="755"/>
                  <a:pt x="228" y="756"/>
                </a:cubicBezTo>
                <a:cubicBezTo>
                  <a:pt x="228" y="756"/>
                  <a:pt x="228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30" y="757"/>
                  <a:pt x="230" y="757"/>
                  <a:pt x="230" y="757"/>
                </a:cubicBezTo>
                <a:cubicBezTo>
                  <a:pt x="230" y="757"/>
                  <a:pt x="231" y="757"/>
                  <a:pt x="231" y="758"/>
                </a:cubicBezTo>
                <a:cubicBezTo>
                  <a:pt x="231" y="758"/>
                  <a:pt x="232" y="758"/>
                  <a:pt x="232" y="758"/>
                </a:cubicBezTo>
                <a:cubicBezTo>
                  <a:pt x="232" y="759"/>
                  <a:pt x="233" y="759"/>
                  <a:pt x="233" y="759"/>
                </a:cubicBezTo>
                <a:cubicBezTo>
                  <a:pt x="233" y="760"/>
                  <a:pt x="233" y="760"/>
                  <a:pt x="234" y="760"/>
                </a:cubicBezTo>
                <a:cubicBezTo>
                  <a:pt x="234" y="760"/>
                  <a:pt x="234" y="760"/>
                  <a:pt x="234" y="760"/>
                </a:cubicBezTo>
                <a:cubicBezTo>
                  <a:pt x="234" y="760"/>
                  <a:pt x="234" y="760"/>
                  <a:pt x="235" y="760"/>
                </a:cubicBezTo>
                <a:cubicBezTo>
                  <a:pt x="235" y="761"/>
                  <a:pt x="236" y="761"/>
                  <a:pt x="236" y="761"/>
                </a:cubicBezTo>
                <a:cubicBezTo>
                  <a:pt x="236" y="761"/>
                  <a:pt x="236" y="761"/>
                  <a:pt x="237" y="761"/>
                </a:cubicBezTo>
                <a:cubicBezTo>
                  <a:pt x="237" y="761"/>
                  <a:pt x="237" y="761"/>
                  <a:pt x="237" y="761"/>
                </a:cubicBezTo>
                <a:cubicBezTo>
                  <a:pt x="237" y="762"/>
                  <a:pt x="238" y="762"/>
                  <a:pt x="239" y="763"/>
                </a:cubicBezTo>
                <a:cubicBezTo>
                  <a:pt x="240" y="763"/>
                  <a:pt x="240" y="763"/>
                  <a:pt x="241" y="764"/>
                </a:cubicBezTo>
                <a:cubicBezTo>
                  <a:pt x="241" y="764"/>
                  <a:pt x="241" y="764"/>
                  <a:pt x="241" y="764"/>
                </a:cubicBezTo>
                <a:cubicBezTo>
                  <a:pt x="241" y="764"/>
                  <a:pt x="241" y="764"/>
                  <a:pt x="242" y="764"/>
                </a:cubicBezTo>
                <a:cubicBezTo>
                  <a:pt x="242" y="764"/>
                  <a:pt x="242" y="764"/>
                  <a:pt x="242" y="764"/>
                </a:cubicBezTo>
                <a:cubicBezTo>
                  <a:pt x="242" y="764"/>
                  <a:pt x="243" y="764"/>
                  <a:pt x="243" y="764"/>
                </a:cubicBezTo>
                <a:cubicBezTo>
                  <a:pt x="243" y="764"/>
                  <a:pt x="243" y="765"/>
                  <a:pt x="243" y="765"/>
                </a:cubicBezTo>
                <a:cubicBezTo>
                  <a:pt x="244" y="765"/>
                  <a:pt x="244" y="766"/>
                  <a:pt x="244" y="766"/>
                </a:cubicBezTo>
                <a:cubicBezTo>
                  <a:pt x="244" y="766"/>
                  <a:pt x="245" y="766"/>
                  <a:pt x="246" y="766"/>
                </a:cubicBezTo>
                <a:cubicBezTo>
                  <a:pt x="247" y="767"/>
                  <a:pt x="248" y="767"/>
                  <a:pt x="248" y="767"/>
                </a:cubicBezTo>
                <a:cubicBezTo>
                  <a:pt x="249" y="767"/>
                  <a:pt x="249" y="768"/>
                  <a:pt x="249" y="768"/>
                </a:cubicBezTo>
                <a:cubicBezTo>
                  <a:pt x="248" y="768"/>
                  <a:pt x="250" y="769"/>
                  <a:pt x="250" y="769"/>
                </a:cubicBezTo>
                <a:cubicBezTo>
                  <a:pt x="251" y="769"/>
                  <a:pt x="251" y="770"/>
                  <a:pt x="252" y="770"/>
                </a:cubicBezTo>
                <a:cubicBezTo>
                  <a:pt x="253" y="770"/>
                  <a:pt x="252" y="770"/>
                  <a:pt x="253" y="770"/>
                </a:cubicBezTo>
                <a:cubicBezTo>
                  <a:pt x="253" y="770"/>
                  <a:pt x="254" y="770"/>
                  <a:pt x="254" y="770"/>
                </a:cubicBezTo>
                <a:cubicBezTo>
                  <a:pt x="254" y="770"/>
                  <a:pt x="255" y="771"/>
                  <a:pt x="255" y="771"/>
                </a:cubicBezTo>
                <a:cubicBezTo>
                  <a:pt x="255" y="772"/>
                  <a:pt x="255" y="772"/>
                  <a:pt x="256" y="772"/>
                </a:cubicBezTo>
                <a:cubicBezTo>
                  <a:pt x="257" y="773"/>
                  <a:pt x="258" y="772"/>
                  <a:pt x="259" y="774"/>
                </a:cubicBezTo>
                <a:cubicBezTo>
                  <a:pt x="259" y="774"/>
                  <a:pt x="259" y="775"/>
                  <a:pt x="259" y="775"/>
                </a:cubicBezTo>
                <a:cubicBezTo>
                  <a:pt x="260" y="775"/>
                  <a:pt x="260" y="774"/>
                  <a:pt x="261" y="774"/>
                </a:cubicBezTo>
                <a:cubicBezTo>
                  <a:pt x="261" y="774"/>
                  <a:pt x="261" y="774"/>
                  <a:pt x="262" y="775"/>
                </a:cubicBezTo>
                <a:cubicBezTo>
                  <a:pt x="262" y="775"/>
                  <a:pt x="263" y="775"/>
                  <a:pt x="263" y="775"/>
                </a:cubicBezTo>
                <a:cubicBezTo>
                  <a:pt x="265" y="775"/>
                  <a:pt x="265" y="776"/>
                  <a:pt x="267" y="777"/>
                </a:cubicBezTo>
                <a:cubicBezTo>
                  <a:pt x="267" y="777"/>
                  <a:pt x="267" y="776"/>
                  <a:pt x="268" y="776"/>
                </a:cubicBezTo>
                <a:cubicBezTo>
                  <a:pt x="269" y="777"/>
                  <a:pt x="271" y="778"/>
                  <a:pt x="271" y="778"/>
                </a:cubicBezTo>
                <a:cubicBezTo>
                  <a:pt x="271" y="778"/>
                  <a:pt x="272" y="779"/>
                  <a:pt x="272" y="779"/>
                </a:cubicBezTo>
                <a:cubicBezTo>
                  <a:pt x="272" y="779"/>
                  <a:pt x="273" y="779"/>
                  <a:pt x="273" y="779"/>
                </a:cubicBezTo>
                <a:cubicBezTo>
                  <a:pt x="273" y="779"/>
                  <a:pt x="273" y="779"/>
                  <a:pt x="273" y="779"/>
                </a:cubicBezTo>
                <a:cubicBezTo>
                  <a:pt x="274" y="779"/>
                  <a:pt x="274" y="779"/>
                  <a:pt x="274" y="779"/>
                </a:cubicBezTo>
                <a:cubicBezTo>
                  <a:pt x="275" y="779"/>
                  <a:pt x="275" y="779"/>
                  <a:pt x="275" y="779"/>
                </a:cubicBezTo>
                <a:cubicBezTo>
                  <a:pt x="275" y="780"/>
                  <a:pt x="276" y="780"/>
                  <a:pt x="276" y="780"/>
                </a:cubicBezTo>
                <a:cubicBezTo>
                  <a:pt x="276" y="780"/>
                  <a:pt x="277" y="780"/>
                  <a:pt x="278" y="780"/>
                </a:cubicBezTo>
                <a:cubicBezTo>
                  <a:pt x="278" y="780"/>
                  <a:pt x="278" y="780"/>
                  <a:pt x="279" y="781"/>
                </a:cubicBezTo>
                <a:cubicBezTo>
                  <a:pt x="279" y="781"/>
                  <a:pt x="279" y="781"/>
                  <a:pt x="279" y="781"/>
                </a:cubicBezTo>
                <a:cubicBezTo>
                  <a:pt x="279" y="781"/>
                  <a:pt x="279" y="781"/>
                  <a:pt x="280" y="781"/>
                </a:cubicBezTo>
                <a:cubicBezTo>
                  <a:pt x="280" y="781"/>
                  <a:pt x="281" y="781"/>
                  <a:pt x="281" y="782"/>
                </a:cubicBezTo>
                <a:cubicBezTo>
                  <a:pt x="281" y="782"/>
                  <a:pt x="282" y="782"/>
                  <a:pt x="282" y="782"/>
                </a:cubicBezTo>
                <a:cubicBezTo>
                  <a:pt x="282" y="782"/>
                  <a:pt x="282" y="782"/>
                  <a:pt x="282" y="782"/>
                </a:cubicBezTo>
                <a:cubicBezTo>
                  <a:pt x="282" y="782"/>
                  <a:pt x="283" y="782"/>
                  <a:pt x="283" y="782"/>
                </a:cubicBezTo>
                <a:cubicBezTo>
                  <a:pt x="284" y="782"/>
                  <a:pt x="285" y="782"/>
                  <a:pt x="285" y="783"/>
                </a:cubicBezTo>
                <a:cubicBezTo>
                  <a:pt x="285" y="783"/>
                  <a:pt x="286" y="783"/>
                  <a:pt x="286" y="783"/>
                </a:cubicBezTo>
                <a:cubicBezTo>
                  <a:pt x="286" y="783"/>
                  <a:pt x="287" y="783"/>
                  <a:pt x="287" y="784"/>
                </a:cubicBezTo>
                <a:cubicBezTo>
                  <a:pt x="288" y="784"/>
                  <a:pt x="288" y="784"/>
                  <a:pt x="289" y="784"/>
                </a:cubicBezTo>
                <a:cubicBezTo>
                  <a:pt x="290" y="784"/>
                  <a:pt x="290" y="783"/>
                  <a:pt x="290" y="783"/>
                </a:cubicBezTo>
                <a:cubicBezTo>
                  <a:pt x="290" y="783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2" y="784"/>
                  <a:pt x="292" y="785"/>
                </a:cubicBezTo>
                <a:cubicBezTo>
                  <a:pt x="292" y="785"/>
                  <a:pt x="293" y="785"/>
                  <a:pt x="293" y="785"/>
                </a:cubicBezTo>
                <a:cubicBezTo>
                  <a:pt x="293" y="785"/>
                  <a:pt x="293" y="785"/>
                  <a:pt x="293" y="785"/>
                </a:cubicBezTo>
                <a:cubicBezTo>
                  <a:pt x="293" y="785"/>
                  <a:pt x="294" y="785"/>
                  <a:pt x="294" y="785"/>
                </a:cubicBezTo>
                <a:cubicBezTo>
                  <a:pt x="294" y="785"/>
                  <a:pt x="294" y="785"/>
                  <a:pt x="294" y="785"/>
                </a:cubicBezTo>
                <a:cubicBezTo>
                  <a:pt x="294" y="785"/>
                  <a:pt x="295" y="785"/>
                  <a:pt x="295" y="785"/>
                </a:cubicBezTo>
                <a:cubicBezTo>
                  <a:pt x="295" y="785"/>
                  <a:pt x="295" y="785"/>
                  <a:pt x="295" y="785"/>
                </a:cubicBezTo>
                <a:cubicBezTo>
                  <a:pt x="295" y="786"/>
                  <a:pt x="295" y="786"/>
                  <a:pt x="296" y="786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97" y="787"/>
                  <a:pt x="299" y="787"/>
                  <a:pt x="300" y="788"/>
                </a:cubicBezTo>
                <a:cubicBezTo>
                  <a:pt x="300" y="788"/>
                  <a:pt x="300" y="788"/>
                  <a:pt x="300" y="788"/>
                </a:cubicBezTo>
                <a:cubicBezTo>
                  <a:pt x="300" y="788"/>
                  <a:pt x="301" y="788"/>
                  <a:pt x="301" y="788"/>
                </a:cubicBezTo>
                <a:cubicBezTo>
                  <a:pt x="302" y="788"/>
                  <a:pt x="303" y="789"/>
                  <a:pt x="303" y="789"/>
                </a:cubicBezTo>
                <a:cubicBezTo>
                  <a:pt x="303" y="790"/>
                  <a:pt x="304" y="789"/>
                  <a:pt x="304" y="789"/>
                </a:cubicBezTo>
                <a:cubicBezTo>
                  <a:pt x="304" y="789"/>
                  <a:pt x="304" y="790"/>
                  <a:pt x="304" y="790"/>
                </a:cubicBezTo>
                <a:cubicBezTo>
                  <a:pt x="304" y="790"/>
                  <a:pt x="305" y="790"/>
                  <a:pt x="305" y="790"/>
                </a:cubicBezTo>
                <a:cubicBezTo>
                  <a:pt x="305" y="790"/>
                  <a:pt x="305" y="790"/>
                  <a:pt x="305" y="790"/>
                </a:cubicBezTo>
                <a:cubicBezTo>
                  <a:pt x="305" y="790"/>
                  <a:pt x="306" y="790"/>
                  <a:pt x="306" y="790"/>
                </a:cubicBezTo>
                <a:cubicBezTo>
                  <a:pt x="307" y="790"/>
                  <a:pt x="307" y="791"/>
                  <a:pt x="308" y="791"/>
                </a:cubicBezTo>
                <a:cubicBezTo>
                  <a:pt x="309" y="792"/>
                  <a:pt x="309" y="792"/>
                  <a:pt x="310" y="793"/>
                </a:cubicBezTo>
                <a:cubicBezTo>
                  <a:pt x="311" y="792"/>
                  <a:pt x="312" y="793"/>
                  <a:pt x="313" y="793"/>
                </a:cubicBezTo>
                <a:cubicBezTo>
                  <a:pt x="313" y="793"/>
                  <a:pt x="313" y="794"/>
                  <a:pt x="314" y="794"/>
                </a:cubicBezTo>
                <a:cubicBezTo>
                  <a:pt x="315" y="794"/>
                  <a:pt x="315" y="794"/>
                  <a:pt x="316" y="794"/>
                </a:cubicBezTo>
                <a:cubicBezTo>
                  <a:pt x="316" y="794"/>
                  <a:pt x="317" y="795"/>
                  <a:pt x="317" y="795"/>
                </a:cubicBezTo>
                <a:cubicBezTo>
                  <a:pt x="319" y="796"/>
                  <a:pt x="320" y="797"/>
                  <a:pt x="322" y="797"/>
                </a:cubicBezTo>
                <a:cubicBezTo>
                  <a:pt x="322" y="798"/>
                  <a:pt x="324" y="797"/>
                  <a:pt x="323" y="796"/>
                </a:cubicBezTo>
                <a:cubicBezTo>
                  <a:pt x="323" y="796"/>
                  <a:pt x="323" y="797"/>
                  <a:pt x="322" y="797"/>
                </a:cubicBezTo>
                <a:cubicBezTo>
                  <a:pt x="323" y="795"/>
                  <a:pt x="321" y="796"/>
                  <a:pt x="321" y="795"/>
                </a:cubicBezTo>
                <a:close/>
                <a:moveTo>
                  <a:pt x="250" y="413"/>
                </a:moveTo>
                <a:cubicBezTo>
                  <a:pt x="250" y="414"/>
                  <a:pt x="248" y="414"/>
                  <a:pt x="248" y="415"/>
                </a:cubicBezTo>
                <a:cubicBezTo>
                  <a:pt x="247" y="415"/>
                  <a:pt x="247" y="415"/>
                  <a:pt x="246" y="415"/>
                </a:cubicBezTo>
                <a:cubicBezTo>
                  <a:pt x="245" y="415"/>
                  <a:pt x="245" y="415"/>
                  <a:pt x="244" y="416"/>
                </a:cubicBezTo>
                <a:cubicBezTo>
                  <a:pt x="244" y="416"/>
                  <a:pt x="243" y="416"/>
                  <a:pt x="243" y="416"/>
                </a:cubicBezTo>
                <a:cubicBezTo>
                  <a:pt x="242" y="416"/>
                  <a:pt x="242" y="416"/>
                  <a:pt x="241" y="416"/>
                </a:cubicBezTo>
                <a:cubicBezTo>
                  <a:pt x="240" y="416"/>
                  <a:pt x="240" y="418"/>
                  <a:pt x="240" y="418"/>
                </a:cubicBezTo>
                <a:cubicBezTo>
                  <a:pt x="238" y="418"/>
                  <a:pt x="238" y="419"/>
                  <a:pt x="237" y="418"/>
                </a:cubicBezTo>
                <a:cubicBezTo>
                  <a:pt x="237" y="419"/>
                  <a:pt x="236" y="419"/>
                  <a:pt x="236" y="420"/>
                </a:cubicBezTo>
                <a:cubicBezTo>
                  <a:pt x="235" y="419"/>
                  <a:pt x="235" y="420"/>
                  <a:pt x="234" y="420"/>
                </a:cubicBezTo>
                <a:cubicBezTo>
                  <a:pt x="234" y="419"/>
                  <a:pt x="236" y="419"/>
                  <a:pt x="236" y="418"/>
                </a:cubicBezTo>
                <a:cubicBezTo>
                  <a:pt x="236" y="418"/>
                  <a:pt x="235" y="418"/>
                  <a:pt x="235" y="417"/>
                </a:cubicBezTo>
                <a:cubicBezTo>
                  <a:pt x="236" y="415"/>
                  <a:pt x="236" y="414"/>
                  <a:pt x="238" y="413"/>
                </a:cubicBezTo>
                <a:cubicBezTo>
                  <a:pt x="239" y="412"/>
                  <a:pt x="239" y="413"/>
                  <a:pt x="239" y="413"/>
                </a:cubicBezTo>
                <a:cubicBezTo>
                  <a:pt x="240" y="412"/>
                  <a:pt x="241" y="412"/>
                  <a:pt x="242" y="411"/>
                </a:cubicBezTo>
                <a:cubicBezTo>
                  <a:pt x="242" y="410"/>
                  <a:pt x="243" y="411"/>
                  <a:pt x="244" y="410"/>
                </a:cubicBezTo>
                <a:cubicBezTo>
                  <a:pt x="245" y="410"/>
                  <a:pt x="244" y="411"/>
                  <a:pt x="243" y="412"/>
                </a:cubicBezTo>
                <a:cubicBezTo>
                  <a:pt x="243" y="412"/>
                  <a:pt x="242" y="413"/>
                  <a:pt x="242" y="413"/>
                </a:cubicBezTo>
                <a:cubicBezTo>
                  <a:pt x="241" y="414"/>
                  <a:pt x="241" y="413"/>
                  <a:pt x="241" y="413"/>
                </a:cubicBezTo>
                <a:cubicBezTo>
                  <a:pt x="241" y="413"/>
                  <a:pt x="240" y="413"/>
                  <a:pt x="240" y="413"/>
                </a:cubicBezTo>
                <a:cubicBezTo>
                  <a:pt x="240" y="414"/>
                  <a:pt x="239" y="414"/>
                  <a:pt x="239" y="415"/>
                </a:cubicBezTo>
                <a:cubicBezTo>
                  <a:pt x="238" y="414"/>
                  <a:pt x="238" y="415"/>
                  <a:pt x="237" y="415"/>
                </a:cubicBezTo>
                <a:cubicBezTo>
                  <a:pt x="237" y="416"/>
                  <a:pt x="237" y="416"/>
                  <a:pt x="237" y="417"/>
                </a:cubicBezTo>
                <a:cubicBezTo>
                  <a:pt x="238" y="417"/>
                  <a:pt x="239" y="416"/>
                  <a:pt x="240" y="415"/>
                </a:cubicBezTo>
                <a:cubicBezTo>
                  <a:pt x="241" y="415"/>
                  <a:pt x="242" y="415"/>
                  <a:pt x="243" y="415"/>
                </a:cubicBezTo>
                <a:cubicBezTo>
                  <a:pt x="244" y="414"/>
                  <a:pt x="244" y="414"/>
                  <a:pt x="245" y="414"/>
                </a:cubicBezTo>
                <a:cubicBezTo>
                  <a:pt x="245" y="414"/>
                  <a:pt x="246" y="413"/>
                  <a:pt x="247" y="412"/>
                </a:cubicBezTo>
                <a:cubicBezTo>
                  <a:pt x="249" y="412"/>
                  <a:pt x="249" y="412"/>
                  <a:pt x="249" y="412"/>
                </a:cubicBezTo>
                <a:cubicBezTo>
                  <a:pt x="251" y="412"/>
                  <a:pt x="251" y="411"/>
                  <a:pt x="253" y="411"/>
                </a:cubicBezTo>
                <a:cubicBezTo>
                  <a:pt x="254" y="413"/>
                  <a:pt x="252" y="412"/>
                  <a:pt x="250" y="413"/>
                </a:cubicBezTo>
                <a:close/>
                <a:moveTo>
                  <a:pt x="247" y="410"/>
                </a:moveTo>
                <a:cubicBezTo>
                  <a:pt x="247" y="409"/>
                  <a:pt x="247" y="409"/>
                  <a:pt x="247" y="409"/>
                </a:cubicBezTo>
                <a:cubicBezTo>
                  <a:pt x="248" y="409"/>
                  <a:pt x="248" y="409"/>
                  <a:pt x="248" y="409"/>
                </a:cubicBezTo>
                <a:cubicBezTo>
                  <a:pt x="248" y="410"/>
                  <a:pt x="248" y="410"/>
                  <a:pt x="248" y="410"/>
                </a:cubicBezTo>
                <a:lnTo>
                  <a:pt x="247" y="410"/>
                </a:lnTo>
                <a:close/>
                <a:moveTo>
                  <a:pt x="249" y="408"/>
                </a:moveTo>
                <a:cubicBezTo>
                  <a:pt x="250" y="408"/>
                  <a:pt x="250" y="408"/>
                  <a:pt x="250" y="408"/>
                </a:cubicBezTo>
                <a:cubicBezTo>
                  <a:pt x="251" y="408"/>
                  <a:pt x="251" y="408"/>
                  <a:pt x="252" y="407"/>
                </a:cubicBezTo>
                <a:cubicBezTo>
                  <a:pt x="252" y="407"/>
                  <a:pt x="253" y="407"/>
                  <a:pt x="253" y="408"/>
                </a:cubicBezTo>
                <a:cubicBezTo>
                  <a:pt x="252" y="408"/>
                  <a:pt x="252" y="409"/>
                  <a:pt x="252" y="409"/>
                </a:cubicBezTo>
                <a:cubicBezTo>
                  <a:pt x="251" y="409"/>
                  <a:pt x="251" y="410"/>
                  <a:pt x="250" y="409"/>
                </a:cubicBezTo>
                <a:cubicBezTo>
                  <a:pt x="249" y="409"/>
                  <a:pt x="249" y="409"/>
                  <a:pt x="249" y="408"/>
                </a:cubicBezTo>
                <a:close/>
                <a:moveTo>
                  <a:pt x="271" y="409"/>
                </a:moveTo>
                <a:cubicBezTo>
                  <a:pt x="270" y="409"/>
                  <a:pt x="270" y="410"/>
                  <a:pt x="269" y="410"/>
                </a:cubicBezTo>
                <a:cubicBezTo>
                  <a:pt x="268" y="410"/>
                  <a:pt x="269" y="409"/>
                  <a:pt x="267" y="409"/>
                </a:cubicBezTo>
                <a:cubicBezTo>
                  <a:pt x="266" y="410"/>
                  <a:pt x="265" y="410"/>
                  <a:pt x="265" y="411"/>
                </a:cubicBezTo>
                <a:cubicBezTo>
                  <a:pt x="264" y="411"/>
                  <a:pt x="263" y="412"/>
                  <a:pt x="262" y="410"/>
                </a:cubicBezTo>
                <a:cubicBezTo>
                  <a:pt x="262" y="410"/>
                  <a:pt x="262" y="411"/>
                  <a:pt x="262" y="411"/>
                </a:cubicBezTo>
                <a:cubicBezTo>
                  <a:pt x="261" y="411"/>
                  <a:pt x="261" y="411"/>
                  <a:pt x="260" y="411"/>
                </a:cubicBezTo>
                <a:cubicBezTo>
                  <a:pt x="260" y="411"/>
                  <a:pt x="260" y="411"/>
                  <a:pt x="259" y="412"/>
                </a:cubicBezTo>
                <a:cubicBezTo>
                  <a:pt x="259" y="412"/>
                  <a:pt x="258" y="412"/>
                  <a:pt x="258" y="412"/>
                </a:cubicBezTo>
                <a:cubicBezTo>
                  <a:pt x="257" y="412"/>
                  <a:pt x="256" y="412"/>
                  <a:pt x="255" y="412"/>
                </a:cubicBezTo>
                <a:cubicBezTo>
                  <a:pt x="255" y="411"/>
                  <a:pt x="256" y="411"/>
                  <a:pt x="256" y="411"/>
                </a:cubicBezTo>
                <a:cubicBezTo>
                  <a:pt x="256" y="411"/>
                  <a:pt x="256" y="410"/>
                  <a:pt x="256" y="410"/>
                </a:cubicBezTo>
                <a:cubicBezTo>
                  <a:pt x="257" y="410"/>
                  <a:pt x="257" y="410"/>
                  <a:pt x="257" y="410"/>
                </a:cubicBezTo>
                <a:cubicBezTo>
                  <a:pt x="258" y="410"/>
                  <a:pt x="258" y="409"/>
                  <a:pt x="259" y="409"/>
                </a:cubicBezTo>
                <a:cubicBezTo>
                  <a:pt x="260" y="409"/>
                  <a:pt x="259" y="410"/>
                  <a:pt x="260" y="410"/>
                </a:cubicBezTo>
                <a:cubicBezTo>
                  <a:pt x="260" y="410"/>
                  <a:pt x="261" y="409"/>
                  <a:pt x="262" y="410"/>
                </a:cubicBezTo>
                <a:cubicBezTo>
                  <a:pt x="263" y="410"/>
                  <a:pt x="263" y="409"/>
                  <a:pt x="263" y="408"/>
                </a:cubicBezTo>
                <a:cubicBezTo>
                  <a:pt x="263" y="408"/>
                  <a:pt x="264" y="407"/>
                  <a:pt x="264" y="407"/>
                </a:cubicBezTo>
                <a:cubicBezTo>
                  <a:pt x="266" y="407"/>
                  <a:pt x="268" y="408"/>
                  <a:pt x="270" y="407"/>
                </a:cubicBezTo>
                <a:cubicBezTo>
                  <a:pt x="270" y="407"/>
                  <a:pt x="271" y="407"/>
                  <a:pt x="272" y="407"/>
                </a:cubicBezTo>
                <a:cubicBezTo>
                  <a:pt x="273" y="407"/>
                  <a:pt x="273" y="406"/>
                  <a:pt x="274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5" y="406"/>
                  <a:pt x="272" y="408"/>
                  <a:pt x="271" y="409"/>
                </a:cubicBezTo>
                <a:close/>
                <a:moveTo>
                  <a:pt x="258" y="406"/>
                </a:moveTo>
                <a:cubicBezTo>
                  <a:pt x="259" y="406"/>
                  <a:pt x="258" y="408"/>
                  <a:pt x="256" y="408"/>
                </a:cubicBezTo>
                <a:cubicBezTo>
                  <a:pt x="256" y="406"/>
                  <a:pt x="257" y="407"/>
                  <a:pt x="258" y="406"/>
                </a:cubicBezTo>
                <a:close/>
                <a:moveTo>
                  <a:pt x="259" y="407"/>
                </a:moveTo>
                <a:cubicBezTo>
                  <a:pt x="259" y="407"/>
                  <a:pt x="259" y="406"/>
                  <a:pt x="259" y="406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1" y="407"/>
                  <a:pt x="260" y="407"/>
                  <a:pt x="259" y="407"/>
                </a:cubicBezTo>
                <a:close/>
                <a:moveTo>
                  <a:pt x="291" y="419"/>
                </a:moveTo>
                <a:cubicBezTo>
                  <a:pt x="291" y="419"/>
                  <a:pt x="291" y="420"/>
                  <a:pt x="290" y="420"/>
                </a:cubicBezTo>
                <a:cubicBezTo>
                  <a:pt x="290" y="420"/>
                  <a:pt x="290" y="419"/>
                  <a:pt x="290" y="419"/>
                </a:cubicBezTo>
                <a:cubicBezTo>
                  <a:pt x="289" y="419"/>
                  <a:pt x="288" y="419"/>
                  <a:pt x="288" y="419"/>
                </a:cubicBezTo>
                <a:cubicBezTo>
                  <a:pt x="287" y="419"/>
                  <a:pt x="287" y="418"/>
                  <a:pt x="287" y="418"/>
                </a:cubicBezTo>
                <a:cubicBezTo>
                  <a:pt x="287" y="417"/>
                  <a:pt x="286" y="418"/>
                  <a:pt x="286" y="418"/>
                </a:cubicBezTo>
                <a:cubicBezTo>
                  <a:pt x="286" y="417"/>
                  <a:pt x="286" y="417"/>
                  <a:pt x="285" y="417"/>
                </a:cubicBezTo>
                <a:cubicBezTo>
                  <a:pt x="285" y="417"/>
                  <a:pt x="285" y="417"/>
                  <a:pt x="284" y="417"/>
                </a:cubicBezTo>
                <a:cubicBezTo>
                  <a:pt x="284" y="416"/>
                  <a:pt x="284" y="416"/>
                  <a:pt x="285" y="416"/>
                </a:cubicBezTo>
                <a:cubicBezTo>
                  <a:pt x="286" y="415"/>
                  <a:pt x="286" y="415"/>
                  <a:pt x="288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9" y="416"/>
                  <a:pt x="289" y="417"/>
                  <a:pt x="290" y="417"/>
                </a:cubicBezTo>
                <a:cubicBezTo>
                  <a:pt x="290" y="417"/>
                  <a:pt x="292" y="418"/>
                  <a:pt x="291" y="419"/>
                </a:cubicBezTo>
                <a:close/>
                <a:moveTo>
                  <a:pt x="305" y="359"/>
                </a:moveTo>
                <a:cubicBezTo>
                  <a:pt x="305" y="360"/>
                  <a:pt x="305" y="360"/>
                  <a:pt x="305" y="360"/>
                </a:cubicBezTo>
                <a:cubicBezTo>
                  <a:pt x="303" y="360"/>
                  <a:pt x="302" y="361"/>
                  <a:pt x="302" y="358"/>
                </a:cubicBezTo>
                <a:cubicBezTo>
                  <a:pt x="303" y="359"/>
                  <a:pt x="304" y="358"/>
                  <a:pt x="305" y="359"/>
                </a:cubicBezTo>
                <a:close/>
                <a:moveTo>
                  <a:pt x="254" y="363"/>
                </a:moveTo>
                <a:cubicBezTo>
                  <a:pt x="255" y="363"/>
                  <a:pt x="255" y="365"/>
                  <a:pt x="255" y="366"/>
                </a:cubicBezTo>
                <a:cubicBezTo>
                  <a:pt x="254" y="366"/>
                  <a:pt x="254" y="367"/>
                  <a:pt x="253" y="367"/>
                </a:cubicBezTo>
                <a:cubicBezTo>
                  <a:pt x="253" y="366"/>
                  <a:pt x="253" y="366"/>
                  <a:pt x="252" y="366"/>
                </a:cubicBezTo>
                <a:cubicBezTo>
                  <a:pt x="252" y="364"/>
                  <a:pt x="254" y="364"/>
                  <a:pt x="254" y="363"/>
                </a:cubicBezTo>
                <a:close/>
                <a:moveTo>
                  <a:pt x="243" y="371"/>
                </a:moveTo>
                <a:cubicBezTo>
                  <a:pt x="243" y="370"/>
                  <a:pt x="245" y="370"/>
                  <a:pt x="245" y="370"/>
                </a:cubicBezTo>
                <a:cubicBezTo>
                  <a:pt x="245" y="368"/>
                  <a:pt x="245" y="368"/>
                  <a:pt x="246" y="366"/>
                </a:cubicBezTo>
                <a:cubicBezTo>
                  <a:pt x="248" y="367"/>
                  <a:pt x="249" y="366"/>
                  <a:pt x="250" y="365"/>
                </a:cubicBezTo>
                <a:cubicBezTo>
                  <a:pt x="251" y="365"/>
                  <a:pt x="251" y="366"/>
                  <a:pt x="251" y="366"/>
                </a:cubicBezTo>
                <a:cubicBezTo>
                  <a:pt x="252" y="368"/>
                  <a:pt x="250" y="367"/>
                  <a:pt x="250" y="369"/>
                </a:cubicBezTo>
                <a:cubicBezTo>
                  <a:pt x="250" y="369"/>
                  <a:pt x="249" y="368"/>
                  <a:pt x="249" y="368"/>
                </a:cubicBezTo>
                <a:cubicBezTo>
                  <a:pt x="247" y="368"/>
                  <a:pt x="247" y="369"/>
                  <a:pt x="246" y="369"/>
                </a:cubicBezTo>
                <a:cubicBezTo>
                  <a:pt x="245" y="370"/>
                  <a:pt x="247" y="370"/>
                  <a:pt x="247" y="371"/>
                </a:cubicBezTo>
                <a:cubicBezTo>
                  <a:pt x="246" y="371"/>
                  <a:pt x="246" y="371"/>
                  <a:pt x="246" y="371"/>
                </a:cubicBezTo>
                <a:cubicBezTo>
                  <a:pt x="245" y="371"/>
                  <a:pt x="245" y="372"/>
                  <a:pt x="245" y="372"/>
                </a:cubicBezTo>
                <a:cubicBezTo>
                  <a:pt x="244" y="373"/>
                  <a:pt x="244" y="372"/>
                  <a:pt x="243" y="372"/>
                </a:cubicBezTo>
                <a:lnTo>
                  <a:pt x="243" y="371"/>
                </a:lnTo>
                <a:close/>
                <a:moveTo>
                  <a:pt x="225" y="382"/>
                </a:moveTo>
                <a:cubicBezTo>
                  <a:pt x="226" y="382"/>
                  <a:pt x="227" y="381"/>
                  <a:pt x="227" y="381"/>
                </a:cubicBezTo>
                <a:cubicBezTo>
                  <a:pt x="228" y="381"/>
                  <a:pt x="229" y="381"/>
                  <a:pt x="229" y="381"/>
                </a:cubicBezTo>
                <a:cubicBezTo>
                  <a:pt x="229" y="381"/>
                  <a:pt x="229" y="380"/>
                  <a:pt x="229" y="380"/>
                </a:cubicBezTo>
                <a:cubicBezTo>
                  <a:pt x="229" y="379"/>
                  <a:pt x="230" y="380"/>
                  <a:pt x="231" y="379"/>
                </a:cubicBezTo>
                <a:cubicBezTo>
                  <a:pt x="231" y="378"/>
                  <a:pt x="231" y="378"/>
                  <a:pt x="232" y="378"/>
                </a:cubicBezTo>
                <a:cubicBezTo>
                  <a:pt x="232" y="376"/>
                  <a:pt x="234" y="377"/>
                  <a:pt x="234" y="375"/>
                </a:cubicBezTo>
                <a:cubicBezTo>
                  <a:pt x="235" y="375"/>
                  <a:pt x="236" y="375"/>
                  <a:pt x="236" y="375"/>
                </a:cubicBezTo>
                <a:cubicBezTo>
                  <a:pt x="237" y="374"/>
                  <a:pt x="237" y="374"/>
                  <a:pt x="238" y="374"/>
                </a:cubicBezTo>
                <a:cubicBezTo>
                  <a:pt x="239" y="374"/>
                  <a:pt x="239" y="373"/>
                  <a:pt x="239" y="373"/>
                </a:cubicBezTo>
                <a:cubicBezTo>
                  <a:pt x="239" y="373"/>
                  <a:pt x="239" y="372"/>
                  <a:pt x="239" y="372"/>
                </a:cubicBezTo>
                <a:cubicBezTo>
                  <a:pt x="243" y="372"/>
                  <a:pt x="243" y="372"/>
                  <a:pt x="243" y="372"/>
                </a:cubicBezTo>
                <a:cubicBezTo>
                  <a:pt x="243" y="374"/>
                  <a:pt x="241" y="374"/>
                  <a:pt x="240" y="375"/>
                </a:cubicBezTo>
                <a:cubicBezTo>
                  <a:pt x="239" y="375"/>
                  <a:pt x="239" y="375"/>
                  <a:pt x="239" y="376"/>
                </a:cubicBezTo>
                <a:cubicBezTo>
                  <a:pt x="239" y="376"/>
                  <a:pt x="238" y="376"/>
                  <a:pt x="238" y="376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7" y="376"/>
                  <a:pt x="236" y="377"/>
                  <a:pt x="236" y="377"/>
                </a:cubicBezTo>
                <a:cubicBezTo>
                  <a:pt x="236" y="377"/>
                  <a:pt x="236" y="376"/>
                  <a:pt x="236" y="377"/>
                </a:cubicBezTo>
                <a:cubicBezTo>
                  <a:pt x="235" y="377"/>
                  <a:pt x="235" y="377"/>
                  <a:pt x="235" y="378"/>
                </a:cubicBezTo>
                <a:cubicBezTo>
                  <a:pt x="235" y="378"/>
                  <a:pt x="234" y="378"/>
                  <a:pt x="234" y="378"/>
                </a:cubicBezTo>
                <a:cubicBezTo>
                  <a:pt x="233" y="378"/>
                  <a:pt x="234" y="379"/>
                  <a:pt x="234" y="380"/>
                </a:cubicBezTo>
                <a:cubicBezTo>
                  <a:pt x="232" y="380"/>
                  <a:pt x="231" y="381"/>
                  <a:pt x="230" y="382"/>
                </a:cubicBezTo>
                <a:cubicBezTo>
                  <a:pt x="230" y="382"/>
                  <a:pt x="230" y="382"/>
                  <a:pt x="229" y="382"/>
                </a:cubicBezTo>
                <a:cubicBezTo>
                  <a:pt x="229" y="382"/>
                  <a:pt x="229" y="383"/>
                  <a:pt x="229" y="384"/>
                </a:cubicBezTo>
                <a:cubicBezTo>
                  <a:pt x="227" y="382"/>
                  <a:pt x="226" y="385"/>
                  <a:pt x="224" y="386"/>
                </a:cubicBezTo>
                <a:cubicBezTo>
                  <a:pt x="223" y="386"/>
                  <a:pt x="223" y="385"/>
                  <a:pt x="223" y="384"/>
                </a:cubicBezTo>
                <a:cubicBezTo>
                  <a:pt x="224" y="383"/>
                  <a:pt x="225" y="383"/>
                  <a:pt x="225" y="382"/>
                </a:cubicBezTo>
                <a:close/>
                <a:moveTo>
                  <a:pt x="217" y="388"/>
                </a:moveTo>
                <a:cubicBezTo>
                  <a:pt x="217" y="388"/>
                  <a:pt x="218" y="388"/>
                  <a:pt x="218" y="388"/>
                </a:cubicBezTo>
                <a:cubicBezTo>
                  <a:pt x="218" y="388"/>
                  <a:pt x="218" y="388"/>
                  <a:pt x="219" y="387"/>
                </a:cubicBezTo>
                <a:cubicBezTo>
                  <a:pt x="219" y="387"/>
                  <a:pt x="219" y="387"/>
                  <a:pt x="220" y="386"/>
                </a:cubicBezTo>
                <a:cubicBezTo>
                  <a:pt x="220" y="386"/>
                  <a:pt x="220" y="386"/>
                  <a:pt x="220" y="386"/>
                </a:cubicBezTo>
                <a:cubicBezTo>
                  <a:pt x="221" y="386"/>
                  <a:pt x="221" y="386"/>
                  <a:pt x="221" y="385"/>
                </a:cubicBezTo>
                <a:cubicBezTo>
                  <a:pt x="222" y="385"/>
                  <a:pt x="222" y="385"/>
                  <a:pt x="222" y="385"/>
                </a:cubicBezTo>
                <a:cubicBezTo>
                  <a:pt x="222" y="386"/>
                  <a:pt x="223" y="386"/>
                  <a:pt x="223" y="387"/>
                </a:cubicBezTo>
                <a:cubicBezTo>
                  <a:pt x="222" y="388"/>
                  <a:pt x="222" y="387"/>
                  <a:pt x="221" y="388"/>
                </a:cubicBezTo>
                <a:cubicBezTo>
                  <a:pt x="221" y="388"/>
                  <a:pt x="221" y="389"/>
                  <a:pt x="220" y="389"/>
                </a:cubicBezTo>
                <a:cubicBezTo>
                  <a:pt x="220" y="389"/>
                  <a:pt x="220" y="389"/>
                  <a:pt x="219" y="389"/>
                </a:cubicBezTo>
                <a:cubicBezTo>
                  <a:pt x="219" y="389"/>
                  <a:pt x="218" y="391"/>
                  <a:pt x="217" y="390"/>
                </a:cubicBezTo>
                <a:cubicBezTo>
                  <a:pt x="217" y="389"/>
                  <a:pt x="217" y="390"/>
                  <a:pt x="217" y="388"/>
                </a:cubicBezTo>
                <a:close/>
                <a:moveTo>
                  <a:pt x="206" y="398"/>
                </a:moveTo>
                <a:cubicBezTo>
                  <a:pt x="207" y="396"/>
                  <a:pt x="207" y="395"/>
                  <a:pt x="208" y="393"/>
                </a:cubicBezTo>
                <a:cubicBezTo>
                  <a:pt x="209" y="394"/>
                  <a:pt x="210" y="393"/>
                  <a:pt x="210" y="394"/>
                </a:cubicBezTo>
                <a:cubicBezTo>
                  <a:pt x="211" y="393"/>
                  <a:pt x="212" y="392"/>
                  <a:pt x="213" y="391"/>
                </a:cubicBezTo>
                <a:cubicBezTo>
                  <a:pt x="213" y="391"/>
                  <a:pt x="214" y="391"/>
                  <a:pt x="215" y="391"/>
                </a:cubicBezTo>
                <a:cubicBezTo>
                  <a:pt x="214" y="390"/>
                  <a:pt x="215" y="390"/>
                  <a:pt x="215" y="389"/>
                </a:cubicBezTo>
                <a:cubicBezTo>
                  <a:pt x="216" y="389"/>
                  <a:pt x="217" y="389"/>
                  <a:pt x="217" y="390"/>
                </a:cubicBezTo>
                <a:cubicBezTo>
                  <a:pt x="217" y="391"/>
                  <a:pt x="216" y="391"/>
                  <a:pt x="216" y="392"/>
                </a:cubicBezTo>
                <a:cubicBezTo>
                  <a:pt x="216" y="392"/>
                  <a:pt x="215" y="392"/>
                  <a:pt x="215" y="392"/>
                </a:cubicBezTo>
                <a:cubicBezTo>
                  <a:pt x="215" y="392"/>
                  <a:pt x="215" y="393"/>
                  <a:pt x="214" y="393"/>
                </a:cubicBezTo>
                <a:cubicBezTo>
                  <a:pt x="213" y="394"/>
                  <a:pt x="212" y="394"/>
                  <a:pt x="211" y="396"/>
                </a:cubicBezTo>
                <a:cubicBezTo>
                  <a:pt x="210" y="395"/>
                  <a:pt x="210" y="395"/>
                  <a:pt x="210" y="395"/>
                </a:cubicBezTo>
                <a:cubicBezTo>
                  <a:pt x="209" y="396"/>
                  <a:pt x="209" y="397"/>
                  <a:pt x="208" y="398"/>
                </a:cubicBezTo>
                <a:cubicBezTo>
                  <a:pt x="207" y="397"/>
                  <a:pt x="208" y="399"/>
                  <a:pt x="207" y="398"/>
                </a:cubicBezTo>
                <a:cubicBezTo>
                  <a:pt x="206" y="399"/>
                  <a:pt x="206" y="400"/>
                  <a:pt x="204" y="400"/>
                </a:cubicBezTo>
                <a:cubicBezTo>
                  <a:pt x="204" y="399"/>
                  <a:pt x="204" y="399"/>
                  <a:pt x="204" y="399"/>
                </a:cubicBezTo>
                <a:cubicBezTo>
                  <a:pt x="204" y="398"/>
                  <a:pt x="205" y="396"/>
                  <a:pt x="206" y="398"/>
                </a:cubicBezTo>
                <a:close/>
                <a:moveTo>
                  <a:pt x="199" y="421"/>
                </a:moveTo>
                <a:cubicBezTo>
                  <a:pt x="199" y="420"/>
                  <a:pt x="199" y="419"/>
                  <a:pt x="199" y="419"/>
                </a:cubicBezTo>
                <a:cubicBezTo>
                  <a:pt x="200" y="419"/>
                  <a:pt x="200" y="418"/>
                  <a:pt x="200" y="418"/>
                </a:cubicBezTo>
                <a:cubicBezTo>
                  <a:pt x="200" y="418"/>
                  <a:pt x="201" y="418"/>
                  <a:pt x="201" y="418"/>
                </a:cubicBezTo>
                <a:cubicBezTo>
                  <a:pt x="201" y="418"/>
                  <a:pt x="201" y="417"/>
                  <a:pt x="201" y="417"/>
                </a:cubicBezTo>
                <a:cubicBezTo>
                  <a:pt x="201" y="416"/>
                  <a:pt x="202" y="417"/>
                  <a:pt x="202" y="416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3" y="415"/>
                  <a:pt x="204" y="416"/>
                  <a:pt x="204" y="415"/>
                </a:cubicBezTo>
                <a:cubicBezTo>
                  <a:pt x="205" y="414"/>
                  <a:pt x="204" y="414"/>
                  <a:pt x="204" y="413"/>
                </a:cubicBezTo>
                <a:cubicBezTo>
                  <a:pt x="205" y="413"/>
                  <a:pt x="205" y="414"/>
                  <a:pt x="206" y="414"/>
                </a:cubicBezTo>
                <a:cubicBezTo>
                  <a:pt x="207" y="413"/>
                  <a:pt x="207" y="411"/>
                  <a:pt x="208" y="411"/>
                </a:cubicBezTo>
                <a:cubicBezTo>
                  <a:pt x="208" y="409"/>
                  <a:pt x="210" y="409"/>
                  <a:pt x="211" y="410"/>
                </a:cubicBezTo>
                <a:cubicBezTo>
                  <a:pt x="211" y="411"/>
                  <a:pt x="211" y="411"/>
                  <a:pt x="210" y="411"/>
                </a:cubicBezTo>
                <a:cubicBezTo>
                  <a:pt x="210" y="411"/>
                  <a:pt x="210" y="412"/>
                  <a:pt x="210" y="412"/>
                </a:cubicBezTo>
                <a:cubicBezTo>
                  <a:pt x="210" y="412"/>
                  <a:pt x="209" y="412"/>
                  <a:pt x="209" y="412"/>
                </a:cubicBezTo>
                <a:cubicBezTo>
                  <a:pt x="209" y="413"/>
                  <a:pt x="209" y="413"/>
                  <a:pt x="209" y="413"/>
                </a:cubicBezTo>
                <a:cubicBezTo>
                  <a:pt x="209" y="414"/>
                  <a:pt x="211" y="414"/>
                  <a:pt x="211" y="415"/>
                </a:cubicBezTo>
                <a:cubicBezTo>
                  <a:pt x="210" y="414"/>
                  <a:pt x="210" y="415"/>
                  <a:pt x="209" y="416"/>
                </a:cubicBezTo>
                <a:cubicBezTo>
                  <a:pt x="209" y="416"/>
                  <a:pt x="209" y="416"/>
                  <a:pt x="209" y="416"/>
                </a:cubicBezTo>
                <a:cubicBezTo>
                  <a:pt x="208" y="416"/>
                  <a:pt x="208" y="415"/>
                  <a:pt x="208" y="415"/>
                </a:cubicBezTo>
                <a:cubicBezTo>
                  <a:pt x="207" y="416"/>
                  <a:pt x="207" y="416"/>
                  <a:pt x="206" y="417"/>
                </a:cubicBezTo>
                <a:cubicBezTo>
                  <a:pt x="207" y="418"/>
                  <a:pt x="206" y="418"/>
                  <a:pt x="206" y="419"/>
                </a:cubicBezTo>
                <a:cubicBezTo>
                  <a:pt x="205" y="419"/>
                  <a:pt x="205" y="419"/>
                  <a:pt x="205" y="418"/>
                </a:cubicBezTo>
                <a:cubicBezTo>
                  <a:pt x="204" y="418"/>
                  <a:pt x="205" y="419"/>
                  <a:pt x="204" y="419"/>
                </a:cubicBezTo>
                <a:cubicBezTo>
                  <a:pt x="204" y="419"/>
                  <a:pt x="203" y="419"/>
                  <a:pt x="203" y="419"/>
                </a:cubicBezTo>
                <a:cubicBezTo>
                  <a:pt x="202" y="419"/>
                  <a:pt x="203" y="420"/>
                  <a:pt x="203" y="421"/>
                </a:cubicBezTo>
                <a:cubicBezTo>
                  <a:pt x="202" y="420"/>
                  <a:pt x="203" y="420"/>
                  <a:pt x="202" y="420"/>
                </a:cubicBezTo>
                <a:cubicBezTo>
                  <a:pt x="202" y="420"/>
                  <a:pt x="202" y="421"/>
                  <a:pt x="202" y="421"/>
                </a:cubicBezTo>
                <a:cubicBezTo>
                  <a:pt x="202" y="421"/>
                  <a:pt x="202" y="422"/>
                  <a:pt x="202" y="422"/>
                </a:cubicBezTo>
                <a:cubicBezTo>
                  <a:pt x="201" y="422"/>
                  <a:pt x="199" y="420"/>
                  <a:pt x="199" y="422"/>
                </a:cubicBezTo>
                <a:cubicBezTo>
                  <a:pt x="199" y="422"/>
                  <a:pt x="199" y="422"/>
                  <a:pt x="198" y="422"/>
                </a:cubicBezTo>
                <a:cubicBezTo>
                  <a:pt x="198" y="421"/>
                  <a:pt x="198" y="421"/>
                  <a:pt x="199" y="421"/>
                </a:cubicBezTo>
                <a:close/>
                <a:moveTo>
                  <a:pt x="190" y="411"/>
                </a:moveTo>
                <a:cubicBezTo>
                  <a:pt x="192" y="411"/>
                  <a:pt x="192" y="413"/>
                  <a:pt x="190" y="413"/>
                </a:cubicBezTo>
                <a:cubicBezTo>
                  <a:pt x="190" y="412"/>
                  <a:pt x="190" y="412"/>
                  <a:pt x="190" y="411"/>
                </a:cubicBezTo>
                <a:close/>
                <a:moveTo>
                  <a:pt x="181" y="419"/>
                </a:moveTo>
                <a:cubicBezTo>
                  <a:pt x="183" y="419"/>
                  <a:pt x="183" y="417"/>
                  <a:pt x="185" y="417"/>
                </a:cubicBezTo>
                <a:cubicBezTo>
                  <a:pt x="186" y="417"/>
                  <a:pt x="185" y="416"/>
                  <a:pt x="185" y="415"/>
                </a:cubicBezTo>
                <a:cubicBezTo>
                  <a:pt x="186" y="415"/>
                  <a:pt x="187" y="415"/>
                  <a:pt x="187" y="414"/>
                </a:cubicBezTo>
                <a:cubicBezTo>
                  <a:pt x="188" y="413"/>
                  <a:pt x="189" y="414"/>
                  <a:pt x="189" y="414"/>
                </a:cubicBezTo>
                <a:cubicBezTo>
                  <a:pt x="189" y="416"/>
                  <a:pt x="187" y="415"/>
                  <a:pt x="187" y="417"/>
                </a:cubicBezTo>
                <a:cubicBezTo>
                  <a:pt x="186" y="417"/>
                  <a:pt x="186" y="417"/>
                  <a:pt x="186" y="417"/>
                </a:cubicBezTo>
                <a:cubicBezTo>
                  <a:pt x="185" y="418"/>
                  <a:pt x="186" y="418"/>
                  <a:pt x="186" y="419"/>
                </a:cubicBezTo>
                <a:cubicBezTo>
                  <a:pt x="185" y="419"/>
                  <a:pt x="185" y="419"/>
                  <a:pt x="185" y="419"/>
                </a:cubicBezTo>
                <a:cubicBezTo>
                  <a:pt x="184" y="420"/>
                  <a:pt x="184" y="421"/>
                  <a:pt x="183" y="420"/>
                </a:cubicBezTo>
                <a:cubicBezTo>
                  <a:pt x="183" y="422"/>
                  <a:pt x="183" y="423"/>
                  <a:pt x="182" y="425"/>
                </a:cubicBezTo>
                <a:cubicBezTo>
                  <a:pt x="181" y="424"/>
                  <a:pt x="181" y="423"/>
                  <a:pt x="181" y="423"/>
                </a:cubicBezTo>
                <a:cubicBezTo>
                  <a:pt x="180" y="421"/>
                  <a:pt x="182" y="421"/>
                  <a:pt x="181" y="419"/>
                </a:cubicBezTo>
                <a:close/>
                <a:moveTo>
                  <a:pt x="176" y="427"/>
                </a:moveTo>
                <a:cubicBezTo>
                  <a:pt x="178" y="427"/>
                  <a:pt x="179" y="426"/>
                  <a:pt x="180" y="424"/>
                </a:cubicBezTo>
                <a:cubicBezTo>
                  <a:pt x="181" y="424"/>
                  <a:pt x="181" y="425"/>
                  <a:pt x="181" y="427"/>
                </a:cubicBezTo>
                <a:cubicBezTo>
                  <a:pt x="180" y="427"/>
                  <a:pt x="180" y="428"/>
                  <a:pt x="178" y="428"/>
                </a:cubicBezTo>
                <a:cubicBezTo>
                  <a:pt x="177" y="427"/>
                  <a:pt x="177" y="429"/>
                  <a:pt x="177" y="429"/>
                </a:cubicBezTo>
                <a:cubicBezTo>
                  <a:pt x="175" y="429"/>
                  <a:pt x="177" y="428"/>
                  <a:pt x="176" y="427"/>
                </a:cubicBezTo>
                <a:close/>
                <a:moveTo>
                  <a:pt x="174" y="432"/>
                </a:moveTo>
                <a:cubicBezTo>
                  <a:pt x="175" y="432"/>
                  <a:pt x="175" y="434"/>
                  <a:pt x="174" y="434"/>
                </a:cubicBezTo>
                <a:cubicBezTo>
                  <a:pt x="174" y="433"/>
                  <a:pt x="174" y="433"/>
                  <a:pt x="174" y="432"/>
                </a:cubicBezTo>
                <a:close/>
                <a:moveTo>
                  <a:pt x="173" y="436"/>
                </a:moveTo>
                <a:cubicBezTo>
                  <a:pt x="172" y="437"/>
                  <a:pt x="172" y="438"/>
                  <a:pt x="170" y="438"/>
                </a:cubicBezTo>
                <a:cubicBezTo>
                  <a:pt x="170" y="437"/>
                  <a:pt x="172" y="436"/>
                  <a:pt x="173" y="436"/>
                </a:cubicBezTo>
                <a:close/>
                <a:moveTo>
                  <a:pt x="168" y="441"/>
                </a:moveTo>
                <a:cubicBezTo>
                  <a:pt x="168" y="441"/>
                  <a:pt x="170" y="441"/>
                  <a:pt x="169" y="440"/>
                </a:cubicBezTo>
                <a:cubicBezTo>
                  <a:pt x="170" y="440"/>
                  <a:pt x="170" y="440"/>
                  <a:pt x="170" y="440"/>
                </a:cubicBezTo>
                <a:cubicBezTo>
                  <a:pt x="170" y="442"/>
                  <a:pt x="169" y="441"/>
                  <a:pt x="168" y="442"/>
                </a:cubicBezTo>
                <a:cubicBezTo>
                  <a:pt x="168" y="443"/>
                  <a:pt x="168" y="445"/>
                  <a:pt x="167" y="445"/>
                </a:cubicBezTo>
                <a:cubicBezTo>
                  <a:pt x="167" y="444"/>
                  <a:pt x="167" y="442"/>
                  <a:pt x="168" y="442"/>
                </a:cubicBezTo>
                <a:cubicBezTo>
                  <a:pt x="168" y="441"/>
                  <a:pt x="168" y="441"/>
                  <a:pt x="168" y="441"/>
                </a:cubicBezTo>
                <a:close/>
                <a:moveTo>
                  <a:pt x="247" y="396"/>
                </a:moveTo>
                <a:cubicBezTo>
                  <a:pt x="247" y="396"/>
                  <a:pt x="297" y="379"/>
                  <a:pt x="325" y="419"/>
                </a:cubicBezTo>
                <a:cubicBezTo>
                  <a:pt x="325" y="419"/>
                  <a:pt x="335" y="433"/>
                  <a:pt x="331" y="454"/>
                </a:cubicBezTo>
                <a:cubicBezTo>
                  <a:pt x="331" y="454"/>
                  <a:pt x="336" y="425"/>
                  <a:pt x="300" y="405"/>
                </a:cubicBezTo>
                <a:cubicBezTo>
                  <a:pt x="285" y="396"/>
                  <a:pt x="265" y="396"/>
                  <a:pt x="249" y="401"/>
                </a:cubicBezTo>
                <a:cubicBezTo>
                  <a:pt x="235" y="405"/>
                  <a:pt x="223" y="411"/>
                  <a:pt x="211" y="420"/>
                </a:cubicBezTo>
                <a:cubicBezTo>
                  <a:pt x="200" y="430"/>
                  <a:pt x="190" y="443"/>
                  <a:pt x="183" y="456"/>
                </a:cubicBezTo>
                <a:cubicBezTo>
                  <a:pt x="180" y="462"/>
                  <a:pt x="177" y="467"/>
                  <a:pt x="174" y="473"/>
                </a:cubicBezTo>
                <a:cubicBezTo>
                  <a:pt x="171" y="479"/>
                  <a:pt x="167" y="486"/>
                  <a:pt x="165" y="492"/>
                </a:cubicBezTo>
                <a:cubicBezTo>
                  <a:pt x="165" y="492"/>
                  <a:pt x="182" y="417"/>
                  <a:pt x="247" y="396"/>
                </a:cubicBezTo>
                <a:close/>
                <a:moveTo>
                  <a:pt x="165" y="449"/>
                </a:moveTo>
                <a:cubicBezTo>
                  <a:pt x="165" y="448"/>
                  <a:pt x="165" y="447"/>
                  <a:pt x="165" y="447"/>
                </a:cubicBezTo>
                <a:cubicBezTo>
                  <a:pt x="165" y="447"/>
                  <a:pt x="166" y="447"/>
                  <a:pt x="166" y="445"/>
                </a:cubicBezTo>
                <a:cubicBezTo>
                  <a:pt x="167" y="445"/>
                  <a:pt x="166" y="447"/>
                  <a:pt x="167" y="448"/>
                </a:cubicBezTo>
                <a:cubicBezTo>
                  <a:pt x="166" y="448"/>
                  <a:pt x="165" y="449"/>
                  <a:pt x="165" y="450"/>
                </a:cubicBezTo>
                <a:cubicBezTo>
                  <a:pt x="165" y="450"/>
                  <a:pt x="164" y="450"/>
                  <a:pt x="165" y="449"/>
                </a:cubicBezTo>
                <a:cubicBezTo>
                  <a:pt x="165" y="449"/>
                  <a:pt x="165" y="449"/>
                  <a:pt x="165" y="449"/>
                </a:cubicBezTo>
                <a:close/>
                <a:moveTo>
                  <a:pt x="137" y="502"/>
                </a:moveTo>
                <a:cubicBezTo>
                  <a:pt x="138" y="502"/>
                  <a:pt x="138" y="505"/>
                  <a:pt x="138" y="506"/>
                </a:cubicBezTo>
                <a:cubicBezTo>
                  <a:pt x="137" y="507"/>
                  <a:pt x="137" y="503"/>
                  <a:pt x="137" y="502"/>
                </a:cubicBezTo>
                <a:close/>
                <a:moveTo>
                  <a:pt x="135" y="525"/>
                </a:moveTo>
                <a:cubicBezTo>
                  <a:pt x="135" y="526"/>
                  <a:pt x="135" y="527"/>
                  <a:pt x="135" y="528"/>
                </a:cubicBezTo>
                <a:cubicBezTo>
                  <a:pt x="133" y="528"/>
                  <a:pt x="134" y="525"/>
                  <a:pt x="135" y="525"/>
                </a:cubicBezTo>
                <a:close/>
                <a:moveTo>
                  <a:pt x="135" y="537"/>
                </a:moveTo>
                <a:cubicBezTo>
                  <a:pt x="133" y="538"/>
                  <a:pt x="135" y="530"/>
                  <a:pt x="135" y="530"/>
                </a:cubicBezTo>
                <a:cubicBezTo>
                  <a:pt x="137" y="530"/>
                  <a:pt x="135" y="537"/>
                  <a:pt x="135" y="537"/>
                </a:cubicBezTo>
                <a:close/>
                <a:moveTo>
                  <a:pt x="136" y="544"/>
                </a:moveTo>
                <a:cubicBezTo>
                  <a:pt x="134" y="544"/>
                  <a:pt x="135" y="543"/>
                  <a:pt x="135" y="541"/>
                </a:cubicBezTo>
                <a:cubicBezTo>
                  <a:pt x="135" y="541"/>
                  <a:pt x="135" y="539"/>
                  <a:pt x="135" y="539"/>
                </a:cubicBezTo>
                <a:cubicBezTo>
                  <a:pt x="136" y="539"/>
                  <a:pt x="136" y="539"/>
                  <a:pt x="136" y="539"/>
                </a:cubicBezTo>
                <a:cubicBezTo>
                  <a:pt x="136" y="540"/>
                  <a:pt x="136" y="540"/>
                  <a:pt x="136" y="541"/>
                </a:cubicBezTo>
                <a:cubicBezTo>
                  <a:pt x="136" y="542"/>
                  <a:pt x="137" y="543"/>
                  <a:pt x="136" y="544"/>
                </a:cubicBezTo>
                <a:close/>
                <a:moveTo>
                  <a:pt x="138" y="513"/>
                </a:moveTo>
                <a:cubicBezTo>
                  <a:pt x="138" y="515"/>
                  <a:pt x="137" y="517"/>
                  <a:pt x="136" y="518"/>
                </a:cubicBezTo>
                <a:cubicBezTo>
                  <a:pt x="136" y="519"/>
                  <a:pt x="136" y="520"/>
                  <a:pt x="136" y="522"/>
                </a:cubicBezTo>
                <a:cubicBezTo>
                  <a:pt x="135" y="522"/>
                  <a:pt x="135" y="521"/>
                  <a:pt x="135" y="520"/>
                </a:cubicBezTo>
                <a:cubicBezTo>
                  <a:pt x="135" y="520"/>
                  <a:pt x="135" y="519"/>
                  <a:pt x="136" y="519"/>
                </a:cubicBezTo>
                <a:cubicBezTo>
                  <a:pt x="136" y="518"/>
                  <a:pt x="135" y="516"/>
                  <a:pt x="136" y="516"/>
                </a:cubicBezTo>
                <a:cubicBezTo>
                  <a:pt x="136" y="515"/>
                  <a:pt x="136" y="515"/>
                  <a:pt x="136" y="514"/>
                </a:cubicBezTo>
                <a:cubicBezTo>
                  <a:pt x="136" y="512"/>
                  <a:pt x="137" y="513"/>
                  <a:pt x="137" y="512"/>
                </a:cubicBezTo>
                <a:cubicBezTo>
                  <a:pt x="137" y="510"/>
                  <a:pt x="138" y="509"/>
                  <a:pt x="139" y="507"/>
                </a:cubicBezTo>
                <a:cubicBezTo>
                  <a:pt x="139" y="507"/>
                  <a:pt x="139" y="508"/>
                  <a:pt x="139" y="508"/>
                </a:cubicBezTo>
                <a:cubicBezTo>
                  <a:pt x="139" y="510"/>
                  <a:pt x="138" y="511"/>
                  <a:pt x="138" y="513"/>
                </a:cubicBezTo>
                <a:close/>
                <a:moveTo>
                  <a:pt x="139" y="506"/>
                </a:moveTo>
                <a:cubicBezTo>
                  <a:pt x="139" y="503"/>
                  <a:pt x="139" y="503"/>
                  <a:pt x="139" y="503"/>
                </a:cubicBezTo>
                <a:cubicBezTo>
                  <a:pt x="140" y="502"/>
                  <a:pt x="140" y="507"/>
                  <a:pt x="139" y="506"/>
                </a:cubicBezTo>
                <a:close/>
                <a:moveTo>
                  <a:pt x="140" y="498"/>
                </a:moveTo>
                <a:cubicBezTo>
                  <a:pt x="139" y="498"/>
                  <a:pt x="139" y="497"/>
                  <a:pt x="139" y="497"/>
                </a:cubicBezTo>
                <a:cubicBezTo>
                  <a:pt x="138" y="496"/>
                  <a:pt x="140" y="496"/>
                  <a:pt x="140" y="496"/>
                </a:cubicBezTo>
                <a:cubicBezTo>
                  <a:pt x="140" y="494"/>
                  <a:pt x="139" y="494"/>
                  <a:pt x="139" y="493"/>
                </a:cubicBezTo>
                <a:cubicBezTo>
                  <a:pt x="139" y="493"/>
                  <a:pt x="140" y="493"/>
                  <a:pt x="140" y="493"/>
                </a:cubicBezTo>
                <a:cubicBezTo>
                  <a:pt x="141" y="494"/>
                  <a:pt x="140" y="495"/>
                  <a:pt x="141" y="495"/>
                </a:cubicBezTo>
                <a:cubicBezTo>
                  <a:pt x="141" y="496"/>
                  <a:pt x="139" y="496"/>
                  <a:pt x="140" y="498"/>
                </a:cubicBezTo>
                <a:close/>
                <a:moveTo>
                  <a:pt x="289" y="273"/>
                </a:moveTo>
                <a:cubicBezTo>
                  <a:pt x="289" y="273"/>
                  <a:pt x="289" y="273"/>
                  <a:pt x="289" y="273"/>
                </a:cubicBezTo>
                <a:cubicBezTo>
                  <a:pt x="290" y="273"/>
                  <a:pt x="290" y="273"/>
                  <a:pt x="291" y="273"/>
                </a:cubicBezTo>
                <a:cubicBezTo>
                  <a:pt x="292" y="272"/>
                  <a:pt x="292" y="272"/>
                  <a:pt x="292" y="271"/>
                </a:cubicBezTo>
                <a:cubicBezTo>
                  <a:pt x="293" y="271"/>
                  <a:pt x="295" y="271"/>
                  <a:pt x="295" y="271"/>
                </a:cubicBezTo>
                <a:cubicBezTo>
                  <a:pt x="295" y="271"/>
                  <a:pt x="295" y="271"/>
                  <a:pt x="296" y="271"/>
                </a:cubicBezTo>
                <a:cubicBezTo>
                  <a:pt x="296" y="271"/>
                  <a:pt x="296" y="270"/>
                  <a:pt x="297" y="271"/>
                </a:cubicBezTo>
                <a:cubicBezTo>
                  <a:pt x="297" y="270"/>
                  <a:pt x="298" y="270"/>
                  <a:pt x="298" y="270"/>
                </a:cubicBezTo>
                <a:cubicBezTo>
                  <a:pt x="298" y="270"/>
                  <a:pt x="299" y="270"/>
                  <a:pt x="299" y="270"/>
                </a:cubicBezTo>
                <a:cubicBezTo>
                  <a:pt x="299" y="270"/>
                  <a:pt x="300" y="270"/>
                  <a:pt x="300" y="270"/>
                </a:cubicBezTo>
                <a:cubicBezTo>
                  <a:pt x="300" y="270"/>
                  <a:pt x="301" y="270"/>
                  <a:pt x="301" y="270"/>
                </a:cubicBezTo>
                <a:cubicBezTo>
                  <a:pt x="301" y="270"/>
                  <a:pt x="302" y="270"/>
                  <a:pt x="302" y="269"/>
                </a:cubicBezTo>
                <a:cubicBezTo>
                  <a:pt x="302" y="269"/>
                  <a:pt x="302" y="269"/>
                  <a:pt x="302" y="269"/>
                </a:cubicBezTo>
                <a:cubicBezTo>
                  <a:pt x="302" y="268"/>
                  <a:pt x="302" y="267"/>
                  <a:pt x="302" y="266"/>
                </a:cubicBezTo>
                <a:cubicBezTo>
                  <a:pt x="303" y="267"/>
                  <a:pt x="303" y="267"/>
                  <a:pt x="304" y="267"/>
                </a:cubicBezTo>
                <a:cubicBezTo>
                  <a:pt x="305" y="266"/>
                  <a:pt x="306" y="264"/>
                  <a:pt x="308" y="263"/>
                </a:cubicBezTo>
                <a:cubicBezTo>
                  <a:pt x="308" y="263"/>
                  <a:pt x="308" y="263"/>
                  <a:pt x="308" y="262"/>
                </a:cubicBezTo>
                <a:cubicBezTo>
                  <a:pt x="308" y="263"/>
                  <a:pt x="309" y="263"/>
                  <a:pt x="309" y="263"/>
                </a:cubicBezTo>
                <a:cubicBezTo>
                  <a:pt x="311" y="261"/>
                  <a:pt x="314" y="260"/>
                  <a:pt x="317" y="258"/>
                </a:cubicBezTo>
                <a:cubicBezTo>
                  <a:pt x="317" y="257"/>
                  <a:pt x="317" y="257"/>
                  <a:pt x="317" y="256"/>
                </a:cubicBezTo>
                <a:cubicBezTo>
                  <a:pt x="319" y="258"/>
                  <a:pt x="319" y="255"/>
                  <a:pt x="320" y="255"/>
                </a:cubicBezTo>
                <a:cubicBezTo>
                  <a:pt x="320" y="255"/>
                  <a:pt x="320" y="255"/>
                  <a:pt x="321" y="256"/>
                </a:cubicBezTo>
                <a:cubicBezTo>
                  <a:pt x="322" y="255"/>
                  <a:pt x="323" y="254"/>
                  <a:pt x="325" y="253"/>
                </a:cubicBezTo>
                <a:cubicBezTo>
                  <a:pt x="328" y="251"/>
                  <a:pt x="446" y="200"/>
                  <a:pt x="428" y="131"/>
                </a:cubicBezTo>
                <a:cubicBezTo>
                  <a:pt x="425" y="123"/>
                  <a:pt x="412" y="99"/>
                  <a:pt x="400" y="93"/>
                </a:cubicBezTo>
                <a:cubicBezTo>
                  <a:pt x="413" y="98"/>
                  <a:pt x="429" y="115"/>
                  <a:pt x="435" y="135"/>
                </a:cubicBezTo>
                <a:cubicBezTo>
                  <a:pt x="445" y="168"/>
                  <a:pt x="419" y="195"/>
                  <a:pt x="403" y="209"/>
                </a:cubicBezTo>
                <a:cubicBezTo>
                  <a:pt x="387" y="222"/>
                  <a:pt x="357" y="240"/>
                  <a:pt x="339" y="250"/>
                </a:cubicBezTo>
                <a:cubicBezTo>
                  <a:pt x="329" y="255"/>
                  <a:pt x="324" y="258"/>
                  <a:pt x="319" y="260"/>
                </a:cubicBezTo>
                <a:cubicBezTo>
                  <a:pt x="318" y="261"/>
                  <a:pt x="317" y="262"/>
                  <a:pt x="316" y="263"/>
                </a:cubicBezTo>
                <a:cubicBezTo>
                  <a:pt x="316" y="264"/>
                  <a:pt x="315" y="263"/>
                  <a:pt x="314" y="263"/>
                </a:cubicBezTo>
                <a:cubicBezTo>
                  <a:pt x="313" y="264"/>
                  <a:pt x="311" y="265"/>
                  <a:pt x="309" y="266"/>
                </a:cubicBezTo>
                <a:cubicBezTo>
                  <a:pt x="309" y="266"/>
                  <a:pt x="309" y="267"/>
                  <a:pt x="309" y="267"/>
                </a:cubicBezTo>
                <a:cubicBezTo>
                  <a:pt x="309" y="267"/>
                  <a:pt x="308" y="267"/>
                  <a:pt x="308" y="267"/>
                </a:cubicBezTo>
                <a:cubicBezTo>
                  <a:pt x="307" y="268"/>
                  <a:pt x="307" y="267"/>
                  <a:pt x="307" y="267"/>
                </a:cubicBezTo>
                <a:cubicBezTo>
                  <a:pt x="306" y="268"/>
                  <a:pt x="306" y="268"/>
                  <a:pt x="306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303" y="269"/>
                  <a:pt x="303" y="269"/>
                  <a:pt x="303" y="269"/>
                </a:cubicBezTo>
                <a:cubicBezTo>
                  <a:pt x="302" y="270"/>
                  <a:pt x="303" y="270"/>
                  <a:pt x="302" y="270"/>
                </a:cubicBezTo>
                <a:cubicBezTo>
                  <a:pt x="302" y="270"/>
                  <a:pt x="302" y="270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0" y="271"/>
                  <a:pt x="299" y="272"/>
                  <a:pt x="299" y="272"/>
                </a:cubicBezTo>
                <a:cubicBezTo>
                  <a:pt x="298" y="272"/>
                  <a:pt x="298" y="272"/>
                  <a:pt x="298" y="272"/>
                </a:cubicBezTo>
                <a:cubicBezTo>
                  <a:pt x="297" y="272"/>
                  <a:pt x="297" y="272"/>
                  <a:pt x="297" y="272"/>
                </a:cubicBezTo>
                <a:cubicBezTo>
                  <a:pt x="296" y="272"/>
                  <a:pt x="296" y="272"/>
                  <a:pt x="295" y="272"/>
                </a:cubicBezTo>
                <a:cubicBezTo>
                  <a:pt x="295" y="272"/>
                  <a:pt x="296" y="273"/>
                  <a:pt x="295" y="273"/>
                </a:cubicBezTo>
                <a:cubicBezTo>
                  <a:pt x="294" y="274"/>
                  <a:pt x="293" y="274"/>
                  <a:pt x="292" y="273"/>
                </a:cubicBezTo>
                <a:cubicBezTo>
                  <a:pt x="291" y="274"/>
                  <a:pt x="289" y="274"/>
                  <a:pt x="289" y="274"/>
                </a:cubicBezTo>
                <a:cubicBezTo>
                  <a:pt x="289" y="274"/>
                  <a:pt x="288" y="274"/>
                  <a:pt x="288" y="275"/>
                </a:cubicBezTo>
                <a:cubicBezTo>
                  <a:pt x="288" y="275"/>
                  <a:pt x="288" y="274"/>
                  <a:pt x="288" y="274"/>
                </a:cubicBezTo>
                <a:cubicBezTo>
                  <a:pt x="287" y="273"/>
                  <a:pt x="287" y="273"/>
                  <a:pt x="287" y="273"/>
                </a:cubicBezTo>
                <a:cubicBezTo>
                  <a:pt x="287" y="273"/>
                  <a:pt x="289" y="273"/>
                  <a:pt x="289" y="273"/>
                </a:cubicBezTo>
                <a:close/>
                <a:moveTo>
                  <a:pt x="284" y="292"/>
                </a:moveTo>
                <a:cubicBezTo>
                  <a:pt x="284" y="291"/>
                  <a:pt x="285" y="292"/>
                  <a:pt x="285" y="292"/>
                </a:cubicBezTo>
                <a:cubicBezTo>
                  <a:pt x="285" y="292"/>
                  <a:pt x="285" y="291"/>
                  <a:pt x="286" y="291"/>
                </a:cubicBezTo>
                <a:cubicBezTo>
                  <a:pt x="286" y="291"/>
                  <a:pt x="286" y="291"/>
                  <a:pt x="287" y="291"/>
                </a:cubicBezTo>
                <a:cubicBezTo>
                  <a:pt x="287" y="291"/>
                  <a:pt x="287" y="290"/>
                  <a:pt x="287" y="290"/>
                </a:cubicBezTo>
                <a:cubicBezTo>
                  <a:pt x="287" y="290"/>
                  <a:pt x="287" y="290"/>
                  <a:pt x="287" y="290"/>
                </a:cubicBezTo>
                <a:cubicBezTo>
                  <a:pt x="288" y="290"/>
                  <a:pt x="288" y="290"/>
                  <a:pt x="289" y="289"/>
                </a:cubicBezTo>
                <a:cubicBezTo>
                  <a:pt x="289" y="289"/>
                  <a:pt x="289" y="290"/>
                  <a:pt x="290" y="290"/>
                </a:cubicBezTo>
                <a:cubicBezTo>
                  <a:pt x="290" y="289"/>
                  <a:pt x="291" y="289"/>
                  <a:pt x="292" y="290"/>
                </a:cubicBezTo>
                <a:cubicBezTo>
                  <a:pt x="291" y="290"/>
                  <a:pt x="291" y="291"/>
                  <a:pt x="290" y="291"/>
                </a:cubicBezTo>
                <a:cubicBezTo>
                  <a:pt x="290" y="291"/>
                  <a:pt x="290" y="290"/>
                  <a:pt x="290" y="290"/>
                </a:cubicBezTo>
                <a:cubicBezTo>
                  <a:pt x="290" y="290"/>
                  <a:pt x="289" y="291"/>
                  <a:pt x="289" y="291"/>
                </a:cubicBezTo>
                <a:cubicBezTo>
                  <a:pt x="289" y="291"/>
                  <a:pt x="288" y="290"/>
                  <a:pt x="287" y="292"/>
                </a:cubicBezTo>
                <a:cubicBezTo>
                  <a:pt x="287" y="292"/>
                  <a:pt x="287" y="293"/>
                  <a:pt x="286" y="293"/>
                </a:cubicBezTo>
                <a:cubicBezTo>
                  <a:pt x="286" y="293"/>
                  <a:pt x="285" y="293"/>
                  <a:pt x="285" y="293"/>
                </a:cubicBezTo>
                <a:cubicBezTo>
                  <a:pt x="285" y="293"/>
                  <a:pt x="284" y="293"/>
                  <a:pt x="283" y="292"/>
                </a:cubicBezTo>
                <a:cubicBezTo>
                  <a:pt x="284" y="292"/>
                  <a:pt x="283" y="292"/>
                  <a:pt x="284" y="292"/>
                </a:cubicBezTo>
                <a:close/>
                <a:moveTo>
                  <a:pt x="282" y="292"/>
                </a:moveTo>
                <a:cubicBezTo>
                  <a:pt x="283" y="293"/>
                  <a:pt x="283" y="294"/>
                  <a:pt x="284" y="295"/>
                </a:cubicBezTo>
                <a:cubicBezTo>
                  <a:pt x="283" y="296"/>
                  <a:pt x="283" y="294"/>
                  <a:pt x="282" y="294"/>
                </a:cubicBezTo>
                <a:cubicBezTo>
                  <a:pt x="281" y="294"/>
                  <a:pt x="280" y="294"/>
                  <a:pt x="278" y="295"/>
                </a:cubicBezTo>
                <a:cubicBezTo>
                  <a:pt x="278" y="292"/>
                  <a:pt x="281" y="293"/>
                  <a:pt x="282" y="292"/>
                </a:cubicBezTo>
                <a:close/>
                <a:moveTo>
                  <a:pt x="282" y="279"/>
                </a:moveTo>
                <a:cubicBezTo>
                  <a:pt x="282" y="279"/>
                  <a:pt x="281" y="280"/>
                  <a:pt x="282" y="280"/>
                </a:cubicBezTo>
                <a:cubicBezTo>
                  <a:pt x="281" y="281"/>
                  <a:pt x="280" y="280"/>
                  <a:pt x="280" y="281"/>
                </a:cubicBezTo>
                <a:cubicBezTo>
                  <a:pt x="279" y="281"/>
                  <a:pt x="277" y="283"/>
                  <a:pt x="276" y="282"/>
                </a:cubicBezTo>
                <a:cubicBezTo>
                  <a:pt x="278" y="281"/>
                  <a:pt x="280" y="279"/>
                  <a:pt x="282" y="279"/>
                </a:cubicBezTo>
                <a:close/>
                <a:moveTo>
                  <a:pt x="256" y="274"/>
                </a:moveTo>
                <a:cubicBezTo>
                  <a:pt x="257" y="274"/>
                  <a:pt x="257" y="274"/>
                  <a:pt x="258" y="273"/>
                </a:cubicBezTo>
                <a:cubicBezTo>
                  <a:pt x="259" y="273"/>
                  <a:pt x="259" y="274"/>
                  <a:pt x="259" y="275"/>
                </a:cubicBezTo>
                <a:cubicBezTo>
                  <a:pt x="258" y="275"/>
                  <a:pt x="257" y="275"/>
                  <a:pt x="256" y="276"/>
                </a:cubicBezTo>
                <a:cubicBezTo>
                  <a:pt x="256" y="275"/>
                  <a:pt x="256" y="275"/>
                  <a:pt x="256" y="274"/>
                </a:cubicBezTo>
                <a:close/>
                <a:moveTo>
                  <a:pt x="249" y="294"/>
                </a:moveTo>
                <a:cubicBezTo>
                  <a:pt x="252" y="293"/>
                  <a:pt x="252" y="293"/>
                  <a:pt x="252" y="293"/>
                </a:cubicBezTo>
                <a:cubicBezTo>
                  <a:pt x="252" y="294"/>
                  <a:pt x="247" y="297"/>
                  <a:pt x="246" y="297"/>
                </a:cubicBezTo>
                <a:cubicBezTo>
                  <a:pt x="246" y="296"/>
                  <a:pt x="248" y="294"/>
                  <a:pt x="249" y="294"/>
                </a:cubicBezTo>
                <a:close/>
                <a:moveTo>
                  <a:pt x="238" y="326"/>
                </a:moveTo>
                <a:cubicBezTo>
                  <a:pt x="238" y="327"/>
                  <a:pt x="237" y="325"/>
                  <a:pt x="236" y="326"/>
                </a:cubicBezTo>
                <a:cubicBezTo>
                  <a:pt x="235" y="327"/>
                  <a:pt x="234" y="329"/>
                  <a:pt x="233" y="327"/>
                </a:cubicBezTo>
                <a:cubicBezTo>
                  <a:pt x="234" y="326"/>
                  <a:pt x="235" y="326"/>
                  <a:pt x="236" y="326"/>
                </a:cubicBezTo>
                <a:cubicBezTo>
                  <a:pt x="237" y="325"/>
                  <a:pt x="238" y="324"/>
                  <a:pt x="239" y="324"/>
                </a:cubicBezTo>
                <a:cubicBezTo>
                  <a:pt x="239" y="325"/>
                  <a:pt x="239" y="325"/>
                  <a:pt x="238" y="326"/>
                </a:cubicBezTo>
                <a:close/>
                <a:moveTo>
                  <a:pt x="243" y="313"/>
                </a:moveTo>
                <a:cubicBezTo>
                  <a:pt x="243" y="315"/>
                  <a:pt x="241" y="314"/>
                  <a:pt x="241" y="314"/>
                </a:cubicBezTo>
                <a:cubicBezTo>
                  <a:pt x="240" y="312"/>
                  <a:pt x="242" y="314"/>
                  <a:pt x="243" y="313"/>
                </a:cubicBezTo>
                <a:close/>
                <a:moveTo>
                  <a:pt x="240" y="314"/>
                </a:moveTo>
                <a:cubicBezTo>
                  <a:pt x="240" y="315"/>
                  <a:pt x="240" y="315"/>
                  <a:pt x="240" y="316"/>
                </a:cubicBezTo>
                <a:cubicBezTo>
                  <a:pt x="240" y="316"/>
                  <a:pt x="239" y="317"/>
                  <a:pt x="239" y="317"/>
                </a:cubicBezTo>
                <a:cubicBezTo>
                  <a:pt x="238" y="316"/>
                  <a:pt x="239" y="315"/>
                  <a:pt x="240" y="314"/>
                </a:cubicBezTo>
                <a:close/>
                <a:moveTo>
                  <a:pt x="237" y="317"/>
                </a:moveTo>
                <a:cubicBezTo>
                  <a:pt x="238" y="318"/>
                  <a:pt x="236" y="318"/>
                  <a:pt x="235" y="319"/>
                </a:cubicBezTo>
                <a:cubicBezTo>
                  <a:pt x="234" y="320"/>
                  <a:pt x="233" y="321"/>
                  <a:pt x="232" y="321"/>
                </a:cubicBezTo>
                <a:cubicBezTo>
                  <a:pt x="232" y="319"/>
                  <a:pt x="236" y="318"/>
                  <a:pt x="237" y="317"/>
                </a:cubicBezTo>
                <a:close/>
                <a:moveTo>
                  <a:pt x="231" y="303"/>
                </a:moveTo>
                <a:cubicBezTo>
                  <a:pt x="234" y="302"/>
                  <a:pt x="231" y="306"/>
                  <a:pt x="230" y="306"/>
                </a:cubicBezTo>
                <a:cubicBezTo>
                  <a:pt x="229" y="305"/>
                  <a:pt x="230" y="304"/>
                  <a:pt x="231" y="303"/>
                </a:cubicBezTo>
                <a:close/>
                <a:moveTo>
                  <a:pt x="218" y="338"/>
                </a:moveTo>
                <a:cubicBezTo>
                  <a:pt x="218" y="338"/>
                  <a:pt x="217" y="338"/>
                  <a:pt x="216" y="337"/>
                </a:cubicBezTo>
                <a:cubicBezTo>
                  <a:pt x="217" y="336"/>
                  <a:pt x="218" y="338"/>
                  <a:pt x="219" y="337"/>
                </a:cubicBezTo>
                <a:cubicBezTo>
                  <a:pt x="219" y="336"/>
                  <a:pt x="218" y="336"/>
                  <a:pt x="218" y="336"/>
                </a:cubicBezTo>
                <a:cubicBezTo>
                  <a:pt x="218" y="335"/>
                  <a:pt x="220" y="333"/>
                  <a:pt x="221" y="333"/>
                </a:cubicBezTo>
                <a:cubicBezTo>
                  <a:pt x="222" y="335"/>
                  <a:pt x="220" y="336"/>
                  <a:pt x="218" y="338"/>
                </a:cubicBezTo>
                <a:close/>
                <a:moveTo>
                  <a:pt x="229" y="305"/>
                </a:moveTo>
                <a:cubicBezTo>
                  <a:pt x="229" y="306"/>
                  <a:pt x="225" y="310"/>
                  <a:pt x="224" y="310"/>
                </a:cubicBezTo>
                <a:cubicBezTo>
                  <a:pt x="224" y="310"/>
                  <a:pt x="228" y="305"/>
                  <a:pt x="229" y="305"/>
                </a:cubicBezTo>
                <a:close/>
                <a:moveTo>
                  <a:pt x="213" y="319"/>
                </a:moveTo>
                <a:cubicBezTo>
                  <a:pt x="213" y="318"/>
                  <a:pt x="214" y="318"/>
                  <a:pt x="214" y="318"/>
                </a:cubicBezTo>
                <a:cubicBezTo>
                  <a:pt x="215" y="317"/>
                  <a:pt x="217" y="316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8" y="314"/>
                  <a:pt x="218" y="314"/>
                  <a:pt x="219" y="314"/>
                </a:cubicBezTo>
                <a:cubicBezTo>
                  <a:pt x="220" y="314"/>
                  <a:pt x="220" y="313"/>
                  <a:pt x="221" y="313"/>
                </a:cubicBezTo>
                <a:cubicBezTo>
                  <a:pt x="221" y="312"/>
                  <a:pt x="221" y="313"/>
                  <a:pt x="221" y="313"/>
                </a:cubicBezTo>
                <a:cubicBezTo>
                  <a:pt x="222" y="312"/>
                  <a:pt x="224" y="311"/>
                  <a:pt x="225" y="311"/>
                </a:cubicBezTo>
                <a:cubicBezTo>
                  <a:pt x="225" y="312"/>
                  <a:pt x="223" y="315"/>
                  <a:pt x="222" y="315"/>
                </a:cubicBezTo>
                <a:cubicBezTo>
                  <a:pt x="222" y="314"/>
                  <a:pt x="222" y="314"/>
                  <a:pt x="223" y="313"/>
                </a:cubicBezTo>
                <a:cubicBezTo>
                  <a:pt x="222" y="312"/>
                  <a:pt x="221" y="314"/>
                  <a:pt x="221" y="315"/>
                </a:cubicBezTo>
                <a:cubicBezTo>
                  <a:pt x="220" y="316"/>
                  <a:pt x="220" y="315"/>
                  <a:pt x="219" y="315"/>
                </a:cubicBezTo>
                <a:cubicBezTo>
                  <a:pt x="219" y="316"/>
                  <a:pt x="218" y="316"/>
                  <a:pt x="217" y="317"/>
                </a:cubicBezTo>
                <a:cubicBezTo>
                  <a:pt x="217" y="317"/>
                  <a:pt x="216" y="318"/>
                  <a:pt x="216" y="319"/>
                </a:cubicBezTo>
                <a:cubicBezTo>
                  <a:pt x="215" y="319"/>
                  <a:pt x="215" y="319"/>
                  <a:pt x="214" y="319"/>
                </a:cubicBezTo>
                <a:cubicBezTo>
                  <a:pt x="214" y="320"/>
                  <a:pt x="214" y="321"/>
                  <a:pt x="213" y="320"/>
                </a:cubicBezTo>
                <a:cubicBezTo>
                  <a:pt x="213" y="320"/>
                  <a:pt x="213" y="319"/>
                  <a:pt x="213" y="319"/>
                </a:cubicBezTo>
                <a:close/>
                <a:moveTo>
                  <a:pt x="210" y="321"/>
                </a:moveTo>
                <a:cubicBezTo>
                  <a:pt x="211" y="322"/>
                  <a:pt x="211" y="322"/>
                  <a:pt x="211" y="322"/>
                </a:cubicBezTo>
                <a:cubicBezTo>
                  <a:pt x="211" y="323"/>
                  <a:pt x="211" y="324"/>
                  <a:pt x="210" y="324"/>
                </a:cubicBezTo>
                <a:cubicBezTo>
                  <a:pt x="210" y="322"/>
                  <a:pt x="209" y="322"/>
                  <a:pt x="209" y="324"/>
                </a:cubicBezTo>
                <a:cubicBezTo>
                  <a:pt x="208" y="323"/>
                  <a:pt x="210" y="322"/>
                  <a:pt x="210" y="321"/>
                </a:cubicBezTo>
                <a:close/>
                <a:moveTo>
                  <a:pt x="93" y="498"/>
                </a:moveTo>
                <a:cubicBezTo>
                  <a:pt x="92" y="499"/>
                  <a:pt x="93" y="500"/>
                  <a:pt x="92" y="502"/>
                </a:cubicBezTo>
                <a:cubicBezTo>
                  <a:pt x="92" y="502"/>
                  <a:pt x="92" y="501"/>
                  <a:pt x="92" y="501"/>
                </a:cubicBezTo>
                <a:cubicBezTo>
                  <a:pt x="92" y="500"/>
                  <a:pt x="92" y="498"/>
                  <a:pt x="92" y="496"/>
                </a:cubicBezTo>
                <a:cubicBezTo>
                  <a:pt x="94" y="497"/>
                  <a:pt x="93" y="498"/>
                  <a:pt x="93" y="498"/>
                </a:cubicBezTo>
                <a:close/>
                <a:moveTo>
                  <a:pt x="100" y="460"/>
                </a:moveTo>
                <a:cubicBezTo>
                  <a:pt x="99" y="460"/>
                  <a:pt x="98" y="459"/>
                  <a:pt x="98" y="460"/>
                </a:cubicBezTo>
                <a:cubicBezTo>
                  <a:pt x="98" y="460"/>
                  <a:pt x="98" y="461"/>
                  <a:pt x="98" y="461"/>
                </a:cubicBezTo>
                <a:cubicBezTo>
                  <a:pt x="98" y="461"/>
                  <a:pt x="98" y="461"/>
                  <a:pt x="98" y="461"/>
                </a:cubicBezTo>
                <a:cubicBezTo>
                  <a:pt x="98" y="460"/>
                  <a:pt x="98" y="460"/>
                  <a:pt x="98" y="459"/>
                </a:cubicBezTo>
                <a:cubicBezTo>
                  <a:pt x="98" y="459"/>
                  <a:pt x="98" y="458"/>
                  <a:pt x="98" y="458"/>
                </a:cubicBezTo>
                <a:cubicBezTo>
                  <a:pt x="98" y="458"/>
                  <a:pt x="98" y="458"/>
                  <a:pt x="99" y="458"/>
                </a:cubicBezTo>
                <a:cubicBezTo>
                  <a:pt x="99" y="458"/>
                  <a:pt x="99" y="458"/>
                  <a:pt x="99" y="458"/>
                </a:cubicBezTo>
                <a:cubicBezTo>
                  <a:pt x="99" y="458"/>
                  <a:pt x="99" y="459"/>
                  <a:pt x="99" y="459"/>
                </a:cubicBezTo>
                <a:cubicBezTo>
                  <a:pt x="99" y="459"/>
                  <a:pt x="100" y="459"/>
                  <a:pt x="100" y="459"/>
                </a:cubicBezTo>
                <a:cubicBezTo>
                  <a:pt x="100" y="459"/>
                  <a:pt x="100" y="460"/>
                  <a:pt x="100" y="460"/>
                </a:cubicBezTo>
                <a:cubicBezTo>
                  <a:pt x="100" y="460"/>
                  <a:pt x="100" y="460"/>
                  <a:pt x="100" y="460"/>
                </a:cubicBezTo>
                <a:close/>
                <a:moveTo>
                  <a:pt x="104" y="446"/>
                </a:moveTo>
                <a:cubicBezTo>
                  <a:pt x="104" y="446"/>
                  <a:pt x="104" y="445"/>
                  <a:pt x="104" y="444"/>
                </a:cubicBezTo>
                <a:cubicBezTo>
                  <a:pt x="103" y="444"/>
                  <a:pt x="103" y="446"/>
                  <a:pt x="103" y="447"/>
                </a:cubicBezTo>
                <a:cubicBezTo>
                  <a:pt x="104" y="448"/>
                  <a:pt x="103" y="447"/>
                  <a:pt x="102" y="448"/>
                </a:cubicBezTo>
                <a:cubicBezTo>
                  <a:pt x="103" y="449"/>
                  <a:pt x="102" y="450"/>
                  <a:pt x="101" y="451"/>
                </a:cubicBezTo>
                <a:cubicBezTo>
                  <a:pt x="101" y="451"/>
                  <a:pt x="101" y="452"/>
                  <a:pt x="101" y="453"/>
                </a:cubicBezTo>
                <a:cubicBezTo>
                  <a:pt x="101" y="454"/>
                  <a:pt x="101" y="454"/>
                  <a:pt x="101" y="454"/>
                </a:cubicBezTo>
                <a:cubicBezTo>
                  <a:pt x="100" y="455"/>
                  <a:pt x="100" y="456"/>
                  <a:pt x="100" y="456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99" y="454"/>
                  <a:pt x="99" y="454"/>
                  <a:pt x="100" y="453"/>
                </a:cubicBezTo>
                <a:cubicBezTo>
                  <a:pt x="100" y="452"/>
                  <a:pt x="101" y="450"/>
                  <a:pt x="100" y="449"/>
                </a:cubicBezTo>
                <a:cubicBezTo>
                  <a:pt x="100" y="449"/>
                  <a:pt x="100" y="449"/>
                  <a:pt x="100" y="449"/>
                </a:cubicBezTo>
                <a:cubicBezTo>
                  <a:pt x="100" y="448"/>
                  <a:pt x="101" y="448"/>
                  <a:pt x="101" y="447"/>
                </a:cubicBezTo>
                <a:cubicBezTo>
                  <a:pt x="102" y="446"/>
                  <a:pt x="102" y="445"/>
                  <a:pt x="102" y="445"/>
                </a:cubicBezTo>
                <a:cubicBezTo>
                  <a:pt x="102" y="445"/>
                  <a:pt x="102" y="445"/>
                  <a:pt x="102" y="445"/>
                </a:cubicBezTo>
                <a:cubicBezTo>
                  <a:pt x="103" y="444"/>
                  <a:pt x="104" y="442"/>
                  <a:pt x="104" y="441"/>
                </a:cubicBezTo>
                <a:cubicBezTo>
                  <a:pt x="106" y="442"/>
                  <a:pt x="105" y="445"/>
                  <a:pt x="104" y="446"/>
                </a:cubicBezTo>
                <a:close/>
                <a:moveTo>
                  <a:pt x="104" y="439"/>
                </a:moveTo>
                <a:cubicBezTo>
                  <a:pt x="103" y="439"/>
                  <a:pt x="104" y="435"/>
                  <a:pt x="104" y="434"/>
                </a:cubicBezTo>
                <a:cubicBezTo>
                  <a:pt x="108" y="438"/>
                  <a:pt x="104" y="439"/>
                  <a:pt x="104" y="439"/>
                </a:cubicBezTo>
                <a:close/>
                <a:moveTo>
                  <a:pt x="105" y="434"/>
                </a:moveTo>
                <a:cubicBezTo>
                  <a:pt x="105" y="433"/>
                  <a:pt x="106" y="430"/>
                  <a:pt x="108" y="429"/>
                </a:cubicBezTo>
                <a:cubicBezTo>
                  <a:pt x="108" y="429"/>
                  <a:pt x="106" y="433"/>
                  <a:pt x="105" y="434"/>
                </a:cubicBezTo>
                <a:close/>
                <a:moveTo>
                  <a:pt x="124" y="446"/>
                </a:moveTo>
                <a:cubicBezTo>
                  <a:pt x="124" y="447"/>
                  <a:pt x="122" y="446"/>
                  <a:pt x="122" y="447"/>
                </a:cubicBezTo>
                <a:cubicBezTo>
                  <a:pt x="122" y="449"/>
                  <a:pt x="122" y="450"/>
                  <a:pt x="120" y="450"/>
                </a:cubicBezTo>
                <a:cubicBezTo>
                  <a:pt x="120" y="448"/>
                  <a:pt x="121" y="447"/>
                  <a:pt x="121" y="447"/>
                </a:cubicBezTo>
                <a:cubicBezTo>
                  <a:pt x="122" y="446"/>
                  <a:pt x="122" y="444"/>
                  <a:pt x="123" y="444"/>
                </a:cubicBezTo>
                <a:cubicBezTo>
                  <a:pt x="124" y="444"/>
                  <a:pt x="124" y="445"/>
                  <a:pt x="124" y="446"/>
                </a:cubicBezTo>
                <a:close/>
                <a:moveTo>
                  <a:pt x="126" y="439"/>
                </a:moveTo>
                <a:cubicBezTo>
                  <a:pt x="124" y="439"/>
                  <a:pt x="124" y="438"/>
                  <a:pt x="125" y="437"/>
                </a:cubicBezTo>
                <a:cubicBezTo>
                  <a:pt x="126" y="437"/>
                  <a:pt x="126" y="438"/>
                  <a:pt x="126" y="439"/>
                </a:cubicBezTo>
                <a:close/>
                <a:moveTo>
                  <a:pt x="142" y="394"/>
                </a:moveTo>
                <a:cubicBezTo>
                  <a:pt x="141" y="394"/>
                  <a:pt x="140" y="395"/>
                  <a:pt x="139" y="396"/>
                </a:cubicBezTo>
                <a:cubicBezTo>
                  <a:pt x="138" y="395"/>
                  <a:pt x="141" y="394"/>
                  <a:pt x="141" y="392"/>
                </a:cubicBezTo>
                <a:cubicBezTo>
                  <a:pt x="142" y="393"/>
                  <a:pt x="143" y="393"/>
                  <a:pt x="144" y="393"/>
                </a:cubicBezTo>
                <a:cubicBezTo>
                  <a:pt x="144" y="395"/>
                  <a:pt x="143" y="393"/>
                  <a:pt x="142" y="394"/>
                </a:cubicBezTo>
                <a:close/>
                <a:moveTo>
                  <a:pt x="191" y="374"/>
                </a:moveTo>
                <a:cubicBezTo>
                  <a:pt x="190" y="375"/>
                  <a:pt x="185" y="377"/>
                  <a:pt x="188" y="374"/>
                </a:cubicBezTo>
                <a:cubicBezTo>
                  <a:pt x="189" y="372"/>
                  <a:pt x="192" y="372"/>
                  <a:pt x="191" y="374"/>
                </a:cubicBezTo>
                <a:close/>
                <a:moveTo>
                  <a:pt x="196" y="370"/>
                </a:moveTo>
                <a:cubicBezTo>
                  <a:pt x="195" y="369"/>
                  <a:pt x="195" y="370"/>
                  <a:pt x="193" y="370"/>
                </a:cubicBezTo>
                <a:cubicBezTo>
                  <a:pt x="194" y="368"/>
                  <a:pt x="195" y="367"/>
                  <a:pt x="197" y="367"/>
                </a:cubicBezTo>
                <a:cubicBezTo>
                  <a:pt x="197" y="366"/>
                  <a:pt x="196" y="364"/>
                  <a:pt x="197" y="364"/>
                </a:cubicBezTo>
                <a:cubicBezTo>
                  <a:pt x="199" y="364"/>
                  <a:pt x="198" y="365"/>
                  <a:pt x="198" y="365"/>
                </a:cubicBezTo>
                <a:cubicBezTo>
                  <a:pt x="197" y="367"/>
                  <a:pt x="198" y="369"/>
                  <a:pt x="196" y="370"/>
                </a:cubicBezTo>
                <a:close/>
                <a:moveTo>
                  <a:pt x="179" y="354"/>
                </a:moveTo>
                <a:cubicBezTo>
                  <a:pt x="179" y="354"/>
                  <a:pt x="180" y="354"/>
                  <a:pt x="181" y="354"/>
                </a:cubicBezTo>
                <a:cubicBezTo>
                  <a:pt x="182" y="353"/>
                  <a:pt x="183" y="352"/>
                  <a:pt x="183" y="351"/>
                </a:cubicBezTo>
                <a:cubicBezTo>
                  <a:pt x="183" y="351"/>
                  <a:pt x="183" y="350"/>
                  <a:pt x="182" y="350"/>
                </a:cubicBezTo>
                <a:cubicBezTo>
                  <a:pt x="182" y="350"/>
                  <a:pt x="180" y="350"/>
                  <a:pt x="180" y="350"/>
                </a:cubicBezTo>
                <a:cubicBezTo>
                  <a:pt x="181" y="349"/>
                  <a:pt x="181" y="349"/>
                  <a:pt x="181" y="349"/>
                </a:cubicBezTo>
                <a:cubicBezTo>
                  <a:pt x="181" y="348"/>
                  <a:pt x="179" y="345"/>
                  <a:pt x="179" y="345"/>
                </a:cubicBezTo>
                <a:cubicBezTo>
                  <a:pt x="180" y="345"/>
                  <a:pt x="182" y="346"/>
                  <a:pt x="182" y="346"/>
                </a:cubicBezTo>
                <a:cubicBezTo>
                  <a:pt x="182" y="346"/>
                  <a:pt x="183" y="346"/>
                  <a:pt x="183" y="345"/>
                </a:cubicBezTo>
                <a:cubicBezTo>
                  <a:pt x="183" y="345"/>
                  <a:pt x="184" y="345"/>
                  <a:pt x="184" y="345"/>
                </a:cubicBezTo>
                <a:cubicBezTo>
                  <a:pt x="184" y="345"/>
                  <a:pt x="184" y="344"/>
                  <a:pt x="185" y="343"/>
                </a:cubicBezTo>
                <a:cubicBezTo>
                  <a:pt x="186" y="343"/>
                  <a:pt x="187" y="342"/>
                  <a:pt x="188" y="341"/>
                </a:cubicBezTo>
                <a:cubicBezTo>
                  <a:pt x="188" y="341"/>
                  <a:pt x="189" y="340"/>
                  <a:pt x="189" y="340"/>
                </a:cubicBezTo>
                <a:cubicBezTo>
                  <a:pt x="190" y="339"/>
                  <a:pt x="191" y="340"/>
                  <a:pt x="191" y="339"/>
                </a:cubicBezTo>
                <a:cubicBezTo>
                  <a:pt x="192" y="339"/>
                  <a:pt x="192" y="337"/>
                  <a:pt x="193" y="337"/>
                </a:cubicBezTo>
                <a:cubicBezTo>
                  <a:pt x="193" y="337"/>
                  <a:pt x="194" y="336"/>
                  <a:pt x="194" y="336"/>
                </a:cubicBezTo>
                <a:cubicBezTo>
                  <a:pt x="194" y="336"/>
                  <a:pt x="195" y="336"/>
                  <a:pt x="195" y="336"/>
                </a:cubicBezTo>
                <a:cubicBezTo>
                  <a:pt x="196" y="336"/>
                  <a:pt x="196" y="335"/>
                  <a:pt x="197" y="335"/>
                </a:cubicBezTo>
                <a:cubicBezTo>
                  <a:pt x="197" y="335"/>
                  <a:pt x="197" y="334"/>
                  <a:pt x="197" y="334"/>
                </a:cubicBezTo>
                <a:cubicBezTo>
                  <a:pt x="198" y="334"/>
                  <a:pt x="198" y="334"/>
                  <a:pt x="198" y="333"/>
                </a:cubicBezTo>
                <a:cubicBezTo>
                  <a:pt x="198" y="333"/>
                  <a:pt x="198" y="334"/>
                  <a:pt x="199" y="333"/>
                </a:cubicBezTo>
                <a:cubicBezTo>
                  <a:pt x="199" y="333"/>
                  <a:pt x="199" y="332"/>
                  <a:pt x="200" y="332"/>
                </a:cubicBezTo>
                <a:cubicBezTo>
                  <a:pt x="200" y="332"/>
                  <a:pt x="200" y="332"/>
                  <a:pt x="200" y="332"/>
                </a:cubicBezTo>
                <a:cubicBezTo>
                  <a:pt x="201" y="332"/>
                  <a:pt x="202" y="331"/>
                  <a:pt x="203" y="329"/>
                </a:cubicBezTo>
                <a:cubicBezTo>
                  <a:pt x="203" y="330"/>
                  <a:pt x="203" y="329"/>
                  <a:pt x="204" y="329"/>
                </a:cubicBezTo>
                <a:cubicBezTo>
                  <a:pt x="204" y="329"/>
                  <a:pt x="205" y="329"/>
                  <a:pt x="206" y="329"/>
                </a:cubicBezTo>
                <a:cubicBezTo>
                  <a:pt x="206" y="329"/>
                  <a:pt x="206" y="330"/>
                  <a:pt x="206" y="330"/>
                </a:cubicBezTo>
                <a:cubicBezTo>
                  <a:pt x="206" y="331"/>
                  <a:pt x="204" y="331"/>
                  <a:pt x="203" y="332"/>
                </a:cubicBezTo>
                <a:cubicBezTo>
                  <a:pt x="203" y="333"/>
                  <a:pt x="202" y="334"/>
                  <a:pt x="202" y="334"/>
                </a:cubicBezTo>
                <a:cubicBezTo>
                  <a:pt x="202" y="334"/>
                  <a:pt x="202" y="334"/>
                  <a:pt x="201" y="334"/>
                </a:cubicBezTo>
                <a:cubicBezTo>
                  <a:pt x="201" y="334"/>
                  <a:pt x="200" y="335"/>
                  <a:pt x="199" y="335"/>
                </a:cubicBezTo>
                <a:cubicBezTo>
                  <a:pt x="199" y="335"/>
                  <a:pt x="198" y="337"/>
                  <a:pt x="197" y="338"/>
                </a:cubicBezTo>
                <a:cubicBezTo>
                  <a:pt x="197" y="338"/>
                  <a:pt x="195" y="339"/>
                  <a:pt x="195" y="340"/>
                </a:cubicBezTo>
                <a:cubicBezTo>
                  <a:pt x="194" y="339"/>
                  <a:pt x="193" y="341"/>
                  <a:pt x="191" y="340"/>
                </a:cubicBezTo>
                <a:cubicBezTo>
                  <a:pt x="190" y="342"/>
                  <a:pt x="189" y="343"/>
                  <a:pt x="189" y="345"/>
                </a:cubicBezTo>
                <a:cubicBezTo>
                  <a:pt x="188" y="345"/>
                  <a:pt x="187" y="345"/>
                  <a:pt x="187" y="345"/>
                </a:cubicBezTo>
                <a:cubicBezTo>
                  <a:pt x="187" y="346"/>
                  <a:pt x="187" y="345"/>
                  <a:pt x="187" y="345"/>
                </a:cubicBezTo>
                <a:cubicBezTo>
                  <a:pt x="186" y="346"/>
                  <a:pt x="186" y="346"/>
                  <a:pt x="186" y="346"/>
                </a:cubicBezTo>
                <a:cubicBezTo>
                  <a:pt x="185" y="346"/>
                  <a:pt x="184" y="346"/>
                  <a:pt x="183" y="347"/>
                </a:cubicBezTo>
                <a:cubicBezTo>
                  <a:pt x="182" y="348"/>
                  <a:pt x="184" y="348"/>
                  <a:pt x="184" y="349"/>
                </a:cubicBezTo>
                <a:cubicBezTo>
                  <a:pt x="183" y="349"/>
                  <a:pt x="184" y="350"/>
                  <a:pt x="184" y="351"/>
                </a:cubicBezTo>
                <a:cubicBezTo>
                  <a:pt x="184" y="350"/>
                  <a:pt x="184" y="350"/>
                  <a:pt x="185" y="350"/>
                </a:cubicBezTo>
                <a:cubicBezTo>
                  <a:pt x="186" y="350"/>
                  <a:pt x="185" y="352"/>
                  <a:pt x="184" y="353"/>
                </a:cubicBezTo>
                <a:cubicBezTo>
                  <a:pt x="184" y="353"/>
                  <a:pt x="183" y="353"/>
                  <a:pt x="182" y="353"/>
                </a:cubicBezTo>
                <a:cubicBezTo>
                  <a:pt x="181" y="355"/>
                  <a:pt x="179" y="358"/>
                  <a:pt x="177" y="359"/>
                </a:cubicBezTo>
                <a:cubicBezTo>
                  <a:pt x="177" y="359"/>
                  <a:pt x="177" y="360"/>
                  <a:pt x="177" y="360"/>
                </a:cubicBezTo>
                <a:cubicBezTo>
                  <a:pt x="176" y="360"/>
                  <a:pt x="176" y="360"/>
                  <a:pt x="176" y="360"/>
                </a:cubicBezTo>
                <a:cubicBezTo>
                  <a:pt x="175" y="361"/>
                  <a:pt x="174" y="362"/>
                  <a:pt x="173" y="363"/>
                </a:cubicBezTo>
                <a:cubicBezTo>
                  <a:pt x="172" y="363"/>
                  <a:pt x="170" y="364"/>
                  <a:pt x="169" y="364"/>
                </a:cubicBezTo>
                <a:cubicBezTo>
                  <a:pt x="169" y="362"/>
                  <a:pt x="169" y="362"/>
                  <a:pt x="171" y="361"/>
                </a:cubicBezTo>
                <a:cubicBezTo>
                  <a:pt x="171" y="361"/>
                  <a:pt x="172" y="362"/>
                  <a:pt x="172" y="361"/>
                </a:cubicBezTo>
                <a:cubicBezTo>
                  <a:pt x="172" y="359"/>
                  <a:pt x="172" y="360"/>
                  <a:pt x="173" y="359"/>
                </a:cubicBezTo>
                <a:cubicBezTo>
                  <a:pt x="174" y="359"/>
                  <a:pt x="174" y="358"/>
                  <a:pt x="174" y="358"/>
                </a:cubicBezTo>
                <a:cubicBezTo>
                  <a:pt x="175" y="358"/>
                  <a:pt x="175" y="357"/>
                  <a:pt x="176" y="356"/>
                </a:cubicBezTo>
                <a:cubicBezTo>
                  <a:pt x="176" y="356"/>
                  <a:pt x="178" y="355"/>
                  <a:pt x="179" y="354"/>
                </a:cubicBezTo>
                <a:close/>
                <a:moveTo>
                  <a:pt x="158" y="344"/>
                </a:moveTo>
                <a:cubicBezTo>
                  <a:pt x="158" y="344"/>
                  <a:pt x="159" y="345"/>
                  <a:pt x="158" y="346"/>
                </a:cubicBezTo>
                <a:cubicBezTo>
                  <a:pt x="158" y="347"/>
                  <a:pt x="157" y="348"/>
                  <a:pt x="156" y="347"/>
                </a:cubicBezTo>
                <a:cubicBezTo>
                  <a:pt x="156" y="346"/>
                  <a:pt x="157" y="345"/>
                  <a:pt x="158" y="344"/>
                </a:cubicBezTo>
                <a:close/>
                <a:moveTo>
                  <a:pt x="150" y="357"/>
                </a:moveTo>
                <a:cubicBezTo>
                  <a:pt x="151" y="356"/>
                  <a:pt x="150" y="356"/>
                  <a:pt x="150" y="355"/>
                </a:cubicBezTo>
                <a:cubicBezTo>
                  <a:pt x="150" y="355"/>
                  <a:pt x="150" y="355"/>
                  <a:pt x="150" y="355"/>
                </a:cubicBezTo>
                <a:cubicBezTo>
                  <a:pt x="150" y="354"/>
                  <a:pt x="150" y="354"/>
                  <a:pt x="150" y="354"/>
                </a:cubicBezTo>
                <a:cubicBezTo>
                  <a:pt x="151" y="353"/>
                  <a:pt x="150" y="353"/>
                  <a:pt x="150" y="352"/>
                </a:cubicBezTo>
                <a:cubicBezTo>
                  <a:pt x="151" y="352"/>
                  <a:pt x="150" y="350"/>
                  <a:pt x="151" y="350"/>
                </a:cubicBezTo>
                <a:cubicBezTo>
                  <a:pt x="151" y="349"/>
                  <a:pt x="152" y="349"/>
                  <a:pt x="152" y="348"/>
                </a:cubicBezTo>
                <a:cubicBezTo>
                  <a:pt x="154" y="348"/>
                  <a:pt x="155" y="350"/>
                  <a:pt x="155" y="352"/>
                </a:cubicBezTo>
                <a:cubicBezTo>
                  <a:pt x="154" y="352"/>
                  <a:pt x="153" y="352"/>
                  <a:pt x="152" y="352"/>
                </a:cubicBezTo>
                <a:cubicBezTo>
                  <a:pt x="152" y="354"/>
                  <a:pt x="151" y="354"/>
                  <a:pt x="151" y="354"/>
                </a:cubicBezTo>
                <a:cubicBezTo>
                  <a:pt x="150" y="356"/>
                  <a:pt x="152" y="355"/>
                  <a:pt x="151" y="357"/>
                </a:cubicBezTo>
                <a:cubicBezTo>
                  <a:pt x="151" y="357"/>
                  <a:pt x="151" y="357"/>
                  <a:pt x="150" y="357"/>
                </a:cubicBezTo>
                <a:cubicBezTo>
                  <a:pt x="151" y="358"/>
                  <a:pt x="149" y="358"/>
                  <a:pt x="149" y="359"/>
                </a:cubicBezTo>
                <a:cubicBezTo>
                  <a:pt x="148" y="358"/>
                  <a:pt x="149" y="357"/>
                  <a:pt x="150" y="357"/>
                </a:cubicBezTo>
                <a:close/>
                <a:moveTo>
                  <a:pt x="149" y="381"/>
                </a:moveTo>
                <a:cubicBezTo>
                  <a:pt x="150" y="380"/>
                  <a:pt x="151" y="380"/>
                  <a:pt x="152" y="378"/>
                </a:cubicBezTo>
                <a:cubicBezTo>
                  <a:pt x="152" y="378"/>
                  <a:pt x="153" y="378"/>
                  <a:pt x="154" y="378"/>
                </a:cubicBezTo>
                <a:cubicBezTo>
                  <a:pt x="155" y="377"/>
                  <a:pt x="155" y="376"/>
                  <a:pt x="156" y="375"/>
                </a:cubicBezTo>
                <a:cubicBezTo>
                  <a:pt x="156" y="375"/>
                  <a:pt x="155" y="374"/>
                  <a:pt x="155" y="374"/>
                </a:cubicBezTo>
                <a:cubicBezTo>
                  <a:pt x="154" y="374"/>
                  <a:pt x="153" y="375"/>
                  <a:pt x="153" y="374"/>
                </a:cubicBezTo>
                <a:cubicBezTo>
                  <a:pt x="153" y="374"/>
                  <a:pt x="153" y="373"/>
                  <a:pt x="154" y="373"/>
                </a:cubicBezTo>
                <a:cubicBezTo>
                  <a:pt x="154" y="373"/>
                  <a:pt x="151" y="370"/>
                  <a:pt x="152" y="369"/>
                </a:cubicBezTo>
                <a:cubicBezTo>
                  <a:pt x="152" y="369"/>
                  <a:pt x="154" y="370"/>
                  <a:pt x="155" y="370"/>
                </a:cubicBezTo>
                <a:cubicBezTo>
                  <a:pt x="155" y="370"/>
                  <a:pt x="155" y="370"/>
                  <a:pt x="156" y="369"/>
                </a:cubicBezTo>
                <a:cubicBezTo>
                  <a:pt x="156" y="369"/>
                  <a:pt x="156" y="369"/>
                  <a:pt x="156" y="369"/>
                </a:cubicBezTo>
                <a:cubicBezTo>
                  <a:pt x="156" y="369"/>
                  <a:pt x="156" y="368"/>
                  <a:pt x="157" y="367"/>
                </a:cubicBezTo>
                <a:cubicBezTo>
                  <a:pt x="158" y="366"/>
                  <a:pt x="159" y="366"/>
                  <a:pt x="160" y="365"/>
                </a:cubicBezTo>
                <a:cubicBezTo>
                  <a:pt x="160" y="364"/>
                  <a:pt x="161" y="364"/>
                  <a:pt x="161" y="363"/>
                </a:cubicBezTo>
                <a:cubicBezTo>
                  <a:pt x="162" y="363"/>
                  <a:pt x="162" y="363"/>
                  <a:pt x="163" y="363"/>
                </a:cubicBezTo>
                <a:cubicBezTo>
                  <a:pt x="164" y="362"/>
                  <a:pt x="164" y="361"/>
                  <a:pt x="165" y="360"/>
                </a:cubicBezTo>
                <a:cubicBezTo>
                  <a:pt x="165" y="360"/>
                  <a:pt x="166" y="360"/>
                  <a:pt x="166" y="360"/>
                </a:cubicBezTo>
                <a:cubicBezTo>
                  <a:pt x="166" y="359"/>
                  <a:pt x="167" y="359"/>
                  <a:pt x="167" y="359"/>
                </a:cubicBezTo>
                <a:cubicBezTo>
                  <a:pt x="168" y="359"/>
                  <a:pt x="168" y="358"/>
                  <a:pt x="169" y="358"/>
                </a:cubicBezTo>
                <a:cubicBezTo>
                  <a:pt x="169" y="358"/>
                  <a:pt x="169" y="357"/>
                  <a:pt x="169" y="357"/>
                </a:cubicBezTo>
                <a:cubicBezTo>
                  <a:pt x="169" y="357"/>
                  <a:pt x="169" y="357"/>
                  <a:pt x="170" y="356"/>
                </a:cubicBezTo>
                <a:cubicBezTo>
                  <a:pt x="170" y="356"/>
                  <a:pt x="170" y="357"/>
                  <a:pt x="170" y="356"/>
                </a:cubicBezTo>
                <a:cubicBezTo>
                  <a:pt x="171" y="356"/>
                  <a:pt x="171" y="355"/>
                  <a:pt x="171" y="355"/>
                </a:cubicBezTo>
                <a:cubicBezTo>
                  <a:pt x="171" y="355"/>
                  <a:pt x="171" y="355"/>
                  <a:pt x="172" y="355"/>
                </a:cubicBezTo>
                <a:cubicBezTo>
                  <a:pt x="172" y="354"/>
                  <a:pt x="173" y="354"/>
                  <a:pt x="174" y="352"/>
                </a:cubicBezTo>
                <a:cubicBezTo>
                  <a:pt x="174" y="352"/>
                  <a:pt x="175" y="352"/>
                  <a:pt x="175" y="352"/>
                </a:cubicBezTo>
                <a:cubicBezTo>
                  <a:pt x="176" y="352"/>
                  <a:pt x="176" y="352"/>
                  <a:pt x="177" y="352"/>
                </a:cubicBezTo>
                <a:cubicBezTo>
                  <a:pt x="177" y="352"/>
                  <a:pt x="177" y="352"/>
                  <a:pt x="177" y="352"/>
                </a:cubicBezTo>
                <a:cubicBezTo>
                  <a:pt x="177" y="354"/>
                  <a:pt x="176" y="354"/>
                  <a:pt x="175" y="355"/>
                </a:cubicBezTo>
                <a:cubicBezTo>
                  <a:pt x="174" y="355"/>
                  <a:pt x="174" y="356"/>
                  <a:pt x="173" y="357"/>
                </a:cubicBezTo>
                <a:cubicBezTo>
                  <a:pt x="173" y="357"/>
                  <a:pt x="173" y="356"/>
                  <a:pt x="173" y="357"/>
                </a:cubicBezTo>
                <a:cubicBezTo>
                  <a:pt x="173" y="357"/>
                  <a:pt x="172" y="358"/>
                  <a:pt x="171" y="358"/>
                </a:cubicBezTo>
                <a:cubicBezTo>
                  <a:pt x="171" y="358"/>
                  <a:pt x="170" y="360"/>
                  <a:pt x="169" y="361"/>
                </a:cubicBezTo>
                <a:cubicBezTo>
                  <a:pt x="168" y="361"/>
                  <a:pt x="167" y="362"/>
                  <a:pt x="167" y="363"/>
                </a:cubicBezTo>
                <a:cubicBezTo>
                  <a:pt x="166" y="363"/>
                  <a:pt x="165" y="365"/>
                  <a:pt x="163" y="363"/>
                </a:cubicBezTo>
                <a:cubicBezTo>
                  <a:pt x="162" y="365"/>
                  <a:pt x="162" y="367"/>
                  <a:pt x="161" y="368"/>
                </a:cubicBezTo>
                <a:cubicBezTo>
                  <a:pt x="160" y="368"/>
                  <a:pt x="160" y="369"/>
                  <a:pt x="159" y="369"/>
                </a:cubicBezTo>
                <a:cubicBezTo>
                  <a:pt x="159" y="369"/>
                  <a:pt x="159" y="369"/>
                  <a:pt x="159" y="369"/>
                </a:cubicBezTo>
                <a:cubicBezTo>
                  <a:pt x="159" y="370"/>
                  <a:pt x="158" y="370"/>
                  <a:pt x="158" y="370"/>
                </a:cubicBezTo>
                <a:cubicBezTo>
                  <a:pt x="157" y="370"/>
                  <a:pt x="156" y="370"/>
                  <a:pt x="155" y="371"/>
                </a:cubicBezTo>
                <a:cubicBezTo>
                  <a:pt x="155" y="372"/>
                  <a:pt x="156" y="371"/>
                  <a:pt x="156" y="373"/>
                </a:cubicBezTo>
                <a:cubicBezTo>
                  <a:pt x="156" y="373"/>
                  <a:pt x="156" y="374"/>
                  <a:pt x="156" y="375"/>
                </a:cubicBezTo>
                <a:cubicBezTo>
                  <a:pt x="157" y="374"/>
                  <a:pt x="157" y="374"/>
                  <a:pt x="157" y="373"/>
                </a:cubicBezTo>
                <a:cubicBezTo>
                  <a:pt x="158" y="374"/>
                  <a:pt x="157" y="376"/>
                  <a:pt x="157" y="377"/>
                </a:cubicBezTo>
                <a:cubicBezTo>
                  <a:pt x="157" y="377"/>
                  <a:pt x="156" y="377"/>
                  <a:pt x="155" y="377"/>
                </a:cubicBezTo>
                <a:cubicBezTo>
                  <a:pt x="154" y="379"/>
                  <a:pt x="152" y="382"/>
                  <a:pt x="151" y="384"/>
                </a:cubicBezTo>
                <a:cubicBezTo>
                  <a:pt x="151" y="384"/>
                  <a:pt x="150" y="384"/>
                  <a:pt x="150" y="384"/>
                </a:cubicBezTo>
                <a:cubicBezTo>
                  <a:pt x="150" y="384"/>
                  <a:pt x="150" y="384"/>
                  <a:pt x="149" y="384"/>
                </a:cubicBezTo>
                <a:cubicBezTo>
                  <a:pt x="148" y="385"/>
                  <a:pt x="147" y="387"/>
                  <a:pt x="146" y="387"/>
                </a:cubicBezTo>
                <a:cubicBezTo>
                  <a:pt x="146" y="388"/>
                  <a:pt x="145" y="388"/>
                  <a:pt x="145" y="388"/>
                </a:cubicBezTo>
                <a:cubicBezTo>
                  <a:pt x="145" y="388"/>
                  <a:pt x="145" y="388"/>
                  <a:pt x="145" y="389"/>
                </a:cubicBezTo>
                <a:cubicBezTo>
                  <a:pt x="145" y="389"/>
                  <a:pt x="145" y="390"/>
                  <a:pt x="145" y="390"/>
                </a:cubicBezTo>
                <a:cubicBezTo>
                  <a:pt x="144" y="391"/>
                  <a:pt x="144" y="391"/>
                  <a:pt x="144" y="391"/>
                </a:cubicBezTo>
                <a:cubicBezTo>
                  <a:pt x="143" y="391"/>
                  <a:pt x="143" y="392"/>
                  <a:pt x="142" y="392"/>
                </a:cubicBezTo>
                <a:cubicBezTo>
                  <a:pt x="142" y="391"/>
                  <a:pt x="142" y="391"/>
                  <a:pt x="142" y="391"/>
                </a:cubicBezTo>
                <a:cubicBezTo>
                  <a:pt x="142" y="391"/>
                  <a:pt x="143" y="391"/>
                  <a:pt x="143" y="390"/>
                </a:cubicBezTo>
                <a:cubicBezTo>
                  <a:pt x="143" y="390"/>
                  <a:pt x="143" y="389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7"/>
                  <a:pt x="143" y="386"/>
                  <a:pt x="144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4"/>
                  <a:pt x="145" y="385"/>
                  <a:pt x="147" y="384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8" y="382"/>
                  <a:pt x="148" y="382"/>
                  <a:pt x="149" y="381"/>
                </a:cubicBezTo>
                <a:close/>
                <a:moveTo>
                  <a:pt x="140" y="374"/>
                </a:moveTo>
                <a:cubicBezTo>
                  <a:pt x="140" y="374"/>
                  <a:pt x="140" y="374"/>
                  <a:pt x="140" y="374"/>
                </a:cubicBezTo>
                <a:cubicBezTo>
                  <a:pt x="141" y="373"/>
                  <a:pt x="141" y="372"/>
                  <a:pt x="141" y="372"/>
                </a:cubicBezTo>
                <a:cubicBezTo>
                  <a:pt x="141" y="372"/>
                  <a:pt x="141" y="371"/>
                  <a:pt x="142" y="370"/>
                </a:cubicBezTo>
                <a:cubicBezTo>
                  <a:pt x="142" y="369"/>
                  <a:pt x="141" y="368"/>
                  <a:pt x="141" y="367"/>
                </a:cubicBezTo>
                <a:cubicBezTo>
                  <a:pt x="141" y="367"/>
                  <a:pt x="142" y="367"/>
                  <a:pt x="142" y="367"/>
                </a:cubicBezTo>
                <a:cubicBezTo>
                  <a:pt x="142" y="366"/>
                  <a:pt x="143" y="366"/>
                  <a:pt x="143" y="366"/>
                </a:cubicBezTo>
                <a:cubicBezTo>
                  <a:pt x="143" y="366"/>
                  <a:pt x="143" y="365"/>
                  <a:pt x="143" y="365"/>
                </a:cubicBezTo>
                <a:cubicBezTo>
                  <a:pt x="144" y="365"/>
                  <a:pt x="143" y="364"/>
                  <a:pt x="145" y="364"/>
                </a:cubicBezTo>
                <a:cubicBezTo>
                  <a:pt x="145" y="363"/>
                  <a:pt x="144" y="363"/>
                  <a:pt x="145" y="362"/>
                </a:cubicBezTo>
                <a:cubicBezTo>
                  <a:pt x="145" y="362"/>
                  <a:pt x="145" y="361"/>
                  <a:pt x="146" y="361"/>
                </a:cubicBezTo>
                <a:cubicBezTo>
                  <a:pt x="146" y="361"/>
                  <a:pt x="147" y="361"/>
                  <a:pt x="147" y="360"/>
                </a:cubicBezTo>
                <a:cubicBezTo>
                  <a:pt x="148" y="360"/>
                  <a:pt x="148" y="361"/>
                  <a:pt x="148" y="361"/>
                </a:cubicBezTo>
                <a:cubicBezTo>
                  <a:pt x="147" y="363"/>
                  <a:pt x="145" y="363"/>
                  <a:pt x="145" y="366"/>
                </a:cubicBezTo>
                <a:cubicBezTo>
                  <a:pt x="143" y="366"/>
                  <a:pt x="143" y="366"/>
                  <a:pt x="143" y="366"/>
                </a:cubicBezTo>
                <a:cubicBezTo>
                  <a:pt x="143" y="367"/>
                  <a:pt x="143" y="368"/>
                  <a:pt x="142" y="368"/>
                </a:cubicBezTo>
                <a:cubicBezTo>
                  <a:pt x="142" y="369"/>
                  <a:pt x="142" y="370"/>
                  <a:pt x="143" y="372"/>
                </a:cubicBezTo>
                <a:cubicBezTo>
                  <a:pt x="142" y="372"/>
                  <a:pt x="142" y="373"/>
                  <a:pt x="142" y="373"/>
                </a:cubicBezTo>
                <a:cubicBezTo>
                  <a:pt x="142" y="373"/>
                  <a:pt x="141" y="373"/>
                  <a:pt x="141" y="373"/>
                </a:cubicBezTo>
                <a:cubicBezTo>
                  <a:pt x="141" y="374"/>
                  <a:pt x="141" y="376"/>
                  <a:pt x="140" y="375"/>
                </a:cubicBezTo>
                <a:cubicBezTo>
                  <a:pt x="140" y="375"/>
                  <a:pt x="139" y="374"/>
                  <a:pt x="140" y="374"/>
                </a:cubicBezTo>
                <a:close/>
                <a:moveTo>
                  <a:pt x="139" y="376"/>
                </a:moveTo>
                <a:cubicBezTo>
                  <a:pt x="139" y="376"/>
                  <a:pt x="139" y="376"/>
                  <a:pt x="140" y="376"/>
                </a:cubicBezTo>
                <a:cubicBezTo>
                  <a:pt x="139" y="377"/>
                  <a:pt x="139" y="378"/>
                  <a:pt x="138" y="378"/>
                </a:cubicBezTo>
                <a:cubicBezTo>
                  <a:pt x="138" y="380"/>
                  <a:pt x="137" y="381"/>
                  <a:pt x="136" y="382"/>
                </a:cubicBezTo>
                <a:cubicBezTo>
                  <a:pt x="135" y="380"/>
                  <a:pt x="137" y="377"/>
                  <a:pt x="139" y="376"/>
                </a:cubicBezTo>
                <a:close/>
                <a:moveTo>
                  <a:pt x="135" y="381"/>
                </a:moveTo>
                <a:cubicBezTo>
                  <a:pt x="135" y="381"/>
                  <a:pt x="135" y="382"/>
                  <a:pt x="135" y="382"/>
                </a:cubicBezTo>
                <a:cubicBezTo>
                  <a:pt x="135" y="383"/>
                  <a:pt x="134" y="383"/>
                  <a:pt x="134" y="384"/>
                </a:cubicBezTo>
                <a:cubicBezTo>
                  <a:pt x="133" y="385"/>
                  <a:pt x="133" y="387"/>
                  <a:pt x="132" y="386"/>
                </a:cubicBezTo>
                <a:cubicBezTo>
                  <a:pt x="133" y="385"/>
                  <a:pt x="133" y="382"/>
                  <a:pt x="135" y="381"/>
                </a:cubicBezTo>
                <a:close/>
                <a:moveTo>
                  <a:pt x="113" y="421"/>
                </a:moveTo>
                <a:cubicBezTo>
                  <a:pt x="112" y="421"/>
                  <a:pt x="114" y="416"/>
                  <a:pt x="114" y="415"/>
                </a:cubicBezTo>
                <a:cubicBezTo>
                  <a:pt x="115" y="415"/>
                  <a:pt x="115" y="415"/>
                  <a:pt x="115" y="415"/>
                </a:cubicBezTo>
                <a:cubicBezTo>
                  <a:pt x="116" y="411"/>
                  <a:pt x="126" y="410"/>
                  <a:pt x="113" y="421"/>
                </a:cubicBezTo>
                <a:close/>
                <a:moveTo>
                  <a:pt x="120" y="436"/>
                </a:moveTo>
                <a:cubicBezTo>
                  <a:pt x="119" y="436"/>
                  <a:pt x="119" y="437"/>
                  <a:pt x="119" y="438"/>
                </a:cubicBezTo>
                <a:cubicBezTo>
                  <a:pt x="118" y="437"/>
                  <a:pt x="118" y="436"/>
                  <a:pt x="119" y="435"/>
                </a:cubicBezTo>
                <a:cubicBezTo>
                  <a:pt x="119" y="435"/>
                  <a:pt x="120" y="436"/>
                  <a:pt x="120" y="436"/>
                </a:cubicBezTo>
                <a:close/>
                <a:moveTo>
                  <a:pt x="121" y="432"/>
                </a:moveTo>
                <a:cubicBezTo>
                  <a:pt x="122" y="433"/>
                  <a:pt x="120" y="434"/>
                  <a:pt x="119" y="435"/>
                </a:cubicBezTo>
                <a:cubicBezTo>
                  <a:pt x="118" y="433"/>
                  <a:pt x="121" y="433"/>
                  <a:pt x="121" y="432"/>
                </a:cubicBezTo>
                <a:close/>
                <a:moveTo>
                  <a:pt x="117" y="442"/>
                </a:moveTo>
                <a:cubicBezTo>
                  <a:pt x="116" y="443"/>
                  <a:pt x="116" y="444"/>
                  <a:pt x="116" y="445"/>
                </a:cubicBezTo>
                <a:cubicBezTo>
                  <a:pt x="114" y="443"/>
                  <a:pt x="117" y="440"/>
                  <a:pt x="118" y="439"/>
                </a:cubicBezTo>
                <a:cubicBezTo>
                  <a:pt x="120" y="439"/>
                  <a:pt x="117" y="441"/>
                  <a:pt x="117" y="442"/>
                </a:cubicBezTo>
                <a:close/>
                <a:moveTo>
                  <a:pt x="114" y="467"/>
                </a:moveTo>
                <a:cubicBezTo>
                  <a:pt x="113" y="467"/>
                  <a:pt x="113" y="468"/>
                  <a:pt x="112" y="468"/>
                </a:cubicBezTo>
                <a:cubicBezTo>
                  <a:pt x="112" y="466"/>
                  <a:pt x="114" y="467"/>
                  <a:pt x="114" y="466"/>
                </a:cubicBezTo>
                <a:cubicBezTo>
                  <a:pt x="114" y="465"/>
                  <a:pt x="113" y="466"/>
                  <a:pt x="113" y="466"/>
                </a:cubicBezTo>
                <a:cubicBezTo>
                  <a:pt x="112" y="465"/>
                  <a:pt x="113" y="462"/>
                  <a:pt x="113" y="461"/>
                </a:cubicBezTo>
                <a:cubicBezTo>
                  <a:pt x="115" y="463"/>
                  <a:pt x="114" y="465"/>
                  <a:pt x="114" y="467"/>
                </a:cubicBezTo>
                <a:close/>
                <a:moveTo>
                  <a:pt x="114" y="458"/>
                </a:moveTo>
                <a:cubicBezTo>
                  <a:pt x="114" y="459"/>
                  <a:pt x="113" y="455"/>
                  <a:pt x="114" y="455"/>
                </a:cubicBezTo>
                <a:cubicBezTo>
                  <a:pt x="115" y="456"/>
                  <a:pt x="114" y="458"/>
                  <a:pt x="114" y="458"/>
                </a:cubicBezTo>
                <a:close/>
                <a:moveTo>
                  <a:pt x="115" y="455"/>
                </a:moveTo>
                <a:cubicBezTo>
                  <a:pt x="113" y="455"/>
                  <a:pt x="116" y="450"/>
                  <a:pt x="116" y="450"/>
                </a:cubicBezTo>
                <a:cubicBezTo>
                  <a:pt x="117" y="450"/>
                  <a:pt x="118" y="456"/>
                  <a:pt x="115" y="455"/>
                </a:cubicBezTo>
                <a:close/>
                <a:moveTo>
                  <a:pt x="117" y="449"/>
                </a:moveTo>
                <a:cubicBezTo>
                  <a:pt x="116" y="448"/>
                  <a:pt x="116" y="447"/>
                  <a:pt x="117" y="446"/>
                </a:cubicBezTo>
                <a:cubicBezTo>
                  <a:pt x="118" y="446"/>
                  <a:pt x="118" y="446"/>
                  <a:pt x="118" y="445"/>
                </a:cubicBezTo>
                <a:cubicBezTo>
                  <a:pt x="117" y="444"/>
                  <a:pt x="117" y="445"/>
                  <a:pt x="118" y="443"/>
                </a:cubicBezTo>
                <a:cubicBezTo>
                  <a:pt x="119" y="443"/>
                  <a:pt x="118" y="442"/>
                  <a:pt x="119" y="442"/>
                </a:cubicBezTo>
                <a:cubicBezTo>
                  <a:pt x="119" y="441"/>
                  <a:pt x="119" y="441"/>
                  <a:pt x="120" y="440"/>
                </a:cubicBezTo>
                <a:cubicBezTo>
                  <a:pt x="120" y="439"/>
                  <a:pt x="121" y="438"/>
                  <a:pt x="121" y="436"/>
                </a:cubicBezTo>
                <a:cubicBezTo>
                  <a:pt x="122" y="436"/>
                  <a:pt x="122" y="435"/>
                  <a:pt x="123" y="435"/>
                </a:cubicBezTo>
                <a:cubicBezTo>
                  <a:pt x="124" y="433"/>
                  <a:pt x="124" y="432"/>
                  <a:pt x="124" y="431"/>
                </a:cubicBezTo>
                <a:cubicBezTo>
                  <a:pt x="124" y="432"/>
                  <a:pt x="123" y="431"/>
                  <a:pt x="123" y="431"/>
                </a:cubicBezTo>
                <a:cubicBezTo>
                  <a:pt x="122" y="431"/>
                  <a:pt x="121" y="432"/>
                  <a:pt x="121" y="431"/>
                </a:cubicBezTo>
                <a:cubicBezTo>
                  <a:pt x="121" y="431"/>
                  <a:pt x="121" y="431"/>
                  <a:pt x="121" y="430"/>
                </a:cubicBezTo>
                <a:cubicBezTo>
                  <a:pt x="121" y="430"/>
                  <a:pt x="118" y="428"/>
                  <a:pt x="118" y="428"/>
                </a:cubicBezTo>
                <a:cubicBezTo>
                  <a:pt x="118" y="428"/>
                  <a:pt x="121" y="428"/>
                  <a:pt x="121" y="427"/>
                </a:cubicBezTo>
                <a:cubicBezTo>
                  <a:pt x="121" y="427"/>
                  <a:pt x="121" y="427"/>
                  <a:pt x="122" y="426"/>
                </a:cubicBezTo>
                <a:cubicBezTo>
                  <a:pt x="122" y="426"/>
                  <a:pt x="122" y="426"/>
                  <a:pt x="122" y="426"/>
                </a:cubicBezTo>
                <a:cubicBezTo>
                  <a:pt x="122" y="425"/>
                  <a:pt x="122" y="425"/>
                  <a:pt x="122" y="424"/>
                </a:cubicBezTo>
                <a:cubicBezTo>
                  <a:pt x="123" y="423"/>
                  <a:pt x="123" y="422"/>
                  <a:pt x="124" y="420"/>
                </a:cubicBezTo>
                <a:cubicBezTo>
                  <a:pt x="124" y="420"/>
                  <a:pt x="125" y="419"/>
                  <a:pt x="125" y="419"/>
                </a:cubicBezTo>
                <a:cubicBezTo>
                  <a:pt x="125" y="418"/>
                  <a:pt x="126" y="418"/>
                  <a:pt x="126" y="417"/>
                </a:cubicBezTo>
                <a:cubicBezTo>
                  <a:pt x="126" y="416"/>
                  <a:pt x="126" y="415"/>
                  <a:pt x="127" y="414"/>
                </a:cubicBezTo>
                <a:cubicBezTo>
                  <a:pt x="127" y="414"/>
                  <a:pt x="128" y="414"/>
                  <a:pt x="128" y="413"/>
                </a:cubicBezTo>
                <a:cubicBezTo>
                  <a:pt x="128" y="413"/>
                  <a:pt x="129" y="413"/>
                  <a:pt x="129" y="413"/>
                </a:cubicBezTo>
                <a:cubicBezTo>
                  <a:pt x="129" y="412"/>
                  <a:pt x="129" y="411"/>
                  <a:pt x="130" y="411"/>
                </a:cubicBezTo>
                <a:cubicBezTo>
                  <a:pt x="130" y="410"/>
                  <a:pt x="130" y="410"/>
                  <a:pt x="130" y="410"/>
                </a:cubicBezTo>
                <a:cubicBezTo>
                  <a:pt x="130" y="410"/>
                  <a:pt x="130" y="409"/>
                  <a:pt x="130" y="409"/>
                </a:cubicBezTo>
                <a:cubicBezTo>
                  <a:pt x="130" y="409"/>
                  <a:pt x="131" y="409"/>
                  <a:pt x="131" y="409"/>
                </a:cubicBezTo>
                <a:cubicBezTo>
                  <a:pt x="131" y="408"/>
                  <a:pt x="131" y="408"/>
                  <a:pt x="131" y="407"/>
                </a:cubicBezTo>
                <a:cubicBezTo>
                  <a:pt x="131" y="407"/>
                  <a:pt x="131" y="407"/>
                  <a:pt x="132" y="407"/>
                </a:cubicBezTo>
                <a:cubicBezTo>
                  <a:pt x="132" y="406"/>
                  <a:pt x="133" y="405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4" y="402"/>
                  <a:pt x="135" y="402"/>
                  <a:pt x="135" y="402"/>
                </a:cubicBezTo>
                <a:cubicBezTo>
                  <a:pt x="136" y="402"/>
                  <a:pt x="136" y="402"/>
                  <a:pt x="136" y="402"/>
                </a:cubicBezTo>
                <a:cubicBezTo>
                  <a:pt x="136" y="404"/>
                  <a:pt x="135" y="404"/>
                  <a:pt x="134" y="406"/>
                </a:cubicBezTo>
                <a:cubicBezTo>
                  <a:pt x="134" y="406"/>
                  <a:pt x="134" y="407"/>
                  <a:pt x="134" y="408"/>
                </a:cubicBezTo>
                <a:cubicBezTo>
                  <a:pt x="134" y="408"/>
                  <a:pt x="133" y="408"/>
                  <a:pt x="133" y="408"/>
                </a:cubicBezTo>
                <a:cubicBezTo>
                  <a:pt x="133" y="409"/>
                  <a:pt x="133" y="409"/>
                  <a:pt x="132" y="410"/>
                </a:cubicBezTo>
                <a:cubicBezTo>
                  <a:pt x="132" y="410"/>
                  <a:pt x="132" y="412"/>
                  <a:pt x="131" y="413"/>
                </a:cubicBezTo>
                <a:cubicBezTo>
                  <a:pt x="131" y="414"/>
                  <a:pt x="130" y="415"/>
                  <a:pt x="130" y="416"/>
                </a:cubicBezTo>
                <a:cubicBezTo>
                  <a:pt x="129" y="416"/>
                  <a:pt x="129" y="419"/>
                  <a:pt x="127" y="418"/>
                </a:cubicBezTo>
                <a:cubicBezTo>
                  <a:pt x="126" y="420"/>
                  <a:pt x="126" y="422"/>
                  <a:pt x="126" y="423"/>
                </a:cubicBezTo>
                <a:cubicBezTo>
                  <a:pt x="126" y="424"/>
                  <a:pt x="125" y="424"/>
                  <a:pt x="125" y="425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25"/>
                  <a:pt x="124" y="426"/>
                  <a:pt x="124" y="426"/>
                </a:cubicBezTo>
                <a:cubicBezTo>
                  <a:pt x="123" y="426"/>
                  <a:pt x="123" y="427"/>
                  <a:pt x="122" y="428"/>
                </a:cubicBezTo>
                <a:cubicBezTo>
                  <a:pt x="122" y="429"/>
                  <a:pt x="123" y="428"/>
                  <a:pt x="123" y="429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0"/>
                  <a:pt x="125" y="430"/>
                  <a:pt x="125" y="429"/>
                </a:cubicBezTo>
                <a:cubicBezTo>
                  <a:pt x="126" y="430"/>
                  <a:pt x="126" y="432"/>
                  <a:pt x="125" y="433"/>
                </a:cubicBezTo>
                <a:cubicBezTo>
                  <a:pt x="125" y="433"/>
                  <a:pt x="124" y="433"/>
                  <a:pt x="124" y="434"/>
                </a:cubicBezTo>
                <a:cubicBezTo>
                  <a:pt x="123" y="436"/>
                  <a:pt x="123" y="439"/>
                  <a:pt x="122" y="441"/>
                </a:cubicBezTo>
                <a:cubicBezTo>
                  <a:pt x="122" y="442"/>
                  <a:pt x="122" y="442"/>
                  <a:pt x="122" y="442"/>
                </a:cubicBezTo>
                <a:cubicBezTo>
                  <a:pt x="121" y="442"/>
                  <a:pt x="121" y="442"/>
                  <a:pt x="121" y="443"/>
                </a:cubicBezTo>
                <a:cubicBezTo>
                  <a:pt x="120" y="444"/>
                  <a:pt x="120" y="445"/>
                  <a:pt x="119" y="447"/>
                </a:cubicBezTo>
                <a:cubicBezTo>
                  <a:pt x="118" y="448"/>
                  <a:pt x="118" y="449"/>
                  <a:pt x="117" y="449"/>
                </a:cubicBezTo>
                <a:close/>
                <a:moveTo>
                  <a:pt x="125" y="427"/>
                </a:moveTo>
                <a:cubicBezTo>
                  <a:pt x="124" y="427"/>
                  <a:pt x="125" y="426"/>
                  <a:pt x="125" y="426"/>
                </a:cubicBezTo>
                <a:cubicBezTo>
                  <a:pt x="126" y="426"/>
                  <a:pt x="125" y="427"/>
                  <a:pt x="125" y="427"/>
                </a:cubicBezTo>
                <a:close/>
                <a:moveTo>
                  <a:pt x="142" y="487"/>
                </a:moveTo>
                <a:cubicBezTo>
                  <a:pt x="142" y="486"/>
                  <a:pt x="143" y="486"/>
                  <a:pt x="143" y="485"/>
                </a:cubicBezTo>
                <a:cubicBezTo>
                  <a:pt x="143" y="484"/>
                  <a:pt x="142" y="485"/>
                  <a:pt x="143" y="483"/>
                </a:cubicBezTo>
                <a:cubicBezTo>
                  <a:pt x="142" y="483"/>
                  <a:pt x="143" y="483"/>
                  <a:pt x="143" y="482"/>
                </a:cubicBezTo>
                <a:cubicBezTo>
                  <a:pt x="143" y="482"/>
                  <a:pt x="143" y="481"/>
                  <a:pt x="144" y="481"/>
                </a:cubicBezTo>
                <a:cubicBezTo>
                  <a:pt x="144" y="479"/>
                  <a:pt x="144" y="477"/>
                  <a:pt x="145" y="476"/>
                </a:cubicBezTo>
                <a:cubicBezTo>
                  <a:pt x="145" y="474"/>
                  <a:pt x="145" y="474"/>
                  <a:pt x="145" y="474"/>
                </a:cubicBezTo>
                <a:cubicBezTo>
                  <a:pt x="146" y="473"/>
                  <a:pt x="146" y="473"/>
                  <a:pt x="147" y="473"/>
                </a:cubicBezTo>
                <a:cubicBezTo>
                  <a:pt x="147" y="473"/>
                  <a:pt x="148" y="473"/>
                  <a:pt x="148" y="472"/>
                </a:cubicBezTo>
                <a:cubicBezTo>
                  <a:pt x="148" y="472"/>
                  <a:pt x="149" y="471"/>
                  <a:pt x="149" y="469"/>
                </a:cubicBezTo>
                <a:cubicBezTo>
                  <a:pt x="150" y="468"/>
                  <a:pt x="150" y="466"/>
                  <a:pt x="151" y="467"/>
                </a:cubicBezTo>
                <a:cubicBezTo>
                  <a:pt x="152" y="467"/>
                  <a:pt x="153" y="468"/>
                  <a:pt x="154" y="468"/>
                </a:cubicBezTo>
                <a:cubicBezTo>
                  <a:pt x="154" y="470"/>
                  <a:pt x="152" y="468"/>
                  <a:pt x="152" y="469"/>
                </a:cubicBezTo>
                <a:cubicBezTo>
                  <a:pt x="151" y="469"/>
                  <a:pt x="151" y="470"/>
                  <a:pt x="151" y="470"/>
                </a:cubicBezTo>
                <a:cubicBezTo>
                  <a:pt x="150" y="470"/>
                  <a:pt x="150" y="471"/>
                  <a:pt x="150" y="471"/>
                </a:cubicBezTo>
                <a:cubicBezTo>
                  <a:pt x="149" y="471"/>
                  <a:pt x="150" y="472"/>
                  <a:pt x="149" y="472"/>
                </a:cubicBezTo>
                <a:cubicBezTo>
                  <a:pt x="149" y="472"/>
                  <a:pt x="149" y="472"/>
                  <a:pt x="149" y="472"/>
                </a:cubicBezTo>
                <a:cubicBezTo>
                  <a:pt x="149" y="472"/>
                  <a:pt x="149" y="473"/>
                  <a:pt x="149" y="473"/>
                </a:cubicBezTo>
                <a:cubicBezTo>
                  <a:pt x="149" y="473"/>
                  <a:pt x="149" y="473"/>
                  <a:pt x="149" y="475"/>
                </a:cubicBezTo>
                <a:cubicBezTo>
                  <a:pt x="149" y="475"/>
                  <a:pt x="149" y="476"/>
                  <a:pt x="149" y="476"/>
                </a:cubicBezTo>
                <a:cubicBezTo>
                  <a:pt x="149" y="476"/>
                  <a:pt x="148" y="476"/>
                  <a:pt x="148" y="476"/>
                </a:cubicBezTo>
                <a:cubicBezTo>
                  <a:pt x="148" y="476"/>
                  <a:pt x="148" y="476"/>
                  <a:pt x="148" y="476"/>
                </a:cubicBezTo>
                <a:cubicBezTo>
                  <a:pt x="148" y="477"/>
                  <a:pt x="148" y="477"/>
                  <a:pt x="148" y="478"/>
                </a:cubicBezTo>
                <a:cubicBezTo>
                  <a:pt x="148" y="478"/>
                  <a:pt x="147" y="479"/>
                  <a:pt x="148" y="480"/>
                </a:cubicBezTo>
                <a:cubicBezTo>
                  <a:pt x="147" y="481"/>
                  <a:pt x="147" y="481"/>
                  <a:pt x="146" y="481"/>
                </a:cubicBezTo>
                <a:cubicBezTo>
                  <a:pt x="145" y="484"/>
                  <a:pt x="145" y="487"/>
                  <a:pt x="143" y="489"/>
                </a:cubicBezTo>
                <a:cubicBezTo>
                  <a:pt x="142" y="489"/>
                  <a:pt x="142" y="488"/>
                  <a:pt x="142" y="487"/>
                </a:cubicBezTo>
                <a:close/>
                <a:moveTo>
                  <a:pt x="151" y="477"/>
                </a:moveTo>
                <a:cubicBezTo>
                  <a:pt x="150" y="477"/>
                  <a:pt x="150" y="476"/>
                  <a:pt x="150" y="474"/>
                </a:cubicBezTo>
                <a:cubicBezTo>
                  <a:pt x="152" y="474"/>
                  <a:pt x="151" y="476"/>
                  <a:pt x="151" y="477"/>
                </a:cubicBezTo>
                <a:close/>
                <a:moveTo>
                  <a:pt x="148" y="594"/>
                </a:moveTo>
                <a:cubicBezTo>
                  <a:pt x="148" y="594"/>
                  <a:pt x="148" y="594"/>
                  <a:pt x="148" y="595"/>
                </a:cubicBezTo>
                <a:cubicBezTo>
                  <a:pt x="148" y="595"/>
                  <a:pt x="148" y="595"/>
                  <a:pt x="148" y="596"/>
                </a:cubicBezTo>
                <a:cubicBezTo>
                  <a:pt x="148" y="596"/>
                  <a:pt x="148" y="597"/>
                  <a:pt x="148" y="598"/>
                </a:cubicBezTo>
                <a:cubicBezTo>
                  <a:pt x="148" y="598"/>
                  <a:pt x="148" y="599"/>
                  <a:pt x="148" y="599"/>
                </a:cubicBezTo>
                <a:cubicBezTo>
                  <a:pt x="147" y="600"/>
                  <a:pt x="147" y="600"/>
                  <a:pt x="147" y="600"/>
                </a:cubicBezTo>
                <a:cubicBezTo>
                  <a:pt x="147" y="600"/>
                  <a:pt x="147" y="599"/>
                  <a:pt x="147" y="599"/>
                </a:cubicBezTo>
                <a:cubicBezTo>
                  <a:pt x="146" y="599"/>
                  <a:pt x="147" y="598"/>
                  <a:pt x="147" y="598"/>
                </a:cubicBezTo>
                <a:cubicBezTo>
                  <a:pt x="147" y="597"/>
                  <a:pt x="147" y="597"/>
                  <a:pt x="147" y="597"/>
                </a:cubicBezTo>
                <a:cubicBezTo>
                  <a:pt x="146" y="597"/>
                  <a:pt x="146" y="597"/>
                  <a:pt x="146" y="596"/>
                </a:cubicBezTo>
                <a:cubicBezTo>
                  <a:pt x="146" y="596"/>
                  <a:pt x="146" y="595"/>
                  <a:pt x="146" y="595"/>
                </a:cubicBezTo>
                <a:cubicBezTo>
                  <a:pt x="146" y="593"/>
                  <a:pt x="146" y="592"/>
                  <a:pt x="146" y="591"/>
                </a:cubicBezTo>
                <a:cubicBezTo>
                  <a:pt x="146" y="590"/>
                  <a:pt x="145" y="590"/>
                  <a:pt x="146" y="590"/>
                </a:cubicBezTo>
                <a:cubicBezTo>
                  <a:pt x="146" y="590"/>
                  <a:pt x="147" y="589"/>
                  <a:pt x="147" y="589"/>
                </a:cubicBezTo>
                <a:cubicBezTo>
                  <a:pt x="147" y="589"/>
                  <a:pt x="147" y="588"/>
                  <a:pt x="147" y="588"/>
                </a:cubicBezTo>
                <a:cubicBezTo>
                  <a:pt x="147" y="587"/>
                  <a:pt x="146" y="586"/>
                  <a:pt x="146" y="585"/>
                </a:cubicBezTo>
                <a:cubicBezTo>
                  <a:pt x="146" y="586"/>
                  <a:pt x="146" y="586"/>
                  <a:pt x="146" y="586"/>
                </a:cubicBezTo>
                <a:cubicBezTo>
                  <a:pt x="145" y="586"/>
                  <a:pt x="145" y="587"/>
                  <a:pt x="145" y="587"/>
                </a:cubicBezTo>
                <a:cubicBezTo>
                  <a:pt x="144" y="587"/>
                  <a:pt x="144" y="586"/>
                  <a:pt x="144" y="586"/>
                </a:cubicBezTo>
                <a:cubicBezTo>
                  <a:pt x="144" y="586"/>
                  <a:pt x="142" y="586"/>
                  <a:pt x="142" y="585"/>
                </a:cubicBezTo>
                <a:cubicBezTo>
                  <a:pt x="142" y="585"/>
                  <a:pt x="143" y="584"/>
                  <a:pt x="143" y="584"/>
                </a:cubicBezTo>
                <a:cubicBezTo>
                  <a:pt x="143" y="584"/>
                  <a:pt x="143" y="583"/>
                  <a:pt x="143" y="583"/>
                </a:cubicBezTo>
                <a:cubicBezTo>
                  <a:pt x="143" y="583"/>
                  <a:pt x="143" y="583"/>
                  <a:pt x="143" y="583"/>
                </a:cubicBezTo>
                <a:cubicBezTo>
                  <a:pt x="143" y="582"/>
                  <a:pt x="143" y="582"/>
                  <a:pt x="143" y="581"/>
                </a:cubicBezTo>
                <a:cubicBezTo>
                  <a:pt x="143" y="580"/>
                  <a:pt x="143" y="579"/>
                  <a:pt x="143" y="578"/>
                </a:cubicBezTo>
                <a:cubicBezTo>
                  <a:pt x="143" y="578"/>
                  <a:pt x="143" y="577"/>
                  <a:pt x="143" y="577"/>
                </a:cubicBezTo>
                <a:cubicBezTo>
                  <a:pt x="143" y="576"/>
                  <a:pt x="143" y="576"/>
                  <a:pt x="143" y="575"/>
                </a:cubicBezTo>
                <a:cubicBezTo>
                  <a:pt x="143" y="575"/>
                  <a:pt x="143" y="574"/>
                  <a:pt x="143" y="573"/>
                </a:cubicBezTo>
                <a:cubicBezTo>
                  <a:pt x="143" y="573"/>
                  <a:pt x="143" y="573"/>
                  <a:pt x="143" y="572"/>
                </a:cubicBezTo>
                <a:cubicBezTo>
                  <a:pt x="143" y="572"/>
                  <a:pt x="144" y="572"/>
                  <a:pt x="144" y="571"/>
                </a:cubicBezTo>
                <a:cubicBezTo>
                  <a:pt x="144" y="571"/>
                  <a:pt x="143" y="570"/>
                  <a:pt x="144" y="570"/>
                </a:cubicBezTo>
                <a:cubicBezTo>
                  <a:pt x="144" y="570"/>
                  <a:pt x="144" y="569"/>
                  <a:pt x="144" y="569"/>
                </a:cubicBezTo>
                <a:cubicBezTo>
                  <a:pt x="144" y="569"/>
                  <a:pt x="143" y="569"/>
                  <a:pt x="143" y="568"/>
                </a:cubicBezTo>
                <a:cubicBezTo>
                  <a:pt x="143" y="568"/>
                  <a:pt x="144" y="568"/>
                  <a:pt x="144" y="568"/>
                </a:cubicBezTo>
                <a:cubicBezTo>
                  <a:pt x="144" y="568"/>
                  <a:pt x="143" y="567"/>
                  <a:pt x="143" y="567"/>
                </a:cubicBezTo>
                <a:cubicBezTo>
                  <a:pt x="143" y="567"/>
                  <a:pt x="144" y="567"/>
                  <a:pt x="144" y="567"/>
                </a:cubicBezTo>
                <a:cubicBezTo>
                  <a:pt x="143" y="566"/>
                  <a:pt x="144" y="565"/>
                  <a:pt x="143" y="564"/>
                </a:cubicBezTo>
                <a:cubicBezTo>
                  <a:pt x="143" y="564"/>
                  <a:pt x="143" y="563"/>
                  <a:pt x="143" y="563"/>
                </a:cubicBezTo>
                <a:cubicBezTo>
                  <a:pt x="144" y="563"/>
                  <a:pt x="144" y="562"/>
                  <a:pt x="144" y="562"/>
                </a:cubicBezTo>
                <a:cubicBezTo>
                  <a:pt x="145" y="562"/>
                  <a:pt x="145" y="562"/>
                  <a:pt x="145" y="562"/>
                </a:cubicBezTo>
                <a:cubicBezTo>
                  <a:pt x="146" y="563"/>
                  <a:pt x="145" y="564"/>
                  <a:pt x="145" y="565"/>
                </a:cubicBezTo>
                <a:cubicBezTo>
                  <a:pt x="145" y="565"/>
                  <a:pt x="145" y="566"/>
                  <a:pt x="145" y="567"/>
                </a:cubicBezTo>
                <a:cubicBezTo>
                  <a:pt x="145" y="567"/>
                  <a:pt x="145" y="567"/>
                  <a:pt x="145" y="567"/>
                </a:cubicBezTo>
                <a:cubicBezTo>
                  <a:pt x="145" y="567"/>
                  <a:pt x="145" y="568"/>
                  <a:pt x="145" y="568"/>
                </a:cubicBezTo>
                <a:cubicBezTo>
                  <a:pt x="145" y="569"/>
                  <a:pt x="145" y="570"/>
                  <a:pt x="145" y="571"/>
                </a:cubicBezTo>
                <a:cubicBezTo>
                  <a:pt x="145" y="572"/>
                  <a:pt x="145" y="573"/>
                  <a:pt x="146" y="573"/>
                </a:cubicBezTo>
                <a:cubicBezTo>
                  <a:pt x="145" y="574"/>
                  <a:pt x="145" y="575"/>
                  <a:pt x="144" y="576"/>
                </a:cubicBezTo>
                <a:cubicBezTo>
                  <a:pt x="144" y="577"/>
                  <a:pt x="145" y="578"/>
                  <a:pt x="145" y="579"/>
                </a:cubicBezTo>
                <a:cubicBezTo>
                  <a:pt x="145" y="580"/>
                  <a:pt x="145" y="580"/>
                  <a:pt x="145" y="581"/>
                </a:cubicBezTo>
                <a:cubicBezTo>
                  <a:pt x="145" y="581"/>
                  <a:pt x="145" y="581"/>
                  <a:pt x="145" y="581"/>
                </a:cubicBezTo>
                <a:cubicBezTo>
                  <a:pt x="145" y="581"/>
                  <a:pt x="145" y="582"/>
                  <a:pt x="145" y="582"/>
                </a:cubicBezTo>
                <a:cubicBezTo>
                  <a:pt x="144" y="582"/>
                  <a:pt x="144" y="583"/>
                  <a:pt x="144" y="584"/>
                </a:cubicBezTo>
                <a:cubicBezTo>
                  <a:pt x="144" y="585"/>
                  <a:pt x="145" y="584"/>
                  <a:pt x="145" y="584"/>
                </a:cubicBezTo>
                <a:cubicBezTo>
                  <a:pt x="145" y="585"/>
                  <a:pt x="146" y="585"/>
                  <a:pt x="146" y="585"/>
                </a:cubicBezTo>
                <a:cubicBezTo>
                  <a:pt x="146" y="585"/>
                  <a:pt x="146" y="584"/>
                  <a:pt x="146" y="584"/>
                </a:cubicBezTo>
                <a:cubicBezTo>
                  <a:pt x="147" y="584"/>
                  <a:pt x="148" y="585"/>
                  <a:pt x="148" y="586"/>
                </a:cubicBezTo>
                <a:cubicBezTo>
                  <a:pt x="148" y="586"/>
                  <a:pt x="147" y="587"/>
                  <a:pt x="147" y="587"/>
                </a:cubicBezTo>
                <a:cubicBezTo>
                  <a:pt x="147" y="589"/>
                  <a:pt x="149" y="591"/>
                  <a:pt x="148" y="593"/>
                </a:cubicBezTo>
                <a:cubicBezTo>
                  <a:pt x="148" y="593"/>
                  <a:pt x="149" y="593"/>
                  <a:pt x="148" y="594"/>
                </a:cubicBezTo>
                <a:close/>
                <a:moveTo>
                  <a:pt x="149" y="557"/>
                </a:moveTo>
                <a:cubicBezTo>
                  <a:pt x="148" y="558"/>
                  <a:pt x="149" y="560"/>
                  <a:pt x="148" y="561"/>
                </a:cubicBezTo>
                <a:cubicBezTo>
                  <a:pt x="148" y="562"/>
                  <a:pt x="148" y="563"/>
                  <a:pt x="147" y="563"/>
                </a:cubicBezTo>
                <a:cubicBezTo>
                  <a:pt x="146" y="562"/>
                  <a:pt x="146" y="562"/>
                  <a:pt x="147" y="561"/>
                </a:cubicBezTo>
                <a:cubicBezTo>
                  <a:pt x="147" y="561"/>
                  <a:pt x="148" y="560"/>
                  <a:pt x="147" y="560"/>
                </a:cubicBezTo>
                <a:cubicBezTo>
                  <a:pt x="146" y="559"/>
                  <a:pt x="147" y="560"/>
                  <a:pt x="147" y="558"/>
                </a:cubicBezTo>
                <a:cubicBezTo>
                  <a:pt x="147" y="558"/>
                  <a:pt x="147" y="558"/>
                  <a:pt x="147" y="557"/>
                </a:cubicBezTo>
                <a:cubicBezTo>
                  <a:pt x="147" y="557"/>
                  <a:pt x="147" y="556"/>
                  <a:pt x="147" y="556"/>
                </a:cubicBezTo>
                <a:cubicBezTo>
                  <a:pt x="147" y="555"/>
                  <a:pt x="147" y="554"/>
                  <a:pt x="147" y="553"/>
                </a:cubicBezTo>
                <a:cubicBezTo>
                  <a:pt x="148" y="552"/>
                  <a:pt x="148" y="552"/>
                  <a:pt x="149" y="551"/>
                </a:cubicBezTo>
                <a:cubicBezTo>
                  <a:pt x="148" y="550"/>
                  <a:pt x="148" y="549"/>
                  <a:pt x="148" y="548"/>
                </a:cubicBezTo>
                <a:cubicBezTo>
                  <a:pt x="148" y="549"/>
                  <a:pt x="148" y="549"/>
                  <a:pt x="147" y="549"/>
                </a:cubicBezTo>
                <a:cubicBezTo>
                  <a:pt x="147" y="549"/>
                  <a:pt x="146" y="550"/>
                  <a:pt x="146" y="549"/>
                </a:cubicBezTo>
                <a:cubicBezTo>
                  <a:pt x="146" y="549"/>
                  <a:pt x="146" y="549"/>
                  <a:pt x="146" y="549"/>
                </a:cubicBezTo>
                <a:cubicBezTo>
                  <a:pt x="146" y="548"/>
                  <a:pt x="144" y="548"/>
                  <a:pt x="144" y="548"/>
                </a:cubicBezTo>
                <a:cubicBezTo>
                  <a:pt x="144" y="547"/>
                  <a:pt x="145" y="547"/>
                  <a:pt x="145" y="546"/>
                </a:cubicBezTo>
                <a:cubicBezTo>
                  <a:pt x="145" y="546"/>
                  <a:pt x="145" y="546"/>
                  <a:pt x="145" y="546"/>
                </a:cubicBezTo>
                <a:cubicBezTo>
                  <a:pt x="146" y="545"/>
                  <a:pt x="146" y="545"/>
                  <a:pt x="146" y="545"/>
                </a:cubicBezTo>
                <a:cubicBezTo>
                  <a:pt x="146" y="545"/>
                  <a:pt x="145" y="544"/>
                  <a:pt x="145" y="544"/>
                </a:cubicBezTo>
                <a:cubicBezTo>
                  <a:pt x="146" y="543"/>
                  <a:pt x="146" y="542"/>
                  <a:pt x="146" y="541"/>
                </a:cubicBezTo>
                <a:cubicBezTo>
                  <a:pt x="146" y="540"/>
                  <a:pt x="146" y="540"/>
                  <a:pt x="146" y="539"/>
                </a:cubicBezTo>
                <a:cubicBezTo>
                  <a:pt x="146" y="539"/>
                  <a:pt x="147" y="539"/>
                  <a:pt x="147" y="538"/>
                </a:cubicBezTo>
                <a:cubicBezTo>
                  <a:pt x="147" y="537"/>
                  <a:pt x="147" y="537"/>
                  <a:pt x="147" y="536"/>
                </a:cubicBezTo>
                <a:cubicBezTo>
                  <a:pt x="147" y="536"/>
                  <a:pt x="147" y="535"/>
                  <a:pt x="147" y="535"/>
                </a:cubicBezTo>
                <a:cubicBezTo>
                  <a:pt x="147" y="535"/>
                  <a:pt x="148" y="534"/>
                  <a:pt x="148" y="534"/>
                </a:cubicBezTo>
                <a:cubicBezTo>
                  <a:pt x="148" y="534"/>
                  <a:pt x="148" y="533"/>
                  <a:pt x="148" y="532"/>
                </a:cubicBezTo>
                <a:cubicBezTo>
                  <a:pt x="148" y="532"/>
                  <a:pt x="148" y="532"/>
                  <a:pt x="148" y="532"/>
                </a:cubicBezTo>
                <a:cubicBezTo>
                  <a:pt x="148" y="532"/>
                  <a:pt x="148" y="532"/>
                  <a:pt x="148" y="531"/>
                </a:cubicBezTo>
                <a:cubicBezTo>
                  <a:pt x="148" y="531"/>
                  <a:pt x="148" y="531"/>
                  <a:pt x="148" y="531"/>
                </a:cubicBezTo>
                <a:cubicBezTo>
                  <a:pt x="148" y="531"/>
                  <a:pt x="148" y="530"/>
                  <a:pt x="148" y="530"/>
                </a:cubicBezTo>
                <a:cubicBezTo>
                  <a:pt x="148" y="530"/>
                  <a:pt x="149" y="530"/>
                  <a:pt x="149" y="529"/>
                </a:cubicBezTo>
                <a:cubicBezTo>
                  <a:pt x="149" y="529"/>
                  <a:pt x="149" y="528"/>
                  <a:pt x="149" y="527"/>
                </a:cubicBezTo>
                <a:cubicBezTo>
                  <a:pt x="149" y="527"/>
                  <a:pt x="149" y="526"/>
                  <a:pt x="149" y="526"/>
                </a:cubicBezTo>
                <a:cubicBezTo>
                  <a:pt x="149" y="526"/>
                  <a:pt x="150" y="525"/>
                  <a:pt x="150" y="525"/>
                </a:cubicBezTo>
                <a:cubicBezTo>
                  <a:pt x="150" y="525"/>
                  <a:pt x="151" y="525"/>
                  <a:pt x="151" y="525"/>
                </a:cubicBezTo>
                <a:cubicBezTo>
                  <a:pt x="151" y="526"/>
                  <a:pt x="150" y="527"/>
                  <a:pt x="150" y="528"/>
                </a:cubicBezTo>
                <a:cubicBezTo>
                  <a:pt x="150" y="528"/>
                  <a:pt x="150" y="529"/>
                  <a:pt x="150" y="530"/>
                </a:cubicBezTo>
                <a:cubicBezTo>
                  <a:pt x="150" y="530"/>
                  <a:pt x="150" y="530"/>
                  <a:pt x="150" y="530"/>
                </a:cubicBezTo>
                <a:cubicBezTo>
                  <a:pt x="150" y="530"/>
                  <a:pt x="150" y="531"/>
                  <a:pt x="150" y="531"/>
                </a:cubicBezTo>
                <a:cubicBezTo>
                  <a:pt x="149" y="532"/>
                  <a:pt x="150" y="533"/>
                  <a:pt x="150" y="534"/>
                </a:cubicBezTo>
                <a:cubicBezTo>
                  <a:pt x="149" y="535"/>
                  <a:pt x="149" y="536"/>
                  <a:pt x="149" y="537"/>
                </a:cubicBezTo>
                <a:cubicBezTo>
                  <a:pt x="148" y="537"/>
                  <a:pt x="149" y="538"/>
                  <a:pt x="147" y="538"/>
                </a:cubicBezTo>
                <a:cubicBezTo>
                  <a:pt x="147" y="540"/>
                  <a:pt x="148" y="541"/>
                  <a:pt x="148" y="542"/>
                </a:cubicBezTo>
                <a:cubicBezTo>
                  <a:pt x="148" y="543"/>
                  <a:pt x="148" y="543"/>
                  <a:pt x="148" y="544"/>
                </a:cubicBezTo>
                <a:cubicBezTo>
                  <a:pt x="148" y="544"/>
                  <a:pt x="147" y="544"/>
                  <a:pt x="147" y="544"/>
                </a:cubicBezTo>
                <a:cubicBezTo>
                  <a:pt x="147" y="544"/>
                  <a:pt x="148" y="545"/>
                  <a:pt x="148" y="545"/>
                </a:cubicBezTo>
                <a:cubicBezTo>
                  <a:pt x="147" y="545"/>
                  <a:pt x="146" y="546"/>
                  <a:pt x="146" y="547"/>
                </a:cubicBezTo>
                <a:cubicBezTo>
                  <a:pt x="146" y="548"/>
                  <a:pt x="147" y="546"/>
                  <a:pt x="147" y="547"/>
                </a:cubicBezTo>
                <a:cubicBezTo>
                  <a:pt x="147" y="547"/>
                  <a:pt x="148" y="548"/>
                  <a:pt x="148" y="548"/>
                </a:cubicBezTo>
                <a:cubicBezTo>
                  <a:pt x="148" y="548"/>
                  <a:pt x="148" y="547"/>
                  <a:pt x="149" y="547"/>
                </a:cubicBezTo>
                <a:cubicBezTo>
                  <a:pt x="149" y="547"/>
                  <a:pt x="150" y="549"/>
                  <a:pt x="150" y="549"/>
                </a:cubicBezTo>
                <a:cubicBezTo>
                  <a:pt x="150" y="549"/>
                  <a:pt x="149" y="550"/>
                  <a:pt x="149" y="550"/>
                </a:cubicBezTo>
                <a:cubicBezTo>
                  <a:pt x="149" y="552"/>
                  <a:pt x="150" y="555"/>
                  <a:pt x="149" y="556"/>
                </a:cubicBezTo>
                <a:cubicBezTo>
                  <a:pt x="149" y="556"/>
                  <a:pt x="149" y="557"/>
                  <a:pt x="149" y="557"/>
                </a:cubicBezTo>
                <a:cubicBezTo>
                  <a:pt x="149" y="557"/>
                  <a:pt x="149" y="557"/>
                  <a:pt x="149" y="557"/>
                </a:cubicBezTo>
                <a:close/>
                <a:moveTo>
                  <a:pt x="154" y="631"/>
                </a:moveTo>
                <a:cubicBezTo>
                  <a:pt x="154" y="630"/>
                  <a:pt x="154" y="630"/>
                  <a:pt x="154" y="629"/>
                </a:cubicBezTo>
                <a:cubicBezTo>
                  <a:pt x="154" y="629"/>
                  <a:pt x="154" y="629"/>
                  <a:pt x="154" y="629"/>
                </a:cubicBezTo>
                <a:cubicBezTo>
                  <a:pt x="153" y="628"/>
                  <a:pt x="154" y="629"/>
                  <a:pt x="154" y="628"/>
                </a:cubicBezTo>
                <a:cubicBezTo>
                  <a:pt x="154" y="627"/>
                  <a:pt x="153" y="627"/>
                  <a:pt x="153" y="627"/>
                </a:cubicBezTo>
                <a:cubicBezTo>
                  <a:pt x="153" y="627"/>
                  <a:pt x="153" y="626"/>
                  <a:pt x="153" y="626"/>
                </a:cubicBezTo>
                <a:cubicBezTo>
                  <a:pt x="153" y="625"/>
                  <a:pt x="153" y="625"/>
                  <a:pt x="153" y="624"/>
                </a:cubicBezTo>
                <a:cubicBezTo>
                  <a:pt x="153" y="624"/>
                  <a:pt x="153" y="623"/>
                  <a:pt x="153" y="623"/>
                </a:cubicBezTo>
                <a:cubicBezTo>
                  <a:pt x="153" y="622"/>
                  <a:pt x="153" y="621"/>
                  <a:pt x="153" y="621"/>
                </a:cubicBezTo>
                <a:cubicBezTo>
                  <a:pt x="153" y="621"/>
                  <a:pt x="152" y="621"/>
                  <a:pt x="152" y="621"/>
                </a:cubicBezTo>
                <a:cubicBezTo>
                  <a:pt x="152" y="622"/>
                  <a:pt x="152" y="622"/>
                  <a:pt x="151" y="622"/>
                </a:cubicBezTo>
                <a:cubicBezTo>
                  <a:pt x="151" y="622"/>
                  <a:pt x="151" y="622"/>
                  <a:pt x="151" y="621"/>
                </a:cubicBezTo>
                <a:cubicBezTo>
                  <a:pt x="151" y="621"/>
                  <a:pt x="150" y="622"/>
                  <a:pt x="150" y="621"/>
                </a:cubicBezTo>
                <a:cubicBezTo>
                  <a:pt x="150" y="621"/>
                  <a:pt x="150" y="621"/>
                  <a:pt x="150" y="620"/>
                </a:cubicBezTo>
                <a:cubicBezTo>
                  <a:pt x="150" y="620"/>
                  <a:pt x="150" y="620"/>
                  <a:pt x="150" y="620"/>
                </a:cubicBezTo>
                <a:cubicBezTo>
                  <a:pt x="150" y="619"/>
                  <a:pt x="150" y="619"/>
                  <a:pt x="150" y="619"/>
                </a:cubicBezTo>
                <a:cubicBezTo>
                  <a:pt x="150" y="619"/>
                  <a:pt x="150" y="619"/>
                  <a:pt x="150" y="618"/>
                </a:cubicBezTo>
                <a:cubicBezTo>
                  <a:pt x="150" y="618"/>
                  <a:pt x="150" y="617"/>
                  <a:pt x="150" y="616"/>
                </a:cubicBezTo>
                <a:cubicBezTo>
                  <a:pt x="150" y="616"/>
                  <a:pt x="150" y="616"/>
                  <a:pt x="150" y="615"/>
                </a:cubicBezTo>
                <a:cubicBezTo>
                  <a:pt x="150" y="615"/>
                  <a:pt x="150" y="615"/>
                  <a:pt x="150" y="614"/>
                </a:cubicBezTo>
                <a:cubicBezTo>
                  <a:pt x="150" y="614"/>
                  <a:pt x="149" y="613"/>
                  <a:pt x="149" y="613"/>
                </a:cubicBezTo>
                <a:cubicBezTo>
                  <a:pt x="149" y="613"/>
                  <a:pt x="149" y="612"/>
                  <a:pt x="150" y="612"/>
                </a:cubicBezTo>
                <a:cubicBezTo>
                  <a:pt x="150" y="612"/>
                  <a:pt x="150" y="612"/>
                  <a:pt x="150" y="612"/>
                </a:cubicBezTo>
                <a:cubicBezTo>
                  <a:pt x="150" y="611"/>
                  <a:pt x="150" y="611"/>
                  <a:pt x="150" y="611"/>
                </a:cubicBezTo>
                <a:cubicBezTo>
                  <a:pt x="150" y="610"/>
                  <a:pt x="150" y="610"/>
                  <a:pt x="150" y="610"/>
                </a:cubicBezTo>
                <a:cubicBezTo>
                  <a:pt x="150" y="610"/>
                  <a:pt x="149" y="610"/>
                  <a:pt x="149" y="610"/>
                </a:cubicBezTo>
                <a:cubicBezTo>
                  <a:pt x="149" y="610"/>
                  <a:pt x="150" y="610"/>
                  <a:pt x="149" y="609"/>
                </a:cubicBezTo>
                <a:cubicBezTo>
                  <a:pt x="149" y="609"/>
                  <a:pt x="149" y="609"/>
                  <a:pt x="149" y="609"/>
                </a:cubicBezTo>
                <a:cubicBezTo>
                  <a:pt x="149" y="609"/>
                  <a:pt x="149" y="609"/>
                  <a:pt x="149" y="608"/>
                </a:cubicBezTo>
                <a:cubicBezTo>
                  <a:pt x="149" y="608"/>
                  <a:pt x="149" y="607"/>
                  <a:pt x="149" y="606"/>
                </a:cubicBezTo>
                <a:cubicBezTo>
                  <a:pt x="149" y="606"/>
                  <a:pt x="149" y="606"/>
                  <a:pt x="149" y="606"/>
                </a:cubicBezTo>
                <a:cubicBezTo>
                  <a:pt x="149" y="606"/>
                  <a:pt x="149" y="606"/>
                  <a:pt x="150" y="605"/>
                </a:cubicBezTo>
                <a:cubicBezTo>
                  <a:pt x="150" y="605"/>
                  <a:pt x="150" y="605"/>
                  <a:pt x="150" y="605"/>
                </a:cubicBezTo>
                <a:cubicBezTo>
                  <a:pt x="150" y="606"/>
                  <a:pt x="150" y="606"/>
                  <a:pt x="150" y="607"/>
                </a:cubicBezTo>
                <a:cubicBezTo>
                  <a:pt x="150" y="607"/>
                  <a:pt x="151" y="608"/>
                  <a:pt x="151" y="608"/>
                </a:cubicBezTo>
                <a:cubicBezTo>
                  <a:pt x="151" y="608"/>
                  <a:pt x="150" y="608"/>
                  <a:pt x="150" y="608"/>
                </a:cubicBezTo>
                <a:cubicBezTo>
                  <a:pt x="150" y="609"/>
                  <a:pt x="150" y="609"/>
                  <a:pt x="150" y="610"/>
                </a:cubicBezTo>
                <a:cubicBezTo>
                  <a:pt x="150" y="610"/>
                  <a:pt x="151" y="611"/>
                  <a:pt x="151" y="611"/>
                </a:cubicBezTo>
                <a:cubicBezTo>
                  <a:pt x="151" y="612"/>
                  <a:pt x="151" y="612"/>
                  <a:pt x="151" y="613"/>
                </a:cubicBezTo>
                <a:cubicBezTo>
                  <a:pt x="151" y="613"/>
                  <a:pt x="151" y="614"/>
                  <a:pt x="150" y="614"/>
                </a:cubicBezTo>
                <a:cubicBezTo>
                  <a:pt x="151" y="616"/>
                  <a:pt x="151" y="616"/>
                  <a:pt x="152" y="617"/>
                </a:cubicBezTo>
                <a:cubicBezTo>
                  <a:pt x="151" y="617"/>
                  <a:pt x="151" y="618"/>
                  <a:pt x="151" y="618"/>
                </a:cubicBezTo>
                <a:cubicBezTo>
                  <a:pt x="151" y="618"/>
                  <a:pt x="151" y="618"/>
                  <a:pt x="151" y="618"/>
                </a:cubicBezTo>
                <a:cubicBezTo>
                  <a:pt x="151" y="618"/>
                  <a:pt x="151" y="619"/>
                  <a:pt x="152" y="619"/>
                </a:cubicBezTo>
                <a:cubicBezTo>
                  <a:pt x="151" y="619"/>
                  <a:pt x="151" y="620"/>
                  <a:pt x="151" y="620"/>
                </a:cubicBezTo>
                <a:cubicBezTo>
                  <a:pt x="151" y="621"/>
                  <a:pt x="151" y="620"/>
                  <a:pt x="152" y="620"/>
                </a:cubicBezTo>
                <a:cubicBezTo>
                  <a:pt x="152" y="620"/>
                  <a:pt x="152" y="621"/>
                  <a:pt x="153" y="621"/>
                </a:cubicBezTo>
                <a:cubicBezTo>
                  <a:pt x="153" y="621"/>
                  <a:pt x="153" y="620"/>
                  <a:pt x="153" y="620"/>
                </a:cubicBezTo>
                <a:cubicBezTo>
                  <a:pt x="153" y="620"/>
                  <a:pt x="154" y="621"/>
                  <a:pt x="154" y="621"/>
                </a:cubicBezTo>
                <a:cubicBezTo>
                  <a:pt x="154" y="621"/>
                  <a:pt x="154" y="622"/>
                  <a:pt x="154" y="622"/>
                </a:cubicBezTo>
                <a:cubicBezTo>
                  <a:pt x="154" y="623"/>
                  <a:pt x="155" y="625"/>
                  <a:pt x="155" y="626"/>
                </a:cubicBezTo>
                <a:cubicBezTo>
                  <a:pt x="155" y="626"/>
                  <a:pt x="155" y="626"/>
                  <a:pt x="155" y="626"/>
                </a:cubicBezTo>
                <a:cubicBezTo>
                  <a:pt x="155" y="626"/>
                  <a:pt x="155" y="627"/>
                  <a:pt x="155" y="627"/>
                </a:cubicBezTo>
                <a:cubicBezTo>
                  <a:pt x="155" y="627"/>
                  <a:pt x="155" y="628"/>
                  <a:pt x="155" y="629"/>
                </a:cubicBezTo>
                <a:cubicBezTo>
                  <a:pt x="155" y="630"/>
                  <a:pt x="155" y="630"/>
                  <a:pt x="154" y="631"/>
                </a:cubicBezTo>
                <a:close/>
                <a:moveTo>
                  <a:pt x="157" y="678"/>
                </a:moveTo>
                <a:cubicBezTo>
                  <a:pt x="156" y="678"/>
                  <a:pt x="156" y="677"/>
                  <a:pt x="155" y="676"/>
                </a:cubicBezTo>
                <a:cubicBezTo>
                  <a:pt x="155" y="675"/>
                  <a:pt x="155" y="675"/>
                  <a:pt x="155" y="674"/>
                </a:cubicBezTo>
                <a:cubicBezTo>
                  <a:pt x="156" y="675"/>
                  <a:pt x="156" y="675"/>
                  <a:pt x="156" y="675"/>
                </a:cubicBezTo>
                <a:cubicBezTo>
                  <a:pt x="156" y="676"/>
                  <a:pt x="156" y="677"/>
                  <a:pt x="157" y="677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678"/>
                </a:move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501"/>
                </a:moveTo>
                <a:cubicBezTo>
                  <a:pt x="157" y="502"/>
                  <a:pt x="157" y="502"/>
                  <a:pt x="157" y="503"/>
                </a:cubicBezTo>
                <a:cubicBezTo>
                  <a:pt x="157" y="503"/>
                  <a:pt x="156" y="503"/>
                  <a:pt x="156" y="503"/>
                </a:cubicBezTo>
                <a:cubicBezTo>
                  <a:pt x="156" y="503"/>
                  <a:pt x="156" y="504"/>
                  <a:pt x="156" y="505"/>
                </a:cubicBezTo>
                <a:cubicBezTo>
                  <a:pt x="156" y="505"/>
                  <a:pt x="156" y="506"/>
                  <a:pt x="156" y="507"/>
                </a:cubicBezTo>
                <a:cubicBezTo>
                  <a:pt x="156" y="508"/>
                  <a:pt x="155" y="509"/>
                  <a:pt x="155" y="510"/>
                </a:cubicBezTo>
                <a:cubicBezTo>
                  <a:pt x="154" y="510"/>
                  <a:pt x="155" y="511"/>
                  <a:pt x="153" y="511"/>
                </a:cubicBezTo>
                <a:cubicBezTo>
                  <a:pt x="153" y="513"/>
                  <a:pt x="154" y="514"/>
                  <a:pt x="154" y="515"/>
                </a:cubicBezTo>
                <a:cubicBezTo>
                  <a:pt x="154" y="516"/>
                  <a:pt x="153" y="516"/>
                  <a:pt x="153" y="517"/>
                </a:cubicBezTo>
                <a:cubicBezTo>
                  <a:pt x="153" y="517"/>
                  <a:pt x="153" y="517"/>
                  <a:pt x="153" y="517"/>
                </a:cubicBezTo>
                <a:cubicBezTo>
                  <a:pt x="153" y="517"/>
                  <a:pt x="153" y="517"/>
                  <a:pt x="153" y="518"/>
                </a:cubicBezTo>
                <a:cubicBezTo>
                  <a:pt x="152" y="518"/>
                  <a:pt x="152" y="519"/>
                  <a:pt x="151" y="519"/>
                </a:cubicBezTo>
                <a:cubicBezTo>
                  <a:pt x="152" y="521"/>
                  <a:pt x="152" y="519"/>
                  <a:pt x="153" y="520"/>
                </a:cubicBezTo>
                <a:cubicBezTo>
                  <a:pt x="152" y="520"/>
                  <a:pt x="153" y="521"/>
                  <a:pt x="154" y="521"/>
                </a:cubicBezTo>
                <a:cubicBezTo>
                  <a:pt x="154" y="521"/>
                  <a:pt x="154" y="520"/>
                  <a:pt x="154" y="520"/>
                </a:cubicBezTo>
                <a:cubicBezTo>
                  <a:pt x="154" y="520"/>
                  <a:pt x="155" y="522"/>
                  <a:pt x="155" y="522"/>
                </a:cubicBezTo>
                <a:cubicBezTo>
                  <a:pt x="155" y="522"/>
                  <a:pt x="154" y="523"/>
                  <a:pt x="154" y="523"/>
                </a:cubicBezTo>
                <a:cubicBezTo>
                  <a:pt x="154" y="525"/>
                  <a:pt x="154" y="528"/>
                  <a:pt x="154" y="529"/>
                </a:cubicBezTo>
                <a:cubicBezTo>
                  <a:pt x="154" y="529"/>
                  <a:pt x="154" y="530"/>
                  <a:pt x="154" y="530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3" y="531"/>
                  <a:pt x="153" y="533"/>
                  <a:pt x="153" y="534"/>
                </a:cubicBezTo>
                <a:cubicBezTo>
                  <a:pt x="152" y="534"/>
                  <a:pt x="152" y="536"/>
                  <a:pt x="151" y="536"/>
                </a:cubicBezTo>
                <a:cubicBezTo>
                  <a:pt x="151" y="535"/>
                  <a:pt x="150" y="534"/>
                  <a:pt x="151" y="534"/>
                </a:cubicBezTo>
                <a:cubicBezTo>
                  <a:pt x="151" y="533"/>
                  <a:pt x="152" y="533"/>
                  <a:pt x="151" y="533"/>
                </a:cubicBezTo>
                <a:cubicBezTo>
                  <a:pt x="151" y="532"/>
                  <a:pt x="151" y="533"/>
                  <a:pt x="151" y="531"/>
                </a:cubicBezTo>
                <a:cubicBezTo>
                  <a:pt x="151" y="531"/>
                  <a:pt x="151" y="530"/>
                  <a:pt x="151" y="530"/>
                </a:cubicBezTo>
                <a:cubicBezTo>
                  <a:pt x="151" y="530"/>
                  <a:pt x="152" y="529"/>
                  <a:pt x="152" y="528"/>
                </a:cubicBezTo>
                <a:cubicBezTo>
                  <a:pt x="152" y="528"/>
                  <a:pt x="152" y="527"/>
                  <a:pt x="152" y="525"/>
                </a:cubicBezTo>
                <a:cubicBezTo>
                  <a:pt x="153" y="525"/>
                  <a:pt x="153" y="525"/>
                  <a:pt x="154" y="524"/>
                </a:cubicBezTo>
                <a:cubicBezTo>
                  <a:pt x="154" y="523"/>
                  <a:pt x="153" y="522"/>
                  <a:pt x="154" y="521"/>
                </a:cubicBezTo>
                <a:cubicBezTo>
                  <a:pt x="153" y="522"/>
                  <a:pt x="153" y="521"/>
                  <a:pt x="153" y="522"/>
                </a:cubicBezTo>
                <a:cubicBezTo>
                  <a:pt x="152" y="522"/>
                  <a:pt x="152" y="523"/>
                  <a:pt x="151" y="522"/>
                </a:cubicBezTo>
                <a:cubicBezTo>
                  <a:pt x="151" y="522"/>
                  <a:pt x="151" y="522"/>
                  <a:pt x="151" y="521"/>
                </a:cubicBezTo>
                <a:cubicBezTo>
                  <a:pt x="151" y="521"/>
                  <a:pt x="148" y="521"/>
                  <a:pt x="149" y="520"/>
                </a:cubicBezTo>
                <a:cubicBezTo>
                  <a:pt x="149" y="520"/>
                  <a:pt x="150" y="520"/>
                  <a:pt x="151" y="519"/>
                </a:cubicBezTo>
                <a:cubicBezTo>
                  <a:pt x="151" y="519"/>
                  <a:pt x="151" y="519"/>
                  <a:pt x="151" y="518"/>
                </a:cubicBezTo>
                <a:cubicBezTo>
                  <a:pt x="151" y="518"/>
                  <a:pt x="151" y="518"/>
                  <a:pt x="151" y="518"/>
                </a:cubicBezTo>
                <a:cubicBezTo>
                  <a:pt x="151" y="518"/>
                  <a:pt x="151" y="517"/>
                  <a:pt x="151" y="517"/>
                </a:cubicBezTo>
                <a:cubicBezTo>
                  <a:pt x="151" y="516"/>
                  <a:pt x="151" y="515"/>
                  <a:pt x="152" y="514"/>
                </a:cubicBezTo>
                <a:cubicBezTo>
                  <a:pt x="152" y="513"/>
                  <a:pt x="152" y="513"/>
                  <a:pt x="152" y="512"/>
                </a:cubicBezTo>
                <a:cubicBezTo>
                  <a:pt x="152" y="512"/>
                  <a:pt x="153" y="511"/>
                  <a:pt x="153" y="511"/>
                </a:cubicBezTo>
                <a:cubicBezTo>
                  <a:pt x="153" y="510"/>
                  <a:pt x="153" y="509"/>
                  <a:pt x="153" y="509"/>
                </a:cubicBezTo>
                <a:cubicBezTo>
                  <a:pt x="153" y="508"/>
                  <a:pt x="153" y="508"/>
                  <a:pt x="153" y="508"/>
                </a:cubicBezTo>
                <a:cubicBezTo>
                  <a:pt x="153" y="508"/>
                  <a:pt x="154" y="507"/>
                  <a:pt x="154" y="507"/>
                </a:cubicBezTo>
                <a:cubicBezTo>
                  <a:pt x="154" y="507"/>
                  <a:pt x="154" y="506"/>
                  <a:pt x="154" y="505"/>
                </a:cubicBezTo>
                <a:cubicBezTo>
                  <a:pt x="154" y="505"/>
                  <a:pt x="154" y="505"/>
                  <a:pt x="154" y="505"/>
                </a:cubicBezTo>
                <a:cubicBezTo>
                  <a:pt x="154" y="505"/>
                  <a:pt x="154" y="504"/>
                  <a:pt x="154" y="504"/>
                </a:cubicBezTo>
                <a:cubicBezTo>
                  <a:pt x="154" y="504"/>
                  <a:pt x="155" y="504"/>
                  <a:pt x="155" y="504"/>
                </a:cubicBezTo>
                <a:cubicBezTo>
                  <a:pt x="155" y="504"/>
                  <a:pt x="155" y="503"/>
                  <a:pt x="155" y="503"/>
                </a:cubicBezTo>
                <a:cubicBezTo>
                  <a:pt x="155" y="503"/>
                  <a:pt x="155" y="503"/>
                  <a:pt x="155" y="502"/>
                </a:cubicBezTo>
                <a:cubicBezTo>
                  <a:pt x="155" y="502"/>
                  <a:pt x="156" y="501"/>
                  <a:pt x="155" y="500"/>
                </a:cubicBezTo>
                <a:cubicBezTo>
                  <a:pt x="156" y="500"/>
                  <a:pt x="156" y="499"/>
                  <a:pt x="156" y="499"/>
                </a:cubicBezTo>
                <a:cubicBezTo>
                  <a:pt x="156" y="499"/>
                  <a:pt x="157" y="499"/>
                  <a:pt x="157" y="498"/>
                </a:cubicBezTo>
                <a:cubicBezTo>
                  <a:pt x="157" y="498"/>
                  <a:pt x="157" y="498"/>
                  <a:pt x="157" y="498"/>
                </a:cubicBezTo>
                <a:cubicBezTo>
                  <a:pt x="158" y="499"/>
                  <a:pt x="157" y="500"/>
                  <a:pt x="157" y="501"/>
                </a:cubicBezTo>
                <a:close/>
                <a:moveTo>
                  <a:pt x="158" y="454"/>
                </a:moveTo>
                <a:cubicBezTo>
                  <a:pt x="157" y="455"/>
                  <a:pt x="157" y="454"/>
                  <a:pt x="157" y="454"/>
                </a:cubicBezTo>
                <a:cubicBezTo>
                  <a:pt x="157" y="454"/>
                  <a:pt x="157" y="454"/>
                  <a:pt x="157" y="455"/>
                </a:cubicBezTo>
                <a:cubicBezTo>
                  <a:pt x="157" y="455"/>
                  <a:pt x="156" y="455"/>
                  <a:pt x="156" y="455"/>
                </a:cubicBezTo>
                <a:cubicBezTo>
                  <a:pt x="156" y="455"/>
                  <a:pt x="156" y="456"/>
                  <a:pt x="156" y="456"/>
                </a:cubicBezTo>
                <a:cubicBezTo>
                  <a:pt x="156" y="457"/>
                  <a:pt x="156" y="457"/>
                  <a:pt x="156" y="458"/>
                </a:cubicBezTo>
                <a:cubicBezTo>
                  <a:pt x="156" y="458"/>
                  <a:pt x="156" y="458"/>
                  <a:pt x="156" y="458"/>
                </a:cubicBezTo>
                <a:cubicBezTo>
                  <a:pt x="156" y="459"/>
                  <a:pt x="156" y="459"/>
                  <a:pt x="156" y="459"/>
                </a:cubicBezTo>
                <a:cubicBezTo>
                  <a:pt x="156" y="459"/>
                  <a:pt x="155" y="459"/>
                  <a:pt x="155" y="459"/>
                </a:cubicBezTo>
                <a:cubicBezTo>
                  <a:pt x="155" y="459"/>
                  <a:pt x="155" y="459"/>
                  <a:pt x="155" y="459"/>
                </a:cubicBezTo>
                <a:cubicBezTo>
                  <a:pt x="155" y="460"/>
                  <a:pt x="155" y="460"/>
                  <a:pt x="155" y="460"/>
                </a:cubicBezTo>
                <a:cubicBezTo>
                  <a:pt x="155" y="460"/>
                  <a:pt x="155" y="461"/>
                  <a:pt x="155" y="461"/>
                </a:cubicBezTo>
                <a:cubicBezTo>
                  <a:pt x="154" y="461"/>
                  <a:pt x="154" y="461"/>
                  <a:pt x="154" y="461"/>
                </a:cubicBezTo>
                <a:cubicBezTo>
                  <a:pt x="153" y="461"/>
                  <a:pt x="153" y="461"/>
                  <a:pt x="153" y="462"/>
                </a:cubicBezTo>
                <a:cubicBezTo>
                  <a:pt x="153" y="462"/>
                  <a:pt x="153" y="462"/>
                  <a:pt x="153" y="463"/>
                </a:cubicBezTo>
                <a:cubicBezTo>
                  <a:pt x="153" y="463"/>
                  <a:pt x="153" y="464"/>
                  <a:pt x="152" y="464"/>
                </a:cubicBezTo>
                <a:cubicBezTo>
                  <a:pt x="152" y="463"/>
                  <a:pt x="150" y="464"/>
                  <a:pt x="150" y="463"/>
                </a:cubicBezTo>
                <a:cubicBezTo>
                  <a:pt x="150" y="462"/>
                  <a:pt x="149" y="463"/>
                  <a:pt x="149" y="463"/>
                </a:cubicBezTo>
                <a:cubicBezTo>
                  <a:pt x="148" y="462"/>
                  <a:pt x="151" y="462"/>
                  <a:pt x="152" y="463"/>
                </a:cubicBezTo>
                <a:cubicBezTo>
                  <a:pt x="152" y="462"/>
                  <a:pt x="152" y="461"/>
                  <a:pt x="153" y="460"/>
                </a:cubicBezTo>
                <a:cubicBezTo>
                  <a:pt x="153" y="459"/>
                  <a:pt x="152" y="460"/>
                  <a:pt x="152" y="459"/>
                </a:cubicBezTo>
                <a:cubicBezTo>
                  <a:pt x="152" y="459"/>
                  <a:pt x="152" y="458"/>
                  <a:pt x="152" y="458"/>
                </a:cubicBezTo>
                <a:cubicBezTo>
                  <a:pt x="153" y="458"/>
                  <a:pt x="153" y="458"/>
                  <a:pt x="153" y="457"/>
                </a:cubicBezTo>
                <a:cubicBezTo>
                  <a:pt x="153" y="457"/>
                  <a:pt x="153" y="456"/>
                  <a:pt x="153" y="456"/>
                </a:cubicBezTo>
                <a:cubicBezTo>
                  <a:pt x="153" y="456"/>
                  <a:pt x="154" y="456"/>
                  <a:pt x="154" y="456"/>
                </a:cubicBezTo>
                <a:cubicBezTo>
                  <a:pt x="154" y="456"/>
                  <a:pt x="155" y="456"/>
                  <a:pt x="155" y="455"/>
                </a:cubicBezTo>
                <a:cubicBezTo>
                  <a:pt x="155" y="455"/>
                  <a:pt x="155" y="455"/>
                  <a:pt x="155" y="454"/>
                </a:cubicBezTo>
                <a:cubicBezTo>
                  <a:pt x="155" y="454"/>
                  <a:pt x="156" y="454"/>
                  <a:pt x="156" y="454"/>
                </a:cubicBezTo>
                <a:cubicBezTo>
                  <a:pt x="156" y="453"/>
                  <a:pt x="156" y="452"/>
                  <a:pt x="157" y="452"/>
                </a:cubicBezTo>
                <a:cubicBezTo>
                  <a:pt x="157" y="451"/>
                  <a:pt x="158" y="451"/>
                  <a:pt x="158" y="451"/>
                </a:cubicBezTo>
                <a:cubicBezTo>
                  <a:pt x="158" y="451"/>
                  <a:pt x="158" y="452"/>
                  <a:pt x="158" y="453"/>
                </a:cubicBezTo>
                <a:cubicBezTo>
                  <a:pt x="158" y="453"/>
                  <a:pt x="158" y="454"/>
                  <a:pt x="158" y="454"/>
                </a:cubicBezTo>
                <a:close/>
                <a:moveTo>
                  <a:pt x="159" y="682"/>
                </a:moveTo>
                <a:cubicBezTo>
                  <a:pt x="160" y="682"/>
                  <a:pt x="160" y="682"/>
                  <a:pt x="160" y="683"/>
                </a:cubicBezTo>
                <a:cubicBezTo>
                  <a:pt x="160" y="683"/>
                  <a:pt x="160" y="683"/>
                  <a:pt x="160" y="683"/>
                </a:cubicBezTo>
                <a:cubicBezTo>
                  <a:pt x="160" y="683"/>
                  <a:pt x="159" y="684"/>
                  <a:pt x="159" y="682"/>
                </a:cubicBezTo>
                <a:close/>
                <a:moveTo>
                  <a:pt x="170" y="661"/>
                </a:moveTo>
                <a:cubicBezTo>
                  <a:pt x="170" y="662"/>
                  <a:pt x="172" y="665"/>
                  <a:pt x="171" y="666"/>
                </a:cubicBezTo>
                <a:cubicBezTo>
                  <a:pt x="170" y="666"/>
                  <a:pt x="168" y="660"/>
                  <a:pt x="170" y="661"/>
                </a:cubicBezTo>
                <a:close/>
                <a:moveTo>
                  <a:pt x="173" y="673"/>
                </a:moveTo>
                <a:cubicBezTo>
                  <a:pt x="173" y="670"/>
                  <a:pt x="171" y="670"/>
                  <a:pt x="171" y="667"/>
                </a:cubicBezTo>
                <a:cubicBezTo>
                  <a:pt x="172" y="667"/>
                  <a:pt x="172" y="667"/>
                  <a:pt x="172" y="667"/>
                </a:cubicBezTo>
                <a:cubicBezTo>
                  <a:pt x="171" y="668"/>
                  <a:pt x="173" y="668"/>
                  <a:pt x="173" y="668"/>
                </a:cubicBezTo>
                <a:cubicBezTo>
                  <a:pt x="173" y="669"/>
                  <a:pt x="173" y="669"/>
                  <a:pt x="173" y="670"/>
                </a:cubicBezTo>
                <a:cubicBezTo>
                  <a:pt x="174" y="670"/>
                  <a:pt x="174" y="671"/>
                  <a:pt x="174" y="673"/>
                </a:cubicBezTo>
                <a:cubicBezTo>
                  <a:pt x="175" y="674"/>
                  <a:pt x="176" y="675"/>
                  <a:pt x="176" y="677"/>
                </a:cubicBezTo>
                <a:cubicBezTo>
                  <a:pt x="175" y="676"/>
                  <a:pt x="175" y="673"/>
                  <a:pt x="173" y="673"/>
                </a:cubicBezTo>
                <a:close/>
                <a:moveTo>
                  <a:pt x="183" y="715"/>
                </a:moveTo>
                <a:cubicBezTo>
                  <a:pt x="183" y="715"/>
                  <a:pt x="183" y="715"/>
                  <a:pt x="183" y="716"/>
                </a:cubicBezTo>
                <a:cubicBezTo>
                  <a:pt x="184" y="716"/>
                  <a:pt x="184" y="717"/>
                  <a:pt x="184" y="717"/>
                </a:cubicBezTo>
                <a:cubicBezTo>
                  <a:pt x="184" y="717"/>
                  <a:pt x="184" y="717"/>
                  <a:pt x="184" y="717"/>
                </a:cubicBezTo>
                <a:cubicBezTo>
                  <a:pt x="184" y="717"/>
                  <a:pt x="183" y="716"/>
                  <a:pt x="183" y="715"/>
                </a:cubicBezTo>
                <a:close/>
                <a:moveTo>
                  <a:pt x="187" y="721"/>
                </a:moveTo>
                <a:cubicBezTo>
                  <a:pt x="187" y="721"/>
                  <a:pt x="187" y="721"/>
                  <a:pt x="188" y="721"/>
                </a:cubicBezTo>
                <a:cubicBezTo>
                  <a:pt x="187" y="721"/>
                  <a:pt x="187" y="721"/>
                  <a:pt x="187" y="721"/>
                </a:cubicBezTo>
                <a:close/>
                <a:moveTo>
                  <a:pt x="200" y="706"/>
                </a:moveTo>
                <a:cubicBezTo>
                  <a:pt x="199" y="706"/>
                  <a:pt x="199" y="706"/>
                  <a:pt x="199" y="705"/>
                </a:cubicBezTo>
                <a:cubicBezTo>
                  <a:pt x="200" y="705"/>
                  <a:pt x="201" y="705"/>
                  <a:pt x="200" y="706"/>
                </a:cubicBezTo>
                <a:close/>
                <a:moveTo>
                  <a:pt x="200" y="704"/>
                </a:moveTo>
                <a:cubicBezTo>
                  <a:pt x="200" y="704"/>
                  <a:pt x="200" y="704"/>
                  <a:pt x="200" y="703"/>
                </a:cubicBezTo>
                <a:cubicBezTo>
                  <a:pt x="200" y="703"/>
                  <a:pt x="200" y="703"/>
                  <a:pt x="200" y="703"/>
                </a:cubicBezTo>
                <a:cubicBezTo>
                  <a:pt x="200" y="704"/>
                  <a:pt x="200" y="704"/>
                  <a:pt x="201" y="704"/>
                </a:cubicBezTo>
                <a:cubicBezTo>
                  <a:pt x="201" y="704"/>
                  <a:pt x="201" y="704"/>
                  <a:pt x="201" y="704"/>
                </a:cubicBezTo>
                <a:cubicBezTo>
                  <a:pt x="201" y="704"/>
                  <a:pt x="200" y="704"/>
                  <a:pt x="200" y="704"/>
                </a:cubicBezTo>
                <a:close/>
                <a:moveTo>
                  <a:pt x="202" y="708"/>
                </a:moveTo>
                <a:cubicBezTo>
                  <a:pt x="202" y="707"/>
                  <a:pt x="202" y="707"/>
                  <a:pt x="202" y="706"/>
                </a:cubicBezTo>
                <a:cubicBezTo>
                  <a:pt x="202" y="707"/>
                  <a:pt x="202" y="707"/>
                  <a:pt x="203" y="708"/>
                </a:cubicBezTo>
                <a:cubicBezTo>
                  <a:pt x="202" y="708"/>
                  <a:pt x="202" y="709"/>
                  <a:pt x="202" y="708"/>
                </a:cubicBezTo>
                <a:close/>
                <a:moveTo>
                  <a:pt x="206" y="713"/>
                </a:moveTo>
                <a:cubicBezTo>
                  <a:pt x="205" y="713"/>
                  <a:pt x="205" y="712"/>
                  <a:pt x="205" y="711"/>
                </a:cubicBezTo>
                <a:cubicBezTo>
                  <a:pt x="205" y="711"/>
                  <a:pt x="205" y="711"/>
                  <a:pt x="205" y="711"/>
                </a:cubicBezTo>
                <a:cubicBezTo>
                  <a:pt x="205" y="712"/>
                  <a:pt x="206" y="712"/>
                  <a:pt x="206" y="713"/>
                </a:cubicBezTo>
                <a:cubicBezTo>
                  <a:pt x="206" y="713"/>
                  <a:pt x="206" y="713"/>
                  <a:pt x="206" y="713"/>
                </a:cubicBezTo>
                <a:close/>
                <a:moveTo>
                  <a:pt x="234" y="739"/>
                </a:moveTo>
                <a:cubicBezTo>
                  <a:pt x="233" y="739"/>
                  <a:pt x="233" y="737"/>
                  <a:pt x="232" y="736"/>
                </a:cubicBezTo>
                <a:cubicBezTo>
                  <a:pt x="232" y="736"/>
                  <a:pt x="232" y="736"/>
                  <a:pt x="231" y="737"/>
                </a:cubicBezTo>
                <a:cubicBezTo>
                  <a:pt x="231" y="736"/>
                  <a:pt x="231" y="736"/>
                  <a:pt x="230" y="736"/>
                </a:cubicBezTo>
                <a:cubicBezTo>
                  <a:pt x="230" y="735"/>
                  <a:pt x="230" y="735"/>
                  <a:pt x="230" y="734"/>
                </a:cubicBezTo>
                <a:cubicBezTo>
                  <a:pt x="230" y="734"/>
                  <a:pt x="230" y="734"/>
                  <a:pt x="229" y="734"/>
                </a:cubicBezTo>
                <a:cubicBezTo>
                  <a:pt x="229" y="734"/>
                  <a:pt x="229" y="734"/>
                  <a:pt x="229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7" y="732"/>
                  <a:pt x="226" y="732"/>
                  <a:pt x="226" y="731"/>
                </a:cubicBezTo>
                <a:cubicBezTo>
                  <a:pt x="226" y="731"/>
                  <a:pt x="226" y="731"/>
                  <a:pt x="226" y="731"/>
                </a:cubicBezTo>
                <a:cubicBezTo>
                  <a:pt x="226" y="731"/>
                  <a:pt x="225" y="731"/>
                  <a:pt x="225" y="730"/>
                </a:cubicBezTo>
                <a:cubicBezTo>
                  <a:pt x="225" y="729"/>
                  <a:pt x="225" y="729"/>
                  <a:pt x="224" y="728"/>
                </a:cubicBezTo>
                <a:cubicBezTo>
                  <a:pt x="225" y="728"/>
                  <a:pt x="226" y="728"/>
                  <a:pt x="226" y="729"/>
                </a:cubicBezTo>
                <a:cubicBezTo>
                  <a:pt x="227" y="730"/>
                  <a:pt x="228" y="730"/>
                  <a:pt x="229" y="731"/>
                </a:cubicBezTo>
                <a:cubicBezTo>
                  <a:pt x="229" y="732"/>
                  <a:pt x="231" y="732"/>
                  <a:pt x="230" y="734"/>
                </a:cubicBezTo>
                <a:cubicBezTo>
                  <a:pt x="231" y="734"/>
                  <a:pt x="231" y="734"/>
                  <a:pt x="232" y="735"/>
                </a:cubicBezTo>
                <a:cubicBezTo>
                  <a:pt x="232" y="735"/>
                  <a:pt x="233" y="735"/>
                  <a:pt x="233" y="736"/>
                </a:cubicBezTo>
                <a:cubicBezTo>
                  <a:pt x="234" y="736"/>
                  <a:pt x="234" y="737"/>
                  <a:pt x="234" y="738"/>
                </a:cubicBezTo>
                <a:cubicBezTo>
                  <a:pt x="234" y="738"/>
                  <a:pt x="234" y="739"/>
                  <a:pt x="234" y="739"/>
                </a:cubicBezTo>
                <a:close/>
                <a:moveTo>
                  <a:pt x="254" y="745"/>
                </a:moveTo>
                <a:cubicBezTo>
                  <a:pt x="253" y="745"/>
                  <a:pt x="253" y="743"/>
                  <a:pt x="252" y="743"/>
                </a:cubicBezTo>
                <a:cubicBezTo>
                  <a:pt x="252" y="742"/>
                  <a:pt x="254" y="744"/>
                  <a:pt x="254" y="745"/>
                </a:cubicBezTo>
                <a:close/>
                <a:moveTo>
                  <a:pt x="253" y="751"/>
                </a:moveTo>
                <a:cubicBezTo>
                  <a:pt x="253" y="751"/>
                  <a:pt x="252" y="751"/>
                  <a:pt x="252" y="751"/>
                </a:cubicBezTo>
                <a:cubicBezTo>
                  <a:pt x="252" y="749"/>
                  <a:pt x="251" y="749"/>
                  <a:pt x="250" y="747"/>
                </a:cubicBezTo>
                <a:cubicBezTo>
                  <a:pt x="250" y="747"/>
                  <a:pt x="249" y="746"/>
                  <a:pt x="249" y="746"/>
                </a:cubicBezTo>
                <a:cubicBezTo>
                  <a:pt x="248" y="744"/>
                  <a:pt x="247" y="743"/>
                  <a:pt x="245" y="742"/>
                </a:cubicBezTo>
                <a:cubicBezTo>
                  <a:pt x="245" y="740"/>
                  <a:pt x="243" y="739"/>
                  <a:pt x="242" y="738"/>
                </a:cubicBezTo>
                <a:cubicBezTo>
                  <a:pt x="242" y="737"/>
                  <a:pt x="244" y="738"/>
                  <a:pt x="244" y="739"/>
                </a:cubicBezTo>
                <a:cubicBezTo>
                  <a:pt x="246" y="739"/>
                  <a:pt x="246" y="741"/>
                  <a:pt x="248" y="741"/>
                </a:cubicBezTo>
                <a:cubicBezTo>
                  <a:pt x="248" y="741"/>
                  <a:pt x="248" y="742"/>
                  <a:pt x="249" y="742"/>
                </a:cubicBezTo>
                <a:cubicBezTo>
                  <a:pt x="249" y="742"/>
                  <a:pt x="250" y="743"/>
                  <a:pt x="250" y="743"/>
                </a:cubicBezTo>
                <a:cubicBezTo>
                  <a:pt x="250" y="743"/>
                  <a:pt x="249" y="744"/>
                  <a:pt x="250" y="744"/>
                </a:cubicBezTo>
                <a:cubicBezTo>
                  <a:pt x="250" y="745"/>
                  <a:pt x="251" y="745"/>
                  <a:pt x="251" y="745"/>
                </a:cubicBezTo>
                <a:cubicBezTo>
                  <a:pt x="251" y="746"/>
                  <a:pt x="251" y="748"/>
                  <a:pt x="253" y="747"/>
                </a:cubicBezTo>
                <a:cubicBezTo>
                  <a:pt x="255" y="748"/>
                  <a:pt x="253" y="749"/>
                  <a:pt x="253" y="751"/>
                </a:cubicBezTo>
                <a:close/>
                <a:moveTo>
                  <a:pt x="257" y="754"/>
                </a:moveTo>
                <a:cubicBezTo>
                  <a:pt x="255" y="753"/>
                  <a:pt x="256" y="751"/>
                  <a:pt x="257" y="750"/>
                </a:cubicBezTo>
                <a:cubicBezTo>
                  <a:pt x="258" y="751"/>
                  <a:pt x="261" y="752"/>
                  <a:pt x="261" y="754"/>
                </a:cubicBezTo>
                <a:cubicBezTo>
                  <a:pt x="260" y="754"/>
                  <a:pt x="260" y="753"/>
                  <a:pt x="260" y="752"/>
                </a:cubicBezTo>
                <a:cubicBezTo>
                  <a:pt x="258" y="753"/>
                  <a:pt x="259" y="754"/>
                  <a:pt x="257" y="754"/>
                </a:cubicBezTo>
                <a:close/>
                <a:moveTo>
                  <a:pt x="260" y="758"/>
                </a:moveTo>
                <a:cubicBezTo>
                  <a:pt x="260" y="757"/>
                  <a:pt x="259" y="757"/>
                  <a:pt x="258" y="756"/>
                </a:cubicBezTo>
                <a:cubicBezTo>
                  <a:pt x="259" y="755"/>
                  <a:pt x="262" y="757"/>
                  <a:pt x="262" y="759"/>
                </a:cubicBezTo>
                <a:cubicBezTo>
                  <a:pt x="261" y="759"/>
                  <a:pt x="260" y="758"/>
                  <a:pt x="260" y="758"/>
                </a:cubicBezTo>
                <a:close/>
                <a:moveTo>
                  <a:pt x="261" y="755"/>
                </a:moveTo>
                <a:cubicBezTo>
                  <a:pt x="261" y="755"/>
                  <a:pt x="263" y="754"/>
                  <a:pt x="263" y="754"/>
                </a:cubicBezTo>
                <a:cubicBezTo>
                  <a:pt x="264" y="755"/>
                  <a:pt x="264" y="756"/>
                  <a:pt x="264" y="756"/>
                </a:cubicBezTo>
                <a:cubicBezTo>
                  <a:pt x="265" y="756"/>
                  <a:pt x="266" y="756"/>
                  <a:pt x="267" y="757"/>
                </a:cubicBezTo>
                <a:cubicBezTo>
                  <a:pt x="267" y="757"/>
                  <a:pt x="267" y="758"/>
                  <a:pt x="267" y="758"/>
                </a:cubicBezTo>
                <a:cubicBezTo>
                  <a:pt x="268" y="759"/>
                  <a:pt x="268" y="759"/>
                  <a:pt x="268" y="760"/>
                </a:cubicBezTo>
                <a:cubicBezTo>
                  <a:pt x="265" y="759"/>
                  <a:pt x="264" y="756"/>
                  <a:pt x="261" y="755"/>
                </a:cubicBezTo>
                <a:close/>
                <a:moveTo>
                  <a:pt x="287" y="774"/>
                </a:moveTo>
                <a:cubicBezTo>
                  <a:pt x="286" y="774"/>
                  <a:pt x="286" y="774"/>
                  <a:pt x="286" y="774"/>
                </a:cubicBezTo>
                <a:cubicBezTo>
                  <a:pt x="285" y="774"/>
                  <a:pt x="284" y="773"/>
                  <a:pt x="284" y="773"/>
                </a:cubicBezTo>
                <a:cubicBezTo>
                  <a:pt x="283" y="772"/>
                  <a:pt x="283" y="772"/>
                  <a:pt x="283" y="772"/>
                </a:cubicBezTo>
                <a:cubicBezTo>
                  <a:pt x="283" y="772"/>
                  <a:pt x="282" y="772"/>
                  <a:pt x="282" y="772"/>
                </a:cubicBezTo>
                <a:cubicBezTo>
                  <a:pt x="282" y="771"/>
                  <a:pt x="282" y="771"/>
                  <a:pt x="281" y="771"/>
                </a:cubicBezTo>
                <a:cubicBezTo>
                  <a:pt x="281" y="770"/>
                  <a:pt x="279" y="770"/>
                  <a:pt x="279" y="769"/>
                </a:cubicBezTo>
                <a:cubicBezTo>
                  <a:pt x="278" y="768"/>
                  <a:pt x="276" y="768"/>
                  <a:pt x="277" y="767"/>
                </a:cubicBezTo>
                <a:cubicBezTo>
                  <a:pt x="277" y="767"/>
                  <a:pt x="278" y="767"/>
                  <a:pt x="279" y="767"/>
                </a:cubicBezTo>
                <a:cubicBezTo>
                  <a:pt x="279" y="768"/>
                  <a:pt x="279" y="768"/>
                  <a:pt x="279" y="768"/>
                </a:cubicBezTo>
                <a:cubicBezTo>
                  <a:pt x="279" y="769"/>
                  <a:pt x="280" y="768"/>
                  <a:pt x="280" y="768"/>
                </a:cubicBezTo>
                <a:cubicBezTo>
                  <a:pt x="280" y="768"/>
                  <a:pt x="280" y="769"/>
                  <a:pt x="280" y="769"/>
                </a:cubicBezTo>
                <a:cubicBezTo>
                  <a:pt x="280" y="769"/>
                  <a:pt x="281" y="769"/>
                  <a:pt x="281" y="769"/>
                </a:cubicBezTo>
                <a:cubicBezTo>
                  <a:pt x="282" y="769"/>
                  <a:pt x="282" y="770"/>
                  <a:pt x="282" y="770"/>
                </a:cubicBezTo>
                <a:cubicBezTo>
                  <a:pt x="283" y="770"/>
                  <a:pt x="283" y="771"/>
                  <a:pt x="283" y="772"/>
                </a:cubicBezTo>
                <a:cubicBezTo>
                  <a:pt x="284" y="772"/>
                  <a:pt x="285" y="773"/>
                  <a:pt x="285" y="773"/>
                </a:cubicBezTo>
                <a:cubicBezTo>
                  <a:pt x="285" y="773"/>
                  <a:pt x="286" y="773"/>
                  <a:pt x="286" y="773"/>
                </a:cubicBezTo>
                <a:cubicBezTo>
                  <a:pt x="286" y="773"/>
                  <a:pt x="286" y="774"/>
                  <a:pt x="287" y="774"/>
                </a:cubicBezTo>
                <a:close/>
                <a:moveTo>
                  <a:pt x="41" y="386"/>
                </a:moveTo>
                <a:cubicBezTo>
                  <a:pt x="48" y="388"/>
                  <a:pt x="55" y="386"/>
                  <a:pt x="61" y="382"/>
                </a:cubicBezTo>
                <a:cubicBezTo>
                  <a:pt x="60" y="382"/>
                  <a:pt x="63" y="388"/>
                  <a:pt x="63" y="389"/>
                </a:cubicBezTo>
                <a:cubicBezTo>
                  <a:pt x="68" y="395"/>
                  <a:pt x="70" y="398"/>
                  <a:pt x="78" y="400"/>
                </a:cubicBezTo>
                <a:cubicBezTo>
                  <a:pt x="91" y="403"/>
                  <a:pt x="105" y="391"/>
                  <a:pt x="113" y="379"/>
                </a:cubicBezTo>
                <a:cubicBezTo>
                  <a:pt x="121" y="366"/>
                  <a:pt x="114" y="355"/>
                  <a:pt x="114" y="355"/>
                </a:cubicBezTo>
                <a:cubicBezTo>
                  <a:pt x="125" y="349"/>
                  <a:pt x="126" y="340"/>
                  <a:pt x="126" y="340"/>
                </a:cubicBezTo>
                <a:cubicBezTo>
                  <a:pt x="127" y="338"/>
                  <a:pt x="127" y="338"/>
                  <a:pt x="127" y="337"/>
                </a:cubicBezTo>
                <a:cubicBezTo>
                  <a:pt x="128" y="334"/>
                  <a:pt x="128" y="331"/>
                  <a:pt x="128" y="330"/>
                </a:cubicBezTo>
                <a:cubicBezTo>
                  <a:pt x="128" y="329"/>
                  <a:pt x="128" y="329"/>
                  <a:pt x="128" y="329"/>
                </a:cubicBezTo>
                <a:cubicBezTo>
                  <a:pt x="128" y="328"/>
                  <a:pt x="128" y="327"/>
                  <a:pt x="128" y="326"/>
                </a:cubicBezTo>
                <a:cubicBezTo>
                  <a:pt x="128" y="326"/>
                  <a:pt x="128" y="326"/>
                  <a:pt x="128" y="326"/>
                </a:cubicBezTo>
                <a:cubicBezTo>
                  <a:pt x="128" y="325"/>
                  <a:pt x="128" y="325"/>
                  <a:pt x="128" y="324"/>
                </a:cubicBezTo>
                <a:cubicBezTo>
                  <a:pt x="127" y="323"/>
                  <a:pt x="127" y="322"/>
                  <a:pt x="127" y="320"/>
                </a:cubicBezTo>
                <a:cubicBezTo>
                  <a:pt x="127" y="320"/>
                  <a:pt x="127" y="319"/>
                  <a:pt x="127" y="318"/>
                </a:cubicBezTo>
                <a:cubicBezTo>
                  <a:pt x="127" y="318"/>
                  <a:pt x="126" y="316"/>
                  <a:pt x="126" y="316"/>
                </a:cubicBezTo>
                <a:cubicBezTo>
                  <a:pt x="126" y="315"/>
                  <a:pt x="126" y="315"/>
                  <a:pt x="126" y="315"/>
                </a:cubicBezTo>
                <a:cubicBezTo>
                  <a:pt x="125" y="314"/>
                  <a:pt x="125" y="313"/>
                  <a:pt x="125" y="312"/>
                </a:cubicBezTo>
                <a:cubicBezTo>
                  <a:pt x="125" y="311"/>
                  <a:pt x="124" y="311"/>
                  <a:pt x="125" y="309"/>
                </a:cubicBezTo>
                <a:cubicBezTo>
                  <a:pt x="124" y="308"/>
                  <a:pt x="124" y="306"/>
                  <a:pt x="123" y="305"/>
                </a:cubicBezTo>
                <a:cubicBezTo>
                  <a:pt x="122" y="304"/>
                  <a:pt x="122" y="302"/>
                  <a:pt x="121" y="301"/>
                </a:cubicBezTo>
                <a:cubicBezTo>
                  <a:pt x="121" y="301"/>
                  <a:pt x="120" y="300"/>
                  <a:pt x="120" y="300"/>
                </a:cubicBezTo>
                <a:cubicBezTo>
                  <a:pt x="120" y="300"/>
                  <a:pt x="121" y="299"/>
                  <a:pt x="120" y="299"/>
                </a:cubicBezTo>
                <a:cubicBezTo>
                  <a:pt x="120" y="299"/>
                  <a:pt x="119" y="298"/>
                  <a:pt x="119" y="298"/>
                </a:cubicBezTo>
                <a:cubicBezTo>
                  <a:pt x="119" y="297"/>
                  <a:pt x="119" y="297"/>
                  <a:pt x="119" y="296"/>
                </a:cubicBezTo>
                <a:cubicBezTo>
                  <a:pt x="118" y="295"/>
                  <a:pt x="118" y="294"/>
                  <a:pt x="118" y="292"/>
                </a:cubicBezTo>
                <a:cubicBezTo>
                  <a:pt x="116" y="292"/>
                  <a:pt x="115" y="290"/>
                  <a:pt x="115" y="290"/>
                </a:cubicBezTo>
                <a:cubicBezTo>
                  <a:pt x="114" y="289"/>
                  <a:pt x="114" y="288"/>
                  <a:pt x="114" y="288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3" y="286"/>
                  <a:pt x="113" y="284"/>
                  <a:pt x="112" y="284"/>
                </a:cubicBezTo>
                <a:cubicBezTo>
                  <a:pt x="112" y="283"/>
                  <a:pt x="112" y="283"/>
                  <a:pt x="112" y="282"/>
                </a:cubicBezTo>
                <a:cubicBezTo>
                  <a:pt x="112" y="282"/>
                  <a:pt x="111" y="282"/>
                  <a:pt x="111" y="281"/>
                </a:cubicBezTo>
                <a:cubicBezTo>
                  <a:pt x="111" y="281"/>
                  <a:pt x="111" y="281"/>
                  <a:pt x="111" y="281"/>
                </a:cubicBezTo>
                <a:cubicBezTo>
                  <a:pt x="111" y="280"/>
                  <a:pt x="110" y="279"/>
                  <a:pt x="110" y="279"/>
                </a:cubicBezTo>
                <a:cubicBezTo>
                  <a:pt x="109" y="277"/>
                  <a:pt x="109" y="274"/>
                  <a:pt x="108" y="273"/>
                </a:cubicBezTo>
                <a:cubicBezTo>
                  <a:pt x="108" y="272"/>
                  <a:pt x="107" y="272"/>
                  <a:pt x="107" y="271"/>
                </a:cubicBezTo>
                <a:cubicBezTo>
                  <a:pt x="106" y="270"/>
                  <a:pt x="105" y="268"/>
                  <a:pt x="105" y="267"/>
                </a:cubicBezTo>
                <a:cubicBezTo>
                  <a:pt x="105" y="266"/>
                  <a:pt x="105" y="266"/>
                  <a:pt x="105" y="266"/>
                </a:cubicBezTo>
                <a:cubicBezTo>
                  <a:pt x="104" y="265"/>
                  <a:pt x="104" y="265"/>
                  <a:pt x="104" y="265"/>
                </a:cubicBezTo>
                <a:cubicBezTo>
                  <a:pt x="103" y="264"/>
                  <a:pt x="104" y="264"/>
                  <a:pt x="103" y="263"/>
                </a:cubicBezTo>
                <a:cubicBezTo>
                  <a:pt x="103" y="262"/>
                  <a:pt x="102" y="263"/>
                  <a:pt x="102" y="262"/>
                </a:cubicBezTo>
                <a:cubicBezTo>
                  <a:pt x="102" y="262"/>
                  <a:pt x="102" y="262"/>
                  <a:pt x="102" y="262"/>
                </a:cubicBezTo>
                <a:cubicBezTo>
                  <a:pt x="102" y="261"/>
                  <a:pt x="103" y="260"/>
                  <a:pt x="103" y="259"/>
                </a:cubicBezTo>
                <a:cubicBezTo>
                  <a:pt x="103" y="259"/>
                  <a:pt x="102" y="258"/>
                  <a:pt x="102" y="258"/>
                </a:cubicBezTo>
                <a:cubicBezTo>
                  <a:pt x="102" y="257"/>
                  <a:pt x="102" y="257"/>
                  <a:pt x="102" y="256"/>
                </a:cubicBezTo>
                <a:cubicBezTo>
                  <a:pt x="100" y="253"/>
                  <a:pt x="100" y="250"/>
                  <a:pt x="98" y="247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7" y="243"/>
                  <a:pt x="97" y="242"/>
                </a:cubicBezTo>
                <a:cubicBezTo>
                  <a:pt x="97" y="242"/>
                  <a:pt x="97" y="241"/>
                  <a:pt x="97" y="241"/>
                </a:cubicBezTo>
                <a:cubicBezTo>
                  <a:pt x="97" y="240"/>
                  <a:pt x="97" y="240"/>
                  <a:pt x="97" y="240"/>
                </a:cubicBezTo>
                <a:cubicBezTo>
                  <a:pt x="97" y="240"/>
                  <a:pt x="97" y="239"/>
                  <a:pt x="97" y="239"/>
                </a:cubicBezTo>
                <a:cubicBezTo>
                  <a:pt x="97" y="239"/>
                  <a:pt x="96" y="238"/>
                  <a:pt x="96" y="238"/>
                </a:cubicBezTo>
                <a:cubicBezTo>
                  <a:pt x="96" y="237"/>
                  <a:pt x="96" y="236"/>
                  <a:pt x="96" y="236"/>
                </a:cubicBezTo>
                <a:cubicBezTo>
                  <a:pt x="96" y="235"/>
                  <a:pt x="96" y="235"/>
                  <a:pt x="95" y="235"/>
                </a:cubicBezTo>
                <a:cubicBezTo>
                  <a:pt x="95" y="235"/>
                  <a:pt x="96" y="234"/>
                  <a:pt x="96" y="234"/>
                </a:cubicBezTo>
                <a:cubicBezTo>
                  <a:pt x="96" y="234"/>
                  <a:pt x="95" y="234"/>
                  <a:pt x="95" y="234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5" y="232"/>
                  <a:pt x="95" y="232"/>
                  <a:pt x="95" y="231"/>
                </a:cubicBezTo>
                <a:cubicBezTo>
                  <a:pt x="95" y="231"/>
                  <a:pt x="95" y="230"/>
                  <a:pt x="95" y="230"/>
                </a:cubicBezTo>
                <a:cubicBezTo>
                  <a:pt x="95" y="229"/>
                  <a:pt x="94" y="229"/>
                  <a:pt x="94" y="229"/>
                </a:cubicBezTo>
                <a:cubicBezTo>
                  <a:pt x="94" y="228"/>
                  <a:pt x="94" y="228"/>
                  <a:pt x="94" y="228"/>
                </a:cubicBezTo>
                <a:cubicBezTo>
                  <a:pt x="94" y="228"/>
                  <a:pt x="94" y="227"/>
                  <a:pt x="94" y="227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4" y="225"/>
                  <a:pt x="93" y="224"/>
                  <a:pt x="94" y="224"/>
                </a:cubicBezTo>
                <a:cubicBezTo>
                  <a:pt x="94" y="223"/>
                  <a:pt x="93" y="223"/>
                  <a:pt x="93" y="222"/>
                </a:cubicBezTo>
                <a:cubicBezTo>
                  <a:pt x="94" y="222"/>
                  <a:pt x="93" y="222"/>
                  <a:pt x="93" y="222"/>
                </a:cubicBezTo>
                <a:cubicBezTo>
                  <a:pt x="93" y="220"/>
                  <a:pt x="93" y="222"/>
                  <a:pt x="93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220"/>
                  <a:pt x="93" y="219"/>
                  <a:pt x="93" y="219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92" y="218"/>
                  <a:pt x="93" y="216"/>
                  <a:pt x="93" y="215"/>
                </a:cubicBezTo>
                <a:cubicBezTo>
                  <a:pt x="93" y="215"/>
                  <a:pt x="93" y="215"/>
                  <a:pt x="92" y="215"/>
                </a:cubicBezTo>
                <a:cubicBezTo>
                  <a:pt x="92" y="214"/>
                  <a:pt x="92" y="214"/>
                  <a:pt x="92" y="213"/>
                </a:cubicBezTo>
                <a:cubicBezTo>
                  <a:pt x="93" y="212"/>
                  <a:pt x="92" y="212"/>
                  <a:pt x="92" y="212"/>
                </a:cubicBezTo>
                <a:cubicBezTo>
                  <a:pt x="92" y="211"/>
                  <a:pt x="92" y="210"/>
                  <a:pt x="92" y="210"/>
                </a:cubicBezTo>
                <a:cubicBezTo>
                  <a:pt x="92" y="209"/>
                  <a:pt x="92" y="208"/>
                  <a:pt x="92" y="207"/>
                </a:cubicBezTo>
                <a:cubicBezTo>
                  <a:pt x="92" y="207"/>
                  <a:pt x="92" y="206"/>
                  <a:pt x="92" y="206"/>
                </a:cubicBezTo>
                <a:cubicBezTo>
                  <a:pt x="92" y="206"/>
                  <a:pt x="92" y="206"/>
                  <a:pt x="92" y="206"/>
                </a:cubicBezTo>
                <a:cubicBezTo>
                  <a:pt x="92" y="206"/>
                  <a:pt x="92" y="205"/>
                  <a:pt x="92" y="205"/>
                </a:cubicBezTo>
                <a:cubicBezTo>
                  <a:pt x="92" y="204"/>
                  <a:pt x="92" y="203"/>
                  <a:pt x="92" y="202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0"/>
                  <a:pt x="92" y="200"/>
                </a:cubicBezTo>
                <a:cubicBezTo>
                  <a:pt x="92" y="199"/>
                  <a:pt x="92" y="199"/>
                  <a:pt x="92" y="198"/>
                </a:cubicBezTo>
                <a:cubicBezTo>
                  <a:pt x="92" y="197"/>
                  <a:pt x="92" y="197"/>
                  <a:pt x="92" y="196"/>
                </a:cubicBezTo>
                <a:cubicBezTo>
                  <a:pt x="92" y="195"/>
                  <a:pt x="92" y="194"/>
                  <a:pt x="92" y="192"/>
                </a:cubicBezTo>
                <a:cubicBezTo>
                  <a:pt x="92" y="191"/>
                  <a:pt x="93" y="189"/>
                  <a:pt x="92" y="189"/>
                </a:cubicBezTo>
                <a:cubicBezTo>
                  <a:pt x="91" y="189"/>
                  <a:pt x="91" y="191"/>
                  <a:pt x="91" y="192"/>
                </a:cubicBezTo>
                <a:cubicBezTo>
                  <a:pt x="91" y="193"/>
                  <a:pt x="90" y="193"/>
                  <a:pt x="90" y="194"/>
                </a:cubicBezTo>
                <a:cubicBezTo>
                  <a:pt x="90" y="195"/>
                  <a:pt x="90" y="196"/>
                  <a:pt x="90" y="197"/>
                </a:cubicBezTo>
                <a:cubicBezTo>
                  <a:pt x="90" y="198"/>
                  <a:pt x="90" y="200"/>
                  <a:pt x="89" y="200"/>
                </a:cubicBezTo>
                <a:cubicBezTo>
                  <a:pt x="88" y="199"/>
                  <a:pt x="89" y="198"/>
                  <a:pt x="89" y="198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89" y="196"/>
                  <a:pt x="89" y="196"/>
                  <a:pt x="89" y="196"/>
                </a:cubicBezTo>
                <a:cubicBezTo>
                  <a:pt x="89" y="195"/>
                  <a:pt x="90" y="193"/>
                  <a:pt x="90" y="192"/>
                </a:cubicBezTo>
                <a:cubicBezTo>
                  <a:pt x="90" y="190"/>
                  <a:pt x="90" y="189"/>
                  <a:pt x="91" y="188"/>
                </a:cubicBezTo>
                <a:cubicBezTo>
                  <a:pt x="91" y="188"/>
                  <a:pt x="92" y="188"/>
                  <a:pt x="92" y="189"/>
                </a:cubicBezTo>
                <a:cubicBezTo>
                  <a:pt x="92" y="189"/>
                  <a:pt x="92" y="188"/>
                  <a:pt x="92" y="188"/>
                </a:cubicBezTo>
                <a:cubicBezTo>
                  <a:pt x="93" y="187"/>
                  <a:pt x="93" y="187"/>
                  <a:pt x="93" y="186"/>
                </a:cubicBezTo>
                <a:cubicBezTo>
                  <a:pt x="93" y="185"/>
                  <a:pt x="91" y="186"/>
                  <a:pt x="92" y="185"/>
                </a:cubicBezTo>
                <a:cubicBezTo>
                  <a:pt x="92" y="185"/>
                  <a:pt x="92" y="185"/>
                  <a:pt x="92" y="184"/>
                </a:cubicBezTo>
                <a:cubicBezTo>
                  <a:pt x="92" y="184"/>
                  <a:pt x="92" y="184"/>
                  <a:pt x="92" y="184"/>
                </a:cubicBezTo>
                <a:cubicBezTo>
                  <a:pt x="93" y="183"/>
                  <a:pt x="93" y="182"/>
                  <a:pt x="93" y="181"/>
                </a:cubicBezTo>
                <a:cubicBezTo>
                  <a:pt x="93" y="181"/>
                  <a:pt x="92" y="181"/>
                  <a:pt x="93" y="180"/>
                </a:cubicBezTo>
                <a:cubicBezTo>
                  <a:pt x="93" y="180"/>
                  <a:pt x="92" y="180"/>
                  <a:pt x="93" y="180"/>
                </a:cubicBezTo>
                <a:cubicBezTo>
                  <a:pt x="93" y="180"/>
                  <a:pt x="94" y="180"/>
                  <a:pt x="93" y="180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8"/>
                  <a:pt x="94" y="178"/>
                  <a:pt x="95" y="178"/>
                </a:cubicBezTo>
                <a:cubicBezTo>
                  <a:pt x="95" y="177"/>
                  <a:pt x="96" y="177"/>
                  <a:pt x="96" y="175"/>
                </a:cubicBezTo>
                <a:cubicBezTo>
                  <a:pt x="96" y="175"/>
                  <a:pt x="96" y="174"/>
                  <a:pt x="96" y="174"/>
                </a:cubicBezTo>
                <a:cubicBezTo>
                  <a:pt x="96" y="172"/>
                  <a:pt x="97" y="171"/>
                  <a:pt x="98" y="169"/>
                </a:cubicBezTo>
                <a:cubicBezTo>
                  <a:pt x="99" y="167"/>
                  <a:pt x="100" y="166"/>
                  <a:pt x="100" y="164"/>
                </a:cubicBezTo>
                <a:cubicBezTo>
                  <a:pt x="101" y="163"/>
                  <a:pt x="101" y="160"/>
                  <a:pt x="102" y="159"/>
                </a:cubicBezTo>
                <a:cubicBezTo>
                  <a:pt x="102" y="159"/>
                  <a:pt x="103" y="159"/>
                  <a:pt x="103" y="159"/>
                </a:cubicBezTo>
                <a:cubicBezTo>
                  <a:pt x="103" y="158"/>
                  <a:pt x="103" y="158"/>
                  <a:pt x="104" y="157"/>
                </a:cubicBezTo>
                <a:cubicBezTo>
                  <a:pt x="104" y="156"/>
                  <a:pt x="104" y="155"/>
                  <a:pt x="105" y="155"/>
                </a:cubicBezTo>
                <a:cubicBezTo>
                  <a:pt x="106" y="153"/>
                  <a:pt x="107" y="152"/>
                  <a:pt x="108" y="150"/>
                </a:cubicBezTo>
                <a:cubicBezTo>
                  <a:pt x="108" y="149"/>
                  <a:pt x="109" y="149"/>
                  <a:pt x="109" y="148"/>
                </a:cubicBezTo>
                <a:cubicBezTo>
                  <a:pt x="109" y="148"/>
                  <a:pt x="110" y="148"/>
                  <a:pt x="110" y="147"/>
                </a:cubicBezTo>
                <a:cubicBezTo>
                  <a:pt x="110" y="146"/>
                  <a:pt x="111" y="146"/>
                  <a:pt x="112" y="145"/>
                </a:cubicBezTo>
                <a:cubicBezTo>
                  <a:pt x="112" y="144"/>
                  <a:pt x="113" y="142"/>
                  <a:pt x="114" y="142"/>
                </a:cubicBezTo>
                <a:cubicBezTo>
                  <a:pt x="114" y="141"/>
                  <a:pt x="115" y="141"/>
                  <a:pt x="115" y="140"/>
                </a:cubicBezTo>
                <a:cubicBezTo>
                  <a:pt x="116" y="139"/>
                  <a:pt x="118" y="138"/>
                  <a:pt x="118" y="137"/>
                </a:cubicBezTo>
                <a:cubicBezTo>
                  <a:pt x="119" y="136"/>
                  <a:pt x="121" y="135"/>
                  <a:pt x="121" y="134"/>
                </a:cubicBezTo>
                <a:cubicBezTo>
                  <a:pt x="123" y="131"/>
                  <a:pt x="129" y="128"/>
                  <a:pt x="130" y="125"/>
                </a:cubicBezTo>
                <a:cubicBezTo>
                  <a:pt x="129" y="125"/>
                  <a:pt x="129" y="126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7" y="127"/>
                  <a:pt x="125" y="128"/>
                  <a:pt x="124" y="129"/>
                </a:cubicBezTo>
                <a:cubicBezTo>
                  <a:pt x="123" y="130"/>
                  <a:pt x="118" y="133"/>
                  <a:pt x="116" y="134"/>
                </a:cubicBezTo>
                <a:cubicBezTo>
                  <a:pt x="115" y="134"/>
                  <a:pt x="115" y="134"/>
                  <a:pt x="115" y="134"/>
                </a:cubicBezTo>
                <a:cubicBezTo>
                  <a:pt x="114" y="135"/>
                  <a:pt x="115" y="136"/>
                  <a:pt x="114" y="136"/>
                </a:cubicBezTo>
                <a:cubicBezTo>
                  <a:pt x="114" y="136"/>
                  <a:pt x="113" y="138"/>
                  <a:pt x="113" y="138"/>
                </a:cubicBezTo>
                <a:cubicBezTo>
                  <a:pt x="113" y="139"/>
                  <a:pt x="111" y="139"/>
                  <a:pt x="110" y="140"/>
                </a:cubicBezTo>
                <a:cubicBezTo>
                  <a:pt x="110" y="141"/>
                  <a:pt x="109" y="142"/>
                  <a:pt x="109" y="143"/>
                </a:cubicBezTo>
                <a:cubicBezTo>
                  <a:pt x="108" y="143"/>
                  <a:pt x="108" y="145"/>
                  <a:pt x="107" y="145"/>
                </a:cubicBezTo>
                <a:cubicBezTo>
                  <a:pt x="106" y="145"/>
                  <a:pt x="107" y="143"/>
                  <a:pt x="106" y="143"/>
                </a:cubicBezTo>
                <a:cubicBezTo>
                  <a:pt x="105" y="145"/>
                  <a:pt x="104" y="146"/>
                  <a:pt x="103" y="147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50"/>
                  <a:pt x="103" y="149"/>
                  <a:pt x="103" y="150"/>
                </a:cubicBezTo>
                <a:cubicBezTo>
                  <a:pt x="102" y="150"/>
                  <a:pt x="102" y="151"/>
                  <a:pt x="101" y="151"/>
                </a:cubicBezTo>
                <a:cubicBezTo>
                  <a:pt x="100" y="153"/>
                  <a:pt x="98" y="154"/>
                  <a:pt x="97" y="156"/>
                </a:cubicBezTo>
                <a:cubicBezTo>
                  <a:pt x="98" y="156"/>
                  <a:pt x="98" y="157"/>
                  <a:pt x="98" y="156"/>
                </a:cubicBezTo>
                <a:cubicBezTo>
                  <a:pt x="99" y="156"/>
                  <a:pt x="99" y="156"/>
                  <a:pt x="99" y="157"/>
                </a:cubicBezTo>
                <a:cubicBezTo>
                  <a:pt x="98" y="157"/>
                  <a:pt x="98" y="157"/>
                  <a:pt x="98" y="157"/>
                </a:cubicBezTo>
                <a:cubicBezTo>
                  <a:pt x="97" y="158"/>
                  <a:pt x="97" y="159"/>
                  <a:pt x="97" y="159"/>
                </a:cubicBezTo>
                <a:cubicBezTo>
                  <a:pt x="96" y="159"/>
                  <a:pt x="97" y="158"/>
                  <a:pt x="96" y="158"/>
                </a:cubicBezTo>
                <a:cubicBezTo>
                  <a:pt x="96" y="158"/>
                  <a:pt x="94" y="160"/>
                  <a:pt x="94" y="160"/>
                </a:cubicBezTo>
                <a:cubicBezTo>
                  <a:pt x="92" y="162"/>
                  <a:pt x="92" y="164"/>
                  <a:pt x="91" y="167"/>
                </a:cubicBezTo>
                <a:cubicBezTo>
                  <a:pt x="91" y="167"/>
                  <a:pt x="90" y="167"/>
                  <a:pt x="90" y="168"/>
                </a:cubicBezTo>
                <a:cubicBezTo>
                  <a:pt x="90" y="168"/>
                  <a:pt x="89" y="168"/>
                  <a:pt x="89" y="169"/>
                </a:cubicBezTo>
                <a:cubicBezTo>
                  <a:pt x="88" y="170"/>
                  <a:pt x="87" y="171"/>
                  <a:pt x="87" y="172"/>
                </a:cubicBezTo>
                <a:cubicBezTo>
                  <a:pt x="87" y="173"/>
                  <a:pt x="86" y="173"/>
                  <a:pt x="86" y="174"/>
                </a:cubicBezTo>
                <a:cubicBezTo>
                  <a:pt x="85" y="175"/>
                  <a:pt x="84" y="176"/>
                  <a:pt x="84" y="177"/>
                </a:cubicBezTo>
                <a:cubicBezTo>
                  <a:pt x="85" y="178"/>
                  <a:pt x="86" y="176"/>
                  <a:pt x="86" y="177"/>
                </a:cubicBezTo>
                <a:cubicBezTo>
                  <a:pt x="86" y="179"/>
                  <a:pt x="84" y="177"/>
                  <a:pt x="84" y="179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180"/>
                  <a:pt x="83" y="180"/>
                  <a:pt x="83" y="180"/>
                </a:cubicBezTo>
                <a:cubicBezTo>
                  <a:pt x="83" y="181"/>
                  <a:pt x="82" y="182"/>
                  <a:pt x="82" y="183"/>
                </a:cubicBezTo>
                <a:cubicBezTo>
                  <a:pt x="81" y="184"/>
                  <a:pt x="80" y="186"/>
                  <a:pt x="80" y="187"/>
                </a:cubicBezTo>
                <a:cubicBezTo>
                  <a:pt x="80" y="188"/>
                  <a:pt x="80" y="189"/>
                  <a:pt x="80" y="189"/>
                </a:cubicBezTo>
                <a:cubicBezTo>
                  <a:pt x="80" y="190"/>
                  <a:pt x="79" y="190"/>
                  <a:pt x="80" y="191"/>
                </a:cubicBezTo>
                <a:cubicBezTo>
                  <a:pt x="80" y="191"/>
                  <a:pt x="79" y="192"/>
                  <a:pt x="79" y="192"/>
                </a:cubicBezTo>
                <a:cubicBezTo>
                  <a:pt x="79" y="194"/>
                  <a:pt x="78" y="196"/>
                  <a:pt x="78" y="198"/>
                </a:cubicBezTo>
                <a:cubicBezTo>
                  <a:pt x="78" y="199"/>
                  <a:pt x="78" y="199"/>
                  <a:pt x="78" y="200"/>
                </a:cubicBezTo>
                <a:cubicBezTo>
                  <a:pt x="78" y="200"/>
                  <a:pt x="77" y="200"/>
                  <a:pt x="77" y="200"/>
                </a:cubicBezTo>
                <a:cubicBezTo>
                  <a:pt x="77" y="203"/>
                  <a:pt x="76" y="205"/>
                  <a:pt x="76" y="207"/>
                </a:cubicBezTo>
                <a:cubicBezTo>
                  <a:pt x="76" y="210"/>
                  <a:pt x="74" y="211"/>
                  <a:pt x="75" y="213"/>
                </a:cubicBezTo>
                <a:cubicBezTo>
                  <a:pt x="75" y="214"/>
                  <a:pt x="75" y="214"/>
                  <a:pt x="75" y="215"/>
                </a:cubicBezTo>
                <a:cubicBezTo>
                  <a:pt x="75" y="216"/>
                  <a:pt x="75" y="216"/>
                  <a:pt x="74" y="217"/>
                </a:cubicBezTo>
                <a:cubicBezTo>
                  <a:pt x="74" y="218"/>
                  <a:pt x="74" y="219"/>
                  <a:pt x="74" y="220"/>
                </a:cubicBezTo>
                <a:cubicBezTo>
                  <a:pt x="74" y="221"/>
                  <a:pt x="74" y="222"/>
                  <a:pt x="73" y="223"/>
                </a:cubicBezTo>
                <a:cubicBezTo>
                  <a:pt x="73" y="224"/>
                  <a:pt x="73" y="225"/>
                  <a:pt x="73" y="226"/>
                </a:cubicBezTo>
                <a:cubicBezTo>
                  <a:pt x="73" y="226"/>
                  <a:pt x="73" y="227"/>
                  <a:pt x="73" y="228"/>
                </a:cubicBezTo>
                <a:cubicBezTo>
                  <a:pt x="73" y="229"/>
                  <a:pt x="73" y="229"/>
                  <a:pt x="73" y="230"/>
                </a:cubicBezTo>
                <a:cubicBezTo>
                  <a:pt x="74" y="230"/>
                  <a:pt x="73" y="231"/>
                  <a:pt x="73" y="232"/>
                </a:cubicBezTo>
                <a:cubicBezTo>
                  <a:pt x="73" y="232"/>
                  <a:pt x="73" y="232"/>
                  <a:pt x="73" y="233"/>
                </a:cubicBezTo>
                <a:cubicBezTo>
                  <a:pt x="73" y="233"/>
                  <a:pt x="73" y="234"/>
                  <a:pt x="73" y="235"/>
                </a:cubicBezTo>
                <a:cubicBezTo>
                  <a:pt x="73" y="235"/>
                  <a:pt x="73" y="236"/>
                  <a:pt x="73" y="236"/>
                </a:cubicBezTo>
                <a:cubicBezTo>
                  <a:pt x="73" y="239"/>
                  <a:pt x="73" y="242"/>
                  <a:pt x="73" y="244"/>
                </a:cubicBezTo>
                <a:cubicBezTo>
                  <a:pt x="73" y="246"/>
                  <a:pt x="73" y="247"/>
                  <a:pt x="73" y="248"/>
                </a:cubicBezTo>
                <a:cubicBezTo>
                  <a:pt x="73" y="249"/>
                  <a:pt x="73" y="249"/>
                  <a:pt x="73" y="250"/>
                </a:cubicBezTo>
                <a:cubicBezTo>
                  <a:pt x="73" y="250"/>
                  <a:pt x="73" y="250"/>
                  <a:pt x="73" y="251"/>
                </a:cubicBezTo>
                <a:cubicBezTo>
                  <a:pt x="73" y="252"/>
                  <a:pt x="73" y="252"/>
                  <a:pt x="73" y="253"/>
                </a:cubicBezTo>
                <a:cubicBezTo>
                  <a:pt x="73" y="254"/>
                  <a:pt x="73" y="255"/>
                  <a:pt x="72" y="256"/>
                </a:cubicBezTo>
                <a:cubicBezTo>
                  <a:pt x="72" y="257"/>
                  <a:pt x="73" y="257"/>
                  <a:pt x="73" y="258"/>
                </a:cubicBezTo>
                <a:cubicBezTo>
                  <a:pt x="73" y="259"/>
                  <a:pt x="73" y="261"/>
                  <a:pt x="73" y="263"/>
                </a:cubicBezTo>
                <a:cubicBezTo>
                  <a:pt x="74" y="263"/>
                  <a:pt x="74" y="263"/>
                  <a:pt x="74" y="264"/>
                </a:cubicBezTo>
                <a:cubicBezTo>
                  <a:pt x="74" y="265"/>
                  <a:pt x="74" y="266"/>
                  <a:pt x="74" y="267"/>
                </a:cubicBezTo>
                <a:cubicBezTo>
                  <a:pt x="73" y="268"/>
                  <a:pt x="74" y="269"/>
                  <a:pt x="74" y="270"/>
                </a:cubicBezTo>
                <a:cubicBezTo>
                  <a:pt x="74" y="271"/>
                  <a:pt x="74" y="273"/>
                  <a:pt x="74" y="274"/>
                </a:cubicBezTo>
                <a:cubicBezTo>
                  <a:pt x="74" y="275"/>
                  <a:pt x="74" y="276"/>
                  <a:pt x="74" y="276"/>
                </a:cubicBezTo>
                <a:cubicBezTo>
                  <a:pt x="74" y="277"/>
                  <a:pt x="75" y="279"/>
                  <a:pt x="75" y="279"/>
                </a:cubicBezTo>
                <a:cubicBezTo>
                  <a:pt x="75" y="280"/>
                  <a:pt x="74" y="281"/>
                  <a:pt x="74" y="282"/>
                </a:cubicBezTo>
                <a:cubicBezTo>
                  <a:pt x="75" y="282"/>
                  <a:pt x="75" y="283"/>
                  <a:pt x="75" y="283"/>
                </a:cubicBezTo>
                <a:cubicBezTo>
                  <a:pt x="75" y="284"/>
                  <a:pt x="75" y="284"/>
                  <a:pt x="75" y="285"/>
                </a:cubicBezTo>
                <a:cubicBezTo>
                  <a:pt x="76" y="286"/>
                  <a:pt x="76" y="287"/>
                  <a:pt x="76" y="288"/>
                </a:cubicBezTo>
                <a:cubicBezTo>
                  <a:pt x="76" y="289"/>
                  <a:pt x="76" y="290"/>
                  <a:pt x="76" y="291"/>
                </a:cubicBezTo>
                <a:cubicBezTo>
                  <a:pt x="76" y="292"/>
                  <a:pt x="76" y="293"/>
                  <a:pt x="76" y="294"/>
                </a:cubicBezTo>
                <a:cubicBezTo>
                  <a:pt x="76" y="298"/>
                  <a:pt x="77" y="302"/>
                  <a:pt x="77" y="305"/>
                </a:cubicBezTo>
                <a:cubicBezTo>
                  <a:pt x="78" y="314"/>
                  <a:pt x="79" y="323"/>
                  <a:pt x="77" y="332"/>
                </a:cubicBezTo>
                <a:cubicBezTo>
                  <a:pt x="76" y="337"/>
                  <a:pt x="74" y="343"/>
                  <a:pt x="71" y="346"/>
                </a:cubicBezTo>
                <a:cubicBezTo>
                  <a:pt x="70" y="347"/>
                  <a:pt x="69" y="348"/>
                  <a:pt x="67" y="349"/>
                </a:cubicBezTo>
                <a:cubicBezTo>
                  <a:pt x="66" y="350"/>
                  <a:pt x="65" y="350"/>
                  <a:pt x="64" y="350"/>
                </a:cubicBezTo>
                <a:cubicBezTo>
                  <a:pt x="62" y="351"/>
                  <a:pt x="60" y="351"/>
                  <a:pt x="59" y="350"/>
                </a:cubicBezTo>
                <a:cubicBezTo>
                  <a:pt x="58" y="350"/>
                  <a:pt x="57" y="349"/>
                  <a:pt x="56" y="349"/>
                </a:cubicBezTo>
                <a:cubicBezTo>
                  <a:pt x="55" y="348"/>
                  <a:pt x="54" y="348"/>
                  <a:pt x="53" y="347"/>
                </a:cubicBezTo>
                <a:cubicBezTo>
                  <a:pt x="50" y="344"/>
                  <a:pt x="48" y="340"/>
                  <a:pt x="49" y="336"/>
                </a:cubicBezTo>
                <a:cubicBezTo>
                  <a:pt x="52" y="343"/>
                  <a:pt x="63" y="342"/>
                  <a:pt x="68" y="335"/>
                </a:cubicBezTo>
                <a:cubicBezTo>
                  <a:pt x="69" y="333"/>
                  <a:pt x="71" y="330"/>
                  <a:pt x="71" y="327"/>
                </a:cubicBezTo>
                <a:cubicBezTo>
                  <a:pt x="72" y="305"/>
                  <a:pt x="42" y="296"/>
                  <a:pt x="27" y="308"/>
                </a:cubicBezTo>
                <a:cubicBezTo>
                  <a:pt x="22" y="312"/>
                  <a:pt x="17" y="319"/>
                  <a:pt x="16" y="325"/>
                </a:cubicBezTo>
                <a:cubicBezTo>
                  <a:pt x="9" y="345"/>
                  <a:pt x="18" y="378"/>
                  <a:pt x="41" y="386"/>
                </a:cubicBezTo>
                <a:close/>
                <a:moveTo>
                  <a:pt x="125" y="331"/>
                </a:moveTo>
                <a:cubicBezTo>
                  <a:pt x="124" y="331"/>
                  <a:pt x="123" y="332"/>
                  <a:pt x="122" y="332"/>
                </a:cubicBezTo>
                <a:cubicBezTo>
                  <a:pt x="124" y="331"/>
                  <a:pt x="122" y="330"/>
                  <a:pt x="122" y="329"/>
                </a:cubicBezTo>
                <a:cubicBezTo>
                  <a:pt x="123" y="329"/>
                  <a:pt x="123" y="328"/>
                  <a:pt x="124" y="329"/>
                </a:cubicBezTo>
                <a:cubicBezTo>
                  <a:pt x="125" y="328"/>
                  <a:pt x="124" y="328"/>
                  <a:pt x="124" y="327"/>
                </a:cubicBezTo>
                <a:cubicBezTo>
                  <a:pt x="124" y="326"/>
                  <a:pt x="125" y="326"/>
                  <a:pt x="125" y="325"/>
                </a:cubicBezTo>
                <a:cubicBezTo>
                  <a:pt x="126" y="325"/>
                  <a:pt x="126" y="326"/>
                  <a:pt x="126" y="326"/>
                </a:cubicBezTo>
                <a:cubicBezTo>
                  <a:pt x="125" y="328"/>
                  <a:pt x="126" y="329"/>
                  <a:pt x="125" y="331"/>
                </a:cubicBezTo>
                <a:close/>
                <a:moveTo>
                  <a:pt x="125" y="317"/>
                </a:moveTo>
                <a:cubicBezTo>
                  <a:pt x="127" y="318"/>
                  <a:pt x="125" y="321"/>
                  <a:pt x="127" y="322"/>
                </a:cubicBezTo>
                <a:cubicBezTo>
                  <a:pt x="126" y="325"/>
                  <a:pt x="126" y="325"/>
                  <a:pt x="126" y="325"/>
                </a:cubicBezTo>
                <a:cubicBezTo>
                  <a:pt x="125" y="325"/>
                  <a:pt x="125" y="324"/>
                  <a:pt x="126" y="324"/>
                </a:cubicBezTo>
                <a:cubicBezTo>
                  <a:pt x="126" y="323"/>
                  <a:pt x="125" y="324"/>
                  <a:pt x="124" y="323"/>
                </a:cubicBezTo>
                <a:cubicBezTo>
                  <a:pt x="127" y="322"/>
                  <a:pt x="124" y="319"/>
                  <a:pt x="125" y="317"/>
                </a:cubicBezTo>
                <a:close/>
                <a:moveTo>
                  <a:pt x="125" y="320"/>
                </a:moveTo>
                <a:cubicBezTo>
                  <a:pt x="125" y="321"/>
                  <a:pt x="125" y="322"/>
                  <a:pt x="124" y="322"/>
                </a:cubicBezTo>
                <a:cubicBezTo>
                  <a:pt x="124" y="322"/>
                  <a:pt x="123" y="321"/>
                  <a:pt x="124" y="320"/>
                </a:cubicBezTo>
                <a:cubicBezTo>
                  <a:pt x="124" y="320"/>
                  <a:pt x="124" y="320"/>
                  <a:pt x="125" y="320"/>
                </a:cubicBezTo>
                <a:close/>
                <a:moveTo>
                  <a:pt x="123" y="314"/>
                </a:moveTo>
                <a:cubicBezTo>
                  <a:pt x="123" y="313"/>
                  <a:pt x="123" y="314"/>
                  <a:pt x="124" y="314"/>
                </a:cubicBezTo>
                <a:cubicBezTo>
                  <a:pt x="123" y="316"/>
                  <a:pt x="125" y="318"/>
                  <a:pt x="123" y="320"/>
                </a:cubicBezTo>
                <a:cubicBezTo>
                  <a:pt x="123" y="319"/>
                  <a:pt x="123" y="318"/>
                  <a:pt x="123" y="316"/>
                </a:cubicBezTo>
                <a:cubicBezTo>
                  <a:pt x="123" y="316"/>
                  <a:pt x="123" y="315"/>
                  <a:pt x="122" y="315"/>
                </a:cubicBezTo>
                <a:cubicBezTo>
                  <a:pt x="122" y="314"/>
                  <a:pt x="123" y="314"/>
                  <a:pt x="123" y="314"/>
                </a:cubicBezTo>
                <a:close/>
                <a:moveTo>
                  <a:pt x="123" y="313"/>
                </a:moveTo>
                <a:cubicBezTo>
                  <a:pt x="122" y="313"/>
                  <a:pt x="122" y="312"/>
                  <a:pt x="121" y="312"/>
                </a:cubicBezTo>
                <a:cubicBezTo>
                  <a:pt x="122" y="310"/>
                  <a:pt x="122" y="312"/>
                  <a:pt x="123" y="313"/>
                </a:cubicBezTo>
                <a:close/>
                <a:moveTo>
                  <a:pt x="120" y="308"/>
                </a:moveTo>
                <a:cubicBezTo>
                  <a:pt x="119" y="310"/>
                  <a:pt x="121" y="310"/>
                  <a:pt x="120" y="311"/>
                </a:cubicBezTo>
                <a:cubicBezTo>
                  <a:pt x="120" y="310"/>
                  <a:pt x="119" y="309"/>
                  <a:pt x="119" y="308"/>
                </a:cubicBezTo>
                <a:cubicBezTo>
                  <a:pt x="119" y="308"/>
                  <a:pt x="120" y="308"/>
                  <a:pt x="120" y="308"/>
                </a:cubicBezTo>
                <a:close/>
                <a:moveTo>
                  <a:pt x="117" y="298"/>
                </a:moveTo>
                <a:cubicBezTo>
                  <a:pt x="117" y="298"/>
                  <a:pt x="117" y="297"/>
                  <a:pt x="117" y="297"/>
                </a:cubicBezTo>
                <a:cubicBezTo>
                  <a:pt x="118" y="296"/>
                  <a:pt x="118" y="298"/>
                  <a:pt x="117" y="298"/>
                </a:cubicBezTo>
                <a:close/>
                <a:moveTo>
                  <a:pt x="117" y="300"/>
                </a:moveTo>
                <a:cubicBezTo>
                  <a:pt x="118" y="300"/>
                  <a:pt x="118" y="302"/>
                  <a:pt x="119" y="302"/>
                </a:cubicBezTo>
                <a:cubicBezTo>
                  <a:pt x="119" y="303"/>
                  <a:pt x="117" y="304"/>
                  <a:pt x="118" y="304"/>
                </a:cubicBezTo>
                <a:cubicBezTo>
                  <a:pt x="117" y="305"/>
                  <a:pt x="117" y="303"/>
                  <a:pt x="118" y="303"/>
                </a:cubicBezTo>
                <a:cubicBezTo>
                  <a:pt x="117" y="303"/>
                  <a:pt x="117" y="302"/>
                  <a:pt x="116" y="302"/>
                </a:cubicBezTo>
                <a:cubicBezTo>
                  <a:pt x="117" y="301"/>
                  <a:pt x="117" y="301"/>
                  <a:pt x="117" y="300"/>
                </a:cubicBezTo>
                <a:close/>
                <a:moveTo>
                  <a:pt x="115" y="295"/>
                </a:moveTo>
                <a:cubicBezTo>
                  <a:pt x="116" y="296"/>
                  <a:pt x="116" y="297"/>
                  <a:pt x="116" y="297"/>
                </a:cubicBezTo>
                <a:cubicBezTo>
                  <a:pt x="116" y="298"/>
                  <a:pt x="115" y="297"/>
                  <a:pt x="114" y="297"/>
                </a:cubicBezTo>
                <a:cubicBezTo>
                  <a:pt x="115" y="296"/>
                  <a:pt x="115" y="296"/>
                  <a:pt x="115" y="295"/>
                </a:cubicBezTo>
                <a:close/>
                <a:moveTo>
                  <a:pt x="102" y="152"/>
                </a:moveTo>
                <a:cubicBezTo>
                  <a:pt x="104" y="151"/>
                  <a:pt x="101" y="156"/>
                  <a:pt x="100" y="155"/>
                </a:cubicBezTo>
                <a:cubicBezTo>
                  <a:pt x="98" y="155"/>
                  <a:pt x="102" y="151"/>
                  <a:pt x="102" y="152"/>
                </a:cubicBezTo>
                <a:close/>
                <a:moveTo>
                  <a:pt x="93" y="166"/>
                </a:moveTo>
                <a:cubicBezTo>
                  <a:pt x="93" y="165"/>
                  <a:pt x="94" y="163"/>
                  <a:pt x="93" y="163"/>
                </a:cubicBezTo>
                <a:cubicBezTo>
                  <a:pt x="94" y="163"/>
                  <a:pt x="94" y="162"/>
                  <a:pt x="94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5" y="162"/>
                  <a:pt x="95" y="162"/>
                  <a:pt x="94" y="163"/>
                </a:cubicBezTo>
                <a:cubicBezTo>
                  <a:pt x="94" y="163"/>
                  <a:pt x="95" y="163"/>
                  <a:pt x="94" y="164"/>
                </a:cubicBezTo>
                <a:cubicBezTo>
                  <a:pt x="94" y="166"/>
                  <a:pt x="93" y="168"/>
                  <a:pt x="91" y="167"/>
                </a:cubicBezTo>
                <a:cubicBezTo>
                  <a:pt x="92" y="167"/>
                  <a:pt x="92" y="166"/>
                  <a:pt x="93" y="166"/>
                </a:cubicBezTo>
                <a:close/>
                <a:moveTo>
                  <a:pt x="97" y="252"/>
                </a:moveTo>
                <a:cubicBezTo>
                  <a:pt x="98" y="253"/>
                  <a:pt x="97" y="255"/>
                  <a:pt x="98" y="256"/>
                </a:cubicBezTo>
                <a:cubicBezTo>
                  <a:pt x="98" y="257"/>
                  <a:pt x="99" y="258"/>
                  <a:pt x="98" y="261"/>
                </a:cubicBezTo>
                <a:cubicBezTo>
                  <a:pt x="98" y="260"/>
                  <a:pt x="98" y="260"/>
                  <a:pt x="98" y="259"/>
                </a:cubicBezTo>
                <a:cubicBezTo>
                  <a:pt x="98" y="259"/>
                  <a:pt x="97" y="258"/>
                  <a:pt x="97" y="256"/>
                </a:cubicBezTo>
                <a:cubicBezTo>
                  <a:pt x="97" y="256"/>
                  <a:pt x="97" y="256"/>
                  <a:pt x="97" y="255"/>
                </a:cubicBezTo>
                <a:cubicBezTo>
                  <a:pt x="97" y="255"/>
                  <a:pt x="97" y="255"/>
                  <a:pt x="97" y="255"/>
                </a:cubicBezTo>
                <a:cubicBezTo>
                  <a:pt x="97" y="254"/>
                  <a:pt x="96" y="253"/>
                  <a:pt x="97" y="252"/>
                </a:cubicBezTo>
                <a:close/>
                <a:moveTo>
                  <a:pt x="89" y="202"/>
                </a:moveTo>
                <a:cubicBezTo>
                  <a:pt x="90" y="202"/>
                  <a:pt x="89" y="204"/>
                  <a:pt x="89" y="205"/>
                </a:cubicBezTo>
                <a:cubicBezTo>
                  <a:pt x="88" y="204"/>
                  <a:pt x="89" y="203"/>
                  <a:pt x="89" y="202"/>
                </a:cubicBezTo>
                <a:close/>
                <a:moveTo>
                  <a:pt x="88" y="206"/>
                </a:moveTo>
                <a:cubicBezTo>
                  <a:pt x="91" y="209"/>
                  <a:pt x="86" y="208"/>
                  <a:pt x="88" y="206"/>
                </a:cubicBezTo>
                <a:close/>
                <a:moveTo>
                  <a:pt x="87" y="212"/>
                </a:moveTo>
                <a:cubicBezTo>
                  <a:pt x="87" y="211"/>
                  <a:pt x="87" y="210"/>
                  <a:pt x="87" y="208"/>
                </a:cubicBezTo>
                <a:cubicBezTo>
                  <a:pt x="87" y="209"/>
                  <a:pt x="88" y="209"/>
                  <a:pt x="88" y="209"/>
                </a:cubicBezTo>
                <a:cubicBezTo>
                  <a:pt x="88" y="210"/>
                  <a:pt x="87" y="210"/>
                  <a:pt x="88" y="210"/>
                </a:cubicBezTo>
                <a:cubicBezTo>
                  <a:pt x="88" y="211"/>
                  <a:pt x="87" y="212"/>
                  <a:pt x="87" y="213"/>
                </a:cubicBezTo>
                <a:cubicBezTo>
                  <a:pt x="87" y="213"/>
                  <a:pt x="87" y="214"/>
                  <a:pt x="87" y="214"/>
                </a:cubicBezTo>
                <a:cubicBezTo>
                  <a:pt x="87" y="214"/>
                  <a:pt x="87" y="215"/>
                  <a:pt x="87" y="216"/>
                </a:cubicBezTo>
                <a:cubicBezTo>
                  <a:pt x="86" y="216"/>
                  <a:pt x="87" y="218"/>
                  <a:pt x="86" y="217"/>
                </a:cubicBezTo>
                <a:cubicBezTo>
                  <a:pt x="86" y="215"/>
                  <a:pt x="86" y="214"/>
                  <a:pt x="87" y="212"/>
                </a:cubicBezTo>
                <a:close/>
                <a:moveTo>
                  <a:pt x="85" y="183"/>
                </a:moveTo>
                <a:cubicBezTo>
                  <a:pt x="87" y="184"/>
                  <a:pt x="81" y="190"/>
                  <a:pt x="80" y="190"/>
                </a:cubicBezTo>
                <a:cubicBezTo>
                  <a:pt x="81" y="190"/>
                  <a:pt x="83" y="182"/>
                  <a:pt x="85" y="183"/>
                </a:cubicBezTo>
                <a:close/>
                <a:moveTo>
                  <a:pt x="80" y="192"/>
                </a:moveTo>
                <a:cubicBezTo>
                  <a:pt x="81" y="191"/>
                  <a:pt x="82" y="191"/>
                  <a:pt x="82" y="191"/>
                </a:cubicBezTo>
                <a:cubicBezTo>
                  <a:pt x="83" y="192"/>
                  <a:pt x="80" y="197"/>
                  <a:pt x="80" y="192"/>
                </a:cubicBezTo>
                <a:close/>
                <a:moveTo>
                  <a:pt x="80" y="195"/>
                </a:moveTo>
                <a:cubicBezTo>
                  <a:pt x="81" y="195"/>
                  <a:pt x="81" y="196"/>
                  <a:pt x="80" y="197"/>
                </a:cubicBezTo>
                <a:cubicBezTo>
                  <a:pt x="79" y="197"/>
                  <a:pt x="79" y="196"/>
                  <a:pt x="80" y="195"/>
                </a:cubicBezTo>
                <a:close/>
                <a:moveTo>
                  <a:pt x="80" y="198"/>
                </a:moveTo>
                <a:cubicBezTo>
                  <a:pt x="81" y="198"/>
                  <a:pt x="80" y="199"/>
                  <a:pt x="80" y="199"/>
                </a:cubicBezTo>
                <a:cubicBezTo>
                  <a:pt x="80" y="199"/>
                  <a:pt x="80" y="200"/>
                  <a:pt x="80" y="201"/>
                </a:cubicBezTo>
                <a:cubicBezTo>
                  <a:pt x="78" y="201"/>
                  <a:pt x="80" y="198"/>
                  <a:pt x="80" y="198"/>
                </a:cubicBezTo>
                <a:close/>
                <a:moveTo>
                  <a:pt x="78" y="209"/>
                </a:moveTo>
                <a:cubicBezTo>
                  <a:pt x="78" y="208"/>
                  <a:pt x="78" y="208"/>
                  <a:pt x="79" y="207"/>
                </a:cubicBezTo>
                <a:cubicBezTo>
                  <a:pt x="79" y="206"/>
                  <a:pt x="78" y="205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79" y="207"/>
                  <a:pt x="79" y="208"/>
                  <a:pt x="79" y="209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79" y="210"/>
                  <a:pt x="78" y="211"/>
                  <a:pt x="79" y="212"/>
                </a:cubicBezTo>
                <a:cubicBezTo>
                  <a:pt x="78" y="213"/>
                  <a:pt x="78" y="211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76" y="227"/>
                </a:moveTo>
                <a:cubicBezTo>
                  <a:pt x="76" y="227"/>
                  <a:pt x="76" y="227"/>
                  <a:pt x="76" y="226"/>
                </a:cubicBezTo>
                <a:cubicBezTo>
                  <a:pt x="76" y="226"/>
                  <a:pt x="76" y="225"/>
                  <a:pt x="76" y="224"/>
                </a:cubicBezTo>
                <a:cubicBezTo>
                  <a:pt x="77" y="225"/>
                  <a:pt x="76" y="226"/>
                  <a:pt x="76" y="228"/>
                </a:cubicBezTo>
                <a:cubicBezTo>
                  <a:pt x="76" y="229"/>
                  <a:pt x="77" y="230"/>
                  <a:pt x="76" y="233"/>
                </a:cubicBezTo>
                <a:cubicBezTo>
                  <a:pt x="76" y="232"/>
                  <a:pt x="76" y="232"/>
                  <a:pt x="76" y="231"/>
                </a:cubicBezTo>
                <a:cubicBezTo>
                  <a:pt x="76" y="231"/>
                  <a:pt x="76" y="229"/>
                  <a:pt x="76" y="228"/>
                </a:cubicBezTo>
                <a:cubicBezTo>
                  <a:pt x="76" y="227"/>
                  <a:pt x="76" y="227"/>
                  <a:pt x="76" y="227"/>
                </a:cubicBezTo>
                <a:close/>
                <a:moveTo>
                  <a:pt x="75" y="234"/>
                </a:moveTo>
                <a:cubicBezTo>
                  <a:pt x="76" y="235"/>
                  <a:pt x="75" y="236"/>
                  <a:pt x="75" y="237"/>
                </a:cubicBezTo>
                <a:cubicBezTo>
                  <a:pt x="75" y="239"/>
                  <a:pt x="76" y="240"/>
                  <a:pt x="75" y="242"/>
                </a:cubicBezTo>
                <a:cubicBezTo>
                  <a:pt x="74" y="240"/>
                  <a:pt x="74" y="237"/>
                  <a:pt x="75" y="234"/>
                </a:cubicBezTo>
                <a:close/>
                <a:moveTo>
                  <a:pt x="75" y="253"/>
                </a:moveTo>
                <a:cubicBezTo>
                  <a:pt x="74" y="252"/>
                  <a:pt x="74" y="251"/>
                  <a:pt x="74" y="249"/>
                </a:cubicBezTo>
                <a:cubicBezTo>
                  <a:pt x="75" y="249"/>
                  <a:pt x="74" y="250"/>
                  <a:pt x="75" y="251"/>
                </a:cubicBezTo>
                <a:cubicBezTo>
                  <a:pt x="75" y="251"/>
                  <a:pt x="75" y="251"/>
                  <a:pt x="75" y="252"/>
                </a:cubicBezTo>
                <a:cubicBezTo>
                  <a:pt x="75" y="252"/>
                  <a:pt x="75" y="253"/>
                  <a:pt x="75" y="253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5" y="255"/>
                  <a:pt x="75" y="256"/>
                  <a:pt x="75" y="257"/>
                </a:cubicBezTo>
                <a:cubicBezTo>
                  <a:pt x="74" y="257"/>
                  <a:pt x="75" y="255"/>
                  <a:pt x="75" y="253"/>
                </a:cubicBezTo>
                <a:close/>
                <a:moveTo>
                  <a:pt x="75" y="258"/>
                </a:moveTo>
                <a:cubicBezTo>
                  <a:pt x="76" y="258"/>
                  <a:pt x="75" y="260"/>
                  <a:pt x="76" y="260"/>
                </a:cubicBezTo>
                <a:cubicBezTo>
                  <a:pt x="76" y="261"/>
                  <a:pt x="77" y="261"/>
                  <a:pt x="77" y="262"/>
                </a:cubicBezTo>
                <a:cubicBezTo>
                  <a:pt x="75" y="261"/>
                  <a:pt x="75" y="260"/>
                  <a:pt x="75" y="258"/>
                </a:cubicBezTo>
                <a:close/>
                <a:moveTo>
                  <a:pt x="76" y="264"/>
                </a:moveTo>
                <a:cubicBezTo>
                  <a:pt x="77" y="264"/>
                  <a:pt x="76" y="265"/>
                  <a:pt x="77" y="267"/>
                </a:cubicBezTo>
                <a:cubicBezTo>
                  <a:pt x="77" y="268"/>
                  <a:pt x="77" y="269"/>
                  <a:pt x="77" y="269"/>
                </a:cubicBezTo>
                <a:cubicBezTo>
                  <a:pt x="77" y="270"/>
                  <a:pt x="77" y="271"/>
                  <a:pt x="77" y="273"/>
                </a:cubicBezTo>
                <a:cubicBezTo>
                  <a:pt x="76" y="271"/>
                  <a:pt x="76" y="267"/>
                  <a:pt x="76" y="264"/>
                </a:cubicBezTo>
                <a:close/>
                <a:moveTo>
                  <a:pt x="78" y="280"/>
                </a:moveTo>
                <a:cubicBezTo>
                  <a:pt x="78" y="280"/>
                  <a:pt x="78" y="279"/>
                  <a:pt x="77" y="278"/>
                </a:cubicBezTo>
                <a:cubicBezTo>
                  <a:pt x="78" y="277"/>
                  <a:pt x="77" y="275"/>
                  <a:pt x="77" y="274"/>
                </a:cubicBezTo>
                <a:cubicBezTo>
                  <a:pt x="78" y="274"/>
                  <a:pt x="77" y="275"/>
                  <a:pt x="78" y="275"/>
                </a:cubicBezTo>
                <a:cubicBezTo>
                  <a:pt x="78" y="276"/>
                  <a:pt x="79" y="276"/>
                  <a:pt x="79" y="277"/>
                </a:cubicBezTo>
                <a:cubicBezTo>
                  <a:pt x="79" y="278"/>
                  <a:pt x="78" y="279"/>
                  <a:pt x="78" y="280"/>
                </a:cubicBezTo>
                <a:cubicBezTo>
                  <a:pt x="79" y="281"/>
                  <a:pt x="79" y="282"/>
                  <a:pt x="80" y="283"/>
                </a:cubicBezTo>
                <a:cubicBezTo>
                  <a:pt x="80" y="283"/>
                  <a:pt x="80" y="283"/>
                  <a:pt x="80" y="284"/>
                </a:cubicBezTo>
                <a:cubicBezTo>
                  <a:pt x="79" y="284"/>
                  <a:pt x="79" y="285"/>
                  <a:pt x="79" y="285"/>
                </a:cubicBezTo>
                <a:cubicBezTo>
                  <a:pt x="80" y="288"/>
                  <a:pt x="81" y="290"/>
                  <a:pt x="81" y="294"/>
                </a:cubicBezTo>
                <a:cubicBezTo>
                  <a:pt x="79" y="294"/>
                  <a:pt x="80" y="292"/>
                  <a:pt x="80" y="291"/>
                </a:cubicBezTo>
                <a:cubicBezTo>
                  <a:pt x="80" y="290"/>
                  <a:pt x="80" y="290"/>
                  <a:pt x="79" y="289"/>
                </a:cubicBezTo>
                <a:cubicBezTo>
                  <a:pt x="79" y="289"/>
                  <a:pt x="80" y="288"/>
                  <a:pt x="7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288"/>
                  <a:pt x="79" y="287"/>
                  <a:pt x="79" y="287"/>
                </a:cubicBezTo>
                <a:cubicBezTo>
                  <a:pt x="79" y="287"/>
                  <a:pt x="79" y="286"/>
                  <a:pt x="78" y="285"/>
                </a:cubicBezTo>
                <a:cubicBezTo>
                  <a:pt x="78" y="284"/>
                  <a:pt x="78" y="282"/>
                  <a:pt x="78" y="280"/>
                </a:cubicBezTo>
                <a:close/>
                <a:moveTo>
                  <a:pt x="88" y="356"/>
                </a:moveTo>
                <a:cubicBezTo>
                  <a:pt x="108" y="336"/>
                  <a:pt x="102" y="306"/>
                  <a:pt x="97" y="281"/>
                </a:cubicBezTo>
                <a:cubicBezTo>
                  <a:pt x="94" y="269"/>
                  <a:pt x="88" y="249"/>
                  <a:pt x="88" y="237"/>
                </a:cubicBezTo>
                <a:cubicBezTo>
                  <a:pt x="87" y="223"/>
                  <a:pt x="87" y="216"/>
                  <a:pt x="92" y="203"/>
                </a:cubicBezTo>
                <a:cubicBezTo>
                  <a:pt x="82" y="236"/>
                  <a:pt x="104" y="274"/>
                  <a:pt x="106" y="308"/>
                </a:cubicBezTo>
                <a:cubicBezTo>
                  <a:pt x="107" y="318"/>
                  <a:pt x="108" y="327"/>
                  <a:pt x="105" y="336"/>
                </a:cubicBezTo>
                <a:cubicBezTo>
                  <a:pt x="103" y="346"/>
                  <a:pt x="98" y="356"/>
                  <a:pt x="90" y="361"/>
                </a:cubicBezTo>
                <a:cubicBezTo>
                  <a:pt x="81" y="367"/>
                  <a:pt x="69" y="368"/>
                  <a:pt x="62" y="362"/>
                </a:cubicBezTo>
                <a:cubicBezTo>
                  <a:pt x="71" y="364"/>
                  <a:pt x="82" y="363"/>
                  <a:pt x="88" y="356"/>
                </a:cubicBezTo>
                <a:close/>
                <a:moveTo>
                  <a:pt x="642" y="115"/>
                </a:moveTo>
                <a:cubicBezTo>
                  <a:pt x="642" y="115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5"/>
                  <a:pt x="642" y="115"/>
                  <a:pt x="642" y="115"/>
                </a:cubicBezTo>
                <a:close/>
                <a:moveTo>
                  <a:pt x="641" y="113"/>
                </a:moveTo>
                <a:cubicBezTo>
                  <a:pt x="640" y="113"/>
                  <a:pt x="640" y="113"/>
                  <a:pt x="640" y="113"/>
                </a:cubicBezTo>
                <a:cubicBezTo>
                  <a:pt x="641" y="112"/>
                  <a:pt x="640" y="112"/>
                  <a:pt x="640" y="111"/>
                </a:cubicBezTo>
                <a:cubicBezTo>
                  <a:pt x="639" y="111"/>
                  <a:pt x="639" y="110"/>
                  <a:pt x="639" y="110"/>
                </a:cubicBezTo>
                <a:cubicBezTo>
                  <a:pt x="638" y="110"/>
                  <a:pt x="638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8" y="110"/>
                  <a:pt x="640" y="111"/>
                  <a:pt x="640" y="112"/>
                </a:cubicBezTo>
                <a:cubicBezTo>
                  <a:pt x="640" y="113"/>
                  <a:pt x="640" y="113"/>
                  <a:pt x="640" y="113"/>
                </a:cubicBezTo>
                <a:cubicBezTo>
                  <a:pt x="641" y="113"/>
                  <a:pt x="641" y="113"/>
                  <a:pt x="641" y="114"/>
                </a:cubicBezTo>
                <a:cubicBezTo>
                  <a:pt x="641" y="114"/>
                  <a:pt x="641" y="115"/>
                  <a:pt x="641" y="115"/>
                </a:cubicBezTo>
                <a:cubicBezTo>
                  <a:pt x="641" y="115"/>
                  <a:pt x="642" y="115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1" y="114"/>
                  <a:pt x="641" y="114"/>
                  <a:pt x="641" y="113"/>
                </a:cubicBezTo>
                <a:close/>
                <a:moveTo>
                  <a:pt x="606" y="75"/>
                </a:moveTo>
                <a:cubicBezTo>
                  <a:pt x="606" y="75"/>
                  <a:pt x="606" y="75"/>
                  <a:pt x="606" y="75"/>
                </a:cubicBezTo>
                <a:cubicBezTo>
                  <a:pt x="607" y="76"/>
                  <a:pt x="608" y="76"/>
                  <a:pt x="608" y="77"/>
                </a:cubicBezTo>
                <a:cubicBezTo>
                  <a:pt x="608" y="77"/>
                  <a:pt x="609" y="77"/>
                  <a:pt x="609" y="77"/>
                </a:cubicBezTo>
                <a:cubicBezTo>
                  <a:pt x="609" y="77"/>
                  <a:pt x="609" y="77"/>
                  <a:pt x="609" y="77"/>
                </a:cubicBezTo>
                <a:cubicBezTo>
                  <a:pt x="609" y="78"/>
                  <a:pt x="609" y="78"/>
                  <a:pt x="609" y="78"/>
                </a:cubicBezTo>
                <a:cubicBezTo>
                  <a:pt x="609" y="78"/>
                  <a:pt x="610" y="78"/>
                  <a:pt x="610" y="78"/>
                </a:cubicBezTo>
                <a:cubicBezTo>
                  <a:pt x="610" y="78"/>
                  <a:pt x="610" y="78"/>
                  <a:pt x="610" y="78"/>
                </a:cubicBezTo>
                <a:cubicBezTo>
                  <a:pt x="610" y="79"/>
                  <a:pt x="611" y="79"/>
                  <a:pt x="612" y="79"/>
                </a:cubicBezTo>
                <a:cubicBezTo>
                  <a:pt x="612" y="79"/>
                  <a:pt x="612" y="79"/>
                  <a:pt x="612" y="79"/>
                </a:cubicBezTo>
                <a:cubicBezTo>
                  <a:pt x="612" y="80"/>
                  <a:pt x="613" y="81"/>
                  <a:pt x="613" y="81"/>
                </a:cubicBezTo>
                <a:cubicBezTo>
                  <a:pt x="613" y="81"/>
                  <a:pt x="613" y="80"/>
                  <a:pt x="613" y="80"/>
                </a:cubicBezTo>
                <a:cubicBezTo>
                  <a:pt x="614" y="81"/>
                  <a:pt x="614" y="82"/>
                  <a:pt x="614" y="82"/>
                </a:cubicBezTo>
                <a:cubicBezTo>
                  <a:pt x="615" y="82"/>
                  <a:pt x="615" y="82"/>
                  <a:pt x="615" y="82"/>
                </a:cubicBezTo>
                <a:cubicBezTo>
                  <a:pt x="615" y="83"/>
                  <a:pt x="616" y="83"/>
                  <a:pt x="616" y="83"/>
                </a:cubicBezTo>
                <a:cubicBezTo>
                  <a:pt x="616" y="83"/>
                  <a:pt x="616" y="83"/>
                  <a:pt x="616" y="84"/>
                </a:cubicBezTo>
                <a:cubicBezTo>
                  <a:pt x="616" y="84"/>
                  <a:pt x="617" y="84"/>
                  <a:pt x="617" y="84"/>
                </a:cubicBezTo>
                <a:cubicBezTo>
                  <a:pt x="617" y="85"/>
                  <a:pt x="618" y="84"/>
                  <a:pt x="618" y="84"/>
                </a:cubicBezTo>
                <a:cubicBezTo>
                  <a:pt x="619" y="85"/>
                  <a:pt x="620" y="87"/>
                  <a:pt x="620" y="87"/>
                </a:cubicBezTo>
                <a:cubicBezTo>
                  <a:pt x="620" y="88"/>
                  <a:pt x="621" y="88"/>
                  <a:pt x="621" y="88"/>
                </a:cubicBezTo>
                <a:cubicBezTo>
                  <a:pt x="621" y="88"/>
                  <a:pt x="621" y="88"/>
                  <a:pt x="621" y="88"/>
                </a:cubicBezTo>
                <a:cubicBezTo>
                  <a:pt x="621" y="88"/>
                  <a:pt x="621" y="89"/>
                  <a:pt x="621" y="89"/>
                </a:cubicBezTo>
                <a:cubicBezTo>
                  <a:pt x="621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3" y="90"/>
                  <a:pt x="624" y="91"/>
                  <a:pt x="624" y="92"/>
                </a:cubicBezTo>
                <a:cubicBezTo>
                  <a:pt x="625" y="92"/>
                  <a:pt x="626" y="93"/>
                  <a:pt x="626" y="93"/>
                </a:cubicBezTo>
                <a:cubicBezTo>
                  <a:pt x="626" y="93"/>
                  <a:pt x="626" y="94"/>
                  <a:pt x="626" y="94"/>
                </a:cubicBezTo>
                <a:cubicBezTo>
                  <a:pt x="627" y="94"/>
                  <a:pt x="627" y="94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8" y="95"/>
                  <a:pt x="628" y="96"/>
                  <a:pt x="628" y="96"/>
                </a:cubicBezTo>
                <a:cubicBezTo>
                  <a:pt x="628" y="96"/>
                  <a:pt x="629" y="97"/>
                  <a:pt x="629" y="97"/>
                </a:cubicBezTo>
                <a:cubicBezTo>
                  <a:pt x="629" y="98"/>
                  <a:pt x="630" y="98"/>
                  <a:pt x="630" y="99"/>
                </a:cubicBezTo>
                <a:cubicBezTo>
                  <a:pt x="631" y="99"/>
                  <a:pt x="631" y="100"/>
                  <a:pt x="632" y="100"/>
                </a:cubicBezTo>
                <a:cubicBezTo>
                  <a:pt x="632" y="100"/>
                  <a:pt x="632" y="101"/>
                  <a:pt x="632" y="101"/>
                </a:cubicBezTo>
                <a:cubicBezTo>
                  <a:pt x="633" y="102"/>
                  <a:pt x="633" y="102"/>
                  <a:pt x="633" y="102"/>
                </a:cubicBezTo>
                <a:cubicBezTo>
                  <a:pt x="633" y="102"/>
                  <a:pt x="633" y="103"/>
                  <a:pt x="634" y="103"/>
                </a:cubicBezTo>
                <a:cubicBezTo>
                  <a:pt x="634" y="103"/>
                  <a:pt x="634" y="104"/>
                  <a:pt x="634" y="104"/>
                </a:cubicBezTo>
                <a:cubicBezTo>
                  <a:pt x="634" y="104"/>
                  <a:pt x="634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6"/>
                  <a:pt x="636" y="106"/>
                  <a:pt x="636" y="106"/>
                </a:cubicBezTo>
                <a:cubicBezTo>
                  <a:pt x="636" y="106"/>
                  <a:pt x="636" y="107"/>
                  <a:pt x="636" y="107"/>
                </a:cubicBezTo>
                <a:cubicBezTo>
                  <a:pt x="636" y="107"/>
                  <a:pt x="636" y="107"/>
                  <a:pt x="637" y="107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9"/>
                  <a:pt x="637" y="109"/>
                </a:cubicBezTo>
                <a:cubicBezTo>
                  <a:pt x="638" y="109"/>
                  <a:pt x="639" y="110"/>
                  <a:pt x="639" y="110"/>
                </a:cubicBezTo>
                <a:cubicBezTo>
                  <a:pt x="639" y="110"/>
                  <a:pt x="640" y="110"/>
                  <a:pt x="640" y="111"/>
                </a:cubicBezTo>
                <a:cubicBezTo>
                  <a:pt x="640" y="111"/>
                  <a:pt x="640" y="111"/>
                  <a:pt x="640" y="111"/>
                </a:cubicBezTo>
                <a:cubicBezTo>
                  <a:pt x="640" y="111"/>
                  <a:pt x="640" y="112"/>
                  <a:pt x="640" y="112"/>
                </a:cubicBezTo>
                <a:cubicBezTo>
                  <a:pt x="641" y="112"/>
                  <a:pt x="641" y="113"/>
                  <a:pt x="642" y="113"/>
                </a:cubicBezTo>
                <a:cubicBezTo>
                  <a:pt x="642" y="113"/>
                  <a:pt x="641" y="113"/>
                  <a:pt x="641" y="113"/>
                </a:cubicBezTo>
                <a:cubicBezTo>
                  <a:pt x="641" y="114"/>
                  <a:pt x="641" y="113"/>
                  <a:pt x="642" y="114"/>
                </a:cubicBezTo>
                <a:cubicBezTo>
                  <a:pt x="642" y="114"/>
                  <a:pt x="642" y="114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3" y="116"/>
                  <a:pt x="643" y="116"/>
                  <a:pt x="643" y="117"/>
                </a:cubicBezTo>
                <a:cubicBezTo>
                  <a:pt x="643" y="117"/>
                  <a:pt x="643" y="117"/>
                  <a:pt x="643" y="117"/>
                </a:cubicBezTo>
                <a:cubicBezTo>
                  <a:pt x="643" y="117"/>
                  <a:pt x="643" y="117"/>
                  <a:pt x="644" y="118"/>
                </a:cubicBezTo>
                <a:cubicBezTo>
                  <a:pt x="644" y="118"/>
                  <a:pt x="644" y="118"/>
                  <a:pt x="644" y="118"/>
                </a:cubicBezTo>
                <a:cubicBezTo>
                  <a:pt x="645" y="118"/>
                  <a:pt x="644" y="120"/>
                  <a:pt x="645" y="120"/>
                </a:cubicBezTo>
                <a:cubicBezTo>
                  <a:pt x="645" y="120"/>
                  <a:pt x="645" y="120"/>
                  <a:pt x="645" y="120"/>
                </a:cubicBezTo>
                <a:cubicBezTo>
                  <a:pt x="645" y="121"/>
                  <a:pt x="646" y="121"/>
                  <a:pt x="646" y="122"/>
                </a:cubicBezTo>
                <a:cubicBezTo>
                  <a:pt x="646" y="122"/>
                  <a:pt x="646" y="122"/>
                  <a:pt x="646" y="122"/>
                </a:cubicBezTo>
                <a:cubicBezTo>
                  <a:pt x="646" y="122"/>
                  <a:pt x="646" y="123"/>
                  <a:pt x="647" y="123"/>
                </a:cubicBezTo>
                <a:cubicBezTo>
                  <a:pt x="646" y="124"/>
                  <a:pt x="647" y="124"/>
                  <a:pt x="647" y="125"/>
                </a:cubicBezTo>
                <a:cubicBezTo>
                  <a:pt x="647" y="124"/>
                  <a:pt x="647" y="124"/>
                  <a:pt x="647" y="124"/>
                </a:cubicBezTo>
                <a:cubicBezTo>
                  <a:pt x="648" y="124"/>
                  <a:pt x="648" y="124"/>
                  <a:pt x="648" y="124"/>
                </a:cubicBezTo>
                <a:cubicBezTo>
                  <a:pt x="648" y="126"/>
                  <a:pt x="648" y="126"/>
                  <a:pt x="649" y="127"/>
                </a:cubicBezTo>
                <a:cubicBezTo>
                  <a:pt x="649" y="127"/>
                  <a:pt x="649" y="128"/>
                  <a:pt x="649" y="129"/>
                </a:cubicBezTo>
                <a:cubicBezTo>
                  <a:pt x="650" y="130"/>
                  <a:pt x="650" y="131"/>
                  <a:pt x="651" y="132"/>
                </a:cubicBezTo>
                <a:cubicBezTo>
                  <a:pt x="651" y="133"/>
                  <a:pt x="651" y="133"/>
                  <a:pt x="651" y="134"/>
                </a:cubicBezTo>
                <a:cubicBezTo>
                  <a:pt x="652" y="134"/>
                  <a:pt x="651" y="135"/>
                  <a:pt x="652" y="135"/>
                </a:cubicBezTo>
                <a:cubicBezTo>
                  <a:pt x="652" y="136"/>
                  <a:pt x="652" y="137"/>
                  <a:pt x="652" y="137"/>
                </a:cubicBezTo>
                <a:cubicBezTo>
                  <a:pt x="653" y="138"/>
                  <a:pt x="653" y="139"/>
                  <a:pt x="654" y="139"/>
                </a:cubicBezTo>
                <a:cubicBezTo>
                  <a:pt x="653" y="140"/>
                  <a:pt x="654" y="140"/>
                  <a:pt x="654" y="141"/>
                </a:cubicBezTo>
                <a:cubicBezTo>
                  <a:pt x="654" y="141"/>
                  <a:pt x="655" y="142"/>
                  <a:pt x="655" y="142"/>
                </a:cubicBezTo>
                <a:cubicBezTo>
                  <a:pt x="655" y="143"/>
                  <a:pt x="655" y="144"/>
                  <a:pt x="655" y="145"/>
                </a:cubicBezTo>
                <a:cubicBezTo>
                  <a:pt x="655" y="145"/>
                  <a:pt x="655" y="145"/>
                  <a:pt x="655" y="146"/>
                </a:cubicBezTo>
                <a:cubicBezTo>
                  <a:pt x="655" y="145"/>
                  <a:pt x="657" y="149"/>
                  <a:pt x="657" y="149"/>
                </a:cubicBezTo>
                <a:cubicBezTo>
                  <a:pt x="661" y="166"/>
                  <a:pt x="658" y="183"/>
                  <a:pt x="666" y="200"/>
                </a:cubicBezTo>
                <a:cubicBezTo>
                  <a:pt x="669" y="205"/>
                  <a:pt x="678" y="215"/>
                  <a:pt x="690" y="210"/>
                </a:cubicBezTo>
                <a:cubicBezTo>
                  <a:pt x="692" y="210"/>
                  <a:pt x="695" y="208"/>
                  <a:pt x="696" y="207"/>
                </a:cubicBezTo>
                <a:cubicBezTo>
                  <a:pt x="696" y="207"/>
                  <a:pt x="700" y="211"/>
                  <a:pt x="707" y="211"/>
                </a:cubicBezTo>
                <a:cubicBezTo>
                  <a:pt x="723" y="213"/>
                  <a:pt x="737" y="192"/>
                  <a:pt x="735" y="179"/>
                </a:cubicBezTo>
                <a:cubicBezTo>
                  <a:pt x="734" y="172"/>
                  <a:pt x="728" y="169"/>
                  <a:pt x="728" y="169"/>
                </a:cubicBezTo>
                <a:cubicBezTo>
                  <a:pt x="729" y="169"/>
                  <a:pt x="737" y="165"/>
                  <a:pt x="736" y="152"/>
                </a:cubicBezTo>
                <a:cubicBezTo>
                  <a:pt x="735" y="141"/>
                  <a:pt x="726" y="137"/>
                  <a:pt x="721" y="135"/>
                </a:cubicBezTo>
                <a:cubicBezTo>
                  <a:pt x="712" y="130"/>
                  <a:pt x="699" y="131"/>
                  <a:pt x="691" y="136"/>
                </a:cubicBezTo>
                <a:cubicBezTo>
                  <a:pt x="683" y="142"/>
                  <a:pt x="679" y="149"/>
                  <a:pt x="681" y="158"/>
                </a:cubicBezTo>
                <a:cubicBezTo>
                  <a:pt x="682" y="166"/>
                  <a:pt x="689" y="176"/>
                  <a:pt x="699" y="174"/>
                </a:cubicBezTo>
                <a:cubicBezTo>
                  <a:pt x="712" y="171"/>
                  <a:pt x="702" y="153"/>
                  <a:pt x="696" y="162"/>
                </a:cubicBezTo>
                <a:cubicBezTo>
                  <a:pt x="695" y="155"/>
                  <a:pt x="702" y="154"/>
                  <a:pt x="706" y="154"/>
                </a:cubicBezTo>
                <a:cubicBezTo>
                  <a:pt x="719" y="156"/>
                  <a:pt x="719" y="177"/>
                  <a:pt x="709" y="183"/>
                </a:cubicBezTo>
                <a:cubicBezTo>
                  <a:pt x="705" y="185"/>
                  <a:pt x="700" y="185"/>
                  <a:pt x="697" y="184"/>
                </a:cubicBezTo>
                <a:cubicBezTo>
                  <a:pt x="693" y="183"/>
                  <a:pt x="689" y="180"/>
                  <a:pt x="686" y="177"/>
                </a:cubicBezTo>
                <a:cubicBezTo>
                  <a:pt x="683" y="173"/>
                  <a:pt x="680" y="169"/>
                  <a:pt x="678" y="164"/>
                </a:cubicBezTo>
                <a:cubicBezTo>
                  <a:pt x="677" y="161"/>
                  <a:pt x="676" y="158"/>
                  <a:pt x="675" y="155"/>
                </a:cubicBezTo>
                <a:cubicBezTo>
                  <a:pt x="675" y="153"/>
                  <a:pt x="675" y="152"/>
                  <a:pt x="674" y="151"/>
                </a:cubicBezTo>
                <a:cubicBezTo>
                  <a:pt x="674" y="150"/>
                  <a:pt x="673" y="150"/>
                  <a:pt x="673" y="149"/>
                </a:cubicBezTo>
                <a:cubicBezTo>
                  <a:pt x="673" y="148"/>
                  <a:pt x="673" y="150"/>
                  <a:pt x="673" y="149"/>
                </a:cubicBezTo>
                <a:cubicBezTo>
                  <a:pt x="673" y="149"/>
                  <a:pt x="673" y="149"/>
                  <a:pt x="673" y="148"/>
                </a:cubicBezTo>
                <a:cubicBezTo>
                  <a:pt x="673" y="148"/>
                  <a:pt x="673" y="148"/>
                  <a:pt x="673" y="147"/>
                </a:cubicBezTo>
                <a:cubicBezTo>
                  <a:pt x="672" y="147"/>
                  <a:pt x="672" y="146"/>
                  <a:pt x="672" y="146"/>
                </a:cubicBezTo>
                <a:cubicBezTo>
                  <a:pt x="672" y="146"/>
                  <a:pt x="672" y="145"/>
                  <a:pt x="672" y="145"/>
                </a:cubicBezTo>
                <a:cubicBezTo>
                  <a:pt x="671" y="145"/>
                  <a:pt x="672" y="144"/>
                  <a:pt x="671" y="143"/>
                </a:cubicBezTo>
                <a:cubicBezTo>
                  <a:pt x="671" y="142"/>
                  <a:pt x="671" y="141"/>
                  <a:pt x="671" y="140"/>
                </a:cubicBezTo>
                <a:cubicBezTo>
                  <a:pt x="670" y="139"/>
                  <a:pt x="668" y="137"/>
                  <a:pt x="669" y="136"/>
                </a:cubicBezTo>
                <a:cubicBezTo>
                  <a:pt x="668" y="136"/>
                  <a:pt x="668" y="135"/>
                  <a:pt x="668" y="135"/>
                </a:cubicBezTo>
                <a:cubicBezTo>
                  <a:pt x="668" y="135"/>
                  <a:pt x="667" y="135"/>
                  <a:pt x="667" y="135"/>
                </a:cubicBezTo>
                <a:cubicBezTo>
                  <a:pt x="666" y="133"/>
                  <a:pt x="666" y="133"/>
                  <a:pt x="665" y="132"/>
                </a:cubicBezTo>
                <a:cubicBezTo>
                  <a:pt x="665" y="132"/>
                  <a:pt x="666" y="131"/>
                  <a:pt x="665" y="131"/>
                </a:cubicBezTo>
                <a:cubicBezTo>
                  <a:pt x="665" y="130"/>
                  <a:pt x="664" y="130"/>
                  <a:pt x="665" y="129"/>
                </a:cubicBezTo>
                <a:cubicBezTo>
                  <a:pt x="664" y="129"/>
                  <a:pt x="664" y="130"/>
                  <a:pt x="664" y="129"/>
                </a:cubicBezTo>
                <a:cubicBezTo>
                  <a:pt x="664" y="129"/>
                  <a:pt x="663" y="128"/>
                  <a:pt x="663" y="127"/>
                </a:cubicBezTo>
                <a:cubicBezTo>
                  <a:pt x="662" y="126"/>
                  <a:pt x="662" y="125"/>
                  <a:pt x="662" y="125"/>
                </a:cubicBezTo>
                <a:cubicBezTo>
                  <a:pt x="662" y="124"/>
                  <a:pt x="661" y="124"/>
                  <a:pt x="661" y="124"/>
                </a:cubicBezTo>
                <a:cubicBezTo>
                  <a:pt x="661" y="123"/>
                  <a:pt x="661" y="123"/>
                  <a:pt x="660" y="123"/>
                </a:cubicBezTo>
                <a:cubicBezTo>
                  <a:pt x="660" y="122"/>
                  <a:pt x="660" y="122"/>
                  <a:pt x="659" y="122"/>
                </a:cubicBezTo>
                <a:cubicBezTo>
                  <a:pt x="659" y="121"/>
                  <a:pt x="659" y="121"/>
                  <a:pt x="659" y="120"/>
                </a:cubicBezTo>
                <a:cubicBezTo>
                  <a:pt x="658" y="120"/>
                  <a:pt x="658" y="119"/>
                  <a:pt x="658" y="119"/>
                </a:cubicBezTo>
                <a:cubicBezTo>
                  <a:pt x="658" y="119"/>
                  <a:pt x="658" y="119"/>
                  <a:pt x="658" y="119"/>
                </a:cubicBezTo>
                <a:cubicBezTo>
                  <a:pt x="657" y="119"/>
                  <a:pt x="657" y="118"/>
                  <a:pt x="657" y="118"/>
                </a:cubicBezTo>
                <a:cubicBezTo>
                  <a:pt x="657" y="117"/>
                  <a:pt x="656" y="117"/>
                  <a:pt x="656" y="116"/>
                </a:cubicBezTo>
                <a:cubicBezTo>
                  <a:pt x="656" y="116"/>
                  <a:pt x="656" y="116"/>
                  <a:pt x="656" y="116"/>
                </a:cubicBezTo>
                <a:cubicBezTo>
                  <a:pt x="656" y="116"/>
                  <a:pt x="655" y="116"/>
                  <a:pt x="655" y="116"/>
                </a:cubicBezTo>
                <a:cubicBezTo>
                  <a:pt x="654" y="115"/>
                  <a:pt x="654" y="114"/>
                  <a:pt x="654" y="113"/>
                </a:cubicBezTo>
                <a:cubicBezTo>
                  <a:pt x="652" y="112"/>
                  <a:pt x="652" y="110"/>
                  <a:pt x="650" y="110"/>
                </a:cubicBezTo>
                <a:cubicBezTo>
                  <a:pt x="650" y="109"/>
                  <a:pt x="650" y="109"/>
                  <a:pt x="649" y="108"/>
                </a:cubicBezTo>
                <a:cubicBezTo>
                  <a:pt x="649" y="107"/>
                  <a:pt x="648" y="107"/>
                  <a:pt x="649" y="106"/>
                </a:cubicBezTo>
                <a:cubicBezTo>
                  <a:pt x="648" y="106"/>
                  <a:pt x="648" y="106"/>
                  <a:pt x="647" y="106"/>
                </a:cubicBezTo>
                <a:cubicBezTo>
                  <a:pt x="647" y="103"/>
                  <a:pt x="645" y="102"/>
                  <a:pt x="643" y="100"/>
                </a:cubicBezTo>
                <a:cubicBezTo>
                  <a:pt x="642" y="99"/>
                  <a:pt x="641" y="97"/>
                  <a:pt x="639" y="97"/>
                </a:cubicBezTo>
                <a:cubicBezTo>
                  <a:pt x="639" y="96"/>
                  <a:pt x="638" y="96"/>
                  <a:pt x="638" y="95"/>
                </a:cubicBezTo>
                <a:cubicBezTo>
                  <a:pt x="638" y="95"/>
                  <a:pt x="636" y="94"/>
                  <a:pt x="637" y="96"/>
                </a:cubicBezTo>
                <a:cubicBezTo>
                  <a:pt x="636" y="95"/>
                  <a:pt x="635" y="93"/>
                  <a:pt x="635" y="92"/>
                </a:cubicBezTo>
                <a:cubicBezTo>
                  <a:pt x="634" y="92"/>
                  <a:pt x="634" y="93"/>
                  <a:pt x="634" y="92"/>
                </a:cubicBezTo>
                <a:cubicBezTo>
                  <a:pt x="634" y="92"/>
                  <a:pt x="633" y="91"/>
                  <a:pt x="633" y="91"/>
                </a:cubicBezTo>
                <a:cubicBezTo>
                  <a:pt x="632" y="91"/>
                  <a:pt x="632" y="91"/>
                  <a:pt x="632" y="91"/>
                </a:cubicBezTo>
                <a:cubicBezTo>
                  <a:pt x="632" y="91"/>
                  <a:pt x="632" y="90"/>
                  <a:pt x="632" y="90"/>
                </a:cubicBezTo>
                <a:cubicBezTo>
                  <a:pt x="631" y="90"/>
                  <a:pt x="631" y="90"/>
                  <a:pt x="631" y="89"/>
                </a:cubicBezTo>
                <a:cubicBezTo>
                  <a:pt x="631" y="89"/>
                  <a:pt x="630" y="89"/>
                  <a:pt x="630" y="89"/>
                </a:cubicBezTo>
                <a:cubicBezTo>
                  <a:pt x="630" y="89"/>
                  <a:pt x="631" y="89"/>
                  <a:pt x="631" y="89"/>
                </a:cubicBezTo>
                <a:cubicBezTo>
                  <a:pt x="630" y="89"/>
                  <a:pt x="629" y="88"/>
                  <a:pt x="629" y="87"/>
                </a:cubicBezTo>
                <a:cubicBezTo>
                  <a:pt x="629" y="87"/>
                  <a:pt x="628" y="87"/>
                  <a:pt x="628" y="87"/>
                </a:cubicBezTo>
                <a:cubicBezTo>
                  <a:pt x="628" y="87"/>
                  <a:pt x="628" y="87"/>
                  <a:pt x="628" y="87"/>
                </a:cubicBezTo>
                <a:cubicBezTo>
                  <a:pt x="627" y="87"/>
                  <a:pt x="627" y="87"/>
                  <a:pt x="627" y="87"/>
                </a:cubicBezTo>
                <a:cubicBezTo>
                  <a:pt x="627" y="86"/>
                  <a:pt x="627" y="87"/>
                  <a:pt x="627" y="87"/>
                </a:cubicBezTo>
                <a:cubicBezTo>
                  <a:pt x="627" y="87"/>
                  <a:pt x="627" y="86"/>
                  <a:pt x="626" y="86"/>
                </a:cubicBezTo>
                <a:cubicBezTo>
                  <a:pt x="625" y="85"/>
                  <a:pt x="625" y="85"/>
                  <a:pt x="624" y="85"/>
                </a:cubicBezTo>
                <a:cubicBezTo>
                  <a:pt x="624" y="85"/>
                  <a:pt x="624" y="85"/>
                  <a:pt x="623" y="84"/>
                </a:cubicBezTo>
                <a:cubicBezTo>
                  <a:pt x="623" y="84"/>
                  <a:pt x="624" y="84"/>
                  <a:pt x="624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2" y="83"/>
                  <a:pt x="622" y="83"/>
                  <a:pt x="621" y="82"/>
                </a:cubicBezTo>
                <a:cubicBezTo>
                  <a:pt x="621" y="82"/>
                  <a:pt x="621" y="83"/>
                  <a:pt x="621" y="82"/>
                </a:cubicBezTo>
                <a:cubicBezTo>
                  <a:pt x="620" y="82"/>
                  <a:pt x="620" y="82"/>
                  <a:pt x="620" y="82"/>
                </a:cubicBezTo>
                <a:cubicBezTo>
                  <a:pt x="619" y="81"/>
                  <a:pt x="619" y="81"/>
                  <a:pt x="618" y="81"/>
                </a:cubicBezTo>
                <a:cubicBezTo>
                  <a:pt x="617" y="80"/>
                  <a:pt x="617" y="80"/>
                  <a:pt x="617" y="80"/>
                </a:cubicBezTo>
                <a:cubicBezTo>
                  <a:pt x="616" y="79"/>
                  <a:pt x="615" y="79"/>
                  <a:pt x="614" y="78"/>
                </a:cubicBezTo>
                <a:cubicBezTo>
                  <a:pt x="614" y="78"/>
                  <a:pt x="614" y="78"/>
                  <a:pt x="614" y="78"/>
                </a:cubicBezTo>
                <a:cubicBezTo>
                  <a:pt x="613" y="78"/>
                  <a:pt x="614" y="77"/>
                  <a:pt x="614" y="77"/>
                </a:cubicBezTo>
                <a:cubicBezTo>
                  <a:pt x="613" y="77"/>
                  <a:pt x="613" y="77"/>
                  <a:pt x="613" y="77"/>
                </a:cubicBezTo>
                <a:cubicBezTo>
                  <a:pt x="612" y="77"/>
                  <a:pt x="612" y="76"/>
                  <a:pt x="611" y="76"/>
                </a:cubicBezTo>
                <a:cubicBezTo>
                  <a:pt x="611" y="76"/>
                  <a:pt x="610" y="76"/>
                  <a:pt x="610" y="75"/>
                </a:cubicBezTo>
                <a:cubicBezTo>
                  <a:pt x="610" y="75"/>
                  <a:pt x="611" y="76"/>
                  <a:pt x="611" y="76"/>
                </a:cubicBezTo>
                <a:cubicBezTo>
                  <a:pt x="610" y="75"/>
                  <a:pt x="607" y="74"/>
                  <a:pt x="607" y="74"/>
                </a:cubicBezTo>
                <a:cubicBezTo>
                  <a:pt x="607" y="74"/>
                  <a:pt x="607" y="74"/>
                  <a:pt x="607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3"/>
                  <a:pt x="605" y="74"/>
                  <a:pt x="605" y="73"/>
                </a:cubicBezTo>
                <a:cubicBezTo>
                  <a:pt x="605" y="74"/>
                  <a:pt x="605" y="74"/>
                  <a:pt x="605" y="74"/>
                </a:cubicBezTo>
                <a:cubicBezTo>
                  <a:pt x="606" y="75"/>
                  <a:pt x="606" y="74"/>
                  <a:pt x="606" y="75"/>
                </a:cubicBezTo>
                <a:close/>
                <a:moveTo>
                  <a:pt x="661" y="133"/>
                </a:moveTo>
                <a:cubicBezTo>
                  <a:pt x="663" y="135"/>
                  <a:pt x="664" y="138"/>
                  <a:pt x="665" y="140"/>
                </a:cubicBezTo>
                <a:cubicBezTo>
                  <a:pt x="665" y="141"/>
                  <a:pt x="665" y="141"/>
                  <a:pt x="665" y="142"/>
                </a:cubicBezTo>
                <a:cubicBezTo>
                  <a:pt x="665" y="142"/>
                  <a:pt x="666" y="142"/>
                  <a:pt x="666" y="143"/>
                </a:cubicBezTo>
                <a:cubicBezTo>
                  <a:pt x="666" y="144"/>
                  <a:pt x="667" y="144"/>
                  <a:pt x="667" y="145"/>
                </a:cubicBezTo>
                <a:cubicBezTo>
                  <a:pt x="668" y="145"/>
                  <a:pt x="667" y="146"/>
                  <a:pt x="668" y="147"/>
                </a:cubicBezTo>
                <a:cubicBezTo>
                  <a:pt x="668" y="147"/>
                  <a:pt x="668" y="148"/>
                  <a:pt x="668" y="148"/>
                </a:cubicBezTo>
                <a:cubicBezTo>
                  <a:pt x="668" y="148"/>
                  <a:pt x="668" y="149"/>
                  <a:pt x="668" y="149"/>
                </a:cubicBezTo>
                <a:cubicBezTo>
                  <a:pt x="667" y="148"/>
                  <a:pt x="668" y="148"/>
                  <a:pt x="667" y="147"/>
                </a:cubicBezTo>
                <a:cubicBezTo>
                  <a:pt x="665" y="146"/>
                  <a:pt x="666" y="143"/>
                  <a:pt x="664" y="142"/>
                </a:cubicBezTo>
                <a:cubicBezTo>
                  <a:pt x="664" y="141"/>
                  <a:pt x="664" y="140"/>
                  <a:pt x="664" y="139"/>
                </a:cubicBezTo>
                <a:cubicBezTo>
                  <a:pt x="664" y="139"/>
                  <a:pt x="663" y="138"/>
                  <a:pt x="663" y="138"/>
                </a:cubicBezTo>
                <a:cubicBezTo>
                  <a:pt x="663" y="137"/>
                  <a:pt x="663" y="137"/>
                  <a:pt x="663" y="136"/>
                </a:cubicBezTo>
                <a:cubicBezTo>
                  <a:pt x="662" y="135"/>
                  <a:pt x="662" y="135"/>
                  <a:pt x="662" y="135"/>
                </a:cubicBezTo>
                <a:cubicBezTo>
                  <a:pt x="662" y="135"/>
                  <a:pt x="662" y="135"/>
                  <a:pt x="661" y="134"/>
                </a:cubicBezTo>
                <a:cubicBezTo>
                  <a:pt x="661" y="134"/>
                  <a:pt x="660" y="133"/>
                  <a:pt x="661" y="133"/>
                </a:cubicBezTo>
                <a:close/>
                <a:moveTo>
                  <a:pt x="658" y="127"/>
                </a:moveTo>
                <a:cubicBezTo>
                  <a:pt x="659" y="128"/>
                  <a:pt x="659" y="129"/>
                  <a:pt x="660" y="130"/>
                </a:cubicBezTo>
                <a:cubicBezTo>
                  <a:pt x="660" y="132"/>
                  <a:pt x="660" y="132"/>
                  <a:pt x="660" y="132"/>
                </a:cubicBezTo>
                <a:cubicBezTo>
                  <a:pt x="659" y="131"/>
                  <a:pt x="660" y="130"/>
                  <a:pt x="658" y="130"/>
                </a:cubicBezTo>
                <a:cubicBezTo>
                  <a:pt x="659" y="128"/>
                  <a:pt x="658" y="128"/>
                  <a:pt x="658" y="127"/>
                </a:cubicBezTo>
                <a:close/>
                <a:moveTo>
                  <a:pt x="644" y="116"/>
                </a:moveTo>
                <a:cubicBezTo>
                  <a:pt x="644" y="115"/>
                  <a:pt x="643" y="115"/>
                  <a:pt x="644" y="114"/>
                </a:cubicBezTo>
                <a:cubicBezTo>
                  <a:pt x="643" y="114"/>
                  <a:pt x="643" y="114"/>
                  <a:pt x="643" y="113"/>
                </a:cubicBezTo>
                <a:cubicBezTo>
                  <a:pt x="643" y="113"/>
                  <a:pt x="644" y="114"/>
                  <a:pt x="644" y="114"/>
                </a:cubicBezTo>
                <a:cubicBezTo>
                  <a:pt x="644" y="115"/>
                  <a:pt x="645" y="116"/>
                  <a:pt x="645" y="116"/>
                </a:cubicBezTo>
                <a:cubicBezTo>
                  <a:pt x="645" y="117"/>
                  <a:pt x="645" y="115"/>
                  <a:pt x="644" y="116"/>
                </a:cubicBezTo>
                <a:close/>
                <a:moveTo>
                  <a:pt x="646" y="121"/>
                </a:move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lose/>
                <a:moveTo>
                  <a:pt x="636" y="99"/>
                </a:moveTo>
                <a:cubicBezTo>
                  <a:pt x="637" y="100"/>
                  <a:pt x="637" y="100"/>
                  <a:pt x="637" y="101"/>
                </a:cubicBezTo>
                <a:cubicBezTo>
                  <a:pt x="637" y="101"/>
                  <a:pt x="638" y="101"/>
                  <a:pt x="638" y="101"/>
                </a:cubicBezTo>
                <a:cubicBezTo>
                  <a:pt x="638" y="102"/>
                  <a:pt x="638" y="101"/>
                  <a:pt x="639" y="101"/>
                </a:cubicBezTo>
                <a:cubicBezTo>
                  <a:pt x="639" y="102"/>
                  <a:pt x="640" y="102"/>
                  <a:pt x="640" y="103"/>
                </a:cubicBezTo>
                <a:cubicBezTo>
                  <a:pt x="640" y="103"/>
                  <a:pt x="640" y="103"/>
                  <a:pt x="640" y="103"/>
                </a:cubicBezTo>
                <a:cubicBezTo>
                  <a:pt x="641" y="103"/>
                  <a:pt x="641" y="104"/>
                  <a:pt x="641" y="104"/>
                </a:cubicBezTo>
                <a:cubicBezTo>
                  <a:pt x="642" y="104"/>
                  <a:pt x="642" y="105"/>
                  <a:pt x="642" y="105"/>
                </a:cubicBezTo>
                <a:cubicBezTo>
                  <a:pt x="643" y="105"/>
                  <a:pt x="642" y="105"/>
                  <a:pt x="643" y="106"/>
                </a:cubicBezTo>
                <a:cubicBezTo>
                  <a:pt x="643" y="107"/>
                  <a:pt x="645" y="108"/>
                  <a:pt x="645" y="110"/>
                </a:cubicBezTo>
                <a:cubicBezTo>
                  <a:pt x="646" y="110"/>
                  <a:pt x="646" y="111"/>
                  <a:pt x="646" y="112"/>
                </a:cubicBezTo>
                <a:cubicBezTo>
                  <a:pt x="648" y="112"/>
                  <a:pt x="648" y="112"/>
                  <a:pt x="648" y="112"/>
                </a:cubicBezTo>
                <a:cubicBezTo>
                  <a:pt x="648" y="113"/>
                  <a:pt x="649" y="114"/>
                  <a:pt x="649" y="115"/>
                </a:cubicBezTo>
                <a:cubicBezTo>
                  <a:pt x="650" y="115"/>
                  <a:pt x="650" y="115"/>
                  <a:pt x="650" y="115"/>
                </a:cubicBezTo>
                <a:cubicBezTo>
                  <a:pt x="650" y="116"/>
                  <a:pt x="651" y="117"/>
                  <a:pt x="651" y="118"/>
                </a:cubicBezTo>
                <a:cubicBezTo>
                  <a:pt x="651" y="118"/>
                  <a:pt x="651" y="118"/>
                  <a:pt x="651" y="118"/>
                </a:cubicBezTo>
                <a:cubicBezTo>
                  <a:pt x="652" y="118"/>
                  <a:pt x="652" y="119"/>
                  <a:pt x="652" y="119"/>
                </a:cubicBezTo>
                <a:cubicBezTo>
                  <a:pt x="652" y="119"/>
                  <a:pt x="652" y="119"/>
                  <a:pt x="652" y="120"/>
                </a:cubicBezTo>
                <a:cubicBezTo>
                  <a:pt x="653" y="120"/>
                  <a:pt x="653" y="120"/>
                  <a:pt x="653" y="120"/>
                </a:cubicBezTo>
                <a:cubicBezTo>
                  <a:pt x="654" y="121"/>
                  <a:pt x="654" y="121"/>
                  <a:pt x="654" y="122"/>
                </a:cubicBezTo>
                <a:cubicBezTo>
                  <a:pt x="655" y="123"/>
                  <a:pt x="656" y="125"/>
                  <a:pt x="657" y="126"/>
                </a:cubicBezTo>
                <a:cubicBezTo>
                  <a:pt x="657" y="127"/>
                  <a:pt x="656" y="125"/>
                  <a:pt x="656" y="125"/>
                </a:cubicBezTo>
                <a:cubicBezTo>
                  <a:pt x="655" y="125"/>
                  <a:pt x="655" y="124"/>
                  <a:pt x="655" y="124"/>
                </a:cubicBezTo>
                <a:cubicBezTo>
                  <a:pt x="653" y="123"/>
                  <a:pt x="653" y="120"/>
                  <a:pt x="651" y="119"/>
                </a:cubicBezTo>
                <a:cubicBezTo>
                  <a:pt x="651" y="119"/>
                  <a:pt x="651" y="119"/>
                  <a:pt x="651" y="118"/>
                </a:cubicBezTo>
                <a:cubicBezTo>
                  <a:pt x="650" y="118"/>
                  <a:pt x="650" y="117"/>
                  <a:pt x="650" y="117"/>
                </a:cubicBezTo>
                <a:cubicBezTo>
                  <a:pt x="650" y="116"/>
                  <a:pt x="649" y="116"/>
                  <a:pt x="649" y="115"/>
                </a:cubicBezTo>
                <a:cubicBezTo>
                  <a:pt x="649" y="115"/>
                  <a:pt x="649" y="115"/>
                  <a:pt x="648" y="115"/>
                </a:cubicBezTo>
                <a:cubicBezTo>
                  <a:pt x="648" y="115"/>
                  <a:pt x="648" y="114"/>
                  <a:pt x="648" y="114"/>
                </a:cubicBezTo>
                <a:cubicBezTo>
                  <a:pt x="648" y="113"/>
                  <a:pt x="647" y="113"/>
                  <a:pt x="647" y="113"/>
                </a:cubicBezTo>
                <a:cubicBezTo>
                  <a:pt x="647" y="113"/>
                  <a:pt x="647" y="112"/>
                  <a:pt x="647" y="112"/>
                </a:cubicBezTo>
                <a:cubicBezTo>
                  <a:pt x="647" y="112"/>
                  <a:pt x="646" y="113"/>
                  <a:pt x="646" y="113"/>
                </a:cubicBezTo>
                <a:cubicBezTo>
                  <a:pt x="646" y="112"/>
                  <a:pt x="646" y="113"/>
                  <a:pt x="645" y="112"/>
                </a:cubicBezTo>
                <a:cubicBezTo>
                  <a:pt x="646" y="112"/>
                  <a:pt x="646" y="111"/>
                  <a:pt x="646" y="111"/>
                </a:cubicBezTo>
                <a:cubicBezTo>
                  <a:pt x="645" y="111"/>
                  <a:pt x="645" y="110"/>
                  <a:pt x="644" y="110"/>
                </a:cubicBezTo>
                <a:cubicBezTo>
                  <a:pt x="644" y="109"/>
                  <a:pt x="643" y="108"/>
                  <a:pt x="642" y="108"/>
                </a:cubicBezTo>
                <a:cubicBezTo>
                  <a:pt x="642" y="108"/>
                  <a:pt x="642" y="107"/>
                  <a:pt x="642" y="107"/>
                </a:cubicBezTo>
                <a:cubicBezTo>
                  <a:pt x="642" y="107"/>
                  <a:pt x="642" y="107"/>
                  <a:pt x="642" y="106"/>
                </a:cubicBezTo>
                <a:cubicBezTo>
                  <a:pt x="641" y="106"/>
                  <a:pt x="641" y="106"/>
                  <a:pt x="641" y="106"/>
                </a:cubicBezTo>
                <a:cubicBezTo>
                  <a:pt x="641" y="105"/>
                  <a:pt x="641" y="105"/>
                  <a:pt x="641" y="105"/>
                </a:cubicBezTo>
                <a:cubicBezTo>
                  <a:pt x="640" y="105"/>
                  <a:pt x="640" y="104"/>
                  <a:pt x="639" y="104"/>
                </a:cubicBezTo>
                <a:cubicBezTo>
                  <a:pt x="640" y="103"/>
                  <a:pt x="638" y="103"/>
                  <a:pt x="639" y="102"/>
                </a:cubicBezTo>
                <a:cubicBezTo>
                  <a:pt x="638" y="101"/>
                  <a:pt x="638" y="102"/>
                  <a:pt x="637" y="102"/>
                </a:cubicBezTo>
                <a:cubicBezTo>
                  <a:pt x="637" y="102"/>
                  <a:pt x="637" y="101"/>
                  <a:pt x="637" y="101"/>
                </a:cubicBezTo>
                <a:cubicBezTo>
                  <a:pt x="636" y="101"/>
                  <a:pt x="636" y="99"/>
                  <a:pt x="635" y="99"/>
                </a:cubicBezTo>
                <a:cubicBezTo>
                  <a:pt x="635" y="98"/>
                  <a:pt x="636" y="99"/>
                  <a:pt x="636" y="99"/>
                </a:cubicBezTo>
                <a:close/>
                <a:moveTo>
                  <a:pt x="642" y="116"/>
                </a:move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3" y="116"/>
                  <a:pt x="643" y="117"/>
                </a:cubicBezTo>
                <a:cubicBezTo>
                  <a:pt x="643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lose/>
                <a:moveTo>
                  <a:pt x="587" y="538"/>
                </a:moveTo>
                <a:cubicBezTo>
                  <a:pt x="587" y="538"/>
                  <a:pt x="587" y="538"/>
                  <a:pt x="587" y="538"/>
                </a:cubicBezTo>
                <a:cubicBezTo>
                  <a:pt x="587" y="538"/>
                  <a:pt x="587" y="539"/>
                  <a:pt x="588" y="538"/>
                </a:cubicBezTo>
                <a:cubicBezTo>
                  <a:pt x="588" y="537"/>
                  <a:pt x="587" y="536"/>
                  <a:pt x="586" y="536"/>
                </a:cubicBezTo>
                <a:cubicBezTo>
                  <a:pt x="586" y="537"/>
                  <a:pt x="586" y="537"/>
                  <a:pt x="587" y="537"/>
                </a:cubicBezTo>
                <a:cubicBezTo>
                  <a:pt x="587" y="537"/>
                  <a:pt x="587" y="538"/>
                  <a:pt x="587" y="538"/>
                </a:cubicBezTo>
                <a:close/>
                <a:moveTo>
                  <a:pt x="577" y="523"/>
                </a:moveTo>
                <a:cubicBezTo>
                  <a:pt x="577" y="522"/>
                  <a:pt x="576" y="522"/>
                  <a:pt x="576" y="521"/>
                </a:cubicBezTo>
                <a:cubicBezTo>
                  <a:pt x="576" y="522"/>
                  <a:pt x="576" y="522"/>
                  <a:pt x="576" y="522"/>
                </a:cubicBezTo>
                <a:cubicBezTo>
                  <a:pt x="576" y="522"/>
                  <a:pt x="576" y="523"/>
                  <a:pt x="577" y="523"/>
                </a:cubicBezTo>
                <a:close/>
                <a:moveTo>
                  <a:pt x="559" y="493"/>
                </a:moveTo>
                <a:cubicBezTo>
                  <a:pt x="559" y="494"/>
                  <a:pt x="559" y="494"/>
                  <a:pt x="559" y="494"/>
                </a:cubicBezTo>
                <a:cubicBezTo>
                  <a:pt x="560" y="494"/>
                  <a:pt x="560" y="493"/>
                  <a:pt x="559" y="493"/>
                </a:cubicBezTo>
                <a:close/>
                <a:moveTo>
                  <a:pt x="763" y="503"/>
                </a:moveTo>
                <a:cubicBezTo>
                  <a:pt x="762" y="503"/>
                  <a:pt x="764" y="504"/>
                  <a:pt x="762" y="505"/>
                </a:cubicBezTo>
                <a:cubicBezTo>
                  <a:pt x="763" y="506"/>
                  <a:pt x="763" y="506"/>
                  <a:pt x="763" y="506"/>
                </a:cubicBezTo>
                <a:cubicBezTo>
                  <a:pt x="762" y="507"/>
                  <a:pt x="762" y="509"/>
                  <a:pt x="762" y="509"/>
                </a:cubicBezTo>
                <a:cubicBezTo>
                  <a:pt x="762" y="509"/>
                  <a:pt x="761" y="510"/>
                  <a:pt x="761" y="510"/>
                </a:cubicBezTo>
                <a:cubicBezTo>
                  <a:pt x="761" y="511"/>
                  <a:pt x="761" y="511"/>
                  <a:pt x="761" y="511"/>
                </a:cubicBezTo>
                <a:cubicBezTo>
                  <a:pt x="761" y="512"/>
                  <a:pt x="761" y="512"/>
                  <a:pt x="760" y="512"/>
                </a:cubicBezTo>
                <a:cubicBezTo>
                  <a:pt x="760" y="512"/>
                  <a:pt x="760" y="513"/>
                  <a:pt x="760" y="513"/>
                </a:cubicBezTo>
                <a:cubicBezTo>
                  <a:pt x="760" y="513"/>
                  <a:pt x="760" y="513"/>
                  <a:pt x="760" y="514"/>
                </a:cubicBezTo>
                <a:cubicBezTo>
                  <a:pt x="760" y="514"/>
                  <a:pt x="760" y="514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4"/>
                </a:cubicBezTo>
                <a:cubicBezTo>
                  <a:pt x="761" y="514"/>
                  <a:pt x="760" y="513"/>
                  <a:pt x="761" y="513"/>
                </a:cubicBezTo>
                <a:cubicBezTo>
                  <a:pt x="761" y="513"/>
                  <a:pt x="761" y="512"/>
                  <a:pt x="761" y="512"/>
                </a:cubicBezTo>
                <a:cubicBezTo>
                  <a:pt x="761" y="512"/>
                  <a:pt x="762" y="511"/>
                  <a:pt x="762" y="511"/>
                </a:cubicBezTo>
                <a:cubicBezTo>
                  <a:pt x="762" y="510"/>
                  <a:pt x="763" y="510"/>
                  <a:pt x="763" y="509"/>
                </a:cubicBezTo>
                <a:cubicBezTo>
                  <a:pt x="763" y="508"/>
                  <a:pt x="763" y="507"/>
                  <a:pt x="763" y="506"/>
                </a:cubicBezTo>
                <a:cubicBezTo>
                  <a:pt x="763" y="505"/>
                  <a:pt x="763" y="505"/>
                  <a:pt x="764" y="505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3" y="503"/>
                  <a:pt x="763" y="503"/>
                </a:cubicBezTo>
                <a:close/>
                <a:moveTo>
                  <a:pt x="578" y="523"/>
                </a:moveTo>
                <a:cubicBezTo>
                  <a:pt x="578" y="523"/>
                  <a:pt x="578" y="524"/>
                  <a:pt x="577" y="523"/>
                </a:cubicBezTo>
                <a:cubicBezTo>
                  <a:pt x="577" y="524"/>
                  <a:pt x="577" y="525"/>
                  <a:pt x="577" y="525"/>
                </a:cubicBezTo>
                <a:cubicBezTo>
                  <a:pt x="578" y="524"/>
                  <a:pt x="579" y="524"/>
                  <a:pt x="578" y="523"/>
                </a:cubicBezTo>
                <a:close/>
                <a:moveTo>
                  <a:pt x="575" y="519"/>
                </a:moveTo>
                <a:cubicBezTo>
                  <a:pt x="574" y="519"/>
                  <a:pt x="575" y="518"/>
                  <a:pt x="574" y="518"/>
                </a:cubicBezTo>
                <a:cubicBezTo>
                  <a:pt x="573" y="519"/>
                  <a:pt x="574" y="520"/>
                  <a:pt x="575" y="519"/>
                </a:cubicBezTo>
                <a:close/>
                <a:moveTo>
                  <a:pt x="566" y="505"/>
                </a:moveTo>
                <a:cubicBezTo>
                  <a:pt x="565" y="505"/>
                  <a:pt x="565" y="506"/>
                  <a:pt x="565" y="506"/>
                </a:cubicBezTo>
                <a:cubicBezTo>
                  <a:pt x="566" y="507"/>
                  <a:pt x="566" y="506"/>
                  <a:pt x="566" y="505"/>
                </a:cubicBezTo>
                <a:close/>
                <a:moveTo>
                  <a:pt x="573" y="516"/>
                </a:moveTo>
                <a:cubicBezTo>
                  <a:pt x="573" y="516"/>
                  <a:pt x="572" y="516"/>
                  <a:pt x="572" y="516"/>
                </a:cubicBezTo>
                <a:cubicBezTo>
                  <a:pt x="572" y="517"/>
                  <a:pt x="573" y="518"/>
                  <a:pt x="573" y="518"/>
                </a:cubicBezTo>
                <a:cubicBezTo>
                  <a:pt x="574" y="518"/>
                  <a:pt x="573" y="517"/>
                  <a:pt x="573" y="516"/>
                </a:cubicBezTo>
                <a:close/>
                <a:moveTo>
                  <a:pt x="578" y="526"/>
                </a:moveTo>
                <a:cubicBezTo>
                  <a:pt x="579" y="526"/>
                  <a:pt x="579" y="527"/>
                  <a:pt x="579" y="528"/>
                </a:cubicBezTo>
                <a:cubicBezTo>
                  <a:pt x="580" y="527"/>
                  <a:pt x="580" y="527"/>
                  <a:pt x="580" y="526"/>
                </a:cubicBezTo>
                <a:cubicBezTo>
                  <a:pt x="579" y="526"/>
                  <a:pt x="578" y="525"/>
                  <a:pt x="578" y="525"/>
                </a:cubicBezTo>
                <a:cubicBezTo>
                  <a:pt x="578" y="525"/>
                  <a:pt x="578" y="525"/>
                  <a:pt x="577" y="525"/>
                </a:cubicBezTo>
                <a:cubicBezTo>
                  <a:pt x="577" y="526"/>
                  <a:pt x="577" y="526"/>
                  <a:pt x="578" y="526"/>
                </a:cubicBezTo>
                <a:close/>
                <a:moveTo>
                  <a:pt x="593" y="541"/>
                </a:moveTo>
                <a:cubicBezTo>
                  <a:pt x="593" y="540"/>
                  <a:pt x="592" y="540"/>
                  <a:pt x="592" y="540"/>
                </a:cubicBezTo>
                <a:cubicBezTo>
                  <a:pt x="592" y="540"/>
                  <a:pt x="591" y="541"/>
                  <a:pt x="592" y="541"/>
                </a:cubicBezTo>
                <a:cubicBezTo>
                  <a:pt x="592" y="541"/>
                  <a:pt x="592" y="541"/>
                  <a:pt x="593" y="541"/>
                </a:cubicBezTo>
                <a:close/>
                <a:moveTo>
                  <a:pt x="752" y="531"/>
                </a:moveTo>
                <a:cubicBezTo>
                  <a:pt x="751" y="531"/>
                  <a:pt x="751" y="531"/>
                  <a:pt x="751" y="531"/>
                </a:cubicBezTo>
                <a:cubicBezTo>
                  <a:pt x="751" y="531"/>
                  <a:pt x="752" y="531"/>
                  <a:pt x="752" y="531"/>
                </a:cubicBezTo>
                <a:close/>
                <a:moveTo>
                  <a:pt x="759" y="517"/>
                </a:moveTo>
                <a:cubicBezTo>
                  <a:pt x="761" y="517"/>
                  <a:pt x="761" y="516"/>
                  <a:pt x="760" y="516"/>
                </a:cubicBezTo>
                <a:cubicBezTo>
                  <a:pt x="760" y="516"/>
                  <a:pt x="759" y="516"/>
                  <a:pt x="759" y="517"/>
                </a:cubicBezTo>
                <a:close/>
                <a:moveTo>
                  <a:pt x="584" y="535"/>
                </a:moveTo>
                <a:cubicBezTo>
                  <a:pt x="584" y="536"/>
                  <a:pt x="586" y="535"/>
                  <a:pt x="585" y="535"/>
                </a:cubicBezTo>
                <a:cubicBezTo>
                  <a:pt x="585" y="534"/>
                  <a:pt x="584" y="535"/>
                  <a:pt x="584" y="535"/>
                </a:cubicBezTo>
                <a:close/>
                <a:moveTo>
                  <a:pt x="582" y="530"/>
                </a:moveTo>
                <a:cubicBezTo>
                  <a:pt x="582" y="530"/>
                  <a:pt x="583" y="531"/>
                  <a:pt x="583" y="531"/>
                </a:cubicBezTo>
                <a:cubicBezTo>
                  <a:pt x="583" y="531"/>
                  <a:pt x="584" y="530"/>
                  <a:pt x="584" y="530"/>
                </a:cubicBezTo>
                <a:cubicBezTo>
                  <a:pt x="583" y="530"/>
                  <a:pt x="583" y="529"/>
                  <a:pt x="582" y="529"/>
                </a:cubicBezTo>
                <a:cubicBezTo>
                  <a:pt x="582" y="530"/>
                  <a:pt x="581" y="530"/>
                  <a:pt x="581" y="531"/>
                </a:cubicBezTo>
                <a:cubicBezTo>
                  <a:pt x="582" y="531"/>
                  <a:pt x="582" y="530"/>
                  <a:pt x="582" y="530"/>
                </a:cubicBezTo>
                <a:close/>
                <a:moveTo>
                  <a:pt x="584" y="531"/>
                </a:moveTo>
                <a:cubicBezTo>
                  <a:pt x="584" y="533"/>
                  <a:pt x="584" y="533"/>
                  <a:pt x="584" y="533"/>
                </a:cubicBezTo>
                <a:cubicBezTo>
                  <a:pt x="585" y="533"/>
                  <a:pt x="584" y="534"/>
                  <a:pt x="586" y="534"/>
                </a:cubicBezTo>
                <a:cubicBezTo>
                  <a:pt x="585" y="533"/>
                  <a:pt x="585" y="531"/>
                  <a:pt x="584" y="531"/>
                </a:cubicBezTo>
                <a:close/>
                <a:moveTo>
                  <a:pt x="581" y="529"/>
                </a:moveTo>
                <a:cubicBezTo>
                  <a:pt x="581" y="529"/>
                  <a:pt x="581" y="529"/>
                  <a:pt x="581" y="529"/>
                </a:cubicBezTo>
                <a:cubicBezTo>
                  <a:pt x="581" y="529"/>
                  <a:pt x="582" y="529"/>
                  <a:pt x="582" y="528"/>
                </a:cubicBezTo>
                <a:cubicBezTo>
                  <a:pt x="581" y="528"/>
                  <a:pt x="581" y="528"/>
                  <a:pt x="581" y="528"/>
                </a:cubicBezTo>
                <a:lnTo>
                  <a:pt x="581" y="529"/>
                </a:lnTo>
                <a:close/>
                <a:moveTo>
                  <a:pt x="479" y="13"/>
                </a:moveTo>
                <a:cubicBezTo>
                  <a:pt x="480" y="14"/>
                  <a:pt x="479" y="13"/>
                  <a:pt x="480" y="14"/>
                </a:cubicBezTo>
                <a:cubicBezTo>
                  <a:pt x="480" y="14"/>
                  <a:pt x="480" y="14"/>
                  <a:pt x="480" y="14"/>
                </a:cubicBezTo>
                <a:cubicBezTo>
                  <a:pt x="482" y="15"/>
                  <a:pt x="484" y="15"/>
                  <a:pt x="484" y="16"/>
                </a:cubicBezTo>
                <a:cubicBezTo>
                  <a:pt x="484" y="16"/>
                  <a:pt x="485" y="16"/>
                  <a:pt x="485" y="16"/>
                </a:cubicBezTo>
                <a:cubicBezTo>
                  <a:pt x="485" y="16"/>
                  <a:pt x="485" y="17"/>
                  <a:pt x="485" y="17"/>
                </a:cubicBezTo>
                <a:cubicBezTo>
                  <a:pt x="485" y="17"/>
                  <a:pt x="486" y="17"/>
                  <a:pt x="486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6" y="17"/>
                  <a:pt x="487" y="17"/>
                  <a:pt x="487" y="17"/>
                </a:cubicBezTo>
                <a:cubicBezTo>
                  <a:pt x="488" y="18"/>
                  <a:pt x="489" y="17"/>
                  <a:pt x="489" y="18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91" y="19"/>
                  <a:pt x="492" y="19"/>
                  <a:pt x="492" y="19"/>
                </a:cubicBezTo>
                <a:cubicBezTo>
                  <a:pt x="493" y="20"/>
                  <a:pt x="492" y="18"/>
                  <a:pt x="493" y="19"/>
                </a:cubicBezTo>
                <a:cubicBezTo>
                  <a:pt x="493" y="19"/>
                  <a:pt x="494" y="20"/>
                  <a:pt x="495" y="20"/>
                </a:cubicBezTo>
                <a:cubicBezTo>
                  <a:pt x="495" y="21"/>
                  <a:pt x="495" y="21"/>
                  <a:pt x="495" y="21"/>
                </a:cubicBezTo>
                <a:cubicBezTo>
                  <a:pt x="496" y="21"/>
                  <a:pt x="497" y="21"/>
                  <a:pt x="497" y="21"/>
                </a:cubicBezTo>
                <a:cubicBezTo>
                  <a:pt x="497" y="21"/>
                  <a:pt x="497" y="22"/>
                  <a:pt x="498" y="22"/>
                </a:cubicBezTo>
                <a:cubicBezTo>
                  <a:pt x="498" y="23"/>
                  <a:pt x="499" y="23"/>
                  <a:pt x="499" y="23"/>
                </a:cubicBezTo>
                <a:cubicBezTo>
                  <a:pt x="500" y="23"/>
                  <a:pt x="500" y="22"/>
                  <a:pt x="501" y="22"/>
                </a:cubicBezTo>
                <a:cubicBezTo>
                  <a:pt x="502" y="23"/>
                  <a:pt x="504" y="25"/>
                  <a:pt x="504" y="26"/>
                </a:cubicBezTo>
                <a:cubicBezTo>
                  <a:pt x="505" y="26"/>
                  <a:pt x="506" y="26"/>
                  <a:pt x="506" y="27"/>
                </a:cubicBezTo>
                <a:cubicBezTo>
                  <a:pt x="506" y="27"/>
                  <a:pt x="507" y="27"/>
                  <a:pt x="507" y="27"/>
                </a:cubicBezTo>
                <a:cubicBezTo>
                  <a:pt x="507" y="27"/>
                  <a:pt x="507" y="27"/>
                  <a:pt x="507" y="27"/>
                </a:cubicBezTo>
                <a:cubicBezTo>
                  <a:pt x="507" y="27"/>
                  <a:pt x="508" y="27"/>
                  <a:pt x="508" y="27"/>
                </a:cubicBezTo>
                <a:cubicBezTo>
                  <a:pt x="508" y="27"/>
                  <a:pt x="508" y="28"/>
                  <a:pt x="508" y="28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10" y="29"/>
                  <a:pt x="512" y="30"/>
                  <a:pt x="513" y="30"/>
                </a:cubicBezTo>
                <a:cubicBezTo>
                  <a:pt x="514" y="31"/>
                  <a:pt x="515" y="31"/>
                  <a:pt x="516" y="32"/>
                </a:cubicBezTo>
                <a:cubicBezTo>
                  <a:pt x="516" y="32"/>
                  <a:pt x="516" y="32"/>
                  <a:pt x="516" y="33"/>
                </a:cubicBezTo>
                <a:cubicBezTo>
                  <a:pt x="517" y="33"/>
                  <a:pt x="517" y="33"/>
                  <a:pt x="518" y="34"/>
                </a:cubicBezTo>
                <a:cubicBezTo>
                  <a:pt x="518" y="34"/>
                  <a:pt x="518" y="34"/>
                  <a:pt x="518" y="34"/>
                </a:cubicBezTo>
                <a:cubicBezTo>
                  <a:pt x="518" y="34"/>
                  <a:pt x="519" y="35"/>
                  <a:pt x="519" y="35"/>
                </a:cubicBezTo>
                <a:cubicBezTo>
                  <a:pt x="520" y="36"/>
                  <a:pt x="521" y="36"/>
                  <a:pt x="521" y="36"/>
                </a:cubicBezTo>
                <a:cubicBezTo>
                  <a:pt x="522" y="38"/>
                  <a:pt x="523" y="37"/>
                  <a:pt x="523" y="39"/>
                </a:cubicBezTo>
                <a:cubicBezTo>
                  <a:pt x="524" y="39"/>
                  <a:pt x="526" y="39"/>
                  <a:pt x="526" y="40"/>
                </a:cubicBezTo>
                <a:cubicBezTo>
                  <a:pt x="527" y="40"/>
                  <a:pt x="527" y="41"/>
                  <a:pt x="527" y="41"/>
                </a:cubicBezTo>
                <a:cubicBezTo>
                  <a:pt x="528" y="41"/>
                  <a:pt x="529" y="41"/>
                  <a:pt x="529" y="42"/>
                </a:cubicBezTo>
                <a:cubicBezTo>
                  <a:pt x="529" y="42"/>
                  <a:pt x="529" y="43"/>
                  <a:pt x="530" y="43"/>
                </a:cubicBezTo>
                <a:cubicBezTo>
                  <a:pt x="530" y="43"/>
                  <a:pt x="531" y="44"/>
                  <a:pt x="531" y="44"/>
                </a:cubicBezTo>
                <a:cubicBezTo>
                  <a:pt x="531" y="44"/>
                  <a:pt x="531" y="45"/>
                  <a:pt x="532" y="45"/>
                </a:cubicBezTo>
                <a:cubicBezTo>
                  <a:pt x="532" y="45"/>
                  <a:pt x="532" y="45"/>
                  <a:pt x="532" y="45"/>
                </a:cubicBezTo>
                <a:cubicBezTo>
                  <a:pt x="533" y="46"/>
                  <a:pt x="533" y="46"/>
                  <a:pt x="533" y="46"/>
                </a:cubicBezTo>
                <a:cubicBezTo>
                  <a:pt x="533" y="46"/>
                  <a:pt x="533" y="46"/>
                  <a:pt x="534" y="46"/>
                </a:cubicBezTo>
                <a:cubicBezTo>
                  <a:pt x="534" y="47"/>
                  <a:pt x="534" y="47"/>
                  <a:pt x="534" y="48"/>
                </a:cubicBezTo>
                <a:cubicBezTo>
                  <a:pt x="535" y="48"/>
                  <a:pt x="535" y="48"/>
                  <a:pt x="536" y="48"/>
                </a:cubicBezTo>
                <a:cubicBezTo>
                  <a:pt x="536" y="48"/>
                  <a:pt x="536" y="49"/>
                  <a:pt x="536" y="49"/>
                </a:cubicBezTo>
                <a:cubicBezTo>
                  <a:pt x="536" y="49"/>
                  <a:pt x="537" y="49"/>
                  <a:pt x="537" y="49"/>
                </a:cubicBezTo>
                <a:cubicBezTo>
                  <a:pt x="537" y="49"/>
                  <a:pt x="537" y="50"/>
                  <a:pt x="537" y="50"/>
                </a:cubicBezTo>
                <a:cubicBezTo>
                  <a:pt x="538" y="50"/>
                  <a:pt x="539" y="51"/>
                  <a:pt x="539" y="51"/>
                </a:cubicBezTo>
                <a:cubicBezTo>
                  <a:pt x="540" y="51"/>
                  <a:pt x="541" y="52"/>
                  <a:pt x="542" y="52"/>
                </a:cubicBezTo>
                <a:cubicBezTo>
                  <a:pt x="542" y="54"/>
                  <a:pt x="543" y="54"/>
                  <a:pt x="543" y="54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4" y="56"/>
                  <a:pt x="545" y="56"/>
                  <a:pt x="546" y="57"/>
                </a:cubicBezTo>
                <a:cubicBezTo>
                  <a:pt x="546" y="57"/>
                  <a:pt x="546" y="58"/>
                  <a:pt x="546" y="58"/>
                </a:cubicBezTo>
                <a:cubicBezTo>
                  <a:pt x="546" y="58"/>
                  <a:pt x="547" y="58"/>
                  <a:pt x="547" y="58"/>
                </a:cubicBezTo>
                <a:cubicBezTo>
                  <a:pt x="548" y="59"/>
                  <a:pt x="549" y="60"/>
                  <a:pt x="550" y="61"/>
                </a:cubicBezTo>
                <a:cubicBezTo>
                  <a:pt x="551" y="61"/>
                  <a:pt x="551" y="62"/>
                  <a:pt x="552" y="63"/>
                </a:cubicBezTo>
                <a:cubicBezTo>
                  <a:pt x="552" y="64"/>
                  <a:pt x="553" y="64"/>
                  <a:pt x="553" y="64"/>
                </a:cubicBezTo>
                <a:cubicBezTo>
                  <a:pt x="554" y="65"/>
                  <a:pt x="554" y="65"/>
                  <a:pt x="554" y="66"/>
                </a:cubicBezTo>
                <a:cubicBezTo>
                  <a:pt x="556" y="67"/>
                  <a:pt x="556" y="68"/>
                  <a:pt x="558" y="68"/>
                </a:cubicBezTo>
                <a:cubicBezTo>
                  <a:pt x="558" y="71"/>
                  <a:pt x="559" y="71"/>
                  <a:pt x="560" y="71"/>
                </a:cubicBezTo>
                <a:cubicBezTo>
                  <a:pt x="560" y="73"/>
                  <a:pt x="560" y="73"/>
                  <a:pt x="561" y="74"/>
                </a:cubicBezTo>
                <a:cubicBezTo>
                  <a:pt x="562" y="75"/>
                  <a:pt x="563" y="78"/>
                  <a:pt x="565" y="79"/>
                </a:cubicBezTo>
                <a:cubicBezTo>
                  <a:pt x="565" y="80"/>
                  <a:pt x="565" y="80"/>
                  <a:pt x="565" y="81"/>
                </a:cubicBezTo>
                <a:cubicBezTo>
                  <a:pt x="566" y="81"/>
                  <a:pt x="566" y="82"/>
                  <a:pt x="567" y="82"/>
                </a:cubicBezTo>
                <a:cubicBezTo>
                  <a:pt x="567" y="84"/>
                  <a:pt x="568" y="85"/>
                  <a:pt x="568" y="86"/>
                </a:cubicBezTo>
                <a:cubicBezTo>
                  <a:pt x="569" y="86"/>
                  <a:pt x="570" y="88"/>
                  <a:pt x="571" y="88"/>
                </a:cubicBezTo>
                <a:cubicBezTo>
                  <a:pt x="570" y="89"/>
                  <a:pt x="572" y="89"/>
                  <a:pt x="572" y="90"/>
                </a:cubicBezTo>
                <a:cubicBezTo>
                  <a:pt x="572" y="91"/>
                  <a:pt x="573" y="91"/>
                  <a:pt x="574" y="92"/>
                </a:cubicBezTo>
                <a:cubicBezTo>
                  <a:pt x="573" y="94"/>
                  <a:pt x="574" y="95"/>
                  <a:pt x="574" y="96"/>
                </a:cubicBezTo>
                <a:cubicBezTo>
                  <a:pt x="574" y="97"/>
                  <a:pt x="575" y="97"/>
                  <a:pt x="574" y="97"/>
                </a:cubicBezTo>
                <a:cubicBezTo>
                  <a:pt x="576" y="98"/>
                  <a:pt x="576" y="99"/>
                  <a:pt x="577" y="99"/>
                </a:cubicBezTo>
                <a:cubicBezTo>
                  <a:pt x="577" y="99"/>
                  <a:pt x="577" y="101"/>
                  <a:pt x="577" y="101"/>
                </a:cubicBezTo>
                <a:cubicBezTo>
                  <a:pt x="577" y="101"/>
                  <a:pt x="578" y="101"/>
                  <a:pt x="578" y="101"/>
                </a:cubicBezTo>
                <a:cubicBezTo>
                  <a:pt x="577" y="102"/>
                  <a:pt x="577" y="102"/>
                  <a:pt x="577" y="102"/>
                </a:cubicBezTo>
                <a:cubicBezTo>
                  <a:pt x="577" y="103"/>
                  <a:pt x="578" y="103"/>
                  <a:pt x="578" y="104"/>
                </a:cubicBezTo>
                <a:cubicBezTo>
                  <a:pt x="579" y="104"/>
                  <a:pt x="579" y="105"/>
                  <a:pt x="579" y="106"/>
                </a:cubicBezTo>
                <a:cubicBezTo>
                  <a:pt x="579" y="108"/>
                  <a:pt x="580" y="109"/>
                  <a:pt x="580" y="111"/>
                </a:cubicBezTo>
                <a:cubicBezTo>
                  <a:pt x="583" y="120"/>
                  <a:pt x="586" y="129"/>
                  <a:pt x="587" y="139"/>
                </a:cubicBezTo>
                <a:cubicBezTo>
                  <a:pt x="587" y="142"/>
                  <a:pt x="587" y="144"/>
                  <a:pt x="587" y="147"/>
                </a:cubicBezTo>
                <a:cubicBezTo>
                  <a:pt x="587" y="155"/>
                  <a:pt x="587" y="163"/>
                  <a:pt x="583" y="171"/>
                </a:cubicBezTo>
                <a:cubicBezTo>
                  <a:pt x="582" y="172"/>
                  <a:pt x="581" y="175"/>
                  <a:pt x="580" y="176"/>
                </a:cubicBezTo>
                <a:cubicBezTo>
                  <a:pt x="577" y="179"/>
                  <a:pt x="575" y="181"/>
                  <a:pt x="571" y="183"/>
                </a:cubicBezTo>
                <a:cubicBezTo>
                  <a:pt x="565" y="185"/>
                  <a:pt x="557" y="185"/>
                  <a:pt x="552" y="180"/>
                </a:cubicBezTo>
                <a:cubicBezTo>
                  <a:pt x="550" y="179"/>
                  <a:pt x="549" y="178"/>
                  <a:pt x="548" y="177"/>
                </a:cubicBezTo>
                <a:cubicBezTo>
                  <a:pt x="547" y="175"/>
                  <a:pt x="547" y="174"/>
                  <a:pt x="546" y="172"/>
                </a:cubicBezTo>
                <a:cubicBezTo>
                  <a:pt x="546" y="170"/>
                  <a:pt x="546" y="168"/>
                  <a:pt x="546" y="167"/>
                </a:cubicBezTo>
                <a:cubicBezTo>
                  <a:pt x="548" y="172"/>
                  <a:pt x="556" y="172"/>
                  <a:pt x="560" y="171"/>
                </a:cubicBezTo>
                <a:cubicBezTo>
                  <a:pt x="565" y="169"/>
                  <a:pt x="569" y="166"/>
                  <a:pt x="571" y="161"/>
                </a:cubicBezTo>
                <a:cubicBezTo>
                  <a:pt x="576" y="148"/>
                  <a:pt x="570" y="133"/>
                  <a:pt x="559" y="127"/>
                </a:cubicBezTo>
                <a:cubicBezTo>
                  <a:pt x="550" y="122"/>
                  <a:pt x="537" y="121"/>
                  <a:pt x="528" y="126"/>
                </a:cubicBezTo>
                <a:cubicBezTo>
                  <a:pt x="523" y="128"/>
                  <a:pt x="518" y="132"/>
                  <a:pt x="515" y="137"/>
                </a:cubicBezTo>
                <a:cubicBezTo>
                  <a:pt x="504" y="154"/>
                  <a:pt x="503" y="179"/>
                  <a:pt x="518" y="194"/>
                </a:cubicBezTo>
                <a:cubicBezTo>
                  <a:pt x="521" y="198"/>
                  <a:pt x="526" y="201"/>
                  <a:pt x="531" y="203"/>
                </a:cubicBezTo>
                <a:cubicBezTo>
                  <a:pt x="531" y="203"/>
                  <a:pt x="531" y="203"/>
                  <a:pt x="531" y="203"/>
                </a:cubicBezTo>
                <a:cubicBezTo>
                  <a:pt x="526" y="211"/>
                  <a:pt x="521" y="220"/>
                  <a:pt x="525" y="230"/>
                </a:cubicBezTo>
                <a:cubicBezTo>
                  <a:pt x="531" y="248"/>
                  <a:pt x="545" y="255"/>
                  <a:pt x="562" y="256"/>
                </a:cubicBezTo>
                <a:cubicBezTo>
                  <a:pt x="572" y="256"/>
                  <a:pt x="582" y="249"/>
                  <a:pt x="586" y="243"/>
                </a:cubicBezTo>
                <a:cubicBezTo>
                  <a:pt x="592" y="233"/>
                  <a:pt x="589" y="232"/>
                  <a:pt x="588" y="231"/>
                </a:cubicBezTo>
                <a:cubicBezTo>
                  <a:pt x="595" y="231"/>
                  <a:pt x="603" y="230"/>
                  <a:pt x="608" y="226"/>
                </a:cubicBezTo>
                <a:cubicBezTo>
                  <a:pt x="621" y="217"/>
                  <a:pt x="623" y="201"/>
                  <a:pt x="625" y="180"/>
                </a:cubicBezTo>
                <a:cubicBezTo>
                  <a:pt x="626" y="165"/>
                  <a:pt x="625" y="150"/>
                  <a:pt x="621" y="135"/>
                </a:cubicBezTo>
                <a:cubicBezTo>
                  <a:pt x="619" y="130"/>
                  <a:pt x="617" y="124"/>
                  <a:pt x="615" y="119"/>
                </a:cubicBezTo>
                <a:cubicBezTo>
                  <a:pt x="615" y="118"/>
                  <a:pt x="615" y="118"/>
                  <a:pt x="614" y="117"/>
                </a:cubicBezTo>
                <a:cubicBezTo>
                  <a:pt x="612" y="112"/>
                  <a:pt x="610" y="106"/>
                  <a:pt x="607" y="101"/>
                </a:cubicBezTo>
                <a:cubicBezTo>
                  <a:pt x="606" y="100"/>
                  <a:pt x="606" y="97"/>
                  <a:pt x="605" y="95"/>
                </a:cubicBezTo>
                <a:cubicBezTo>
                  <a:pt x="604" y="94"/>
                  <a:pt x="604" y="94"/>
                  <a:pt x="603" y="93"/>
                </a:cubicBezTo>
                <a:cubicBezTo>
                  <a:pt x="602" y="92"/>
                  <a:pt x="603" y="94"/>
                  <a:pt x="603" y="93"/>
                </a:cubicBezTo>
                <a:cubicBezTo>
                  <a:pt x="603" y="93"/>
                  <a:pt x="603" y="92"/>
                  <a:pt x="603" y="92"/>
                </a:cubicBezTo>
                <a:cubicBezTo>
                  <a:pt x="603" y="92"/>
                  <a:pt x="602" y="91"/>
                  <a:pt x="602" y="91"/>
                </a:cubicBezTo>
                <a:cubicBezTo>
                  <a:pt x="601" y="91"/>
                  <a:pt x="601" y="89"/>
                  <a:pt x="600" y="89"/>
                </a:cubicBezTo>
                <a:cubicBezTo>
                  <a:pt x="600" y="89"/>
                  <a:pt x="600" y="88"/>
                  <a:pt x="600" y="87"/>
                </a:cubicBezTo>
                <a:cubicBezTo>
                  <a:pt x="598" y="88"/>
                  <a:pt x="599" y="86"/>
                  <a:pt x="598" y="86"/>
                </a:cubicBezTo>
                <a:cubicBezTo>
                  <a:pt x="597" y="84"/>
                  <a:pt x="598" y="83"/>
                  <a:pt x="597" y="81"/>
                </a:cubicBezTo>
                <a:cubicBezTo>
                  <a:pt x="596" y="80"/>
                  <a:pt x="592" y="78"/>
                  <a:pt x="593" y="76"/>
                </a:cubicBezTo>
                <a:cubicBezTo>
                  <a:pt x="592" y="76"/>
                  <a:pt x="591" y="75"/>
                  <a:pt x="591" y="75"/>
                </a:cubicBezTo>
                <a:cubicBezTo>
                  <a:pt x="590" y="74"/>
                  <a:pt x="590" y="75"/>
                  <a:pt x="589" y="75"/>
                </a:cubicBezTo>
                <a:cubicBezTo>
                  <a:pt x="587" y="72"/>
                  <a:pt x="588" y="73"/>
                  <a:pt x="586" y="71"/>
                </a:cubicBezTo>
                <a:cubicBezTo>
                  <a:pt x="586" y="71"/>
                  <a:pt x="586" y="70"/>
                  <a:pt x="585" y="69"/>
                </a:cubicBezTo>
                <a:cubicBezTo>
                  <a:pt x="586" y="68"/>
                  <a:pt x="584" y="69"/>
                  <a:pt x="584" y="67"/>
                </a:cubicBezTo>
                <a:cubicBezTo>
                  <a:pt x="584" y="67"/>
                  <a:pt x="584" y="68"/>
                  <a:pt x="583" y="68"/>
                </a:cubicBezTo>
                <a:cubicBezTo>
                  <a:pt x="582" y="67"/>
                  <a:pt x="582" y="65"/>
                  <a:pt x="582" y="64"/>
                </a:cubicBezTo>
                <a:cubicBezTo>
                  <a:pt x="580" y="64"/>
                  <a:pt x="580" y="62"/>
                  <a:pt x="578" y="62"/>
                </a:cubicBezTo>
                <a:cubicBezTo>
                  <a:pt x="578" y="61"/>
                  <a:pt x="577" y="61"/>
                  <a:pt x="577" y="61"/>
                </a:cubicBezTo>
                <a:cubicBezTo>
                  <a:pt x="576" y="60"/>
                  <a:pt x="576" y="60"/>
                  <a:pt x="576" y="60"/>
                </a:cubicBezTo>
                <a:cubicBezTo>
                  <a:pt x="575" y="59"/>
                  <a:pt x="575" y="58"/>
                  <a:pt x="574" y="59"/>
                </a:cubicBezTo>
                <a:cubicBezTo>
                  <a:pt x="573" y="58"/>
                  <a:pt x="573" y="57"/>
                  <a:pt x="572" y="56"/>
                </a:cubicBezTo>
                <a:cubicBezTo>
                  <a:pt x="572" y="56"/>
                  <a:pt x="571" y="56"/>
                  <a:pt x="571" y="56"/>
                </a:cubicBezTo>
                <a:cubicBezTo>
                  <a:pt x="571" y="55"/>
                  <a:pt x="571" y="55"/>
                  <a:pt x="571" y="55"/>
                </a:cubicBezTo>
                <a:cubicBezTo>
                  <a:pt x="570" y="55"/>
                  <a:pt x="570" y="55"/>
                  <a:pt x="569" y="54"/>
                </a:cubicBezTo>
                <a:cubicBezTo>
                  <a:pt x="569" y="53"/>
                  <a:pt x="568" y="53"/>
                  <a:pt x="567" y="52"/>
                </a:cubicBezTo>
                <a:cubicBezTo>
                  <a:pt x="567" y="52"/>
                  <a:pt x="567" y="52"/>
                  <a:pt x="567" y="52"/>
                </a:cubicBezTo>
                <a:cubicBezTo>
                  <a:pt x="567" y="51"/>
                  <a:pt x="565" y="52"/>
                  <a:pt x="565" y="51"/>
                </a:cubicBezTo>
                <a:cubicBezTo>
                  <a:pt x="564" y="50"/>
                  <a:pt x="564" y="49"/>
                  <a:pt x="563" y="48"/>
                </a:cubicBezTo>
                <a:cubicBezTo>
                  <a:pt x="560" y="48"/>
                  <a:pt x="560" y="45"/>
                  <a:pt x="557" y="45"/>
                </a:cubicBezTo>
                <a:cubicBezTo>
                  <a:pt x="557" y="44"/>
                  <a:pt x="556" y="43"/>
                  <a:pt x="554" y="43"/>
                </a:cubicBezTo>
                <a:cubicBezTo>
                  <a:pt x="555" y="42"/>
                  <a:pt x="553" y="42"/>
                  <a:pt x="553" y="41"/>
                </a:cubicBezTo>
                <a:cubicBezTo>
                  <a:pt x="552" y="41"/>
                  <a:pt x="552" y="40"/>
                  <a:pt x="551" y="40"/>
                </a:cubicBezTo>
                <a:cubicBezTo>
                  <a:pt x="549" y="37"/>
                  <a:pt x="546" y="35"/>
                  <a:pt x="543" y="34"/>
                </a:cubicBezTo>
                <a:cubicBezTo>
                  <a:pt x="541" y="32"/>
                  <a:pt x="538" y="30"/>
                  <a:pt x="536" y="31"/>
                </a:cubicBezTo>
                <a:cubicBezTo>
                  <a:pt x="535" y="30"/>
                  <a:pt x="534" y="30"/>
                  <a:pt x="534" y="29"/>
                </a:cubicBezTo>
                <a:cubicBezTo>
                  <a:pt x="533" y="29"/>
                  <a:pt x="531" y="27"/>
                  <a:pt x="532" y="30"/>
                </a:cubicBezTo>
                <a:cubicBezTo>
                  <a:pt x="531" y="29"/>
                  <a:pt x="530" y="27"/>
                  <a:pt x="529" y="26"/>
                </a:cubicBezTo>
                <a:cubicBezTo>
                  <a:pt x="527" y="25"/>
                  <a:pt x="528" y="27"/>
                  <a:pt x="527" y="26"/>
                </a:cubicBezTo>
                <a:cubicBezTo>
                  <a:pt x="527" y="25"/>
                  <a:pt x="526" y="25"/>
                  <a:pt x="525" y="25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3" y="25"/>
                  <a:pt x="524" y="24"/>
                  <a:pt x="523" y="24"/>
                </a:cubicBezTo>
                <a:cubicBezTo>
                  <a:pt x="522" y="24"/>
                  <a:pt x="522" y="24"/>
                  <a:pt x="522" y="24"/>
                </a:cubicBezTo>
                <a:cubicBezTo>
                  <a:pt x="522" y="24"/>
                  <a:pt x="521" y="24"/>
                  <a:pt x="521" y="24"/>
                </a:cubicBezTo>
                <a:cubicBezTo>
                  <a:pt x="521" y="24"/>
                  <a:pt x="521" y="23"/>
                  <a:pt x="521" y="23"/>
                </a:cubicBezTo>
                <a:cubicBezTo>
                  <a:pt x="521" y="23"/>
                  <a:pt x="519" y="22"/>
                  <a:pt x="518" y="21"/>
                </a:cubicBezTo>
                <a:cubicBezTo>
                  <a:pt x="518" y="21"/>
                  <a:pt x="516" y="22"/>
                  <a:pt x="516" y="22"/>
                </a:cubicBezTo>
                <a:cubicBezTo>
                  <a:pt x="516" y="22"/>
                  <a:pt x="516" y="22"/>
                  <a:pt x="516" y="22"/>
                </a:cubicBezTo>
                <a:cubicBezTo>
                  <a:pt x="515" y="21"/>
                  <a:pt x="516" y="21"/>
                  <a:pt x="515" y="21"/>
                </a:cubicBezTo>
                <a:cubicBezTo>
                  <a:pt x="515" y="21"/>
                  <a:pt x="515" y="21"/>
                  <a:pt x="515" y="21"/>
                </a:cubicBezTo>
                <a:cubicBezTo>
                  <a:pt x="514" y="21"/>
                  <a:pt x="514" y="21"/>
                  <a:pt x="514" y="21"/>
                </a:cubicBezTo>
                <a:cubicBezTo>
                  <a:pt x="512" y="20"/>
                  <a:pt x="512" y="20"/>
                  <a:pt x="510" y="20"/>
                </a:cubicBezTo>
                <a:cubicBezTo>
                  <a:pt x="510" y="19"/>
                  <a:pt x="509" y="20"/>
                  <a:pt x="509" y="20"/>
                </a:cubicBezTo>
                <a:cubicBezTo>
                  <a:pt x="509" y="20"/>
                  <a:pt x="509" y="19"/>
                  <a:pt x="509" y="19"/>
                </a:cubicBezTo>
                <a:cubicBezTo>
                  <a:pt x="509" y="19"/>
                  <a:pt x="508" y="19"/>
                  <a:pt x="508" y="19"/>
                </a:cubicBezTo>
                <a:cubicBezTo>
                  <a:pt x="508" y="19"/>
                  <a:pt x="508" y="19"/>
                  <a:pt x="508" y="19"/>
                </a:cubicBezTo>
                <a:cubicBezTo>
                  <a:pt x="508" y="18"/>
                  <a:pt x="508" y="19"/>
                  <a:pt x="508" y="18"/>
                </a:cubicBezTo>
                <a:cubicBezTo>
                  <a:pt x="506" y="18"/>
                  <a:pt x="506" y="18"/>
                  <a:pt x="505" y="18"/>
                </a:cubicBezTo>
                <a:cubicBezTo>
                  <a:pt x="505" y="17"/>
                  <a:pt x="505" y="18"/>
                  <a:pt x="504" y="18"/>
                </a:cubicBezTo>
                <a:cubicBezTo>
                  <a:pt x="504" y="18"/>
                  <a:pt x="503" y="18"/>
                  <a:pt x="503" y="18"/>
                </a:cubicBezTo>
                <a:cubicBezTo>
                  <a:pt x="502" y="17"/>
                  <a:pt x="501" y="17"/>
                  <a:pt x="499" y="17"/>
                </a:cubicBezTo>
                <a:cubicBezTo>
                  <a:pt x="499" y="16"/>
                  <a:pt x="498" y="16"/>
                  <a:pt x="498" y="15"/>
                </a:cubicBezTo>
                <a:cubicBezTo>
                  <a:pt x="496" y="15"/>
                  <a:pt x="495" y="15"/>
                  <a:pt x="493" y="15"/>
                </a:cubicBezTo>
                <a:cubicBezTo>
                  <a:pt x="493" y="15"/>
                  <a:pt x="493" y="14"/>
                  <a:pt x="492" y="14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1" y="14"/>
                  <a:pt x="491" y="14"/>
                  <a:pt x="490" y="14"/>
                </a:cubicBezTo>
                <a:cubicBezTo>
                  <a:pt x="490" y="14"/>
                  <a:pt x="489" y="13"/>
                  <a:pt x="488" y="13"/>
                </a:cubicBezTo>
                <a:cubicBezTo>
                  <a:pt x="487" y="13"/>
                  <a:pt x="487" y="13"/>
                  <a:pt x="486" y="13"/>
                </a:cubicBezTo>
                <a:cubicBezTo>
                  <a:pt x="485" y="12"/>
                  <a:pt x="488" y="14"/>
                  <a:pt x="487" y="14"/>
                </a:cubicBezTo>
                <a:cubicBezTo>
                  <a:pt x="486" y="13"/>
                  <a:pt x="482" y="13"/>
                  <a:pt x="481" y="12"/>
                </a:cubicBezTo>
                <a:cubicBezTo>
                  <a:pt x="481" y="12"/>
                  <a:pt x="481" y="12"/>
                  <a:pt x="480" y="12"/>
                </a:cubicBezTo>
                <a:cubicBezTo>
                  <a:pt x="480" y="12"/>
                  <a:pt x="480" y="13"/>
                  <a:pt x="480" y="13"/>
                </a:cubicBezTo>
                <a:cubicBezTo>
                  <a:pt x="480" y="13"/>
                  <a:pt x="480" y="12"/>
                  <a:pt x="479" y="12"/>
                </a:cubicBezTo>
                <a:cubicBezTo>
                  <a:pt x="479" y="12"/>
                  <a:pt x="478" y="12"/>
                  <a:pt x="478" y="12"/>
                </a:cubicBezTo>
                <a:cubicBezTo>
                  <a:pt x="478" y="13"/>
                  <a:pt x="478" y="13"/>
                  <a:pt x="479" y="13"/>
                </a:cubicBezTo>
                <a:close/>
                <a:moveTo>
                  <a:pt x="590" y="77"/>
                </a:moveTo>
                <a:cubicBezTo>
                  <a:pt x="590" y="77"/>
                  <a:pt x="601" y="96"/>
                  <a:pt x="605" y="108"/>
                </a:cubicBezTo>
                <a:cubicBezTo>
                  <a:pt x="616" y="143"/>
                  <a:pt x="614" y="182"/>
                  <a:pt x="593" y="193"/>
                </a:cubicBezTo>
                <a:cubicBezTo>
                  <a:pt x="582" y="198"/>
                  <a:pt x="571" y="194"/>
                  <a:pt x="570" y="193"/>
                </a:cubicBezTo>
                <a:cubicBezTo>
                  <a:pt x="572" y="194"/>
                  <a:pt x="594" y="197"/>
                  <a:pt x="604" y="172"/>
                </a:cubicBezTo>
                <a:cubicBezTo>
                  <a:pt x="613" y="153"/>
                  <a:pt x="611" y="116"/>
                  <a:pt x="590" y="77"/>
                </a:cubicBezTo>
                <a:close/>
                <a:moveTo>
                  <a:pt x="548" y="57"/>
                </a:moveTo>
                <a:cubicBezTo>
                  <a:pt x="548" y="56"/>
                  <a:pt x="547" y="57"/>
                  <a:pt x="546" y="56"/>
                </a:cubicBezTo>
                <a:cubicBezTo>
                  <a:pt x="546" y="56"/>
                  <a:pt x="546" y="56"/>
                  <a:pt x="546" y="55"/>
                </a:cubicBezTo>
                <a:cubicBezTo>
                  <a:pt x="546" y="55"/>
                  <a:pt x="545" y="55"/>
                  <a:pt x="544" y="55"/>
                </a:cubicBezTo>
                <a:cubicBezTo>
                  <a:pt x="544" y="54"/>
                  <a:pt x="544" y="53"/>
                  <a:pt x="544" y="53"/>
                </a:cubicBezTo>
                <a:cubicBezTo>
                  <a:pt x="543" y="53"/>
                  <a:pt x="543" y="53"/>
                  <a:pt x="543" y="53"/>
                </a:cubicBezTo>
                <a:cubicBezTo>
                  <a:pt x="542" y="52"/>
                  <a:pt x="542" y="52"/>
                  <a:pt x="542" y="52"/>
                </a:cubicBezTo>
                <a:cubicBezTo>
                  <a:pt x="541" y="50"/>
                  <a:pt x="538" y="49"/>
                  <a:pt x="537" y="47"/>
                </a:cubicBezTo>
                <a:cubicBezTo>
                  <a:pt x="537" y="47"/>
                  <a:pt x="539" y="48"/>
                  <a:pt x="540" y="48"/>
                </a:cubicBezTo>
                <a:cubicBezTo>
                  <a:pt x="540" y="49"/>
                  <a:pt x="541" y="49"/>
                  <a:pt x="541" y="49"/>
                </a:cubicBezTo>
                <a:cubicBezTo>
                  <a:pt x="541" y="50"/>
                  <a:pt x="542" y="49"/>
                  <a:pt x="542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43" y="51"/>
                  <a:pt x="544" y="51"/>
                  <a:pt x="545" y="51"/>
                </a:cubicBezTo>
                <a:cubicBezTo>
                  <a:pt x="545" y="52"/>
                  <a:pt x="544" y="52"/>
                  <a:pt x="544" y="52"/>
                </a:cubicBezTo>
                <a:cubicBezTo>
                  <a:pt x="544" y="53"/>
                  <a:pt x="544" y="53"/>
                  <a:pt x="545" y="53"/>
                </a:cubicBezTo>
                <a:cubicBezTo>
                  <a:pt x="545" y="53"/>
                  <a:pt x="546" y="54"/>
                  <a:pt x="546" y="54"/>
                </a:cubicBezTo>
                <a:cubicBezTo>
                  <a:pt x="546" y="54"/>
                  <a:pt x="546" y="54"/>
                  <a:pt x="546" y="54"/>
                </a:cubicBezTo>
                <a:cubicBezTo>
                  <a:pt x="547" y="55"/>
                  <a:pt x="548" y="55"/>
                  <a:pt x="548" y="57"/>
                </a:cubicBezTo>
                <a:close/>
                <a:moveTo>
                  <a:pt x="547" y="52"/>
                </a:moveTo>
                <a:cubicBezTo>
                  <a:pt x="547" y="51"/>
                  <a:pt x="548" y="52"/>
                  <a:pt x="549" y="52"/>
                </a:cubicBezTo>
                <a:cubicBezTo>
                  <a:pt x="549" y="53"/>
                  <a:pt x="551" y="54"/>
                  <a:pt x="551" y="55"/>
                </a:cubicBezTo>
                <a:cubicBezTo>
                  <a:pt x="550" y="56"/>
                  <a:pt x="550" y="54"/>
                  <a:pt x="549" y="54"/>
                </a:cubicBezTo>
                <a:cubicBezTo>
                  <a:pt x="549" y="53"/>
                  <a:pt x="548" y="54"/>
                  <a:pt x="548" y="52"/>
                </a:cubicBezTo>
                <a:cubicBezTo>
                  <a:pt x="547" y="53"/>
                  <a:pt x="547" y="52"/>
                  <a:pt x="547" y="52"/>
                </a:cubicBezTo>
                <a:close/>
                <a:moveTo>
                  <a:pt x="556" y="67"/>
                </a:moveTo>
                <a:cubicBezTo>
                  <a:pt x="555" y="67"/>
                  <a:pt x="555" y="65"/>
                  <a:pt x="555" y="64"/>
                </a:cubicBezTo>
                <a:cubicBezTo>
                  <a:pt x="553" y="64"/>
                  <a:pt x="553" y="62"/>
                  <a:pt x="552" y="60"/>
                </a:cubicBezTo>
                <a:cubicBezTo>
                  <a:pt x="550" y="61"/>
                  <a:pt x="551" y="59"/>
                  <a:pt x="549" y="59"/>
                </a:cubicBezTo>
                <a:cubicBezTo>
                  <a:pt x="549" y="58"/>
                  <a:pt x="549" y="57"/>
                  <a:pt x="548" y="57"/>
                </a:cubicBezTo>
                <a:cubicBezTo>
                  <a:pt x="549" y="56"/>
                  <a:pt x="550" y="58"/>
                  <a:pt x="551" y="59"/>
                </a:cubicBezTo>
                <a:cubicBezTo>
                  <a:pt x="552" y="59"/>
                  <a:pt x="551" y="57"/>
                  <a:pt x="551" y="57"/>
                </a:cubicBezTo>
                <a:cubicBezTo>
                  <a:pt x="552" y="57"/>
                  <a:pt x="552" y="56"/>
                  <a:pt x="553" y="56"/>
                </a:cubicBezTo>
                <a:cubicBezTo>
                  <a:pt x="552" y="59"/>
                  <a:pt x="554" y="59"/>
                  <a:pt x="553" y="62"/>
                </a:cubicBezTo>
                <a:cubicBezTo>
                  <a:pt x="553" y="62"/>
                  <a:pt x="554" y="61"/>
                  <a:pt x="554" y="61"/>
                </a:cubicBezTo>
                <a:cubicBezTo>
                  <a:pt x="556" y="62"/>
                  <a:pt x="556" y="64"/>
                  <a:pt x="557" y="65"/>
                </a:cubicBezTo>
                <a:cubicBezTo>
                  <a:pt x="557" y="65"/>
                  <a:pt x="556" y="65"/>
                  <a:pt x="556" y="67"/>
                </a:cubicBezTo>
                <a:close/>
                <a:moveTo>
                  <a:pt x="556" y="60"/>
                </a:moveTo>
                <a:cubicBezTo>
                  <a:pt x="557" y="60"/>
                  <a:pt x="557" y="61"/>
                  <a:pt x="558" y="61"/>
                </a:cubicBezTo>
                <a:cubicBezTo>
                  <a:pt x="557" y="62"/>
                  <a:pt x="556" y="61"/>
                  <a:pt x="556" y="60"/>
                </a:cubicBezTo>
                <a:close/>
                <a:moveTo>
                  <a:pt x="564" y="73"/>
                </a:moveTo>
                <a:cubicBezTo>
                  <a:pt x="563" y="73"/>
                  <a:pt x="563" y="73"/>
                  <a:pt x="563" y="72"/>
                </a:cubicBezTo>
                <a:cubicBezTo>
                  <a:pt x="562" y="72"/>
                  <a:pt x="561" y="72"/>
                  <a:pt x="561" y="71"/>
                </a:cubicBezTo>
                <a:cubicBezTo>
                  <a:pt x="562" y="70"/>
                  <a:pt x="563" y="73"/>
                  <a:pt x="565" y="72"/>
                </a:cubicBezTo>
                <a:cubicBezTo>
                  <a:pt x="564" y="72"/>
                  <a:pt x="564" y="73"/>
                  <a:pt x="565" y="73"/>
                </a:cubicBezTo>
                <a:cubicBezTo>
                  <a:pt x="565" y="74"/>
                  <a:pt x="564" y="74"/>
                  <a:pt x="564" y="73"/>
                </a:cubicBezTo>
                <a:close/>
                <a:moveTo>
                  <a:pt x="574" y="82"/>
                </a:moveTo>
                <a:cubicBezTo>
                  <a:pt x="574" y="83"/>
                  <a:pt x="575" y="84"/>
                  <a:pt x="575" y="85"/>
                </a:cubicBezTo>
                <a:cubicBezTo>
                  <a:pt x="576" y="86"/>
                  <a:pt x="577" y="86"/>
                  <a:pt x="577" y="87"/>
                </a:cubicBezTo>
                <a:cubicBezTo>
                  <a:pt x="576" y="87"/>
                  <a:pt x="575" y="86"/>
                  <a:pt x="575" y="85"/>
                </a:cubicBezTo>
                <a:cubicBezTo>
                  <a:pt x="573" y="85"/>
                  <a:pt x="573" y="83"/>
                  <a:pt x="571" y="83"/>
                </a:cubicBezTo>
                <a:cubicBezTo>
                  <a:pt x="572" y="82"/>
                  <a:pt x="571" y="82"/>
                  <a:pt x="570" y="81"/>
                </a:cubicBezTo>
                <a:cubicBezTo>
                  <a:pt x="570" y="81"/>
                  <a:pt x="570" y="80"/>
                  <a:pt x="570" y="80"/>
                </a:cubicBezTo>
                <a:cubicBezTo>
                  <a:pt x="569" y="79"/>
                  <a:pt x="568" y="79"/>
                  <a:pt x="568" y="77"/>
                </a:cubicBezTo>
                <a:cubicBezTo>
                  <a:pt x="567" y="77"/>
                  <a:pt x="567" y="78"/>
                  <a:pt x="566" y="77"/>
                </a:cubicBezTo>
                <a:cubicBezTo>
                  <a:pt x="566" y="75"/>
                  <a:pt x="567" y="75"/>
                  <a:pt x="567" y="74"/>
                </a:cubicBezTo>
                <a:cubicBezTo>
                  <a:pt x="567" y="74"/>
                  <a:pt x="567" y="74"/>
                  <a:pt x="567" y="74"/>
                </a:cubicBezTo>
                <a:cubicBezTo>
                  <a:pt x="568" y="74"/>
                  <a:pt x="569" y="76"/>
                  <a:pt x="569" y="77"/>
                </a:cubicBezTo>
                <a:cubicBezTo>
                  <a:pt x="570" y="78"/>
                  <a:pt x="570" y="78"/>
                  <a:pt x="570" y="78"/>
                </a:cubicBezTo>
                <a:cubicBezTo>
                  <a:pt x="571" y="80"/>
                  <a:pt x="572" y="82"/>
                  <a:pt x="574" y="82"/>
                </a:cubicBezTo>
                <a:close/>
                <a:moveTo>
                  <a:pt x="533" y="33"/>
                </a:moveTo>
                <a:cubicBezTo>
                  <a:pt x="533" y="34"/>
                  <a:pt x="534" y="34"/>
                  <a:pt x="534" y="35"/>
                </a:cubicBezTo>
                <a:cubicBezTo>
                  <a:pt x="535" y="35"/>
                  <a:pt x="535" y="35"/>
                  <a:pt x="535" y="36"/>
                </a:cubicBezTo>
                <a:cubicBezTo>
                  <a:pt x="536" y="36"/>
                  <a:pt x="536" y="35"/>
                  <a:pt x="537" y="35"/>
                </a:cubicBezTo>
                <a:cubicBezTo>
                  <a:pt x="537" y="36"/>
                  <a:pt x="539" y="36"/>
                  <a:pt x="539" y="37"/>
                </a:cubicBezTo>
                <a:cubicBezTo>
                  <a:pt x="540" y="37"/>
                  <a:pt x="540" y="37"/>
                  <a:pt x="540" y="37"/>
                </a:cubicBezTo>
                <a:cubicBezTo>
                  <a:pt x="541" y="38"/>
                  <a:pt x="540" y="38"/>
                  <a:pt x="542" y="38"/>
                </a:cubicBezTo>
                <a:cubicBezTo>
                  <a:pt x="542" y="39"/>
                  <a:pt x="543" y="39"/>
                  <a:pt x="543" y="40"/>
                </a:cubicBezTo>
                <a:cubicBezTo>
                  <a:pt x="544" y="40"/>
                  <a:pt x="543" y="40"/>
                  <a:pt x="544" y="40"/>
                </a:cubicBezTo>
                <a:cubicBezTo>
                  <a:pt x="545" y="42"/>
                  <a:pt x="548" y="43"/>
                  <a:pt x="549" y="45"/>
                </a:cubicBezTo>
                <a:cubicBezTo>
                  <a:pt x="550" y="46"/>
                  <a:pt x="551" y="46"/>
                  <a:pt x="551" y="47"/>
                </a:cubicBezTo>
                <a:cubicBezTo>
                  <a:pt x="553" y="48"/>
                  <a:pt x="553" y="48"/>
                  <a:pt x="553" y="48"/>
                </a:cubicBezTo>
                <a:cubicBezTo>
                  <a:pt x="554" y="49"/>
                  <a:pt x="556" y="49"/>
                  <a:pt x="556" y="51"/>
                </a:cubicBezTo>
                <a:cubicBezTo>
                  <a:pt x="558" y="51"/>
                  <a:pt x="558" y="51"/>
                  <a:pt x="558" y="51"/>
                </a:cubicBezTo>
                <a:cubicBezTo>
                  <a:pt x="558" y="53"/>
                  <a:pt x="560" y="53"/>
                  <a:pt x="560" y="54"/>
                </a:cubicBezTo>
                <a:cubicBezTo>
                  <a:pt x="561" y="54"/>
                  <a:pt x="560" y="54"/>
                  <a:pt x="561" y="54"/>
                </a:cubicBezTo>
                <a:cubicBezTo>
                  <a:pt x="561" y="54"/>
                  <a:pt x="561" y="55"/>
                  <a:pt x="562" y="55"/>
                </a:cubicBezTo>
                <a:cubicBezTo>
                  <a:pt x="563" y="55"/>
                  <a:pt x="563" y="56"/>
                  <a:pt x="563" y="56"/>
                </a:cubicBezTo>
                <a:cubicBezTo>
                  <a:pt x="563" y="57"/>
                  <a:pt x="564" y="57"/>
                  <a:pt x="564" y="57"/>
                </a:cubicBezTo>
                <a:cubicBezTo>
                  <a:pt x="565" y="57"/>
                  <a:pt x="565" y="58"/>
                  <a:pt x="566" y="58"/>
                </a:cubicBezTo>
                <a:cubicBezTo>
                  <a:pt x="567" y="61"/>
                  <a:pt x="570" y="62"/>
                  <a:pt x="572" y="63"/>
                </a:cubicBezTo>
                <a:cubicBezTo>
                  <a:pt x="572" y="65"/>
                  <a:pt x="570" y="63"/>
                  <a:pt x="569" y="63"/>
                </a:cubicBezTo>
                <a:cubicBezTo>
                  <a:pt x="569" y="63"/>
                  <a:pt x="568" y="62"/>
                  <a:pt x="568" y="61"/>
                </a:cubicBezTo>
                <a:cubicBezTo>
                  <a:pt x="565" y="61"/>
                  <a:pt x="565" y="57"/>
                  <a:pt x="561" y="57"/>
                </a:cubicBezTo>
                <a:cubicBezTo>
                  <a:pt x="561" y="56"/>
                  <a:pt x="560" y="56"/>
                  <a:pt x="560" y="55"/>
                </a:cubicBezTo>
                <a:cubicBezTo>
                  <a:pt x="559" y="55"/>
                  <a:pt x="559" y="53"/>
                  <a:pt x="558" y="53"/>
                </a:cubicBezTo>
                <a:cubicBezTo>
                  <a:pt x="558" y="52"/>
                  <a:pt x="556" y="53"/>
                  <a:pt x="557" y="51"/>
                </a:cubicBezTo>
                <a:cubicBezTo>
                  <a:pt x="556" y="52"/>
                  <a:pt x="555" y="51"/>
                  <a:pt x="555" y="52"/>
                </a:cubicBezTo>
                <a:cubicBezTo>
                  <a:pt x="555" y="51"/>
                  <a:pt x="554" y="51"/>
                  <a:pt x="554" y="50"/>
                </a:cubicBezTo>
                <a:cubicBezTo>
                  <a:pt x="554" y="49"/>
                  <a:pt x="553" y="49"/>
                  <a:pt x="553" y="49"/>
                </a:cubicBezTo>
                <a:cubicBezTo>
                  <a:pt x="553" y="48"/>
                  <a:pt x="553" y="48"/>
                  <a:pt x="552" y="48"/>
                </a:cubicBezTo>
                <a:cubicBezTo>
                  <a:pt x="552" y="48"/>
                  <a:pt x="552" y="49"/>
                  <a:pt x="552" y="49"/>
                </a:cubicBezTo>
                <a:cubicBezTo>
                  <a:pt x="551" y="48"/>
                  <a:pt x="551" y="49"/>
                  <a:pt x="550" y="48"/>
                </a:cubicBezTo>
                <a:cubicBezTo>
                  <a:pt x="550" y="48"/>
                  <a:pt x="550" y="47"/>
                  <a:pt x="550" y="47"/>
                </a:cubicBezTo>
                <a:cubicBezTo>
                  <a:pt x="549" y="47"/>
                  <a:pt x="548" y="46"/>
                  <a:pt x="547" y="45"/>
                </a:cubicBezTo>
                <a:cubicBezTo>
                  <a:pt x="547" y="45"/>
                  <a:pt x="545" y="44"/>
                  <a:pt x="544" y="43"/>
                </a:cubicBezTo>
                <a:cubicBezTo>
                  <a:pt x="544" y="43"/>
                  <a:pt x="544" y="43"/>
                  <a:pt x="543" y="42"/>
                </a:cubicBezTo>
                <a:cubicBezTo>
                  <a:pt x="543" y="42"/>
                  <a:pt x="543" y="42"/>
                  <a:pt x="542" y="4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0"/>
                  <a:pt x="541" y="40"/>
                  <a:pt x="541" y="40"/>
                </a:cubicBezTo>
                <a:cubicBezTo>
                  <a:pt x="540" y="40"/>
                  <a:pt x="540" y="39"/>
                  <a:pt x="539" y="39"/>
                </a:cubicBezTo>
                <a:cubicBezTo>
                  <a:pt x="539" y="37"/>
                  <a:pt x="536" y="38"/>
                  <a:pt x="537" y="36"/>
                </a:cubicBezTo>
                <a:cubicBezTo>
                  <a:pt x="535" y="36"/>
                  <a:pt x="536" y="37"/>
                  <a:pt x="535" y="37"/>
                </a:cubicBezTo>
                <a:cubicBezTo>
                  <a:pt x="534" y="36"/>
                  <a:pt x="534" y="36"/>
                  <a:pt x="534" y="35"/>
                </a:cubicBezTo>
                <a:cubicBezTo>
                  <a:pt x="533" y="36"/>
                  <a:pt x="533" y="34"/>
                  <a:pt x="531" y="33"/>
                </a:cubicBezTo>
                <a:cubicBezTo>
                  <a:pt x="531" y="32"/>
                  <a:pt x="532" y="33"/>
                  <a:pt x="533" y="33"/>
                </a:cubicBezTo>
                <a:close/>
                <a:moveTo>
                  <a:pt x="520" y="33"/>
                </a:moveTo>
                <a:cubicBezTo>
                  <a:pt x="522" y="33"/>
                  <a:pt x="523" y="35"/>
                  <a:pt x="525" y="35"/>
                </a:cubicBezTo>
                <a:cubicBezTo>
                  <a:pt x="525" y="36"/>
                  <a:pt x="526" y="36"/>
                  <a:pt x="526" y="36"/>
                </a:cubicBezTo>
                <a:cubicBezTo>
                  <a:pt x="527" y="37"/>
                  <a:pt x="528" y="37"/>
                  <a:pt x="529" y="38"/>
                </a:cubicBezTo>
                <a:cubicBezTo>
                  <a:pt x="529" y="40"/>
                  <a:pt x="528" y="39"/>
                  <a:pt x="528" y="38"/>
                </a:cubicBezTo>
                <a:cubicBezTo>
                  <a:pt x="527" y="38"/>
                  <a:pt x="526" y="37"/>
                  <a:pt x="525" y="37"/>
                </a:cubicBezTo>
                <a:cubicBezTo>
                  <a:pt x="524" y="36"/>
                  <a:pt x="524" y="36"/>
                  <a:pt x="523" y="35"/>
                </a:cubicBezTo>
                <a:cubicBezTo>
                  <a:pt x="522" y="35"/>
                  <a:pt x="521" y="34"/>
                  <a:pt x="520" y="33"/>
                </a:cubicBezTo>
                <a:cubicBezTo>
                  <a:pt x="519" y="33"/>
                  <a:pt x="519" y="33"/>
                  <a:pt x="519" y="33"/>
                </a:cubicBezTo>
                <a:cubicBezTo>
                  <a:pt x="520" y="33"/>
                  <a:pt x="520" y="33"/>
                  <a:pt x="520" y="33"/>
                </a:cubicBezTo>
                <a:close/>
                <a:moveTo>
                  <a:pt x="269" y="357"/>
                </a:moveTo>
                <a:cubicBezTo>
                  <a:pt x="271" y="358"/>
                  <a:pt x="272" y="358"/>
                  <a:pt x="274" y="358"/>
                </a:cubicBezTo>
                <a:cubicBezTo>
                  <a:pt x="274" y="356"/>
                  <a:pt x="273" y="356"/>
                  <a:pt x="273" y="356"/>
                </a:cubicBezTo>
                <a:cubicBezTo>
                  <a:pt x="271" y="356"/>
                  <a:pt x="269" y="355"/>
                  <a:pt x="269" y="357"/>
                </a:cubicBezTo>
                <a:close/>
                <a:moveTo>
                  <a:pt x="270" y="353"/>
                </a:moveTo>
                <a:cubicBezTo>
                  <a:pt x="270" y="354"/>
                  <a:pt x="270" y="354"/>
                  <a:pt x="270" y="354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71" y="354"/>
                  <a:pt x="271" y="353"/>
                  <a:pt x="270" y="353"/>
                </a:cubicBezTo>
                <a:close/>
                <a:moveTo>
                  <a:pt x="271" y="353"/>
                </a:moveTo>
                <a:cubicBezTo>
                  <a:pt x="271" y="354"/>
                  <a:pt x="271" y="354"/>
                  <a:pt x="271" y="354"/>
                </a:cubicBezTo>
                <a:cubicBezTo>
                  <a:pt x="272" y="354"/>
                  <a:pt x="272" y="354"/>
                  <a:pt x="272" y="354"/>
                </a:cubicBezTo>
                <a:cubicBezTo>
                  <a:pt x="273" y="353"/>
                  <a:pt x="272" y="353"/>
                  <a:pt x="271" y="353"/>
                </a:cubicBezTo>
                <a:close/>
                <a:moveTo>
                  <a:pt x="268" y="352"/>
                </a:moveTo>
                <a:cubicBezTo>
                  <a:pt x="268" y="352"/>
                  <a:pt x="268" y="352"/>
                  <a:pt x="268" y="353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69" y="352"/>
                  <a:pt x="269" y="352"/>
                  <a:pt x="268" y="352"/>
                </a:cubicBezTo>
                <a:close/>
                <a:moveTo>
                  <a:pt x="288" y="352"/>
                </a:moveTo>
                <a:cubicBezTo>
                  <a:pt x="286" y="352"/>
                  <a:pt x="286" y="352"/>
                  <a:pt x="286" y="352"/>
                </a:cubicBezTo>
                <a:cubicBezTo>
                  <a:pt x="286" y="353"/>
                  <a:pt x="287" y="353"/>
                  <a:pt x="287" y="354"/>
                </a:cubicBezTo>
                <a:cubicBezTo>
                  <a:pt x="289" y="355"/>
                  <a:pt x="288" y="354"/>
                  <a:pt x="288" y="352"/>
                </a:cubicBezTo>
                <a:close/>
                <a:moveTo>
                  <a:pt x="291" y="351"/>
                </a:moveTo>
                <a:cubicBezTo>
                  <a:pt x="291" y="352"/>
                  <a:pt x="291" y="352"/>
                  <a:pt x="290" y="352"/>
                </a:cubicBezTo>
                <a:cubicBezTo>
                  <a:pt x="290" y="352"/>
                  <a:pt x="290" y="352"/>
                  <a:pt x="289" y="352"/>
                </a:cubicBezTo>
                <a:cubicBezTo>
                  <a:pt x="289" y="354"/>
                  <a:pt x="293" y="352"/>
                  <a:pt x="291" y="351"/>
                </a:cubicBezTo>
                <a:close/>
                <a:moveTo>
                  <a:pt x="275" y="356"/>
                </a:moveTo>
                <a:cubicBezTo>
                  <a:pt x="276" y="357"/>
                  <a:pt x="278" y="356"/>
                  <a:pt x="278" y="355"/>
                </a:cubicBezTo>
                <a:cubicBezTo>
                  <a:pt x="277" y="354"/>
                  <a:pt x="276" y="354"/>
                  <a:pt x="276" y="353"/>
                </a:cubicBezTo>
                <a:cubicBezTo>
                  <a:pt x="276" y="353"/>
                  <a:pt x="275" y="352"/>
                  <a:pt x="275" y="353"/>
                </a:cubicBezTo>
                <a:cubicBezTo>
                  <a:pt x="276" y="353"/>
                  <a:pt x="276" y="355"/>
                  <a:pt x="276" y="355"/>
                </a:cubicBezTo>
                <a:cubicBezTo>
                  <a:pt x="276" y="355"/>
                  <a:pt x="275" y="355"/>
                  <a:pt x="275" y="356"/>
                </a:cubicBezTo>
                <a:close/>
                <a:moveTo>
                  <a:pt x="267" y="354"/>
                </a:moveTo>
                <a:cubicBezTo>
                  <a:pt x="267" y="355"/>
                  <a:pt x="268" y="355"/>
                  <a:pt x="268" y="355"/>
                </a:cubicBezTo>
                <a:cubicBezTo>
                  <a:pt x="269" y="354"/>
                  <a:pt x="268" y="354"/>
                  <a:pt x="267" y="354"/>
                </a:cubicBezTo>
                <a:close/>
                <a:moveTo>
                  <a:pt x="281" y="352"/>
                </a:moveTo>
                <a:cubicBezTo>
                  <a:pt x="281" y="353"/>
                  <a:pt x="282" y="353"/>
                  <a:pt x="282" y="353"/>
                </a:cubicBezTo>
                <a:cubicBezTo>
                  <a:pt x="283" y="354"/>
                  <a:pt x="282" y="354"/>
                  <a:pt x="283" y="355"/>
                </a:cubicBezTo>
                <a:cubicBezTo>
                  <a:pt x="283" y="355"/>
                  <a:pt x="284" y="355"/>
                  <a:pt x="284" y="355"/>
                </a:cubicBezTo>
                <a:cubicBezTo>
                  <a:pt x="285" y="354"/>
                  <a:pt x="284" y="353"/>
                  <a:pt x="286" y="353"/>
                </a:cubicBezTo>
                <a:cubicBezTo>
                  <a:pt x="286" y="352"/>
                  <a:pt x="286" y="350"/>
                  <a:pt x="285" y="350"/>
                </a:cubicBezTo>
                <a:cubicBezTo>
                  <a:pt x="284" y="352"/>
                  <a:pt x="283" y="353"/>
                  <a:pt x="281" y="352"/>
                </a:cubicBezTo>
                <a:close/>
                <a:moveTo>
                  <a:pt x="279" y="355"/>
                </a:moveTo>
                <a:cubicBezTo>
                  <a:pt x="280" y="355"/>
                  <a:pt x="279" y="353"/>
                  <a:pt x="278" y="353"/>
                </a:cubicBezTo>
                <a:cubicBezTo>
                  <a:pt x="278" y="355"/>
                  <a:pt x="279" y="355"/>
                  <a:pt x="279" y="355"/>
                </a:cubicBezTo>
                <a:close/>
                <a:moveTo>
                  <a:pt x="176" y="418"/>
                </a:moveTo>
                <a:cubicBezTo>
                  <a:pt x="178" y="419"/>
                  <a:pt x="179" y="417"/>
                  <a:pt x="179" y="415"/>
                </a:cubicBezTo>
                <a:cubicBezTo>
                  <a:pt x="178" y="415"/>
                  <a:pt x="178" y="415"/>
                  <a:pt x="178" y="415"/>
                </a:cubicBezTo>
                <a:cubicBezTo>
                  <a:pt x="178" y="417"/>
                  <a:pt x="176" y="416"/>
                  <a:pt x="176" y="418"/>
                </a:cubicBezTo>
                <a:close/>
                <a:moveTo>
                  <a:pt x="166" y="436"/>
                </a:moveTo>
                <a:cubicBezTo>
                  <a:pt x="166" y="437"/>
                  <a:pt x="167" y="437"/>
                  <a:pt x="167" y="437"/>
                </a:cubicBezTo>
                <a:cubicBezTo>
                  <a:pt x="167" y="437"/>
                  <a:pt x="167" y="436"/>
                  <a:pt x="166" y="436"/>
                </a:cubicBezTo>
                <a:close/>
                <a:moveTo>
                  <a:pt x="196" y="397"/>
                </a:moveTo>
                <a:cubicBezTo>
                  <a:pt x="196" y="395"/>
                  <a:pt x="196" y="395"/>
                  <a:pt x="197" y="395"/>
                </a:cubicBezTo>
                <a:cubicBezTo>
                  <a:pt x="197" y="395"/>
                  <a:pt x="197" y="395"/>
                  <a:pt x="197" y="394"/>
                </a:cubicBezTo>
                <a:cubicBezTo>
                  <a:pt x="197" y="394"/>
                  <a:pt x="197" y="395"/>
                  <a:pt x="197" y="395"/>
                </a:cubicBezTo>
                <a:cubicBezTo>
                  <a:pt x="198" y="394"/>
                  <a:pt x="198" y="393"/>
                  <a:pt x="198" y="393"/>
                </a:cubicBezTo>
                <a:cubicBezTo>
                  <a:pt x="197" y="392"/>
                  <a:pt x="197" y="393"/>
                  <a:pt x="196" y="394"/>
                </a:cubicBezTo>
                <a:cubicBezTo>
                  <a:pt x="196" y="394"/>
                  <a:pt x="196" y="394"/>
                  <a:pt x="195" y="394"/>
                </a:cubicBezTo>
                <a:cubicBezTo>
                  <a:pt x="195" y="395"/>
                  <a:pt x="195" y="396"/>
                  <a:pt x="195" y="396"/>
                </a:cubicBezTo>
                <a:cubicBezTo>
                  <a:pt x="195" y="396"/>
                  <a:pt x="195" y="396"/>
                  <a:pt x="195" y="396"/>
                </a:cubicBezTo>
                <a:cubicBezTo>
                  <a:pt x="195" y="396"/>
                  <a:pt x="195" y="397"/>
                  <a:pt x="194" y="397"/>
                </a:cubicBezTo>
                <a:cubicBezTo>
                  <a:pt x="194" y="397"/>
                  <a:pt x="194" y="397"/>
                  <a:pt x="194" y="397"/>
                </a:cubicBezTo>
                <a:cubicBezTo>
                  <a:pt x="194" y="397"/>
                  <a:pt x="194" y="398"/>
                  <a:pt x="194" y="399"/>
                </a:cubicBezTo>
                <a:cubicBezTo>
                  <a:pt x="194" y="399"/>
                  <a:pt x="193" y="399"/>
                  <a:pt x="193" y="399"/>
                </a:cubicBezTo>
                <a:cubicBezTo>
                  <a:pt x="193" y="399"/>
                  <a:pt x="193" y="400"/>
                  <a:pt x="193" y="400"/>
                </a:cubicBezTo>
                <a:cubicBezTo>
                  <a:pt x="194" y="401"/>
                  <a:pt x="194" y="399"/>
                  <a:pt x="194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6" y="398"/>
                  <a:pt x="196" y="398"/>
                </a:cubicBezTo>
                <a:cubicBezTo>
                  <a:pt x="196" y="398"/>
                  <a:pt x="196" y="397"/>
                  <a:pt x="196" y="397"/>
                </a:cubicBezTo>
                <a:close/>
                <a:moveTo>
                  <a:pt x="265" y="356"/>
                </a:move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6" y="356"/>
                  <a:pt x="266" y="356"/>
                </a:cubicBezTo>
                <a:cubicBezTo>
                  <a:pt x="266" y="356"/>
                  <a:pt x="266" y="355"/>
                  <a:pt x="266" y="355"/>
                </a:cubicBezTo>
                <a:cubicBezTo>
                  <a:pt x="266" y="355"/>
                  <a:pt x="266" y="355"/>
                  <a:pt x="266" y="355"/>
                </a:cubicBezTo>
                <a:cubicBezTo>
                  <a:pt x="266" y="355"/>
                  <a:pt x="265" y="355"/>
                  <a:pt x="265" y="355"/>
                </a:cubicBezTo>
                <a:cubicBezTo>
                  <a:pt x="265" y="355"/>
                  <a:pt x="265" y="355"/>
                  <a:pt x="265" y="355"/>
                </a:cubicBezTo>
                <a:cubicBezTo>
                  <a:pt x="264" y="355"/>
                  <a:pt x="264" y="355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3" y="356"/>
                  <a:pt x="262" y="356"/>
                  <a:pt x="262" y="356"/>
                </a:cubicBezTo>
                <a:cubicBezTo>
                  <a:pt x="262" y="356"/>
                  <a:pt x="261" y="356"/>
                  <a:pt x="261" y="357"/>
                </a:cubicBezTo>
                <a:cubicBezTo>
                  <a:pt x="262" y="357"/>
                  <a:pt x="262" y="357"/>
                  <a:pt x="263" y="357"/>
                </a:cubicBezTo>
                <a:cubicBezTo>
                  <a:pt x="263" y="357"/>
                  <a:pt x="263" y="357"/>
                  <a:pt x="263" y="357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5" y="356"/>
                </a:cubicBezTo>
                <a:close/>
                <a:moveTo>
                  <a:pt x="168" y="431"/>
                </a:moveTo>
                <a:cubicBezTo>
                  <a:pt x="168" y="431"/>
                  <a:pt x="168" y="431"/>
                  <a:pt x="168" y="431"/>
                </a:cubicBezTo>
                <a:cubicBezTo>
                  <a:pt x="168" y="430"/>
                  <a:pt x="168" y="430"/>
                  <a:pt x="168" y="430"/>
                </a:cubicBezTo>
                <a:cubicBezTo>
                  <a:pt x="169" y="430"/>
                  <a:pt x="169" y="430"/>
                  <a:pt x="169" y="430"/>
                </a:cubicBezTo>
                <a:cubicBezTo>
                  <a:pt x="169" y="430"/>
                  <a:pt x="169" y="429"/>
                  <a:pt x="169" y="429"/>
                </a:cubicBezTo>
                <a:cubicBezTo>
                  <a:pt x="170" y="429"/>
                  <a:pt x="169" y="428"/>
                  <a:pt x="169" y="428"/>
                </a:cubicBezTo>
                <a:cubicBezTo>
                  <a:pt x="169" y="429"/>
                  <a:pt x="168" y="428"/>
                  <a:pt x="168" y="429"/>
                </a:cubicBezTo>
                <a:cubicBezTo>
                  <a:pt x="167" y="429"/>
                  <a:pt x="167" y="431"/>
                  <a:pt x="168" y="431"/>
                </a:cubicBezTo>
                <a:close/>
                <a:moveTo>
                  <a:pt x="170" y="427"/>
                </a:moveTo>
                <a:cubicBezTo>
                  <a:pt x="169" y="427"/>
                  <a:pt x="170" y="428"/>
                  <a:pt x="170" y="428"/>
                </a:cubicBezTo>
                <a:cubicBezTo>
                  <a:pt x="170" y="427"/>
                  <a:pt x="170" y="428"/>
                  <a:pt x="171" y="427"/>
                </a:cubicBezTo>
                <a:cubicBezTo>
                  <a:pt x="171" y="427"/>
                  <a:pt x="171" y="426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4"/>
                </a:cubicBezTo>
                <a:cubicBezTo>
                  <a:pt x="173" y="424"/>
                  <a:pt x="173" y="423"/>
                  <a:pt x="172" y="423"/>
                </a:cubicBezTo>
                <a:cubicBezTo>
                  <a:pt x="172" y="424"/>
                  <a:pt x="171" y="424"/>
                  <a:pt x="170" y="425"/>
                </a:cubicBezTo>
                <a:cubicBezTo>
                  <a:pt x="170" y="425"/>
                  <a:pt x="170" y="426"/>
                  <a:pt x="170" y="426"/>
                </a:cubicBezTo>
                <a:cubicBezTo>
                  <a:pt x="170" y="427"/>
                  <a:pt x="170" y="427"/>
                  <a:pt x="170" y="427"/>
                </a:cubicBezTo>
                <a:close/>
                <a:moveTo>
                  <a:pt x="242" y="364"/>
                </a:moveTo>
                <a:cubicBezTo>
                  <a:pt x="242" y="364"/>
                  <a:pt x="243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3"/>
                  <a:pt x="243" y="362"/>
                  <a:pt x="243" y="361"/>
                </a:cubicBezTo>
                <a:cubicBezTo>
                  <a:pt x="243" y="361"/>
                  <a:pt x="242" y="361"/>
                  <a:pt x="242" y="362"/>
                </a:cubicBezTo>
                <a:cubicBezTo>
                  <a:pt x="243" y="362"/>
                  <a:pt x="241" y="363"/>
                  <a:pt x="242" y="364"/>
                </a:cubicBezTo>
                <a:close/>
                <a:moveTo>
                  <a:pt x="186" y="408"/>
                </a:moveTo>
                <a:cubicBezTo>
                  <a:pt x="185" y="408"/>
                  <a:pt x="184" y="408"/>
                  <a:pt x="183" y="408"/>
                </a:cubicBezTo>
                <a:cubicBezTo>
                  <a:pt x="183" y="409"/>
                  <a:pt x="183" y="410"/>
                  <a:pt x="182" y="410"/>
                </a:cubicBezTo>
                <a:cubicBezTo>
                  <a:pt x="182" y="411"/>
                  <a:pt x="181" y="411"/>
                  <a:pt x="181" y="413"/>
                </a:cubicBezTo>
                <a:cubicBezTo>
                  <a:pt x="182" y="413"/>
                  <a:pt x="182" y="411"/>
                  <a:pt x="183" y="411"/>
                </a:cubicBezTo>
                <a:cubicBezTo>
                  <a:pt x="184" y="411"/>
                  <a:pt x="184" y="410"/>
                  <a:pt x="184" y="410"/>
                </a:cubicBezTo>
                <a:cubicBezTo>
                  <a:pt x="185" y="410"/>
                  <a:pt x="185" y="410"/>
                  <a:pt x="186" y="410"/>
                </a:cubicBezTo>
                <a:cubicBezTo>
                  <a:pt x="186" y="408"/>
                  <a:pt x="189" y="409"/>
                  <a:pt x="188" y="406"/>
                </a:cubicBezTo>
                <a:cubicBezTo>
                  <a:pt x="187" y="406"/>
                  <a:pt x="187" y="406"/>
                  <a:pt x="187" y="406"/>
                </a:cubicBezTo>
                <a:cubicBezTo>
                  <a:pt x="187" y="407"/>
                  <a:pt x="186" y="407"/>
                  <a:pt x="186" y="408"/>
                </a:cubicBezTo>
                <a:close/>
                <a:moveTo>
                  <a:pt x="734" y="573"/>
                </a:moveTo>
                <a:cubicBezTo>
                  <a:pt x="734" y="573"/>
                  <a:pt x="734" y="574"/>
                  <a:pt x="733" y="575"/>
                </a:cubicBezTo>
                <a:cubicBezTo>
                  <a:pt x="733" y="575"/>
                  <a:pt x="732" y="576"/>
                  <a:pt x="732" y="577"/>
                </a:cubicBezTo>
                <a:cubicBezTo>
                  <a:pt x="732" y="577"/>
                  <a:pt x="731" y="577"/>
                  <a:pt x="731" y="577"/>
                </a:cubicBezTo>
                <a:cubicBezTo>
                  <a:pt x="731" y="577"/>
                  <a:pt x="731" y="577"/>
                  <a:pt x="731" y="577"/>
                </a:cubicBezTo>
                <a:cubicBezTo>
                  <a:pt x="731" y="577"/>
                  <a:pt x="732" y="576"/>
                  <a:pt x="732" y="576"/>
                </a:cubicBezTo>
                <a:cubicBezTo>
                  <a:pt x="732" y="576"/>
                  <a:pt x="732" y="576"/>
                  <a:pt x="732" y="575"/>
                </a:cubicBezTo>
                <a:cubicBezTo>
                  <a:pt x="732" y="575"/>
                  <a:pt x="732" y="575"/>
                  <a:pt x="732" y="575"/>
                </a:cubicBezTo>
                <a:cubicBezTo>
                  <a:pt x="732" y="574"/>
                  <a:pt x="733" y="574"/>
                  <a:pt x="733" y="574"/>
                </a:cubicBezTo>
                <a:cubicBezTo>
                  <a:pt x="733" y="574"/>
                  <a:pt x="732" y="574"/>
                  <a:pt x="732" y="573"/>
                </a:cubicBezTo>
                <a:cubicBezTo>
                  <a:pt x="730" y="573"/>
                  <a:pt x="731" y="575"/>
                  <a:pt x="730" y="575"/>
                </a:cubicBezTo>
                <a:cubicBezTo>
                  <a:pt x="730" y="575"/>
                  <a:pt x="730" y="576"/>
                  <a:pt x="729" y="576"/>
                </a:cubicBezTo>
                <a:cubicBezTo>
                  <a:pt x="729" y="576"/>
                  <a:pt x="729" y="577"/>
                  <a:pt x="729" y="577"/>
                </a:cubicBezTo>
                <a:cubicBezTo>
                  <a:pt x="728" y="577"/>
                  <a:pt x="728" y="578"/>
                  <a:pt x="727" y="578"/>
                </a:cubicBezTo>
                <a:cubicBezTo>
                  <a:pt x="727" y="578"/>
                  <a:pt x="727" y="578"/>
                  <a:pt x="727" y="578"/>
                </a:cubicBezTo>
                <a:cubicBezTo>
                  <a:pt x="727" y="578"/>
                  <a:pt x="727" y="579"/>
                  <a:pt x="727" y="579"/>
                </a:cubicBezTo>
                <a:cubicBezTo>
                  <a:pt x="726" y="579"/>
                  <a:pt x="726" y="579"/>
                  <a:pt x="726" y="579"/>
                </a:cubicBezTo>
                <a:cubicBezTo>
                  <a:pt x="726" y="579"/>
                  <a:pt x="725" y="580"/>
                  <a:pt x="725" y="580"/>
                </a:cubicBezTo>
                <a:cubicBezTo>
                  <a:pt x="724" y="580"/>
                  <a:pt x="724" y="580"/>
                  <a:pt x="724" y="581"/>
                </a:cubicBezTo>
                <a:cubicBezTo>
                  <a:pt x="724" y="581"/>
                  <a:pt x="723" y="581"/>
                  <a:pt x="723" y="581"/>
                </a:cubicBezTo>
                <a:cubicBezTo>
                  <a:pt x="723" y="582"/>
                  <a:pt x="723" y="582"/>
                  <a:pt x="722" y="582"/>
                </a:cubicBezTo>
                <a:cubicBezTo>
                  <a:pt x="722" y="583"/>
                  <a:pt x="721" y="584"/>
                  <a:pt x="721" y="584"/>
                </a:cubicBezTo>
                <a:cubicBezTo>
                  <a:pt x="720" y="584"/>
                  <a:pt x="720" y="584"/>
                  <a:pt x="719" y="585"/>
                </a:cubicBezTo>
                <a:cubicBezTo>
                  <a:pt x="719" y="585"/>
                  <a:pt x="720" y="585"/>
                  <a:pt x="719" y="585"/>
                </a:cubicBezTo>
                <a:cubicBezTo>
                  <a:pt x="719" y="585"/>
                  <a:pt x="718" y="586"/>
                  <a:pt x="718" y="586"/>
                </a:cubicBezTo>
                <a:cubicBezTo>
                  <a:pt x="718" y="586"/>
                  <a:pt x="718" y="587"/>
                  <a:pt x="717" y="587"/>
                </a:cubicBezTo>
                <a:cubicBezTo>
                  <a:pt x="717" y="587"/>
                  <a:pt x="716" y="587"/>
                  <a:pt x="716" y="588"/>
                </a:cubicBezTo>
                <a:cubicBezTo>
                  <a:pt x="716" y="588"/>
                  <a:pt x="716" y="588"/>
                  <a:pt x="715" y="589"/>
                </a:cubicBezTo>
                <a:cubicBezTo>
                  <a:pt x="715" y="589"/>
                  <a:pt x="715" y="589"/>
                  <a:pt x="715" y="589"/>
                </a:cubicBezTo>
                <a:cubicBezTo>
                  <a:pt x="715" y="589"/>
                  <a:pt x="714" y="589"/>
                  <a:pt x="714" y="589"/>
                </a:cubicBezTo>
                <a:cubicBezTo>
                  <a:pt x="714" y="589"/>
                  <a:pt x="713" y="590"/>
                  <a:pt x="713" y="590"/>
                </a:cubicBezTo>
                <a:cubicBezTo>
                  <a:pt x="713" y="590"/>
                  <a:pt x="713" y="590"/>
                  <a:pt x="713" y="590"/>
                </a:cubicBezTo>
                <a:cubicBezTo>
                  <a:pt x="713" y="591"/>
                  <a:pt x="712" y="591"/>
                  <a:pt x="712" y="591"/>
                </a:cubicBezTo>
                <a:cubicBezTo>
                  <a:pt x="712" y="591"/>
                  <a:pt x="712" y="592"/>
                  <a:pt x="711" y="592"/>
                </a:cubicBezTo>
                <a:cubicBezTo>
                  <a:pt x="711" y="592"/>
                  <a:pt x="710" y="592"/>
                  <a:pt x="710" y="593"/>
                </a:cubicBezTo>
                <a:cubicBezTo>
                  <a:pt x="709" y="593"/>
                  <a:pt x="709" y="594"/>
                  <a:pt x="709" y="594"/>
                </a:cubicBezTo>
                <a:cubicBezTo>
                  <a:pt x="709" y="594"/>
                  <a:pt x="708" y="594"/>
                  <a:pt x="708" y="594"/>
                </a:cubicBezTo>
                <a:cubicBezTo>
                  <a:pt x="708" y="594"/>
                  <a:pt x="708" y="595"/>
                  <a:pt x="708" y="595"/>
                </a:cubicBezTo>
                <a:cubicBezTo>
                  <a:pt x="708" y="595"/>
                  <a:pt x="708" y="595"/>
                  <a:pt x="708" y="595"/>
                </a:cubicBezTo>
                <a:cubicBezTo>
                  <a:pt x="707" y="595"/>
                  <a:pt x="708" y="595"/>
                  <a:pt x="708" y="595"/>
                </a:cubicBezTo>
                <a:cubicBezTo>
                  <a:pt x="707" y="595"/>
                  <a:pt x="707" y="595"/>
                  <a:pt x="707" y="595"/>
                </a:cubicBezTo>
                <a:cubicBezTo>
                  <a:pt x="707" y="595"/>
                  <a:pt x="707" y="596"/>
                  <a:pt x="707" y="596"/>
                </a:cubicBezTo>
                <a:cubicBezTo>
                  <a:pt x="706" y="596"/>
                  <a:pt x="706" y="596"/>
                  <a:pt x="706" y="596"/>
                </a:cubicBezTo>
                <a:cubicBezTo>
                  <a:pt x="706" y="596"/>
                  <a:pt x="705" y="597"/>
                  <a:pt x="705" y="597"/>
                </a:cubicBezTo>
                <a:cubicBezTo>
                  <a:pt x="705" y="597"/>
                  <a:pt x="705" y="597"/>
                  <a:pt x="705" y="597"/>
                </a:cubicBezTo>
                <a:cubicBezTo>
                  <a:pt x="704" y="597"/>
                  <a:pt x="705" y="597"/>
                  <a:pt x="704" y="597"/>
                </a:cubicBezTo>
                <a:cubicBezTo>
                  <a:pt x="704" y="597"/>
                  <a:pt x="704" y="597"/>
                  <a:pt x="704" y="598"/>
                </a:cubicBezTo>
                <a:cubicBezTo>
                  <a:pt x="702" y="599"/>
                  <a:pt x="701" y="600"/>
                  <a:pt x="698" y="601"/>
                </a:cubicBezTo>
                <a:cubicBezTo>
                  <a:pt x="699" y="602"/>
                  <a:pt x="697" y="602"/>
                  <a:pt x="697" y="603"/>
                </a:cubicBezTo>
                <a:cubicBezTo>
                  <a:pt x="697" y="603"/>
                  <a:pt x="696" y="603"/>
                  <a:pt x="696" y="603"/>
                </a:cubicBezTo>
                <a:cubicBezTo>
                  <a:pt x="695" y="604"/>
                  <a:pt x="695" y="604"/>
                  <a:pt x="695" y="604"/>
                </a:cubicBezTo>
                <a:cubicBezTo>
                  <a:pt x="695" y="604"/>
                  <a:pt x="694" y="604"/>
                  <a:pt x="694" y="604"/>
                </a:cubicBezTo>
                <a:cubicBezTo>
                  <a:pt x="694" y="604"/>
                  <a:pt x="694" y="604"/>
                  <a:pt x="693" y="605"/>
                </a:cubicBezTo>
                <a:cubicBezTo>
                  <a:pt x="693" y="605"/>
                  <a:pt x="692" y="605"/>
                  <a:pt x="692" y="605"/>
                </a:cubicBezTo>
                <a:cubicBezTo>
                  <a:pt x="692" y="605"/>
                  <a:pt x="692" y="606"/>
                  <a:pt x="692" y="606"/>
                </a:cubicBezTo>
                <a:cubicBezTo>
                  <a:pt x="692" y="606"/>
                  <a:pt x="691" y="606"/>
                  <a:pt x="691" y="606"/>
                </a:cubicBezTo>
                <a:cubicBezTo>
                  <a:pt x="691" y="606"/>
                  <a:pt x="690" y="606"/>
                  <a:pt x="689" y="607"/>
                </a:cubicBezTo>
                <a:cubicBezTo>
                  <a:pt x="689" y="607"/>
                  <a:pt x="690" y="607"/>
                  <a:pt x="689" y="607"/>
                </a:cubicBezTo>
                <a:cubicBezTo>
                  <a:pt x="689" y="607"/>
                  <a:pt x="689" y="607"/>
                  <a:pt x="689" y="607"/>
                </a:cubicBezTo>
                <a:cubicBezTo>
                  <a:pt x="689" y="607"/>
                  <a:pt x="689" y="608"/>
                  <a:pt x="688" y="608"/>
                </a:cubicBezTo>
                <a:cubicBezTo>
                  <a:pt x="688" y="608"/>
                  <a:pt x="688" y="608"/>
                  <a:pt x="687" y="608"/>
                </a:cubicBezTo>
                <a:cubicBezTo>
                  <a:pt x="687" y="608"/>
                  <a:pt x="687" y="608"/>
                  <a:pt x="687" y="608"/>
                </a:cubicBezTo>
                <a:cubicBezTo>
                  <a:pt x="686" y="609"/>
                  <a:pt x="686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10"/>
                  <a:pt x="684" y="609"/>
                  <a:pt x="684" y="610"/>
                </a:cubicBezTo>
                <a:cubicBezTo>
                  <a:pt x="684" y="610"/>
                  <a:pt x="684" y="610"/>
                  <a:pt x="684" y="610"/>
                </a:cubicBezTo>
                <a:cubicBezTo>
                  <a:pt x="684" y="610"/>
                  <a:pt x="684" y="610"/>
                  <a:pt x="683" y="610"/>
                </a:cubicBezTo>
                <a:cubicBezTo>
                  <a:pt x="683" y="610"/>
                  <a:pt x="683" y="610"/>
                  <a:pt x="683" y="610"/>
                </a:cubicBezTo>
                <a:cubicBezTo>
                  <a:pt x="682" y="611"/>
                  <a:pt x="682" y="611"/>
                  <a:pt x="681" y="611"/>
                </a:cubicBezTo>
                <a:cubicBezTo>
                  <a:pt x="681" y="611"/>
                  <a:pt x="682" y="611"/>
                  <a:pt x="682" y="611"/>
                </a:cubicBezTo>
                <a:cubicBezTo>
                  <a:pt x="681" y="612"/>
                  <a:pt x="681" y="611"/>
                  <a:pt x="681" y="612"/>
                </a:cubicBezTo>
                <a:cubicBezTo>
                  <a:pt x="681" y="612"/>
                  <a:pt x="681" y="612"/>
                  <a:pt x="680" y="612"/>
                </a:cubicBezTo>
                <a:cubicBezTo>
                  <a:pt x="680" y="612"/>
                  <a:pt x="679" y="612"/>
                  <a:pt x="679" y="613"/>
                </a:cubicBezTo>
                <a:cubicBezTo>
                  <a:pt x="679" y="613"/>
                  <a:pt x="679" y="613"/>
                  <a:pt x="679" y="613"/>
                </a:cubicBezTo>
                <a:cubicBezTo>
                  <a:pt x="679" y="613"/>
                  <a:pt x="677" y="613"/>
                  <a:pt x="677" y="613"/>
                </a:cubicBezTo>
                <a:cubicBezTo>
                  <a:pt x="677" y="614"/>
                  <a:pt x="676" y="614"/>
                  <a:pt x="676" y="614"/>
                </a:cubicBezTo>
                <a:cubicBezTo>
                  <a:pt x="676" y="614"/>
                  <a:pt x="675" y="615"/>
                  <a:pt x="675" y="615"/>
                </a:cubicBezTo>
                <a:cubicBezTo>
                  <a:pt x="674" y="615"/>
                  <a:pt x="673" y="616"/>
                  <a:pt x="672" y="616"/>
                </a:cubicBezTo>
                <a:cubicBezTo>
                  <a:pt x="671" y="616"/>
                  <a:pt x="671" y="616"/>
                  <a:pt x="670" y="616"/>
                </a:cubicBezTo>
                <a:cubicBezTo>
                  <a:pt x="670" y="617"/>
                  <a:pt x="670" y="616"/>
                  <a:pt x="670" y="617"/>
                </a:cubicBezTo>
                <a:cubicBezTo>
                  <a:pt x="669" y="617"/>
                  <a:pt x="669" y="617"/>
                  <a:pt x="669" y="617"/>
                </a:cubicBezTo>
                <a:cubicBezTo>
                  <a:pt x="669" y="617"/>
                  <a:pt x="668" y="617"/>
                  <a:pt x="668" y="617"/>
                </a:cubicBezTo>
                <a:cubicBezTo>
                  <a:pt x="668" y="617"/>
                  <a:pt x="668" y="618"/>
                  <a:pt x="668" y="618"/>
                </a:cubicBezTo>
                <a:cubicBezTo>
                  <a:pt x="667" y="618"/>
                  <a:pt x="666" y="618"/>
                  <a:pt x="665" y="618"/>
                </a:cubicBezTo>
                <a:cubicBezTo>
                  <a:pt x="665" y="619"/>
                  <a:pt x="664" y="619"/>
                  <a:pt x="664" y="619"/>
                </a:cubicBezTo>
                <a:cubicBezTo>
                  <a:pt x="664" y="619"/>
                  <a:pt x="664" y="619"/>
                  <a:pt x="664" y="619"/>
                </a:cubicBezTo>
                <a:cubicBezTo>
                  <a:pt x="663" y="619"/>
                  <a:pt x="663" y="619"/>
                  <a:pt x="663" y="620"/>
                </a:cubicBezTo>
                <a:cubicBezTo>
                  <a:pt x="662" y="620"/>
                  <a:pt x="661" y="620"/>
                  <a:pt x="661" y="621"/>
                </a:cubicBezTo>
                <a:cubicBezTo>
                  <a:pt x="660" y="621"/>
                  <a:pt x="660" y="621"/>
                  <a:pt x="659" y="621"/>
                </a:cubicBezTo>
                <a:cubicBezTo>
                  <a:pt x="659" y="621"/>
                  <a:pt x="659" y="621"/>
                  <a:pt x="658" y="622"/>
                </a:cubicBezTo>
                <a:cubicBezTo>
                  <a:pt x="658" y="622"/>
                  <a:pt x="657" y="622"/>
                  <a:pt x="657" y="622"/>
                </a:cubicBezTo>
                <a:cubicBezTo>
                  <a:pt x="657" y="622"/>
                  <a:pt x="657" y="622"/>
                  <a:pt x="656" y="622"/>
                </a:cubicBezTo>
                <a:cubicBezTo>
                  <a:pt x="655" y="622"/>
                  <a:pt x="655" y="622"/>
                  <a:pt x="654" y="623"/>
                </a:cubicBezTo>
                <a:cubicBezTo>
                  <a:pt x="653" y="623"/>
                  <a:pt x="652" y="623"/>
                  <a:pt x="651" y="624"/>
                </a:cubicBezTo>
                <a:cubicBezTo>
                  <a:pt x="651" y="624"/>
                  <a:pt x="650" y="624"/>
                  <a:pt x="650" y="624"/>
                </a:cubicBezTo>
                <a:cubicBezTo>
                  <a:pt x="647" y="624"/>
                  <a:pt x="644" y="626"/>
                  <a:pt x="641" y="626"/>
                </a:cubicBezTo>
                <a:cubicBezTo>
                  <a:pt x="641" y="626"/>
                  <a:pt x="639" y="626"/>
                  <a:pt x="639" y="626"/>
                </a:cubicBezTo>
                <a:cubicBezTo>
                  <a:pt x="639" y="627"/>
                  <a:pt x="639" y="627"/>
                  <a:pt x="639" y="627"/>
                </a:cubicBezTo>
                <a:cubicBezTo>
                  <a:pt x="605" y="634"/>
                  <a:pt x="566" y="633"/>
                  <a:pt x="542" y="625"/>
                </a:cubicBezTo>
                <a:cubicBezTo>
                  <a:pt x="529" y="621"/>
                  <a:pt x="516" y="617"/>
                  <a:pt x="505" y="610"/>
                </a:cubicBezTo>
                <a:cubicBezTo>
                  <a:pt x="496" y="604"/>
                  <a:pt x="488" y="593"/>
                  <a:pt x="487" y="581"/>
                </a:cubicBezTo>
                <a:cubicBezTo>
                  <a:pt x="487" y="571"/>
                  <a:pt x="493" y="559"/>
                  <a:pt x="502" y="555"/>
                </a:cubicBezTo>
                <a:cubicBezTo>
                  <a:pt x="507" y="553"/>
                  <a:pt x="513" y="553"/>
                  <a:pt x="518" y="555"/>
                </a:cubicBezTo>
                <a:cubicBezTo>
                  <a:pt x="520" y="556"/>
                  <a:pt x="522" y="557"/>
                  <a:pt x="524" y="560"/>
                </a:cubicBezTo>
                <a:cubicBezTo>
                  <a:pt x="524" y="561"/>
                  <a:pt x="524" y="565"/>
                  <a:pt x="524" y="565"/>
                </a:cubicBezTo>
                <a:cubicBezTo>
                  <a:pt x="524" y="565"/>
                  <a:pt x="523" y="563"/>
                  <a:pt x="519" y="563"/>
                </a:cubicBezTo>
                <a:cubicBezTo>
                  <a:pt x="514" y="562"/>
                  <a:pt x="512" y="562"/>
                  <a:pt x="510" y="563"/>
                </a:cubicBezTo>
                <a:cubicBezTo>
                  <a:pt x="506" y="565"/>
                  <a:pt x="505" y="566"/>
                  <a:pt x="503" y="570"/>
                </a:cubicBezTo>
                <a:cubicBezTo>
                  <a:pt x="499" y="582"/>
                  <a:pt x="505" y="591"/>
                  <a:pt x="515" y="595"/>
                </a:cubicBezTo>
                <a:cubicBezTo>
                  <a:pt x="534" y="604"/>
                  <a:pt x="555" y="586"/>
                  <a:pt x="559" y="567"/>
                </a:cubicBezTo>
                <a:cubicBezTo>
                  <a:pt x="560" y="559"/>
                  <a:pt x="561" y="550"/>
                  <a:pt x="558" y="542"/>
                </a:cubicBezTo>
                <a:cubicBezTo>
                  <a:pt x="555" y="531"/>
                  <a:pt x="548" y="519"/>
                  <a:pt x="537" y="514"/>
                </a:cubicBezTo>
                <a:cubicBezTo>
                  <a:pt x="526" y="508"/>
                  <a:pt x="514" y="507"/>
                  <a:pt x="504" y="515"/>
                </a:cubicBezTo>
                <a:cubicBezTo>
                  <a:pt x="506" y="514"/>
                  <a:pt x="504" y="506"/>
                  <a:pt x="503" y="505"/>
                </a:cubicBezTo>
                <a:cubicBezTo>
                  <a:pt x="489" y="483"/>
                  <a:pt x="453" y="482"/>
                  <a:pt x="435" y="498"/>
                </a:cubicBezTo>
                <a:cubicBezTo>
                  <a:pt x="422" y="510"/>
                  <a:pt x="415" y="527"/>
                  <a:pt x="420" y="545"/>
                </a:cubicBezTo>
                <a:cubicBezTo>
                  <a:pt x="420" y="548"/>
                  <a:pt x="418" y="547"/>
                  <a:pt x="411" y="552"/>
                </a:cubicBezTo>
                <a:cubicBezTo>
                  <a:pt x="396" y="563"/>
                  <a:pt x="400" y="585"/>
                  <a:pt x="407" y="599"/>
                </a:cubicBezTo>
                <a:cubicBezTo>
                  <a:pt x="414" y="612"/>
                  <a:pt x="426" y="623"/>
                  <a:pt x="439" y="630"/>
                </a:cubicBezTo>
                <a:cubicBezTo>
                  <a:pt x="467" y="645"/>
                  <a:pt x="498" y="651"/>
                  <a:pt x="529" y="656"/>
                </a:cubicBezTo>
                <a:cubicBezTo>
                  <a:pt x="551" y="659"/>
                  <a:pt x="573" y="659"/>
                  <a:pt x="595" y="656"/>
                </a:cubicBezTo>
                <a:cubicBezTo>
                  <a:pt x="603" y="655"/>
                  <a:pt x="611" y="654"/>
                  <a:pt x="619" y="652"/>
                </a:cubicBezTo>
                <a:cubicBezTo>
                  <a:pt x="628" y="649"/>
                  <a:pt x="638" y="646"/>
                  <a:pt x="647" y="643"/>
                </a:cubicBezTo>
                <a:cubicBezTo>
                  <a:pt x="648" y="643"/>
                  <a:pt x="649" y="643"/>
                  <a:pt x="650" y="642"/>
                </a:cubicBezTo>
                <a:cubicBezTo>
                  <a:pt x="650" y="642"/>
                  <a:pt x="650" y="642"/>
                  <a:pt x="651" y="642"/>
                </a:cubicBezTo>
                <a:cubicBezTo>
                  <a:pt x="650" y="642"/>
                  <a:pt x="650" y="643"/>
                  <a:pt x="649" y="643"/>
                </a:cubicBezTo>
                <a:cubicBezTo>
                  <a:pt x="649" y="643"/>
                  <a:pt x="648" y="643"/>
                  <a:pt x="648" y="643"/>
                </a:cubicBezTo>
                <a:cubicBezTo>
                  <a:pt x="648" y="643"/>
                  <a:pt x="648" y="644"/>
                  <a:pt x="647" y="644"/>
                </a:cubicBezTo>
                <a:cubicBezTo>
                  <a:pt x="646" y="644"/>
                  <a:pt x="646" y="644"/>
                  <a:pt x="645" y="645"/>
                </a:cubicBezTo>
                <a:cubicBezTo>
                  <a:pt x="645" y="645"/>
                  <a:pt x="644" y="645"/>
                  <a:pt x="644" y="645"/>
                </a:cubicBezTo>
                <a:cubicBezTo>
                  <a:pt x="643" y="645"/>
                  <a:pt x="642" y="646"/>
                  <a:pt x="642" y="646"/>
                </a:cubicBezTo>
                <a:cubicBezTo>
                  <a:pt x="641" y="646"/>
                  <a:pt x="640" y="647"/>
                  <a:pt x="639" y="647"/>
                </a:cubicBezTo>
                <a:cubicBezTo>
                  <a:pt x="639" y="647"/>
                  <a:pt x="639" y="647"/>
                  <a:pt x="638" y="647"/>
                </a:cubicBezTo>
                <a:cubicBezTo>
                  <a:pt x="638" y="648"/>
                  <a:pt x="638" y="647"/>
                  <a:pt x="637" y="648"/>
                </a:cubicBezTo>
                <a:cubicBezTo>
                  <a:pt x="637" y="648"/>
                  <a:pt x="637" y="648"/>
                  <a:pt x="636" y="648"/>
                </a:cubicBezTo>
                <a:cubicBezTo>
                  <a:pt x="636" y="648"/>
                  <a:pt x="635" y="648"/>
                  <a:pt x="635" y="648"/>
                </a:cubicBezTo>
                <a:cubicBezTo>
                  <a:pt x="635" y="649"/>
                  <a:pt x="634" y="649"/>
                  <a:pt x="634" y="649"/>
                </a:cubicBezTo>
                <a:cubicBezTo>
                  <a:pt x="634" y="649"/>
                  <a:pt x="633" y="649"/>
                  <a:pt x="633" y="649"/>
                </a:cubicBezTo>
                <a:cubicBezTo>
                  <a:pt x="632" y="649"/>
                  <a:pt x="632" y="650"/>
                  <a:pt x="632" y="650"/>
                </a:cubicBezTo>
                <a:cubicBezTo>
                  <a:pt x="631" y="650"/>
                  <a:pt x="631" y="650"/>
                  <a:pt x="630" y="650"/>
                </a:cubicBezTo>
                <a:cubicBezTo>
                  <a:pt x="630" y="650"/>
                  <a:pt x="630" y="651"/>
                  <a:pt x="630" y="651"/>
                </a:cubicBezTo>
                <a:cubicBezTo>
                  <a:pt x="629" y="651"/>
                  <a:pt x="629" y="651"/>
                  <a:pt x="628" y="651"/>
                </a:cubicBezTo>
                <a:cubicBezTo>
                  <a:pt x="628" y="651"/>
                  <a:pt x="628" y="651"/>
                  <a:pt x="627" y="652"/>
                </a:cubicBezTo>
                <a:cubicBezTo>
                  <a:pt x="627" y="652"/>
                  <a:pt x="626" y="652"/>
                  <a:pt x="626" y="652"/>
                </a:cubicBezTo>
                <a:cubicBezTo>
                  <a:pt x="626" y="652"/>
                  <a:pt x="625" y="652"/>
                  <a:pt x="625" y="652"/>
                </a:cubicBezTo>
                <a:cubicBezTo>
                  <a:pt x="625" y="653"/>
                  <a:pt x="624" y="652"/>
                  <a:pt x="624" y="653"/>
                </a:cubicBezTo>
                <a:cubicBezTo>
                  <a:pt x="624" y="653"/>
                  <a:pt x="623" y="653"/>
                  <a:pt x="623" y="653"/>
                </a:cubicBezTo>
                <a:cubicBezTo>
                  <a:pt x="622" y="653"/>
                  <a:pt x="621" y="653"/>
                  <a:pt x="620" y="654"/>
                </a:cubicBezTo>
                <a:cubicBezTo>
                  <a:pt x="620" y="654"/>
                  <a:pt x="620" y="654"/>
                  <a:pt x="619" y="654"/>
                </a:cubicBezTo>
                <a:cubicBezTo>
                  <a:pt x="619" y="654"/>
                  <a:pt x="618" y="654"/>
                  <a:pt x="618" y="655"/>
                </a:cubicBezTo>
                <a:cubicBezTo>
                  <a:pt x="617" y="655"/>
                  <a:pt x="617" y="655"/>
                  <a:pt x="616" y="655"/>
                </a:cubicBezTo>
                <a:cubicBezTo>
                  <a:pt x="615" y="655"/>
                  <a:pt x="615" y="655"/>
                  <a:pt x="615" y="656"/>
                </a:cubicBezTo>
                <a:cubicBezTo>
                  <a:pt x="614" y="656"/>
                  <a:pt x="614" y="656"/>
                  <a:pt x="614" y="656"/>
                </a:cubicBezTo>
                <a:cubicBezTo>
                  <a:pt x="612" y="657"/>
                  <a:pt x="611" y="657"/>
                  <a:pt x="610" y="657"/>
                </a:cubicBezTo>
                <a:cubicBezTo>
                  <a:pt x="609" y="657"/>
                  <a:pt x="609" y="657"/>
                  <a:pt x="609" y="657"/>
                </a:cubicBezTo>
                <a:cubicBezTo>
                  <a:pt x="608" y="658"/>
                  <a:pt x="607" y="658"/>
                  <a:pt x="606" y="658"/>
                </a:cubicBezTo>
                <a:cubicBezTo>
                  <a:pt x="606" y="658"/>
                  <a:pt x="605" y="658"/>
                  <a:pt x="605" y="659"/>
                </a:cubicBezTo>
                <a:cubicBezTo>
                  <a:pt x="605" y="659"/>
                  <a:pt x="605" y="658"/>
                  <a:pt x="604" y="658"/>
                </a:cubicBezTo>
                <a:cubicBezTo>
                  <a:pt x="604" y="659"/>
                  <a:pt x="604" y="659"/>
                  <a:pt x="604" y="659"/>
                </a:cubicBezTo>
                <a:cubicBezTo>
                  <a:pt x="603" y="659"/>
                  <a:pt x="602" y="659"/>
                  <a:pt x="601" y="659"/>
                </a:cubicBezTo>
                <a:cubicBezTo>
                  <a:pt x="601" y="659"/>
                  <a:pt x="601" y="660"/>
                  <a:pt x="600" y="660"/>
                </a:cubicBezTo>
                <a:cubicBezTo>
                  <a:pt x="600" y="660"/>
                  <a:pt x="600" y="660"/>
                  <a:pt x="600" y="660"/>
                </a:cubicBezTo>
                <a:cubicBezTo>
                  <a:pt x="599" y="660"/>
                  <a:pt x="599" y="660"/>
                  <a:pt x="599" y="660"/>
                </a:cubicBezTo>
                <a:cubicBezTo>
                  <a:pt x="596" y="661"/>
                  <a:pt x="592" y="660"/>
                  <a:pt x="589" y="661"/>
                </a:cubicBezTo>
                <a:cubicBezTo>
                  <a:pt x="589" y="661"/>
                  <a:pt x="589" y="661"/>
                  <a:pt x="589" y="661"/>
                </a:cubicBezTo>
                <a:cubicBezTo>
                  <a:pt x="588" y="661"/>
                  <a:pt x="588" y="661"/>
                  <a:pt x="588" y="661"/>
                </a:cubicBezTo>
                <a:cubicBezTo>
                  <a:pt x="588" y="661"/>
                  <a:pt x="587" y="662"/>
                  <a:pt x="587" y="662"/>
                </a:cubicBezTo>
                <a:cubicBezTo>
                  <a:pt x="587" y="662"/>
                  <a:pt x="586" y="662"/>
                  <a:pt x="586" y="662"/>
                </a:cubicBezTo>
                <a:cubicBezTo>
                  <a:pt x="586" y="662"/>
                  <a:pt x="586" y="662"/>
                  <a:pt x="586" y="662"/>
                </a:cubicBezTo>
                <a:cubicBezTo>
                  <a:pt x="583" y="662"/>
                  <a:pt x="581" y="663"/>
                  <a:pt x="579" y="663"/>
                </a:cubicBezTo>
                <a:cubicBezTo>
                  <a:pt x="576" y="664"/>
                  <a:pt x="539" y="662"/>
                  <a:pt x="512" y="660"/>
                </a:cubicBezTo>
                <a:cubicBezTo>
                  <a:pt x="486" y="657"/>
                  <a:pt x="444" y="646"/>
                  <a:pt x="443" y="645"/>
                </a:cubicBezTo>
                <a:cubicBezTo>
                  <a:pt x="443" y="645"/>
                  <a:pt x="442" y="645"/>
                  <a:pt x="442" y="645"/>
                </a:cubicBezTo>
                <a:cubicBezTo>
                  <a:pt x="440" y="644"/>
                  <a:pt x="439" y="644"/>
                  <a:pt x="438" y="644"/>
                </a:cubicBezTo>
                <a:cubicBezTo>
                  <a:pt x="438" y="644"/>
                  <a:pt x="435" y="644"/>
                  <a:pt x="434" y="643"/>
                </a:cubicBezTo>
                <a:cubicBezTo>
                  <a:pt x="434" y="643"/>
                  <a:pt x="434" y="644"/>
                  <a:pt x="433" y="644"/>
                </a:cubicBezTo>
                <a:cubicBezTo>
                  <a:pt x="433" y="644"/>
                  <a:pt x="433" y="643"/>
                  <a:pt x="433" y="643"/>
                </a:cubicBezTo>
                <a:cubicBezTo>
                  <a:pt x="432" y="643"/>
                  <a:pt x="431" y="643"/>
                  <a:pt x="431" y="643"/>
                </a:cubicBezTo>
                <a:cubicBezTo>
                  <a:pt x="430" y="643"/>
                  <a:pt x="430" y="643"/>
                  <a:pt x="429" y="642"/>
                </a:cubicBezTo>
                <a:cubicBezTo>
                  <a:pt x="429" y="642"/>
                  <a:pt x="428" y="642"/>
                  <a:pt x="427" y="642"/>
                </a:cubicBezTo>
                <a:cubicBezTo>
                  <a:pt x="426" y="642"/>
                  <a:pt x="425" y="642"/>
                  <a:pt x="424" y="642"/>
                </a:cubicBezTo>
                <a:cubicBezTo>
                  <a:pt x="424" y="642"/>
                  <a:pt x="423" y="642"/>
                  <a:pt x="423" y="642"/>
                </a:cubicBezTo>
                <a:cubicBezTo>
                  <a:pt x="422" y="642"/>
                  <a:pt x="422" y="642"/>
                  <a:pt x="421" y="642"/>
                </a:cubicBezTo>
                <a:cubicBezTo>
                  <a:pt x="421" y="642"/>
                  <a:pt x="421" y="641"/>
                  <a:pt x="420" y="641"/>
                </a:cubicBezTo>
                <a:cubicBezTo>
                  <a:pt x="417" y="640"/>
                  <a:pt x="418" y="641"/>
                  <a:pt x="416" y="640"/>
                </a:cubicBezTo>
                <a:cubicBezTo>
                  <a:pt x="415" y="640"/>
                  <a:pt x="414" y="640"/>
                  <a:pt x="413" y="639"/>
                </a:cubicBezTo>
                <a:cubicBezTo>
                  <a:pt x="412" y="640"/>
                  <a:pt x="409" y="640"/>
                  <a:pt x="408" y="639"/>
                </a:cubicBezTo>
                <a:cubicBezTo>
                  <a:pt x="407" y="639"/>
                  <a:pt x="405" y="639"/>
                  <a:pt x="404" y="639"/>
                </a:cubicBezTo>
                <a:cubicBezTo>
                  <a:pt x="403" y="639"/>
                  <a:pt x="403" y="638"/>
                  <a:pt x="401" y="638"/>
                </a:cubicBezTo>
                <a:cubicBezTo>
                  <a:pt x="400" y="638"/>
                  <a:pt x="400" y="640"/>
                  <a:pt x="399" y="639"/>
                </a:cubicBezTo>
                <a:cubicBezTo>
                  <a:pt x="397" y="638"/>
                  <a:pt x="393" y="638"/>
                  <a:pt x="392" y="638"/>
                </a:cubicBezTo>
                <a:cubicBezTo>
                  <a:pt x="392" y="638"/>
                  <a:pt x="392" y="638"/>
                  <a:pt x="391" y="638"/>
                </a:cubicBezTo>
                <a:cubicBezTo>
                  <a:pt x="390" y="638"/>
                  <a:pt x="390" y="639"/>
                  <a:pt x="389" y="639"/>
                </a:cubicBezTo>
                <a:cubicBezTo>
                  <a:pt x="389" y="638"/>
                  <a:pt x="389" y="639"/>
                  <a:pt x="389" y="639"/>
                </a:cubicBezTo>
                <a:cubicBezTo>
                  <a:pt x="388" y="639"/>
                  <a:pt x="386" y="639"/>
                  <a:pt x="386" y="639"/>
                </a:cubicBezTo>
                <a:cubicBezTo>
                  <a:pt x="385" y="639"/>
                  <a:pt x="384" y="639"/>
                  <a:pt x="383" y="639"/>
                </a:cubicBezTo>
                <a:cubicBezTo>
                  <a:pt x="382" y="639"/>
                  <a:pt x="382" y="641"/>
                  <a:pt x="381" y="640"/>
                </a:cubicBezTo>
                <a:cubicBezTo>
                  <a:pt x="380" y="642"/>
                  <a:pt x="382" y="642"/>
                  <a:pt x="381" y="642"/>
                </a:cubicBezTo>
                <a:cubicBezTo>
                  <a:pt x="380" y="642"/>
                  <a:pt x="378" y="642"/>
                  <a:pt x="378" y="642"/>
                </a:cubicBezTo>
                <a:cubicBezTo>
                  <a:pt x="376" y="643"/>
                  <a:pt x="374" y="643"/>
                  <a:pt x="373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1" y="643"/>
                  <a:pt x="371" y="644"/>
                  <a:pt x="371" y="644"/>
                </a:cubicBezTo>
                <a:cubicBezTo>
                  <a:pt x="370" y="644"/>
                  <a:pt x="370" y="643"/>
                  <a:pt x="369" y="643"/>
                </a:cubicBezTo>
                <a:cubicBezTo>
                  <a:pt x="369" y="643"/>
                  <a:pt x="369" y="644"/>
                  <a:pt x="369" y="644"/>
                </a:cubicBezTo>
                <a:cubicBezTo>
                  <a:pt x="368" y="644"/>
                  <a:pt x="367" y="643"/>
                  <a:pt x="367" y="644"/>
                </a:cubicBezTo>
                <a:cubicBezTo>
                  <a:pt x="366" y="644"/>
                  <a:pt x="365" y="645"/>
                  <a:pt x="364" y="645"/>
                </a:cubicBezTo>
                <a:cubicBezTo>
                  <a:pt x="361" y="646"/>
                  <a:pt x="359" y="647"/>
                  <a:pt x="357" y="648"/>
                </a:cubicBezTo>
                <a:cubicBezTo>
                  <a:pt x="356" y="648"/>
                  <a:pt x="355" y="649"/>
                  <a:pt x="353" y="649"/>
                </a:cubicBezTo>
                <a:cubicBezTo>
                  <a:pt x="353" y="651"/>
                  <a:pt x="351" y="652"/>
                  <a:pt x="350" y="652"/>
                </a:cubicBezTo>
                <a:cubicBezTo>
                  <a:pt x="350" y="653"/>
                  <a:pt x="349" y="653"/>
                  <a:pt x="348" y="654"/>
                </a:cubicBezTo>
                <a:cubicBezTo>
                  <a:pt x="347" y="654"/>
                  <a:pt x="346" y="655"/>
                  <a:pt x="345" y="654"/>
                </a:cubicBezTo>
                <a:cubicBezTo>
                  <a:pt x="345" y="653"/>
                  <a:pt x="347" y="653"/>
                  <a:pt x="347" y="652"/>
                </a:cubicBezTo>
                <a:cubicBezTo>
                  <a:pt x="347" y="651"/>
                  <a:pt x="348" y="651"/>
                  <a:pt x="348" y="650"/>
                </a:cubicBezTo>
                <a:cubicBezTo>
                  <a:pt x="350" y="650"/>
                  <a:pt x="351" y="649"/>
                  <a:pt x="352" y="648"/>
                </a:cubicBezTo>
                <a:cubicBezTo>
                  <a:pt x="352" y="648"/>
                  <a:pt x="353" y="648"/>
                  <a:pt x="353" y="648"/>
                </a:cubicBezTo>
                <a:cubicBezTo>
                  <a:pt x="353" y="648"/>
                  <a:pt x="354" y="647"/>
                  <a:pt x="354" y="647"/>
                </a:cubicBezTo>
                <a:cubicBezTo>
                  <a:pt x="355" y="646"/>
                  <a:pt x="357" y="646"/>
                  <a:pt x="358" y="645"/>
                </a:cubicBezTo>
                <a:cubicBezTo>
                  <a:pt x="359" y="646"/>
                  <a:pt x="359" y="645"/>
                  <a:pt x="360" y="645"/>
                </a:cubicBezTo>
                <a:cubicBezTo>
                  <a:pt x="361" y="644"/>
                  <a:pt x="361" y="644"/>
                  <a:pt x="363" y="643"/>
                </a:cubicBezTo>
                <a:cubicBezTo>
                  <a:pt x="363" y="643"/>
                  <a:pt x="364" y="644"/>
                  <a:pt x="364" y="643"/>
                </a:cubicBezTo>
                <a:cubicBezTo>
                  <a:pt x="364" y="643"/>
                  <a:pt x="364" y="643"/>
                  <a:pt x="365" y="643"/>
                </a:cubicBezTo>
                <a:cubicBezTo>
                  <a:pt x="365" y="643"/>
                  <a:pt x="365" y="643"/>
                  <a:pt x="366" y="643"/>
                </a:cubicBezTo>
                <a:cubicBezTo>
                  <a:pt x="366" y="643"/>
                  <a:pt x="366" y="642"/>
                  <a:pt x="367" y="642"/>
                </a:cubicBezTo>
                <a:cubicBezTo>
                  <a:pt x="367" y="642"/>
                  <a:pt x="368" y="642"/>
                  <a:pt x="368" y="642"/>
                </a:cubicBezTo>
                <a:cubicBezTo>
                  <a:pt x="368" y="642"/>
                  <a:pt x="369" y="642"/>
                  <a:pt x="369" y="642"/>
                </a:cubicBezTo>
                <a:cubicBezTo>
                  <a:pt x="370" y="642"/>
                  <a:pt x="370" y="642"/>
                  <a:pt x="370" y="642"/>
                </a:cubicBezTo>
                <a:cubicBezTo>
                  <a:pt x="371" y="642"/>
                  <a:pt x="371" y="641"/>
                  <a:pt x="372" y="641"/>
                </a:cubicBezTo>
                <a:cubicBezTo>
                  <a:pt x="372" y="641"/>
                  <a:pt x="373" y="642"/>
                  <a:pt x="373" y="642"/>
                </a:cubicBezTo>
                <a:cubicBezTo>
                  <a:pt x="374" y="641"/>
                  <a:pt x="374" y="640"/>
                  <a:pt x="375" y="640"/>
                </a:cubicBezTo>
                <a:cubicBezTo>
                  <a:pt x="377" y="641"/>
                  <a:pt x="378" y="641"/>
                  <a:pt x="378" y="640"/>
                </a:cubicBezTo>
                <a:cubicBezTo>
                  <a:pt x="378" y="639"/>
                  <a:pt x="377" y="640"/>
                  <a:pt x="377" y="640"/>
                </a:cubicBezTo>
                <a:cubicBezTo>
                  <a:pt x="376" y="640"/>
                  <a:pt x="375" y="640"/>
                  <a:pt x="374" y="640"/>
                </a:cubicBezTo>
                <a:cubicBezTo>
                  <a:pt x="374" y="640"/>
                  <a:pt x="374" y="640"/>
                  <a:pt x="373" y="640"/>
                </a:cubicBezTo>
                <a:cubicBezTo>
                  <a:pt x="373" y="640"/>
                  <a:pt x="373" y="640"/>
                  <a:pt x="372" y="640"/>
                </a:cubicBezTo>
                <a:cubicBezTo>
                  <a:pt x="371" y="640"/>
                  <a:pt x="371" y="640"/>
                  <a:pt x="370" y="641"/>
                </a:cubicBezTo>
                <a:cubicBezTo>
                  <a:pt x="369" y="641"/>
                  <a:pt x="369" y="640"/>
                  <a:pt x="368" y="640"/>
                </a:cubicBezTo>
                <a:cubicBezTo>
                  <a:pt x="367" y="641"/>
                  <a:pt x="366" y="641"/>
                  <a:pt x="365" y="642"/>
                </a:cubicBezTo>
                <a:cubicBezTo>
                  <a:pt x="364" y="641"/>
                  <a:pt x="363" y="642"/>
                  <a:pt x="361" y="642"/>
                </a:cubicBezTo>
                <a:cubicBezTo>
                  <a:pt x="361" y="642"/>
                  <a:pt x="360" y="644"/>
                  <a:pt x="359" y="644"/>
                </a:cubicBezTo>
                <a:cubicBezTo>
                  <a:pt x="358" y="643"/>
                  <a:pt x="357" y="644"/>
                  <a:pt x="355" y="644"/>
                </a:cubicBezTo>
                <a:cubicBezTo>
                  <a:pt x="355" y="645"/>
                  <a:pt x="354" y="645"/>
                  <a:pt x="353" y="646"/>
                </a:cubicBezTo>
                <a:cubicBezTo>
                  <a:pt x="353" y="646"/>
                  <a:pt x="353" y="646"/>
                  <a:pt x="352" y="646"/>
                </a:cubicBezTo>
                <a:cubicBezTo>
                  <a:pt x="352" y="646"/>
                  <a:pt x="351" y="647"/>
                  <a:pt x="350" y="646"/>
                </a:cubicBezTo>
                <a:cubicBezTo>
                  <a:pt x="349" y="648"/>
                  <a:pt x="347" y="649"/>
                  <a:pt x="345" y="649"/>
                </a:cubicBezTo>
                <a:cubicBezTo>
                  <a:pt x="345" y="650"/>
                  <a:pt x="344" y="650"/>
                  <a:pt x="344" y="651"/>
                </a:cubicBezTo>
                <a:cubicBezTo>
                  <a:pt x="343" y="651"/>
                  <a:pt x="342" y="652"/>
                  <a:pt x="341" y="652"/>
                </a:cubicBezTo>
                <a:cubicBezTo>
                  <a:pt x="340" y="655"/>
                  <a:pt x="339" y="655"/>
                  <a:pt x="339" y="656"/>
                </a:cubicBezTo>
                <a:cubicBezTo>
                  <a:pt x="338" y="656"/>
                  <a:pt x="337" y="657"/>
                  <a:pt x="337" y="657"/>
                </a:cubicBezTo>
                <a:cubicBezTo>
                  <a:pt x="336" y="659"/>
                  <a:pt x="335" y="659"/>
                  <a:pt x="334" y="660"/>
                </a:cubicBezTo>
                <a:cubicBezTo>
                  <a:pt x="330" y="664"/>
                  <a:pt x="329" y="671"/>
                  <a:pt x="330" y="672"/>
                </a:cubicBezTo>
                <a:cubicBezTo>
                  <a:pt x="329" y="672"/>
                  <a:pt x="329" y="674"/>
                  <a:pt x="329" y="675"/>
                </a:cubicBezTo>
                <a:cubicBezTo>
                  <a:pt x="330" y="675"/>
                  <a:pt x="330" y="676"/>
                  <a:pt x="330" y="676"/>
                </a:cubicBezTo>
                <a:cubicBezTo>
                  <a:pt x="329" y="677"/>
                  <a:pt x="330" y="679"/>
                  <a:pt x="330" y="679"/>
                </a:cubicBezTo>
                <a:cubicBezTo>
                  <a:pt x="332" y="683"/>
                  <a:pt x="332" y="683"/>
                  <a:pt x="332" y="683"/>
                </a:cubicBezTo>
                <a:cubicBezTo>
                  <a:pt x="311" y="686"/>
                  <a:pt x="293" y="704"/>
                  <a:pt x="301" y="737"/>
                </a:cubicBezTo>
                <a:cubicBezTo>
                  <a:pt x="310" y="776"/>
                  <a:pt x="347" y="767"/>
                  <a:pt x="347" y="767"/>
                </a:cubicBezTo>
                <a:cubicBezTo>
                  <a:pt x="347" y="767"/>
                  <a:pt x="348" y="772"/>
                  <a:pt x="348" y="773"/>
                </a:cubicBezTo>
                <a:cubicBezTo>
                  <a:pt x="349" y="777"/>
                  <a:pt x="351" y="781"/>
                  <a:pt x="353" y="784"/>
                </a:cubicBezTo>
                <a:cubicBezTo>
                  <a:pt x="361" y="796"/>
                  <a:pt x="376" y="800"/>
                  <a:pt x="389" y="800"/>
                </a:cubicBezTo>
                <a:cubicBezTo>
                  <a:pt x="396" y="800"/>
                  <a:pt x="403" y="800"/>
                  <a:pt x="410" y="798"/>
                </a:cubicBezTo>
                <a:cubicBezTo>
                  <a:pt x="426" y="795"/>
                  <a:pt x="442" y="784"/>
                  <a:pt x="448" y="767"/>
                </a:cubicBezTo>
                <a:cubicBezTo>
                  <a:pt x="455" y="751"/>
                  <a:pt x="451" y="729"/>
                  <a:pt x="434" y="720"/>
                </a:cubicBezTo>
                <a:cubicBezTo>
                  <a:pt x="431" y="719"/>
                  <a:pt x="428" y="718"/>
                  <a:pt x="424" y="718"/>
                </a:cubicBezTo>
                <a:cubicBezTo>
                  <a:pt x="414" y="717"/>
                  <a:pt x="400" y="725"/>
                  <a:pt x="396" y="735"/>
                </a:cubicBezTo>
                <a:cubicBezTo>
                  <a:pt x="394" y="740"/>
                  <a:pt x="394" y="747"/>
                  <a:pt x="398" y="751"/>
                </a:cubicBezTo>
                <a:cubicBezTo>
                  <a:pt x="401" y="753"/>
                  <a:pt x="404" y="755"/>
                  <a:pt x="407" y="754"/>
                </a:cubicBezTo>
                <a:cubicBezTo>
                  <a:pt x="410" y="754"/>
                  <a:pt x="417" y="753"/>
                  <a:pt x="418" y="752"/>
                </a:cubicBezTo>
                <a:cubicBezTo>
                  <a:pt x="419" y="751"/>
                  <a:pt x="419" y="750"/>
                  <a:pt x="419" y="751"/>
                </a:cubicBezTo>
                <a:cubicBezTo>
                  <a:pt x="420" y="756"/>
                  <a:pt x="416" y="762"/>
                  <a:pt x="412" y="764"/>
                </a:cubicBezTo>
                <a:cubicBezTo>
                  <a:pt x="407" y="768"/>
                  <a:pt x="399" y="768"/>
                  <a:pt x="393" y="766"/>
                </a:cubicBezTo>
                <a:cubicBezTo>
                  <a:pt x="390" y="765"/>
                  <a:pt x="386" y="763"/>
                  <a:pt x="384" y="760"/>
                </a:cubicBezTo>
                <a:cubicBezTo>
                  <a:pt x="380" y="756"/>
                  <a:pt x="378" y="749"/>
                  <a:pt x="378" y="743"/>
                </a:cubicBezTo>
                <a:cubicBezTo>
                  <a:pt x="377" y="736"/>
                  <a:pt x="379" y="729"/>
                  <a:pt x="381" y="722"/>
                </a:cubicBezTo>
                <a:cubicBezTo>
                  <a:pt x="385" y="709"/>
                  <a:pt x="396" y="703"/>
                  <a:pt x="407" y="699"/>
                </a:cubicBezTo>
                <a:cubicBezTo>
                  <a:pt x="417" y="695"/>
                  <a:pt x="427" y="695"/>
                  <a:pt x="436" y="694"/>
                </a:cubicBezTo>
                <a:cubicBezTo>
                  <a:pt x="442" y="694"/>
                  <a:pt x="447" y="694"/>
                  <a:pt x="453" y="694"/>
                </a:cubicBezTo>
                <a:cubicBezTo>
                  <a:pt x="462" y="694"/>
                  <a:pt x="471" y="694"/>
                  <a:pt x="480" y="695"/>
                </a:cubicBezTo>
                <a:cubicBezTo>
                  <a:pt x="488" y="695"/>
                  <a:pt x="495" y="696"/>
                  <a:pt x="503" y="696"/>
                </a:cubicBezTo>
                <a:cubicBezTo>
                  <a:pt x="516" y="696"/>
                  <a:pt x="530" y="696"/>
                  <a:pt x="543" y="694"/>
                </a:cubicBezTo>
                <a:cubicBezTo>
                  <a:pt x="554" y="693"/>
                  <a:pt x="566" y="691"/>
                  <a:pt x="578" y="688"/>
                </a:cubicBezTo>
                <a:cubicBezTo>
                  <a:pt x="589" y="686"/>
                  <a:pt x="600" y="683"/>
                  <a:pt x="611" y="678"/>
                </a:cubicBezTo>
                <a:cubicBezTo>
                  <a:pt x="611" y="678"/>
                  <a:pt x="612" y="678"/>
                  <a:pt x="612" y="678"/>
                </a:cubicBezTo>
                <a:cubicBezTo>
                  <a:pt x="612" y="678"/>
                  <a:pt x="613" y="677"/>
                  <a:pt x="613" y="677"/>
                </a:cubicBezTo>
                <a:cubicBezTo>
                  <a:pt x="614" y="677"/>
                  <a:pt x="613" y="677"/>
                  <a:pt x="614" y="677"/>
                </a:cubicBezTo>
                <a:cubicBezTo>
                  <a:pt x="615" y="676"/>
                  <a:pt x="618" y="676"/>
                  <a:pt x="618" y="676"/>
                </a:cubicBezTo>
                <a:cubicBezTo>
                  <a:pt x="619" y="675"/>
                  <a:pt x="619" y="675"/>
                  <a:pt x="620" y="674"/>
                </a:cubicBezTo>
                <a:cubicBezTo>
                  <a:pt x="620" y="674"/>
                  <a:pt x="620" y="674"/>
                  <a:pt x="621" y="674"/>
                </a:cubicBezTo>
                <a:cubicBezTo>
                  <a:pt x="622" y="674"/>
                  <a:pt x="622" y="672"/>
                  <a:pt x="623" y="673"/>
                </a:cubicBezTo>
                <a:cubicBezTo>
                  <a:pt x="623" y="673"/>
                  <a:pt x="622" y="674"/>
                  <a:pt x="623" y="674"/>
                </a:cubicBezTo>
                <a:cubicBezTo>
                  <a:pt x="623" y="673"/>
                  <a:pt x="625" y="673"/>
                  <a:pt x="625" y="673"/>
                </a:cubicBezTo>
                <a:cubicBezTo>
                  <a:pt x="625" y="673"/>
                  <a:pt x="625" y="673"/>
                  <a:pt x="625" y="672"/>
                </a:cubicBezTo>
                <a:cubicBezTo>
                  <a:pt x="626" y="672"/>
                  <a:pt x="627" y="672"/>
                  <a:pt x="628" y="671"/>
                </a:cubicBezTo>
                <a:cubicBezTo>
                  <a:pt x="629" y="671"/>
                  <a:pt x="629" y="671"/>
                  <a:pt x="630" y="671"/>
                </a:cubicBezTo>
                <a:cubicBezTo>
                  <a:pt x="631" y="670"/>
                  <a:pt x="632" y="670"/>
                  <a:pt x="633" y="669"/>
                </a:cubicBezTo>
                <a:cubicBezTo>
                  <a:pt x="634" y="668"/>
                  <a:pt x="635" y="668"/>
                  <a:pt x="636" y="667"/>
                </a:cubicBezTo>
                <a:cubicBezTo>
                  <a:pt x="638" y="666"/>
                  <a:pt x="640" y="666"/>
                  <a:pt x="641" y="665"/>
                </a:cubicBezTo>
                <a:cubicBezTo>
                  <a:pt x="642" y="665"/>
                  <a:pt x="643" y="664"/>
                  <a:pt x="644" y="664"/>
                </a:cubicBezTo>
                <a:cubicBezTo>
                  <a:pt x="645" y="663"/>
                  <a:pt x="647" y="662"/>
                  <a:pt x="647" y="662"/>
                </a:cubicBezTo>
                <a:cubicBezTo>
                  <a:pt x="648" y="662"/>
                  <a:pt x="648" y="662"/>
                  <a:pt x="648" y="662"/>
                </a:cubicBezTo>
                <a:cubicBezTo>
                  <a:pt x="648" y="662"/>
                  <a:pt x="649" y="661"/>
                  <a:pt x="649" y="661"/>
                </a:cubicBezTo>
                <a:cubicBezTo>
                  <a:pt x="649" y="661"/>
                  <a:pt x="649" y="661"/>
                  <a:pt x="650" y="661"/>
                </a:cubicBezTo>
                <a:cubicBezTo>
                  <a:pt x="650" y="661"/>
                  <a:pt x="650" y="660"/>
                  <a:pt x="651" y="660"/>
                </a:cubicBezTo>
                <a:cubicBezTo>
                  <a:pt x="651" y="660"/>
                  <a:pt x="651" y="659"/>
                  <a:pt x="652" y="659"/>
                </a:cubicBezTo>
                <a:cubicBezTo>
                  <a:pt x="653" y="659"/>
                  <a:pt x="654" y="658"/>
                  <a:pt x="655" y="658"/>
                </a:cubicBezTo>
                <a:cubicBezTo>
                  <a:pt x="656" y="657"/>
                  <a:pt x="656" y="657"/>
                  <a:pt x="656" y="657"/>
                </a:cubicBezTo>
                <a:cubicBezTo>
                  <a:pt x="656" y="656"/>
                  <a:pt x="657" y="657"/>
                  <a:pt x="657" y="657"/>
                </a:cubicBezTo>
                <a:cubicBezTo>
                  <a:pt x="660" y="655"/>
                  <a:pt x="659" y="654"/>
                  <a:pt x="662" y="653"/>
                </a:cubicBezTo>
                <a:cubicBezTo>
                  <a:pt x="663" y="652"/>
                  <a:pt x="664" y="651"/>
                  <a:pt x="665" y="651"/>
                </a:cubicBezTo>
                <a:cubicBezTo>
                  <a:pt x="668" y="648"/>
                  <a:pt x="671" y="649"/>
                  <a:pt x="675" y="647"/>
                </a:cubicBezTo>
                <a:cubicBezTo>
                  <a:pt x="678" y="644"/>
                  <a:pt x="681" y="641"/>
                  <a:pt x="684" y="639"/>
                </a:cubicBezTo>
                <a:cubicBezTo>
                  <a:pt x="687" y="637"/>
                  <a:pt x="690" y="634"/>
                  <a:pt x="692" y="632"/>
                </a:cubicBezTo>
                <a:cubicBezTo>
                  <a:pt x="693" y="631"/>
                  <a:pt x="693" y="631"/>
                  <a:pt x="693" y="631"/>
                </a:cubicBezTo>
                <a:cubicBezTo>
                  <a:pt x="694" y="630"/>
                  <a:pt x="695" y="629"/>
                  <a:pt x="695" y="629"/>
                </a:cubicBezTo>
                <a:cubicBezTo>
                  <a:pt x="695" y="629"/>
                  <a:pt x="696" y="629"/>
                  <a:pt x="696" y="628"/>
                </a:cubicBezTo>
                <a:cubicBezTo>
                  <a:pt x="697" y="628"/>
                  <a:pt x="697" y="628"/>
                  <a:pt x="698" y="627"/>
                </a:cubicBezTo>
                <a:cubicBezTo>
                  <a:pt x="698" y="627"/>
                  <a:pt x="699" y="626"/>
                  <a:pt x="699" y="625"/>
                </a:cubicBezTo>
                <a:cubicBezTo>
                  <a:pt x="699" y="625"/>
                  <a:pt x="700" y="624"/>
                  <a:pt x="700" y="624"/>
                </a:cubicBezTo>
                <a:cubicBezTo>
                  <a:pt x="700" y="624"/>
                  <a:pt x="700" y="623"/>
                  <a:pt x="700" y="623"/>
                </a:cubicBezTo>
                <a:cubicBezTo>
                  <a:pt x="701" y="623"/>
                  <a:pt x="701" y="623"/>
                  <a:pt x="701" y="623"/>
                </a:cubicBezTo>
                <a:cubicBezTo>
                  <a:pt x="702" y="622"/>
                  <a:pt x="703" y="622"/>
                  <a:pt x="703" y="622"/>
                </a:cubicBezTo>
                <a:cubicBezTo>
                  <a:pt x="704" y="621"/>
                  <a:pt x="704" y="620"/>
                  <a:pt x="704" y="620"/>
                </a:cubicBezTo>
                <a:cubicBezTo>
                  <a:pt x="704" y="620"/>
                  <a:pt x="704" y="619"/>
                  <a:pt x="704" y="619"/>
                </a:cubicBezTo>
                <a:cubicBezTo>
                  <a:pt x="705" y="619"/>
                  <a:pt x="705" y="619"/>
                  <a:pt x="705" y="619"/>
                </a:cubicBezTo>
                <a:cubicBezTo>
                  <a:pt x="706" y="618"/>
                  <a:pt x="707" y="617"/>
                  <a:pt x="708" y="616"/>
                </a:cubicBezTo>
                <a:cubicBezTo>
                  <a:pt x="709" y="616"/>
                  <a:pt x="709" y="615"/>
                  <a:pt x="709" y="614"/>
                </a:cubicBezTo>
                <a:cubicBezTo>
                  <a:pt x="710" y="613"/>
                  <a:pt x="710" y="612"/>
                  <a:pt x="711" y="611"/>
                </a:cubicBezTo>
                <a:cubicBezTo>
                  <a:pt x="712" y="611"/>
                  <a:pt x="713" y="610"/>
                  <a:pt x="713" y="609"/>
                </a:cubicBezTo>
                <a:cubicBezTo>
                  <a:pt x="715" y="607"/>
                  <a:pt x="716" y="603"/>
                  <a:pt x="718" y="601"/>
                </a:cubicBezTo>
                <a:cubicBezTo>
                  <a:pt x="718" y="601"/>
                  <a:pt x="718" y="600"/>
                  <a:pt x="719" y="600"/>
                </a:cubicBezTo>
                <a:cubicBezTo>
                  <a:pt x="719" y="599"/>
                  <a:pt x="721" y="597"/>
                  <a:pt x="721" y="596"/>
                </a:cubicBezTo>
                <a:cubicBezTo>
                  <a:pt x="721" y="596"/>
                  <a:pt x="722" y="596"/>
                  <a:pt x="722" y="596"/>
                </a:cubicBezTo>
                <a:cubicBezTo>
                  <a:pt x="722" y="595"/>
                  <a:pt x="723" y="594"/>
                  <a:pt x="723" y="593"/>
                </a:cubicBezTo>
                <a:cubicBezTo>
                  <a:pt x="723" y="593"/>
                  <a:pt x="724" y="593"/>
                  <a:pt x="724" y="593"/>
                </a:cubicBezTo>
                <a:cubicBezTo>
                  <a:pt x="724" y="592"/>
                  <a:pt x="724" y="592"/>
                  <a:pt x="724" y="591"/>
                </a:cubicBezTo>
                <a:cubicBezTo>
                  <a:pt x="725" y="591"/>
                  <a:pt x="725" y="591"/>
                  <a:pt x="725" y="591"/>
                </a:cubicBezTo>
                <a:cubicBezTo>
                  <a:pt x="724" y="593"/>
                  <a:pt x="723" y="595"/>
                  <a:pt x="722" y="597"/>
                </a:cubicBezTo>
                <a:cubicBezTo>
                  <a:pt x="718" y="606"/>
                  <a:pt x="712" y="614"/>
                  <a:pt x="706" y="622"/>
                </a:cubicBezTo>
                <a:cubicBezTo>
                  <a:pt x="700" y="629"/>
                  <a:pt x="693" y="634"/>
                  <a:pt x="687" y="641"/>
                </a:cubicBezTo>
                <a:cubicBezTo>
                  <a:pt x="684" y="644"/>
                  <a:pt x="680" y="648"/>
                  <a:pt x="677" y="651"/>
                </a:cubicBezTo>
                <a:cubicBezTo>
                  <a:pt x="650" y="673"/>
                  <a:pt x="617" y="686"/>
                  <a:pt x="583" y="692"/>
                </a:cubicBezTo>
                <a:cubicBezTo>
                  <a:pt x="579" y="693"/>
                  <a:pt x="575" y="694"/>
                  <a:pt x="571" y="694"/>
                </a:cubicBezTo>
                <a:cubicBezTo>
                  <a:pt x="558" y="696"/>
                  <a:pt x="544" y="697"/>
                  <a:pt x="530" y="699"/>
                </a:cubicBezTo>
                <a:cubicBezTo>
                  <a:pt x="524" y="700"/>
                  <a:pt x="518" y="700"/>
                  <a:pt x="512" y="702"/>
                </a:cubicBezTo>
                <a:cubicBezTo>
                  <a:pt x="505" y="703"/>
                  <a:pt x="498" y="706"/>
                  <a:pt x="493" y="711"/>
                </a:cubicBezTo>
                <a:cubicBezTo>
                  <a:pt x="487" y="716"/>
                  <a:pt x="487" y="724"/>
                  <a:pt x="491" y="731"/>
                </a:cubicBezTo>
                <a:cubicBezTo>
                  <a:pt x="491" y="732"/>
                  <a:pt x="492" y="732"/>
                  <a:pt x="492" y="733"/>
                </a:cubicBezTo>
                <a:cubicBezTo>
                  <a:pt x="492" y="733"/>
                  <a:pt x="472" y="742"/>
                  <a:pt x="480" y="763"/>
                </a:cubicBezTo>
                <a:cubicBezTo>
                  <a:pt x="488" y="785"/>
                  <a:pt x="508" y="778"/>
                  <a:pt x="515" y="774"/>
                </a:cubicBezTo>
                <a:cubicBezTo>
                  <a:pt x="515" y="774"/>
                  <a:pt x="524" y="801"/>
                  <a:pt x="560" y="783"/>
                </a:cubicBezTo>
                <a:cubicBezTo>
                  <a:pt x="564" y="781"/>
                  <a:pt x="568" y="779"/>
                  <a:pt x="571" y="776"/>
                </a:cubicBezTo>
                <a:cubicBezTo>
                  <a:pt x="583" y="766"/>
                  <a:pt x="589" y="745"/>
                  <a:pt x="575" y="733"/>
                </a:cubicBezTo>
                <a:cubicBezTo>
                  <a:pt x="565" y="725"/>
                  <a:pt x="546" y="730"/>
                  <a:pt x="543" y="743"/>
                </a:cubicBezTo>
                <a:cubicBezTo>
                  <a:pt x="541" y="748"/>
                  <a:pt x="542" y="755"/>
                  <a:pt x="547" y="758"/>
                </a:cubicBezTo>
                <a:cubicBezTo>
                  <a:pt x="552" y="760"/>
                  <a:pt x="555" y="760"/>
                  <a:pt x="559" y="758"/>
                </a:cubicBezTo>
                <a:cubicBezTo>
                  <a:pt x="559" y="758"/>
                  <a:pt x="543" y="775"/>
                  <a:pt x="530" y="760"/>
                </a:cubicBezTo>
                <a:cubicBezTo>
                  <a:pt x="525" y="754"/>
                  <a:pt x="526" y="746"/>
                  <a:pt x="530" y="740"/>
                </a:cubicBezTo>
                <a:cubicBezTo>
                  <a:pt x="537" y="728"/>
                  <a:pt x="550" y="722"/>
                  <a:pt x="563" y="718"/>
                </a:cubicBezTo>
                <a:cubicBezTo>
                  <a:pt x="574" y="715"/>
                  <a:pt x="586" y="713"/>
                  <a:pt x="597" y="709"/>
                </a:cubicBezTo>
                <a:cubicBezTo>
                  <a:pt x="605" y="707"/>
                  <a:pt x="613" y="704"/>
                  <a:pt x="620" y="701"/>
                </a:cubicBezTo>
                <a:cubicBezTo>
                  <a:pt x="643" y="690"/>
                  <a:pt x="665" y="676"/>
                  <a:pt x="683" y="659"/>
                </a:cubicBezTo>
                <a:cubicBezTo>
                  <a:pt x="689" y="653"/>
                  <a:pt x="695" y="647"/>
                  <a:pt x="700" y="640"/>
                </a:cubicBezTo>
                <a:cubicBezTo>
                  <a:pt x="705" y="633"/>
                  <a:pt x="709" y="626"/>
                  <a:pt x="714" y="618"/>
                </a:cubicBezTo>
                <a:cubicBezTo>
                  <a:pt x="718" y="610"/>
                  <a:pt x="722" y="602"/>
                  <a:pt x="725" y="594"/>
                </a:cubicBezTo>
                <a:cubicBezTo>
                  <a:pt x="726" y="591"/>
                  <a:pt x="727" y="589"/>
                  <a:pt x="728" y="587"/>
                </a:cubicBezTo>
                <a:cubicBezTo>
                  <a:pt x="728" y="587"/>
                  <a:pt x="728" y="587"/>
                  <a:pt x="728" y="587"/>
                </a:cubicBezTo>
                <a:cubicBezTo>
                  <a:pt x="728" y="587"/>
                  <a:pt x="728" y="586"/>
                  <a:pt x="728" y="586"/>
                </a:cubicBezTo>
                <a:cubicBezTo>
                  <a:pt x="728" y="586"/>
                  <a:pt x="728" y="586"/>
                  <a:pt x="728" y="586"/>
                </a:cubicBezTo>
                <a:cubicBezTo>
                  <a:pt x="728" y="585"/>
                  <a:pt x="728" y="585"/>
                  <a:pt x="729" y="584"/>
                </a:cubicBezTo>
                <a:cubicBezTo>
                  <a:pt x="729" y="584"/>
                  <a:pt x="729" y="584"/>
                  <a:pt x="729" y="584"/>
                </a:cubicBezTo>
                <a:cubicBezTo>
                  <a:pt x="730" y="583"/>
                  <a:pt x="730" y="582"/>
                  <a:pt x="730" y="582"/>
                </a:cubicBezTo>
                <a:cubicBezTo>
                  <a:pt x="730" y="581"/>
                  <a:pt x="731" y="581"/>
                  <a:pt x="731" y="581"/>
                </a:cubicBezTo>
                <a:cubicBezTo>
                  <a:pt x="733" y="578"/>
                  <a:pt x="734" y="574"/>
                  <a:pt x="736" y="571"/>
                </a:cubicBezTo>
                <a:cubicBezTo>
                  <a:pt x="735" y="571"/>
                  <a:pt x="735" y="572"/>
                  <a:pt x="734" y="573"/>
                </a:cubicBezTo>
                <a:close/>
                <a:moveTo>
                  <a:pt x="482" y="492"/>
                </a:moveTo>
                <a:cubicBezTo>
                  <a:pt x="482" y="492"/>
                  <a:pt x="482" y="492"/>
                  <a:pt x="482" y="492"/>
                </a:cubicBezTo>
                <a:cubicBezTo>
                  <a:pt x="483" y="492"/>
                  <a:pt x="483" y="492"/>
                  <a:pt x="483" y="492"/>
                </a:cubicBezTo>
                <a:cubicBezTo>
                  <a:pt x="484" y="492"/>
                  <a:pt x="485" y="492"/>
                  <a:pt x="485" y="492"/>
                </a:cubicBezTo>
                <a:cubicBezTo>
                  <a:pt x="485" y="492"/>
                  <a:pt x="486" y="493"/>
                  <a:pt x="486" y="493"/>
                </a:cubicBezTo>
                <a:cubicBezTo>
                  <a:pt x="485" y="494"/>
                  <a:pt x="484" y="494"/>
                  <a:pt x="484" y="494"/>
                </a:cubicBezTo>
                <a:cubicBezTo>
                  <a:pt x="484" y="494"/>
                  <a:pt x="481" y="493"/>
                  <a:pt x="481" y="492"/>
                </a:cubicBezTo>
                <a:cubicBezTo>
                  <a:pt x="481" y="492"/>
                  <a:pt x="481" y="492"/>
                  <a:pt x="482" y="492"/>
                </a:cubicBezTo>
                <a:close/>
                <a:moveTo>
                  <a:pt x="483" y="495"/>
                </a:moveTo>
                <a:cubicBezTo>
                  <a:pt x="484" y="495"/>
                  <a:pt x="484" y="495"/>
                  <a:pt x="484" y="495"/>
                </a:cubicBezTo>
                <a:cubicBezTo>
                  <a:pt x="484" y="495"/>
                  <a:pt x="485" y="496"/>
                  <a:pt x="486" y="496"/>
                </a:cubicBezTo>
                <a:cubicBezTo>
                  <a:pt x="488" y="496"/>
                  <a:pt x="491" y="496"/>
                  <a:pt x="492" y="497"/>
                </a:cubicBezTo>
                <a:cubicBezTo>
                  <a:pt x="493" y="498"/>
                  <a:pt x="494" y="499"/>
                  <a:pt x="495" y="500"/>
                </a:cubicBezTo>
                <a:cubicBezTo>
                  <a:pt x="496" y="500"/>
                  <a:pt x="496" y="500"/>
                  <a:pt x="497" y="500"/>
                </a:cubicBezTo>
                <a:cubicBezTo>
                  <a:pt x="497" y="502"/>
                  <a:pt x="500" y="502"/>
                  <a:pt x="500" y="503"/>
                </a:cubicBezTo>
                <a:cubicBezTo>
                  <a:pt x="500" y="503"/>
                  <a:pt x="500" y="504"/>
                  <a:pt x="500" y="504"/>
                </a:cubicBezTo>
                <a:cubicBezTo>
                  <a:pt x="500" y="505"/>
                  <a:pt x="502" y="507"/>
                  <a:pt x="502" y="508"/>
                </a:cubicBezTo>
                <a:cubicBezTo>
                  <a:pt x="502" y="508"/>
                  <a:pt x="500" y="506"/>
                  <a:pt x="499" y="504"/>
                </a:cubicBezTo>
                <a:cubicBezTo>
                  <a:pt x="499" y="504"/>
                  <a:pt x="498" y="504"/>
                  <a:pt x="497" y="504"/>
                </a:cubicBezTo>
                <a:cubicBezTo>
                  <a:pt x="497" y="503"/>
                  <a:pt x="497" y="502"/>
                  <a:pt x="497" y="502"/>
                </a:cubicBezTo>
                <a:cubicBezTo>
                  <a:pt x="497" y="502"/>
                  <a:pt x="493" y="501"/>
                  <a:pt x="492" y="500"/>
                </a:cubicBezTo>
                <a:cubicBezTo>
                  <a:pt x="492" y="500"/>
                  <a:pt x="489" y="497"/>
                  <a:pt x="489" y="497"/>
                </a:cubicBezTo>
                <a:cubicBezTo>
                  <a:pt x="489" y="497"/>
                  <a:pt x="488" y="497"/>
                  <a:pt x="488" y="497"/>
                </a:cubicBezTo>
                <a:cubicBezTo>
                  <a:pt x="487" y="497"/>
                  <a:pt x="486" y="497"/>
                  <a:pt x="486" y="497"/>
                </a:cubicBezTo>
                <a:cubicBezTo>
                  <a:pt x="485" y="497"/>
                  <a:pt x="484" y="496"/>
                  <a:pt x="484" y="496"/>
                </a:cubicBezTo>
                <a:cubicBezTo>
                  <a:pt x="482" y="496"/>
                  <a:pt x="480" y="495"/>
                  <a:pt x="480" y="495"/>
                </a:cubicBezTo>
                <a:cubicBezTo>
                  <a:pt x="479" y="494"/>
                  <a:pt x="480" y="494"/>
                  <a:pt x="481" y="494"/>
                </a:cubicBezTo>
                <a:cubicBezTo>
                  <a:pt x="482" y="494"/>
                  <a:pt x="482" y="495"/>
                  <a:pt x="483" y="495"/>
                </a:cubicBezTo>
                <a:close/>
                <a:moveTo>
                  <a:pt x="470" y="488"/>
                </a:moveTo>
                <a:cubicBezTo>
                  <a:pt x="470" y="488"/>
                  <a:pt x="470" y="489"/>
                  <a:pt x="471" y="489"/>
                </a:cubicBezTo>
                <a:cubicBezTo>
                  <a:pt x="471" y="489"/>
                  <a:pt x="471" y="489"/>
                  <a:pt x="471" y="489"/>
                </a:cubicBezTo>
                <a:cubicBezTo>
                  <a:pt x="471" y="489"/>
                  <a:pt x="472" y="489"/>
                  <a:pt x="472" y="489"/>
                </a:cubicBezTo>
                <a:cubicBezTo>
                  <a:pt x="472" y="489"/>
                  <a:pt x="473" y="490"/>
                  <a:pt x="474" y="490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4" y="490"/>
                  <a:pt x="475" y="490"/>
                  <a:pt x="475" y="490"/>
                </a:cubicBezTo>
                <a:cubicBezTo>
                  <a:pt x="475" y="490"/>
                  <a:pt x="476" y="490"/>
                  <a:pt x="477" y="490"/>
                </a:cubicBezTo>
                <a:cubicBezTo>
                  <a:pt x="477" y="490"/>
                  <a:pt x="478" y="491"/>
                  <a:pt x="478" y="492"/>
                </a:cubicBezTo>
                <a:cubicBezTo>
                  <a:pt x="479" y="492"/>
                  <a:pt x="478" y="491"/>
                  <a:pt x="478" y="491"/>
                </a:cubicBezTo>
                <a:cubicBezTo>
                  <a:pt x="479" y="491"/>
                  <a:pt x="479" y="491"/>
                  <a:pt x="479" y="491"/>
                </a:cubicBezTo>
                <a:cubicBezTo>
                  <a:pt x="479" y="491"/>
                  <a:pt x="479" y="492"/>
                  <a:pt x="479" y="492"/>
                </a:cubicBezTo>
                <a:cubicBezTo>
                  <a:pt x="479" y="492"/>
                  <a:pt x="480" y="492"/>
                  <a:pt x="480" y="492"/>
                </a:cubicBezTo>
                <a:cubicBezTo>
                  <a:pt x="480" y="493"/>
                  <a:pt x="479" y="493"/>
                  <a:pt x="479" y="493"/>
                </a:cubicBezTo>
                <a:cubicBezTo>
                  <a:pt x="479" y="493"/>
                  <a:pt x="478" y="492"/>
                  <a:pt x="478" y="491"/>
                </a:cubicBezTo>
                <a:cubicBezTo>
                  <a:pt x="477" y="491"/>
                  <a:pt x="475" y="491"/>
                  <a:pt x="474" y="491"/>
                </a:cubicBezTo>
                <a:cubicBezTo>
                  <a:pt x="473" y="490"/>
                  <a:pt x="473" y="491"/>
                  <a:pt x="473" y="490"/>
                </a:cubicBezTo>
                <a:cubicBezTo>
                  <a:pt x="472" y="490"/>
                  <a:pt x="472" y="490"/>
                  <a:pt x="471" y="490"/>
                </a:cubicBezTo>
                <a:cubicBezTo>
                  <a:pt x="471" y="490"/>
                  <a:pt x="470" y="489"/>
                  <a:pt x="470" y="489"/>
                </a:cubicBezTo>
                <a:cubicBezTo>
                  <a:pt x="469" y="489"/>
                  <a:pt x="469" y="489"/>
                  <a:pt x="469" y="489"/>
                </a:cubicBezTo>
                <a:cubicBezTo>
                  <a:pt x="469" y="489"/>
                  <a:pt x="469" y="488"/>
                  <a:pt x="470" y="488"/>
                </a:cubicBezTo>
                <a:close/>
                <a:moveTo>
                  <a:pt x="436" y="502"/>
                </a:moveTo>
                <a:cubicBezTo>
                  <a:pt x="436" y="502"/>
                  <a:pt x="435" y="503"/>
                  <a:pt x="435" y="503"/>
                </a:cubicBezTo>
                <a:cubicBezTo>
                  <a:pt x="434" y="503"/>
                  <a:pt x="434" y="503"/>
                  <a:pt x="434" y="503"/>
                </a:cubicBezTo>
                <a:cubicBezTo>
                  <a:pt x="434" y="503"/>
                  <a:pt x="433" y="504"/>
                  <a:pt x="432" y="504"/>
                </a:cubicBezTo>
                <a:cubicBezTo>
                  <a:pt x="432" y="504"/>
                  <a:pt x="432" y="504"/>
                  <a:pt x="432" y="505"/>
                </a:cubicBezTo>
                <a:cubicBezTo>
                  <a:pt x="432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5"/>
                </a:cubicBezTo>
                <a:cubicBezTo>
                  <a:pt x="430" y="506"/>
                  <a:pt x="429" y="507"/>
                  <a:pt x="429" y="507"/>
                </a:cubicBezTo>
                <a:cubicBezTo>
                  <a:pt x="429" y="507"/>
                  <a:pt x="428" y="507"/>
                  <a:pt x="428" y="508"/>
                </a:cubicBezTo>
                <a:cubicBezTo>
                  <a:pt x="428" y="508"/>
                  <a:pt x="427" y="509"/>
                  <a:pt x="427" y="508"/>
                </a:cubicBezTo>
                <a:cubicBezTo>
                  <a:pt x="427" y="508"/>
                  <a:pt x="428" y="507"/>
                  <a:pt x="428" y="507"/>
                </a:cubicBezTo>
                <a:cubicBezTo>
                  <a:pt x="428" y="507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30" y="506"/>
                  <a:pt x="430" y="505"/>
                </a:cubicBezTo>
                <a:cubicBezTo>
                  <a:pt x="430" y="505"/>
                  <a:pt x="430" y="506"/>
                  <a:pt x="430" y="506"/>
                </a:cubicBezTo>
                <a:cubicBezTo>
                  <a:pt x="430" y="505"/>
                  <a:pt x="430" y="505"/>
                  <a:pt x="430" y="505"/>
                </a:cubicBezTo>
                <a:cubicBezTo>
                  <a:pt x="430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4"/>
                </a:cubicBezTo>
                <a:cubicBezTo>
                  <a:pt x="431" y="504"/>
                  <a:pt x="432" y="504"/>
                  <a:pt x="432" y="504"/>
                </a:cubicBezTo>
                <a:cubicBezTo>
                  <a:pt x="432" y="504"/>
                  <a:pt x="432" y="504"/>
                  <a:pt x="433" y="503"/>
                </a:cubicBezTo>
                <a:cubicBezTo>
                  <a:pt x="433" y="503"/>
                  <a:pt x="434" y="501"/>
                  <a:pt x="434" y="501"/>
                </a:cubicBezTo>
                <a:cubicBezTo>
                  <a:pt x="434" y="501"/>
                  <a:pt x="436" y="500"/>
                  <a:pt x="436" y="500"/>
                </a:cubicBezTo>
                <a:cubicBezTo>
                  <a:pt x="437" y="500"/>
                  <a:pt x="439" y="498"/>
                  <a:pt x="440" y="497"/>
                </a:cubicBezTo>
                <a:cubicBezTo>
                  <a:pt x="440" y="497"/>
                  <a:pt x="440" y="497"/>
                  <a:pt x="441" y="497"/>
                </a:cubicBezTo>
                <a:cubicBezTo>
                  <a:pt x="439" y="498"/>
                  <a:pt x="437" y="502"/>
                  <a:pt x="436" y="502"/>
                </a:cubicBezTo>
                <a:close/>
                <a:moveTo>
                  <a:pt x="454" y="492"/>
                </a:moveTo>
                <a:cubicBezTo>
                  <a:pt x="454" y="492"/>
                  <a:pt x="453" y="492"/>
                  <a:pt x="453" y="493"/>
                </a:cubicBezTo>
                <a:cubicBezTo>
                  <a:pt x="453" y="493"/>
                  <a:pt x="453" y="493"/>
                  <a:pt x="452" y="493"/>
                </a:cubicBezTo>
                <a:cubicBezTo>
                  <a:pt x="452" y="493"/>
                  <a:pt x="452" y="493"/>
                  <a:pt x="451" y="494"/>
                </a:cubicBezTo>
                <a:cubicBezTo>
                  <a:pt x="451" y="494"/>
                  <a:pt x="451" y="494"/>
                  <a:pt x="450" y="494"/>
                </a:cubicBezTo>
                <a:cubicBezTo>
                  <a:pt x="450" y="494"/>
                  <a:pt x="449" y="494"/>
                  <a:pt x="449" y="494"/>
                </a:cubicBezTo>
                <a:cubicBezTo>
                  <a:pt x="449" y="494"/>
                  <a:pt x="448" y="495"/>
                  <a:pt x="448" y="495"/>
                </a:cubicBezTo>
                <a:cubicBezTo>
                  <a:pt x="448" y="495"/>
                  <a:pt x="448" y="495"/>
                  <a:pt x="448" y="495"/>
                </a:cubicBezTo>
                <a:cubicBezTo>
                  <a:pt x="447" y="495"/>
                  <a:pt x="447" y="496"/>
                  <a:pt x="446" y="496"/>
                </a:cubicBezTo>
                <a:cubicBezTo>
                  <a:pt x="446" y="495"/>
                  <a:pt x="445" y="496"/>
                  <a:pt x="445" y="496"/>
                </a:cubicBezTo>
                <a:cubicBezTo>
                  <a:pt x="445" y="495"/>
                  <a:pt x="445" y="495"/>
                  <a:pt x="446" y="495"/>
                </a:cubicBezTo>
                <a:cubicBezTo>
                  <a:pt x="446" y="495"/>
                  <a:pt x="446" y="495"/>
                  <a:pt x="446" y="495"/>
                </a:cubicBezTo>
                <a:cubicBezTo>
                  <a:pt x="446" y="495"/>
                  <a:pt x="446" y="495"/>
                  <a:pt x="447" y="495"/>
                </a:cubicBezTo>
                <a:cubicBezTo>
                  <a:pt x="447" y="495"/>
                  <a:pt x="448" y="494"/>
                  <a:pt x="448" y="494"/>
                </a:cubicBezTo>
                <a:cubicBezTo>
                  <a:pt x="448" y="494"/>
                  <a:pt x="448" y="493"/>
                  <a:pt x="448" y="493"/>
                </a:cubicBezTo>
                <a:cubicBezTo>
                  <a:pt x="448" y="493"/>
                  <a:pt x="449" y="493"/>
                  <a:pt x="450" y="493"/>
                </a:cubicBezTo>
                <a:cubicBezTo>
                  <a:pt x="450" y="492"/>
                  <a:pt x="450" y="493"/>
                  <a:pt x="451" y="493"/>
                </a:cubicBezTo>
                <a:cubicBezTo>
                  <a:pt x="451" y="493"/>
                  <a:pt x="452" y="492"/>
                  <a:pt x="453" y="492"/>
                </a:cubicBezTo>
                <a:cubicBezTo>
                  <a:pt x="453" y="492"/>
                  <a:pt x="453" y="492"/>
                  <a:pt x="453" y="491"/>
                </a:cubicBezTo>
                <a:cubicBezTo>
                  <a:pt x="453" y="491"/>
                  <a:pt x="454" y="491"/>
                  <a:pt x="454" y="491"/>
                </a:cubicBezTo>
                <a:cubicBezTo>
                  <a:pt x="454" y="491"/>
                  <a:pt x="455" y="490"/>
                  <a:pt x="456" y="491"/>
                </a:cubicBezTo>
                <a:cubicBezTo>
                  <a:pt x="455" y="492"/>
                  <a:pt x="455" y="491"/>
                  <a:pt x="454" y="492"/>
                </a:cubicBezTo>
                <a:close/>
                <a:moveTo>
                  <a:pt x="462" y="491"/>
                </a:moveTo>
                <a:cubicBezTo>
                  <a:pt x="462" y="491"/>
                  <a:pt x="462" y="491"/>
                  <a:pt x="462" y="491"/>
                </a:cubicBezTo>
                <a:cubicBezTo>
                  <a:pt x="462" y="491"/>
                  <a:pt x="461" y="491"/>
                  <a:pt x="461" y="491"/>
                </a:cubicBezTo>
                <a:cubicBezTo>
                  <a:pt x="461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59" y="491"/>
                  <a:pt x="459" y="491"/>
                  <a:pt x="459" y="491"/>
                </a:cubicBezTo>
                <a:cubicBezTo>
                  <a:pt x="458" y="491"/>
                  <a:pt x="458" y="491"/>
                  <a:pt x="458" y="491"/>
                </a:cubicBezTo>
                <a:cubicBezTo>
                  <a:pt x="458" y="491"/>
                  <a:pt x="457" y="492"/>
                  <a:pt x="456" y="492"/>
                </a:cubicBezTo>
                <a:cubicBezTo>
                  <a:pt x="456" y="491"/>
                  <a:pt x="458" y="491"/>
                  <a:pt x="458" y="491"/>
                </a:cubicBezTo>
                <a:cubicBezTo>
                  <a:pt x="459" y="491"/>
                  <a:pt x="460" y="490"/>
                  <a:pt x="461" y="489"/>
                </a:cubicBezTo>
                <a:cubicBezTo>
                  <a:pt x="461" y="489"/>
                  <a:pt x="461" y="490"/>
                  <a:pt x="461" y="490"/>
                </a:cubicBezTo>
                <a:cubicBezTo>
                  <a:pt x="461" y="490"/>
                  <a:pt x="461" y="489"/>
                  <a:pt x="462" y="489"/>
                </a:cubicBezTo>
                <a:cubicBezTo>
                  <a:pt x="462" y="489"/>
                  <a:pt x="462" y="489"/>
                  <a:pt x="463" y="489"/>
                </a:cubicBezTo>
                <a:cubicBezTo>
                  <a:pt x="463" y="489"/>
                  <a:pt x="464" y="489"/>
                  <a:pt x="464" y="489"/>
                </a:cubicBezTo>
                <a:cubicBezTo>
                  <a:pt x="464" y="489"/>
                  <a:pt x="466" y="489"/>
                  <a:pt x="467" y="490"/>
                </a:cubicBezTo>
                <a:cubicBezTo>
                  <a:pt x="467" y="490"/>
                  <a:pt x="467" y="490"/>
                  <a:pt x="467" y="490"/>
                </a:cubicBezTo>
                <a:cubicBezTo>
                  <a:pt x="466" y="490"/>
                  <a:pt x="465" y="490"/>
                  <a:pt x="464" y="490"/>
                </a:cubicBezTo>
                <a:cubicBezTo>
                  <a:pt x="464" y="490"/>
                  <a:pt x="464" y="490"/>
                  <a:pt x="463" y="490"/>
                </a:cubicBezTo>
                <a:cubicBezTo>
                  <a:pt x="463" y="490"/>
                  <a:pt x="463" y="490"/>
                  <a:pt x="462" y="491"/>
                </a:cubicBezTo>
                <a:close/>
                <a:moveTo>
                  <a:pt x="464" y="577"/>
                </a:moveTo>
                <a:cubicBezTo>
                  <a:pt x="464" y="577"/>
                  <a:pt x="462" y="550"/>
                  <a:pt x="483" y="543"/>
                </a:cubicBezTo>
                <a:cubicBezTo>
                  <a:pt x="489" y="541"/>
                  <a:pt x="495" y="545"/>
                  <a:pt x="495" y="545"/>
                </a:cubicBezTo>
                <a:cubicBezTo>
                  <a:pt x="482" y="544"/>
                  <a:pt x="474" y="560"/>
                  <a:pt x="474" y="560"/>
                </a:cubicBezTo>
                <a:cubicBezTo>
                  <a:pt x="461" y="588"/>
                  <a:pt x="493" y="636"/>
                  <a:pt x="546" y="643"/>
                </a:cubicBezTo>
                <a:cubicBezTo>
                  <a:pt x="546" y="643"/>
                  <a:pt x="471" y="637"/>
                  <a:pt x="464" y="577"/>
                </a:cubicBezTo>
                <a:close/>
                <a:moveTo>
                  <a:pt x="337" y="674"/>
                </a:moveTo>
                <a:cubicBezTo>
                  <a:pt x="336" y="673"/>
                  <a:pt x="335" y="672"/>
                  <a:pt x="336" y="671"/>
                </a:cubicBezTo>
                <a:cubicBezTo>
                  <a:pt x="338" y="672"/>
                  <a:pt x="336" y="672"/>
                  <a:pt x="337" y="674"/>
                </a:cubicBezTo>
                <a:close/>
                <a:moveTo>
                  <a:pt x="341" y="672"/>
                </a:moveTo>
                <a:cubicBezTo>
                  <a:pt x="341" y="673"/>
                  <a:pt x="341" y="674"/>
                  <a:pt x="341" y="675"/>
                </a:cubicBezTo>
                <a:cubicBezTo>
                  <a:pt x="341" y="676"/>
                  <a:pt x="341" y="677"/>
                  <a:pt x="340" y="677"/>
                </a:cubicBezTo>
                <a:cubicBezTo>
                  <a:pt x="339" y="676"/>
                  <a:pt x="340" y="678"/>
                  <a:pt x="339" y="678"/>
                </a:cubicBezTo>
                <a:cubicBezTo>
                  <a:pt x="337" y="677"/>
                  <a:pt x="340" y="676"/>
                  <a:pt x="339" y="675"/>
                </a:cubicBezTo>
                <a:cubicBezTo>
                  <a:pt x="339" y="675"/>
                  <a:pt x="340" y="675"/>
                  <a:pt x="340" y="674"/>
                </a:cubicBezTo>
                <a:cubicBezTo>
                  <a:pt x="340" y="674"/>
                  <a:pt x="339" y="674"/>
                  <a:pt x="339" y="674"/>
                </a:cubicBezTo>
                <a:cubicBezTo>
                  <a:pt x="339" y="673"/>
                  <a:pt x="340" y="673"/>
                  <a:pt x="340" y="673"/>
                </a:cubicBezTo>
                <a:cubicBezTo>
                  <a:pt x="340" y="672"/>
                  <a:pt x="340" y="671"/>
                  <a:pt x="341" y="671"/>
                </a:cubicBezTo>
                <a:cubicBezTo>
                  <a:pt x="342" y="671"/>
                  <a:pt x="342" y="671"/>
                  <a:pt x="342" y="671"/>
                </a:cubicBezTo>
                <a:cubicBezTo>
                  <a:pt x="342" y="672"/>
                  <a:pt x="342" y="672"/>
                  <a:pt x="341" y="672"/>
                </a:cubicBezTo>
                <a:close/>
                <a:moveTo>
                  <a:pt x="344" y="659"/>
                </a:moveTo>
                <a:cubicBezTo>
                  <a:pt x="342" y="659"/>
                  <a:pt x="342" y="661"/>
                  <a:pt x="341" y="661"/>
                </a:cubicBezTo>
                <a:cubicBezTo>
                  <a:pt x="340" y="662"/>
                  <a:pt x="342" y="662"/>
                  <a:pt x="342" y="663"/>
                </a:cubicBezTo>
                <a:cubicBezTo>
                  <a:pt x="342" y="663"/>
                  <a:pt x="342" y="663"/>
                  <a:pt x="342" y="664"/>
                </a:cubicBezTo>
                <a:cubicBezTo>
                  <a:pt x="341" y="664"/>
                  <a:pt x="341" y="665"/>
                  <a:pt x="340" y="666"/>
                </a:cubicBezTo>
                <a:cubicBezTo>
                  <a:pt x="341" y="667"/>
                  <a:pt x="342" y="666"/>
                  <a:pt x="342" y="666"/>
                </a:cubicBezTo>
                <a:cubicBezTo>
                  <a:pt x="343" y="666"/>
                  <a:pt x="343" y="665"/>
                  <a:pt x="344" y="665"/>
                </a:cubicBezTo>
                <a:cubicBezTo>
                  <a:pt x="344" y="666"/>
                  <a:pt x="345" y="667"/>
                  <a:pt x="343" y="666"/>
                </a:cubicBezTo>
                <a:cubicBezTo>
                  <a:pt x="343" y="667"/>
                  <a:pt x="344" y="667"/>
                  <a:pt x="343" y="668"/>
                </a:cubicBezTo>
                <a:cubicBezTo>
                  <a:pt x="342" y="668"/>
                  <a:pt x="342" y="668"/>
                  <a:pt x="341" y="667"/>
                </a:cubicBezTo>
                <a:cubicBezTo>
                  <a:pt x="340" y="667"/>
                  <a:pt x="340" y="668"/>
                  <a:pt x="340" y="669"/>
                </a:cubicBezTo>
                <a:cubicBezTo>
                  <a:pt x="340" y="669"/>
                  <a:pt x="339" y="669"/>
                  <a:pt x="339" y="669"/>
                </a:cubicBezTo>
                <a:cubicBezTo>
                  <a:pt x="338" y="670"/>
                  <a:pt x="339" y="670"/>
                  <a:pt x="338" y="671"/>
                </a:cubicBezTo>
                <a:cubicBezTo>
                  <a:pt x="337" y="671"/>
                  <a:pt x="337" y="669"/>
                  <a:pt x="336" y="670"/>
                </a:cubicBezTo>
                <a:cubicBezTo>
                  <a:pt x="335" y="670"/>
                  <a:pt x="336" y="669"/>
                  <a:pt x="336" y="669"/>
                </a:cubicBezTo>
                <a:cubicBezTo>
                  <a:pt x="336" y="668"/>
                  <a:pt x="336" y="668"/>
                  <a:pt x="337" y="667"/>
                </a:cubicBezTo>
                <a:cubicBezTo>
                  <a:pt x="337" y="666"/>
                  <a:pt x="336" y="667"/>
                  <a:pt x="334" y="667"/>
                </a:cubicBezTo>
                <a:cubicBezTo>
                  <a:pt x="336" y="666"/>
                  <a:pt x="339" y="664"/>
                  <a:pt x="338" y="662"/>
                </a:cubicBezTo>
                <a:cubicBezTo>
                  <a:pt x="339" y="661"/>
                  <a:pt x="340" y="661"/>
                  <a:pt x="341" y="660"/>
                </a:cubicBezTo>
                <a:cubicBezTo>
                  <a:pt x="342" y="659"/>
                  <a:pt x="341" y="658"/>
                  <a:pt x="342" y="658"/>
                </a:cubicBezTo>
                <a:cubicBezTo>
                  <a:pt x="342" y="658"/>
                  <a:pt x="342" y="657"/>
                  <a:pt x="342" y="657"/>
                </a:cubicBezTo>
                <a:cubicBezTo>
                  <a:pt x="343" y="657"/>
                  <a:pt x="342" y="656"/>
                  <a:pt x="343" y="656"/>
                </a:cubicBezTo>
                <a:cubicBezTo>
                  <a:pt x="344" y="655"/>
                  <a:pt x="344" y="656"/>
                  <a:pt x="345" y="656"/>
                </a:cubicBezTo>
                <a:cubicBezTo>
                  <a:pt x="345" y="658"/>
                  <a:pt x="344" y="658"/>
                  <a:pt x="344" y="659"/>
                </a:cubicBezTo>
                <a:close/>
                <a:moveTo>
                  <a:pt x="596" y="666"/>
                </a:moveTo>
                <a:cubicBezTo>
                  <a:pt x="598" y="667"/>
                  <a:pt x="600" y="665"/>
                  <a:pt x="601" y="666"/>
                </a:cubicBezTo>
                <a:cubicBezTo>
                  <a:pt x="600" y="667"/>
                  <a:pt x="597" y="666"/>
                  <a:pt x="596" y="667"/>
                </a:cubicBezTo>
                <a:cubicBezTo>
                  <a:pt x="595" y="667"/>
                  <a:pt x="596" y="666"/>
                  <a:pt x="596" y="666"/>
                </a:cubicBezTo>
                <a:close/>
                <a:moveTo>
                  <a:pt x="591" y="668"/>
                </a:moveTo>
                <a:cubicBezTo>
                  <a:pt x="591" y="669"/>
                  <a:pt x="590" y="669"/>
                  <a:pt x="590" y="669"/>
                </a:cubicBezTo>
                <a:cubicBezTo>
                  <a:pt x="589" y="669"/>
                  <a:pt x="590" y="668"/>
                  <a:pt x="591" y="668"/>
                </a:cubicBezTo>
                <a:close/>
                <a:moveTo>
                  <a:pt x="560" y="664"/>
                </a:moveTo>
                <a:cubicBezTo>
                  <a:pt x="560" y="664"/>
                  <a:pt x="561" y="665"/>
                  <a:pt x="561" y="665"/>
                </a:cubicBezTo>
                <a:cubicBezTo>
                  <a:pt x="561" y="665"/>
                  <a:pt x="562" y="664"/>
                  <a:pt x="562" y="664"/>
                </a:cubicBezTo>
                <a:cubicBezTo>
                  <a:pt x="562" y="664"/>
                  <a:pt x="562" y="665"/>
                  <a:pt x="562" y="665"/>
                </a:cubicBezTo>
                <a:cubicBezTo>
                  <a:pt x="562" y="665"/>
                  <a:pt x="563" y="665"/>
                  <a:pt x="563" y="665"/>
                </a:cubicBezTo>
                <a:cubicBezTo>
                  <a:pt x="563" y="665"/>
                  <a:pt x="564" y="665"/>
                  <a:pt x="564" y="665"/>
                </a:cubicBezTo>
                <a:cubicBezTo>
                  <a:pt x="565" y="665"/>
                  <a:pt x="565" y="665"/>
                  <a:pt x="566" y="665"/>
                </a:cubicBezTo>
                <a:cubicBezTo>
                  <a:pt x="566" y="665"/>
                  <a:pt x="567" y="665"/>
                  <a:pt x="567" y="666"/>
                </a:cubicBezTo>
                <a:cubicBezTo>
                  <a:pt x="568" y="666"/>
                  <a:pt x="568" y="665"/>
                  <a:pt x="569" y="665"/>
                </a:cubicBezTo>
                <a:cubicBezTo>
                  <a:pt x="569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2" y="666"/>
                  <a:pt x="571" y="666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4"/>
                  <a:pt x="572" y="664"/>
                  <a:pt x="573" y="664"/>
                </a:cubicBezTo>
                <a:cubicBezTo>
                  <a:pt x="573" y="664"/>
                  <a:pt x="573" y="664"/>
                  <a:pt x="573" y="664"/>
                </a:cubicBezTo>
                <a:cubicBezTo>
                  <a:pt x="574" y="664"/>
                  <a:pt x="576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8" y="664"/>
                  <a:pt x="578" y="664"/>
                  <a:pt x="579" y="664"/>
                </a:cubicBezTo>
                <a:cubicBezTo>
                  <a:pt x="580" y="664"/>
                  <a:pt x="580" y="664"/>
                  <a:pt x="580" y="665"/>
                </a:cubicBezTo>
                <a:cubicBezTo>
                  <a:pt x="580" y="665"/>
                  <a:pt x="580" y="666"/>
                  <a:pt x="579" y="665"/>
                </a:cubicBezTo>
                <a:cubicBezTo>
                  <a:pt x="579" y="665"/>
                  <a:pt x="579" y="665"/>
                  <a:pt x="579" y="665"/>
                </a:cubicBezTo>
                <a:cubicBezTo>
                  <a:pt x="578" y="666"/>
                  <a:pt x="579" y="665"/>
                  <a:pt x="578" y="665"/>
                </a:cubicBezTo>
                <a:cubicBezTo>
                  <a:pt x="578" y="665"/>
                  <a:pt x="577" y="665"/>
                  <a:pt x="577" y="665"/>
                </a:cubicBezTo>
                <a:cubicBezTo>
                  <a:pt x="577" y="665"/>
                  <a:pt x="577" y="665"/>
                  <a:pt x="576" y="665"/>
                </a:cubicBezTo>
                <a:cubicBezTo>
                  <a:pt x="576" y="665"/>
                  <a:pt x="575" y="665"/>
                  <a:pt x="575" y="665"/>
                </a:cubicBezTo>
                <a:cubicBezTo>
                  <a:pt x="575" y="665"/>
                  <a:pt x="574" y="665"/>
                  <a:pt x="574" y="665"/>
                </a:cubicBezTo>
                <a:cubicBezTo>
                  <a:pt x="573" y="665"/>
                  <a:pt x="573" y="665"/>
                  <a:pt x="572" y="665"/>
                </a:cubicBezTo>
                <a:cubicBezTo>
                  <a:pt x="572" y="665"/>
                  <a:pt x="572" y="665"/>
                  <a:pt x="573" y="665"/>
                </a:cubicBezTo>
                <a:cubicBezTo>
                  <a:pt x="573" y="665"/>
                  <a:pt x="573" y="666"/>
                  <a:pt x="573" y="666"/>
                </a:cubicBezTo>
                <a:cubicBezTo>
                  <a:pt x="573" y="666"/>
                  <a:pt x="573" y="666"/>
                  <a:pt x="573" y="666"/>
                </a:cubicBezTo>
                <a:cubicBezTo>
                  <a:pt x="572" y="666"/>
                  <a:pt x="572" y="667"/>
                  <a:pt x="572" y="667"/>
                </a:cubicBezTo>
                <a:cubicBezTo>
                  <a:pt x="572" y="667"/>
                  <a:pt x="572" y="667"/>
                  <a:pt x="571" y="667"/>
                </a:cubicBezTo>
                <a:cubicBezTo>
                  <a:pt x="571" y="667"/>
                  <a:pt x="571" y="667"/>
                  <a:pt x="571" y="667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0" y="666"/>
                  <a:pt x="570" y="667"/>
                  <a:pt x="570" y="667"/>
                </a:cubicBezTo>
                <a:cubicBezTo>
                  <a:pt x="569" y="667"/>
                  <a:pt x="569" y="666"/>
                  <a:pt x="568" y="666"/>
                </a:cubicBezTo>
                <a:cubicBezTo>
                  <a:pt x="568" y="666"/>
                  <a:pt x="568" y="666"/>
                  <a:pt x="567" y="666"/>
                </a:cubicBezTo>
                <a:cubicBezTo>
                  <a:pt x="567" y="666"/>
                  <a:pt x="567" y="666"/>
                  <a:pt x="567" y="666"/>
                </a:cubicBezTo>
                <a:cubicBezTo>
                  <a:pt x="566" y="666"/>
                  <a:pt x="566" y="666"/>
                  <a:pt x="566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4" y="666"/>
                  <a:pt x="564" y="666"/>
                  <a:pt x="564" y="666"/>
                </a:cubicBezTo>
                <a:cubicBezTo>
                  <a:pt x="564" y="666"/>
                  <a:pt x="564" y="666"/>
                  <a:pt x="563" y="666"/>
                </a:cubicBezTo>
                <a:cubicBezTo>
                  <a:pt x="563" y="666"/>
                  <a:pt x="563" y="666"/>
                  <a:pt x="563" y="666"/>
                </a:cubicBezTo>
                <a:cubicBezTo>
                  <a:pt x="563" y="666"/>
                  <a:pt x="563" y="665"/>
                  <a:pt x="563" y="666"/>
                </a:cubicBezTo>
                <a:cubicBezTo>
                  <a:pt x="563" y="666"/>
                  <a:pt x="562" y="666"/>
                  <a:pt x="562" y="666"/>
                </a:cubicBezTo>
                <a:cubicBezTo>
                  <a:pt x="562" y="666"/>
                  <a:pt x="562" y="665"/>
                  <a:pt x="562" y="665"/>
                </a:cubicBezTo>
                <a:cubicBezTo>
                  <a:pt x="562" y="665"/>
                  <a:pt x="561" y="665"/>
                  <a:pt x="560" y="665"/>
                </a:cubicBezTo>
                <a:cubicBezTo>
                  <a:pt x="560" y="665"/>
                  <a:pt x="560" y="665"/>
                  <a:pt x="560" y="665"/>
                </a:cubicBezTo>
                <a:cubicBezTo>
                  <a:pt x="560" y="665"/>
                  <a:pt x="560" y="665"/>
                  <a:pt x="559" y="665"/>
                </a:cubicBezTo>
                <a:cubicBezTo>
                  <a:pt x="559" y="665"/>
                  <a:pt x="559" y="664"/>
                  <a:pt x="560" y="664"/>
                </a:cubicBezTo>
                <a:close/>
                <a:moveTo>
                  <a:pt x="412" y="644"/>
                </a:moveTo>
                <a:cubicBezTo>
                  <a:pt x="411" y="645"/>
                  <a:pt x="410" y="645"/>
                  <a:pt x="410" y="646"/>
                </a:cubicBezTo>
                <a:cubicBezTo>
                  <a:pt x="409" y="646"/>
                  <a:pt x="409" y="646"/>
                  <a:pt x="408" y="646"/>
                </a:cubicBezTo>
                <a:cubicBezTo>
                  <a:pt x="406" y="646"/>
                  <a:pt x="407" y="646"/>
                  <a:pt x="405" y="646"/>
                </a:cubicBezTo>
                <a:cubicBezTo>
                  <a:pt x="405" y="646"/>
                  <a:pt x="404" y="645"/>
                  <a:pt x="404" y="644"/>
                </a:cubicBezTo>
                <a:cubicBezTo>
                  <a:pt x="406" y="644"/>
                  <a:pt x="406" y="645"/>
                  <a:pt x="407" y="645"/>
                </a:cubicBezTo>
                <a:cubicBezTo>
                  <a:pt x="409" y="645"/>
                  <a:pt x="410" y="645"/>
                  <a:pt x="411" y="644"/>
                </a:cubicBezTo>
                <a:cubicBezTo>
                  <a:pt x="411" y="644"/>
                  <a:pt x="411" y="644"/>
                  <a:pt x="412" y="644"/>
                </a:cubicBezTo>
                <a:close/>
                <a:moveTo>
                  <a:pt x="397" y="640"/>
                </a:moveTo>
                <a:cubicBezTo>
                  <a:pt x="398" y="640"/>
                  <a:pt x="398" y="640"/>
                  <a:pt x="398" y="641"/>
                </a:cubicBezTo>
                <a:cubicBezTo>
                  <a:pt x="398" y="642"/>
                  <a:pt x="399" y="642"/>
                  <a:pt x="398" y="642"/>
                </a:cubicBezTo>
                <a:cubicBezTo>
                  <a:pt x="400" y="643"/>
                  <a:pt x="400" y="641"/>
                  <a:pt x="401" y="641"/>
                </a:cubicBezTo>
                <a:cubicBezTo>
                  <a:pt x="402" y="641"/>
                  <a:pt x="401" y="641"/>
                  <a:pt x="402" y="642"/>
                </a:cubicBezTo>
                <a:cubicBezTo>
                  <a:pt x="402" y="642"/>
                  <a:pt x="402" y="642"/>
                  <a:pt x="403" y="642"/>
                </a:cubicBezTo>
                <a:cubicBezTo>
                  <a:pt x="403" y="642"/>
                  <a:pt x="404" y="642"/>
                  <a:pt x="404" y="642"/>
                </a:cubicBezTo>
                <a:cubicBezTo>
                  <a:pt x="404" y="642"/>
                  <a:pt x="404" y="642"/>
                  <a:pt x="405" y="642"/>
                </a:cubicBezTo>
                <a:cubicBezTo>
                  <a:pt x="406" y="642"/>
                  <a:pt x="407" y="642"/>
                  <a:pt x="409" y="643"/>
                </a:cubicBezTo>
                <a:cubicBezTo>
                  <a:pt x="408" y="644"/>
                  <a:pt x="405" y="642"/>
                  <a:pt x="404" y="644"/>
                </a:cubicBezTo>
                <a:cubicBezTo>
                  <a:pt x="404" y="644"/>
                  <a:pt x="404" y="643"/>
                  <a:pt x="403" y="643"/>
                </a:cubicBezTo>
                <a:cubicBezTo>
                  <a:pt x="403" y="643"/>
                  <a:pt x="402" y="643"/>
                  <a:pt x="402" y="643"/>
                </a:cubicBezTo>
                <a:cubicBezTo>
                  <a:pt x="402" y="643"/>
                  <a:pt x="401" y="644"/>
                  <a:pt x="401" y="644"/>
                </a:cubicBezTo>
                <a:cubicBezTo>
                  <a:pt x="400" y="644"/>
                  <a:pt x="399" y="643"/>
                  <a:pt x="398" y="644"/>
                </a:cubicBezTo>
                <a:cubicBezTo>
                  <a:pt x="397" y="644"/>
                  <a:pt x="397" y="643"/>
                  <a:pt x="397" y="642"/>
                </a:cubicBezTo>
                <a:cubicBezTo>
                  <a:pt x="397" y="642"/>
                  <a:pt x="396" y="642"/>
                  <a:pt x="396" y="642"/>
                </a:cubicBezTo>
                <a:cubicBezTo>
                  <a:pt x="396" y="642"/>
                  <a:pt x="396" y="641"/>
                  <a:pt x="396" y="641"/>
                </a:cubicBezTo>
                <a:cubicBezTo>
                  <a:pt x="396" y="641"/>
                  <a:pt x="397" y="640"/>
                  <a:pt x="397" y="640"/>
                </a:cubicBezTo>
                <a:close/>
                <a:moveTo>
                  <a:pt x="393" y="640"/>
                </a:moveTo>
                <a:cubicBezTo>
                  <a:pt x="394" y="640"/>
                  <a:pt x="394" y="641"/>
                  <a:pt x="393" y="643"/>
                </a:cubicBezTo>
                <a:cubicBezTo>
                  <a:pt x="393" y="643"/>
                  <a:pt x="394" y="644"/>
                  <a:pt x="393" y="644"/>
                </a:cubicBezTo>
                <a:cubicBezTo>
                  <a:pt x="392" y="643"/>
                  <a:pt x="392" y="644"/>
                  <a:pt x="390" y="644"/>
                </a:cubicBezTo>
                <a:cubicBezTo>
                  <a:pt x="391" y="643"/>
                  <a:pt x="392" y="642"/>
                  <a:pt x="392" y="641"/>
                </a:cubicBezTo>
                <a:cubicBezTo>
                  <a:pt x="393" y="641"/>
                  <a:pt x="392" y="641"/>
                  <a:pt x="392" y="641"/>
                </a:cubicBezTo>
                <a:cubicBezTo>
                  <a:pt x="392" y="640"/>
                  <a:pt x="393" y="640"/>
                  <a:pt x="393" y="640"/>
                </a:cubicBezTo>
                <a:close/>
                <a:moveTo>
                  <a:pt x="392" y="640"/>
                </a:moveTo>
                <a:cubicBezTo>
                  <a:pt x="391" y="641"/>
                  <a:pt x="391" y="641"/>
                  <a:pt x="389" y="641"/>
                </a:cubicBezTo>
                <a:cubicBezTo>
                  <a:pt x="390" y="641"/>
                  <a:pt x="390" y="639"/>
                  <a:pt x="392" y="640"/>
                </a:cubicBezTo>
                <a:close/>
                <a:moveTo>
                  <a:pt x="388" y="641"/>
                </a:moveTo>
                <a:cubicBezTo>
                  <a:pt x="388" y="642"/>
                  <a:pt x="387" y="641"/>
                  <a:pt x="387" y="642"/>
                </a:cubicBezTo>
                <a:cubicBezTo>
                  <a:pt x="386" y="641"/>
                  <a:pt x="387" y="640"/>
                  <a:pt x="388" y="641"/>
                </a:cubicBezTo>
                <a:close/>
                <a:moveTo>
                  <a:pt x="364" y="650"/>
                </a:moveTo>
                <a:cubicBezTo>
                  <a:pt x="363" y="650"/>
                  <a:pt x="363" y="652"/>
                  <a:pt x="362" y="652"/>
                </a:cubicBezTo>
                <a:cubicBezTo>
                  <a:pt x="362" y="652"/>
                  <a:pt x="362" y="651"/>
                  <a:pt x="362" y="651"/>
                </a:cubicBezTo>
                <a:cubicBezTo>
                  <a:pt x="360" y="651"/>
                  <a:pt x="359" y="652"/>
                  <a:pt x="359" y="654"/>
                </a:cubicBezTo>
                <a:cubicBezTo>
                  <a:pt x="359" y="654"/>
                  <a:pt x="359" y="653"/>
                  <a:pt x="358" y="653"/>
                </a:cubicBezTo>
                <a:cubicBezTo>
                  <a:pt x="358" y="655"/>
                  <a:pt x="358" y="654"/>
                  <a:pt x="358" y="656"/>
                </a:cubicBezTo>
                <a:cubicBezTo>
                  <a:pt x="358" y="657"/>
                  <a:pt x="359" y="657"/>
                  <a:pt x="359" y="658"/>
                </a:cubicBezTo>
                <a:cubicBezTo>
                  <a:pt x="358" y="658"/>
                  <a:pt x="358" y="659"/>
                  <a:pt x="358" y="659"/>
                </a:cubicBezTo>
                <a:cubicBezTo>
                  <a:pt x="357" y="659"/>
                  <a:pt x="356" y="659"/>
                  <a:pt x="356" y="659"/>
                </a:cubicBezTo>
                <a:cubicBezTo>
                  <a:pt x="356" y="659"/>
                  <a:pt x="355" y="659"/>
                  <a:pt x="355" y="659"/>
                </a:cubicBezTo>
                <a:cubicBezTo>
                  <a:pt x="354" y="659"/>
                  <a:pt x="353" y="658"/>
                  <a:pt x="352" y="659"/>
                </a:cubicBezTo>
                <a:cubicBezTo>
                  <a:pt x="352" y="659"/>
                  <a:pt x="352" y="658"/>
                  <a:pt x="350" y="658"/>
                </a:cubicBezTo>
                <a:cubicBezTo>
                  <a:pt x="349" y="659"/>
                  <a:pt x="352" y="659"/>
                  <a:pt x="352" y="660"/>
                </a:cubicBezTo>
                <a:cubicBezTo>
                  <a:pt x="350" y="660"/>
                  <a:pt x="348" y="659"/>
                  <a:pt x="348" y="661"/>
                </a:cubicBezTo>
                <a:cubicBezTo>
                  <a:pt x="348" y="661"/>
                  <a:pt x="347" y="661"/>
                  <a:pt x="347" y="662"/>
                </a:cubicBezTo>
                <a:cubicBezTo>
                  <a:pt x="346" y="661"/>
                  <a:pt x="347" y="659"/>
                  <a:pt x="348" y="660"/>
                </a:cubicBezTo>
                <a:cubicBezTo>
                  <a:pt x="349" y="659"/>
                  <a:pt x="348" y="659"/>
                  <a:pt x="348" y="658"/>
                </a:cubicBezTo>
                <a:cubicBezTo>
                  <a:pt x="350" y="657"/>
                  <a:pt x="351" y="657"/>
                  <a:pt x="352" y="655"/>
                </a:cubicBezTo>
                <a:cubicBezTo>
                  <a:pt x="353" y="656"/>
                  <a:pt x="352" y="657"/>
                  <a:pt x="353" y="657"/>
                </a:cubicBezTo>
                <a:cubicBezTo>
                  <a:pt x="354" y="657"/>
                  <a:pt x="355" y="656"/>
                  <a:pt x="355" y="656"/>
                </a:cubicBezTo>
                <a:cubicBezTo>
                  <a:pt x="355" y="654"/>
                  <a:pt x="356" y="654"/>
                  <a:pt x="357" y="652"/>
                </a:cubicBezTo>
                <a:cubicBezTo>
                  <a:pt x="358" y="653"/>
                  <a:pt x="359" y="652"/>
                  <a:pt x="360" y="651"/>
                </a:cubicBezTo>
                <a:cubicBezTo>
                  <a:pt x="361" y="650"/>
                  <a:pt x="362" y="650"/>
                  <a:pt x="363" y="650"/>
                </a:cubicBezTo>
                <a:cubicBezTo>
                  <a:pt x="364" y="650"/>
                  <a:pt x="364" y="650"/>
                  <a:pt x="365" y="650"/>
                </a:cubicBezTo>
                <a:cubicBezTo>
                  <a:pt x="366" y="650"/>
                  <a:pt x="367" y="649"/>
                  <a:pt x="368" y="648"/>
                </a:cubicBezTo>
                <a:cubicBezTo>
                  <a:pt x="369" y="649"/>
                  <a:pt x="369" y="648"/>
                  <a:pt x="370" y="648"/>
                </a:cubicBezTo>
                <a:cubicBezTo>
                  <a:pt x="371" y="649"/>
                  <a:pt x="372" y="648"/>
                  <a:pt x="373" y="648"/>
                </a:cubicBezTo>
                <a:cubicBezTo>
                  <a:pt x="374" y="648"/>
                  <a:pt x="374" y="648"/>
                  <a:pt x="375" y="648"/>
                </a:cubicBezTo>
                <a:cubicBezTo>
                  <a:pt x="376" y="648"/>
                  <a:pt x="374" y="647"/>
                  <a:pt x="375" y="647"/>
                </a:cubicBezTo>
                <a:cubicBezTo>
                  <a:pt x="376" y="647"/>
                  <a:pt x="378" y="647"/>
                  <a:pt x="379" y="646"/>
                </a:cubicBezTo>
                <a:cubicBezTo>
                  <a:pt x="379" y="646"/>
                  <a:pt x="379" y="647"/>
                  <a:pt x="379" y="647"/>
                </a:cubicBezTo>
                <a:cubicBezTo>
                  <a:pt x="380" y="647"/>
                  <a:pt x="380" y="646"/>
                  <a:pt x="381" y="646"/>
                </a:cubicBezTo>
                <a:cubicBezTo>
                  <a:pt x="381" y="646"/>
                  <a:pt x="382" y="646"/>
                  <a:pt x="382" y="646"/>
                </a:cubicBezTo>
                <a:cubicBezTo>
                  <a:pt x="382" y="647"/>
                  <a:pt x="383" y="646"/>
                  <a:pt x="384" y="647"/>
                </a:cubicBezTo>
                <a:cubicBezTo>
                  <a:pt x="384" y="647"/>
                  <a:pt x="384" y="648"/>
                  <a:pt x="384" y="649"/>
                </a:cubicBezTo>
                <a:cubicBezTo>
                  <a:pt x="382" y="648"/>
                  <a:pt x="382" y="649"/>
                  <a:pt x="381" y="649"/>
                </a:cubicBezTo>
                <a:cubicBezTo>
                  <a:pt x="380" y="650"/>
                  <a:pt x="382" y="650"/>
                  <a:pt x="381" y="651"/>
                </a:cubicBezTo>
                <a:cubicBezTo>
                  <a:pt x="380" y="651"/>
                  <a:pt x="380" y="648"/>
                  <a:pt x="379" y="650"/>
                </a:cubicBezTo>
                <a:cubicBezTo>
                  <a:pt x="378" y="650"/>
                  <a:pt x="379" y="649"/>
                  <a:pt x="378" y="649"/>
                </a:cubicBezTo>
                <a:cubicBezTo>
                  <a:pt x="377" y="648"/>
                  <a:pt x="377" y="649"/>
                  <a:pt x="377" y="650"/>
                </a:cubicBezTo>
                <a:cubicBezTo>
                  <a:pt x="375" y="649"/>
                  <a:pt x="374" y="649"/>
                  <a:pt x="374" y="650"/>
                </a:cubicBezTo>
                <a:cubicBezTo>
                  <a:pt x="373" y="650"/>
                  <a:pt x="372" y="650"/>
                  <a:pt x="372" y="650"/>
                </a:cubicBezTo>
                <a:cubicBezTo>
                  <a:pt x="371" y="651"/>
                  <a:pt x="371" y="651"/>
                  <a:pt x="372" y="651"/>
                </a:cubicBezTo>
                <a:cubicBezTo>
                  <a:pt x="372" y="652"/>
                  <a:pt x="371" y="651"/>
                  <a:pt x="371" y="652"/>
                </a:cubicBezTo>
                <a:cubicBezTo>
                  <a:pt x="370" y="652"/>
                  <a:pt x="370" y="651"/>
                  <a:pt x="370" y="650"/>
                </a:cubicBezTo>
                <a:cubicBezTo>
                  <a:pt x="369" y="651"/>
                  <a:pt x="368" y="650"/>
                  <a:pt x="368" y="650"/>
                </a:cubicBezTo>
                <a:cubicBezTo>
                  <a:pt x="367" y="650"/>
                  <a:pt x="366" y="650"/>
                  <a:pt x="365" y="651"/>
                </a:cubicBezTo>
                <a:cubicBezTo>
                  <a:pt x="365" y="651"/>
                  <a:pt x="364" y="651"/>
                  <a:pt x="364" y="650"/>
                </a:cubicBezTo>
                <a:close/>
                <a:moveTo>
                  <a:pt x="370" y="732"/>
                </a:moveTo>
                <a:cubicBezTo>
                  <a:pt x="370" y="732"/>
                  <a:pt x="334" y="663"/>
                  <a:pt x="447" y="667"/>
                </a:cubicBezTo>
                <a:cubicBezTo>
                  <a:pt x="467" y="668"/>
                  <a:pt x="495" y="674"/>
                  <a:pt x="515" y="678"/>
                </a:cubicBezTo>
                <a:cubicBezTo>
                  <a:pt x="351" y="655"/>
                  <a:pt x="369" y="723"/>
                  <a:pt x="370" y="732"/>
                </a:cubicBezTo>
                <a:close/>
                <a:moveTo>
                  <a:pt x="586" y="673"/>
                </a:moveTo>
                <a:cubicBezTo>
                  <a:pt x="586" y="673"/>
                  <a:pt x="585" y="673"/>
                  <a:pt x="585" y="673"/>
                </a:cubicBezTo>
                <a:cubicBezTo>
                  <a:pt x="585" y="674"/>
                  <a:pt x="584" y="674"/>
                  <a:pt x="584" y="674"/>
                </a:cubicBezTo>
                <a:cubicBezTo>
                  <a:pt x="583" y="674"/>
                  <a:pt x="583" y="674"/>
                  <a:pt x="583" y="674"/>
                </a:cubicBezTo>
                <a:cubicBezTo>
                  <a:pt x="583" y="674"/>
                  <a:pt x="581" y="674"/>
                  <a:pt x="581" y="675"/>
                </a:cubicBezTo>
                <a:cubicBezTo>
                  <a:pt x="581" y="675"/>
                  <a:pt x="580" y="675"/>
                  <a:pt x="579" y="675"/>
                </a:cubicBezTo>
                <a:cubicBezTo>
                  <a:pt x="578" y="675"/>
                  <a:pt x="578" y="675"/>
                  <a:pt x="577" y="675"/>
                </a:cubicBezTo>
                <a:cubicBezTo>
                  <a:pt x="577" y="675"/>
                  <a:pt x="577" y="675"/>
                  <a:pt x="577" y="676"/>
                </a:cubicBezTo>
                <a:cubicBezTo>
                  <a:pt x="576" y="676"/>
                  <a:pt x="576" y="676"/>
                  <a:pt x="575" y="676"/>
                </a:cubicBezTo>
                <a:cubicBezTo>
                  <a:pt x="575" y="676"/>
                  <a:pt x="575" y="676"/>
                  <a:pt x="574" y="676"/>
                </a:cubicBezTo>
                <a:cubicBezTo>
                  <a:pt x="574" y="676"/>
                  <a:pt x="573" y="676"/>
                  <a:pt x="572" y="676"/>
                </a:cubicBezTo>
                <a:cubicBezTo>
                  <a:pt x="571" y="677"/>
                  <a:pt x="570" y="677"/>
                  <a:pt x="570" y="677"/>
                </a:cubicBezTo>
                <a:cubicBezTo>
                  <a:pt x="570" y="677"/>
                  <a:pt x="570" y="677"/>
                  <a:pt x="570" y="677"/>
                </a:cubicBezTo>
                <a:cubicBezTo>
                  <a:pt x="571" y="677"/>
                  <a:pt x="572" y="677"/>
                  <a:pt x="573" y="678"/>
                </a:cubicBezTo>
                <a:cubicBezTo>
                  <a:pt x="572" y="679"/>
                  <a:pt x="571" y="680"/>
                  <a:pt x="570" y="679"/>
                </a:cubicBezTo>
                <a:cubicBezTo>
                  <a:pt x="570" y="678"/>
                  <a:pt x="569" y="678"/>
                  <a:pt x="569" y="679"/>
                </a:cubicBezTo>
                <a:cubicBezTo>
                  <a:pt x="568" y="680"/>
                  <a:pt x="569" y="679"/>
                  <a:pt x="566" y="679"/>
                </a:cubicBezTo>
                <a:cubicBezTo>
                  <a:pt x="566" y="679"/>
                  <a:pt x="566" y="679"/>
                  <a:pt x="565" y="679"/>
                </a:cubicBezTo>
                <a:cubicBezTo>
                  <a:pt x="565" y="679"/>
                  <a:pt x="564" y="679"/>
                  <a:pt x="563" y="679"/>
                </a:cubicBezTo>
                <a:cubicBezTo>
                  <a:pt x="562" y="679"/>
                  <a:pt x="561" y="679"/>
                  <a:pt x="559" y="679"/>
                </a:cubicBezTo>
                <a:cubicBezTo>
                  <a:pt x="559" y="678"/>
                  <a:pt x="558" y="678"/>
                  <a:pt x="557" y="678"/>
                </a:cubicBezTo>
                <a:cubicBezTo>
                  <a:pt x="556" y="678"/>
                  <a:pt x="555" y="678"/>
                  <a:pt x="554" y="678"/>
                </a:cubicBezTo>
                <a:cubicBezTo>
                  <a:pt x="554" y="678"/>
                  <a:pt x="554" y="679"/>
                  <a:pt x="554" y="679"/>
                </a:cubicBezTo>
                <a:cubicBezTo>
                  <a:pt x="554" y="679"/>
                  <a:pt x="554" y="679"/>
                  <a:pt x="555" y="679"/>
                </a:cubicBezTo>
                <a:cubicBezTo>
                  <a:pt x="555" y="679"/>
                  <a:pt x="555" y="680"/>
                  <a:pt x="554" y="680"/>
                </a:cubicBezTo>
                <a:cubicBezTo>
                  <a:pt x="555" y="680"/>
                  <a:pt x="556" y="681"/>
                  <a:pt x="555" y="681"/>
                </a:cubicBezTo>
                <a:cubicBezTo>
                  <a:pt x="555" y="681"/>
                  <a:pt x="554" y="682"/>
                  <a:pt x="554" y="682"/>
                </a:cubicBezTo>
                <a:cubicBezTo>
                  <a:pt x="554" y="681"/>
                  <a:pt x="554" y="683"/>
                  <a:pt x="553" y="683"/>
                </a:cubicBezTo>
                <a:cubicBezTo>
                  <a:pt x="553" y="683"/>
                  <a:pt x="552" y="683"/>
                  <a:pt x="551" y="683"/>
                </a:cubicBezTo>
                <a:cubicBezTo>
                  <a:pt x="551" y="683"/>
                  <a:pt x="551" y="683"/>
                  <a:pt x="550" y="683"/>
                </a:cubicBezTo>
                <a:cubicBezTo>
                  <a:pt x="550" y="683"/>
                  <a:pt x="550" y="682"/>
                  <a:pt x="550" y="682"/>
                </a:cubicBezTo>
                <a:cubicBezTo>
                  <a:pt x="549" y="682"/>
                  <a:pt x="549" y="683"/>
                  <a:pt x="548" y="683"/>
                </a:cubicBezTo>
                <a:cubicBezTo>
                  <a:pt x="547" y="683"/>
                  <a:pt x="545" y="683"/>
                  <a:pt x="544" y="683"/>
                </a:cubicBezTo>
                <a:cubicBezTo>
                  <a:pt x="543" y="682"/>
                  <a:pt x="543" y="683"/>
                  <a:pt x="542" y="682"/>
                </a:cubicBezTo>
                <a:cubicBezTo>
                  <a:pt x="541" y="682"/>
                  <a:pt x="541" y="682"/>
                  <a:pt x="540" y="682"/>
                </a:cubicBezTo>
                <a:cubicBezTo>
                  <a:pt x="539" y="682"/>
                  <a:pt x="538" y="682"/>
                  <a:pt x="537" y="682"/>
                </a:cubicBezTo>
                <a:cubicBezTo>
                  <a:pt x="537" y="682"/>
                  <a:pt x="536" y="682"/>
                  <a:pt x="536" y="682"/>
                </a:cubicBezTo>
                <a:cubicBezTo>
                  <a:pt x="536" y="682"/>
                  <a:pt x="535" y="681"/>
                  <a:pt x="535" y="681"/>
                </a:cubicBezTo>
                <a:cubicBezTo>
                  <a:pt x="535" y="681"/>
                  <a:pt x="533" y="681"/>
                  <a:pt x="533" y="681"/>
                </a:cubicBezTo>
                <a:cubicBezTo>
                  <a:pt x="533" y="681"/>
                  <a:pt x="532" y="681"/>
                  <a:pt x="532" y="681"/>
                </a:cubicBezTo>
                <a:cubicBezTo>
                  <a:pt x="532" y="681"/>
                  <a:pt x="531" y="681"/>
                  <a:pt x="531" y="681"/>
                </a:cubicBezTo>
                <a:cubicBezTo>
                  <a:pt x="531" y="681"/>
                  <a:pt x="531" y="681"/>
                  <a:pt x="531" y="681"/>
                </a:cubicBezTo>
                <a:cubicBezTo>
                  <a:pt x="530" y="681"/>
                  <a:pt x="530" y="681"/>
                  <a:pt x="529" y="681"/>
                </a:cubicBezTo>
                <a:cubicBezTo>
                  <a:pt x="529" y="681"/>
                  <a:pt x="529" y="681"/>
                  <a:pt x="529" y="681"/>
                </a:cubicBezTo>
                <a:cubicBezTo>
                  <a:pt x="528" y="681"/>
                  <a:pt x="526" y="680"/>
                  <a:pt x="525" y="681"/>
                </a:cubicBezTo>
                <a:cubicBezTo>
                  <a:pt x="525" y="681"/>
                  <a:pt x="524" y="681"/>
                  <a:pt x="524" y="681"/>
                </a:cubicBezTo>
                <a:cubicBezTo>
                  <a:pt x="524" y="680"/>
                  <a:pt x="523" y="680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4" y="678"/>
                  <a:pt x="525" y="679"/>
                  <a:pt x="526" y="679"/>
                </a:cubicBezTo>
                <a:cubicBezTo>
                  <a:pt x="527" y="679"/>
                  <a:pt x="528" y="678"/>
                  <a:pt x="529" y="678"/>
                </a:cubicBezTo>
                <a:cubicBezTo>
                  <a:pt x="529" y="678"/>
                  <a:pt x="529" y="679"/>
                  <a:pt x="529" y="679"/>
                </a:cubicBezTo>
                <a:cubicBezTo>
                  <a:pt x="529" y="679"/>
                  <a:pt x="531" y="679"/>
                  <a:pt x="531" y="679"/>
                </a:cubicBezTo>
                <a:cubicBezTo>
                  <a:pt x="532" y="679"/>
                  <a:pt x="533" y="679"/>
                  <a:pt x="535" y="679"/>
                </a:cubicBezTo>
                <a:cubicBezTo>
                  <a:pt x="536" y="679"/>
                  <a:pt x="537" y="679"/>
                  <a:pt x="538" y="679"/>
                </a:cubicBezTo>
                <a:cubicBezTo>
                  <a:pt x="538" y="680"/>
                  <a:pt x="540" y="679"/>
                  <a:pt x="540" y="680"/>
                </a:cubicBezTo>
                <a:cubicBezTo>
                  <a:pt x="541" y="680"/>
                  <a:pt x="542" y="680"/>
                  <a:pt x="543" y="679"/>
                </a:cubicBezTo>
                <a:cubicBezTo>
                  <a:pt x="544" y="680"/>
                  <a:pt x="544" y="680"/>
                  <a:pt x="544" y="680"/>
                </a:cubicBezTo>
                <a:cubicBezTo>
                  <a:pt x="545" y="680"/>
                  <a:pt x="545" y="679"/>
                  <a:pt x="546" y="679"/>
                </a:cubicBezTo>
                <a:cubicBezTo>
                  <a:pt x="546" y="680"/>
                  <a:pt x="547" y="680"/>
                  <a:pt x="547" y="680"/>
                </a:cubicBezTo>
                <a:cubicBezTo>
                  <a:pt x="548" y="680"/>
                  <a:pt x="547" y="680"/>
                  <a:pt x="548" y="680"/>
                </a:cubicBezTo>
                <a:cubicBezTo>
                  <a:pt x="548" y="680"/>
                  <a:pt x="549" y="680"/>
                  <a:pt x="549" y="680"/>
                </a:cubicBezTo>
                <a:cubicBezTo>
                  <a:pt x="550" y="681"/>
                  <a:pt x="550" y="681"/>
                  <a:pt x="552" y="682"/>
                </a:cubicBezTo>
                <a:cubicBezTo>
                  <a:pt x="553" y="681"/>
                  <a:pt x="551" y="680"/>
                  <a:pt x="552" y="680"/>
                </a:cubicBezTo>
                <a:cubicBezTo>
                  <a:pt x="552" y="680"/>
                  <a:pt x="552" y="680"/>
                  <a:pt x="552" y="680"/>
                </a:cubicBezTo>
                <a:cubicBezTo>
                  <a:pt x="551" y="680"/>
                  <a:pt x="546" y="679"/>
                  <a:pt x="546" y="679"/>
                </a:cubicBezTo>
                <a:cubicBezTo>
                  <a:pt x="546" y="678"/>
                  <a:pt x="551" y="679"/>
                  <a:pt x="552" y="679"/>
                </a:cubicBezTo>
                <a:cubicBezTo>
                  <a:pt x="552" y="679"/>
                  <a:pt x="552" y="679"/>
                  <a:pt x="553" y="679"/>
                </a:cubicBezTo>
                <a:cubicBezTo>
                  <a:pt x="553" y="679"/>
                  <a:pt x="553" y="678"/>
                  <a:pt x="553" y="678"/>
                </a:cubicBezTo>
                <a:cubicBezTo>
                  <a:pt x="553" y="678"/>
                  <a:pt x="552" y="678"/>
                  <a:pt x="552" y="678"/>
                </a:cubicBezTo>
                <a:cubicBezTo>
                  <a:pt x="552" y="677"/>
                  <a:pt x="554" y="676"/>
                  <a:pt x="554" y="676"/>
                </a:cubicBezTo>
                <a:cubicBezTo>
                  <a:pt x="555" y="677"/>
                  <a:pt x="555" y="677"/>
                  <a:pt x="556" y="677"/>
                </a:cubicBezTo>
                <a:cubicBezTo>
                  <a:pt x="558" y="677"/>
                  <a:pt x="561" y="676"/>
                  <a:pt x="564" y="676"/>
                </a:cubicBezTo>
                <a:cubicBezTo>
                  <a:pt x="564" y="676"/>
                  <a:pt x="564" y="676"/>
                  <a:pt x="564" y="676"/>
                </a:cubicBezTo>
                <a:cubicBezTo>
                  <a:pt x="565" y="676"/>
                  <a:pt x="565" y="676"/>
                  <a:pt x="565" y="677"/>
                </a:cubicBezTo>
                <a:cubicBezTo>
                  <a:pt x="565" y="676"/>
                  <a:pt x="566" y="676"/>
                  <a:pt x="566" y="676"/>
                </a:cubicBezTo>
                <a:cubicBezTo>
                  <a:pt x="568" y="676"/>
                  <a:pt x="568" y="676"/>
                  <a:pt x="570" y="676"/>
                </a:cubicBezTo>
                <a:cubicBezTo>
                  <a:pt x="570" y="675"/>
                  <a:pt x="572" y="675"/>
                  <a:pt x="573" y="675"/>
                </a:cubicBezTo>
                <a:cubicBezTo>
                  <a:pt x="573" y="675"/>
                  <a:pt x="574" y="675"/>
                  <a:pt x="575" y="674"/>
                </a:cubicBezTo>
                <a:cubicBezTo>
                  <a:pt x="576" y="674"/>
                  <a:pt x="576" y="675"/>
                  <a:pt x="577" y="675"/>
                </a:cubicBezTo>
                <a:cubicBezTo>
                  <a:pt x="579" y="674"/>
                  <a:pt x="580" y="674"/>
                  <a:pt x="581" y="673"/>
                </a:cubicBezTo>
                <a:cubicBezTo>
                  <a:pt x="582" y="673"/>
                  <a:pt x="582" y="673"/>
                  <a:pt x="583" y="673"/>
                </a:cubicBezTo>
                <a:cubicBezTo>
                  <a:pt x="584" y="673"/>
                  <a:pt x="585" y="673"/>
                  <a:pt x="586" y="673"/>
                </a:cubicBezTo>
                <a:cubicBezTo>
                  <a:pt x="586" y="671"/>
                  <a:pt x="588" y="672"/>
                  <a:pt x="589" y="672"/>
                </a:cubicBezTo>
                <a:cubicBezTo>
                  <a:pt x="589" y="673"/>
                  <a:pt x="587" y="673"/>
                  <a:pt x="586" y="673"/>
                </a:cubicBezTo>
                <a:close/>
                <a:moveTo>
                  <a:pt x="592" y="672"/>
                </a:moveTo>
                <a:cubicBezTo>
                  <a:pt x="590" y="672"/>
                  <a:pt x="590" y="672"/>
                  <a:pt x="590" y="672"/>
                </a:cubicBezTo>
                <a:cubicBezTo>
                  <a:pt x="591" y="672"/>
                  <a:pt x="591" y="672"/>
                  <a:pt x="591" y="672"/>
                </a:cubicBezTo>
                <a:cubicBezTo>
                  <a:pt x="592" y="672"/>
                  <a:pt x="592" y="672"/>
                  <a:pt x="592" y="672"/>
                </a:cubicBezTo>
                <a:close/>
                <a:moveTo>
                  <a:pt x="593" y="671"/>
                </a:moveTo>
                <a:cubicBezTo>
                  <a:pt x="593" y="671"/>
                  <a:pt x="594" y="671"/>
                  <a:pt x="594" y="670"/>
                </a:cubicBezTo>
                <a:cubicBezTo>
                  <a:pt x="595" y="671"/>
                  <a:pt x="593" y="672"/>
                  <a:pt x="593" y="671"/>
                </a:cubicBezTo>
                <a:close/>
                <a:moveTo>
                  <a:pt x="596" y="671"/>
                </a:moveTo>
                <a:cubicBezTo>
                  <a:pt x="597" y="670"/>
                  <a:pt x="599" y="669"/>
                  <a:pt x="601" y="669"/>
                </a:cubicBezTo>
                <a:cubicBezTo>
                  <a:pt x="599" y="670"/>
                  <a:pt x="598" y="670"/>
                  <a:pt x="596" y="671"/>
                </a:cubicBezTo>
                <a:close/>
                <a:moveTo>
                  <a:pt x="600" y="668"/>
                </a:moveTo>
                <a:cubicBezTo>
                  <a:pt x="598" y="669"/>
                  <a:pt x="595" y="669"/>
                  <a:pt x="592" y="671"/>
                </a:cubicBezTo>
                <a:cubicBezTo>
                  <a:pt x="592" y="671"/>
                  <a:pt x="590" y="670"/>
                  <a:pt x="589" y="670"/>
                </a:cubicBezTo>
                <a:cubicBezTo>
                  <a:pt x="589" y="670"/>
                  <a:pt x="589" y="671"/>
                  <a:pt x="589" y="671"/>
                </a:cubicBezTo>
                <a:cubicBezTo>
                  <a:pt x="589" y="671"/>
                  <a:pt x="588" y="671"/>
                  <a:pt x="588" y="671"/>
                </a:cubicBezTo>
                <a:cubicBezTo>
                  <a:pt x="588" y="671"/>
                  <a:pt x="586" y="671"/>
                  <a:pt x="585" y="671"/>
                </a:cubicBezTo>
                <a:cubicBezTo>
                  <a:pt x="585" y="671"/>
                  <a:pt x="586" y="671"/>
                  <a:pt x="586" y="670"/>
                </a:cubicBezTo>
                <a:cubicBezTo>
                  <a:pt x="587" y="671"/>
                  <a:pt x="589" y="670"/>
                  <a:pt x="590" y="670"/>
                </a:cubicBezTo>
                <a:cubicBezTo>
                  <a:pt x="591" y="670"/>
                  <a:pt x="591" y="669"/>
                  <a:pt x="592" y="669"/>
                </a:cubicBezTo>
                <a:cubicBezTo>
                  <a:pt x="592" y="669"/>
                  <a:pt x="593" y="669"/>
                  <a:pt x="593" y="669"/>
                </a:cubicBezTo>
                <a:cubicBezTo>
                  <a:pt x="594" y="669"/>
                  <a:pt x="594" y="668"/>
                  <a:pt x="594" y="668"/>
                </a:cubicBezTo>
                <a:cubicBezTo>
                  <a:pt x="595" y="668"/>
                  <a:pt x="596" y="668"/>
                  <a:pt x="597" y="668"/>
                </a:cubicBezTo>
                <a:cubicBezTo>
                  <a:pt x="599" y="668"/>
                  <a:pt x="600" y="667"/>
                  <a:pt x="602" y="667"/>
                </a:cubicBezTo>
                <a:cubicBezTo>
                  <a:pt x="602" y="668"/>
                  <a:pt x="601" y="668"/>
                  <a:pt x="600" y="668"/>
                </a:cubicBezTo>
                <a:close/>
                <a:moveTo>
                  <a:pt x="604" y="667"/>
                </a:moveTo>
                <a:cubicBezTo>
                  <a:pt x="605" y="664"/>
                  <a:pt x="609" y="666"/>
                  <a:pt x="609" y="665"/>
                </a:cubicBezTo>
                <a:cubicBezTo>
                  <a:pt x="611" y="667"/>
                  <a:pt x="604" y="667"/>
                  <a:pt x="604" y="667"/>
                </a:cubicBezTo>
                <a:close/>
                <a:moveTo>
                  <a:pt x="617" y="662"/>
                </a:moveTo>
                <a:cubicBezTo>
                  <a:pt x="616" y="662"/>
                  <a:pt x="616" y="662"/>
                  <a:pt x="615" y="662"/>
                </a:cubicBezTo>
                <a:cubicBezTo>
                  <a:pt x="615" y="662"/>
                  <a:pt x="616" y="662"/>
                  <a:pt x="615" y="663"/>
                </a:cubicBezTo>
                <a:cubicBezTo>
                  <a:pt x="615" y="663"/>
                  <a:pt x="614" y="663"/>
                  <a:pt x="614" y="663"/>
                </a:cubicBezTo>
                <a:cubicBezTo>
                  <a:pt x="614" y="663"/>
                  <a:pt x="614" y="663"/>
                  <a:pt x="614" y="663"/>
                </a:cubicBezTo>
                <a:cubicBezTo>
                  <a:pt x="614" y="663"/>
                  <a:pt x="614" y="663"/>
                  <a:pt x="613" y="663"/>
                </a:cubicBezTo>
                <a:cubicBezTo>
                  <a:pt x="613" y="663"/>
                  <a:pt x="613" y="664"/>
                  <a:pt x="612" y="663"/>
                </a:cubicBezTo>
                <a:cubicBezTo>
                  <a:pt x="612" y="662"/>
                  <a:pt x="614" y="662"/>
                  <a:pt x="615" y="661"/>
                </a:cubicBezTo>
                <a:cubicBezTo>
                  <a:pt x="616" y="662"/>
                  <a:pt x="618" y="661"/>
                  <a:pt x="617" y="662"/>
                </a:cubicBezTo>
                <a:close/>
                <a:moveTo>
                  <a:pt x="624" y="672"/>
                </a:moveTo>
                <a:cubicBezTo>
                  <a:pt x="625" y="672"/>
                  <a:pt x="625" y="671"/>
                  <a:pt x="626" y="672"/>
                </a:cubicBezTo>
                <a:cubicBezTo>
                  <a:pt x="625" y="672"/>
                  <a:pt x="625" y="673"/>
                  <a:pt x="624" y="672"/>
                </a:cubicBezTo>
                <a:close/>
                <a:moveTo>
                  <a:pt x="627" y="671"/>
                </a:moveTo>
                <a:cubicBezTo>
                  <a:pt x="626" y="671"/>
                  <a:pt x="628" y="671"/>
                  <a:pt x="628" y="670"/>
                </a:cubicBezTo>
                <a:cubicBezTo>
                  <a:pt x="630" y="671"/>
                  <a:pt x="627" y="671"/>
                  <a:pt x="627" y="671"/>
                </a:cubicBezTo>
                <a:close/>
                <a:moveTo>
                  <a:pt x="630" y="669"/>
                </a:moveTo>
                <a:cubicBezTo>
                  <a:pt x="630" y="669"/>
                  <a:pt x="630" y="669"/>
                  <a:pt x="631" y="669"/>
                </a:cubicBezTo>
                <a:cubicBezTo>
                  <a:pt x="632" y="669"/>
                  <a:pt x="632" y="667"/>
                  <a:pt x="633" y="668"/>
                </a:cubicBezTo>
                <a:cubicBezTo>
                  <a:pt x="632" y="668"/>
                  <a:pt x="632" y="670"/>
                  <a:pt x="630" y="669"/>
                </a:cubicBezTo>
                <a:close/>
                <a:moveTo>
                  <a:pt x="633" y="653"/>
                </a:moveTo>
                <a:cubicBezTo>
                  <a:pt x="632" y="653"/>
                  <a:pt x="632" y="653"/>
                  <a:pt x="632" y="653"/>
                </a:cubicBezTo>
                <a:cubicBezTo>
                  <a:pt x="631" y="654"/>
                  <a:pt x="632" y="654"/>
                  <a:pt x="630" y="654"/>
                </a:cubicBezTo>
                <a:cubicBezTo>
                  <a:pt x="630" y="654"/>
                  <a:pt x="629" y="654"/>
                  <a:pt x="629" y="655"/>
                </a:cubicBezTo>
                <a:cubicBezTo>
                  <a:pt x="629" y="655"/>
                  <a:pt x="628" y="655"/>
                  <a:pt x="627" y="655"/>
                </a:cubicBezTo>
                <a:cubicBezTo>
                  <a:pt x="627" y="655"/>
                  <a:pt x="626" y="655"/>
                  <a:pt x="624" y="656"/>
                </a:cubicBezTo>
                <a:cubicBezTo>
                  <a:pt x="624" y="655"/>
                  <a:pt x="623" y="655"/>
                  <a:pt x="623" y="655"/>
                </a:cubicBezTo>
                <a:cubicBezTo>
                  <a:pt x="622" y="655"/>
                  <a:pt x="621" y="656"/>
                  <a:pt x="620" y="656"/>
                </a:cubicBezTo>
                <a:cubicBezTo>
                  <a:pt x="620" y="656"/>
                  <a:pt x="620" y="657"/>
                  <a:pt x="621" y="657"/>
                </a:cubicBezTo>
                <a:cubicBezTo>
                  <a:pt x="621" y="657"/>
                  <a:pt x="622" y="658"/>
                  <a:pt x="622" y="658"/>
                </a:cubicBezTo>
                <a:cubicBezTo>
                  <a:pt x="622" y="658"/>
                  <a:pt x="621" y="659"/>
                  <a:pt x="621" y="659"/>
                </a:cubicBezTo>
                <a:cubicBezTo>
                  <a:pt x="621" y="659"/>
                  <a:pt x="621" y="659"/>
                  <a:pt x="621" y="660"/>
                </a:cubicBezTo>
                <a:cubicBezTo>
                  <a:pt x="621" y="660"/>
                  <a:pt x="620" y="660"/>
                  <a:pt x="619" y="660"/>
                </a:cubicBezTo>
                <a:cubicBezTo>
                  <a:pt x="619" y="660"/>
                  <a:pt x="619" y="660"/>
                  <a:pt x="618" y="660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60"/>
                  <a:pt x="617" y="661"/>
                  <a:pt x="617" y="661"/>
                </a:cubicBezTo>
                <a:cubicBezTo>
                  <a:pt x="616" y="661"/>
                  <a:pt x="615" y="661"/>
                  <a:pt x="613" y="661"/>
                </a:cubicBezTo>
                <a:cubicBezTo>
                  <a:pt x="613" y="661"/>
                  <a:pt x="612" y="662"/>
                  <a:pt x="612" y="662"/>
                </a:cubicBezTo>
                <a:cubicBezTo>
                  <a:pt x="611" y="662"/>
                  <a:pt x="611" y="662"/>
                  <a:pt x="611" y="662"/>
                </a:cubicBezTo>
                <a:cubicBezTo>
                  <a:pt x="610" y="662"/>
                  <a:pt x="609" y="662"/>
                  <a:pt x="608" y="663"/>
                </a:cubicBezTo>
                <a:cubicBezTo>
                  <a:pt x="608" y="662"/>
                  <a:pt x="608" y="663"/>
                  <a:pt x="607" y="662"/>
                </a:cubicBezTo>
                <a:cubicBezTo>
                  <a:pt x="607" y="662"/>
                  <a:pt x="607" y="662"/>
                  <a:pt x="606" y="662"/>
                </a:cubicBezTo>
                <a:cubicBezTo>
                  <a:pt x="606" y="662"/>
                  <a:pt x="605" y="663"/>
                  <a:pt x="605" y="663"/>
                </a:cubicBezTo>
                <a:cubicBezTo>
                  <a:pt x="604" y="663"/>
                  <a:pt x="604" y="663"/>
                  <a:pt x="604" y="663"/>
                </a:cubicBezTo>
                <a:cubicBezTo>
                  <a:pt x="604" y="663"/>
                  <a:pt x="604" y="663"/>
                  <a:pt x="603" y="663"/>
                </a:cubicBezTo>
                <a:cubicBezTo>
                  <a:pt x="603" y="663"/>
                  <a:pt x="603" y="663"/>
                  <a:pt x="603" y="663"/>
                </a:cubicBezTo>
                <a:cubicBezTo>
                  <a:pt x="603" y="663"/>
                  <a:pt x="602" y="663"/>
                  <a:pt x="602" y="663"/>
                </a:cubicBezTo>
                <a:cubicBezTo>
                  <a:pt x="602" y="663"/>
                  <a:pt x="602" y="663"/>
                  <a:pt x="602" y="663"/>
                </a:cubicBezTo>
                <a:cubicBezTo>
                  <a:pt x="601" y="663"/>
                  <a:pt x="600" y="663"/>
                  <a:pt x="599" y="664"/>
                </a:cubicBezTo>
                <a:cubicBezTo>
                  <a:pt x="599" y="664"/>
                  <a:pt x="598" y="664"/>
                  <a:pt x="598" y="664"/>
                </a:cubicBezTo>
                <a:cubicBezTo>
                  <a:pt x="598" y="664"/>
                  <a:pt x="597" y="663"/>
                  <a:pt x="597" y="663"/>
                </a:cubicBezTo>
                <a:cubicBezTo>
                  <a:pt x="596" y="663"/>
                  <a:pt x="596" y="663"/>
                  <a:pt x="597" y="663"/>
                </a:cubicBezTo>
                <a:cubicBezTo>
                  <a:pt x="597" y="662"/>
                  <a:pt x="598" y="662"/>
                  <a:pt x="599" y="662"/>
                </a:cubicBezTo>
                <a:cubicBezTo>
                  <a:pt x="600" y="662"/>
                  <a:pt x="600" y="661"/>
                  <a:pt x="601" y="661"/>
                </a:cubicBezTo>
                <a:cubicBezTo>
                  <a:pt x="601" y="661"/>
                  <a:pt x="601" y="662"/>
                  <a:pt x="601" y="661"/>
                </a:cubicBezTo>
                <a:cubicBezTo>
                  <a:pt x="602" y="661"/>
                  <a:pt x="603" y="661"/>
                  <a:pt x="603" y="661"/>
                </a:cubicBezTo>
                <a:cubicBezTo>
                  <a:pt x="603" y="662"/>
                  <a:pt x="605" y="661"/>
                  <a:pt x="606" y="660"/>
                </a:cubicBezTo>
                <a:cubicBezTo>
                  <a:pt x="606" y="660"/>
                  <a:pt x="607" y="660"/>
                  <a:pt x="608" y="660"/>
                </a:cubicBezTo>
                <a:cubicBezTo>
                  <a:pt x="609" y="661"/>
                  <a:pt x="610" y="659"/>
                  <a:pt x="611" y="661"/>
                </a:cubicBezTo>
                <a:cubicBezTo>
                  <a:pt x="612" y="660"/>
                  <a:pt x="613" y="659"/>
                  <a:pt x="614" y="659"/>
                </a:cubicBezTo>
                <a:cubicBezTo>
                  <a:pt x="615" y="659"/>
                  <a:pt x="615" y="659"/>
                  <a:pt x="616" y="659"/>
                </a:cubicBezTo>
                <a:cubicBezTo>
                  <a:pt x="616" y="659"/>
                  <a:pt x="616" y="659"/>
                  <a:pt x="616" y="659"/>
                </a:cubicBezTo>
                <a:cubicBezTo>
                  <a:pt x="616" y="659"/>
                  <a:pt x="616" y="659"/>
                  <a:pt x="617" y="658"/>
                </a:cubicBezTo>
                <a:cubicBezTo>
                  <a:pt x="617" y="659"/>
                  <a:pt x="618" y="659"/>
                  <a:pt x="619" y="659"/>
                </a:cubicBezTo>
                <a:cubicBezTo>
                  <a:pt x="620" y="659"/>
                  <a:pt x="618" y="658"/>
                  <a:pt x="619" y="658"/>
                </a:cubicBezTo>
                <a:cubicBezTo>
                  <a:pt x="619" y="658"/>
                  <a:pt x="620" y="657"/>
                  <a:pt x="620" y="656"/>
                </a:cubicBezTo>
                <a:cubicBezTo>
                  <a:pt x="619" y="656"/>
                  <a:pt x="619" y="657"/>
                  <a:pt x="619" y="657"/>
                </a:cubicBezTo>
                <a:cubicBezTo>
                  <a:pt x="618" y="656"/>
                  <a:pt x="620" y="655"/>
                  <a:pt x="620" y="655"/>
                </a:cubicBezTo>
                <a:cubicBezTo>
                  <a:pt x="620" y="655"/>
                  <a:pt x="621" y="655"/>
                  <a:pt x="622" y="655"/>
                </a:cubicBezTo>
                <a:cubicBezTo>
                  <a:pt x="623" y="654"/>
                  <a:pt x="625" y="653"/>
                  <a:pt x="627" y="653"/>
                </a:cubicBezTo>
                <a:cubicBezTo>
                  <a:pt x="627" y="653"/>
                  <a:pt x="628" y="652"/>
                  <a:pt x="628" y="652"/>
                </a:cubicBezTo>
                <a:cubicBezTo>
                  <a:pt x="628" y="652"/>
                  <a:pt x="628" y="653"/>
                  <a:pt x="629" y="653"/>
                </a:cubicBezTo>
                <a:cubicBezTo>
                  <a:pt x="630" y="652"/>
                  <a:pt x="631" y="652"/>
                  <a:pt x="632" y="652"/>
                </a:cubicBezTo>
                <a:cubicBezTo>
                  <a:pt x="633" y="652"/>
                  <a:pt x="634" y="651"/>
                  <a:pt x="635" y="652"/>
                </a:cubicBezTo>
                <a:cubicBezTo>
                  <a:pt x="634" y="653"/>
                  <a:pt x="634" y="654"/>
                  <a:pt x="633" y="653"/>
                </a:cubicBezTo>
                <a:close/>
                <a:moveTo>
                  <a:pt x="655" y="641"/>
                </a:moveTo>
                <a:cubicBezTo>
                  <a:pt x="655" y="641"/>
                  <a:pt x="655" y="641"/>
                  <a:pt x="654" y="641"/>
                </a:cubicBezTo>
                <a:cubicBezTo>
                  <a:pt x="654" y="641"/>
                  <a:pt x="654" y="641"/>
                  <a:pt x="654" y="641"/>
                </a:cubicBezTo>
                <a:cubicBezTo>
                  <a:pt x="655" y="641"/>
                  <a:pt x="656" y="640"/>
                  <a:pt x="656" y="640"/>
                </a:cubicBezTo>
                <a:cubicBezTo>
                  <a:pt x="656" y="641"/>
                  <a:pt x="656" y="641"/>
                  <a:pt x="655" y="641"/>
                </a:cubicBezTo>
                <a:close/>
                <a:moveTo>
                  <a:pt x="660" y="639"/>
                </a:moveTo>
                <a:cubicBezTo>
                  <a:pt x="660" y="640"/>
                  <a:pt x="659" y="640"/>
                  <a:pt x="658" y="640"/>
                </a:cubicBezTo>
                <a:cubicBezTo>
                  <a:pt x="658" y="640"/>
                  <a:pt x="658" y="639"/>
                  <a:pt x="659" y="639"/>
                </a:cubicBezTo>
                <a:cubicBezTo>
                  <a:pt x="660" y="639"/>
                  <a:pt x="661" y="639"/>
                  <a:pt x="661" y="639"/>
                </a:cubicBezTo>
                <a:cubicBezTo>
                  <a:pt x="661" y="639"/>
                  <a:pt x="661" y="639"/>
                  <a:pt x="661" y="639"/>
                </a:cubicBezTo>
                <a:cubicBezTo>
                  <a:pt x="661" y="639"/>
                  <a:pt x="661" y="638"/>
                  <a:pt x="661" y="638"/>
                </a:cubicBezTo>
                <a:cubicBezTo>
                  <a:pt x="661" y="638"/>
                  <a:pt x="662" y="638"/>
                  <a:pt x="662" y="638"/>
                </a:cubicBezTo>
                <a:cubicBezTo>
                  <a:pt x="661" y="639"/>
                  <a:pt x="661" y="639"/>
                  <a:pt x="660" y="639"/>
                </a:cubicBezTo>
                <a:close/>
                <a:moveTo>
                  <a:pt x="663" y="638"/>
                </a:moveTo>
                <a:cubicBezTo>
                  <a:pt x="663" y="638"/>
                  <a:pt x="663" y="638"/>
                  <a:pt x="663" y="638"/>
                </a:cubicBezTo>
                <a:cubicBezTo>
                  <a:pt x="663" y="638"/>
                  <a:pt x="663" y="638"/>
                  <a:pt x="663" y="638"/>
                </a:cubicBezTo>
                <a:close/>
                <a:moveTo>
                  <a:pt x="668" y="635"/>
                </a:moveTo>
                <a:cubicBezTo>
                  <a:pt x="667" y="635"/>
                  <a:pt x="667" y="636"/>
                  <a:pt x="666" y="636"/>
                </a:cubicBezTo>
                <a:cubicBezTo>
                  <a:pt x="666" y="636"/>
                  <a:pt x="666" y="636"/>
                  <a:pt x="666" y="636"/>
                </a:cubicBezTo>
                <a:cubicBezTo>
                  <a:pt x="667" y="635"/>
                  <a:pt x="668" y="635"/>
                  <a:pt x="669" y="634"/>
                </a:cubicBezTo>
                <a:cubicBezTo>
                  <a:pt x="669" y="635"/>
                  <a:pt x="669" y="635"/>
                  <a:pt x="668" y="635"/>
                </a:cubicBezTo>
                <a:close/>
                <a:moveTo>
                  <a:pt x="670" y="632"/>
                </a:moveTo>
                <a:cubicBezTo>
                  <a:pt x="670" y="632"/>
                  <a:pt x="669" y="632"/>
                  <a:pt x="669" y="632"/>
                </a:cubicBezTo>
                <a:cubicBezTo>
                  <a:pt x="669" y="632"/>
                  <a:pt x="669" y="633"/>
                  <a:pt x="669" y="633"/>
                </a:cubicBezTo>
                <a:cubicBezTo>
                  <a:pt x="668" y="633"/>
                  <a:pt x="668" y="633"/>
                  <a:pt x="667" y="633"/>
                </a:cubicBezTo>
                <a:cubicBezTo>
                  <a:pt x="667" y="633"/>
                  <a:pt x="667" y="634"/>
                  <a:pt x="667" y="634"/>
                </a:cubicBezTo>
                <a:cubicBezTo>
                  <a:pt x="666" y="634"/>
                  <a:pt x="666" y="634"/>
                  <a:pt x="666" y="634"/>
                </a:cubicBezTo>
                <a:cubicBezTo>
                  <a:pt x="665" y="634"/>
                  <a:pt x="663" y="635"/>
                  <a:pt x="662" y="635"/>
                </a:cubicBezTo>
                <a:cubicBezTo>
                  <a:pt x="661" y="635"/>
                  <a:pt x="661" y="635"/>
                  <a:pt x="660" y="635"/>
                </a:cubicBezTo>
                <a:cubicBezTo>
                  <a:pt x="660" y="635"/>
                  <a:pt x="659" y="635"/>
                  <a:pt x="659" y="635"/>
                </a:cubicBezTo>
                <a:cubicBezTo>
                  <a:pt x="658" y="636"/>
                  <a:pt x="657" y="637"/>
                  <a:pt x="656" y="637"/>
                </a:cubicBezTo>
                <a:cubicBezTo>
                  <a:pt x="655" y="637"/>
                  <a:pt x="654" y="637"/>
                  <a:pt x="654" y="637"/>
                </a:cubicBezTo>
                <a:cubicBezTo>
                  <a:pt x="655" y="637"/>
                  <a:pt x="655" y="636"/>
                  <a:pt x="656" y="636"/>
                </a:cubicBezTo>
                <a:cubicBezTo>
                  <a:pt x="656" y="636"/>
                  <a:pt x="656" y="636"/>
                  <a:pt x="656" y="635"/>
                </a:cubicBezTo>
                <a:cubicBezTo>
                  <a:pt x="657" y="635"/>
                  <a:pt x="658" y="635"/>
                  <a:pt x="658" y="635"/>
                </a:cubicBezTo>
                <a:cubicBezTo>
                  <a:pt x="658" y="634"/>
                  <a:pt x="658" y="635"/>
                  <a:pt x="659" y="635"/>
                </a:cubicBezTo>
                <a:cubicBezTo>
                  <a:pt x="660" y="634"/>
                  <a:pt x="660" y="634"/>
                  <a:pt x="660" y="633"/>
                </a:cubicBezTo>
                <a:cubicBezTo>
                  <a:pt x="661" y="633"/>
                  <a:pt x="662" y="633"/>
                  <a:pt x="662" y="634"/>
                </a:cubicBezTo>
                <a:cubicBezTo>
                  <a:pt x="664" y="633"/>
                  <a:pt x="665" y="633"/>
                  <a:pt x="667" y="633"/>
                </a:cubicBezTo>
                <a:cubicBezTo>
                  <a:pt x="668" y="633"/>
                  <a:pt x="668" y="632"/>
                  <a:pt x="668" y="632"/>
                </a:cubicBezTo>
                <a:cubicBezTo>
                  <a:pt x="669" y="632"/>
                  <a:pt x="669" y="630"/>
                  <a:pt x="671" y="631"/>
                </a:cubicBezTo>
                <a:cubicBezTo>
                  <a:pt x="670" y="631"/>
                  <a:pt x="670" y="631"/>
                  <a:pt x="670" y="632"/>
                </a:cubicBezTo>
                <a:close/>
                <a:moveTo>
                  <a:pt x="669" y="622"/>
                </a:moveTo>
                <a:cubicBezTo>
                  <a:pt x="668" y="623"/>
                  <a:pt x="668" y="623"/>
                  <a:pt x="668" y="624"/>
                </a:cubicBezTo>
                <a:cubicBezTo>
                  <a:pt x="666" y="623"/>
                  <a:pt x="665" y="624"/>
                  <a:pt x="664" y="625"/>
                </a:cubicBezTo>
                <a:cubicBezTo>
                  <a:pt x="663" y="625"/>
                  <a:pt x="662" y="625"/>
                  <a:pt x="661" y="626"/>
                </a:cubicBezTo>
                <a:cubicBezTo>
                  <a:pt x="660" y="626"/>
                  <a:pt x="662" y="625"/>
                  <a:pt x="662" y="625"/>
                </a:cubicBezTo>
                <a:cubicBezTo>
                  <a:pt x="663" y="624"/>
                  <a:pt x="663" y="624"/>
                  <a:pt x="664" y="623"/>
                </a:cubicBezTo>
                <a:cubicBezTo>
                  <a:pt x="665" y="623"/>
                  <a:pt x="664" y="624"/>
                  <a:pt x="665" y="623"/>
                </a:cubicBezTo>
                <a:cubicBezTo>
                  <a:pt x="666" y="623"/>
                  <a:pt x="665" y="623"/>
                  <a:pt x="665" y="623"/>
                </a:cubicBezTo>
                <a:cubicBezTo>
                  <a:pt x="667" y="623"/>
                  <a:pt x="667" y="622"/>
                  <a:pt x="668" y="622"/>
                </a:cubicBezTo>
                <a:cubicBezTo>
                  <a:pt x="669" y="622"/>
                  <a:pt x="669" y="621"/>
                  <a:pt x="669" y="621"/>
                </a:cubicBezTo>
                <a:cubicBezTo>
                  <a:pt x="670" y="621"/>
                  <a:pt x="671" y="621"/>
                  <a:pt x="671" y="622"/>
                </a:cubicBezTo>
                <a:cubicBezTo>
                  <a:pt x="670" y="622"/>
                  <a:pt x="669" y="623"/>
                  <a:pt x="669" y="622"/>
                </a:cubicBezTo>
                <a:close/>
                <a:moveTo>
                  <a:pt x="672" y="619"/>
                </a:moveTo>
                <a:cubicBezTo>
                  <a:pt x="673" y="619"/>
                  <a:pt x="672" y="619"/>
                  <a:pt x="673" y="619"/>
                </a:cubicBezTo>
                <a:cubicBezTo>
                  <a:pt x="673" y="619"/>
                  <a:pt x="674" y="619"/>
                  <a:pt x="673" y="618"/>
                </a:cubicBezTo>
                <a:cubicBezTo>
                  <a:pt x="674" y="618"/>
                  <a:pt x="674" y="618"/>
                  <a:pt x="674" y="618"/>
                </a:cubicBezTo>
                <a:cubicBezTo>
                  <a:pt x="675" y="619"/>
                  <a:pt x="674" y="619"/>
                  <a:pt x="674" y="619"/>
                </a:cubicBezTo>
                <a:cubicBezTo>
                  <a:pt x="674" y="619"/>
                  <a:pt x="673" y="620"/>
                  <a:pt x="673" y="620"/>
                </a:cubicBezTo>
                <a:cubicBezTo>
                  <a:pt x="672" y="621"/>
                  <a:pt x="672" y="620"/>
                  <a:pt x="671" y="620"/>
                </a:cubicBezTo>
                <a:cubicBezTo>
                  <a:pt x="671" y="620"/>
                  <a:pt x="672" y="620"/>
                  <a:pt x="672" y="619"/>
                </a:cubicBezTo>
                <a:close/>
                <a:moveTo>
                  <a:pt x="675" y="629"/>
                </a:moveTo>
                <a:cubicBezTo>
                  <a:pt x="674" y="630"/>
                  <a:pt x="674" y="630"/>
                  <a:pt x="672" y="631"/>
                </a:cubicBezTo>
                <a:cubicBezTo>
                  <a:pt x="672" y="630"/>
                  <a:pt x="672" y="630"/>
                  <a:pt x="671" y="630"/>
                </a:cubicBezTo>
                <a:cubicBezTo>
                  <a:pt x="671" y="629"/>
                  <a:pt x="674" y="630"/>
                  <a:pt x="673" y="629"/>
                </a:cubicBezTo>
                <a:cubicBezTo>
                  <a:pt x="673" y="629"/>
                  <a:pt x="674" y="628"/>
                  <a:pt x="674" y="628"/>
                </a:cubicBezTo>
                <a:cubicBezTo>
                  <a:pt x="675" y="629"/>
                  <a:pt x="676" y="629"/>
                  <a:pt x="677" y="628"/>
                </a:cubicBezTo>
                <a:cubicBezTo>
                  <a:pt x="677" y="629"/>
                  <a:pt x="676" y="629"/>
                  <a:pt x="675" y="629"/>
                </a:cubicBezTo>
                <a:close/>
                <a:moveTo>
                  <a:pt x="699" y="603"/>
                </a:moveTo>
                <a:cubicBezTo>
                  <a:pt x="700" y="602"/>
                  <a:pt x="701" y="602"/>
                  <a:pt x="701" y="601"/>
                </a:cubicBezTo>
                <a:cubicBezTo>
                  <a:pt x="703" y="601"/>
                  <a:pt x="703" y="600"/>
                  <a:pt x="704" y="599"/>
                </a:cubicBezTo>
                <a:cubicBezTo>
                  <a:pt x="704" y="599"/>
                  <a:pt x="704" y="599"/>
                  <a:pt x="704" y="599"/>
                </a:cubicBezTo>
                <a:cubicBezTo>
                  <a:pt x="704" y="599"/>
                  <a:pt x="704" y="599"/>
                  <a:pt x="705" y="599"/>
                </a:cubicBezTo>
                <a:cubicBezTo>
                  <a:pt x="705" y="598"/>
                  <a:pt x="706" y="598"/>
                  <a:pt x="707" y="597"/>
                </a:cubicBezTo>
                <a:cubicBezTo>
                  <a:pt x="708" y="598"/>
                  <a:pt x="705" y="598"/>
                  <a:pt x="705" y="599"/>
                </a:cubicBezTo>
                <a:cubicBezTo>
                  <a:pt x="704" y="599"/>
                  <a:pt x="704" y="600"/>
                  <a:pt x="704" y="600"/>
                </a:cubicBezTo>
                <a:cubicBezTo>
                  <a:pt x="703" y="600"/>
                  <a:pt x="703" y="601"/>
                  <a:pt x="703" y="601"/>
                </a:cubicBezTo>
                <a:cubicBezTo>
                  <a:pt x="703" y="601"/>
                  <a:pt x="701" y="602"/>
                  <a:pt x="702" y="602"/>
                </a:cubicBezTo>
                <a:cubicBezTo>
                  <a:pt x="701" y="602"/>
                  <a:pt x="701" y="602"/>
                  <a:pt x="701" y="603"/>
                </a:cubicBezTo>
                <a:cubicBezTo>
                  <a:pt x="700" y="603"/>
                  <a:pt x="700" y="603"/>
                  <a:pt x="700" y="603"/>
                </a:cubicBezTo>
                <a:cubicBezTo>
                  <a:pt x="700" y="603"/>
                  <a:pt x="699" y="604"/>
                  <a:pt x="699" y="604"/>
                </a:cubicBezTo>
                <a:cubicBezTo>
                  <a:pt x="699" y="604"/>
                  <a:pt x="699" y="604"/>
                  <a:pt x="699" y="604"/>
                </a:cubicBezTo>
                <a:cubicBezTo>
                  <a:pt x="699" y="604"/>
                  <a:pt x="698" y="604"/>
                  <a:pt x="698" y="605"/>
                </a:cubicBezTo>
                <a:cubicBezTo>
                  <a:pt x="698" y="604"/>
                  <a:pt x="698" y="604"/>
                  <a:pt x="697" y="605"/>
                </a:cubicBezTo>
                <a:cubicBezTo>
                  <a:pt x="697" y="604"/>
                  <a:pt x="698" y="603"/>
                  <a:pt x="699" y="603"/>
                </a:cubicBezTo>
                <a:close/>
                <a:moveTo>
                  <a:pt x="694" y="609"/>
                </a:moveTo>
                <a:cubicBezTo>
                  <a:pt x="694" y="610"/>
                  <a:pt x="694" y="610"/>
                  <a:pt x="693" y="610"/>
                </a:cubicBezTo>
                <a:cubicBezTo>
                  <a:pt x="693" y="610"/>
                  <a:pt x="693" y="610"/>
                  <a:pt x="693" y="610"/>
                </a:cubicBezTo>
                <a:cubicBezTo>
                  <a:pt x="693" y="609"/>
                  <a:pt x="694" y="609"/>
                  <a:pt x="694" y="609"/>
                </a:cubicBezTo>
                <a:close/>
                <a:moveTo>
                  <a:pt x="680" y="615"/>
                </a:moveTo>
                <a:cubicBezTo>
                  <a:pt x="680" y="615"/>
                  <a:pt x="680" y="615"/>
                  <a:pt x="681" y="614"/>
                </a:cubicBezTo>
                <a:cubicBezTo>
                  <a:pt x="681" y="614"/>
                  <a:pt x="683" y="614"/>
                  <a:pt x="683" y="614"/>
                </a:cubicBezTo>
                <a:cubicBezTo>
                  <a:pt x="683" y="614"/>
                  <a:pt x="683" y="613"/>
                  <a:pt x="683" y="613"/>
                </a:cubicBezTo>
                <a:cubicBezTo>
                  <a:pt x="683" y="613"/>
                  <a:pt x="684" y="613"/>
                  <a:pt x="684" y="613"/>
                </a:cubicBezTo>
                <a:cubicBezTo>
                  <a:pt x="684" y="613"/>
                  <a:pt x="685" y="612"/>
                  <a:pt x="685" y="612"/>
                </a:cubicBezTo>
                <a:cubicBezTo>
                  <a:pt x="685" y="612"/>
                  <a:pt x="686" y="612"/>
                  <a:pt x="686" y="612"/>
                </a:cubicBezTo>
                <a:cubicBezTo>
                  <a:pt x="687" y="611"/>
                  <a:pt x="686" y="611"/>
                  <a:pt x="687" y="611"/>
                </a:cubicBezTo>
                <a:cubicBezTo>
                  <a:pt x="688" y="610"/>
                  <a:pt x="688" y="610"/>
                  <a:pt x="688" y="609"/>
                </a:cubicBezTo>
                <a:cubicBezTo>
                  <a:pt x="689" y="609"/>
                  <a:pt x="690" y="609"/>
                  <a:pt x="690" y="609"/>
                </a:cubicBezTo>
                <a:cubicBezTo>
                  <a:pt x="692" y="608"/>
                  <a:pt x="690" y="609"/>
                  <a:pt x="690" y="609"/>
                </a:cubicBezTo>
                <a:cubicBezTo>
                  <a:pt x="690" y="610"/>
                  <a:pt x="690" y="610"/>
                  <a:pt x="689" y="611"/>
                </a:cubicBezTo>
                <a:cubicBezTo>
                  <a:pt x="689" y="611"/>
                  <a:pt x="688" y="611"/>
                  <a:pt x="688" y="611"/>
                </a:cubicBezTo>
                <a:cubicBezTo>
                  <a:pt x="688" y="611"/>
                  <a:pt x="687" y="612"/>
                  <a:pt x="687" y="612"/>
                </a:cubicBezTo>
                <a:cubicBezTo>
                  <a:pt x="686" y="612"/>
                  <a:pt x="685" y="613"/>
                  <a:pt x="684" y="613"/>
                </a:cubicBezTo>
                <a:cubicBezTo>
                  <a:pt x="685" y="614"/>
                  <a:pt x="686" y="614"/>
                  <a:pt x="686" y="615"/>
                </a:cubicBezTo>
                <a:cubicBezTo>
                  <a:pt x="686" y="615"/>
                  <a:pt x="685" y="615"/>
                  <a:pt x="685" y="615"/>
                </a:cubicBezTo>
                <a:cubicBezTo>
                  <a:pt x="685" y="615"/>
                  <a:pt x="684" y="615"/>
                  <a:pt x="683" y="615"/>
                </a:cubicBezTo>
                <a:cubicBezTo>
                  <a:pt x="683" y="615"/>
                  <a:pt x="683" y="615"/>
                  <a:pt x="683" y="615"/>
                </a:cubicBezTo>
                <a:cubicBezTo>
                  <a:pt x="683" y="615"/>
                  <a:pt x="682" y="614"/>
                  <a:pt x="682" y="614"/>
                </a:cubicBezTo>
                <a:cubicBezTo>
                  <a:pt x="681" y="615"/>
                  <a:pt x="682" y="615"/>
                  <a:pt x="682" y="616"/>
                </a:cubicBezTo>
                <a:cubicBezTo>
                  <a:pt x="681" y="616"/>
                  <a:pt x="680" y="617"/>
                  <a:pt x="680" y="617"/>
                </a:cubicBezTo>
                <a:cubicBezTo>
                  <a:pt x="679" y="617"/>
                  <a:pt x="679" y="616"/>
                  <a:pt x="678" y="616"/>
                </a:cubicBezTo>
                <a:cubicBezTo>
                  <a:pt x="678" y="615"/>
                  <a:pt x="679" y="615"/>
                  <a:pt x="680" y="615"/>
                </a:cubicBezTo>
                <a:close/>
                <a:moveTo>
                  <a:pt x="689" y="614"/>
                </a:moveTo>
                <a:cubicBezTo>
                  <a:pt x="688" y="614"/>
                  <a:pt x="687" y="614"/>
                  <a:pt x="687" y="614"/>
                </a:cubicBezTo>
                <a:cubicBezTo>
                  <a:pt x="687" y="614"/>
                  <a:pt x="688" y="614"/>
                  <a:pt x="688" y="613"/>
                </a:cubicBezTo>
                <a:cubicBezTo>
                  <a:pt x="690" y="613"/>
                  <a:pt x="690" y="612"/>
                  <a:pt x="691" y="612"/>
                </a:cubicBezTo>
                <a:cubicBezTo>
                  <a:pt x="691" y="613"/>
                  <a:pt x="690" y="612"/>
                  <a:pt x="690" y="613"/>
                </a:cubicBezTo>
                <a:cubicBezTo>
                  <a:pt x="689" y="613"/>
                  <a:pt x="688" y="613"/>
                  <a:pt x="689" y="614"/>
                </a:cubicBezTo>
                <a:close/>
                <a:moveTo>
                  <a:pt x="683" y="617"/>
                </a:moveTo>
                <a:cubicBezTo>
                  <a:pt x="683" y="618"/>
                  <a:pt x="682" y="618"/>
                  <a:pt x="681" y="618"/>
                </a:cubicBezTo>
                <a:cubicBezTo>
                  <a:pt x="681" y="617"/>
                  <a:pt x="682" y="617"/>
                  <a:pt x="683" y="617"/>
                </a:cubicBezTo>
                <a:close/>
                <a:moveTo>
                  <a:pt x="700" y="610"/>
                </a:moveTo>
                <a:cubicBezTo>
                  <a:pt x="701" y="611"/>
                  <a:pt x="700" y="611"/>
                  <a:pt x="700" y="611"/>
                </a:cubicBezTo>
                <a:cubicBezTo>
                  <a:pt x="700" y="612"/>
                  <a:pt x="700" y="612"/>
                  <a:pt x="700" y="612"/>
                </a:cubicBezTo>
                <a:cubicBezTo>
                  <a:pt x="699" y="612"/>
                  <a:pt x="699" y="613"/>
                  <a:pt x="698" y="613"/>
                </a:cubicBezTo>
                <a:cubicBezTo>
                  <a:pt x="698" y="613"/>
                  <a:pt x="698" y="613"/>
                  <a:pt x="697" y="613"/>
                </a:cubicBezTo>
                <a:cubicBezTo>
                  <a:pt x="697" y="614"/>
                  <a:pt x="697" y="614"/>
                  <a:pt x="696" y="614"/>
                </a:cubicBezTo>
                <a:cubicBezTo>
                  <a:pt x="696" y="614"/>
                  <a:pt x="696" y="614"/>
                  <a:pt x="696" y="614"/>
                </a:cubicBezTo>
                <a:cubicBezTo>
                  <a:pt x="695" y="614"/>
                  <a:pt x="695" y="615"/>
                  <a:pt x="695" y="615"/>
                </a:cubicBezTo>
                <a:cubicBezTo>
                  <a:pt x="695" y="615"/>
                  <a:pt x="695" y="616"/>
                  <a:pt x="695" y="616"/>
                </a:cubicBezTo>
                <a:cubicBezTo>
                  <a:pt x="694" y="616"/>
                  <a:pt x="694" y="616"/>
                  <a:pt x="693" y="617"/>
                </a:cubicBezTo>
                <a:cubicBezTo>
                  <a:pt x="693" y="617"/>
                  <a:pt x="693" y="617"/>
                  <a:pt x="693" y="617"/>
                </a:cubicBezTo>
                <a:cubicBezTo>
                  <a:pt x="693" y="617"/>
                  <a:pt x="693" y="617"/>
                  <a:pt x="692" y="617"/>
                </a:cubicBezTo>
                <a:cubicBezTo>
                  <a:pt x="692" y="617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1" y="618"/>
                  <a:pt x="691" y="618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0" y="619"/>
                  <a:pt x="690" y="619"/>
                </a:cubicBezTo>
                <a:cubicBezTo>
                  <a:pt x="690" y="619"/>
                  <a:pt x="689" y="619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7" y="621"/>
                  <a:pt x="686" y="622"/>
                  <a:pt x="685" y="623"/>
                </a:cubicBezTo>
                <a:cubicBezTo>
                  <a:pt x="685" y="623"/>
                  <a:pt x="685" y="623"/>
                  <a:pt x="684" y="623"/>
                </a:cubicBezTo>
                <a:cubicBezTo>
                  <a:pt x="683" y="623"/>
                  <a:pt x="684" y="624"/>
                  <a:pt x="683" y="624"/>
                </a:cubicBezTo>
                <a:cubicBezTo>
                  <a:pt x="683" y="624"/>
                  <a:pt x="683" y="625"/>
                  <a:pt x="683" y="625"/>
                </a:cubicBezTo>
                <a:cubicBezTo>
                  <a:pt x="682" y="625"/>
                  <a:pt x="682" y="625"/>
                  <a:pt x="681" y="625"/>
                </a:cubicBezTo>
                <a:cubicBezTo>
                  <a:pt x="681" y="625"/>
                  <a:pt x="681" y="625"/>
                  <a:pt x="681" y="625"/>
                </a:cubicBezTo>
                <a:cubicBezTo>
                  <a:pt x="681" y="625"/>
                  <a:pt x="681" y="626"/>
                  <a:pt x="680" y="626"/>
                </a:cubicBezTo>
                <a:cubicBezTo>
                  <a:pt x="680" y="626"/>
                  <a:pt x="680" y="626"/>
                  <a:pt x="680" y="626"/>
                </a:cubicBezTo>
                <a:cubicBezTo>
                  <a:pt x="679" y="627"/>
                  <a:pt x="679" y="627"/>
                  <a:pt x="678" y="628"/>
                </a:cubicBezTo>
                <a:cubicBezTo>
                  <a:pt x="677" y="628"/>
                  <a:pt x="678" y="627"/>
                  <a:pt x="678" y="626"/>
                </a:cubicBezTo>
                <a:cubicBezTo>
                  <a:pt x="679" y="626"/>
                  <a:pt x="679" y="625"/>
                  <a:pt x="680" y="625"/>
                </a:cubicBezTo>
                <a:cubicBezTo>
                  <a:pt x="680" y="625"/>
                  <a:pt x="680" y="625"/>
                  <a:pt x="680" y="624"/>
                </a:cubicBezTo>
                <a:cubicBezTo>
                  <a:pt x="681" y="624"/>
                  <a:pt x="682" y="624"/>
                  <a:pt x="682" y="624"/>
                </a:cubicBezTo>
                <a:cubicBezTo>
                  <a:pt x="682" y="624"/>
                  <a:pt x="683" y="623"/>
                  <a:pt x="683" y="623"/>
                </a:cubicBezTo>
                <a:cubicBezTo>
                  <a:pt x="684" y="622"/>
                  <a:pt x="684" y="622"/>
                  <a:pt x="685" y="621"/>
                </a:cubicBezTo>
                <a:cubicBezTo>
                  <a:pt x="687" y="621"/>
                  <a:pt x="687" y="620"/>
                  <a:pt x="688" y="620"/>
                </a:cubicBezTo>
                <a:cubicBezTo>
                  <a:pt x="688" y="619"/>
                  <a:pt x="688" y="619"/>
                  <a:pt x="688" y="619"/>
                </a:cubicBezTo>
                <a:cubicBezTo>
                  <a:pt x="688" y="619"/>
                  <a:pt x="688" y="619"/>
                  <a:pt x="689" y="619"/>
                </a:cubicBezTo>
                <a:cubicBezTo>
                  <a:pt x="689" y="619"/>
                  <a:pt x="689" y="618"/>
                  <a:pt x="690" y="618"/>
                </a:cubicBezTo>
                <a:cubicBezTo>
                  <a:pt x="691" y="618"/>
                  <a:pt x="691" y="617"/>
                  <a:pt x="692" y="617"/>
                </a:cubicBezTo>
                <a:cubicBezTo>
                  <a:pt x="693" y="617"/>
                  <a:pt x="692" y="616"/>
                  <a:pt x="692" y="616"/>
                </a:cubicBezTo>
                <a:cubicBezTo>
                  <a:pt x="692" y="616"/>
                  <a:pt x="693" y="616"/>
                  <a:pt x="692" y="615"/>
                </a:cubicBezTo>
                <a:cubicBezTo>
                  <a:pt x="693" y="615"/>
                  <a:pt x="694" y="615"/>
                  <a:pt x="695" y="615"/>
                </a:cubicBezTo>
                <a:cubicBezTo>
                  <a:pt x="695" y="614"/>
                  <a:pt x="693" y="614"/>
                  <a:pt x="694" y="614"/>
                </a:cubicBezTo>
                <a:cubicBezTo>
                  <a:pt x="695" y="614"/>
                  <a:pt x="695" y="613"/>
                  <a:pt x="696" y="613"/>
                </a:cubicBezTo>
                <a:cubicBezTo>
                  <a:pt x="697" y="613"/>
                  <a:pt x="697" y="612"/>
                  <a:pt x="697" y="612"/>
                </a:cubicBezTo>
                <a:cubicBezTo>
                  <a:pt x="698" y="612"/>
                  <a:pt x="699" y="611"/>
                  <a:pt x="700" y="611"/>
                </a:cubicBezTo>
                <a:cubicBezTo>
                  <a:pt x="700" y="610"/>
                  <a:pt x="700" y="610"/>
                  <a:pt x="700" y="609"/>
                </a:cubicBezTo>
                <a:cubicBezTo>
                  <a:pt x="700" y="609"/>
                  <a:pt x="701" y="610"/>
                  <a:pt x="701" y="609"/>
                </a:cubicBezTo>
                <a:cubicBezTo>
                  <a:pt x="701" y="609"/>
                  <a:pt x="701" y="609"/>
                  <a:pt x="702" y="609"/>
                </a:cubicBezTo>
                <a:cubicBezTo>
                  <a:pt x="703" y="609"/>
                  <a:pt x="702" y="607"/>
                  <a:pt x="703" y="608"/>
                </a:cubicBezTo>
                <a:cubicBezTo>
                  <a:pt x="703" y="609"/>
                  <a:pt x="702" y="609"/>
                  <a:pt x="700" y="610"/>
                </a:cubicBezTo>
                <a:close/>
                <a:moveTo>
                  <a:pt x="707" y="605"/>
                </a:moveTo>
                <a:cubicBezTo>
                  <a:pt x="706" y="604"/>
                  <a:pt x="705" y="608"/>
                  <a:pt x="703" y="607"/>
                </a:cubicBezTo>
                <a:cubicBezTo>
                  <a:pt x="703" y="606"/>
                  <a:pt x="704" y="606"/>
                  <a:pt x="705" y="606"/>
                </a:cubicBezTo>
                <a:cubicBezTo>
                  <a:pt x="705" y="605"/>
                  <a:pt x="706" y="605"/>
                  <a:pt x="706" y="605"/>
                </a:cubicBezTo>
                <a:cubicBezTo>
                  <a:pt x="707" y="605"/>
                  <a:pt x="707" y="605"/>
                  <a:pt x="707" y="605"/>
                </a:cubicBezTo>
                <a:cubicBezTo>
                  <a:pt x="707" y="605"/>
                  <a:pt x="707" y="605"/>
                  <a:pt x="707" y="605"/>
                </a:cubicBezTo>
                <a:close/>
                <a:moveTo>
                  <a:pt x="723" y="588"/>
                </a:move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lose/>
                <a:moveTo>
                  <a:pt x="724" y="587"/>
                </a:move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lose/>
                <a:moveTo>
                  <a:pt x="727" y="584"/>
                </a:moveTo>
                <a:cubicBezTo>
                  <a:pt x="727" y="584"/>
                  <a:pt x="726" y="584"/>
                  <a:pt x="726" y="584"/>
                </a:cubicBezTo>
                <a:cubicBezTo>
                  <a:pt x="726" y="584"/>
                  <a:pt x="726" y="583"/>
                  <a:pt x="727" y="583"/>
                </a:cubicBezTo>
                <a:cubicBezTo>
                  <a:pt x="727" y="583"/>
                  <a:pt x="727" y="583"/>
                  <a:pt x="727" y="583"/>
                </a:cubicBezTo>
                <a:lnTo>
                  <a:pt x="727" y="584"/>
                </a:lnTo>
                <a:close/>
                <a:moveTo>
                  <a:pt x="729" y="581"/>
                </a:moveTo>
                <a:cubicBezTo>
                  <a:pt x="729" y="581"/>
                  <a:pt x="729" y="581"/>
                  <a:pt x="729" y="581"/>
                </a:cubicBezTo>
                <a:cubicBezTo>
                  <a:pt x="729" y="581"/>
                  <a:pt x="729" y="581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1"/>
                  <a:pt x="729" y="581"/>
                </a:cubicBezTo>
                <a:close/>
                <a:moveTo>
                  <a:pt x="730" y="580"/>
                </a:move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lose/>
                <a:moveTo>
                  <a:pt x="730" y="579"/>
                </a:move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lose/>
                <a:moveTo>
                  <a:pt x="88" y="594"/>
                </a:moveTo>
                <a:cubicBezTo>
                  <a:pt x="79" y="568"/>
                  <a:pt x="73" y="541"/>
                  <a:pt x="74" y="513"/>
                </a:cubicBezTo>
                <a:cubicBezTo>
                  <a:pt x="74" y="506"/>
                  <a:pt x="75" y="498"/>
                  <a:pt x="76" y="490"/>
                </a:cubicBezTo>
                <a:cubicBezTo>
                  <a:pt x="76" y="488"/>
                  <a:pt x="77" y="487"/>
                  <a:pt x="77" y="485"/>
                </a:cubicBezTo>
                <a:cubicBezTo>
                  <a:pt x="78" y="478"/>
                  <a:pt x="79" y="473"/>
                  <a:pt x="81" y="467"/>
                </a:cubicBezTo>
                <a:cubicBezTo>
                  <a:pt x="84" y="459"/>
                  <a:pt x="88" y="455"/>
                  <a:pt x="88" y="447"/>
                </a:cubicBezTo>
                <a:cubicBezTo>
                  <a:pt x="88" y="443"/>
                  <a:pt x="87" y="439"/>
                  <a:pt x="84" y="435"/>
                </a:cubicBezTo>
                <a:cubicBezTo>
                  <a:pt x="79" y="429"/>
                  <a:pt x="71" y="431"/>
                  <a:pt x="70" y="431"/>
                </a:cubicBezTo>
                <a:cubicBezTo>
                  <a:pt x="71" y="430"/>
                  <a:pt x="72" y="428"/>
                  <a:pt x="73" y="423"/>
                </a:cubicBezTo>
                <a:cubicBezTo>
                  <a:pt x="76" y="401"/>
                  <a:pt x="49" y="399"/>
                  <a:pt x="37" y="411"/>
                </a:cubicBezTo>
                <a:cubicBezTo>
                  <a:pt x="34" y="413"/>
                  <a:pt x="32" y="416"/>
                  <a:pt x="31" y="419"/>
                </a:cubicBezTo>
                <a:cubicBezTo>
                  <a:pt x="30" y="421"/>
                  <a:pt x="30" y="427"/>
                  <a:pt x="31" y="429"/>
                </a:cubicBezTo>
                <a:cubicBezTo>
                  <a:pt x="26" y="426"/>
                  <a:pt x="21" y="429"/>
                  <a:pt x="18" y="431"/>
                </a:cubicBezTo>
                <a:cubicBezTo>
                  <a:pt x="0" y="441"/>
                  <a:pt x="5" y="476"/>
                  <a:pt x="22" y="485"/>
                </a:cubicBezTo>
                <a:cubicBezTo>
                  <a:pt x="53" y="503"/>
                  <a:pt x="67" y="446"/>
                  <a:pt x="36" y="453"/>
                </a:cubicBezTo>
                <a:cubicBezTo>
                  <a:pt x="31" y="454"/>
                  <a:pt x="29" y="460"/>
                  <a:pt x="30" y="466"/>
                </a:cubicBezTo>
                <a:cubicBezTo>
                  <a:pt x="29" y="465"/>
                  <a:pt x="26" y="460"/>
                  <a:pt x="28" y="454"/>
                </a:cubicBezTo>
                <a:cubicBezTo>
                  <a:pt x="30" y="446"/>
                  <a:pt x="38" y="443"/>
                  <a:pt x="45" y="445"/>
                </a:cubicBezTo>
                <a:cubicBezTo>
                  <a:pt x="60" y="448"/>
                  <a:pt x="58" y="463"/>
                  <a:pt x="57" y="475"/>
                </a:cubicBezTo>
                <a:cubicBezTo>
                  <a:pt x="54" y="495"/>
                  <a:pt x="52" y="516"/>
                  <a:pt x="56" y="537"/>
                </a:cubicBezTo>
                <a:cubicBezTo>
                  <a:pt x="60" y="564"/>
                  <a:pt x="70" y="590"/>
                  <a:pt x="83" y="614"/>
                </a:cubicBezTo>
                <a:cubicBezTo>
                  <a:pt x="90" y="627"/>
                  <a:pt x="97" y="641"/>
                  <a:pt x="105" y="653"/>
                </a:cubicBezTo>
                <a:cubicBezTo>
                  <a:pt x="110" y="661"/>
                  <a:pt x="114" y="668"/>
                  <a:pt x="119" y="675"/>
                </a:cubicBezTo>
                <a:cubicBezTo>
                  <a:pt x="125" y="683"/>
                  <a:pt x="130" y="685"/>
                  <a:pt x="136" y="693"/>
                </a:cubicBezTo>
                <a:cubicBezTo>
                  <a:pt x="145" y="700"/>
                  <a:pt x="145" y="700"/>
                  <a:pt x="145" y="700"/>
                </a:cubicBezTo>
                <a:cubicBezTo>
                  <a:pt x="132" y="681"/>
                  <a:pt x="120" y="663"/>
                  <a:pt x="110" y="644"/>
                </a:cubicBezTo>
                <a:cubicBezTo>
                  <a:pt x="101" y="628"/>
                  <a:pt x="94" y="611"/>
                  <a:pt x="88" y="594"/>
                </a:cubicBezTo>
                <a:close/>
                <a:moveTo>
                  <a:pt x="103" y="645"/>
                </a:moveTo>
                <a:cubicBezTo>
                  <a:pt x="102" y="645"/>
                  <a:pt x="102" y="645"/>
                  <a:pt x="102" y="645"/>
                </a:cubicBezTo>
                <a:cubicBezTo>
                  <a:pt x="102" y="645"/>
                  <a:pt x="102" y="645"/>
                  <a:pt x="102" y="645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3"/>
                  <a:pt x="101" y="643"/>
                </a:cubicBezTo>
                <a:cubicBezTo>
                  <a:pt x="101" y="643"/>
                  <a:pt x="101" y="642"/>
                  <a:pt x="101" y="642"/>
                </a:cubicBezTo>
                <a:cubicBezTo>
                  <a:pt x="101" y="642"/>
                  <a:pt x="101" y="642"/>
                  <a:pt x="100" y="641"/>
                </a:cubicBezTo>
                <a:cubicBezTo>
                  <a:pt x="100" y="641"/>
                  <a:pt x="100" y="640"/>
                  <a:pt x="100" y="640"/>
                </a:cubicBezTo>
                <a:cubicBezTo>
                  <a:pt x="100" y="640"/>
                  <a:pt x="100" y="640"/>
                  <a:pt x="99" y="639"/>
                </a:cubicBezTo>
                <a:cubicBezTo>
                  <a:pt x="99" y="639"/>
                  <a:pt x="99" y="638"/>
                  <a:pt x="99" y="638"/>
                </a:cubicBezTo>
                <a:cubicBezTo>
                  <a:pt x="99" y="638"/>
                  <a:pt x="99" y="638"/>
                  <a:pt x="99" y="638"/>
                </a:cubicBezTo>
                <a:cubicBezTo>
                  <a:pt x="99" y="637"/>
                  <a:pt x="98" y="637"/>
                  <a:pt x="98" y="637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7" y="635"/>
                  <a:pt x="97" y="635"/>
                  <a:pt x="97" y="634"/>
                </a:cubicBezTo>
                <a:cubicBezTo>
                  <a:pt x="97" y="634"/>
                  <a:pt x="97" y="634"/>
                  <a:pt x="97" y="633"/>
                </a:cubicBezTo>
                <a:cubicBezTo>
                  <a:pt x="97" y="633"/>
                  <a:pt x="97" y="632"/>
                  <a:pt x="96" y="632"/>
                </a:cubicBezTo>
                <a:cubicBezTo>
                  <a:pt x="96" y="632"/>
                  <a:pt x="96" y="632"/>
                  <a:pt x="96" y="631"/>
                </a:cubicBezTo>
                <a:cubicBezTo>
                  <a:pt x="96" y="631"/>
                  <a:pt x="96" y="630"/>
                  <a:pt x="95" y="630"/>
                </a:cubicBezTo>
                <a:cubicBezTo>
                  <a:pt x="95" y="630"/>
                  <a:pt x="95" y="630"/>
                  <a:pt x="95" y="629"/>
                </a:cubicBezTo>
                <a:cubicBezTo>
                  <a:pt x="94" y="629"/>
                  <a:pt x="94" y="628"/>
                  <a:pt x="94" y="628"/>
                </a:cubicBezTo>
                <a:cubicBezTo>
                  <a:pt x="94" y="628"/>
                  <a:pt x="94" y="627"/>
                  <a:pt x="94" y="627"/>
                </a:cubicBezTo>
                <a:cubicBezTo>
                  <a:pt x="93" y="626"/>
                  <a:pt x="93" y="626"/>
                  <a:pt x="93" y="625"/>
                </a:cubicBezTo>
                <a:cubicBezTo>
                  <a:pt x="93" y="625"/>
                  <a:pt x="93" y="625"/>
                  <a:pt x="93" y="624"/>
                </a:cubicBezTo>
                <a:cubicBezTo>
                  <a:pt x="93" y="624"/>
                  <a:pt x="93" y="623"/>
                  <a:pt x="93" y="623"/>
                </a:cubicBezTo>
                <a:cubicBezTo>
                  <a:pt x="93" y="623"/>
                  <a:pt x="93" y="623"/>
                  <a:pt x="92" y="622"/>
                </a:cubicBezTo>
                <a:cubicBezTo>
                  <a:pt x="92" y="622"/>
                  <a:pt x="92" y="622"/>
                  <a:pt x="92" y="622"/>
                </a:cubicBezTo>
                <a:cubicBezTo>
                  <a:pt x="92" y="621"/>
                  <a:pt x="92" y="621"/>
                  <a:pt x="92" y="620"/>
                </a:cubicBezTo>
                <a:cubicBezTo>
                  <a:pt x="92" y="620"/>
                  <a:pt x="92" y="620"/>
                  <a:pt x="92" y="620"/>
                </a:cubicBezTo>
                <a:cubicBezTo>
                  <a:pt x="92" y="620"/>
                  <a:pt x="91" y="620"/>
                  <a:pt x="91" y="619"/>
                </a:cubicBezTo>
                <a:cubicBezTo>
                  <a:pt x="91" y="618"/>
                  <a:pt x="91" y="619"/>
                  <a:pt x="91" y="618"/>
                </a:cubicBezTo>
                <a:cubicBezTo>
                  <a:pt x="91" y="618"/>
                  <a:pt x="92" y="618"/>
                  <a:pt x="92" y="619"/>
                </a:cubicBezTo>
                <a:cubicBezTo>
                  <a:pt x="92" y="619"/>
                  <a:pt x="93" y="620"/>
                  <a:pt x="92" y="620"/>
                </a:cubicBezTo>
                <a:cubicBezTo>
                  <a:pt x="93" y="620"/>
                  <a:pt x="93" y="621"/>
                  <a:pt x="93" y="621"/>
                </a:cubicBezTo>
                <a:cubicBezTo>
                  <a:pt x="93" y="621"/>
                  <a:pt x="93" y="622"/>
                  <a:pt x="93" y="622"/>
                </a:cubicBezTo>
                <a:cubicBezTo>
                  <a:pt x="93" y="622"/>
                  <a:pt x="93" y="622"/>
                  <a:pt x="93" y="622"/>
                </a:cubicBezTo>
                <a:cubicBezTo>
                  <a:pt x="93" y="623"/>
                  <a:pt x="93" y="623"/>
                  <a:pt x="93" y="623"/>
                </a:cubicBezTo>
                <a:cubicBezTo>
                  <a:pt x="94" y="623"/>
                  <a:pt x="94" y="623"/>
                  <a:pt x="94" y="623"/>
                </a:cubicBezTo>
                <a:cubicBezTo>
                  <a:pt x="94" y="623"/>
                  <a:pt x="94" y="623"/>
                  <a:pt x="94" y="624"/>
                </a:cubicBezTo>
                <a:cubicBezTo>
                  <a:pt x="94" y="624"/>
                  <a:pt x="94" y="624"/>
                  <a:pt x="94" y="624"/>
                </a:cubicBezTo>
                <a:cubicBezTo>
                  <a:pt x="94" y="624"/>
                  <a:pt x="94" y="624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6"/>
                  <a:pt x="95" y="626"/>
                  <a:pt x="95" y="626"/>
                </a:cubicBezTo>
                <a:cubicBezTo>
                  <a:pt x="95" y="626"/>
                  <a:pt x="95" y="626"/>
                  <a:pt x="95" y="627"/>
                </a:cubicBezTo>
                <a:cubicBezTo>
                  <a:pt x="95" y="627"/>
                  <a:pt x="96" y="627"/>
                  <a:pt x="96" y="627"/>
                </a:cubicBezTo>
                <a:cubicBezTo>
                  <a:pt x="96" y="628"/>
                  <a:pt x="95" y="628"/>
                  <a:pt x="96" y="628"/>
                </a:cubicBezTo>
                <a:cubicBezTo>
                  <a:pt x="96" y="628"/>
                  <a:pt x="96" y="628"/>
                  <a:pt x="96" y="628"/>
                </a:cubicBezTo>
                <a:cubicBezTo>
                  <a:pt x="96" y="629"/>
                  <a:pt x="96" y="629"/>
                  <a:pt x="96" y="629"/>
                </a:cubicBezTo>
                <a:cubicBezTo>
                  <a:pt x="96" y="629"/>
                  <a:pt x="96" y="629"/>
                  <a:pt x="96" y="630"/>
                </a:cubicBezTo>
                <a:cubicBezTo>
                  <a:pt x="96" y="630"/>
                  <a:pt x="96" y="630"/>
                  <a:pt x="96" y="631"/>
                </a:cubicBezTo>
                <a:cubicBezTo>
                  <a:pt x="96" y="631"/>
                  <a:pt x="97" y="632"/>
                  <a:pt x="97" y="631"/>
                </a:cubicBezTo>
                <a:cubicBezTo>
                  <a:pt x="97" y="631"/>
                  <a:pt x="97" y="631"/>
                  <a:pt x="97" y="631"/>
                </a:cubicBezTo>
                <a:cubicBezTo>
                  <a:pt x="97" y="630"/>
                  <a:pt x="97" y="630"/>
                  <a:pt x="97" y="631"/>
                </a:cubicBezTo>
                <a:cubicBezTo>
                  <a:pt x="97" y="630"/>
                  <a:pt x="97" y="630"/>
                  <a:pt x="97" y="630"/>
                </a:cubicBezTo>
                <a:cubicBezTo>
                  <a:pt x="97" y="630"/>
                  <a:pt x="97" y="631"/>
                  <a:pt x="97" y="631"/>
                </a:cubicBezTo>
                <a:cubicBezTo>
                  <a:pt x="98" y="631"/>
                  <a:pt x="98" y="631"/>
                  <a:pt x="98" y="632"/>
                </a:cubicBezTo>
                <a:cubicBezTo>
                  <a:pt x="98" y="632"/>
                  <a:pt x="98" y="632"/>
                  <a:pt x="98" y="632"/>
                </a:cubicBezTo>
                <a:cubicBezTo>
                  <a:pt x="98" y="632"/>
                  <a:pt x="98" y="632"/>
                  <a:pt x="98" y="633"/>
                </a:cubicBezTo>
                <a:cubicBezTo>
                  <a:pt x="97" y="633"/>
                  <a:pt x="98" y="633"/>
                  <a:pt x="98" y="633"/>
                </a:cubicBezTo>
                <a:cubicBezTo>
                  <a:pt x="98" y="633"/>
                  <a:pt x="98" y="634"/>
                  <a:pt x="98" y="634"/>
                </a:cubicBezTo>
                <a:cubicBezTo>
                  <a:pt x="98" y="634"/>
                  <a:pt x="98" y="635"/>
                  <a:pt x="98" y="635"/>
                </a:cubicBezTo>
                <a:cubicBezTo>
                  <a:pt x="98" y="635"/>
                  <a:pt x="99" y="636"/>
                  <a:pt x="99" y="636"/>
                </a:cubicBezTo>
                <a:cubicBezTo>
                  <a:pt x="99" y="636"/>
                  <a:pt x="99" y="637"/>
                  <a:pt x="99" y="637"/>
                </a:cubicBezTo>
                <a:cubicBezTo>
                  <a:pt x="99" y="637"/>
                  <a:pt x="99" y="637"/>
                  <a:pt x="100" y="638"/>
                </a:cubicBezTo>
                <a:cubicBezTo>
                  <a:pt x="100" y="638"/>
                  <a:pt x="100" y="639"/>
                  <a:pt x="100" y="639"/>
                </a:cubicBezTo>
                <a:cubicBezTo>
                  <a:pt x="100" y="639"/>
                  <a:pt x="101" y="640"/>
                  <a:pt x="101" y="640"/>
                </a:cubicBezTo>
                <a:cubicBezTo>
                  <a:pt x="101" y="640"/>
                  <a:pt x="101" y="641"/>
                  <a:pt x="101" y="641"/>
                </a:cubicBezTo>
                <a:cubicBezTo>
                  <a:pt x="101" y="641"/>
                  <a:pt x="101" y="642"/>
                  <a:pt x="102" y="642"/>
                </a:cubicBezTo>
                <a:cubicBezTo>
                  <a:pt x="102" y="642"/>
                  <a:pt x="102" y="643"/>
                  <a:pt x="102" y="643"/>
                </a:cubicBezTo>
                <a:cubicBezTo>
                  <a:pt x="102" y="643"/>
                  <a:pt x="102" y="644"/>
                  <a:pt x="102" y="644"/>
                </a:cubicBezTo>
                <a:cubicBezTo>
                  <a:pt x="102" y="644"/>
                  <a:pt x="103" y="644"/>
                  <a:pt x="103" y="645"/>
                </a:cubicBezTo>
                <a:cubicBezTo>
                  <a:pt x="103" y="645"/>
                  <a:pt x="103" y="645"/>
                  <a:pt x="103" y="645"/>
                </a:cubicBezTo>
                <a:cubicBezTo>
                  <a:pt x="103" y="645"/>
                  <a:pt x="103" y="646"/>
                  <a:pt x="103" y="645"/>
                </a:cubicBezTo>
                <a:close/>
                <a:moveTo>
                  <a:pt x="105" y="650"/>
                </a:moveTo>
                <a:cubicBezTo>
                  <a:pt x="105" y="650"/>
                  <a:pt x="104" y="650"/>
                  <a:pt x="104" y="650"/>
                </a:cubicBezTo>
                <a:cubicBezTo>
                  <a:pt x="104" y="649"/>
                  <a:pt x="104" y="648"/>
                  <a:pt x="104" y="648"/>
                </a:cubicBezTo>
                <a:cubicBezTo>
                  <a:pt x="104" y="647"/>
                  <a:pt x="103" y="647"/>
                  <a:pt x="103" y="646"/>
                </a:cubicBezTo>
                <a:cubicBezTo>
                  <a:pt x="103" y="646"/>
                  <a:pt x="104" y="646"/>
                  <a:pt x="104" y="646"/>
                </a:cubicBezTo>
                <a:cubicBezTo>
                  <a:pt x="104" y="647"/>
                  <a:pt x="104" y="648"/>
                  <a:pt x="105" y="648"/>
                </a:cubicBezTo>
                <a:cubicBezTo>
                  <a:pt x="105" y="649"/>
                  <a:pt x="105" y="649"/>
                  <a:pt x="105" y="649"/>
                </a:cubicBezTo>
                <a:cubicBezTo>
                  <a:pt x="105" y="650"/>
                  <a:pt x="106" y="650"/>
                  <a:pt x="106" y="651"/>
                </a:cubicBezTo>
                <a:cubicBezTo>
                  <a:pt x="105" y="651"/>
                  <a:pt x="105" y="650"/>
                  <a:pt x="105" y="650"/>
                </a:cubicBezTo>
                <a:close/>
                <a:moveTo>
                  <a:pt x="109" y="656"/>
                </a:moveTo>
                <a:cubicBezTo>
                  <a:pt x="108" y="656"/>
                  <a:pt x="108" y="655"/>
                  <a:pt x="107" y="654"/>
                </a:cubicBezTo>
                <a:cubicBezTo>
                  <a:pt x="107" y="654"/>
                  <a:pt x="106" y="653"/>
                  <a:pt x="107" y="653"/>
                </a:cubicBezTo>
                <a:cubicBezTo>
                  <a:pt x="107" y="653"/>
                  <a:pt x="107" y="653"/>
                  <a:pt x="107" y="653"/>
                </a:cubicBezTo>
                <a:cubicBezTo>
                  <a:pt x="108" y="654"/>
                  <a:pt x="109" y="655"/>
                  <a:pt x="109" y="656"/>
                </a:cubicBezTo>
                <a:close/>
                <a:moveTo>
                  <a:pt x="124" y="674"/>
                </a:moveTo>
                <a:cubicBezTo>
                  <a:pt x="124" y="675"/>
                  <a:pt x="124" y="675"/>
                  <a:pt x="124" y="675"/>
                </a:cubicBezTo>
                <a:cubicBezTo>
                  <a:pt x="125" y="676"/>
                  <a:pt x="125" y="676"/>
                  <a:pt x="125" y="676"/>
                </a:cubicBezTo>
                <a:cubicBezTo>
                  <a:pt x="126" y="676"/>
                  <a:pt x="126" y="677"/>
                  <a:pt x="126" y="677"/>
                </a:cubicBezTo>
                <a:cubicBezTo>
                  <a:pt x="126" y="677"/>
                  <a:pt x="126" y="677"/>
                  <a:pt x="126" y="677"/>
                </a:cubicBezTo>
                <a:cubicBezTo>
                  <a:pt x="127" y="677"/>
                  <a:pt x="127" y="678"/>
                  <a:pt x="127" y="677"/>
                </a:cubicBezTo>
                <a:cubicBezTo>
                  <a:pt x="127" y="678"/>
                  <a:pt x="127" y="678"/>
                  <a:pt x="128" y="679"/>
                </a:cubicBezTo>
                <a:cubicBezTo>
                  <a:pt x="129" y="680"/>
                  <a:pt x="130" y="681"/>
                  <a:pt x="130" y="682"/>
                </a:cubicBezTo>
                <a:cubicBezTo>
                  <a:pt x="131" y="683"/>
                  <a:pt x="131" y="683"/>
                  <a:pt x="131" y="683"/>
                </a:cubicBezTo>
                <a:cubicBezTo>
                  <a:pt x="131" y="682"/>
                  <a:pt x="130" y="682"/>
                  <a:pt x="130" y="682"/>
                </a:cubicBezTo>
                <a:cubicBezTo>
                  <a:pt x="131" y="682"/>
                  <a:pt x="131" y="682"/>
                  <a:pt x="131" y="682"/>
                </a:cubicBezTo>
                <a:cubicBezTo>
                  <a:pt x="131" y="683"/>
                  <a:pt x="131" y="683"/>
                  <a:pt x="132" y="683"/>
                </a:cubicBezTo>
                <a:cubicBezTo>
                  <a:pt x="132" y="684"/>
                  <a:pt x="132" y="684"/>
                  <a:pt x="132" y="684"/>
                </a:cubicBezTo>
                <a:cubicBezTo>
                  <a:pt x="133" y="685"/>
                  <a:pt x="133" y="685"/>
                  <a:pt x="133" y="685"/>
                </a:cubicBezTo>
                <a:cubicBezTo>
                  <a:pt x="133" y="685"/>
                  <a:pt x="133" y="686"/>
                  <a:pt x="134" y="686"/>
                </a:cubicBezTo>
                <a:cubicBezTo>
                  <a:pt x="134" y="686"/>
                  <a:pt x="135" y="687"/>
                  <a:pt x="135" y="687"/>
                </a:cubicBezTo>
                <a:cubicBezTo>
                  <a:pt x="136" y="688"/>
                  <a:pt x="136" y="688"/>
                  <a:pt x="137" y="689"/>
                </a:cubicBezTo>
                <a:cubicBezTo>
                  <a:pt x="137" y="689"/>
                  <a:pt x="138" y="690"/>
                  <a:pt x="138" y="691"/>
                </a:cubicBezTo>
                <a:cubicBezTo>
                  <a:pt x="138" y="691"/>
                  <a:pt x="139" y="692"/>
                  <a:pt x="139" y="692"/>
                </a:cubicBezTo>
                <a:cubicBezTo>
                  <a:pt x="138" y="691"/>
                  <a:pt x="138" y="690"/>
                  <a:pt x="137" y="690"/>
                </a:cubicBezTo>
                <a:cubicBezTo>
                  <a:pt x="136" y="689"/>
                  <a:pt x="136" y="688"/>
                  <a:pt x="135" y="688"/>
                </a:cubicBezTo>
                <a:cubicBezTo>
                  <a:pt x="135" y="687"/>
                  <a:pt x="134" y="687"/>
                  <a:pt x="133" y="686"/>
                </a:cubicBezTo>
                <a:cubicBezTo>
                  <a:pt x="133" y="686"/>
                  <a:pt x="133" y="685"/>
                  <a:pt x="132" y="685"/>
                </a:cubicBezTo>
                <a:cubicBezTo>
                  <a:pt x="132" y="685"/>
                  <a:pt x="132" y="684"/>
                  <a:pt x="131" y="684"/>
                </a:cubicBezTo>
                <a:cubicBezTo>
                  <a:pt x="131" y="684"/>
                  <a:pt x="131" y="684"/>
                  <a:pt x="131" y="683"/>
                </a:cubicBezTo>
                <a:cubicBezTo>
                  <a:pt x="130" y="683"/>
                  <a:pt x="130" y="683"/>
                  <a:pt x="130" y="682"/>
                </a:cubicBezTo>
                <a:cubicBezTo>
                  <a:pt x="129" y="682"/>
                  <a:pt x="129" y="681"/>
                  <a:pt x="129" y="681"/>
                </a:cubicBezTo>
                <a:cubicBezTo>
                  <a:pt x="127" y="679"/>
                  <a:pt x="127" y="679"/>
                  <a:pt x="127" y="679"/>
                </a:cubicBezTo>
                <a:cubicBezTo>
                  <a:pt x="127" y="679"/>
                  <a:pt x="126" y="678"/>
                  <a:pt x="126" y="678"/>
                </a:cubicBezTo>
                <a:cubicBezTo>
                  <a:pt x="126" y="679"/>
                  <a:pt x="126" y="678"/>
                  <a:pt x="126" y="678"/>
                </a:cubicBezTo>
                <a:cubicBezTo>
                  <a:pt x="126" y="677"/>
                  <a:pt x="125" y="677"/>
                  <a:pt x="125" y="677"/>
                </a:cubicBezTo>
                <a:cubicBezTo>
                  <a:pt x="125" y="677"/>
                  <a:pt x="125" y="676"/>
                  <a:pt x="125" y="676"/>
                </a:cubicBezTo>
                <a:cubicBezTo>
                  <a:pt x="125" y="676"/>
                  <a:pt x="124" y="676"/>
                  <a:pt x="124" y="676"/>
                </a:cubicBezTo>
                <a:cubicBezTo>
                  <a:pt x="124" y="675"/>
                  <a:pt x="124" y="675"/>
                  <a:pt x="123" y="674"/>
                </a:cubicBezTo>
                <a:cubicBezTo>
                  <a:pt x="123" y="674"/>
                  <a:pt x="123" y="674"/>
                  <a:pt x="124" y="674"/>
                </a:cubicBezTo>
                <a:close/>
                <a:moveTo>
                  <a:pt x="116" y="664"/>
                </a:moveTo>
                <a:cubicBezTo>
                  <a:pt x="116" y="664"/>
                  <a:pt x="117" y="664"/>
                  <a:pt x="117" y="664"/>
                </a:cubicBezTo>
                <a:cubicBezTo>
                  <a:pt x="117" y="665"/>
                  <a:pt x="119" y="666"/>
                  <a:pt x="118" y="667"/>
                </a:cubicBezTo>
                <a:cubicBezTo>
                  <a:pt x="117" y="667"/>
                  <a:pt x="117" y="666"/>
                  <a:pt x="117" y="666"/>
                </a:cubicBezTo>
                <a:cubicBezTo>
                  <a:pt x="117" y="665"/>
                  <a:pt x="116" y="665"/>
                  <a:pt x="116" y="664"/>
                </a:cubicBezTo>
                <a:close/>
                <a:moveTo>
                  <a:pt x="113" y="658"/>
                </a:moveTo>
                <a:cubicBezTo>
                  <a:pt x="113" y="659"/>
                  <a:pt x="114" y="659"/>
                  <a:pt x="114" y="660"/>
                </a:cubicBezTo>
                <a:cubicBezTo>
                  <a:pt x="114" y="660"/>
                  <a:pt x="114" y="661"/>
                  <a:pt x="114" y="661"/>
                </a:cubicBezTo>
                <a:cubicBezTo>
                  <a:pt x="115" y="662"/>
                  <a:pt x="115" y="662"/>
                  <a:pt x="116" y="663"/>
                </a:cubicBezTo>
                <a:cubicBezTo>
                  <a:pt x="115" y="663"/>
                  <a:pt x="115" y="662"/>
                  <a:pt x="114" y="662"/>
                </a:cubicBezTo>
                <a:cubicBezTo>
                  <a:pt x="114" y="662"/>
                  <a:pt x="114" y="662"/>
                  <a:pt x="114" y="662"/>
                </a:cubicBezTo>
                <a:cubicBezTo>
                  <a:pt x="113" y="661"/>
                  <a:pt x="113" y="660"/>
                  <a:pt x="113" y="660"/>
                </a:cubicBezTo>
                <a:cubicBezTo>
                  <a:pt x="113" y="659"/>
                  <a:pt x="112" y="659"/>
                  <a:pt x="112" y="658"/>
                </a:cubicBezTo>
                <a:cubicBezTo>
                  <a:pt x="113" y="658"/>
                  <a:pt x="113" y="658"/>
                  <a:pt x="113" y="658"/>
                </a:cubicBezTo>
                <a:close/>
                <a:moveTo>
                  <a:pt x="114" y="663"/>
                </a:moveTo>
                <a:cubicBezTo>
                  <a:pt x="114" y="664"/>
                  <a:pt x="114" y="664"/>
                  <a:pt x="114" y="664"/>
                </a:cubicBezTo>
                <a:cubicBezTo>
                  <a:pt x="114" y="665"/>
                  <a:pt x="115" y="665"/>
                  <a:pt x="115" y="665"/>
                </a:cubicBezTo>
                <a:cubicBezTo>
                  <a:pt x="115" y="665"/>
                  <a:pt x="115" y="666"/>
                  <a:pt x="116" y="667"/>
                </a:cubicBezTo>
                <a:cubicBezTo>
                  <a:pt x="116" y="666"/>
                  <a:pt x="116" y="666"/>
                  <a:pt x="116" y="666"/>
                </a:cubicBezTo>
                <a:cubicBezTo>
                  <a:pt x="116" y="666"/>
                  <a:pt x="116" y="667"/>
                  <a:pt x="117" y="667"/>
                </a:cubicBezTo>
                <a:cubicBezTo>
                  <a:pt x="117" y="667"/>
                  <a:pt x="117" y="668"/>
                  <a:pt x="118" y="668"/>
                </a:cubicBezTo>
                <a:cubicBezTo>
                  <a:pt x="119" y="669"/>
                  <a:pt x="119" y="671"/>
                  <a:pt x="120" y="672"/>
                </a:cubicBezTo>
                <a:cubicBezTo>
                  <a:pt x="120" y="672"/>
                  <a:pt x="120" y="673"/>
                  <a:pt x="120" y="672"/>
                </a:cubicBezTo>
                <a:cubicBezTo>
                  <a:pt x="120" y="672"/>
                  <a:pt x="120" y="672"/>
                  <a:pt x="120" y="671"/>
                </a:cubicBezTo>
                <a:cubicBezTo>
                  <a:pt x="120" y="671"/>
                  <a:pt x="120" y="672"/>
                  <a:pt x="120" y="672"/>
                </a:cubicBezTo>
                <a:cubicBezTo>
                  <a:pt x="121" y="672"/>
                  <a:pt x="121" y="672"/>
                  <a:pt x="121" y="673"/>
                </a:cubicBezTo>
                <a:cubicBezTo>
                  <a:pt x="121" y="673"/>
                  <a:pt x="121" y="674"/>
                  <a:pt x="122" y="674"/>
                </a:cubicBezTo>
                <a:cubicBezTo>
                  <a:pt x="122" y="674"/>
                  <a:pt x="122" y="675"/>
                  <a:pt x="122" y="675"/>
                </a:cubicBezTo>
                <a:cubicBezTo>
                  <a:pt x="123" y="675"/>
                  <a:pt x="123" y="676"/>
                  <a:pt x="123" y="676"/>
                </a:cubicBezTo>
                <a:cubicBezTo>
                  <a:pt x="123" y="676"/>
                  <a:pt x="124" y="677"/>
                  <a:pt x="124" y="677"/>
                </a:cubicBezTo>
                <a:cubicBezTo>
                  <a:pt x="125" y="678"/>
                  <a:pt x="125" y="678"/>
                  <a:pt x="126" y="679"/>
                </a:cubicBezTo>
                <a:cubicBezTo>
                  <a:pt x="126" y="680"/>
                  <a:pt x="127" y="680"/>
                  <a:pt x="126" y="680"/>
                </a:cubicBezTo>
                <a:cubicBezTo>
                  <a:pt x="125" y="679"/>
                  <a:pt x="125" y="679"/>
                  <a:pt x="124" y="678"/>
                </a:cubicBezTo>
                <a:cubicBezTo>
                  <a:pt x="124" y="677"/>
                  <a:pt x="123" y="677"/>
                  <a:pt x="123" y="676"/>
                </a:cubicBezTo>
                <a:cubicBezTo>
                  <a:pt x="122" y="676"/>
                  <a:pt x="122" y="675"/>
                  <a:pt x="122" y="675"/>
                </a:cubicBezTo>
                <a:cubicBezTo>
                  <a:pt x="121" y="674"/>
                  <a:pt x="121" y="674"/>
                  <a:pt x="121" y="673"/>
                </a:cubicBezTo>
                <a:cubicBezTo>
                  <a:pt x="121" y="674"/>
                  <a:pt x="120" y="673"/>
                  <a:pt x="120" y="673"/>
                </a:cubicBezTo>
                <a:cubicBezTo>
                  <a:pt x="120" y="672"/>
                  <a:pt x="119" y="672"/>
                  <a:pt x="119" y="672"/>
                </a:cubicBezTo>
                <a:cubicBezTo>
                  <a:pt x="119" y="671"/>
                  <a:pt x="119" y="671"/>
                  <a:pt x="118" y="670"/>
                </a:cubicBezTo>
                <a:cubicBezTo>
                  <a:pt x="117" y="668"/>
                  <a:pt x="117" y="668"/>
                  <a:pt x="117" y="668"/>
                </a:cubicBezTo>
                <a:cubicBezTo>
                  <a:pt x="116" y="668"/>
                  <a:pt x="116" y="667"/>
                  <a:pt x="116" y="667"/>
                </a:cubicBezTo>
                <a:cubicBezTo>
                  <a:pt x="116" y="668"/>
                  <a:pt x="116" y="667"/>
                  <a:pt x="115" y="667"/>
                </a:cubicBezTo>
                <a:cubicBezTo>
                  <a:pt x="115" y="667"/>
                  <a:pt x="115" y="666"/>
                  <a:pt x="115" y="666"/>
                </a:cubicBezTo>
                <a:cubicBezTo>
                  <a:pt x="115" y="666"/>
                  <a:pt x="115" y="665"/>
                  <a:pt x="115" y="665"/>
                </a:cubicBezTo>
                <a:cubicBezTo>
                  <a:pt x="114" y="665"/>
                  <a:pt x="114" y="665"/>
                  <a:pt x="114" y="665"/>
                </a:cubicBezTo>
                <a:cubicBezTo>
                  <a:pt x="114" y="664"/>
                  <a:pt x="114" y="664"/>
                  <a:pt x="113" y="663"/>
                </a:cubicBezTo>
                <a:cubicBezTo>
                  <a:pt x="113" y="663"/>
                  <a:pt x="112" y="663"/>
                  <a:pt x="112" y="662"/>
                </a:cubicBezTo>
                <a:cubicBezTo>
                  <a:pt x="112" y="662"/>
                  <a:pt x="111" y="661"/>
                  <a:pt x="111" y="661"/>
                </a:cubicBezTo>
                <a:cubicBezTo>
                  <a:pt x="111" y="661"/>
                  <a:pt x="111" y="660"/>
                  <a:pt x="111" y="660"/>
                </a:cubicBezTo>
                <a:cubicBezTo>
                  <a:pt x="112" y="660"/>
                  <a:pt x="112" y="661"/>
                  <a:pt x="112" y="662"/>
                </a:cubicBezTo>
                <a:cubicBezTo>
                  <a:pt x="113" y="662"/>
                  <a:pt x="113" y="663"/>
                  <a:pt x="114" y="663"/>
                </a:cubicBezTo>
                <a:close/>
                <a:moveTo>
                  <a:pt x="110" y="654"/>
                </a:moveTo>
                <a:cubicBezTo>
                  <a:pt x="111" y="654"/>
                  <a:pt x="111" y="655"/>
                  <a:pt x="111" y="655"/>
                </a:cubicBezTo>
                <a:cubicBezTo>
                  <a:pt x="111" y="655"/>
                  <a:pt x="111" y="656"/>
                  <a:pt x="111" y="656"/>
                </a:cubicBezTo>
                <a:cubicBezTo>
                  <a:pt x="112" y="656"/>
                  <a:pt x="112" y="656"/>
                  <a:pt x="112" y="657"/>
                </a:cubicBezTo>
                <a:cubicBezTo>
                  <a:pt x="112" y="657"/>
                  <a:pt x="112" y="657"/>
                  <a:pt x="112" y="657"/>
                </a:cubicBezTo>
                <a:cubicBezTo>
                  <a:pt x="112" y="657"/>
                  <a:pt x="112" y="658"/>
                  <a:pt x="112" y="658"/>
                </a:cubicBezTo>
                <a:cubicBezTo>
                  <a:pt x="111" y="658"/>
                  <a:pt x="111" y="657"/>
                  <a:pt x="111" y="657"/>
                </a:cubicBezTo>
                <a:cubicBezTo>
                  <a:pt x="111" y="657"/>
                  <a:pt x="111" y="657"/>
                  <a:pt x="111" y="657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5"/>
                  <a:pt x="110" y="655"/>
                </a:cubicBezTo>
                <a:cubicBezTo>
                  <a:pt x="110" y="655"/>
                  <a:pt x="110" y="655"/>
                  <a:pt x="110" y="654"/>
                </a:cubicBezTo>
                <a:cubicBezTo>
                  <a:pt x="110" y="654"/>
                  <a:pt x="110" y="654"/>
                  <a:pt x="109" y="654"/>
                </a:cubicBezTo>
                <a:cubicBezTo>
                  <a:pt x="109" y="653"/>
                  <a:pt x="109" y="653"/>
                  <a:pt x="109" y="652"/>
                </a:cubicBezTo>
                <a:cubicBezTo>
                  <a:pt x="109" y="652"/>
                  <a:pt x="108" y="652"/>
                  <a:pt x="108" y="652"/>
                </a:cubicBezTo>
                <a:cubicBezTo>
                  <a:pt x="108" y="651"/>
                  <a:pt x="108" y="651"/>
                  <a:pt x="108" y="651"/>
                </a:cubicBezTo>
                <a:cubicBezTo>
                  <a:pt x="108" y="650"/>
                  <a:pt x="108" y="650"/>
                  <a:pt x="108" y="650"/>
                </a:cubicBezTo>
                <a:cubicBezTo>
                  <a:pt x="107" y="650"/>
                  <a:pt x="107" y="649"/>
                  <a:pt x="107" y="649"/>
                </a:cubicBezTo>
                <a:cubicBezTo>
                  <a:pt x="107" y="649"/>
                  <a:pt x="107" y="649"/>
                  <a:pt x="107" y="649"/>
                </a:cubicBezTo>
                <a:cubicBezTo>
                  <a:pt x="107" y="649"/>
                  <a:pt x="106" y="648"/>
                  <a:pt x="106" y="648"/>
                </a:cubicBezTo>
                <a:cubicBezTo>
                  <a:pt x="106" y="648"/>
                  <a:pt x="106" y="647"/>
                  <a:pt x="106" y="647"/>
                </a:cubicBezTo>
                <a:cubicBezTo>
                  <a:pt x="106" y="646"/>
                  <a:pt x="105" y="646"/>
                  <a:pt x="105" y="646"/>
                </a:cubicBezTo>
                <a:cubicBezTo>
                  <a:pt x="105" y="645"/>
                  <a:pt x="105" y="645"/>
                  <a:pt x="105" y="645"/>
                </a:cubicBezTo>
                <a:cubicBezTo>
                  <a:pt x="104" y="645"/>
                  <a:pt x="104" y="644"/>
                  <a:pt x="104" y="644"/>
                </a:cubicBezTo>
                <a:cubicBezTo>
                  <a:pt x="104" y="643"/>
                  <a:pt x="104" y="643"/>
                  <a:pt x="104" y="643"/>
                </a:cubicBezTo>
                <a:cubicBezTo>
                  <a:pt x="103" y="643"/>
                  <a:pt x="103" y="642"/>
                  <a:pt x="103" y="642"/>
                </a:cubicBezTo>
                <a:cubicBezTo>
                  <a:pt x="103" y="642"/>
                  <a:pt x="102" y="641"/>
                  <a:pt x="102" y="641"/>
                </a:cubicBezTo>
                <a:cubicBezTo>
                  <a:pt x="102" y="640"/>
                  <a:pt x="102" y="640"/>
                  <a:pt x="102" y="640"/>
                </a:cubicBezTo>
                <a:cubicBezTo>
                  <a:pt x="101" y="639"/>
                  <a:pt x="101" y="639"/>
                  <a:pt x="101" y="638"/>
                </a:cubicBezTo>
                <a:cubicBezTo>
                  <a:pt x="101" y="638"/>
                  <a:pt x="101" y="638"/>
                  <a:pt x="101" y="637"/>
                </a:cubicBezTo>
                <a:cubicBezTo>
                  <a:pt x="101" y="637"/>
                  <a:pt x="101" y="636"/>
                  <a:pt x="101" y="636"/>
                </a:cubicBezTo>
                <a:cubicBezTo>
                  <a:pt x="101" y="636"/>
                  <a:pt x="100" y="636"/>
                  <a:pt x="100" y="635"/>
                </a:cubicBezTo>
                <a:cubicBezTo>
                  <a:pt x="100" y="635"/>
                  <a:pt x="100" y="635"/>
                  <a:pt x="100" y="635"/>
                </a:cubicBezTo>
                <a:cubicBezTo>
                  <a:pt x="100" y="634"/>
                  <a:pt x="100" y="634"/>
                  <a:pt x="100" y="633"/>
                </a:cubicBezTo>
                <a:cubicBezTo>
                  <a:pt x="100" y="633"/>
                  <a:pt x="100" y="633"/>
                  <a:pt x="99" y="633"/>
                </a:cubicBezTo>
                <a:cubicBezTo>
                  <a:pt x="99" y="633"/>
                  <a:pt x="99" y="633"/>
                  <a:pt x="99" y="633"/>
                </a:cubicBezTo>
                <a:cubicBezTo>
                  <a:pt x="99" y="631"/>
                  <a:pt x="99" y="632"/>
                  <a:pt x="99" y="631"/>
                </a:cubicBezTo>
                <a:cubicBezTo>
                  <a:pt x="99" y="631"/>
                  <a:pt x="99" y="631"/>
                  <a:pt x="100" y="632"/>
                </a:cubicBezTo>
                <a:cubicBezTo>
                  <a:pt x="100" y="632"/>
                  <a:pt x="100" y="633"/>
                  <a:pt x="100" y="633"/>
                </a:cubicBezTo>
                <a:cubicBezTo>
                  <a:pt x="100" y="633"/>
                  <a:pt x="101" y="633"/>
                  <a:pt x="101" y="634"/>
                </a:cubicBezTo>
                <a:cubicBezTo>
                  <a:pt x="101" y="634"/>
                  <a:pt x="101" y="634"/>
                  <a:pt x="101" y="635"/>
                </a:cubicBezTo>
                <a:cubicBezTo>
                  <a:pt x="101" y="635"/>
                  <a:pt x="101" y="635"/>
                  <a:pt x="101" y="635"/>
                </a:cubicBezTo>
                <a:cubicBezTo>
                  <a:pt x="101" y="636"/>
                  <a:pt x="101" y="636"/>
                  <a:pt x="101" y="636"/>
                </a:cubicBezTo>
                <a:cubicBezTo>
                  <a:pt x="101" y="636"/>
                  <a:pt x="101" y="636"/>
                  <a:pt x="102" y="636"/>
                </a:cubicBezTo>
                <a:cubicBezTo>
                  <a:pt x="102" y="636"/>
                  <a:pt x="102" y="636"/>
                  <a:pt x="102" y="636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3" y="638"/>
                  <a:pt x="103" y="638"/>
                </a:cubicBezTo>
                <a:cubicBezTo>
                  <a:pt x="103" y="639"/>
                  <a:pt x="103" y="639"/>
                  <a:pt x="103" y="639"/>
                </a:cubicBezTo>
                <a:cubicBezTo>
                  <a:pt x="103" y="640"/>
                  <a:pt x="104" y="640"/>
                  <a:pt x="104" y="640"/>
                </a:cubicBezTo>
                <a:cubicBezTo>
                  <a:pt x="104" y="640"/>
                  <a:pt x="104" y="640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2"/>
                  <a:pt x="104" y="642"/>
                  <a:pt x="104" y="642"/>
                </a:cubicBezTo>
                <a:cubicBezTo>
                  <a:pt x="105" y="643"/>
                  <a:pt x="105" y="643"/>
                  <a:pt x="105" y="644"/>
                </a:cubicBezTo>
                <a:cubicBezTo>
                  <a:pt x="105" y="644"/>
                  <a:pt x="105" y="644"/>
                  <a:pt x="105" y="644"/>
                </a:cubicBezTo>
                <a:cubicBezTo>
                  <a:pt x="105" y="644"/>
                  <a:pt x="105" y="644"/>
                  <a:pt x="105" y="643"/>
                </a:cubicBezTo>
                <a:cubicBezTo>
                  <a:pt x="105" y="643"/>
                  <a:pt x="105" y="643"/>
                  <a:pt x="105" y="643"/>
                </a:cubicBezTo>
                <a:cubicBezTo>
                  <a:pt x="105" y="643"/>
                  <a:pt x="106" y="643"/>
                  <a:pt x="106" y="643"/>
                </a:cubicBezTo>
                <a:cubicBezTo>
                  <a:pt x="106" y="643"/>
                  <a:pt x="106" y="643"/>
                  <a:pt x="106" y="644"/>
                </a:cubicBezTo>
                <a:cubicBezTo>
                  <a:pt x="106" y="644"/>
                  <a:pt x="106" y="644"/>
                  <a:pt x="106" y="644"/>
                </a:cubicBezTo>
                <a:cubicBezTo>
                  <a:pt x="106" y="644"/>
                  <a:pt x="106" y="645"/>
                  <a:pt x="106" y="645"/>
                </a:cubicBezTo>
                <a:cubicBezTo>
                  <a:pt x="106" y="645"/>
                  <a:pt x="106" y="645"/>
                  <a:pt x="106" y="645"/>
                </a:cubicBezTo>
                <a:cubicBezTo>
                  <a:pt x="106" y="645"/>
                  <a:pt x="106" y="646"/>
                  <a:pt x="106" y="646"/>
                </a:cubicBezTo>
                <a:cubicBezTo>
                  <a:pt x="106" y="646"/>
                  <a:pt x="106" y="646"/>
                  <a:pt x="106" y="647"/>
                </a:cubicBezTo>
                <a:cubicBezTo>
                  <a:pt x="106" y="647"/>
                  <a:pt x="107" y="647"/>
                  <a:pt x="107" y="647"/>
                </a:cubicBezTo>
                <a:cubicBezTo>
                  <a:pt x="107" y="648"/>
                  <a:pt x="107" y="648"/>
                  <a:pt x="107" y="648"/>
                </a:cubicBezTo>
                <a:cubicBezTo>
                  <a:pt x="107" y="649"/>
                  <a:pt x="108" y="649"/>
                  <a:pt x="108" y="649"/>
                </a:cubicBezTo>
                <a:cubicBezTo>
                  <a:pt x="108" y="649"/>
                  <a:pt x="108" y="650"/>
                  <a:pt x="108" y="650"/>
                </a:cubicBezTo>
                <a:cubicBezTo>
                  <a:pt x="108" y="650"/>
                  <a:pt x="109" y="651"/>
                  <a:pt x="109" y="651"/>
                </a:cubicBezTo>
                <a:cubicBezTo>
                  <a:pt x="109" y="652"/>
                  <a:pt x="109" y="652"/>
                  <a:pt x="109" y="652"/>
                </a:cubicBezTo>
                <a:cubicBezTo>
                  <a:pt x="110" y="653"/>
                  <a:pt x="110" y="653"/>
                  <a:pt x="110" y="653"/>
                </a:cubicBezTo>
                <a:cubicBezTo>
                  <a:pt x="110" y="654"/>
                  <a:pt x="110" y="654"/>
                  <a:pt x="110" y="654"/>
                </a:cubicBezTo>
                <a:close/>
                <a:moveTo>
                  <a:pt x="130" y="137"/>
                </a:moveTo>
                <a:cubicBezTo>
                  <a:pt x="130" y="137"/>
                  <a:pt x="130" y="137"/>
                  <a:pt x="130" y="137"/>
                </a:cubicBezTo>
                <a:cubicBezTo>
                  <a:pt x="130" y="138"/>
                  <a:pt x="129" y="139"/>
                  <a:pt x="130" y="139"/>
                </a:cubicBezTo>
                <a:cubicBezTo>
                  <a:pt x="130" y="139"/>
                  <a:pt x="130" y="138"/>
                  <a:pt x="131" y="138"/>
                </a:cubicBezTo>
                <a:cubicBezTo>
                  <a:pt x="131" y="138"/>
                  <a:pt x="131" y="138"/>
                  <a:pt x="131" y="139"/>
                </a:cubicBezTo>
                <a:cubicBezTo>
                  <a:pt x="131" y="139"/>
                  <a:pt x="131" y="139"/>
                  <a:pt x="132" y="139"/>
                </a:cubicBezTo>
                <a:cubicBezTo>
                  <a:pt x="131" y="140"/>
                  <a:pt x="131" y="140"/>
                  <a:pt x="130" y="140"/>
                </a:cubicBezTo>
                <a:cubicBezTo>
                  <a:pt x="130" y="141"/>
                  <a:pt x="130" y="142"/>
                  <a:pt x="129" y="141"/>
                </a:cubicBezTo>
                <a:cubicBezTo>
                  <a:pt x="130" y="143"/>
                  <a:pt x="129" y="143"/>
                  <a:pt x="129" y="144"/>
                </a:cubicBezTo>
                <a:cubicBezTo>
                  <a:pt x="128" y="144"/>
                  <a:pt x="129" y="145"/>
                  <a:pt x="129" y="145"/>
                </a:cubicBezTo>
                <a:cubicBezTo>
                  <a:pt x="130" y="146"/>
                  <a:pt x="128" y="144"/>
                  <a:pt x="128" y="146"/>
                </a:cubicBezTo>
                <a:cubicBezTo>
                  <a:pt x="127" y="146"/>
                  <a:pt x="127" y="146"/>
                  <a:pt x="127" y="147"/>
                </a:cubicBezTo>
                <a:cubicBezTo>
                  <a:pt x="127" y="148"/>
                  <a:pt x="127" y="148"/>
                  <a:pt x="128" y="149"/>
                </a:cubicBezTo>
                <a:cubicBezTo>
                  <a:pt x="126" y="149"/>
                  <a:pt x="126" y="151"/>
                  <a:pt x="125" y="151"/>
                </a:cubicBezTo>
                <a:cubicBezTo>
                  <a:pt x="125" y="152"/>
                  <a:pt x="125" y="153"/>
                  <a:pt x="125" y="155"/>
                </a:cubicBezTo>
                <a:cubicBezTo>
                  <a:pt x="124" y="154"/>
                  <a:pt x="124" y="156"/>
                  <a:pt x="124" y="156"/>
                </a:cubicBezTo>
                <a:cubicBezTo>
                  <a:pt x="124" y="156"/>
                  <a:pt x="123" y="157"/>
                  <a:pt x="123" y="157"/>
                </a:cubicBezTo>
                <a:cubicBezTo>
                  <a:pt x="123" y="158"/>
                  <a:pt x="124" y="158"/>
                  <a:pt x="124" y="159"/>
                </a:cubicBezTo>
                <a:cubicBezTo>
                  <a:pt x="122" y="160"/>
                  <a:pt x="123" y="161"/>
                  <a:pt x="122" y="161"/>
                </a:cubicBezTo>
                <a:cubicBezTo>
                  <a:pt x="122" y="163"/>
                  <a:pt x="121" y="163"/>
                  <a:pt x="121" y="165"/>
                </a:cubicBezTo>
                <a:cubicBezTo>
                  <a:pt x="120" y="165"/>
                  <a:pt x="120" y="166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19" y="166"/>
                  <a:pt x="120" y="167"/>
                  <a:pt x="120" y="167"/>
                </a:cubicBezTo>
                <a:cubicBezTo>
                  <a:pt x="119" y="169"/>
                  <a:pt x="121" y="168"/>
                  <a:pt x="121" y="170"/>
                </a:cubicBezTo>
                <a:cubicBezTo>
                  <a:pt x="119" y="169"/>
                  <a:pt x="120" y="171"/>
                  <a:pt x="119" y="171"/>
                </a:cubicBezTo>
                <a:cubicBezTo>
                  <a:pt x="118" y="173"/>
                  <a:pt x="119" y="173"/>
                  <a:pt x="119" y="174"/>
                </a:cubicBezTo>
                <a:cubicBezTo>
                  <a:pt x="119" y="174"/>
                  <a:pt x="118" y="174"/>
                  <a:pt x="118" y="174"/>
                </a:cubicBezTo>
                <a:cubicBezTo>
                  <a:pt x="118" y="175"/>
                  <a:pt x="119" y="175"/>
                  <a:pt x="119" y="176"/>
                </a:cubicBezTo>
                <a:cubicBezTo>
                  <a:pt x="118" y="176"/>
                  <a:pt x="119" y="176"/>
                  <a:pt x="118" y="176"/>
                </a:cubicBezTo>
                <a:cubicBezTo>
                  <a:pt x="118" y="177"/>
                  <a:pt x="117" y="178"/>
                  <a:pt x="117" y="178"/>
                </a:cubicBezTo>
                <a:cubicBezTo>
                  <a:pt x="117" y="178"/>
                  <a:pt x="117" y="179"/>
                  <a:pt x="116" y="179"/>
                </a:cubicBezTo>
                <a:cubicBezTo>
                  <a:pt x="116" y="181"/>
                  <a:pt x="116" y="181"/>
                  <a:pt x="116" y="184"/>
                </a:cubicBezTo>
                <a:cubicBezTo>
                  <a:pt x="116" y="184"/>
                  <a:pt x="115" y="184"/>
                  <a:pt x="115" y="185"/>
                </a:cubicBezTo>
                <a:cubicBezTo>
                  <a:pt x="115" y="185"/>
                  <a:pt x="115" y="185"/>
                  <a:pt x="115" y="185"/>
                </a:cubicBezTo>
                <a:cubicBezTo>
                  <a:pt x="115" y="185"/>
                  <a:pt x="115" y="186"/>
                  <a:pt x="114" y="186"/>
                </a:cubicBezTo>
                <a:cubicBezTo>
                  <a:pt x="114" y="187"/>
                  <a:pt x="114" y="188"/>
                  <a:pt x="114" y="189"/>
                </a:cubicBezTo>
                <a:cubicBezTo>
                  <a:pt x="113" y="189"/>
                  <a:pt x="114" y="191"/>
                  <a:pt x="113" y="191"/>
                </a:cubicBezTo>
                <a:cubicBezTo>
                  <a:pt x="112" y="188"/>
                  <a:pt x="114" y="185"/>
                  <a:pt x="114" y="182"/>
                </a:cubicBezTo>
                <a:cubicBezTo>
                  <a:pt x="114" y="181"/>
                  <a:pt x="115" y="181"/>
                  <a:pt x="115" y="180"/>
                </a:cubicBezTo>
                <a:cubicBezTo>
                  <a:pt x="115" y="178"/>
                  <a:pt x="117" y="177"/>
                  <a:pt x="117" y="176"/>
                </a:cubicBezTo>
                <a:cubicBezTo>
                  <a:pt x="117" y="175"/>
                  <a:pt x="116" y="175"/>
                  <a:pt x="116" y="174"/>
                </a:cubicBezTo>
                <a:cubicBezTo>
                  <a:pt x="117" y="174"/>
                  <a:pt x="117" y="173"/>
                  <a:pt x="118" y="173"/>
                </a:cubicBezTo>
                <a:cubicBezTo>
                  <a:pt x="118" y="170"/>
                  <a:pt x="119" y="167"/>
                  <a:pt x="119" y="164"/>
                </a:cubicBezTo>
                <a:cubicBezTo>
                  <a:pt x="120" y="163"/>
                  <a:pt x="120" y="163"/>
                  <a:pt x="120" y="162"/>
                </a:cubicBezTo>
                <a:cubicBezTo>
                  <a:pt x="121" y="162"/>
                  <a:pt x="121" y="162"/>
                  <a:pt x="122" y="161"/>
                </a:cubicBezTo>
                <a:cubicBezTo>
                  <a:pt x="122" y="160"/>
                  <a:pt x="121" y="160"/>
                  <a:pt x="121" y="160"/>
                </a:cubicBezTo>
                <a:cubicBezTo>
                  <a:pt x="121" y="160"/>
                  <a:pt x="122" y="159"/>
                  <a:pt x="122" y="158"/>
                </a:cubicBezTo>
                <a:cubicBezTo>
                  <a:pt x="122" y="158"/>
                  <a:pt x="122" y="157"/>
                  <a:pt x="123" y="157"/>
                </a:cubicBezTo>
                <a:cubicBezTo>
                  <a:pt x="123" y="155"/>
                  <a:pt x="125" y="153"/>
                  <a:pt x="124" y="151"/>
                </a:cubicBezTo>
                <a:cubicBezTo>
                  <a:pt x="125" y="151"/>
                  <a:pt x="125" y="149"/>
                  <a:pt x="125" y="149"/>
                </a:cubicBezTo>
                <a:cubicBezTo>
                  <a:pt x="125" y="148"/>
                  <a:pt x="125" y="148"/>
                  <a:pt x="126" y="147"/>
                </a:cubicBezTo>
                <a:cubicBezTo>
                  <a:pt x="126" y="147"/>
                  <a:pt x="126" y="146"/>
                  <a:pt x="126" y="146"/>
                </a:cubicBezTo>
                <a:cubicBezTo>
                  <a:pt x="127" y="145"/>
                  <a:pt x="127" y="145"/>
                  <a:pt x="127" y="144"/>
                </a:cubicBezTo>
                <a:cubicBezTo>
                  <a:pt x="127" y="144"/>
                  <a:pt x="128" y="144"/>
                  <a:pt x="128" y="143"/>
                </a:cubicBezTo>
                <a:cubicBezTo>
                  <a:pt x="127" y="142"/>
                  <a:pt x="126" y="144"/>
                  <a:pt x="126" y="145"/>
                </a:cubicBezTo>
                <a:cubicBezTo>
                  <a:pt x="125" y="145"/>
                  <a:pt x="126" y="146"/>
                  <a:pt x="126" y="146"/>
                </a:cubicBezTo>
                <a:cubicBezTo>
                  <a:pt x="125" y="147"/>
                  <a:pt x="125" y="147"/>
                  <a:pt x="124" y="147"/>
                </a:cubicBezTo>
                <a:cubicBezTo>
                  <a:pt x="124" y="148"/>
                  <a:pt x="124" y="149"/>
                  <a:pt x="124" y="149"/>
                </a:cubicBezTo>
                <a:cubicBezTo>
                  <a:pt x="123" y="149"/>
                  <a:pt x="124" y="150"/>
                  <a:pt x="123" y="150"/>
                </a:cubicBezTo>
                <a:cubicBezTo>
                  <a:pt x="123" y="152"/>
                  <a:pt x="123" y="151"/>
                  <a:pt x="122" y="152"/>
                </a:cubicBezTo>
                <a:cubicBezTo>
                  <a:pt x="122" y="153"/>
                  <a:pt x="122" y="154"/>
                  <a:pt x="122" y="154"/>
                </a:cubicBezTo>
                <a:cubicBezTo>
                  <a:pt x="122" y="154"/>
                  <a:pt x="121" y="154"/>
                  <a:pt x="121" y="154"/>
                </a:cubicBezTo>
                <a:cubicBezTo>
                  <a:pt x="121" y="154"/>
                  <a:pt x="121" y="155"/>
                  <a:pt x="121" y="155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1" y="155"/>
                  <a:pt x="121" y="155"/>
                  <a:pt x="121" y="156"/>
                </a:cubicBezTo>
                <a:cubicBezTo>
                  <a:pt x="121" y="156"/>
                  <a:pt x="120" y="157"/>
                  <a:pt x="120" y="157"/>
                </a:cubicBezTo>
                <a:cubicBezTo>
                  <a:pt x="120" y="158"/>
                  <a:pt x="121" y="159"/>
                  <a:pt x="121" y="159"/>
                </a:cubicBezTo>
                <a:cubicBezTo>
                  <a:pt x="121" y="159"/>
                  <a:pt x="120" y="160"/>
                  <a:pt x="120" y="160"/>
                </a:cubicBezTo>
                <a:cubicBezTo>
                  <a:pt x="120" y="160"/>
                  <a:pt x="120" y="161"/>
                  <a:pt x="120" y="162"/>
                </a:cubicBezTo>
                <a:cubicBezTo>
                  <a:pt x="119" y="162"/>
                  <a:pt x="119" y="163"/>
                  <a:pt x="119" y="164"/>
                </a:cubicBezTo>
                <a:cubicBezTo>
                  <a:pt x="119" y="165"/>
                  <a:pt x="119" y="166"/>
                  <a:pt x="118" y="166"/>
                </a:cubicBezTo>
                <a:cubicBezTo>
                  <a:pt x="118" y="166"/>
                  <a:pt x="118" y="165"/>
                  <a:pt x="117" y="165"/>
                </a:cubicBezTo>
                <a:cubicBezTo>
                  <a:pt x="117" y="166"/>
                  <a:pt x="117" y="167"/>
                  <a:pt x="117" y="167"/>
                </a:cubicBezTo>
                <a:cubicBezTo>
                  <a:pt x="117" y="168"/>
                  <a:pt x="115" y="169"/>
                  <a:pt x="116" y="170"/>
                </a:cubicBezTo>
                <a:cubicBezTo>
                  <a:pt x="116" y="169"/>
                  <a:pt x="117" y="169"/>
                  <a:pt x="117" y="169"/>
                </a:cubicBezTo>
                <a:cubicBezTo>
                  <a:pt x="117" y="169"/>
                  <a:pt x="117" y="168"/>
                  <a:pt x="117" y="168"/>
                </a:cubicBezTo>
                <a:cubicBezTo>
                  <a:pt x="117" y="167"/>
                  <a:pt x="118" y="167"/>
                  <a:pt x="118" y="167"/>
                </a:cubicBezTo>
                <a:cubicBezTo>
                  <a:pt x="118" y="168"/>
                  <a:pt x="118" y="167"/>
                  <a:pt x="118" y="168"/>
                </a:cubicBezTo>
                <a:cubicBezTo>
                  <a:pt x="117" y="168"/>
                  <a:pt x="118" y="169"/>
                  <a:pt x="118" y="169"/>
                </a:cubicBezTo>
                <a:cubicBezTo>
                  <a:pt x="117" y="170"/>
                  <a:pt x="117" y="172"/>
                  <a:pt x="117" y="173"/>
                </a:cubicBezTo>
                <a:cubicBezTo>
                  <a:pt x="116" y="173"/>
                  <a:pt x="116" y="174"/>
                  <a:pt x="116" y="174"/>
                </a:cubicBezTo>
                <a:cubicBezTo>
                  <a:pt x="116" y="175"/>
                  <a:pt x="115" y="175"/>
                  <a:pt x="115" y="176"/>
                </a:cubicBezTo>
                <a:cubicBezTo>
                  <a:pt x="114" y="177"/>
                  <a:pt x="116" y="176"/>
                  <a:pt x="115" y="177"/>
                </a:cubicBezTo>
                <a:cubicBezTo>
                  <a:pt x="115" y="177"/>
                  <a:pt x="114" y="178"/>
                  <a:pt x="114" y="179"/>
                </a:cubicBezTo>
                <a:cubicBezTo>
                  <a:pt x="114" y="179"/>
                  <a:pt x="114" y="179"/>
                  <a:pt x="114" y="180"/>
                </a:cubicBezTo>
                <a:cubicBezTo>
                  <a:pt x="113" y="180"/>
                  <a:pt x="113" y="179"/>
                  <a:pt x="113" y="180"/>
                </a:cubicBezTo>
                <a:cubicBezTo>
                  <a:pt x="113" y="180"/>
                  <a:pt x="113" y="180"/>
                  <a:pt x="113" y="180"/>
                </a:cubicBezTo>
                <a:cubicBezTo>
                  <a:pt x="112" y="181"/>
                  <a:pt x="113" y="181"/>
                  <a:pt x="113" y="182"/>
                </a:cubicBezTo>
                <a:cubicBezTo>
                  <a:pt x="112" y="183"/>
                  <a:pt x="113" y="184"/>
                  <a:pt x="112" y="185"/>
                </a:cubicBezTo>
                <a:cubicBezTo>
                  <a:pt x="112" y="186"/>
                  <a:pt x="112" y="187"/>
                  <a:pt x="112" y="188"/>
                </a:cubicBezTo>
                <a:cubicBezTo>
                  <a:pt x="112" y="189"/>
                  <a:pt x="112" y="190"/>
                  <a:pt x="112" y="191"/>
                </a:cubicBezTo>
                <a:cubicBezTo>
                  <a:pt x="112" y="191"/>
                  <a:pt x="111" y="192"/>
                  <a:pt x="111" y="192"/>
                </a:cubicBezTo>
                <a:cubicBezTo>
                  <a:pt x="111" y="193"/>
                  <a:pt x="111" y="193"/>
                  <a:pt x="111" y="194"/>
                </a:cubicBezTo>
                <a:cubicBezTo>
                  <a:pt x="110" y="196"/>
                  <a:pt x="110" y="198"/>
                  <a:pt x="110" y="201"/>
                </a:cubicBezTo>
                <a:cubicBezTo>
                  <a:pt x="110" y="201"/>
                  <a:pt x="110" y="202"/>
                  <a:pt x="110" y="202"/>
                </a:cubicBezTo>
                <a:cubicBezTo>
                  <a:pt x="110" y="203"/>
                  <a:pt x="110" y="204"/>
                  <a:pt x="110" y="204"/>
                </a:cubicBezTo>
                <a:cubicBezTo>
                  <a:pt x="110" y="205"/>
                  <a:pt x="109" y="205"/>
                  <a:pt x="109" y="205"/>
                </a:cubicBezTo>
                <a:cubicBezTo>
                  <a:pt x="109" y="205"/>
                  <a:pt x="109" y="205"/>
                  <a:pt x="109" y="206"/>
                </a:cubicBezTo>
                <a:cubicBezTo>
                  <a:pt x="109" y="206"/>
                  <a:pt x="109" y="206"/>
                  <a:pt x="109" y="205"/>
                </a:cubicBezTo>
                <a:cubicBezTo>
                  <a:pt x="109" y="206"/>
                  <a:pt x="108" y="207"/>
                  <a:pt x="109" y="207"/>
                </a:cubicBezTo>
                <a:cubicBezTo>
                  <a:pt x="109" y="208"/>
                  <a:pt x="110" y="208"/>
                  <a:pt x="110" y="209"/>
                </a:cubicBezTo>
                <a:cubicBezTo>
                  <a:pt x="110" y="210"/>
                  <a:pt x="110" y="212"/>
                  <a:pt x="110" y="214"/>
                </a:cubicBezTo>
                <a:cubicBezTo>
                  <a:pt x="110" y="214"/>
                  <a:pt x="109" y="215"/>
                  <a:pt x="109" y="215"/>
                </a:cubicBezTo>
                <a:cubicBezTo>
                  <a:pt x="109" y="216"/>
                  <a:pt x="110" y="216"/>
                  <a:pt x="110" y="217"/>
                </a:cubicBezTo>
                <a:cubicBezTo>
                  <a:pt x="110" y="218"/>
                  <a:pt x="109" y="219"/>
                  <a:pt x="110" y="221"/>
                </a:cubicBezTo>
                <a:cubicBezTo>
                  <a:pt x="110" y="222"/>
                  <a:pt x="110" y="223"/>
                  <a:pt x="110" y="225"/>
                </a:cubicBezTo>
                <a:cubicBezTo>
                  <a:pt x="113" y="247"/>
                  <a:pt x="124" y="265"/>
                  <a:pt x="143" y="277"/>
                </a:cubicBezTo>
                <a:cubicBezTo>
                  <a:pt x="162" y="290"/>
                  <a:pt x="187" y="290"/>
                  <a:pt x="207" y="279"/>
                </a:cubicBezTo>
                <a:cubicBezTo>
                  <a:pt x="220" y="273"/>
                  <a:pt x="230" y="264"/>
                  <a:pt x="238" y="252"/>
                </a:cubicBezTo>
                <a:cubicBezTo>
                  <a:pt x="244" y="242"/>
                  <a:pt x="251" y="228"/>
                  <a:pt x="248" y="216"/>
                </a:cubicBezTo>
                <a:cubicBezTo>
                  <a:pt x="246" y="210"/>
                  <a:pt x="243" y="204"/>
                  <a:pt x="238" y="202"/>
                </a:cubicBezTo>
                <a:cubicBezTo>
                  <a:pt x="236" y="201"/>
                  <a:pt x="235" y="201"/>
                  <a:pt x="233" y="200"/>
                </a:cubicBezTo>
                <a:cubicBezTo>
                  <a:pt x="240" y="191"/>
                  <a:pt x="238" y="179"/>
                  <a:pt x="231" y="171"/>
                </a:cubicBezTo>
                <a:cubicBezTo>
                  <a:pt x="222" y="162"/>
                  <a:pt x="209" y="159"/>
                  <a:pt x="198" y="166"/>
                </a:cubicBezTo>
                <a:cubicBezTo>
                  <a:pt x="198" y="167"/>
                  <a:pt x="191" y="173"/>
                  <a:pt x="191" y="173"/>
                </a:cubicBezTo>
                <a:cubicBezTo>
                  <a:pt x="183" y="167"/>
                  <a:pt x="171" y="172"/>
                  <a:pt x="165" y="179"/>
                </a:cubicBezTo>
                <a:cubicBezTo>
                  <a:pt x="160" y="187"/>
                  <a:pt x="157" y="198"/>
                  <a:pt x="159" y="208"/>
                </a:cubicBezTo>
                <a:cubicBezTo>
                  <a:pt x="161" y="219"/>
                  <a:pt x="168" y="228"/>
                  <a:pt x="180" y="228"/>
                </a:cubicBezTo>
                <a:cubicBezTo>
                  <a:pt x="190" y="228"/>
                  <a:pt x="200" y="211"/>
                  <a:pt x="190" y="204"/>
                </a:cubicBezTo>
                <a:cubicBezTo>
                  <a:pt x="185" y="200"/>
                  <a:pt x="181" y="204"/>
                  <a:pt x="181" y="204"/>
                </a:cubicBezTo>
                <a:cubicBezTo>
                  <a:pt x="182" y="198"/>
                  <a:pt x="191" y="199"/>
                  <a:pt x="191" y="199"/>
                </a:cubicBezTo>
                <a:cubicBezTo>
                  <a:pt x="213" y="201"/>
                  <a:pt x="200" y="228"/>
                  <a:pt x="200" y="228"/>
                </a:cubicBezTo>
                <a:cubicBezTo>
                  <a:pt x="200" y="229"/>
                  <a:pt x="199" y="230"/>
                  <a:pt x="199" y="231"/>
                </a:cubicBezTo>
                <a:cubicBezTo>
                  <a:pt x="199" y="231"/>
                  <a:pt x="198" y="231"/>
                  <a:pt x="198" y="232"/>
                </a:cubicBezTo>
                <a:cubicBezTo>
                  <a:pt x="198" y="232"/>
                  <a:pt x="198" y="233"/>
                  <a:pt x="198" y="233"/>
                </a:cubicBezTo>
                <a:cubicBezTo>
                  <a:pt x="198" y="233"/>
                  <a:pt x="197" y="233"/>
                  <a:pt x="197" y="234"/>
                </a:cubicBezTo>
                <a:cubicBezTo>
                  <a:pt x="196" y="235"/>
                  <a:pt x="196" y="236"/>
                  <a:pt x="195" y="237"/>
                </a:cubicBezTo>
                <a:cubicBezTo>
                  <a:pt x="195" y="237"/>
                  <a:pt x="194" y="236"/>
                  <a:pt x="194" y="237"/>
                </a:cubicBezTo>
                <a:cubicBezTo>
                  <a:pt x="193" y="237"/>
                  <a:pt x="193" y="239"/>
                  <a:pt x="192" y="239"/>
                </a:cubicBezTo>
                <a:cubicBezTo>
                  <a:pt x="192" y="239"/>
                  <a:pt x="192" y="238"/>
                  <a:pt x="192" y="238"/>
                </a:cubicBezTo>
                <a:cubicBezTo>
                  <a:pt x="191" y="239"/>
                  <a:pt x="191" y="239"/>
                  <a:pt x="191" y="239"/>
                </a:cubicBezTo>
                <a:cubicBezTo>
                  <a:pt x="191" y="239"/>
                  <a:pt x="190" y="240"/>
                  <a:pt x="190" y="240"/>
                </a:cubicBezTo>
                <a:cubicBezTo>
                  <a:pt x="190" y="240"/>
                  <a:pt x="190" y="240"/>
                  <a:pt x="189" y="240"/>
                </a:cubicBezTo>
                <a:cubicBezTo>
                  <a:pt x="189" y="240"/>
                  <a:pt x="189" y="240"/>
                  <a:pt x="189" y="240"/>
                </a:cubicBezTo>
                <a:cubicBezTo>
                  <a:pt x="189" y="241"/>
                  <a:pt x="189" y="241"/>
                  <a:pt x="188" y="241"/>
                </a:cubicBezTo>
                <a:cubicBezTo>
                  <a:pt x="188" y="241"/>
                  <a:pt x="188" y="241"/>
                  <a:pt x="188" y="241"/>
                </a:cubicBezTo>
                <a:cubicBezTo>
                  <a:pt x="187" y="242"/>
                  <a:pt x="187" y="242"/>
                  <a:pt x="186" y="242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5" y="243"/>
                  <a:pt x="185" y="243"/>
                  <a:pt x="184" y="243"/>
                </a:cubicBezTo>
                <a:cubicBezTo>
                  <a:pt x="184" y="243"/>
                  <a:pt x="183" y="243"/>
                  <a:pt x="183" y="244"/>
                </a:cubicBezTo>
                <a:cubicBezTo>
                  <a:pt x="182" y="244"/>
                  <a:pt x="183" y="244"/>
                  <a:pt x="182" y="244"/>
                </a:cubicBezTo>
                <a:cubicBezTo>
                  <a:pt x="182" y="244"/>
                  <a:pt x="181" y="244"/>
                  <a:pt x="180" y="244"/>
                </a:cubicBezTo>
                <a:cubicBezTo>
                  <a:pt x="179" y="244"/>
                  <a:pt x="178" y="245"/>
                  <a:pt x="177" y="245"/>
                </a:cubicBezTo>
                <a:cubicBezTo>
                  <a:pt x="174" y="245"/>
                  <a:pt x="171" y="245"/>
                  <a:pt x="169" y="244"/>
                </a:cubicBezTo>
                <a:cubicBezTo>
                  <a:pt x="169" y="244"/>
                  <a:pt x="168" y="245"/>
                  <a:pt x="168" y="244"/>
                </a:cubicBezTo>
                <a:cubicBezTo>
                  <a:pt x="167" y="244"/>
                  <a:pt x="165" y="244"/>
                  <a:pt x="164" y="243"/>
                </a:cubicBezTo>
                <a:cubicBezTo>
                  <a:pt x="143" y="237"/>
                  <a:pt x="136" y="214"/>
                  <a:pt x="137" y="194"/>
                </a:cubicBezTo>
                <a:cubicBezTo>
                  <a:pt x="138" y="162"/>
                  <a:pt x="153" y="128"/>
                  <a:pt x="174" y="105"/>
                </a:cubicBezTo>
                <a:cubicBezTo>
                  <a:pt x="176" y="104"/>
                  <a:pt x="178" y="101"/>
                  <a:pt x="180" y="100"/>
                </a:cubicBezTo>
                <a:cubicBezTo>
                  <a:pt x="180" y="99"/>
                  <a:pt x="181" y="99"/>
                  <a:pt x="181" y="99"/>
                </a:cubicBezTo>
                <a:cubicBezTo>
                  <a:pt x="181" y="98"/>
                  <a:pt x="181" y="98"/>
                  <a:pt x="182" y="97"/>
                </a:cubicBezTo>
                <a:cubicBezTo>
                  <a:pt x="182" y="97"/>
                  <a:pt x="183" y="97"/>
                  <a:pt x="183" y="96"/>
                </a:cubicBezTo>
                <a:cubicBezTo>
                  <a:pt x="182" y="96"/>
                  <a:pt x="181" y="96"/>
                  <a:pt x="181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3" y="95"/>
                  <a:pt x="183" y="94"/>
                  <a:pt x="183" y="94"/>
                </a:cubicBezTo>
                <a:cubicBezTo>
                  <a:pt x="184" y="94"/>
                  <a:pt x="185" y="93"/>
                  <a:pt x="185" y="92"/>
                </a:cubicBezTo>
                <a:cubicBezTo>
                  <a:pt x="185" y="92"/>
                  <a:pt x="186" y="93"/>
                  <a:pt x="186" y="92"/>
                </a:cubicBezTo>
                <a:cubicBezTo>
                  <a:pt x="186" y="92"/>
                  <a:pt x="186" y="91"/>
                  <a:pt x="186" y="91"/>
                </a:cubicBezTo>
                <a:cubicBezTo>
                  <a:pt x="188" y="91"/>
                  <a:pt x="188" y="89"/>
                  <a:pt x="190" y="89"/>
                </a:cubicBezTo>
                <a:cubicBezTo>
                  <a:pt x="189" y="87"/>
                  <a:pt x="190" y="87"/>
                  <a:pt x="191" y="86"/>
                </a:cubicBezTo>
                <a:cubicBezTo>
                  <a:pt x="191" y="86"/>
                  <a:pt x="190" y="85"/>
                  <a:pt x="191" y="85"/>
                </a:cubicBezTo>
                <a:cubicBezTo>
                  <a:pt x="191" y="85"/>
                  <a:pt x="192" y="85"/>
                  <a:pt x="192" y="84"/>
                </a:cubicBezTo>
                <a:cubicBezTo>
                  <a:pt x="193" y="84"/>
                  <a:pt x="194" y="83"/>
                  <a:pt x="195" y="83"/>
                </a:cubicBezTo>
                <a:cubicBezTo>
                  <a:pt x="195" y="82"/>
                  <a:pt x="196" y="82"/>
                  <a:pt x="196" y="81"/>
                </a:cubicBezTo>
                <a:cubicBezTo>
                  <a:pt x="194" y="81"/>
                  <a:pt x="194" y="81"/>
                  <a:pt x="193" y="81"/>
                </a:cubicBezTo>
                <a:cubicBezTo>
                  <a:pt x="193" y="82"/>
                  <a:pt x="193" y="81"/>
                  <a:pt x="193" y="81"/>
                </a:cubicBezTo>
                <a:cubicBezTo>
                  <a:pt x="192" y="82"/>
                  <a:pt x="193" y="82"/>
                  <a:pt x="193" y="82"/>
                </a:cubicBezTo>
                <a:cubicBezTo>
                  <a:pt x="192" y="83"/>
                  <a:pt x="191" y="83"/>
                  <a:pt x="191" y="84"/>
                </a:cubicBezTo>
                <a:cubicBezTo>
                  <a:pt x="191" y="85"/>
                  <a:pt x="190" y="85"/>
                  <a:pt x="190" y="85"/>
                </a:cubicBezTo>
                <a:cubicBezTo>
                  <a:pt x="189" y="85"/>
                  <a:pt x="189" y="86"/>
                  <a:pt x="188" y="86"/>
                </a:cubicBezTo>
                <a:cubicBezTo>
                  <a:pt x="187" y="87"/>
                  <a:pt x="187" y="88"/>
                  <a:pt x="187" y="89"/>
                </a:cubicBezTo>
                <a:cubicBezTo>
                  <a:pt x="186" y="90"/>
                  <a:pt x="185" y="90"/>
                  <a:pt x="184" y="91"/>
                </a:cubicBezTo>
                <a:cubicBezTo>
                  <a:pt x="183" y="91"/>
                  <a:pt x="183" y="92"/>
                  <a:pt x="183" y="91"/>
                </a:cubicBezTo>
                <a:cubicBezTo>
                  <a:pt x="184" y="90"/>
                  <a:pt x="185" y="90"/>
                  <a:pt x="186" y="88"/>
                </a:cubicBezTo>
                <a:cubicBezTo>
                  <a:pt x="186" y="88"/>
                  <a:pt x="186" y="88"/>
                  <a:pt x="186" y="87"/>
                </a:cubicBezTo>
                <a:cubicBezTo>
                  <a:pt x="187" y="87"/>
                  <a:pt x="188" y="86"/>
                  <a:pt x="188" y="85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4"/>
                  <a:pt x="189" y="84"/>
                  <a:pt x="189" y="84"/>
                </a:cubicBezTo>
                <a:cubicBezTo>
                  <a:pt x="190" y="84"/>
                  <a:pt x="189" y="83"/>
                  <a:pt x="190" y="83"/>
                </a:cubicBezTo>
                <a:cubicBezTo>
                  <a:pt x="191" y="81"/>
                  <a:pt x="192" y="80"/>
                  <a:pt x="194" y="79"/>
                </a:cubicBezTo>
                <a:cubicBezTo>
                  <a:pt x="195" y="80"/>
                  <a:pt x="195" y="80"/>
                  <a:pt x="196" y="80"/>
                </a:cubicBezTo>
                <a:cubicBezTo>
                  <a:pt x="197" y="80"/>
                  <a:pt x="197" y="79"/>
                  <a:pt x="198" y="79"/>
                </a:cubicBezTo>
                <a:cubicBezTo>
                  <a:pt x="198" y="78"/>
                  <a:pt x="198" y="78"/>
                  <a:pt x="199" y="78"/>
                </a:cubicBezTo>
                <a:cubicBezTo>
                  <a:pt x="199" y="78"/>
                  <a:pt x="199" y="77"/>
                  <a:pt x="199" y="77"/>
                </a:cubicBezTo>
                <a:cubicBezTo>
                  <a:pt x="198" y="77"/>
                  <a:pt x="197" y="78"/>
                  <a:pt x="197" y="76"/>
                </a:cubicBezTo>
                <a:cubicBezTo>
                  <a:pt x="197" y="75"/>
                  <a:pt x="199" y="76"/>
                  <a:pt x="199" y="75"/>
                </a:cubicBezTo>
                <a:cubicBezTo>
                  <a:pt x="198" y="75"/>
                  <a:pt x="199" y="74"/>
                  <a:pt x="199" y="73"/>
                </a:cubicBezTo>
                <a:cubicBezTo>
                  <a:pt x="200" y="73"/>
                  <a:pt x="200" y="73"/>
                  <a:pt x="201" y="72"/>
                </a:cubicBezTo>
                <a:cubicBezTo>
                  <a:pt x="201" y="71"/>
                  <a:pt x="203" y="71"/>
                  <a:pt x="203" y="72"/>
                </a:cubicBezTo>
                <a:cubicBezTo>
                  <a:pt x="203" y="72"/>
                  <a:pt x="203" y="73"/>
                  <a:pt x="203" y="73"/>
                </a:cubicBezTo>
                <a:cubicBezTo>
                  <a:pt x="202" y="73"/>
                  <a:pt x="202" y="73"/>
                  <a:pt x="202" y="73"/>
                </a:cubicBezTo>
                <a:cubicBezTo>
                  <a:pt x="201" y="73"/>
                  <a:pt x="201" y="74"/>
                  <a:pt x="201" y="74"/>
                </a:cubicBezTo>
                <a:cubicBezTo>
                  <a:pt x="201" y="74"/>
                  <a:pt x="200" y="74"/>
                  <a:pt x="200" y="75"/>
                </a:cubicBezTo>
                <a:cubicBezTo>
                  <a:pt x="202" y="76"/>
                  <a:pt x="202" y="74"/>
                  <a:pt x="203" y="73"/>
                </a:cubicBezTo>
                <a:cubicBezTo>
                  <a:pt x="204" y="73"/>
                  <a:pt x="205" y="71"/>
                  <a:pt x="205" y="70"/>
                </a:cubicBezTo>
                <a:cubicBezTo>
                  <a:pt x="205" y="70"/>
                  <a:pt x="204" y="70"/>
                  <a:pt x="204" y="70"/>
                </a:cubicBezTo>
                <a:cubicBezTo>
                  <a:pt x="204" y="69"/>
                  <a:pt x="205" y="68"/>
                  <a:pt x="205" y="70"/>
                </a:cubicBezTo>
                <a:cubicBezTo>
                  <a:pt x="206" y="70"/>
                  <a:pt x="206" y="69"/>
                  <a:pt x="206" y="69"/>
                </a:cubicBezTo>
                <a:cubicBezTo>
                  <a:pt x="206" y="69"/>
                  <a:pt x="205" y="69"/>
                  <a:pt x="205" y="68"/>
                </a:cubicBezTo>
                <a:cubicBezTo>
                  <a:pt x="206" y="67"/>
                  <a:pt x="207" y="67"/>
                  <a:pt x="209" y="66"/>
                </a:cubicBezTo>
                <a:cubicBezTo>
                  <a:pt x="209" y="66"/>
                  <a:pt x="209" y="65"/>
                  <a:pt x="209" y="65"/>
                </a:cubicBezTo>
                <a:cubicBezTo>
                  <a:pt x="210" y="64"/>
                  <a:pt x="210" y="64"/>
                  <a:pt x="211" y="63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212" y="63"/>
                  <a:pt x="212" y="62"/>
                  <a:pt x="212" y="62"/>
                </a:cubicBezTo>
                <a:cubicBezTo>
                  <a:pt x="214" y="62"/>
                  <a:pt x="214" y="61"/>
                  <a:pt x="215" y="60"/>
                </a:cubicBezTo>
                <a:cubicBezTo>
                  <a:pt x="216" y="59"/>
                  <a:pt x="217" y="59"/>
                  <a:pt x="217" y="58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8" y="58"/>
                  <a:pt x="218" y="58"/>
                  <a:pt x="219" y="58"/>
                </a:cubicBezTo>
                <a:cubicBezTo>
                  <a:pt x="219" y="57"/>
                  <a:pt x="220" y="56"/>
                  <a:pt x="220" y="55"/>
                </a:cubicBezTo>
                <a:cubicBezTo>
                  <a:pt x="220" y="55"/>
                  <a:pt x="221" y="55"/>
                  <a:pt x="221" y="55"/>
                </a:cubicBezTo>
                <a:cubicBezTo>
                  <a:pt x="221" y="55"/>
                  <a:pt x="221" y="55"/>
                  <a:pt x="221" y="54"/>
                </a:cubicBezTo>
                <a:cubicBezTo>
                  <a:pt x="221" y="54"/>
                  <a:pt x="222" y="55"/>
                  <a:pt x="222" y="54"/>
                </a:cubicBezTo>
                <a:cubicBezTo>
                  <a:pt x="222" y="54"/>
                  <a:pt x="222" y="54"/>
                  <a:pt x="223" y="53"/>
                </a:cubicBezTo>
                <a:cubicBezTo>
                  <a:pt x="223" y="53"/>
                  <a:pt x="224" y="53"/>
                  <a:pt x="224" y="53"/>
                </a:cubicBezTo>
                <a:cubicBezTo>
                  <a:pt x="224" y="53"/>
                  <a:pt x="224" y="53"/>
                  <a:pt x="225" y="52"/>
                </a:cubicBezTo>
                <a:cubicBezTo>
                  <a:pt x="226" y="52"/>
                  <a:pt x="226" y="52"/>
                  <a:pt x="226" y="51"/>
                </a:cubicBezTo>
                <a:cubicBezTo>
                  <a:pt x="227" y="51"/>
                  <a:pt x="228" y="50"/>
                  <a:pt x="228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49"/>
                  <a:pt x="230" y="49"/>
                  <a:pt x="230" y="49"/>
                </a:cubicBezTo>
                <a:cubicBezTo>
                  <a:pt x="230" y="48"/>
                  <a:pt x="230" y="48"/>
                  <a:pt x="230" y="48"/>
                </a:cubicBezTo>
                <a:cubicBezTo>
                  <a:pt x="231" y="47"/>
                  <a:pt x="233" y="47"/>
                  <a:pt x="234" y="46"/>
                </a:cubicBezTo>
                <a:cubicBezTo>
                  <a:pt x="235" y="46"/>
                  <a:pt x="236" y="44"/>
                  <a:pt x="238" y="44"/>
                </a:cubicBezTo>
                <a:cubicBezTo>
                  <a:pt x="238" y="43"/>
                  <a:pt x="239" y="43"/>
                  <a:pt x="240" y="43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42"/>
                  <a:pt x="241" y="42"/>
                  <a:pt x="241" y="42"/>
                </a:cubicBezTo>
                <a:cubicBezTo>
                  <a:pt x="242" y="41"/>
                  <a:pt x="242" y="41"/>
                  <a:pt x="243" y="41"/>
                </a:cubicBezTo>
                <a:cubicBezTo>
                  <a:pt x="243" y="41"/>
                  <a:pt x="243" y="40"/>
                  <a:pt x="244" y="40"/>
                </a:cubicBezTo>
                <a:cubicBezTo>
                  <a:pt x="246" y="38"/>
                  <a:pt x="248" y="38"/>
                  <a:pt x="250" y="36"/>
                </a:cubicBezTo>
                <a:cubicBezTo>
                  <a:pt x="251" y="36"/>
                  <a:pt x="251" y="35"/>
                  <a:pt x="252" y="35"/>
                </a:cubicBezTo>
                <a:cubicBezTo>
                  <a:pt x="252" y="34"/>
                  <a:pt x="253" y="34"/>
                  <a:pt x="253" y="33"/>
                </a:cubicBezTo>
                <a:cubicBezTo>
                  <a:pt x="250" y="33"/>
                  <a:pt x="249" y="35"/>
                  <a:pt x="246" y="36"/>
                </a:cubicBezTo>
                <a:cubicBezTo>
                  <a:pt x="246" y="36"/>
                  <a:pt x="248" y="35"/>
                  <a:pt x="247" y="35"/>
                </a:cubicBezTo>
                <a:cubicBezTo>
                  <a:pt x="246" y="36"/>
                  <a:pt x="245" y="35"/>
                  <a:pt x="245" y="37"/>
                </a:cubicBezTo>
                <a:cubicBezTo>
                  <a:pt x="245" y="37"/>
                  <a:pt x="246" y="36"/>
                  <a:pt x="246" y="37"/>
                </a:cubicBezTo>
                <a:cubicBezTo>
                  <a:pt x="245" y="37"/>
                  <a:pt x="245" y="38"/>
                  <a:pt x="244" y="37"/>
                </a:cubicBezTo>
                <a:cubicBezTo>
                  <a:pt x="243" y="36"/>
                  <a:pt x="245" y="36"/>
                  <a:pt x="245" y="35"/>
                </a:cubicBezTo>
                <a:cubicBezTo>
                  <a:pt x="243" y="34"/>
                  <a:pt x="244" y="35"/>
                  <a:pt x="243" y="36"/>
                </a:cubicBezTo>
                <a:cubicBezTo>
                  <a:pt x="243" y="36"/>
                  <a:pt x="243" y="36"/>
                  <a:pt x="243" y="36"/>
                </a:cubicBezTo>
                <a:cubicBezTo>
                  <a:pt x="242" y="36"/>
                  <a:pt x="242" y="36"/>
                  <a:pt x="241" y="36"/>
                </a:cubicBezTo>
                <a:cubicBezTo>
                  <a:pt x="241" y="36"/>
                  <a:pt x="241" y="37"/>
                  <a:pt x="241" y="37"/>
                </a:cubicBezTo>
                <a:cubicBezTo>
                  <a:pt x="240" y="37"/>
                  <a:pt x="239" y="37"/>
                  <a:pt x="239" y="38"/>
                </a:cubicBezTo>
                <a:cubicBezTo>
                  <a:pt x="241" y="38"/>
                  <a:pt x="239" y="39"/>
                  <a:pt x="240" y="40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8" y="41"/>
                  <a:pt x="238" y="42"/>
                  <a:pt x="236" y="42"/>
                </a:cubicBezTo>
                <a:cubicBezTo>
                  <a:pt x="236" y="42"/>
                  <a:pt x="236" y="41"/>
                  <a:pt x="236" y="41"/>
                </a:cubicBezTo>
                <a:cubicBezTo>
                  <a:pt x="235" y="42"/>
                  <a:pt x="234" y="41"/>
                  <a:pt x="234" y="41"/>
                </a:cubicBezTo>
                <a:cubicBezTo>
                  <a:pt x="233" y="42"/>
                  <a:pt x="233" y="42"/>
                  <a:pt x="232" y="42"/>
                </a:cubicBezTo>
                <a:cubicBezTo>
                  <a:pt x="231" y="42"/>
                  <a:pt x="232" y="43"/>
                  <a:pt x="231" y="43"/>
                </a:cubicBezTo>
                <a:cubicBezTo>
                  <a:pt x="231" y="43"/>
                  <a:pt x="230" y="43"/>
                  <a:pt x="230" y="43"/>
                </a:cubicBezTo>
                <a:cubicBezTo>
                  <a:pt x="230" y="43"/>
                  <a:pt x="229" y="44"/>
                  <a:pt x="229" y="44"/>
                </a:cubicBezTo>
                <a:cubicBezTo>
                  <a:pt x="229" y="44"/>
                  <a:pt x="228" y="45"/>
                  <a:pt x="228" y="45"/>
                </a:cubicBezTo>
                <a:cubicBezTo>
                  <a:pt x="227" y="45"/>
                  <a:pt x="227" y="45"/>
                  <a:pt x="226" y="46"/>
                </a:cubicBezTo>
                <a:cubicBezTo>
                  <a:pt x="226" y="47"/>
                  <a:pt x="225" y="46"/>
                  <a:pt x="225" y="47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22" y="49"/>
                  <a:pt x="224" y="49"/>
                  <a:pt x="223" y="48"/>
                </a:cubicBezTo>
                <a:cubicBezTo>
                  <a:pt x="222" y="48"/>
                  <a:pt x="221" y="49"/>
                  <a:pt x="221" y="49"/>
                </a:cubicBezTo>
                <a:cubicBezTo>
                  <a:pt x="221" y="49"/>
                  <a:pt x="220" y="49"/>
                  <a:pt x="220" y="49"/>
                </a:cubicBezTo>
                <a:cubicBezTo>
                  <a:pt x="220" y="50"/>
                  <a:pt x="219" y="50"/>
                  <a:pt x="219" y="50"/>
                </a:cubicBezTo>
                <a:cubicBezTo>
                  <a:pt x="219" y="50"/>
                  <a:pt x="218" y="51"/>
                  <a:pt x="218" y="51"/>
                </a:cubicBezTo>
                <a:cubicBezTo>
                  <a:pt x="218" y="51"/>
                  <a:pt x="217" y="51"/>
                  <a:pt x="217" y="51"/>
                </a:cubicBezTo>
                <a:cubicBezTo>
                  <a:pt x="217" y="51"/>
                  <a:pt x="217" y="51"/>
                  <a:pt x="217" y="52"/>
                </a:cubicBezTo>
                <a:cubicBezTo>
                  <a:pt x="216" y="52"/>
                  <a:pt x="216" y="52"/>
                  <a:pt x="216" y="52"/>
                </a:cubicBezTo>
                <a:cubicBezTo>
                  <a:pt x="215" y="53"/>
                  <a:pt x="214" y="53"/>
                  <a:pt x="214" y="54"/>
                </a:cubicBezTo>
                <a:cubicBezTo>
                  <a:pt x="212" y="54"/>
                  <a:pt x="212" y="55"/>
                  <a:pt x="211" y="55"/>
                </a:cubicBezTo>
                <a:cubicBezTo>
                  <a:pt x="209" y="57"/>
                  <a:pt x="207" y="58"/>
                  <a:pt x="205" y="60"/>
                </a:cubicBezTo>
                <a:cubicBezTo>
                  <a:pt x="204" y="60"/>
                  <a:pt x="204" y="60"/>
                  <a:pt x="203" y="60"/>
                </a:cubicBezTo>
                <a:cubicBezTo>
                  <a:pt x="203" y="60"/>
                  <a:pt x="202" y="61"/>
                  <a:pt x="202" y="61"/>
                </a:cubicBezTo>
                <a:cubicBezTo>
                  <a:pt x="202" y="62"/>
                  <a:pt x="202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64"/>
                  <a:pt x="199" y="64"/>
                  <a:pt x="199" y="64"/>
                </a:cubicBezTo>
                <a:cubicBezTo>
                  <a:pt x="199" y="64"/>
                  <a:pt x="198" y="64"/>
                  <a:pt x="198" y="65"/>
                </a:cubicBezTo>
                <a:cubicBezTo>
                  <a:pt x="197" y="65"/>
                  <a:pt x="197" y="66"/>
                  <a:pt x="196" y="66"/>
                </a:cubicBezTo>
                <a:cubicBezTo>
                  <a:pt x="196" y="67"/>
                  <a:pt x="196" y="66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4" y="68"/>
                  <a:pt x="194" y="68"/>
                  <a:pt x="193" y="69"/>
                </a:cubicBezTo>
                <a:cubicBezTo>
                  <a:pt x="192" y="69"/>
                  <a:pt x="192" y="70"/>
                  <a:pt x="191" y="69"/>
                </a:cubicBezTo>
                <a:cubicBezTo>
                  <a:pt x="190" y="70"/>
                  <a:pt x="190" y="71"/>
                  <a:pt x="188" y="71"/>
                </a:cubicBezTo>
                <a:cubicBezTo>
                  <a:pt x="187" y="72"/>
                  <a:pt x="189" y="72"/>
                  <a:pt x="187" y="73"/>
                </a:cubicBezTo>
                <a:cubicBezTo>
                  <a:pt x="187" y="72"/>
                  <a:pt x="186" y="73"/>
                  <a:pt x="186" y="74"/>
                </a:cubicBezTo>
                <a:cubicBezTo>
                  <a:pt x="185" y="74"/>
                  <a:pt x="185" y="74"/>
                  <a:pt x="185" y="74"/>
                </a:cubicBezTo>
                <a:cubicBezTo>
                  <a:pt x="184" y="74"/>
                  <a:pt x="185" y="75"/>
                  <a:pt x="184" y="75"/>
                </a:cubicBezTo>
                <a:cubicBezTo>
                  <a:pt x="184" y="75"/>
                  <a:pt x="183" y="74"/>
                  <a:pt x="183" y="74"/>
                </a:cubicBezTo>
                <a:cubicBezTo>
                  <a:pt x="183" y="76"/>
                  <a:pt x="182" y="76"/>
                  <a:pt x="182" y="76"/>
                </a:cubicBezTo>
                <a:cubicBezTo>
                  <a:pt x="182" y="76"/>
                  <a:pt x="182" y="77"/>
                  <a:pt x="181" y="77"/>
                </a:cubicBezTo>
                <a:cubicBezTo>
                  <a:pt x="181" y="77"/>
                  <a:pt x="180" y="78"/>
                  <a:pt x="179" y="78"/>
                </a:cubicBezTo>
                <a:cubicBezTo>
                  <a:pt x="180" y="79"/>
                  <a:pt x="179" y="80"/>
                  <a:pt x="178" y="80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6" y="81"/>
                  <a:pt x="176" y="82"/>
                  <a:pt x="176" y="82"/>
                </a:cubicBezTo>
                <a:cubicBezTo>
                  <a:pt x="176" y="82"/>
                  <a:pt x="176" y="81"/>
                  <a:pt x="175" y="81"/>
                </a:cubicBezTo>
                <a:cubicBezTo>
                  <a:pt x="176" y="82"/>
                  <a:pt x="175" y="83"/>
                  <a:pt x="174" y="83"/>
                </a:cubicBezTo>
                <a:cubicBezTo>
                  <a:pt x="174" y="84"/>
                  <a:pt x="173" y="85"/>
                  <a:pt x="172" y="84"/>
                </a:cubicBezTo>
                <a:cubicBezTo>
                  <a:pt x="172" y="86"/>
                  <a:pt x="171" y="86"/>
                  <a:pt x="171" y="87"/>
                </a:cubicBezTo>
                <a:cubicBezTo>
                  <a:pt x="170" y="87"/>
                  <a:pt x="170" y="87"/>
                  <a:pt x="169" y="87"/>
                </a:cubicBezTo>
                <a:cubicBezTo>
                  <a:pt x="169" y="88"/>
                  <a:pt x="170" y="88"/>
                  <a:pt x="169" y="89"/>
                </a:cubicBezTo>
                <a:cubicBezTo>
                  <a:pt x="169" y="89"/>
                  <a:pt x="169" y="89"/>
                  <a:pt x="168" y="89"/>
                </a:cubicBezTo>
                <a:cubicBezTo>
                  <a:pt x="168" y="89"/>
                  <a:pt x="168" y="89"/>
                  <a:pt x="167" y="89"/>
                </a:cubicBezTo>
                <a:cubicBezTo>
                  <a:pt x="167" y="90"/>
                  <a:pt x="167" y="90"/>
                  <a:pt x="167" y="91"/>
                </a:cubicBezTo>
                <a:cubicBezTo>
                  <a:pt x="167" y="92"/>
                  <a:pt x="166" y="92"/>
                  <a:pt x="166" y="93"/>
                </a:cubicBezTo>
                <a:cubicBezTo>
                  <a:pt x="165" y="92"/>
                  <a:pt x="166" y="91"/>
                  <a:pt x="165" y="91"/>
                </a:cubicBezTo>
                <a:cubicBezTo>
                  <a:pt x="165" y="91"/>
                  <a:pt x="165" y="92"/>
                  <a:pt x="165" y="92"/>
                </a:cubicBezTo>
                <a:cubicBezTo>
                  <a:pt x="164" y="93"/>
                  <a:pt x="164" y="94"/>
                  <a:pt x="163" y="94"/>
                </a:cubicBezTo>
                <a:cubicBezTo>
                  <a:pt x="162" y="95"/>
                  <a:pt x="161" y="95"/>
                  <a:pt x="161" y="96"/>
                </a:cubicBezTo>
                <a:cubicBezTo>
                  <a:pt x="160" y="96"/>
                  <a:pt x="160" y="97"/>
                  <a:pt x="160" y="97"/>
                </a:cubicBezTo>
                <a:cubicBezTo>
                  <a:pt x="160" y="98"/>
                  <a:pt x="159" y="98"/>
                  <a:pt x="160" y="99"/>
                </a:cubicBezTo>
                <a:cubicBezTo>
                  <a:pt x="162" y="98"/>
                  <a:pt x="162" y="95"/>
                  <a:pt x="164" y="95"/>
                </a:cubicBezTo>
                <a:cubicBezTo>
                  <a:pt x="165" y="95"/>
                  <a:pt x="165" y="94"/>
                  <a:pt x="166" y="94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7" y="93"/>
                  <a:pt x="168" y="92"/>
                  <a:pt x="168" y="92"/>
                </a:cubicBezTo>
                <a:cubicBezTo>
                  <a:pt x="168" y="92"/>
                  <a:pt x="169" y="92"/>
                  <a:pt x="169" y="92"/>
                </a:cubicBezTo>
                <a:cubicBezTo>
                  <a:pt x="169" y="91"/>
                  <a:pt x="169" y="91"/>
                  <a:pt x="169" y="90"/>
                </a:cubicBezTo>
                <a:cubicBezTo>
                  <a:pt x="170" y="90"/>
                  <a:pt x="170" y="89"/>
                  <a:pt x="170" y="89"/>
                </a:cubicBezTo>
                <a:cubicBezTo>
                  <a:pt x="170" y="89"/>
                  <a:pt x="170" y="89"/>
                  <a:pt x="170" y="88"/>
                </a:cubicBezTo>
                <a:cubicBezTo>
                  <a:pt x="171" y="88"/>
                  <a:pt x="170" y="88"/>
                  <a:pt x="171" y="88"/>
                </a:cubicBezTo>
                <a:cubicBezTo>
                  <a:pt x="171" y="88"/>
                  <a:pt x="172" y="88"/>
                  <a:pt x="172" y="88"/>
                </a:cubicBezTo>
                <a:cubicBezTo>
                  <a:pt x="173" y="87"/>
                  <a:pt x="174" y="86"/>
                  <a:pt x="175" y="85"/>
                </a:cubicBezTo>
                <a:cubicBezTo>
                  <a:pt x="175" y="84"/>
                  <a:pt x="176" y="83"/>
                  <a:pt x="177" y="82"/>
                </a:cubicBezTo>
                <a:cubicBezTo>
                  <a:pt x="178" y="81"/>
                  <a:pt x="178" y="82"/>
                  <a:pt x="178" y="81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80" y="80"/>
                  <a:pt x="181" y="79"/>
                  <a:pt x="181" y="79"/>
                </a:cubicBezTo>
                <a:cubicBezTo>
                  <a:pt x="182" y="78"/>
                  <a:pt x="183" y="78"/>
                  <a:pt x="183" y="77"/>
                </a:cubicBezTo>
                <a:cubicBezTo>
                  <a:pt x="183" y="77"/>
                  <a:pt x="184" y="77"/>
                  <a:pt x="184" y="76"/>
                </a:cubicBezTo>
                <a:cubicBezTo>
                  <a:pt x="185" y="77"/>
                  <a:pt x="185" y="76"/>
                  <a:pt x="185" y="76"/>
                </a:cubicBezTo>
                <a:cubicBezTo>
                  <a:pt x="185" y="79"/>
                  <a:pt x="183" y="78"/>
                  <a:pt x="182" y="79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81" y="81"/>
                  <a:pt x="182" y="81"/>
                  <a:pt x="181" y="82"/>
                </a:cubicBezTo>
                <a:cubicBezTo>
                  <a:pt x="180" y="83"/>
                  <a:pt x="179" y="85"/>
                  <a:pt x="177" y="85"/>
                </a:cubicBezTo>
                <a:cubicBezTo>
                  <a:pt x="176" y="86"/>
                  <a:pt x="175" y="87"/>
                  <a:pt x="174" y="88"/>
                </a:cubicBezTo>
                <a:cubicBezTo>
                  <a:pt x="174" y="88"/>
                  <a:pt x="174" y="88"/>
                  <a:pt x="173" y="88"/>
                </a:cubicBezTo>
                <a:cubicBezTo>
                  <a:pt x="173" y="90"/>
                  <a:pt x="172" y="90"/>
                  <a:pt x="172" y="91"/>
                </a:cubicBezTo>
                <a:cubicBezTo>
                  <a:pt x="170" y="90"/>
                  <a:pt x="171" y="93"/>
                  <a:pt x="169" y="93"/>
                </a:cubicBezTo>
                <a:cubicBezTo>
                  <a:pt x="169" y="94"/>
                  <a:pt x="168" y="94"/>
                  <a:pt x="167" y="95"/>
                </a:cubicBezTo>
                <a:cubicBezTo>
                  <a:pt x="167" y="95"/>
                  <a:pt x="167" y="96"/>
                  <a:pt x="166" y="96"/>
                </a:cubicBezTo>
                <a:cubicBezTo>
                  <a:pt x="165" y="97"/>
                  <a:pt x="164" y="98"/>
                  <a:pt x="163" y="99"/>
                </a:cubicBezTo>
                <a:cubicBezTo>
                  <a:pt x="162" y="100"/>
                  <a:pt x="161" y="101"/>
                  <a:pt x="161" y="101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3"/>
                  <a:pt x="158" y="103"/>
                  <a:pt x="159" y="104"/>
                </a:cubicBezTo>
                <a:cubicBezTo>
                  <a:pt x="159" y="104"/>
                  <a:pt x="158" y="104"/>
                  <a:pt x="158" y="105"/>
                </a:cubicBezTo>
                <a:cubicBezTo>
                  <a:pt x="158" y="106"/>
                  <a:pt x="159" y="104"/>
                  <a:pt x="159" y="106"/>
                </a:cubicBezTo>
                <a:cubicBezTo>
                  <a:pt x="158" y="106"/>
                  <a:pt x="159" y="107"/>
                  <a:pt x="158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7" y="107"/>
                  <a:pt x="158" y="108"/>
                  <a:pt x="157" y="108"/>
                </a:cubicBezTo>
                <a:cubicBezTo>
                  <a:pt x="157" y="107"/>
                  <a:pt x="156" y="107"/>
                  <a:pt x="156" y="107"/>
                </a:cubicBezTo>
                <a:cubicBezTo>
                  <a:pt x="155" y="109"/>
                  <a:pt x="157" y="107"/>
                  <a:pt x="157" y="109"/>
                </a:cubicBezTo>
                <a:cubicBezTo>
                  <a:pt x="156" y="109"/>
                  <a:pt x="156" y="109"/>
                  <a:pt x="156" y="109"/>
                </a:cubicBezTo>
                <a:cubicBezTo>
                  <a:pt x="155" y="110"/>
                  <a:pt x="155" y="109"/>
                  <a:pt x="154" y="109"/>
                </a:cubicBezTo>
                <a:cubicBezTo>
                  <a:pt x="153" y="110"/>
                  <a:pt x="151" y="111"/>
                  <a:pt x="152" y="113"/>
                </a:cubicBezTo>
                <a:cubicBezTo>
                  <a:pt x="153" y="113"/>
                  <a:pt x="152" y="114"/>
                  <a:pt x="152" y="114"/>
                </a:cubicBezTo>
                <a:cubicBezTo>
                  <a:pt x="151" y="113"/>
                  <a:pt x="152" y="113"/>
                  <a:pt x="151" y="112"/>
                </a:cubicBezTo>
                <a:cubicBezTo>
                  <a:pt x="151" y="113"/>
                  <a:pt x="150" y="114"/>
                  <a:pt x="150" y="114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5"/>
                  <a:pt x="149" y="115"/>
                  <a:pt x="149" y="115"/>
                </a:cubicBezTo>
                <a:cubicBezTo>
                  <a:pt x="149" y="116"/>
                  <a:pt x="148" y="117"/>
                  <a:pt x="147" y="118"/>
                </a:cubicBezTo>
                <a:cubicBezTo>
                  <a:pt x="147" y="118"/>
                  <a:pt x="146" y="118"/>
                  <a:pt x="146" y="118"/>
                </a:cubicBezTo>
                <a:cubicBezTo>
                  <a:pt x="146" y="119"/>
                  <a:pt x="145" y="120"/>
                  <a:pt x="145" y="121"/>
                </a:cubicBezTo>
                <a:cubicBezTo>
                  <a:pt x="144" y="121"/>
                  <a:pt x="144" y="121"/>
                  <a:pt x="145" y="122"/>
                </a:cubicBezTo>
                <a:cubicBezTo>
                  <a:pt x="145" y="123"/>
                  <a:pt x="143" y="122"/>
                  <a:pt x="143" y="122"/>
                </a:cubicBezTo>
                <a:cubicBezTo>
                  <a:pt x="143" y="123"/>
                  <a:pt x="144" y="124"/>
                  <a:pt x="144" y="124"/>
                </a:cubicBezTo>
                <a:cubicBezTo>
                  <a:pt x="143" y="124"/>
                  <a:pt x="143" y="123"/>
                  <a:pt x="143" y="123"/>
                </a:cubicBezTo>
                <a:cubicBezTo>
                  <a:pt x="143" y="124"/>
                  <a:pt x="143" y="125"/>
                  <a:pt x="143" y="126"/>
                </a:cubicBezTo>
                <a:cubicBezTo>
                  <a:pt x="142" y="126"/>
                  <a:pt x="142" y="126"/>
                  <a:pt x="141" y="126"/>
                </a:cubicBezTo>
                <a:cubicBezTo>
                  <a:pt x="141" y="126"/>
                  <a:pt x="141" y="126"/>
                  <a:pt x="140" y="126"/>
                </a:cubicBezTo>
                <a:cubicBezTo>
                  <a:pt x="141" y="125"/>
                  <a:pt x="140" y="125"/>
                  <a:pt x="141" y="124"/>
                </a:cubicBezTo>
                <a:cubicBezTo>
                  <a:pt x="141" y="123"/>
                  <a:pt x="142" y="123"/>
                  <a:pt x="142" y="121"/>
                </a:cubicBezTo>
                <a:cubicBezTo>
                  <a:pt x="141" y="121"/>
                  <a:pt x="140" y="122"/>
                  <a:pt x="140" y="122"/>
                </a:cubicBezTo>
                <a:cubicBezTo>
                  <a:pt x="140" y="123"/>
                  <a:pt x="139" y="124"/>
                  <a:pt x="139" y="124"/>
                </a:cubicBezTo>
                <a:cubicBezTo>
                  <a:pt x="139" y="125"/>
                  <a:pt x="139" y="124"/>
                  <a:pt x="139" y="125"/>
                </a:cubicBezTo>
                <a:cubicBezTo>
                  <a:pt x="138" y="125"/>
                  <a:pt x="139" y="126"/>
                  <a:pt x="138" y="127"/>
                </a:cubicBezTo>
                <a:cubicBezTo>
                  <a:pt x="139" y="126"/>
                  <a:pt x="140" y="127"/>
                  <a:pt x="140" y="128"/>
                </a:cubicBezTo>
                <a:cubicBezTo>
                  <a:pt x="140" y="128"/>
                  <a:pt x="139" y="128"/>
                  <a:pt x="139" y="129"/>
                </a:cubicBezTo>
                <a:cubicBezTo>
                  <a:pt x="139" y="129"/>
                  <a:pt x="140" y="129"/>
                  <a:pt x="140" y="130"/>
                </a:cubicBezTo>
                <a:cubicBezTo>
                  <a:pt x="139" y="130"/>
                  <a:pt x="139" y="129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7" y="129"/>
                  <a:pt x="139" y="127"/>
                  <a:pt x="137" y="127"/>
                </a:cubicBezTo>
                <a:cubicBezTo>
                  <a:pt x="137" y="127"/>
                  <a:pt x="137" y="128"/>
                  <a:pt x="136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5" y="129"/>
                  <a:pt x="135" y="130"/>
                  <a:pt x="134" y="130"/>
                </a:cubicBezTo>
                <a:cubicBezTo>
                  <a:pt x="134" y="131"/>
                  <a:pt x="134" y="131"/>
                  <a:pt x="135" y="131"/>
                </a:cubicBezTo>
                <a:cubicBezTo>
                  <a:pt x="134" y="131"/>
                  <a:pt x="134" y="133"/>
                  <a:pt x="133" y="133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32" y="134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2" y="137"/>
                </a:cubicBezTo>
                <a:cubicBezTo>
                  <a:pt x="132" y="137"/>
                  <a:pt x="132" y="138"/>
                  <a:pt x="131" y="138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1" y="137"/>
                  <a:pt x="131" y="137"/>
                  <a:pt x="131" y="137"/>
                </a:cubicBezTo>
                <a:cubicBezTo>
                  <a:pt x="131" y="136"/>
                  <a:pt x="132" y="135"/>
                  <a:pt x="131" y="135"/>
                </a:cubicBezTo>
                <a:cubicBezTo>
                  <a:pt x="131" y="135"/>
                  <a:pt x="130" y="136"/>
                  <a:pt x="130" y="137"/>
                </a:cubicBezTo>
                <a:cubicBezTo>
                  <a:pt x="130" y="137"/>
                  <a:pt x="130" y="137"/>
                  <a:pt x="130" y="137"/>
                </a:cubicBezTo>
                <a:close/>
                <a:moveTo>
                  <a:pt x="112" y="193"/>
                </a:moveTo>
                <a:cubicBezTo>
                  <a:pt x="112" y="193"/>
                  <a:pt x="112" y="194"/>
                  <a:pt x="113" y="194"/>
                </a:cubicBezTo>
                <a:cubicBezTo>
                  <a:pt x="113" y="195"/>
                  <a:pt x="112" y="195"/>
                  <a:pt x="112" y="195"/>
                </a:cubicBezTo>
                <a:cubicBezTo>
                  <a:pt x="112" y="195"/>
                  <a:pt x="112" y="194"/>
                  <a:pt x="112" y="193"/>
                </a:cubicBezTo>
                <a:close/>
                <a:moveTo>
                  <a:pt x="112" y="219"/>
                </a:moveTo>
                <a:cubicBezTo>
                  <a:pt x="110" y="217"/>
                  <a:pt x="111" y="214"/>
                  <a:pt x="111" y="212"/>
                </a:cubicBezTo>
                <a:cubicBezTo>
                  <a:pt x="111" y="213"/>
                  <a:pt x="112" y="213"/>
                  <a:pt x="112" y="212"/>
                </a:cubicBezTo>
                <a:cubicBezTo>
                  <a:pt x="113" y="212"/>
                  <a:pt x="112" y="213"/>
                  <a:pt x="112" y="214"/>
                </a:cubicBezTo>
                <a:cubicBezTo>
                  <a:pt x="112" y="214"/>
                  <a:pt x="112" y="214"/>
                  <a:pt x="111" y="214"/>
                </a:cubicBezTo>
                <a:cubicBezTo>
                  <a:pt x="111" y="216"/>
                  <a:pt x="112" y="216"/>
                  <a:pt x="112" y="219"/>
                </a:cubicBezTo>
                <a:close/>
                <a:moveTo>
                  <a:pt x="112" y="216"/>
                </a:moveTo>
                <a:cubicBezTo>
                  <a:pt x="113" y="216"/>
                  <a:pt x="112" y="218"/>
                  <a:pt x="113" y="217"/>
                </a:cubicBezTo>
                <a:cubicBezTo>
                  <a:pt x="112" y="219"/>
                  <a:pt x="113" y="220"/>
                  <a:pt x="113" y="222"/>
                </a:cubicBezTo>
                <a:cubicBezTo>
                  <a:pt x="112" y="221"/>
                  <a:pt x="112" y="218"/>
                  <a:pt x="112" y="216"/>
                </a:cubicBezTo>
                <a:close/>
                <a:moveTo>
                  <a:pt x="113" y="228"/>
                </a:moveTo>
                <a:cubicBezTo>
                  <a:pt x="113" y="229"/>
                  <a:pt x="113" y="227"/>
                  <a:pt x="113" y="226"/>
                </a:cubicBezTo>
                <a:cubicBezTo>
                  <a:pt x="114" y="225"/>
                  <a:pt x="113" y="227"/>
                  <a:pt x="113" y="228"/>
                </a:cubicBezTo>
                <a:close/>
                <a:moveTo>
                  <a:pt x="113" y="225"/>
                </a:moveTo>
                <a:cubicBezTo>
                  <a:pt x="112" y="226"/>
                  <a:pt x="113" y="224"/>
                  <a:pt x="113" y="224"/>
                </a:cubicBezTo>
                <a:cubicBezTo>
                  <a:pt x="113" y="224"/>
                  <a:pt x="114" y="224"/>
                  <a:pt x="113" y="225"/>
                </a:cubicBezTo>
                <a:close/>
                <a:moveTo>
                  <a:pt x="114" y="203"/>
                </a:moveTo>
                <a:cubicBezTo>
                  <a:pt x="113" y="203"/>
                  <a:pt x="114" y="202"/>
                  <a:pt x="113" y="202"/>
                </a:cubicBezTo>
                <a:cubicBezTo>
                  <a:pt x="112" y="202"/>
                  <a:pt x="113" y="203"/>
                  <a:pt x="113" y="204"/>
                </a:cubicBezTo>
                <a:cubicBezTo>
                  <a:pt x="112" y="204"/>
                  <a:pt x="113" y="209"/>
                  <a:pt x="112" y="210"/>
                </a:cubicBezTo>
                <a:cubicBezTo>
                  <a:pt x="110" y="211"/>
                  <a:pt x="111" y="209"/>
                  <a:pt x="111" y="208"/>
                </a:cubicBezTo>
                <a:cubicBezTo>
                  <a:pt x="111" y="206"/>
                  <a:pt x="111" y="204"/>
                  <a:pt x="112" y="202"/>
                </a:cubicBezTo>
                <a:cubicBezTo>
                  <a:pt x="112" y="202"/>
                  <a:pt x="113" y="201"/>
                  <a:pt x="113" y="200"/>
                </a:cubicBezTo>
                <a:cubicBezTo>
                  <a:pt x="113" y="200"/>
                  <a:pt x="112" y="200"/>
                  <a:pt x="112" y="200"/>
                </a:cubicBezTo>
                <a:cubicBezTo>
                  <a:pt x="112" y="200"/>
                  <a:pt x="113" y="200"/>
                  <a:pt x="113" y="199"/>
                </a:cubicBezTo>
                <a:cubicBezTo>
                  <a:pt x="114" y="200"/>
                  <a:pt x="114" y="201"/>
                  <a:pt x="114" y="203"/>
                </a:cubicBezTo>
                <a:close/>
                <a:moveTo>
                  <a:pt x="116" y="188"/>
                </a:moveTo>
                <a:cubicBezTo>
                  <a:pt x="116" y="188"/>
                  <a:pt x="117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5" y="190"/>
                  <a:pt x="116" y="189"/>
                  <a:pt x="116" y="188"/>
                </a:cubicBezTo>
                <a:cubicBezTo>
                  <a:pt x="116" y="187"/>
                  <a:pt x="116" y="187"/>
                  <a:pt x="116" y="186"/>
                </a:cubicBezTo>
                <a:cubicBezTo>
                  <a:pt x="117" y="186"/>
                  <a:pt x="117" y="187"/>
                  <a:pt x="117" y="187"/>
                </a:cubicBezTo>
                <a:cubicBezTo>
                  <a:pt x="118" y="188"/>
                  <a:pt x="117" y="188"/>
                  <a:pt x="116" y="188"/>
                </a:cubicBezTo>
                <a:close/>
                <a:moveTo>
                  <a:pt x="243" y="38"/>
                </a:moveTo>
                <a:cubicBezTo>
                  <a:pt x="243" y="39"/>
                  <a:pt x="242" y="39"/>
                  <a:pt x="241" y="39"/>
                </a:cubicBezTo>
                <a:cubicBezTo>
                  <a:pt x="241" y="38"/>
                  <a:pt x="242" y="38"/>
                  <a:pt x="243" y="38"/>
                </a:cubicBezTo>
                <a:close/>
                <a:moveTo>
                  <a:pt x="230" y="46"/>
                </a:moveTo>
                <a:cubicBezTo>
                  <a:pt x="230" y="46"/>
                  <a:pt x="230" y="46"/>
                  <a:pt x="230" y="46"/>
                </a:cubicBezTo>
                <a:cubicBezTo>
                  <a:pt x="231" y="45"/>
                  <a:pt x="231" y="46"/>
                  <a:pt x="231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3" y="44"/>
                  <a:pt x="234" y="43"/>
                  <a:pt x="234" y="43"/>
                </a:cubicBezTo>
                <a:cubicBezTo>
                  <a:pt x="235" y="42"/>
                  <a:pt x="235" y="43"/>
                  <a:pt x="235" y="43"/>
                </a:cubicBezTo>
                <a:cubicBezTo>
                  <a:pt x="235" y="45"/>
                  <a:pt x="233" y="44"/>
                  <a:pt x="232" y="45"/>
                </a:cubicBezTo>
                <a:cubicBezTo>
                  <a:pt x="232" y="46"/>
                  <a:pt x="231" y="46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29" y="47"/>
                  <a:pt x="230" y="47"/>
                  <a:pt x="230" y="46"/>
                </a:cubicBezTo>
                <a:close/>
                <a:moveTo>
                  <a:pt x="229" y="47"/>
                </a:moveTo>
                <a:cubicBezTo>
                  <a:pt x="229" y="48"/>
                  <a:pt x="228" y="47"/>
                  <a:pt x="228" y="48"/>
                </a:cubicBezTo>
                <a:cubicBezTo>
                  <a:pt x="227" y="48"/>
                  <a:pt x="227" y="49"/>
                  <a:pt x="226" y="49"/>
                </a:cubicBezTo>
                <a:cubicBezTo>
                  <a:pt x="227" y="48"/>
                  <a:pt x="227" y="46"/>
                  <a:pt x="229" y="47"/>
                </a:cubicBezTo>
                <a:close/>
                <a:moveTo>
                  <a:pt x="219" y="51"/>
                </a:moveTo>
                <a:cubicBezTo>
                  <a:pt x="219" y="51"/>
                  <a:pt x="219" y="51"/>
                  <a:pt x="219" y="51"/>
                </a:cubicBezTo>
                <a:cubicBezTo>
                  <a:pt x="220" y="51"/>
                  <a:pt x="221" y="51"/>
                  <a:pt x="220" y="52"/>
                </a:cubicBezTo>
                <a:cubicBezTo>
                  <a:pt x="220" y="53"/>
                  <a:pt x="218" y="52"/>
                  <a:pt x="219" y="51"/>
                </a:cubicBezTo>
                <a:close/>
                <a:moveTo>
                  <a:pt x="200" y="65"/>
                </a:moveTo>
                <a:cubicBezTo>
                  <a:pt x="200" y="66"/>
                  <a:pt x="199" y="68"/>
                  <a:pt x="198" y="67"/>
                </a:cubicBezTo>
                <a:cubicBezTo>
                  <a:pt x="197" y="67"/>
                  <a:pt x="199" y="66"/>
                  <a:pt x="200" y="65"/>
                </a:cubicBezTo>
                <a:close/>
                <a:moveTo>
                  <a:pt x="198" y="68"/>
                </a:moveTo>
                <a:cubicBezTo>
                  <a:pt x="198" y="68"/>
                  <a:pt x="195" y="69"/>
                  <a:pt x="195" y="69"/>
                </a:cubicBezTo>
                <a:cubicBezTo>
                  <a:pt x="195" y="67"/>
                  <a:pt x="197" y="67"/>
                  <a:pt x="198" y="68"/>
                </a:cubicBezTo>
                <a:close/>
                <a:moveTo>
                  <a:pt x="193" y="69"/>
                </a:moveTo>
                <a:cubicBezTo>
                  <a:pt x="193" y="70"/>
                  <a:pt x="194" y="69"/>
                  <a:pt x="194" y="69"/>
                </a:cubicBezTo>
                <a:cubicBezTo>
                  <a:pt x="194" y="69"/>
                  <a:pt x="194" y="70"/>
                  <a:pt x="195" y="70"/>
                </a:cubicBezTo>
                <a:cubicBezTo>
                  <a:pt x="195" y="71"/>
                  <a:pt x="193" y="71"/>
                  <a:pt x="193" y="69"/>
                </a:cubicBezTo>
                <a:close/>
                <a:moveTo>
                  <a:pt x="171" y="94"/>
                </a:moveTo>
                <a:cubicBezTo>
                  <a:pt x="172" y="94"/>
                  <a:pt x="169" y="98"/>
                  <a:pt x="168" y="97"/>
                </a:cubicBezTo>
                <a:cubicBezTo>
                  <a:pt x="168" y="97"/>
                  <a:pt x="170" y="93"/>
                  <a:pt x="171" y="94"/>
                </a:cubicBezTo>
                <a:close/>
                <a:moveTo>
                  <a:pt x="167" y="98"/>
                </a:moveTo>
                <a:cubicBezTo>
                  <a:pt x="167" y="99"/>
                  <a:pt x="167" y="99"/>
                  <a:pt x="167" y="99"/>
                </a:cubicBezTo>
                <a:cubicBezTo>
                  <a:pt x="159" y="105"/>
                  <a:pt x="166" y="96"/>
                  <a:pt x="167" y="98"/>
                </a:cubicBezTo>
                <a:close/>
                <a:moveTo>
                  <a:pt x="161" y="102"/>
                </a:moveTo>
                <a:cubicBezTo>
                  <a:pt x="162" y="102"/>
                  <a:pt x="163" y="102"/>
                  <a:pt x="163" y="103"/>
                </a:cubicBezTo>
                <a:cubicBezTo>
                  <a:pt x="164" y="102"/>
                  <a:pt x="162" y="104"/>
                  <a:pt x="160" y="104"/>
                </a:cubicBezTo>
                <a:cubicBezTo>
                  <a:pt x="160" y="103"/>
                  <a:pt x="161" y="103"/>
                  <a:pt x="161" y="102"/>
                </a:cubicBezTo>
                <a:close/>
                <a:moveTo>
                  <a:pt x="161" y="105"/>
                </a:moveTo>
                <a:cubicBezTo>
                  <a:pt x="161" y="106"/>
                  <a:pt x="159" y="110"/>
                  <a:pt x="158" y="109"/>
                </a:cubicBezTo>
                <a:cubicBezTo>
                  <a:pt x="158" y="108"/>
                  <a:pt x="160" y="106"/>
                  <a:pt x="161" y="105"/>
                </a:cubicBezTo>
                <a:close/>
                <a:moveTo>
                  <a:pt x="126" y="158"/>
                </a:moveTo>
                <a:cubicBezTo>
                  <a:pt x="126" y="159"/>
                  <a:pt x="125" y="160"/>
                  <a:pt x="125" y="160"/>
                </a:cubicBezTo>
                <a:cubicBezTo>
                  <a:pt x="124" y="160"/>
                  <a:pt x="125" y="157"/>
                  <a:pt x="126" y="157"/>
                </a:cubicBezTo>
                <a:cubicBezTo>
                  <a:pt x="127" y="156"/>
                  <a:pt x="126" y="158"/>
                  <a:pt x="126" y="158"/>
                </a:cubicBezTo>
                <a:close/>
                <a:moveTo>
                  <a:pt x="128" y="154"/>
                </a:moveTo>
                <a:cubicBezTo>
                  <a:pt x="128" y="154"/>
                  <a:pt x="127" y="154"/>
                  <a:pt x="127" y="155"/>
                </a:cubicBezTo>
                <a:cubicBezTo>
                  <a:pt x="127" y="155"/>
                  <a:pt x="127" y="157"/>
                  <a:pt x="126" y="156"/>
                </a:cubicBezTo>
                <a:cubicBezTo>
                  <a:pt x="126" y="155"/>
                  <a:pt x="127" y="155"/>
                  <a:pt x="127" y="154"/>
                </a:cubicBezTo>
                <a:cubicBezTo>
                  <a:pt x="127" y="154"/>
                  <a:pt x="127" y="152"/>
                  <a:pt x="128" y="152"/>
                </a:cubicBezTo>
                <a:cubicBezTo>
                  <a:pt x="128" y="153"/>
                  <a:pt x="128" y="153"/>
                  <a:pt x="128" y="154"/>
                </a:cubicBezTo>
                <a:close/>
                <a:moveTo>
                  <a:pt x="136" y="131"/>
                </a:moveTo>
                <a:cubicBezTo>
                  <a:pt x="137" y="131"/>
                  <a:pt x="137" y="133"/>
                  <a:pt x="136" y="134"/>
                </a:cubicBezTo>
                <a:cubicBezTo>
                  <a:pt x="135" y="133"/>
                  <a:pt x="136" y="133"/>
                  <a:pt x="136" y="131"/>
                </a:cubicBezTo>
                <a:close/>
                <a:moveTo>
                  <a:pt x="133" y="139"/>
                </a:moveTo>
                <a:cubicBezTo>
                  <a:pt x="132" y="137"/>
                  <a:pt x="133" y="137"/>
                  <a:pt x="134" y="136"/>
                </a:cubicBezTo>
                <a:cubicBezTo>
                  <a:pt x="134" y="136"/>
                  <a:pt x="135" y="135"/>
                  <a:pt x="135" y="134"/>
                </a:cubicBezTo>
                <a:cubicBezTo>
                  <a:pt x="135" y="134"/>
                  <a:pt x="135" y="135"/>
                  <a:pt x="135" y="136"/>
                </a:cubicBezTo>
                <a:cubicBezTo>
                  <a:pt x="135" y="137"/>
                  <a:pt x="134" y="137"/>
                  <a:pt x="134" y="137"/>
                </a:cubicBezTo>
                <a:cubicBezTo>
                  <a:pt x="134" y="137"/>
                  <a:pt x="133" y="138"/>
                  <a:pt x="133" y="138"/>
                </a:cubicBezTo>
                <a:cubicBezTo>
                  <a:pt x="133" y="139"/>
                  <a:pt x="134" y="139"/>
                  <a:pt x="134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40"/>
                  <a:pt x="133" y="141"/>
                  <a:pt x="132" y="141"/>
                </a:cubicBezTo>
                <a:cubicBezTo>
                  <a:pt x="132" y="140"/>
                  <a:pt x="133" y="140"/>
                  <a:pt x="133" y="139"/>
                </a:cubicBezTo>
                <a:close/>
                <a:moveTo>
                  <a:pt x="132" y="142"/>
                </a:moveTo>
                <a:cubicBezTo>
                  <a:pt x="132" y="142"/>
                  <a:pt x="132" y="143"/>
                  <a:pt x="132" y="143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1" y="145"/>
                  <a:pt x="131" y="146"/>
                  <a:pt x="130" y="146"/>
                </a:cubicBezTo>
                <a:cubicBezTo>
                  <a:pt x="130" y="147"/>
                  <a:pt x="130" y="147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29" y="150"/>
                  <a:pt x="130" y="152"/>
                  <a:pt x="128" y="152"/>
                </a:cubicBezTo>
                <a:cubicBezTo>
                  <a:pt x="128" y="151"/>
                  <a:pt x="130" y="149"/>
                  <a:pt x="129" y="147"/>
                </a:cubicBezTo>
                <a:cubicBezTo>
                  <a:pt x="130" y="147"/>
                  <a:pt x="130" y="146"/>
                  <a:pt x="130" y="146"/>
                </a:cubicBezTo>
                <a:cubicBezTo>
                  <a:pt x="130" y="145"/>
                  <a:pt x="131" y="145"/>
                  <a:pt x="131" y="143"/>
                </a:cubicBezTo>
                <a:cubicBezTo>
                  <a:pt x="131" y="143"/>
                  <a:pt x="132" y="143"/>
                  <a:pt x="132" y="142"/>
                </a:cubicBezTo>
                <a:close/>
                <a:moveTo>
                  <a:pt x="114" y="175"/>
                </a:moveTo>
                <a:cubicBezTo>
                  <a:pt x="114" y="174"/>
                  <a:pt x="115" y="174"/>
                  <a:pt x="11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4"/>
                  <a:pt x="113" y="175"/>
                  <a:pt x="114" y="175"/>
                </a:cubicBezTo>
                <a:close/>
              </a:path>
            </a:pathLst>
          </a:custGeom>
          <a:solidFill>
            <a:srgbClr val="B0171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Freeform 5"/>
          <p:cNvSpPr>
            <a:spLocks noEditPoints="1"/>
          </p:cNvSpPr>
          <p:nvPr/>
        </p:nvSpPr>
        <p:spPr bwMode="auto">
          <a:xfrm>
            <a:off x="6812988" y="2082822"/>
            <a:ext cx="1119958" cy="1142200"/>
          </a:xfrm>
          <a:custGeom>
            <a:avLst/>
            <a:gdLst>
              <a:gd name="T0" fmla="*/ 363 w 786"/>
              <a:gd name="T1" fmla="*/ 284 h 801"/>
              <a:gd name="T2" fmla="*/ 626 w 786"/>
              <a:gd name="T3" fmla="*/ 134 h 801"/>
              <a:gd name="T4" fmla="*/ 682 w 786"/>
              <a:gd name="T5" fmla="*/ 349 h 801"/>
              <a:gd name="T6" fmla="*/ 783 w 786"/>
              <a:gd name="T7" fmla="*/ 364 h 801"/>
              <a:gd name="T8" fmla="*/ 755 w 786"/>
              <a:gd name="T9" fmla="*/ 486 h 801"/>
              <a:gd name="T10" fmla="*/ 672 w 786"/>
              <a:gd name="T11" fmla="*/ 431 h 801"/>
              <a:gd name="T12" fmla="*/ 701 w 786"/>
              <a:gd name="T13" fmla="*/ 535 h 801"/>
              <a:gd name="T14" fmla="*/ 403 w 786"/>
              <a:gd name="T15" fmla="*/ 326 h 801"/>
              <a:gd name="T16" fmla="*/ 578 w 786"/>
              <a:gd name="T17" fmla="*/ 516 h 801"/>
              <a:gd name="T18" fmla="*/ 671 w 786"/>
              <a:gd name="T19" fmla="*/ 565 h 801"/>
              <a:gd name="T20" fmla="*/ 608 w 786"/>
              <a:gd name="T21" fmla="*/ 488 h 801"/>
              <a:gd name="T22" fmla="*/ 662 w 786"/>
              <a:gd name="T23" fmla="*/ 523 h 801"/>
              <a:gd name="T24" fmla="*/ 431 w 786"/>
              <a:gd name="T25" fmla="*/ 280 h 801"/>
              <a:gd name="T26" fmla="*/ 578 w 786"/>
              <a:gd name="T27" fmla="*/ 486 h 801"/>
              <a:gd name="T28" fmla="*/ 620 w 786"/>
              <a:gd name="T29" fmla="*/ 536 h 801"/>
              <a:gd name="T30" fmla="*/ 666 w 786"/>
              <a:gd name="T31" fmla="*/ 549 h 801"/>
              <a:gd name="T32" fmla="*/ 225 w 786"/>
              <a:gd name="T33" fmla="*/ 648 h 801"/>
              <a:gd name="T34" fmla="*/ 179 w 786"/>
              <a:gd name="T35" fmla="*/ 491 h 801"/>
              <a:gd name="T36" fmla="*/ 301 w 786"/>
              <a:gd name="T37" fmla="*/ 440 h 801"/>
              <a:gd name="T38" fmla="*/ 242 w 786"/>
              <a:gd name="T39" fmla="*/ 369 h 801"/>
              <a:gd name="T40" fmla="*/ 167 w 786"/>
              <a:gd name="T41" fmla="*/ 436 h 801"/>
              <a:gd name="T42" fmla="*/ 148 w 786"/>
              <a:gd name="T43" fmla="*/ 665 h 801"/>
              <a:gd name="T44" fmla="*/ 145 w 786"/>
              <a:gd name="T45" fmla="*/ 433 h 801"/>
              <a:gd name="T46" fmla="*/ 405 w 786"/>
              <a:gd name="T47" fmla="*/ 261 h 801"/>
              <a:gd name="T48" fmla="*/ 323 w 786"/>
              <a:gd name="T49" fmla="*/ 106 h 801"/>
              <a:gd name="T50" fmla="*/ 235 w 786"/>
              <a:gd name="T51" fmla="*/ 281 h 801"/>
              <a:gd name="T52" fmla="*/ 121 w 786"/>
              <a:gd name="T53" fmla="*/ 394 h 801"/>
              <a:gd name="T54" fmla="*/ 91 w 786"/>
              <a:gd name="T55" fmla="*/ 557 h 801"/>
              <a:gd name="T56" fmla="*/ 212 w 786"/>
              <a:gd name="T57" fmla="*/ 743 h 801"/>
              <a:gd name="T58" fmla="*/ 293 w 786"/>
              <a:gd name="T59" fmla="*/ 785 h 801"/>
              <a:gd name="T60" fmla="*/ 251 w 786"/>
              <a:gd name="T61" fmla="*/ 366 h 801"/>
              <a:gd name="T62" fmla="*/ 173 w 786"/>
              <a:gd name="T63" fmla="*/ 436 h 801"/>
              <a:gd name="T64" fmla="*/ 289 w 786"/>
              <a:gd name="T65" fmla="*/ 291 h 801"/>
              <a:gd name="T66" fmla="*/ 142 w 786"/>
              <a:gd name="T67" fmla="*/ 394 h 801"/>
              <a:gd name="T68" fmla="*/ 158 w 786"/>
              <a:gd name="T69" fmla="*/ 370 h 801"/>
              <a:gd name="T70" fmla="*/ 127 w 786"/>
              <a:gd name="T71" fmla="*/ 418 h 801"/>
              <a:gd name="T72" fmla="*/ 146 w 786"/>
              <a:gd name="T73" fmla="*/ 545 h 801"/>
              <a:gd name="T74" fmla="*/ 151 w 786"/>
              <a:gd name="T75" fmla="*/ 534 h 801"/>
              <a:gd name="T76" fmla="*/ 234 w 786"/>
              <a:gd name="T77" fmla="*/ 738 h 801"/>
              <a:gd name="T78" fmla="*/ 92 w 786"/>
              <a:gd name="T79" fmla="*/ 213 h 801"/>
              <a:gd name="T80" fmla="*/ 76 w 786"/>
              <a:gd name="T81" fmla="*/ 291 h 801"/>
              <a:gd name="T82" fmla="*/ 75 w 786"/>
              <a:gd name="T83" fmla="*/ 237 h 801"/>
              <a:gd name="T84" fmla="*/ 644 w 786"/>
              <a:gd name="T85" fmla="*/ 118 h 801"/>
              <a:gd name="T86" fmla="*/ 664 w 786"/>
              <a:gd name="T87" fmla="*/ 139 h 801"/>
              <a:gd name="T88" fmla="*/ 578 w 786"/>
              <a:gd name="T89" fmla="*/ 526 h 801"/>
              <a:gd name="T90" fmla="*/ 562 w 786"/>
              <a:gd name="T91" fmla="*/ 256 h 801"/>
              <a:gd name="T92" fmla="*/ 556 w 786"/>
              <a:gd name="T93" fmla="*/ 67 h 801"/>
              <a:gd name="T94" fmla="*/ 178 w 786"/>
              <a:gd name="T95" fmla="*/ 415 h 801"/>
              <a:gd name="T96" fmla="*/ 704 w 786"/>
              <a:gd name="T97" fmla="*/ 598 h 801"/>
              <a:gd name="T98" fmla="*/ 579 w 786"/>
              <a:gd name="T99" fmla="*/ 663 h 801"/>
              <a:gd name="T100" fmla="*/ 633 w 786"/>
              <a:gd name="T101" fmla="*/ 669 h 801"/>
              <a:gd name="T102" fmla="*/ 471 w 786"/>
              <a:gd name="T103" fmla="*/ 490 h 801"/>
              <a:gd name="T104" fmla="*/ 561 w 786"/>
              <a:gd name="T105" fmla="*/ 665 h 801"/>
              <a:gd name="T106" fmla="*/ 382 w 786"/>
              <a:gd name="T107" fmla="*/ 646 h 801"/>
              <a:gd name="T108" fmla="*/ 593 w 786"/>
              <a:gd name="T109" fmla="*/ 669 h 801"/>
              <a:gd name="T110" fmla="*/ 668 w 786"/>
              <a:gd name="T111" fmla="*/ 624 h 801"/>
              <a:gd name="T112" fmla="*/ 694 w 786"/>
              <a:gd name="T113" fmla="*/ 614 h 801"/>
              <a:gd name="T114" fmla="*/ 97 w 786"/>
              <a:gd name="T115" fmla="*/ 631 h 801"/>
              <a:gd name="T116" fmla="*/ 112 w 786"/>
              <a:gd name="T117" fmla="*/ 657 h 801"/>
              <a:gd name="T118" fmla="*/ 126 w 786"/>
              <a:gd name="T119" fmla="*/ 145 h 801"/>
              <a:gd name="T120" fmla="*/ 194 w 786"/>
              <a:gd name="T121" fmla="*/ 79 h 801"/>
              <a:gd name="T122" fmla="*/ 160 w 786"/>
              <a:gd name="T123" fmla="*/ 97 h 801"/>
              <a:gd name="T124" fmla="*/ 243 w 786"/>
              <a:gd name="T125" fmla="*/ 38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6" h="801">
                <a:moveTo>
                  <a:pt x="214" y="292"/>
                </a:moveTo>
                <a:cubicBezTo>
                  <a:pt x="214" y="291"/>
                  <a:pt x="216" y="292"/>
                  <a:pt x="216" y="290"/>
                </a:cubicBezTo>
                <a:cubicBezTo>
                  <a:pt x="214" y="289"/>
                  <a:pt x="213" y="291"/>
                  <a:pt x="214" y="292"/>
                </a:cubicBezTo>
                <a:close/>
                <a:moveTo>
                  <a:pt x="209" y="293"/>
                </a:moveTo>
                <a:cubicBezTo>
                  <a:pt x="210" y="293"/>
                  <a:pt x="211" y="293"/>
                  <a:pt x="211" y="292"/>
                </a:cubicBezTo>
                <a:cubicBezTo>
                  <a:pt x="210" y="292"/>
                  <a:pt x="208" y="292"/>
                  <a:pt x="209" y="293"/>
                </a:cubicBezTo>
                <a:close/>
                <a:moveTo>
                  <a:pt x="196" y="302"/>
                </a:moveTo>
                <a:cubicBezTo>
                  <a:pt x="197" y="302"/>
                  <a:pt x="198" y="302"/>
                  <a:pt x="198" y="301"/>
                </a:cubicBezTo>
                <a:cubicBezTo>
                  <a:pt x="197" y="300"/>
                  <a:pt x="197" y="301"/>
                  <a:pt x="196" y="302"/>
                </a:cubicBezTo>
                <a:close/>
                <a:moveTo>
                  <a:pt x="221" y="285"/>
                </a:moveTo>
                <a:cubicBezTo>
                  <a:pt x="222" y="285"/>
                  <a:pt x="222" y="285"/>
                  <a:pt x="222" y="285"/>
                </a:cubicBezTo>
                <a:cubicBezTo>
                  <a:pt x="223" y="285"/>
                  <a:pt x="223" y="284"/>
                  <a:pt x="222" y="283"/>
                </a:cubicBezTo>
                <a:cubicBezTo>
                  <a:pt x="222" y="284"/>
                  <a:pt x="221" y="284"/>
                  <a:pt x="221" y="285"/>
                </a:cubicBezTo>
                <a:close/>
                <a:moveTo>
                  <a:pt x="206" y="295"/>
                </a:moveTo>
                <a:cubicBezTo>
                  <a:pt x="205" y="294"/>
                  <a:pt x="205" y="295"/>
                  <a:pt x="204" y="295"/>
                </a:cubicBezTo>
                <a:cubicBezTo>
                  <a:pt x="205" y="297"/>
                  <a:pt x="207" y="295"/>
                  <a:pt x="207" y="295"/>
                </a:cubicBezTo>
                <a:cubicBezTo>
                  <a:pt x="208" y="295"/>
                  <a:pt x="208" y="295"/>
                  <a:pt x="209" y="294"/>
                </a:cubicBezTo>
                <a:cubicBezTo>
                  <a:pt x="209" y="294"/>
                  <a:pt x="208" y="293"/>
                  <a:pt x="208" y="293"/>
                </a:cubicBezTo>
                <a:cubicBezTo>
                  <a:pt x="207" y="294"/>
                  <a:pt x="207" y="294"/>
                  <a:pt x="206" y="295"/>
                </a:cubicBezTo>
                <a:close/>
                <a:moveTo>
                  <a:pt x="195" y="303"/>
                </a:moveTo>
                <a:cubicBezTo>
                  <a:pt x="196" y="303"/>
                  <a:pt x="196" y="303"/>
                  <a:pt x="196" y="302"/>
                </a:cubicBezTo>
                <a:cubicBezTo>
                  <a:pt x="196" y="302"/>
                  <a:pt x="196" y="302"/>
                  <a:pt x="196" y="302"/>
                </a:cubicBezTo>
                <a:cubicBezTo>
                  <a:pt x="195" y="302"/>
                  <a:pt x="196" y="303"/>
                  <a:pt x="195" y="303"/>
                </a:cubicBezTo>
                <a:close/>
                <a:moveTo>
                  <a:pt x="200" y="297"/>
                </a:moveTo>
                <a:cubicBezTo>
                  <a:pt x="200" y="298"/>
                  <a:pt x="200" y="299"/>
                  <a:pt x="200" y="299"/>
                </a:cubicBezTo>
                <a:cubicBezTo>
                  <a:pt x="200" y="299"/>
                  <a:pt x="198" y="299"/>
                  <a:pt x="199" y="300"/>
                </a:cubicBezTo>
                <a:cubicBezTo>
                  <a:pt x="199" y="301"/>
                  <a:pt x="200" y="299"/>
                  <a:pt x="201" y="299"/>
                </a:cubicBezTo>
                <a:cubicBezTo>
                  <a:pt x="201" y="299"/>
                  <a:pt x="202" y="299"/>
                  <a:pt x="202" y="299"/>
                </a:cubicBezTo>
                <a:cubicBezTo>
                  <a:pt x="202" y="299"/>
                  <a:pt x="202" y="298"/>
                  <a:pt x="203" y="298"/>
                </a:cubicBezTo>
                <a:cubicBezTo>
                  <a:pt x="203" y="298"/>
                  <a:pt x="204" y="298"/>
                  <a:pt x="204" y="297"/>
                </a:cubicBezTo>
                <a:cubicBezTo>
                  <a:pt x="202" y="296"/>
                  <a:pt x="202" y="297"/>
                  <a:pt x="202" y="297"/>
                </a:cubicBezTo>
                <a:cubicBezTo>
                  <a:pt x="201" y="297"/>
                  <a:pt x="201" y="297"/>
                  <a:pt x="200" y="297"/>
                </a:cubicBezTo>
                <a:close/>
                <a:moveTo>
                  <a:pt x="217" y="288"/>
                </a:moveTo>
                <a:cubicBezTo>
                  <a:pt x="219" y="290"/>
                  <a:pt x="220" y="287"/>
                  <a:pt x="221" y="286"/>
                </a:cubicBezTo>
                <a:cubicBezTo>
                  <a:pt x="220" y="285"/>
                  <a:pt x="220" y="284"/>
                  <a:pt x="218" y="284"/>
                </a:cubicBezTo>
                <a:cubicBezTo>
                  <a:pt x="218" y="285"/>
                  <a:pt x="219" y="286"/>
                  <a:pt x="219" y="287"/>
                </a:cubicBezTo>
                <a:cubicBezTo>
                  <a:pt x="218" y="287"/>
                  <a:pt x="217" y="287"/>
                  <a:pt x="217" y="288"/>
                </a:cubicBezTo>
                <a:close/>
                <a:moveTo>
                  <a:pt x="245" y="272"/>
                </a:moveTo>
                <a:cubicBezTo>
                  <a:pt x="245" y="273"/>
                  <a:pt x="246" y="272"/>
                  <a:pt x="246" y="272"/>
                </a:cubicBezTo>
                <a:cubicBezTo>
                  <a:pt x="247" y="272"/>
                  <a:pt x="246" y="271"/>
                  <a:pt x="245" y="271"/>
                </a:cubicBezTo>
                <a:cubicBezTo>
                  <a:pt x="245" y="272"/>
                  <a:pt x="245" y="272"/>
                  <a:pt x="245" y="272"/>
                </a:cubicBezTo>
                <a:close/>
                <a:moveTo>
                  <a:pt x="247" y="271"/>
                </a:moveTo>
                <a:cubicBezTo>
                  <a:pt x="248" y="271"/>
                  <a:pt x="249" y="270"/>
                  <a:pt x="250" y="270"/>
                </a:cubicBezTo>
                <a:cubicBezTo>
                  <a:pt x="250" y="270"/>
                  <a:pt x="250" y="271"/>
                  <a:pt x="250" y="271"/>
                </a:cubicBezTo>
                <a:cubicBezTo>
                  <a:pt x="251" y="270"/>
                  <a:pt x="251" y="269"/>
                  <a:pt x="253" y="268"/>
                </a:cubicBezTo>
                <a:cubicBezTo>
                  <a:pt x="251" y="267"/>
                  <a:pt x="250" y="269"/>
                  <a:pt x="249" y="268"/>
                </a:cubicBezTo>
                <a:cubicBezTo>
                  <a:pt x="249" y="271"/>
                  <a:pt x="247" y="269"/>
                  <a:pt x="247" y="271"/>
                </a:cubicBezTo>
                <a:close/>
                <a:moveTo>
                  <a:pt x="243" y="272"/>
                </a:moveTo>
                <a:cubicBezTo>
                  <a:pt x="243" y="273"/>
                  <a:pt x="243" y="273"/>
                  <a:pt x="243" y="273"/>
                </a:cubicBezTo>
                <a:cubicBezTo>
                  <a:pt x="244" y="273"/>
                  <a:pt x="244" y="273"/>
                  <a:pt x="244" y="273"/>
                </a:cubicBezTo>
                <a:cubicBezTo>
                  <a:pt x="244" y="273"/>
                  <a:pt x="244" y="273"/>
                  <a:pt x="245" y="273"/>
                </a:cubicBezTo>
                <a:cubicBezTo>
                  <a:pt x="244" y="273"/>
                  <a:pt x="244" y="272"/>
                  <a:pt x="243" y="272"/>
                </a:cubicBezTo>
                <a:close/>
                <a:moveTo>
                  <a:pt x="237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8" y="277"/>
                  <a:pt x="238" y="277"/>
                  <a:pt x="238" y="276"/>
                </a:cubicBezTo>
                <a:cubicBezTo>
                  <a:pt x="238" y="276"/>
                  <a:pt x="238" y="276"/>
                  <a:pt x="238" y="276"/>
                </a:cubicBezTo>
                <a:cubicBezTo>
                  <a:pt x="238" y="276"/>
                  <a:pt x="237" y="276"/>
                  <a:pt x="237" y="277"/>
                </a:cubicBezTo>
                <a:close/>
                <a:moveTo>
                  <a:pt x="232" y="280"/>
                </a:moveTo>
                <a:cubicBezTo>
                  <a:pt x="233" y="279"/>
                  <a:pt x="235" y="280"/>
                  <a:pt x="235" y="278"/>
                </a:cubicBezTo>
                <a:cubicBezTo>
                  <a:pt x="234" y="278"/>
                  <a:pt x="234" y="278"/>
                  <a:pt x="234" y="278"/>
                </a:cubicBezTo>
                <a:cubicBezTo>
                  <a:pt x="233" y="279"/>
                  <a:pt x="231" y="280"/>
                  <a:pt x="232" y="280"/>
                </a:cubicBezTo>
                <a:close/>
                <a:moveTo>
                  <a:pt x="239" y="276"/>
                </a:moveTo>
                <a:cubicBezTo>
                  <a:pt x="239" y="275"/>
                  <a:pt x="240" y="276"/>
                  <a:pt x="240" y="275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76"/>
                  <a:pt x="239" y="276"/>
                  <a:pt x="239" y="276"/>
                </a:cubicBezTo>
                <a:close/>
                <a:moveTo>
                  <a:pt x="231" y="278"/>
                </a:moveTo>
                <a:cubicBezTo>
                  <a:pt x="231" y="278"/>
                  <a:pt x="228" y="279"/>
                  <a:pt x="227" y="280"/>
                </a:cubicBezTo>
                <a:cubicBezTo>
                  <a:pt x="226" y="280"/>
                  <a:pt x="225" y="280"/>
                  <a:pt x="225" y="281"/>
                </a:cubicBezTo>
                <a:cubicBezTo>
                  <a:pt x="225" y="281"/>
                  <a:pt x="225" y="282"/>
                  <a:pt x="225" y="282"/>
                </a:cubicBezTo>
                <a:cubicBezTo>
                  <a:pt x="225" y="282"/>
                  <a:pt x="226" y="282"/>
                  <a:pt x="226" y="282"/>
                </a:cubicBezTo>
                <a:cubicBezTo>
                  <a:pt x="226" y="282"/>
                  <a:pt x="226" y="283"/>
                  <a:pt x="227" y="283"/>
                </a:cubicBezTo>
                <a:cubicBezTo>
                  <a:pt x="228" y="282"/>
                  <a:pt x="229" y="281"/>
                  <a:pt x="229" y="280"/>
                </a:cubicBezTo>
                <a:cubicBezTo>
                  <a:pt x="229" y="279"/>
                  <a:pt x="230" y="280"/>
                  <a:pt x="231" y="279"/>
                </a:cubicBezTo>
                <a:cubicBezTo>
                  <a:pt x="230" y="279"/>
                  <a:pt x="231" y="278"/>
                  <a:pt x="231" y="278"/>
                </a:cubicBezTo>
                <a:close/>
                <a:moveTo>
                  <a:pt x="442" y="246"/>
                </a:moveTo>
                <a:cubicBezTo>
                  <a:pt x="441" y="246"/>
                  <a:pt x="442" y="248"/>
                  <a:pt x="442" y="248"/>
                </a:cubicBezTo>
                <a:cubicBezTo>
                  <a:pt x="443" y="249"/>
                  <a:pt x="443" y="247"/>
                  <a:pt x="444" y="247"/>
                </a:cubicBezTo>
                <a:cubicBezTo>
                  <a:pt x="445" y="247"/>
                  <a:pt x="445" y="248"/>
                  <a:pt x="446" y="248"/>
                </a:cubicBezTo>
                <a:cubicBezTo>
                  <a:pt x="446" y="246"/>
                  <a:pt x="444" y="246"/>
                  <a:pt x="444" y="245"/>
                </a:cubicBezTo>
                <a:cubicBezTo>
                  <a:pt x="443" y="245"/>
                  <a:pt x="443" y="245"/>
                  <a:pt x="443" y="244"/>
                </a:cubicBezTo>
                <a:cubicBezTo>
                  <a:pt x="442" y="244"/>
                  <a:pt x="442" y="244"/>
                  <a:pt x="442" y="244"/>
                </a:cubicBezTo>
                <a:cubicBezTo>
                  <a:pt x="442" y="246"/>
                  <a:pt x="443" y="246"/>
                  <a:pt x="442" y="246"/>
                </a:cubicBezTo>
                <a:close/>
                <a:moveTo>
                  <a:pt x="192" y="305"/>
                </a:moveTo>
                <a:cubicBezTo>
                  <a:pt x="191" y="305"/>
                  <a:pt x="191" y="305"/>
                  <a:pt x="191" y="306"/>
                </a:cubicBezTo>
                <a:cubicBezTo>
                  <a:pt x="192" y="307"/>
                  <a:pt x="193" y="305"/>
                  <a:pt x="192" y="305"/>
                </a:cubicBezTo>
                <a:close/>
                <a:moveTo>
                  <a:pt x="429" y="259"/>
                </a:moveTo>
                <a:cubicBezTo>
                  <a:pt x="429" y="258"/>
                  <a:pt x="431" y="257"/>
                  <a:pt x="430" y="255"/>
                </a:cubicBezTo>
                <a:cubicBezTo>
                  <a:pt x="429" y="255"/>
                  <a:pt x="429" y="255"/>
                  <a:pt x="429" y="255"/>
                </a:cubicBezTo>
                <a:cubicBezTo>
                  <a:pt x="428" y="255"/>
                  <a:pt x="427" y="257"/>
                  <a:pt x="425" y="257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3" y="259"/>
                  <a:pt x="422" y="259"/>
                  <a:pt x="421" y="260"/>
                </a:cubicBezTo>
                <a:cubicBezTo>
                  <a:pt x="421" y="259"/>
                  <a:pt x="419" y="259"/>
                  <a:pt x="418" y="258"/>
                </a:cubicBezTo>
                <a:cubicBezTo>
                  <a:pt x="418" y="260"/>
                  <a:pt x="419" y="260"/>
                  <a:pt x="418" y="262"/>
                </a:cubicBezTo>
                <a:cubicBezTo>
                  <a:pt x="418" y="262"/>
                  <a:pt x="417" y="262"/>
                  <a:pt x="417" y="262"/>
                </a:cubicBezTo>
                <a:cubicBezTo>
                  <a:pt x="416" y="262"/>
                  <a:pt x="416" y="262"/>
                  <a:pt x="416" y="262"/>
                </a:cubicBezTo>
                <a:cubicBezTo>
                  <a:pt x="416" y="262"/>
                  <a:pt x="415" y="262"/>
                  <a:pt x="415" y="262"/>
                </a:cubicBezTo>
                <a:cubicBezTo>
                  <a:pt x="414" y="263"/>
                  <a:pt x="413" y="263"/>
                  <a:pt x="412" y="263"/>
                </a:cubicBezTo>
                <a:cubicBezTo>
                  <a:pt x="412" y="263"/>
                  <a:pt x="412" y="263"/>
                  <a:pt x="411" y="263"/>
                </a:cubicBezTo>
                <a:cubicBezTo>
                  <a:pt x="411" y="263"/>
                  <a:pt x="410" y="263"/>
                  <a:pt x="410" y="263"/>
                </a:cubicBezTo>
                <a:cubicBezTo>
                  <a:pt x="409" y="264"/>
                  <a:pt x="409" y="264"/>
                  <a:pt x="408" y="264"/>
                </a:cubicBezTo>
                <a:cubicBezTo>
                  <a:pt x="408" y="264"/>
                  <a:pt x="407" y="264"/>
                  <a:pt x="407" y="264"/>
                </a:cubicBezTo>
                <a:cubicBezTo>
                  <a:pt x="407" y="265"/>
                  <a:pt x="406" y="265"/>
                  <a:pt x="406" y="265"/>
                </a:cubicBezTo>
                <a:cubicBezTo>
                  <a:pt x="405" y="265"/>
                  <a:pt x="404" y="266"/>
                  <a:pt x="403" y="267"/>
                </a:cubicBezTo>
                <a:cubicBezTo>
                  <a:pt x="401" y="267"/>
                  <a:pt x="399" y="268"/>
                  <a:pt x="399" y="268"/>
                </a:cubicBezTo>
                <a:cubicBezTo>
                  <a:pt x="399" y="268"/>
                  <a:pt x="400" y="269"/>
                  <a:pt x="400" y="269"/>
                </a:cubicBezTo>
                <a:cubicBezTo>
                  <a:pt x="400" y="270"/>
                  <a:pt x="401" y="270"/>
                  <a:pt x="400" y="271"/>
                </a:cubicBezTo>
                <a:cubicBezTo>
                  <a:pt x="399" y="270"/>
                  <a:pt x="398" y="272"/>
                  <a:pt x="397" y="271"/>
                </a:cubicBezTo>
                <a:cubicBezTo>
                  <a:pt x="396" y="272"/>
                  <a:pt x="396" y="274"/>
                  <a:pt x="394" y="273"/>
                </a:cubicBezTo>
                <a:cubicBezTo>
                  <a:pt x="393" y="273"/>
                  <a:pt x="396" y="271"/>
                  <a:pt x="394" y="271"/>
                </a:cubicBezTo>
                <a:cubicBezTo>
                  <a:pt x="394" y="270"/>
                  <a:pt x="393" y="271"/>
                  <a:pt x="393" y="271"/>
                </a:cubicBezTo>
                <a:cubicBezTo>
                  <a:pt x="392" y="272"/>
                  <a:pt x="391" y="271"/>
                  <a:pt x="391" y="272"/>
                </a:cubicBezTo>
                <a:cubicBezTo>
                  <a:pt x="390" y="273"/>
                  <a:pt x="391" y="273"/>
                  <a:pt x="391" y="274"/>
                </a:cubicBezTo>
                <a:cubicBezTo>
                  <a:pt x="390" y="274"/>
                  <a:pt x="390" y="275"/>
                  <a:pt x="390" y="275"/>
                </a:cubicBezTo>
                <a:cubicBezTo>
                  <a:pt x="390" y="275"/>
                  <a:pt x="389" y="275"/>
                  <a:pt x="389" y="275"/>
                </a:cubicBezTo>
                <a:cubicBezTo>
                  <a:pt x="388" y="276"/>
                  <a:pt x="388" y="276"/>
                  <a:pt x="387" y="277"/>
                </a:cubicBezTo>
                <a:cubicBezTo>
                  <a:pt x="386" y="276"/>
                  <a:pt x="386" y="276"/>
                  <a:pt x="385" y="276"/>
                </a:cubicBezTo>
                <a:cubicBezTo>
                  <a:pt x="385" y="277"/>
                  <a:pt x="384" y="277"/>
                  <a:pt x="384" y="278"/>
                </a:cubicBezTo>
                <a:cubicBezTo>
                  <a:pt x="383" y="277"/>
                  <a:pt x="382" y="278"/>
                  <a:pt x="381" y="278"/>
                </a:cubicBezTo>
                <a:cubicBezTo>
                  <a:pt x="380" y="278"/>
                  <a:pt x="380" y="278"/>
                  <a:pt x="379" y="279"/>
                </a:cubicBezTo>
                <a:cubicBezTo>
                  <a:pt x="377" y="279"/>
                  <a:pt x="376" y="280"/>
                  <a:pt x="374" y="280"/>
                </a:cubicBezTo>
                <a:cubicBezTo>
                  <a:pt x="373" y="281"/>
                  <a:pt x="372" y="281"/>
                  <a:pt x="371" y="282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8" y="282"/>
                  <a:pt x="367" y="282"/>
                  <a:pt x="367" y="282"/>
                </a:cubicBezTo>
                <a:cubicBezTo>
                  <a:pt x="366" y="283"/>
                  <a:pt x="365" y="283"/>
                  <a:pt x="364" y="284"/>
                </a:cubicBezTo>
                <a:cubicBezTo>
                  <a:pt x="364" y="284"/>
                  <a:pt x="364" y="284"/>
                  <a:pt x="363" y="284"/>
                </a:cubicBezTo>
                <a:cubicBezTo>
                  <a:pt x="363" y="284"/>
                  <a:pt x="363" y="285"/>
                  <a:pt x="363" y="285"/>
                </a:cubicBezTo>
                <a:cubicBezTo>
                  <a:pt x="363" y="285"/>
                  <a:pt x="362" y="285"/>
                  <a:pt x="362" y="286"/>
                </a:cubicBezTo>
                <a:cubicBezTo>
                  <a:pt x="363" y="287"/>
                  <a:pt x="364" y="286"/>
                  <a:pt x="365" y="287"/>
                </a:cubicBezTo>
                <a:cubicBezTo>
                  <a:pt x="365" y="285"/>
                  <a:pt x="365" y="286"/>
                  <a:pt x="366" y="285"/>
                </a:cubicBezTo>
                <a:cubicBezTo>
                  <a:pt x="367" y="285"/>
                  <a:pt x="368" y="284"/>
                  <a:pt x="369" y="284"/>
                </a:cubicBezTo>
                <a:cubicBezTo>
                  <a:pt x="370" y="284"/>
                  <a:pt x="371" y="283"/>
                  <a:pt x="372" y="283"/>
                </a:cubicBezTo>
                <a:cubicBezTo>
                  <a:pt x="374" y="282"/>
                  <a:pt x="375" y="282"/>
                  <a:pt x="377" y="282"/>
                </a:cubicBezTo>
                <a:cubicBezTo>
                  <a:pt x="378" y="281"/>
                  <a:pt x="380" y="280"/>
                  <a:pt x="381" y="280"/>
                </a:cubicBezTo>
                <a:cubicBezTo>
                  <a:pt x="381" y="280"/>
                  <a:pt x="381" y="280"/>
                  <a:pt x="381" y="280"/>
                </a:cubicBezTo>
                <a:cubicBezTo>
                  <a:pt x="382" y="280"/>
                  <a:pt x="382" y="280"/>
                  <a:pt x="383" y="280"/>
                </a:cubicBezTo>
                <a:cubicBezTo>
                  <a:pt x="384" y="280"/>
                  <a:pt x="385" y="278"/>
                  <a:pt x="386" y="279"/>
                </a:cubicBezTo>
                <a:cubicBezTo>
                  <a:pt x="388" y="278"/>
                  <a:pt x="389" y="277"/>
                  <a:pt x="391" y="277"/>
                </a:cubicBezTo>
                <a:cubicBezTo>
                  <a:pt x="391" y="276"/>
                  <a:pt x="392" y="275"/>
                  <a:pt x="393" y="275"/>
                </a:cubicBezTo>
                <a:cubicBezTo>
                  <a:pt x="394" y="276"/>
                  <a:pt x="394" y="275"/>
                  <a:pt x="395" y="275"/>
                </a:cubicBezTo>
                <a:cubicBezTo>
                  <a:pt x="396" y="275"/>
                  <a:pt x="397" y="274"/>
                  <a:pt x="398" y="274"/>
                </a:cubicBezTo>
                <a:cubicBezTo>
                  <a:pt x="399" y="274"/>
                  <a:pt x="400" y="274"/>
                  <a:pt x="402" y="274"/>
                </a:cubicBezTo>
                <a:cubicBezTo>
                  <a:pt x="403" y="274"/>
                  <a:pt x="404" y="273"/>
                  <a:pt x="405" y="272"/>
                </a:cubicBezTo>
                <a:cubicBezTo>
                  <a:pt x="406" y="273"/>
                  <a:pt x="406" y="272"/>
                  <a:pt x="407" y="272"/>
                </a:cubicBezTo>
                <a:cubicBezTo>
                  <a:pt x="408" y="271"/>
                  <a:pt x="409" y="271"/>
                  <a:pt x="410" y="270"/>
                </a:cubicBezTo>
                <a:cubicBezTo>
                  <a:pt x="411" y="270"/>
                  <a:pt x="411" y="269"/>
                  <a:pt x="412" y="269"/>
                </a:cubicBezTo>
                <a:cubicBezTo>
                  <a:pt x="413" y="268"/>
                  <a:pt x="413" y="267"/>
                  <a:pt x="414" y="266"/>
                </a:cubicBezTo>
                <a:cubicBezTo>
                  <a:pt x="414" y="267"/>
                  <a:pt x="415" y="267"/>
                  <a:pt x="416" y="268"/>
                </a:cubicBezTo>
                <a:cubicBezTo>
                  <a:pt x="416" y="267"/>
                  <a:pt x="417" y="266"/>
                  <a:pt x="417" y="265"/>
                </a:cubicBezTo>
                <a:cubicBezTo>
                  <a:pt x="419" y="265"/>
                  <a:pt x="421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3" y="263"/>
                  <a:pt x="424" y="262"/>
                  <a:pt x="423" y="261"/>
                </a:cubicBezTo>
                <a:cubicBezTo>
                  <a:pt x="423" y="261"/>
                  <a:pt x="423" y="261"/>
                  <a:pt x="423" y="261"/>
                </a:cubicBezTo>
                <a:cubicBezTo>
                  <a:pt x="426" y="261"/>
                  <a:pt x="427" y="259"/>
                  <a:pt x="429" y="259"/>
                </a:cubicBezTo>
                <a:close/>
                <a:moveTo>
                  <a:pt x="276" y="253"/>
                </a:moveTo>
                <a:cubicBezTo>
                  <a:pt x="276" y="255"/>
                  <a:pt x="274" y="254"/>
                  <a:pt x="275" y="256"/>
                </a:cubicBezTo>
                <a:cubicBezTo>
                  <a:pt x="276" y="255"/>
                  <a:pt x="276" y="255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5"/>
                  <a:pt x="277" y="253"/>
                  <a:pt x="276" y="253"/>
                </a:cubicBezTo>
                <a:close/>
                <a:moveTo>
                  <a:pt x="149" y="348"/>
                </a:moveTo>
                <a:cubicBezTo>
                  <a:pt x="149" y="347"/>
                  <a:pt x="148" y="346"/>
                  <a:pt x="147" y="346"/>
                </a:cubicBezTo>
                <a:cubicBezTo>
                  <a:pt x="147" y="348"/>
                  <a:pt x="149" y="348"/>
                  <a:pt x="148" y="350"/>
                </a:cubicBezTo>
                <a:cubicBezTo>
                  <a:pt x="149" y="351"/>
                  <a:pt x="147" y="347"/>
                  <a:pt x="149" y="348"/>
                </a:cubicBezTo>
                <a:close/>
                <a:moveTo>
                  <a:pt x="356" y="285"/>
                </a:moveTo>
                <a:cubicBezTo>
                  <a:pt x="356" y="286"/>
                  <a:pt x="355" y="286"/>
                  <a:pt x="353" y="287"/>
                </a:cubicBezTo>
                <a:cubicBezTo>
                  <a:pt x="353" y="288"/>
                  <a:pt x="352" y="288"/>
                  <a:pt x="352" y="289"/>
                </a:cubicBezTo>
                <a:cubicBezTo>
                  <a:pt x="351" y="290"/>
                  <a:pt x="348" y="290"/>
                  <a:pt x="348" y="292"/>
                </a:cubicBezTo>
                <a:cubicBezTo>
                  <a:pt x="350" y="293"/>
                  <a:pt x="350" y="291"/>
                  <a:pt x="352" y="291"/>
                </a:cubicBezTo>
                <a:cubicBezTo>
                  <a:pt x="353" y="291"/>
                  <a:pt x="353" y="291"/>
                  <a:pt x="354" y="291"/>
                </a:cubicBezTo>
                <a:cubicBezTo>
                  <a:pt x="355" y="290"/>
                  <a:pt x="355" y="289"/>
                  <a:pt x="356" y="287"/>
                </a:cubicBezTo>
                <a:cubicBezTo>
                  <a:pt x="357" y="287"/>
                  <a:pt x="359" y="287"/>
                  <a:pt x="359" y="285"/>
                </a:cubicBezTo>
                <a:cubicBezTo>
                  <a:pt x="359" y="284"/>
                  <a:pt x="358" y="285"/>
                  <a:pt x="356" y="285"/>
                </a:cubicBezTo>
                <a:close/>
                <a:moveTo>
                  <a:pt x="163" y="330"/>
                </a:move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1" y="331"/>
                  <a:pt x="160" y="331"/>
                  <a:pt x="161" y="332"/>
                </a:cubicBezTo>
                <a:cubicBezTo>
                  <a:pt x="161" y="332"/>
                  <a:pt x="162" y="331"/>
                  <a:pt x="162" y="331"/>
                </a:cubicBezTo>
                <a:cubicBezTo>
                  <a:pt x="162" y="331"/>
                  <a:pt x="163" y="331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lose/>
                <a:moveTo>
                  <a:pt x="324" y="300"/>
                </a:moveTo>
                <a:cubicBezTo>
                  <a:pt x="324" y="300"/>
                  <a:pt x="323" y="299"/>
                  <a:pt x="322" y="300"/>
                </a:cubicBezTo>
                <a:cubicBezTo>
                  <a:pt x="322" y="300"/>
                  <a:pt x="321" y="300"/>
                  <a:pt x="322" y="301"/>
                </a:cubicBezTo>
                <a:cubicBezTo>
                  <a:pt x="323" y="302"/>
                  <a:pt x="323" y="301"/>
                  <a:pt x="324" y="301"/>
                </a:cubicBezTo>
                <a:cubicBezTo>
                  <a:pt x="326" y="301"/>
                  <a:pt x="327" y="300"/>
                  <a:pt x="328" y="300"/>
                </a:cubicBezTo>
                <a:cubicBezTo>
                  <a:pt x="328" y="300"/>
                  <a:pt x="329" y="300"/>
                  <a:pt x="329" y="299"/>
                </a:cubicBezTo>
                <a:cubicBezTo>
                  <a:pt x="329" y="299"/>
                  <a:pt x="328" y="298"/>
                  <a:pt x="328" y="298"/>
                </a:cubicBezTo>
                <a:cubicBezTo>
                  <a:pt x="327" y="299"/>
                  <a:pt x="326" y="299"/>
                  <a:pt x="324" y="300"/>
                </a:cubicBezTo>
                <a:close/>
                <a:moveTo>
                  <a:pt x="338" y="296"/>
                </a:moveTo>
                <a:cubicBezTo>
                  <a:pt x="340" y="296"/>
                  <a:pt x="340" y="295"/>
                  <a:pt x="342" y="295"/>
                </a:cubicBezTo>
                <a:cubicBezTo>
                  <a:pt x="342" y="294"/>
                  <a:pt x="343" y="295"/>
                  <a:pt x="344" y="294"/>
                </a:cubicBezTo>
                <a:cubicBezTo>
                  <a:pt x="343" y="293"/>
                  <a:pt x="343" y="293"/>
                  <a:pt x="342" y="293"/>
                </a:cubicBezTo>
                <a:cubicBezTo>
                  <a:pt x="341" y="294"/>
                  <a:pt x="338" y="294"/>
                  <a:pt x="338" y="296"/>
                </a:cubicBezTo>
                <a:close/>
                <a:moveTo>
                  <a:pt x="146" y="387"/>
                </a:moveTo>
                <a:cubicBezTo>
                  <a:pt x="146" y="387"/>
                  <a:pt x="146" y="386"/>
                  <a:pt x="146" y="386"/>
                </a:cubicBezTo>
                <a:cubicBezTo>
                  <a:pt x="146" y="386"/>
                  <a:pt x="147" y="386"/>
                  <a:pt x="147" y="386"/>
                </a:cubicBezTo>
                <a:cubicBezTo>
                  <a:pt x="147" y="386"/>
                  <a:pt x="147" y="385"/>
                  <a:pt x="148" y="385"/>
                </a:cubicBezTo>
                <a:cubicBezTo>
                  <a:pt x="146" y="384"/>
                  <a:pt x="146" y="385"/>
                  <a:pt x="146" y="386"/>
                </a:cubicBezTo>
                <a:cubicBezTo>
                  <a:pt x="146" y="386"/>
                  <a:pt x="146" y="386"/>
                  <a:pt x="145" y="386"/>
                </a:cubicBezTo>
                <a:cubicBezTo>
                  <a:pt x="146" y="386"/>
                  <a:pt x="145" y="386"/>
                  <a:pt x="145" y="386"/>
                </a:cubicBezTo>
                <a:cubicBezTo>
                  <a:pt x="145" y="387"/>
                  <a:pt x="145" y="387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9"/>
                  <a:pt x="143" y="388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4" y="389"/>
                  <a:pt x="144" y="389"/>
                  <a:pt x="145" y="388"/>
                </a:cubicBezTo>
                <a:cubicBezTo>
                  <a:pt x="145" y="387"/>
                  <a:pt x="146" y="387"/>
                  <a:pt x="146" y="387"/>
                </a:cubicBezTo>
                <a:close/>
                <a:moveTo>
                  <a:pt x="187" y="312"/>
                </a:moveTo>
                <a:cubicBezTo>
                  <a:pt x="188" y="311"/>
                  <a:pt x="189" y="309"/>
                  <a:pt x="187" y="309"/>
                </a:cubicBezTo>
                <a:cubicBezTo>
                  <a:pt x="186" y="310"/>
                  <a:pt x="186" y="311"/>
                  <a:pt x="187" y="312"/>
                </a:cubicBezTo>
                <a:close/>
                <a:moveTo>
                  <a:pt x="190" y="308"/>
                </a:moveTo>
                <a:cubicBezTo>
                  <a:pt x="190" y="308"/>
                  <a:pt x="191" y="307"/>
                  <a:pt x="191" y="307"/>
                </a:cubicBezTo>
                <a:cubicBezTo>
                  <a:pt x="189" y="306"/>
                  <a:pt x="189" y="308"/>
                  <a:pt x="190" y="308"/>
                </a:cubicBezTo>
                <a:close/>
                <a:moveTo>
                  <a:pt x="186" y="311"/>
                </a:moveTo>
                <a:cubicBezTo>
                  <a:pt x="185" y="310"/>
                  <a:pt x="186" y="309"/>
                  <a:pt x="185" y="309"/>
                </a:cubicBezTo>
                <a:cubicBezTo>
                  <a:pt x="184" y="310"/>
                  <a:pt x="183" y="310"/>
                  <a:pt x="183" y="312"/>
                </a:cubicBezTo>
                <a:cubicBezTo>
                  <a:pt x="182" y="313"/>
                  <a:pt x="181" y="312"/>
                  <a:pt x="181" y="314"/>
                </a:cubicBezTo>
                <a:cubicBezTo>
                  <a:pt x="181" y="314"/>
                  <a:pt x="182" y="315"/>
                  <a:pt x="183" y="315"/>
                </a:cubicBezTo>
                <a:cubicBezTo>
                  <a:pt x="183" y="314"/>
                  <a:pt x="184" y="314"/>
                  <a:pt x="184" y="314"/>
                </a:cubicBezTo>
                <a:cubicBezTo>
                  <a:pt x="185" y="313"/>
                  <a:pt x="184" y="313"/>
                  <a:pt x="184" y="312"/>
                </a:cubicBezTo>
                <a:cubicBezTo>
                  <a:pt x="185" y="311"/>
                  <a:pt x="186" y="312"/>
                  <a:pt x="186" y="311"/>
                </a:cubicBezTo>
                <a:close/>
                <a:moveTo>
                  <a:pt x="165" y="328"/>
                </a:moveTo>
                <a:cubicBezTo>
                  <a:pt x="164" y="328"/>
                  <a:pt x="163" y="329"/>
                  <a:pt x="163" y="330"/>
                </a:cubicBezTo>
                <a:cubicBezTo>
                  <a:pt x="164" y="330"/>
                  <a:pt x="164" y="329"/>
                  <a:pt x="165" y="328"/>
                </a:cubicBezTo>
                <a:close/>
                <a:moveTo>
                  <a:pt x="177" y="318"/>
                </a:moveTo>
                <a:cubicBezTo>
                  <a:pt x="179" y="319"/>
                  <a:pt x="180" y="317"/>
                  <a:pt x="178" y="317"/>
                </a:cubicBezTo>
                <a:lnTo>
                  <a:pt x="177" y="318"/>
                </a:lnTo>
                <a:close/>
                <a:moveTo>
                  <a:pt x="170" y="323"/>
                </a:moveTo>
                <a:cubicBezTo>
                  <a:pt x="170" y="322"/>
                  <a:pt x="169" y="322"/>
                  <a:pt x="168" y="323"/>
                </a:cubicBezTo>
                <a:cubicBezTo>
                  <a:pt x="169" y="324"/>
                  <a:pt x="170" y="324"/>
                  <a:pt x="170" y="323"/>
                </a:cubicBezTo>
                <a:close/>
                <a:moveTo>
                  <a:pt x="166" y="325"/>
                </a:moveTo>
                <a:cubicBezTo>
                  <a:pt x="166" y="326"/>
                  <a:pt x="166" y="326"/>
                  <a:pt x="166" y="327"/>
                </a:cubicBezTo>
                <a:cubicBezTo>
                  <a:pt x="167" y="326"/>
                  <a:pt x="168" y="326"/>
                  <a:pt x="168" y="325"/>
                </a:cubicBezTo>
                <a:cubicBezTo>
                  <a:pt x="167" y="325"/>
                  <a:pt x="167" y="325"/>
                  <a:pt x="166" y="325"/>
                </a:cubicBezTo>
                <a:close/>
                <a:moveTo>
                  <a:pt x="168" y="327"/>
                </a:moveTo>
                <a:cubicBezTo>
                  <a:pt x="170" y="328"/>
                  <a:pt x="170" y="327"/>
                  <a:pt x="171" y="326"/>
                </a:cubicBezTo>
                <a:cubicBezTo>
                  <a:pt x="172" y="326"/>
                  <a:pt x="173" y="325"/>
                  <a:pt x="173" y="324"/>
                </a:cubicBezTo>
                <a:cubicBezTo>
                  <a:pt x="173" y="324"/>
                  <a:pt x="173" y="324"/>
                  <a:pt x="172" y="323"/>
                </a:cubicBezTo>
                <a:cubicBezTo>
                  <a:pt x="172" y="324"/>
                  <a:pt x="172" y="324"/>
                  <a:pt x="171" y="323"/>
                </a:cubicBezTo>
                <a:cubicBezTo>
                  <a:pt x="170" y="325"/>
                  <a:pt x="168" y="326"/>
                  <a:pt x="168" y="327"/>
                </a:cubicBezTo>
                <a:close/>
                <a:moveTo>
                  <a:pt x="174" y="322"/>
                </a:moveTo>
                <a:cubicBezTo>
                  <a:pt x="175" y="323"/>
                  <a:pt x="175" y="322"/>
                  <a:pt x="176" y="321"/>
                </a:cubicBezTo>
                <a:cubicBezTo>
                  <a:pt x="176" y="321"/>
                  <a:pt x="177" y="320"/>
                  <a:pt x="177" y="319"/>
                </a:cubicBezTo>
                <a:cubicBezTo>
                  <a:pt x="176" y="319"/>
                  <a:pt x="176" y="318"/>
                  <a:pt x="175" y="317"/>
                </a:cubicBezTo>
                <a:cubicBezTo>
                  <a:pt x="174" y="319"/>
                  <a:pt x="175" y="319"/>
                  <a:pt x="175" y="320"/>
                </a:cubicBezTo>
                <a:cubicBezTo>
                  <a:pt x="175" y="321"/>
                  <a:pt x="173" y="321"/>
                  <a:pt x="174" y="322"/>
                </a:cubicBezTo>
                <a:close/>
                <a:moveTo>
                  <a:pt x="612" y="103"/>
                </a:moveTo>
                <a:cubicBezTo>
                  <a:pt x="618" y="113"/>
                  <a:pt x="623" y="123"/>
                  <a:pt x="626" y="134"/>
                </a:cubicBezTo>
                <a:cubicBezTo>
                  <a:pt x="627" y="136"/>
                  <a:pt x="627" y="139"/>
                  <a:pt x="628" y="141"/>
                </a:cubicBezTo>
                <a:cubicBezTo>
                  <a:pt x="628" y="141"/>
                  <a:pt x="628" y="141"/>
                  <a:pt x="628" y="141"/>
                </a:cubicBezTo>
                <a:cubicBezTo>
                  <a:pt x="627" y="141"/>
                  <a:pt x="628" y="142"/>
                  <a:pt x="628" y="143"/>
                </a:cubicBezTo>
                <a:cubicBezTo>
                  <a:pt x="628" y="144"/>
                  <a:pt x="628" y="144"/>
                  <a:pt x="628" y="145"/>
                </a:cubicBezTo>
                <a:cubicBezTo>
                  <a:pt x="628" y="146"/>
                  <a:pt x="630" y="147"/>
                  <a:pt x="630" y="149"/>
                </a:cubicBezTo>
                <a:cubicBezTo>
                  <a:pt x="630" y="149"/>
                  <a:pt x="630" y="149"/>
                  <a:pt x="630" y="149"/>
                </a:cubicBezTo>
                <a:cubicBezTo>
                  <a:pt x="630" y="150"/>
                  <a:pt x="630" y="150"/>
                  <a:pt x="630" y="150"/>
                </a:cubicBezTo>
                <a:cubicBezTo>
                  <a:pt x="630" y="151"/>
                  <a:pt x="630" y="151"/>
                  <a:pt x="630" y="152"/>
                </a:cubicBezTo>
                <a:cubicBezTo>
                  <a:pt x="631" y="152"/>
                  <a:pt x="630" y="152"/>
                  <a:pt x="630" y="152"/>
                </a:cubicBezTo>
                <a:cubicBezTo>
                  <a:pt x="631" y="154"/>
                  <a:pt x="631" y="155"/>
                  <a:pt x="631" y="156"/>
                </a:cubicBezTo>
                <a:cubicBezTo>
                  <a:pt x="630" y="156"/>
                  <a:pt x="631" y="157"/>
                  <a:pt x="630" y="158"/>
                </a:cubicBezTo>
                <a:cubicBezTo>
                  <a:pt x="630" y="159"/>
                  <a:pt x="631" y="160"/>
                  <a:pt x="630" y="161"/>
                </a:cubicBezTo>
                <a:cubicBezTo>
                  <a:pt x="632" y="164"/>
                  <a:pt x="632" y="167"/>
                  <a:pt x="633" y="171"/>
                </a:cubicBezTo>
                <a:cubicBezTo>
                  <a:pt x="632" y="173"/>
                  <a:pt x="634" y="175"/>
                  <a:pt x="634" y="177"/>
                </a:cubicBezTo>
                <a:cubicBezTo>
                  <a:pt x="634" y="178"/>
                  <a:pt x="633" y="179"/>
                  <a:pt x="633" y="179"/>
                </a:cubicBezTo>
                <a:cubicBezTo>
                  <a:pt x="633" y="180"/>
                  <a:pt x="634" y="180"/>
                  <a:pt x="633" y="180"/>
                </a:cubicBezTo>
                <a:cubicBezTo>
                  <a:pt x="633" y="180"/>
                  <a:pt x="633" y="181"/>
                  <a:pt x="633" y="181"/>
                </a:cubicBezTo>
                <a:cubicBezTo>
                  <a:pt x="633" y="182"/>
                  <a:pt x="633" y="182"/>
                  <a:pt x="633" y="183"/>
                </a:cubicBezTo>
                <a:cubicBezTo>
                  <a:pt x="633" y="184"/>
                  <a:pt x="634" y="184"/>
                  <a:pt x="634" y="185"/>
                </a:cubicBezTo>
                <a:cubicBezTo>
                  <a:pt x="635" y="186"/>
                  <a:pt x="633" y="188"/>
                  <a:pt x="633" y="189"/>
                </a:cubicBezTo>
                <a:cubicBezTo>
                  <a:pt x="633" y="189"/>
                  <a:pt x="633" y="190"/>
                  <a:pt x="633" y="190"/>
                </a:cubicBezTo>
                <a:cubicBezTo>
                  <a:pt x="633" y="192"/>
                  <a:pt x="632" y="194"/>
                  <a:pt x="632" y="195"/>
                </a:cubicBezTo>
                <a:cubicBezTo>
                  <a:pt x="633" y="197"/>
                  <a:pt x="632" y="200"/>
                  <a:pt x="632" y="203"/>
                </a:cubicBezTo>
                <a:cubicBezTo>
                  <a:pt x="632" y="204"/>
                  <a:pt x="632" y="205"/>
                  <a:pt x="631" y="205"/>
                </a:cubicBezTo>
                <a:cubicBezTo>
                  <a:pt x="632" y="205"/>
                  <a:pt x="632" y="205"/>
                  <a:pt x="632" y="205"/>
                </a:cubicBezTo>
                <a:cubicBezTo>
                  <a:pt x="631" y="207"/>
                  <a:pt x="632" y="209"/>
                  <a:pt x="631" y="211"/>
                </a:cubicBezTo>
                <a:cubicBezTo>
                  <a:pt x="631" y="212"/>
                  <a:pt x="631" y="213"/>
                  <a:pt x="631" y="214"/>
                </a:cubicBezTo>
                <a:cubicBezTo>
                  <a:pt x="631" y="214"/>
                  <a:pt x="631" y="214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6"/>
                  <a:pt x="630" y="217"/>
                  <a:pt x="630" y="218"/>
                </a:cubicBezTo>
                <a:cubicBezTo>
                  <a:pt x="630" y="218"/>
                  <a:pt x="630" y="219"/>
                  <a:pt x="630" y="219"/>
                </a:cubicBezTo>
                <a:cubicBezTo>
                  <a:pt x="631" y="221"/>
                  <a:pt x="628" y="222"/>
                  <a:pt x="629" y="223"/>
                </a:cubicBezTo>
                <a:cubicBezTo>
                  <a:pt x="629" y="223"/>
                  <a:pt x="628" y="224"/>
                  <a:pt x="628" y="224"/>
                </a:cubicBezTo>
                <a:cubicBezTo>
                  <a:pt x="628" y="226"/>
                  <a:pt x="627" y="227"/>
                  <a:pt x="626" y="229"/>
                </a:cubicBezTo>
                <a:cubicBezTo>
                  <a:pt x="627" y="231"/>
                  <a:pt x="626" y="234"/>
                  <a:pt x="625" y="236"/>
                </a:cubicBezTo>
                <a:cubicBezTo>
                  <a:pt x="625" y="237"/>
                  <a:pt x="625" y="238"/>
                  <a:pt x="624" y="238"/>
                </a:cubicBezTo>
                <a:cubicBezTo>
                  <a:pt x="625" y="239"/>
                  <a:pt x="625" y="239"/>
                  <a:pt x="625" y="240"/>
                </a:cubicBezTo>
                <a:cubicBezTo>
                  <a:pt x="625" y="240"/>
                  <a:pt x="625" y="239"/>
                  <a:pt x="625" y="239"/>
                </a:cubicBezTo>
                <a:cubicBezTo>
                  <a:pt x="625" y="240"/>
                  <a:pt x="625" y="240"/>
                  <a:pt x="625" y="241"/>
                </a:cubicBezTo>
                <a:cubicBezTo>
                  <a:pt x="625" y="241"/>
                  <a:pt x="625" y="242"/>
                  <a:pt x="625" y="242"/>
                </a:cubicBezTo>
                <a:cubicBezTo>
                  <a:pt x="625" y="242"/>
                  <a:pt x="624" y="243"/>
                  <a:pt x="624" y="243"/>
                </a:cubicBezTo>
                <a:cubicBezTo>
                  <a:pt x="624" y="244"/>
                  <a:pt x="624" y="245"/>
                  <a:pt x="624" y="245"/>
                </a:cubicBezTo>
                <a:cubicBezTo>
                  <a:pt x="624" y="246"/>
                  <a:pt x="624" y="246"/>
                  <a:pt x="624" y="247"/>
                </a:cubicBezTo>
                <a:cubicBezTo>
                  <a:pt x="624" y="247"/>
                  <a:pt x="624" y="247"/>
                  <a:pt x="624" y="247"/>
                </a:cubicBezTo>
                <a:cubicBezTo>
                  <a:pt x="623" y="247"/>
                  <a:pt x="624" y="248"/>
                  <a:pt x="624" y="248"/>
                </a:cubicBezTo>
                <a:cubicBezTo>
                  <a:pt x="624" y="248"/>
                  <a:pt x="623" y="248"/>
                  <a:pt x="623" y="248"/>
                </a:cubicBezTo>
                <a:cubicBezTo>
                  <a:pt x="623" y="249"/>
                  <a:pt x="624" y="251"/>
                  <a:pt x="624" y="251"/>
                </a:cubicBezTo>
                <a:cubicBezTo>
                  <a:pt x="624" y="250"/>
                  <a:pt x="624" y="251"/>
                  <a:pt x="625" y="251"/>
                </a:cubicBezTo>
                <a:cubicBezTo>
                  <a:pt x="624" y="253"/>
                  <a:pt x="624" y="254"/>
                  <a:pt x="624" y="256"/>
                </a:cubicBezTo>
                <a:cubicBezTo>
                  <a:pt x="624" y="256"/>
                  <a:pt x="624" y="257"/>
                  <a:pt x="624" y="257"/>
                </a:cubicBezTo>
                <a:cubicBezTo>
                  <a:pt x="623" y="258"/>
                  <a:pt x="623" y="256"/>
                  <a:pt x="623" y="255"/>
                </a:cubicBezTo>
                <a:cubicBezTo>
                  <a:pt x="623" y="255"/>
                  <a:pt x="624" y="251"/>
                  <a:pt x="622" y="252"/>
                </a:cubicBezTo>
                <a:cubicBezTo>
                  <a:pt x="623" y="254"/>
                  <a:pt x="622" y="255"/>
                  <a:pt x="622" y="255"/>
                </a:cubicBezTo>
                <a:cubicBezTo>
                  <a:pt x="622" y="256"/>
                  <a:pt x="622" y="257"/>
                  <a:pt x="621" y="257"/>
                </a:cubicBezTo>
                <a:cubicBezTo>
                  <a:pt x="621" y="258"/>
                  <a:pt x="621" y="260"/>
                  <a:pt x="621" y="261"/>
                </a:cubicBezTo>
                <a:cubicBezTo>
                  <a:pt x="620" y="262"/>
                  <a:pt x="621" y="262"/>
                  <a:pt x="621" y="264"/>
                </a:cubicBezTo>
                <a:cubicBezTo>
                  <a:pt x="621" y="265"/>
                  <a:pt x="620" y="264"/>
                  <a:pt x="621" y="266"/>
                </a:cubicBezTo>
                <a:cubicBezTo>
                  <a:pt x="621" y="266"/>
                  <a:pt x="621" y="267"/>
                  <a:pt x="621" y="267"/>
                </a:cubicBezTo>
                <a:cubicBezTo>
                  <a:pt x="621" y="266"/>
                  <a:pt x="623" y="263"/>
                  <a:pt x="623" y="262"/>
                </a:cubicBezTo>
                <a:cubicBezTo>
                  <a:pt x="623" y="262"/>
                  <a:pt x="623" y="261"/>
                  <a:pt x="624" y="260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23" y="265"/>
                  <a:pt x="624" y="272"/>
                  <a:pt x="622" y="276"/>
                </a:cubicBezTo>
                <a:cubicBezTo>
                  <a:pt x="622" y="276"/>
                  <a:pt x="622" y="276"/>
                  <a:pt x="622" y="276"/>
                </a:cubicBezTo>
                <a:cubicBezTo>
                  <a:pt x="621" y="277"/>
                  <a:pt x="622" y="273"/>
                  <a:pt x="621" y="273"/>
                </a:cubicBezTo>
                <a:cubicBezTo>
                  <a:pt x="620" y="273"/>
                  <a:pt x="621" y="274"/>
                  <a:pt x="621" y="275"/>
                </a:cubicBezTo>
                <a:cubicBezTo>
                  <a:pt x="621" y="277"/>
                  <a:pt x="621" y="280"/>
                  <a:pt x="621" y="282"/>
                </a:cubicBezTo>
                <a:cubicBezTo>
                  <a:pt x="621" y="283"/>
                  <a:pt x="620" y="284"/>
                  <a:pt x="621" y="284"/>
                </a:cubicBezTo>
                <a:cubicBezTo>
                  <a:pt x="621" y="284"/>
                  <a:pt x="621" y="289"/>
                  <a:pt x="621" y="289"/>
                </a:cubicBezTo>
                <a:cubicBezTo>
                  <a:pt x="621" y="289"/>
                  <a:pt x="621" y="290"/>
                  <a:pt x="621" y="290"/>
                </a:cubicBezTo>
                <a:cubicBezTo>
                  <a:pt x="621" y="291"/>
                  <a:pt x="622" y="291"/>
                  <a:pt x="622" y="292"/>
                </a:cubicBezTo>
                <a:cubicBezTo>
                  <a:pt x="621" y="293"/>
                  <a:pt x="622" y="295"/>
                  <a:pt x="622" y="297"/>
                </a:cubicBezTo>
                <a:cubicBezTo>
                  <a:pt x="622" y="298"/>
                  <a:pt x="622" y="299"/>
                  <a:pt x="622" y="300"/>
                </a:cubicBezTo>
                <a:cubicBezTo>
                  <a:pt x="622" y="301"/>
                  <a:pt x="623" y="301"/>
                  <a:pt x="623" y="302"/>
                </a:cubicBezTo>
                <a:cubicBezTo>
                  <a:pt x="624" y="305"/>
                  <a:pt x="624" y="308"/>
                  <a:pt x="626" y="309"/>
                </a:cubicBezTo>
                <a:cubicBezTo>
                  <a:pt x="625" y="309"/>
                  <a:pt x="625" y="309"/>
                  <a:pt x="624" y="309"/>
                </a:cubicBezTo>
                <a:cubicBezTo>
                  <a:pt x="625" y="311"/>
                  <a:pt x="625" y="312"/>
                  <a:pt x="626" y="313"/>
                </a:cubicBezTo>
                <a:cubicBezTo>
                  <a:pt x="625" y="315"/>
                  <a:pt x="628" y="317"/>
                  <a:pt x="627" y="319"/>
                </a:cubicBezTo>
                <a:cubicBezTo>
                  <a:pt x="628" y="319"/>
                  <a:pt x="628" y="319"/>
                  <a:pt x="629" y="320"/>
                </a:cubicBezTo>
                <a:cubicBezTo>
                  <a:pt x="629" y="321"/>
                  <a:pt x="628" y="321"/>
                  <a:pt x="628" y="321"/>
                </a:cubicBezTo>
                <a:cubicBezTo>
                  <a:pt x="628" y="322"/>
                  <a:pt x="629" y="322"/>
                  <a:pt x="630" y="322"/>
                </a:cubicBezTo>
                <a:cubicBezTo>
                  <a:pt x="630" y="323"/>
                  <a:pt x="631" y="324"/>
                  <a:pt x="631" y="325"/>
                </a:cubicBezTo>
                <a:cubicBezTo>
                  <a:pt x="632" y="327"/>
                  <a:pt x="634" y="329"/>
                  <a:pt x="635" y="331"/>
                </a:cubicBezTo>
                <a:cubicBezTo>
                  <a:pt x="635" y="331"/>
                  <a:pt x="635" y="332"/>
                  <a:pt x="635" y="332"/>
                </a:cubicBezTo>
                <a:cubicBezTo>
                  <a:pt x="636" y="334"/>
                  <a:pt x="638" y="335"/>
                  <a:pt x="637" y="337"/>
                </a:cubicBezTo>
                <a:cubicBezTo>
                  <a:pt x="639" y="337"/>
                  <a:pt x="639" y="339"/>
                  <a:pt x="641" y="340"/>
                </a:cubicBezTo>
                <a:cubicBezTo>
                  <a:pt x="641" y="337"/>
                  <a:pt x="638" y="336"/>
                  <a:pt x="637" y="334"/>
                </a:cubicBezTo>
                <a:cubicBezTo>
                  <a:pt x="637" y="334"/>
                  <a:pt x="637" y="332"/>
                  <a:pt x="636" y="332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8" y="333"/>
                  <a:pt x="639" y="335"/>
                  <a:pt x="640" y="336"/>
                </a:cubicBezTo>
                <a:cubicBezTo>
                  <a:pt x="641" y="337"/>
                  <a:pt x="642" y="338"/>
                  <a:pt x="643" y="339"/>
                </a:cubicBezTo>
                <a:cubicBezTo>
                  <a:pt x="642" y="339"/>
                  <a:pt x="642" y="339"/>
                  <a:pt x="642" y="340"/>
                </a:cubicBezTo>
                <a:cubicBezTo>
                  <a:pt x="642" y="340"/>
                  <a:pt x="643" y="340"/>
                  <a:pt x="643" y="341"/>
                </a:cubicBezTo>
                <a:cubicBezTo>
                  <a:pt x="643" y="341"/>
                  <a:pt x="643" y="342"/>
                  <a:pt x="643" y="342"/>
                </a:cubicBezTo>
                <a:cubicBezTo>
                  <a:pt x="643" y="342"/>
                  <a:pt x="644" y="342"/>
                  <a:pt x="644" y="343"/>
                </a:cubicBezTo>
                <a:cubicBezTo>
                  <a:pt x="644" y="343"/>
                  <a:pt x="644" y="343"/>
                  <a:pt x="644" y="343"/>
                </a:cubicBezTo>
                <a:cubicBezTo>
                  <a:pt x="644" y="343"/>
                  <a:pt x="645" y="343"/>
                  <a:pt x="645" y="343"/>
                </a:cubicBezTo>
                <a:cubicBezTo>
                  <a:pt x="645" y="344"/>
                  <a:pt x="645" y="344"/>
                  <a:pt x="646" y="344"/>
                </a:cubicBezTo>
                <a:cubicBezTo>
                  <a:pt x="646" y="344"/>
                  <a:pt x="646" y="345"/>
                  <a:pt x="646" y="345"/>
                </a:cubicBezTo>
                <a:cubicBezTo>
                  <a:pt x="648" y="346"/>
                  <a:pt x="649" y="347"/>
                  <a:pt x="650" y="348"/>
                </a:cubicBezTo>
                <a:cubicBezTo>
                  <a:pt x="651" y="348"/>
                  <a:pt x="651" y="348"/>
                  <a:pt x="651" y="348"/>
                </a:cubicBezTo>
                <a:cubicBezTo>
                  <a:pt x="651" y="348"/>
                  <a:pt x="652" y="349"/>
                  <a:pt x="652" y="349"/>
                </a:cubicBezTo>
                <a:cubicBezTo>
                  <a:pt x="653" y="349"/>
                  <a:pt x="654" y="350"/>
                  <a:pt x="654" y="350"/>
                </a:cubicBezTo>
                <a:cubicBezTo>
                  <a:pt x="656" y="351"/>
                  <a:pt x="657" y="352"/>
                  <a:pt x="659" y="352"/>
                </a:cubicBezTo>
                <a:cubicBezTo>
                  <a:pt x="659" y="352"/>
                  <a:pt x="659" y="353"/>
                  <a:pt x="660" y="353"/>
                </a:cubicBezTo>
                <a:cubicBezTo>
                  <a:pt x="660" y="353"/>
                  <a:pt x="660" y="352"/>
                  <a:pt x="660" y="353"/>
                </a:cubicBezTo>
                <a:cubicBezTo>
                  <a:pt x="661" y="353"/>
                  <a:pt x="661" y="353"/>
                  <a:pt x="661" y="353"/>
                </a:cubicBezTo>
                <a:cubicBezTo>
                  <a:pt x="662" y="353"/>
                  <a:pt x="662" y="353"/>
                  <a:pt x="663" y="353"/>
                </a:cubicBezTo>
                <a:cubicBezTo>
                  <a:pt x="663" y="353"/>
                  <a:pt x="663" y="353"/>
                  <a:pt x="663" y="354"/>
                </a:cubicBezTo>
                <a:cubicBezTo>
                  <a:pt x="664" y="354"/>
                  <a:pt x="665" y="353"/>
                  <a:pt x="666" y="353"/>
                </a:cubicBezTo>
                <a:cubicBezTo>
                  <a:pt x="666" y="353"/>
                  <a:pt x="666" y="354"/>
                  <a:pt x="666" y="354"/>
                </a:cubicBezTo>
                <a:cubicBezTo>
                  <a:pt x="667" y="354"/>
                  <a:pt x="667" y="353"/>
                  <a:pt x="667" y="354"/>
                </a:cubicBezTo>
                <a:cubicBezTo>
                  <a:pt x="668" y="354"/>
                  <a:pt x="669" y="354"/>
                  <a:pt x="669" y="354"/>
                </a:cubicBezTo>
                <a:cubicBezTo>
                  <a:pt x="670" y="354"/>
                  <a:pt x="670" y="354"/>
                  <a:pt x="670" y="353"/>
                </a:cubicBezTo>
                <a:cubicBezTo>
                  <a:pt x="671" y="353"/>
                  <a:pt x="671" y="354"/>
                  <a:pt x="672" y="353"/>
                </a:cubicBezTo>
                <a:cubicBezTo>
                  <a:pt x="672" y="353"/>
                  <a:pt x="672" y="353"/>
                  <a:pt x="672" y="353"/>
                </a:cubicBezTo>
                <a:cubicBezTo>
                  <a:pt x="673" y="353"/>
                  <a:pt x="673" y="353"/>
                  <a:pt x="673" y="353"/>
                </a:cubicBezTo>
                <a:cubicBezTo>
                  <a:pt x="674" y="353"/>
                  <a:pt x="674" y="352"/>
                  <a:pt x="676" y="353"/>
                </a:cubicBezTo>
                <a:cubicBezTo>
                  <a:pt x="676" y="352"/>
                  <a:pt x="676" y="352"/>
                  <a:pt x="677" y="352"/>
                </a:cubicBezTo>
                <a:cubicBezTo>
                  <a:pt x="677" y="352"/>
                  <a:pt x="677" y="352"/>
                  <a:pt x="677" y="352"/>
                </a:cubicBezTo>
                <a:cubicBezTo>
                  <a:pt x="678" y="351"/>
                  <a:pt x="679" y="351"/>
                  <a:pt x="680" y="351"/>
                </a:cubicBezTo>
                <a:cubicBezTo>
                  <a:pt x="680" y="351"/>
                  <a:pt x="680" y="350"/>
                  <a:pt x="680" y="350"/>
                </a:cubicBezTo>
                <a:cubicBezTo>
                  <a:pt x="680" y="350"/>
                  <a:pt x="681" y="350"/>
                  <a:pt x="681" y="350"/>
                </a:cubicBezTo>
                <a:cubicBezTo>
                  <a:pt x="681" y="350"/>
                  <a:pt x="681" y="350"/>
                  <a:pt x="681" y="350"/>
                </a:cubicBezTo>
                <a:cubicBezTo>
                  <a:pt x="682" y="350"/>
                  <a:pt x="682" y="350"/>
                  <a:pt x="682" y="349"/>
                </a:cubicBezTo>
                <a:cubicBezTo>
                  <a:pt x="683" y="349"/>
                  <a:pt x="683" y="349"/>
                  <a:pt x="684" y="349"/>
                </a:cubicBezTo>
                <a:cubicBezTo>
                  <a:pt x="684" y="349"/>
                  <a:pt x="685" y="348"/>
                  <a:pt x="685" y="348"/>
                </a:cubicBezTo>
                <a:cubicBezTo>
                  <a:pt x="685" y="348"/>
                  <a:pt x="687" y="347"/>
                  <a:pt x="688" y="345"/>
                </a:cubicBezTo>
                <a:cubicBezTo>
                  <a:pt x="688" y="346"/>
                  <a:pt x="688" y="346"/>
                  <a:pt x="688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90" y="344"/>
                  <a:pt x="690" y="344"/>
                  <a:pt x="690" y="344"/>
                </a:cubicBezTo>
                <a:cubicBezTo>
                  <a:pt x="690" y="344"/>
                  <a:pt x="690" y="344"/>
                  <a:pt x="691" y="343"/>
                </a:cubicBezTo>
                <a:cubicBezTo>
                  <a:pt x="691" y="343"/>
                  <a:pt x="692" y="342"/>
                  <a:pt x="692" y="341"/>
                </a:cubicBezTo>
                <a:cubicBezTo>
                  <a:pt x="693" y="340"/>
                  <a:pt x="695" y="337"/>
                  <a:pt x="694" y="338"/>
                </a:cubicBezTo>
                <a:cubicBezTo>
                  <a:pt x="693" y="339"/>
                  <a:pt x="693" y="339"/>
                  <a:pt x="693" y="339"/>
                </a:cubicBezTo>
                <a:cubicBezTo>
                  <a:pt x="692" y="340"/>
                  <a:pt x="690" y="342"/>
                  <a:pt x="690" y="343"/>
                </a:cubicBezTo>
                <a:cubicBezTo>
                  <a:pt x="689" y="343"/>
                  <a:pt x="689" y="343"/>
                  <a:pt x="689" y="344"/>
                </a:cubicBezTo>
                <a:cubicBezTo>
                  <a:pt x="689" y="344"/>
                  <a:pt x="689" y="344"/>
                  <a:pt x="689" y="344"/>
                </a:cubicBezTo>
                <a:cubicBezTo>
                  <a:pt x="689" y="343"/>
                  <a:pt x="689" y="343"/>
                  <a:pt x="689" y="343"/>
                </a:cubicBezTo>
                <a:cubicBezTo>
                  <a:pt x="688" y="344"/>
                  <a:pt x="687" y="346"/>
                  <a:pt x="687" y="346"/>
                </a:cubicBezTo>
                <a:cubicBezTo>
                  <a:pt x="685" y="347"/>
                  <a:pt x="684" y="348"/>
                  <a:pt x="683" y="349"/>
                </a:cubicBezTo>
                <a:cubicBezTo>
                  <a:pt x="681" y="348"/>
                  <a:pt x="681" y="350"/>
                  <a:pt x="680" y="349"/>
                </a:cubicBezTo>
                <a:cubicBezTo>
                  <a:pt x="686" y="346"/>
                  <a:pt x="692" y="340"/>
                  <a:pt x="695" y="335"/>
                </a:cubicBezTo>
                <a:cubicBezTo>
                  <a:pt x="697" y="339"/>
                  <a:pt x="700" y="339"/>
                  <a:pt x="703" y="343"/>
                </a:cubicBezTo>
                <a:cubicBezTo>
                  <a:pt x="708" y="349"/>
                  <a:pt x="715" y="351"/>
                  <a:pt x="723" y="352"/>
                </a:cubicBezTo>
                <a:cubicBezTo>
                  <a:pt x="732" y="353"/>
                  <a:pt x="742" y="348"/>
                  <a:pt x="749" y="340"/>
                </a:cubicBezTo>
                <a:cubicBezTo>
                  <a:pt x="754" y="332"/>
                  <a:pt x="757" y="323"/>
                  <a:pt x="758" y="312"/>
                </a:cubicBezTo>
                <a:cubicBezTo>
                  <a:pt x="758" y="281"/>
                  <a:pt x="735" y="282"/>
                  <a:pt x="735" y="282"/>
                </a:cubicBezTo>
                <a:cubicBezTo>
                  <a:pt x="736" y="282"/>
                  <a:pt x="750" y="252"/>
                  <a:pt x="731" y="233"/>
                </a:cubicBezTo>
                <a:cubicBezTo>
                  <a:pt x="727" y="229"/>
                  <a:pt x="720" y="226"/>
                  <a:pt x="714" y="225"/>
                </a:cubicBezTo>
                <a:cubicBezTo>
                  <a:pt x="685" y="218"/>
                  <a:pt x="672" y="245"/>
                  <a:pt x="670" y="252"/>
                </a:cubicBezTo>
                <a:cubicBezTo>
                  <a:pt x="663" y="289"/>
                  <a:pt x="703" y="294"/>
                  <a:pt x="712" y="277"/>
                </a:cubicBezTo>
                <a:cubicBezTo>
                  <a:pt x="705" y="306"/>
                  <a:pt x="676" y="293"/>
                  <a:pt x="668" y="281"/>
                </a:cubicBezTo>
                <a:cubicBezTo>
                  <a:pt x="662" y="271"/>
                  <a:pt x="661" y="257"/>
                  <a:pt x="658" y="244"/>
                </a:cubicBezTo>
                <a:cubicBezTo>
                  <a:pt x="654" y="223"/>
                  <a:pt x="656" y="200"/>
                  <a:pt x="652" y="179"/>
                </a:cubicBezTo>
                <a:cubicBezTo>
                  <a:pt x="647" y="150"/>
                  <a:pt x="637" y="122"/>
                  <a:pt x="620" y="98"/>
                </a:cubicBezTo>
                <a:cubicBezTo>
                  <a:pt x="609" y="82"/>
                  <a:pt x="594" y="70"/>
                  <a:pt x="580" y="57"/>
                </a:cubicBezTo>
                <a:cubicBezTo>
                  <a:pt x="588" y="64"/>
                  <a:pt x="612" y="103"/>
                  <a:pt x="612" y="103"/>
                </a:cubicBezTo>
                <a:close/>
                <a:moveTo>
                  <a:pt x="626" y="238"/>
                </a:moveTo>
                <a:cubicBezTo>
                  <a:pt x="627" y="237"/>
                  <a:pt x="627" y="236"/>
                  <a:pt x="626" y="235"/>
                </a:cubicBezTo>
                <a:cubicBezTo>
                  <a:pt x="626" y="234"/>
                  <a:pt x="628" y="234"/>
                  <a:pt x="628" y="234"/>
                </a:cubicBezTo>
                <a:cubicBezTo>
                  <a:pt x="628" y="233"/>
                  <a:pt x="627" y="237"/>
                  <a:pt x="627" y="239"/>
                </a:cubicBezTo>
                <a:cubicBezTo>
                  <a:pt x="627" y="239"/>
                  <a:pt x="626" y="239"/>
                  <a:pt x="626" y="238"/>
                </a:cubicBezTo>
                <a:close/>
                <a:moveTo>
                  <a:pt x="629" y="316"/>
                </a:moveTo>
                <a:cubicBezTo>
                  <a:pt x="628" y="314"/>
                  <a:pt x="627" y="313"/>
                  <a:pt x="627" y="311"/>
                </a:cubicBezTo>
                <a:cubicBezTo>
                  <a:pt x="626" y="310"/>
                  <a:pt x="625" y="310"/>
                  <a:pt x="626" y="309"/>
                </a:cubicBezTo>
                <a:cubicBezTo>
                  <a:pt x="626" y="309"/>
                  <a:pt x="626" y="309"/>
                  <a:pt x="626" y="309"/>
                </a:cubicBezTo>
                <a:cubicBezTo>
                  <a:pt x="626" y="308"/>
                  <a:pt x="625" y="306"/>
                  <a:pt x="625" y="305"/>
                </a:cubicBezTo>
                <a:cubicBezTo>
                  <a:pt x="625" y="304"/>
                  <a:pt x="625" y="304"/>
                  <a:pt x="625" y="304"/>
                </a:cubicBezTo>
                <a:cubicBezTo>
                  <a:pt x="628" y="308"/>
                  <a:pt x="629" y="316"/>
                  <a:pt x="629" y="316"/>
                </a:cubicBezTo>
                <a:close/>
                <a:moveTo>
                  <a:pt x="676" y="351"/>
                </a:moveTo>
                <a:cubicBezTo>
                  <a:pt x="676" y="351"/>
                  <a:pt x="676" y="352"/>
                  <a:pt x="675" y="352"/>
                </a:cubicBezTo>
                <a:cubicBezTo>
                  <a:pt x="675" y="352"/>
                  <a:pt x="674" y="352"/>
                  <a:pt x="673" y="352"/>
                </a:cubicBezTo>
                <a:cubicBezTo>
                  <a:pt x="673" y="352"/>
                  <a:pt x="672" y="352"/>
                  <a:pt x="671" y="352"/>
                </a:cubicBezTo>
                <a:cubicBezTo>
                  <a:pt x="671" y="352"/>
                  <a:pt x="671" y="352"/>
                  <a:pt x="671" y="352"/>
                </a:cubicBezTo>
                <a:cubicBezTo>
                  <a:pt x="671" y="351"/>
                  <a:pt x="677" y="351"/>
                  <a:pt x="676" y="351"/>
                </a:cubicBezTo>
                <a:close/>
                <a:moveTo>
                  <a:pt x="667" y="353"/>
                </a:move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3" y="353"/>
                  <a:pt x="662" y="352"/>
                </a:cubicBezTo>
                <a:cubicBezTo>
                  <a:pt x="661" y="352"/>
                  <a:pt x="661" y="352"/>
                  <a:pt x="660" y="352"/>
                </a:cubicBezTo>
                <a:cubicBezTo>
                  <a:pt x="660" y="352"/>
                  <a:pt x="660" y="351"/>
                  <a:pt x="660" y="351"/>
                </a:cubicBezTo>
                <a:cubicBezTo>
                  <a:pt x="659" y="351"/>
                  <a:pt x="658" y="351"/>
                  <a:pt x="657" y="351"/>
                </a:cubicBezTo>
                <a:cubicBezTo>
                  <a:pt x="656" y="350"/>
                  <a:pt x="655" y="350"/>
                  <a:pt x="655" y="349"/>
                </a:cubicBezTo>
                <a:cubicBezTo>
                  <a:pt x="654" y="349"/>
                  <a:pt x="654" y="349"/>
                  <a:pt x="654" y="348"/>
                </a:cubicBezTo>
                <a:cubicBezTo>
                  <a:pt x="656" y="347"/>
                  <a:pt x="662" y="352"/>
                  <a:pt x="667" y="353"/>
                </a:cubicBezTo>
                <a:close/>
                <a:moveTo>
                  <a:pt x="653" y="348"/>
                </a:moveTo>
                <a:cubicBezTo>
                  <a:pt x="653" y="348"/>
                  <a:pt x="653" y="347"/>
                  <a:pt x="652" y="348"/>
                </a:cubicBezTo>
                <a:cubicBezTo>
                  <a:pt x="651" y="347"/>
                  <a:pt x="650" y="346"/>
                  <a:pt x="649" y="346"/>
                </a:cubicBezTo>
                <a:cubicBezTo>
                  <a:pt x="649" y="345"/>
                  <a:pt x="648" y="345"/>
                  <a:pt x="648" y="344"/>
                </a:cubicBezTo>
                <a:cubicBezTo>
                  <a:pt x="649" y="343"/>
                  <a:pt x="651" y="347"/>
                  <a:pt x="653" y="348"/>
                </a:cubicBezTo>
                <a:close/>
                <a:moveTo>
                  <a:pt x="635" y="330"/>
                </a:moveTo>
                <a:cubicBezTo>
                  <a:pt x="635" y="330"/>
                  <a:pt x="635" y="329"/>
                  <a:pt x="635" y="328"/>
                </a:cubicBezTo>
                <a:cubicBezTo>
                  <a:pt x="634" y="328"/>
                  <a:pt x="634" y="328"/>
                  <a:pt x="633" y="327"/>
                </a:cubicBezTo>
                <a:cubicBezTo>
                  <a:pt x="632" y="327"/>
                  <a:pt x="632" y="324"/>
                  <a:pt x="632" y="324"/>
                </a:cubicBezTo>
                <a:cubicBezTo>
                  <a:pt x="635" y="325"/>
                  <a:pt x="635" y="329"/>
                  <a:pt x="636" y="331"/>
                </a:cubicBezTo>
                <a:cubicBezTo>
                  <a:pt x="636" y="330"/>
                  <a:pt x="635" y="330"/>
                  <a:pt x="635" y="330"/>
                </a:cubicBezTo>
                <a:close/>
                <a:moveTo>
                  <a:pt x="621" y="268"/>
                </a:moveTo>
                <a:cubicBezTo>
                  <a:pt x="621" y="270"/>
                  <a:pt x="621" y="270"/>
                  <a:pt x="622" y="270"/>
                </a:cubicBezTo>
                <a:cubicBezTo>
                  <a:pt x="622" y="269"/>
                  <a:pt x="622" y="267"/>
                  <a:pt x="621" y="268"/>
                </a:cubicBezTo>
                <a:close/>
                <a:moveTo>
                  <a:pt x="622" y="273"/>
                </a:moveTo>
                <a:cubicBezTo>
                  <a:pt x="623" y="270"/>
                  <a:pt x="620" y="271"/>
                  <a:pt x="622" y="273"/>
                </a:cubicBezTo>
                <a:close/>
                <a:moveTo>
                  <a:pt x="597" y="456"/>
                </a:moveTo>
                <a:cubicBezTo>
                  <a:pt x="597" y="456"/>
                  <a:pt x="597" y="455"/>
                  <a:pt x="597" y="455"/>
                </a:cubicBezTo>
                <a:cubicBezTo>
                  <a:pt x="596" y="456"/>
                  <a:pt x="596" y="456"/>
                  <a:pt x="596" y="456"/>
                </a:cubicBezTo>
                <a:cubicBezTo>
                  <a:pt x="596" y="457"/>
                  <a:pt x="596" y="457"/>
                  <a:pt x="596" y="458"/>
                </a:cubicBezTo>
                <a:cubicBezTo>
                  <a:pt x="596" y="458"/>
                  <a:pt x="596" y="459"/>
                  <a:pt x="596" y="459"/>
                </a:cubicBezTo>
                <a:cubicBezTo>
                  <a:pt x="596" y="460"/>
                  <a:pt x="596" y="460"/>
                  <a:pt x="596" y="460"/>
                </a:cubicBezTo>
                <a:cubicBezTo>
                  <a:pt x="596" y="461"/>
                  <a:pt x="596" y="462"/>
                  <a:pt x="596" y="463"/>
                </a:cubicBezTo>
                <a:cubicBezTo>
                  <a:pt x="596" y="464"/>
                  <a:pt x="597" y="466"/>
                  <a:pt x="596" y="467"/>
                </a:cubicBezTo>
                <a:cubicBezTo>
                  <a:pt x="597" y="468"/>
                  <a:pt x="597" y="469"/>
                  <a:pt x="598" y="470"/>
                </a:cubicBezTo>
                <a:cubicBezTo>
                  <a:pt x="598" y="471"/>
                  <a:pt x="598" y="472"/>
                  <a:pt x="599" y="473"/>
                </a:cubicBezTo>
                <a:cubicBezTo>
                  <a:pt x="600" y="472"/>
                  <a:pt x="598" y="471"/>
                  <a:pt x="599" y="470"/>
                </a:cubicBezTo>
                <a:cubicBezTo>
                  <a:pt x="599" y="469"/>
                  <a:pt x="598" y="468"/>
                  <a:pt x="599" y="468"/>
                </a:cubicBezTo>
                <a:cubicBezTo>
                  <a:pt x="599" y="467"/>
                  <a:pt x="599" y="466"/>
                  <a:pt x="599" y="465"/>
                </a:cubicBezTo>
                <a:cubicBezTo>
                  <a:pt x="598" y="465"/>
                  <a:pt x="597" y="464"/>
                  <a:pt x="597" y="463"/>
                </a:cubicBezTo>
                <a:cubicBezTo>
                  <a:pt x="598" y="462"/>
                  <a:pt x="598" y="462"/>
                  <a:pt x="599" y="460"/>
                </a:cubicBezTo>
                <a:cubicBezTo>
                  <a:pt x="598" y="459"/>
                  <a:pt x="598" y="460"/>
                  <a:pt x="597" y="460"/>
                </a:cubicBezTo>
                <a:cubicBezTo>
                  <a:pt x="597" y="459"/>
                  <a:pt x="597" y="458"/>
                  <a:pt x="597" y="458"/>
                </a:cubicBezTo>
                <a:cubicBezTo>
                  <a:pt x="597" y="457"/>
                  <a:pt x="596" y="457"/>
                  <a:pt x="596" y="456"/>
                </a:cubicBezTo>
                <a:cubicBezTo>
                  <a:pt x="596" y="456"/>
                  <a:pt x="597" y="456"/>
                  <a:pt x="597" y="456"/>
                </a:cubicBezTo>
                <a:close/>
                <a:moveTo>
                  <a:pt x="785" y="422"/>
                </a:moveTo>
                <a:cubicBezTo>
                  <a:pt x="785" y="421"/>
                  <a:pt x="785" y="420"/>
                  <a:pt x="786" y="419"/>
                </a:cubicBezTo>
                <a:cubicBezTo>
                  <a:pt x="784" y="418"/>
                  <a:pt x="785" y="416"/>
                  <a:pt x="785" y="415"/>
                </a:cubicBezTo>
                <a:cubicBezTo>
                  <a:pt x="785" y="413"/>
                  <a:pt x="785" y="412"/>
                  <a:pt x="785" y="410"/>
                </a:cubicBezTo>
                <a:cubicBezTo>
                  <a:pt x="785" y="410"/>
                  <a:pt x="785" y="410"/>
                  <a:pt x="785" y="410"/>
                </a:cubicBezTo>
                <a:cubicBezTo>
                  <a:pt x="785" y="409"/>
                  <a:pt x="785" y="409"/>
                  <a:pt x="785" y="409"/>
                </a:cubicBezTo>
                <a:cubicBezTo>
                  <a:pt x="785" y="408"/>
                  <a:pt x="785" y="408"/>
                  <a:pt x="785" y="408"/>
                </a:cubicBezTo>
                <a:cubicBezTo>
                  <a:pt x="785" y="408"/>
                  <a:pt x="785" y="407"/>
                  <a:pt x="785" y="407"/>
                </a:cubicBezTo>
                <a:cubicBezTo>
                  <a:pt x="785" y="407"/>
                  <a:pt x="785" y="406"/>
                  <a:pt x="785" y="406"/>
                </a:cubicBezTo>
                <a:cubicBezTo>
                  <a:pt x="785" y="406"/>
                  <a:pt x="785" y="406"/>
                  <a:pt x="785" y="406"/>
                </a:cubicBezTo>
                <a:cubicBezTo>
                  <a:pt x="785" y="405"/>
                  <a:pt x="785" y="404"/>
                  <a:pt x="785" y="403"/>
                </a:cubicBezTo>
                <a:cubicBezTo>
                  <a:pt x="785" y="403"/>
                  <a:pt x="785" y="402"/>
                  <a:pt x="785" y="401"/>
                </a:cubicBezTo>
                <a:cubicBezTo>
                  <a:pt x="785" y="400"/>
                  <a:pt x="785" y="399"/>
                  <a:pt x="785" y="399"/>
                </a:cubicBezTo>
                <a:cubicBezTo>
                  <a:pt x="785" y="398"/>
                  <a:pt x="785" y="397"/>
                  <a:pt x="785" y="396"/>
                </a:cubicBezTo>
                <a:cubicBezTo>
                  <a:pt x="785" y="396"/>
                  <a:pt x="785" y="396"/>
                  <a:pt x="785" y="396"/>
                </a:cubicBezTo>
                <a:cubicBezTo>
                  <a:pt x="785" y="395"/>
                  <a:pt x="785" y="395"/>
                  <a:pt x="785" y="395"/>
                </a:cubicBezTo>
                <a:cubicBezTo>
                  <a:pt x="785" y="395"/>
                  <a:pt x="785" y="394"/>
                  <a:pt x="785" y="394"/>
                </a:cubicBezTo>
                <a:cubicBezTo>
                  <a:pt x="785" y="394"/>
                  <a:pt x="785" y="393"/>
                  <a:pt x="785" y="393"/>
                </a:cubicBezTo>
                <a:cubicBezTo>
                  <a:pt x="784" y="392"/>
                  <a:pt x="785" y="390"/>
                  <a:pt x="785" y="389"/>
                </a:cubicBezTo>
                <a:cubicBezTo>
                  <a:pt x="784" y="389"/>
                  <a:pt x="785" y="388"/>
                  <a:pt x="785" y="388"/>
                </a:cubicBezTo>
                <a:cubicBezTo>
                  <a:pt x="784" y="387"/>
                  <a:pt x="784" y="386"/>
                  <a:pt x="785" y="385"/>
                </a:cubicBezTo>
                <a:cubicBezTo>
                  <a:pt x="784" y="383"/>
                  <a:pt x="786" y="379"/>
                  <a:pt x="783" y="376"/>
                </a:cubicBezTo>
                <a:cubicBezTo>
                  <a:pt x="783" y="377"/>
                  <a:pt x="784" y="378"/>
                  <a:pt x="783" y="378"/>
                </a:cubicBezTo>
                <a:cubicBezTo>
                  <a:pt x="782" y="376"/>
                  <a:pt x="784" y="377"/>
                  <a:pt x="784" y="375"/>
                </a:cubicBezTo>
                <a:cubicBezTo>
                  <a:pt x="784" y="374"/>
                  <a:pt x="784" y="373"/>
                  <a:pt x="783" y="372"/>
                </a:cubicBezTo>
                <a:cubicBezTo>
                  <a:pt x="784" y="371"/>
                  <a:pt x="783" y="370"/>
                  <a:pt x="783" y="369"/>
                </a:cubicBezTo>
                <a:cubicBezTo>
                  <a:pt x="783" y="368"/>
                  <a:pt x="783" y="368"/>
                  <a:pt x="783" y="367"/>
                </a:cubicBezTo>
                <a:cubicBezTo>
                  <a:pt x="783" y="367"/>
                  <a:pt x="783" y="367"/>
                  <a:pt x="783" y="366"/>
                </a:cubicBezTo>
                <a:cubicBezTo>
                  <a:pt x="783" y="366"/>
                  <a:pt x="783" y="366"/>
                  <a:pt x="783" y="365"/>
                </a:cubicBezTo>
                <a:cubicBezTo>
                  <a:pt x="783" y="365"/>
                  <a:pt x="783" y="364"/>
                  <a:pt x="783" y="364"/>
                </a:cubicBezTo>
                <a:cubicBezTo>
                  <a:pt x="783" y="363"/>
                  <a:pt x="783" y="363"/>
                  <a:pt x="783" y="362"/>
                </a:cubicBezTo>
                <a:cubicBezTo>
                  <a:pt x="783" y="362"/>
                  <a:pt x="783" y="362"/>
                  <a:pt x="782" y="362"/>
                </a:cubicBezTo>
                <a:cubicBezTo>
                  <a:pt x="782" y="361"/>
                  <a:pt x="783" y="359"/>
                  <a:pt x="783" y="358"/>
                </a:cubicBezTo>
                <a:cubicBezTo>
                  <a:pt x="782" y="356"/>
                  <a:pt x="782" y="356"/>
                  <a:pt x="782" y="357"/>
                </a:cubicBezTo>
                <a:cubicBezTo>
                  <a:pt x="781" y="358"/>
                  <a:pt x="782" y="359"/>
                  <a:pt x="781" y="360"/>
                </a:cubicBezTo>
                <a:cubicBezTo>
                  <a:pt x="781" y="359"/>
                  <a:pt x="780" y="359"/>
                  <a:pt x="781" y="359"/>
                </a:cubicBezTo>
                <a:cubicBezTo>
                  <a:pt x="781" y="359"/>
                  <a:pt x="780" y="356"/>
                  <a:pt x="780" y="355"/>
                </a:cubicBezTo>
                <a:cubicBezTo>
                  <a:pt x="780" y="355"/>
                  <a:pt x="780" y="354"/>
                  <a:pt x="780" y="354"/>
                </a:cubicBezTo>
                <a:cubicBezTo>
                  <a:pt x="781" y="354"/>
                  <a:pt x="780" y="352"/>
                  <a:pt x="779" y="352"/>
                </a:cubicBezTo>
                <a:cubicBezTo>
                  <a:pt x="779" y="353"/>
                  <a:pt x="780" y="354"/>
                  <a:pt x="778" y="354"/>
                </a:cubicBezTo>
                <a:cubicBezTo>
                  <a:pt x="779" y="354"/>
                  <a:pt x="779" y="353"/>
                  <a:pt x="779" y="353"/>
                </a:cubicBezTo>
                <a:cubicBezTo>
                  <a:pt x="778" y="352"/>
                  <a:pt x="779" y="352"/>
                  <a:pt x="779" y="351"/>
                </a:cubicBezTo>
                <a:cubicBezTo>
                  <a:pt x="779" y="351"/>
                  <a:pt x="778" y="350"/>
                  <a:pt x="779" y="350"/>
                </a:cubicBezTo>
                <a:cubicBezTo>
                  <a:pt x="779" y="349"/>
                  <a:pt x="779" y="348"/>
                  <a:pt x="779" y="347"/>
                </a:cubicBezTo>
                <a:cubicBezTo>
                  <a:pt x="778" y="346"/>
                  <a:pt x="778" y="346"/>
                  <a:pt x="778" y="345"/>
                </a:cubicBezTo>
                <a:cubicBezTo>
                  <a:pt x="778" y="345"/>
                  <a:pt x="778" y="345"/>
                  <a:pt x="778" y="345"/>
                </a:cubicBezTo>
                <a:cubicBezTo>
                  <a:pt x="778" y="345"/>
                  <a:pt x="778" y="344"/>
                  <a:pt x="778" y="343"/>
                </a:cubicBezTo>
                <a:cubicBezTo>
                  <a:pt x="778" y="343"/>
                  <a:pt x="777" y="342"/>
                  <a:pt x="777" y="342"/>
                </a:cubicBezTo>
                <a:cubicBezTo>
                  <a:pt x="777" y="342"/>
                  <a:pt x="777" y="341"/>
                  <a:pt x="777" y="341"/>
                </a:cubicBezTo>
                <a:cubicBezTo>
                  <a:pt x="777" y="341"/>
                  <a:pt x="777" y="340"/>
                  <a:pt x="777" y="340"/>
                </a:cubicBezTo>
                <a:cubicBezTo>
                  <a:pt x="777" y="340"/>
                  <a:pt x="777" y="339"/>
                  <a:pt x="776" y="339"/>
                </a:cubicBezTo>
                <a:cubicBezTo>
                  <a:pt x="775" y="338"/>
                  <a:pt x="776" y="337"/>
                  <a:pt x="774" y="337"/>
                </a:cubicBezTo>
                <a:cubicBezTo>
                  <a:pt x="774" y="336"/>
                  <a:pt x="773" y="335"/>
                  <a:pt x="773" y="333"/>
                </a:cubicBezTo>
                <a:cubicBezTo>
                  <a:pt x="773" y="333"/>
                  <a:pt x="774" y="332"/>
                  <a:pt x="774" y="332"/>
                </a:cubicBezTo>
                <a:cubicBezTo>
                  <a:pt x="774" y="331"/>
                  <a:pt x="773" y="331"/>
                  <a:pt x="774" y="330"/>
                </a:cubicBezTo>
                <a:cubicBezTo>
                  <a:pt x="774" y="331"/>
                  <a:pt x="774" y="332"/>
                  <a:pt x="775" y="332"/>
                </a:cubicBezTo>
                <a:cubicBezTo>
                  <a:pt x="775" y="331"/>
                  <a:pt x="774" y="331"/>
                  <a:pt x="774" y="330"/>
                </a:cubicBezTo>
                <a:cubicBezTo>
                  <a:pt x="774" y="330"/>
                  <a:pt x="774" y="329"/>
                  <a:pt x="774" y="328"/>
                </a:cubicBezTo>
                <a:cubicBezTo>
                  <a:pt x="774" y="328"/>
                  <a:pt x="774" y="328"/>
                  <a:pt x="774" y="328"/>
                </a:cubicBezTo>
                <a:cubicBezTo>
                  <a:pt x="774" y="327"/>
                  <a:pt x="774" y="327"/>
                  <a:pt x="774" y="327"/>
                </a:cubicBezTo>
                <a:cubicBezTo>
                  <a:pt x="774" y="326"/>
                  <a:pt x="774" y="326"/>
                  <a:pt x="773" y="326"/>
                </a:cubicBezTo>
                <a:cubicBezTo>
                  <a:pt x="773" y="326"/>
                  <a:pt x="774" y="325"/>
                  <a:pt x="773" y="325"/>
                </a:cubicBezTo>
                <a:cubicBezTo>
                  <a:pt x="773" y="326"/>
                  <a:pt x="774" y="327"/>
                  <a:pt x="772" y="327"/>
                </a:cubicBezTo>
                <a:cubicBezTo>
                  <a:pt x="771" y="327"/>
                  <a:pt x="771" y="327"/>
                  <a:pt x="771" y="326"/>
                </a:cubicBezTo>
                <a:cubicBezTo>
                  <a:pt x="772" y="326"/>
                  <a:pt x="771" y="327"/>
                  <a:pt x="772" y="327"/>
                </a:cubicBezTo>
                <a:cubicBezTo>
                  <a:pt x="772" y="327"/>
                  <a:pt x="771" y="327"/>
                  <a:pt x="772" y="326"/>
                </a:cubicBezTo>
                <a:cubicBezTo>
                  <a:pt x="772" y="325"/>
                  <a:pt x="772" y="324"/>
                  <a:pt 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        <a:pt x="771" y="322"/>
                  <a:pt x="770" y="321"/>
                  <a:pt x="771" y="321"/>
                </a:cubicBezTo>
                <a:cubicBezTo>
                  <a:pt x="770" y="320"/>
                  <a:pt x="770" y="319"/>
                  <a:pt x="770" y="319"/>
                </a:cubicBezTo>
                <a:cubicBezTo>
                  <a:pt x="769" y="320"/>
                  <a:pt x="769" y="318"/>
                  <a:pt x="768" y="317"/>
                </a:cubicBezTo>
                <a:cubicBezTo>
                  <a:pt x="769" y="317"/>
                  <a:pt x="769" y="316"/>
                  <a:pt x="769" y="316"/>
                </a:cubicBezTo>
                <a:cubicBezTo>
                  <a:pt x="764" y="312"/>
                  <a:pt x="767" y="318"/>
                  <a:pt x="767" y="318"/>
                </a:cubicBezTo>
                <a:cubicBezTo>
                  <a:pt x="767" y="319"/>
                  <a:pt x="768" y="320"/>
                  <a:pt x="767" y="321"/>
                </a:cubicBezTo>
                <a:cubicBezTo>
                  <a:pt x="768" y="323"/>
                  <a:pt x="769" y="326"/>
                  <a:pt x="769" y="329"/>
                </a:cubicBezTo>
                <a:cubicBezTo>
                  <a:pt x="770" y="330"/>
                  <a:pt x="770" y="331"/>
                  <a:pt x="770" y="332"/>
                </a:cubicBezTo>
                <a:cubicBezTo>
                  <a:pt x="771" y="334"/>
                  <a:pt x="772" y="336"/>
                  <a:pt x="771" y="337"/>
                </a:cubicBezTo>
                <a:cubicBezTo>
                  <a:pt x="772" y="338"/>
                  <a:pt x="772" y="339"/>
                  <a:pt x="772" y="340"/>
                </a:cubicBezTo>
                <a:cubicBezTo>
                  <a:pt x="772" y="340"/>
                  <a:pt x="773" y="341"/>
                  <a:pt x="773" y="342"/>
                </a:cubicBezTo>
                <a:cubicBezTo>
                  <a:pt x="773" y="342"/>
                  <a:pt x="773" y="342"/>
                  <a:pt x="773" y="342"/>
                </a:cubicBezTo>
                <a:cubicBezTo>
                  <a:pt x="773" y="343"/>
                  <a:pt x="773" y="343"/>
                  <a:pt x="773" y="343"/>
                </a:cubicBezTo>
                <a:cubicBezTo>
                  <a:pt x="773" y="343"/>
                  <a:pt x="773" y="344"/>
                  <a:pt x="773" y="344"/>
                </a:cubicBezTo>
                <a:cubicBezTo>
                  <a:pt x="774" y="344"/>
                  <a:pt x="773" y="344"/>
                  <a:pt x="773" y="344"/>
                </a:cubicBezTo>
                <a:cubicBezTo>
                  <a:pt x="774" y="345"/>
                  <a:pt x="774" y="346"/>
                  <a:pt x="774" y="346"/>
                </a:cubicBezTo>
                <a:cubicBezTo>
                  <a:pt x="773" y="347"/>
                  <a:pt x="774" y="347"/>
                  <a:pt x="774" y="348"/>
                </a:cubicBezTo>
                <a:cubicBezTo>
                  <a:pt x="774" y="348"/>
                  <a:pt x="774" y="349"/>
                  <a:pt x="774" y="349"/>
                </a:cubicBezTo>
                <a:cubicBezTo>
                  <a:pt x="774" y="350"/>
                  <a:pt x="774" y="349"/>
                  <a:pt x="774" y="350"/>
                </a:cubicBezTo>
                <a:cubicBezTo>
                  <a:pt x="775" y="351"/>
                  <a:pt x="774" y="351"/>
                  <a:pt x="774" y="352"/>
                </a:cubicBezTo>
                <a:cubicBezTo>
                  <a:pt x="775" y="353"/>
                  <a:pt x="775" y="353"/>
                  <a:pt x="775" y="354"/>
                </a:cubicBezTo>
                <a:cubicBezTo>
                  <a:pt x="775" y="354"/>
                  <a:pt x="775" y="355"/>
                  <a:pt x="775" y="355"/>
                </a:cubicBezTo>
                <a:cubicBezTo>
                  <a:pt x="775" y="356"/>
                  <a:pt x="775" y="356"/>
                  <a:pt x="775" y="357"/>
                </a:cubicBezTo>
                <a:cubicBezTo>
                  <a:pt x="776" y="357"/>
                  <a:pt x="776" y="358"/>
                  <a:pt x="776" y="358"/>
                </a:cubicBezTo>
                <a:cubicBezTo>
                  <a:pt x="776" y="359"/>
                  <a:pt x="776" y="360"/>
                  <a:pt x="776" y="360"/>
                </a:cubicBezTo>
                <a:cubicBezTo>
                  <a:pt x="775" y="361"/>
                  <a:pt x="776" y="362"/>
                  <a:pt x="775" y="363"/>
                </a:cubicBezTo>
                <a:cubicBezTo>
                  <a:pt x="776" y="363"/>
                  <a:pt x="776" y="364"/>
                  <a:pt x="776" y="365"/>
                </a:cubicBezTo>
                <a:cubicBezTo>
                  <a:pt x="776" y="365"/>
                  <a:pt x="776" y="365"/>
                  <a:pt x="776" y="366"/>
                </a:cubicBezTo>
                <a:cubicBezTo>
                  <a:pt x="776" y="367"/>
                  <a:pt x="776" y="368"/>
                  <a:pt x="776" y="369"/>
                </a:cubicBezTo>
                <a:cubicBezTo>
                  <a:pt x="776" y="369"/>
                  <a:pt x="777" y="369"/>
                  <a:pt x="777" y="369"/>
                </a:cubicBezTo>
                <a:cubicBezTo>
                  <a:pt x="777" y="369"/>
                  <a:pt x="776" y="370"/>
                  <a:pt x="776" y="370"/>
                </a:cubicBezTo>
                <a:cubicBezTo>
                  <a:pt x="776" y="370"/>
                  <a:pt x="777" y="370"/>
                  <a:pt x="777" y="371"/>
                </a:cubicBezTo>
                <a:cubicBezTo>
                  <a:pt x="777" y="371"/>
                  <a:pt x="777" y="371"/>
                  <a:pt x="777" y="371"/>
                </a:cubicBezTo>
                <a:cubicBezTo>
                  <a:pt x="777" y="372"/>
                  <a:pt x="777" y="372"/>
                  <a:pt x="777" y="372"/>
                </a:cubicBezTo>
                <a:cubicBezTo>
                  <a:pt x="778" y="374"/>
                  <a:pt x="777" y="375"/>
                  <a:pt x="776" y="377"/>
                </a:cubicBezTo>
                <a:cubicBezTo>
                  <a:pt x="777" y="379"/>
                  <a:pt x="778" y="379"/>
                  <a:pt x="777" y="382"/>
                </a:cubicBezTo>
                <a:cubicBezTo>
                  <a:pt x="777" y="381"/>
                  <a:pt x="777" y="380"/>
                  <a:pt x="776" y="381"/>
                </a:cubicBezTo>
                <a:cubicBezTo>
                  <a:pt x="775" y="382"/>
                  <a:pt x="776" y="384"/>
                  <a:pt x="776" y="385"/>
                </a:cubicBezTo>
                <a:cubicBezTo>
                  <a:pt x="775" y="387"/>
                  <a:pt x="774" y="389"/>
                  <a:pt x="776" y="389"/>
                </a:cubicBezTo>
                <a:cubicBezTo>
                  <a:pt x="778" y="389"/>
                  <a:pt x="777" y="386"/>
                  <a:pt x="777" y="385"/>
                </a:cubicBezTo>
                <a:cubicBezTo>
                  <a:pt x="778" y="386"/>
                  <a:pt x="777" y="387"/>
                  <a:pt x="777" y="388"/>
                </a:cubicBezTo>
                <a:cubicBezTo>
                  <a:pt x="777" y="388"/>
                  <a:pt x="777" y="389"/>
                  <a:pt x="778" y="389"/>
                </a:cubicBezTo>
                <a:cubicBezTo>
                  <a:pt x="778" y="390"/>
                  <a:pt x="777" y="390"/>
                  <a:pt x="777" y="391"/>
                </a:cubicBezTo>
                <a:cubicBezTo>
                  <a:pt x="777" y="392"/>
                  <a:pt x="778" y="392"/>
                  <a:pt x="777" y="393"/>
                </a:cubicBezTo>
                <a:cubicBezTo>
                  <a:pt x="776" y="392"/>
                  <a:pt x="777" y="392"/>
                  <a:pt x="776" y="392"/>
                </a:cubicBezTo>
                <a:cubicBezTo>
                  <a:pt x="775" y="393"/>
                  <a:pt x="775" y="395"/>
                  <a:pt x="775" y="396"/>
                </a:cubicBezTo>
                <a:cubicBezTo>
                  <a:pt x="776" y="395"/>
                  <a:pt x="776" y="397"/>
                  <a:pt x="776" y="397"/>
                </a:cubicBezTo>
                <a:cubicBezTo>
                  <a:pt x="775" y="399"/>
                  <a:pt x="777" y="398"/>
                  <a:pt x="776" y="401"/>
                </a:cubicBezTo>
                <a:cubicBezTo>
                  <a:pt x="777" y="403"/>
                  <a:pt x="776" y="405"/>
                  <a:pt x="776" y="406"/>
                </a:cubicBezTo>
                <a:cubicBezTo>
                  <a:pt x="776" y="407"/>
                  <a:pt x="776" y="408"/>
                  <a:pt x="776" y="409"/>
                </a:cubicBezTo>
                <a:cubicBezTo>
                  <a:pt x="776" y="409"/>
                  <a:pt x="776" y="409"/>
                  <a:pt x="776" y="410"/>
                </a:cubicBezTo>
                <a:cubicBezTo>
                  <a:pt x="776" y="411"/>
                  <a:pt x="776" y="412"/>
                  <a:pt x="775" y="413"/>
                </a:cubicBezTo>
                <a:cubicBezTo>
                  <a:pt x="775" y="414"/>
                  <a:pt x="775" y="415"/>
                  <a:pt x="775" y="416"/>
                </a:cubicBezTo>
                <a:cubicBezTo>
                  <a:pt x="775" y="416"/>
                  <a:pt x="775" y="416"/>
                  <a:pt x="775" y="417"/>
                </a:cubicBezTo>
                <a:cubicBezTo>
                  <a:pt x="775" y="417"/>
                  <a:pt x="775" y="418"/>
                  <a:pt x="775" y="418"/>
                </a:cubicBezTo>
                <a:cubicBezTo>
                  <a:pt x="775" y="419"/>
                  <a:pt x="775" y="419"/>
                  <a:pt x="774" y="420"/>
                </a:cubicBezTo>
                <a:cubicBezTo>
                  <a:pt x="774" y="421"/>
                  <a:pt x="775" y="421"/>
                  <a:pt x="775" y="421"/>
                </a:cubicBezTo>
                <a:cubicBezTo>
                  <a:pt x="775" y="422"/>
                  <a:pt x="774" y="422"/>
                  <a:pt x="774" y="422"/>
                </a:cubicBezTo>
                <a:cubicBezTo>
                  <a:pt x="774" y="423"/>
                  <a:pt x="775" y="423"/>
                  <a:pt x="775" y="423"/>
                </a:cubicBezTo>
                <a:cubicBezTo>
                  <a:pt x="775" y="425"/>
                  <a:pt x="774" y="426"/>
                  <a:pt x="773" y="428"/>
                </a:cubicBezTo>
                <a:cubicBezTo>
                  <a:pt x="773" y="429"/>
                  <a:pt x="773" y="430"/>
                  <a:pt x="773" y="431"/>
                </a:cubicBezTo>
                <a:cubicBezTo>
                  <a:pt x="771" y="433"/>
                  <a:pt x="772" y="436"/>
                  <a:pt x="772" y="439"/>
                </a:cubicBezTo>
                <a:cubicBezTo>
                  <a:pt x="771" y="440"/>
                  <a:pt x="771" y="441"/>
                  <a:pt x="770" y="442"/>
                </a:cubicBezTo>
                <a:cubicBezTo>
                  <a:pt x="770" y="442"/>
                  <a:pt x="771" y="443"/>
                  <a:pt x="770" y="443"/>
                </a:cubicBezTo>
                <a:cubicBezTo>
                  <a:pt x="770" y="446"/>
                  <a:pt x="769" y="448"/>
                  <a:pt x="768" y="450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67" y="454"/>
                  <a:pt x="766" y="457"/>
                  <a:pt x="765" y="459"/>
                </a:cubicBezTo>
                <a:cubicBezTo>
                  <a:pt x="765" y="460"/>
                  <a:pt x="765" y="460"/>
                  <a:pt x="765" y="460"/>
                </a:cubicBezTo>
                <a:cubicBezTo>
                  <a:pt x="764" y="460"/>
                  <a:pt x="764" y="462"/>
                  <a:pt x="764" y="462"/>
                </a:cubicBezTo>
                <a:cubicBezTo>
                  <a:pt x="763" y="463"/>
                  <a:pt x="763" y="463"/>
                  <a:pt x="762" y="464"/>
                </a:cubicBezTo>
                <a:cubicBezTo>
                  <a:pt x="762" y="464"/>
                  <a:pt x="762" y="464"/>
                  <a:pt x="762" y="465"/>
                </a:cubicBezTo>
                <a:cubicBezTo>
                  <a:pt x="762" y="465"/>
                  <a:pt x="762" y="465"/>
                  <a:pt x="762" y="466"/>
                </a:cubicBezTo>
                <a:cubicBezTo>
                  <a:pt x="761" y="467"/>
                  <a:pt x="761" y="469"/>
                  <a:pt x="760" y="470"/>
                </a:cubicBezTo>
                <a:cubicBezTo>
                  <a:pt x="762" y="470"/>
                  <a:pt x="762" y="468"/>
                  <a:pt x="763" y="469"/>
                </a:cubicBezTo>
                <a:cubicBezTo>
                  <a:pt x="764" y="468"/>
                  <a:pt x="764" y="467"/>
                  <a:pt x="765" y="467"/>
                </a:cubicBezTo>
                <a:cubicBezTo>
                  <a:pt x="765" y="467"/>
                  <a:pt x="765" y="469"/>
                  <a:pt x="765" y="470"/>
                </a:cubicBezTo>
                <a:cubicBezTo>
                  <a:pt x="765" y="470"/>
                  <a:pt x="764" y="470"/>
                  <a:pt x="764" y="470"/>
                </a:cubicBezTo>
                <a:cubicBezTo>
                  <a:pt x="763" y="472"/>
                  <a:pt x="763" y="472"/>
                  <a:pt x="762" y="472"/>
                </a:cubicBezTo>
                <a:cubicBezTo>
                  <a:pt x="761" y="472"/>
                  <a:pt x="763" y="470"/>
                  <a:pt x="762" y="470"/>
                </a:cubicBezTo>
                <a:cubicBezTo>
                  <a:pt x="761" y="471"/>
                  <a:pt x="760" y="472"/>
                  <a:pt x="760" y="473"/>
                </a:cubicBezTo>
                <a:cubicBezTo>
                  <a:pt x="760" y="473"/>
                  <a:pt x="760" y="474"/>
                  <a:pt x="760" y="474"/>
                </a:cubicBezTo>
                <a:cubicBezTo>
                  <a:pt x="760" y="475"/>
                  <a:pt x="762" y="475"/>
                  <a:pt x="761" y="476"/>
                </a:cubicBezTo>
                <a:cubicBezTo>
                  <a:pt x="761" y="477"/>
                  <a:pt x="760" y="478"/>
                  <a:pt x="759" y="480"/>
                </a:cubicBezTo>
                <a:cubicBezTo>
                  <a:pt x="759" y="480"/>
                  <a:pt x="759" y="481"/>
                  <a:pt x="758" y="482"/>
                </a:cubicBezTo>
                <a:cubicBezTo>
                  <a:pt x="758" y="482"/>
                  <a:pt x="757" y="483"/>
                  <a:pt x="757" y="484"/>
                </a:cubicBezTo>
                <a:cubicBezTo>
                  <a:pt x="756" y="484"/>
                  <a:pt x="756" y="484"/>
                  <a:pt x="756" y="484"/>
                </a:cubicBezTo>
                <a:cubicBezTo>
                  <a:pt x="755" y="485"/>
                  <a:pt x="756" y="485"/>
                  <a:pt x="755" y="486"/>
                </a:cubicBezTo>
                <a:cubicBezTo>
                  <a:pt x="755" y="486"/>
                  <a:pt x="755" y="487"/>
                  <a:pt x="755" y="487"/>
                </a:cubicBezTo>
                <a:cubicBezTo>
                  <a:pt x="754" y="486"/>
                  <a:pt x="755" y="485"/>
                  <a:pt x="754" y="485"/>
                </a:cubicBezTo>
                <a:cubicBezTo>
                  <a:pt x="756" y="485"/>
                  <a:pt x="755" y="483"/>
                  <a:pt x="756" y="482"/>
                </a:cubicBezTo>
                <a:cubicBezTo>
                  <a:pt x="756" y="482"/>
                  <a:pt x="757" y="482"/>
                  <a:pt x="757" y="481"/>
                </a:cubicBezTo>
                <a:cubicBezTo>
                  <a:pt x="758" y="481"/>
                  <a:pt x="757" y="480"/>
                  <a:pt x="758" y="479"/>
                </a:cubicBezTo>
                <a:cubicBezTo>
                  <a:pt x="758" y="479"/>
                  <a:pt x="758" y="479"/>
                  <a:pt x="758" y="479"/>
                </a:cubicBezTo>
                <a:cubicBezTo>
                  <a:pt x="758" y="479"/>
                  <a:pt x="758" y="478"/>
                  <a:pt x="759" y="478"/>
                </a:cubicBezTo>
                <a:cubicBezTo>
                  <a:pt x="760" y="476"/>
                  <a:pt x="761" y="475"/>
                  <a:pt x="759" y="474"/>
                </a:cubicBezTo>
                <a:cubicBezTo>
                  <a:pt x="757" y="475"/>
                  <a:pt x="758" y="477"/>
                  <a:pt x="757" y="479"/>
                </a:cubicBezTo>
                <a:cubicBezTo>
                  <a:pt x="756" y="479"/>
                  <a:pt x="756" y="481"/>
                  <a:pt x="755" y="480"/>
                </a:cubicBezTo>
                <a:cubicBezTo>
                  <a:pt x="755" y="482"/>
                  <a:pt x="754" y="482"/>
                  <a:pt x="753" y="484"/>
                </a:cubicBezTo>
                <a:cubicBezTo>
                  <a:pt x="752" y="484"/>
                  <a:pt x="752" y="486"/>
                  <a:pt x="751" y="485"/>
                </a:cubicBezTo>
                <a:cubicBezTo>
                  <a:pt x="750" y="488"/>
                  <a:pt x="748" y="488"/>
                  <a:pt x="747" y="491"/>
                </a:cubicBezTo>
                <a:cubicBezTo>
                  <a:pt x="747" y="491"/>
                  <a:pt x="747" y="491"/>
                  <a:pt x="746" y="491"/>
                </a:cubicBezTo>
                <a:cubicBezTo>
                  <a:pt x="746" y="493"/>
                  <a:pt x="744" y="493"/>
                  <a:pt x="744" y="494"/>
                </a:cubicBezTo>
                <a:cubicBezTo>
                  <a:pt x="743" y="494"/>
                  <a:pt x="743" y="494"/>
                  <a:pt x="743" y="494"/>
                </a:cubicBezTo>
                <a:cubicBezTo>
                  <a:pt x="742" y="495"/>
                  <a:pt x="741" y="495"/>
                  <a:pt x="741" y="496"/>
                </a:cubicBezTo>
                <a:cubicBezTo>
                  <a:pt x="741" y="496"/>
                  <a:pt x="740" y="496"/>
                  <a:pt x="740" y="497"/>
                </a:cubicBezTo>
                <a:cubicBezTo>
                  <a:pt x="739" y="497"/>
                  <a:pt x="739" y="497"/>
                  <a:pt x="739" y="497"/>
                </a:cubicBezTo>
                <a:cubicBezTo>
                  <a:pt x="739" y="497"/>
                  <a:pt x="739" y="497"/>
                  <a:pt x="738" y="498"/>
                </a:cubicBezTo>
                <a:cubicBezTo>
                  <a:pt x="738" y="498"/>
                  <a:pt x="738" y="498"/>
                  <a:pt x="738" y="498"/>
                </a:cubicBezTo>
                <a:cubicBezTo>
                  <a:pt x="737" y="498"/>
                  <a:pt x="737" y="499"/>
                  <a:pt x="737" y="499"/>
                </a:cubicBezTo>
                <a:cubicBezTo>
                  <a:pt x="736" y="499"/>
                  <a:pt x="736" y="499"/>
                  <a:pt x="736" y="499"/>
                </a:cubicBezTo>
                <a:cubicBezTo>
                  <a:pt x="736" y="499"/>
                  <a:pt x="736" y="500"/>
                  <a:pt x="735" y="500"/>
                </a:cubicBezTo>
                <a:cubicBezTo>
                  <a:pt x="735" y="500"/>
                  <a:pt x="735" y="500"/>
                  <a:pt x="734" y="500"/>
                </a:cubicBezTo>
                <a:cubicBezTo>
                  <a:pt x="734" y="500"/>
                  <a:pt x="734" y="501"/>
                  <a:pt x="734" y="501"/>
                </a:cubicBezTo>
                <a:cubicBezTo>
                  <a:pt x="734" y="501"/>
                  <a:pt x="733" y="501"/>
                  <a:pt x="733" y="501"/>
                </a:cubicBezTo>
                <a:cubicBezTo>
                  <a:pt x="733" y="501"/>
                  <a:pt x="732" y="502"/>
                  <a:pt x="732" y="502"/>
                </a:cubicBezTo>
                <a:cubicBezTo>
                  <a:pt x="732" y="502"/>
                  <a:pt x="732" y="502"/>
                  <a:pt x="732" y="502"/>
                </a:cubicBezTo>
                <a:cubicBezTo>
                  <a:pt x="732" y="502"/>
                  <a:pt x="732" y="503"/>
                  <a:pt x="732" y="503"/>
                </a:cubicBezTo>
                <a:cubicBezTo>
                  <a:pt x="731" y="503"/>
                  <a:pt x="730" y="503"/>
                  <a:pt x="730" y="503"/>
                </a:cubicBezTo>
                <a:cubicBezTo>
                  <a:pt x="729" y="503"/>
                  <a:pt x="729" y="504"/>
                  <a:pt x="729" y="504"/>
                </a:cubicBezTo>
                <a:cubicBezTo>
                  <a:pt x="729" y="504"/>
                  <a:pt x="728" y="504"/>
                  <a:pt x="728" y="504"/>
                </a:cubicBezTo>
                <a:cubicBezTo>
                  <a:pt x="728" y="504"/>
                  <a:pt x="728" y="505"/>
                  <a:pt x="727" y="505"/>
                </a:cubicBezTo>
                <a:cubicBezTo>
                  <a:pt x="727" y="506"/>
                  <a:pt x="725" y="506"/>
                  <a:pt x="725" y="506"/>
                </a:cubicBezTo>
                <a:cubicBezTo>
                  <a:pt x="725" y="507"/>
                  <a:pt x="724" y="506"/>
                  <a:pt x="724" y="507"/>
                </a:cubicBezTo>
                <a:cubicBezTo>
                  <a:pt x="721" y="508"/>
                  <a:pt x="717" y="510"/>
                  <a:pt x="714" y="511"/>
                </a:cubicBezTo>
                <a:cubicBezTo>
                  <a:pt x="713" y="511"/>
                  <a:pt x="711" y="512"/>
                  <a:pt x="710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09" y="512"/>
                  <a:pt x="709" y="512"/>
                  <a:pt x="709" y="512"/>
                </a:cubicBezTo>
                <a:cubicBezTo>
                  <a:pt x="708" y="512"/>
                  <a:pt x="708" y="512"/>
                  <a:pt x="708" y="512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6" y="513"/>
                  <a:pt x="704" y="513"/>
                  <a:pt x="703" y="513"/>
                </a:cubicBezTo>
                <a:cubicBezTo>
                  <a:pt x="703" y="514"/>
                  <a:pt x="703" y="514"/>
                  <a:pt x="703" y="514"/>
                </a:cubicBezTo>
                <a:cubicBezTo>
                  <a:pt x="703" y="514"/>
                  <a:pt x="702" y="514"/>
                  <a:pt x="702" y="514"/>
                </a:cubicBezTo>
                <a:cubicBezTo>
                  <a:pt x="702" y="514"/>
                  <a:pt x="701" y="514"/>
                  <a:pt x="701" y="514"/>
                </a:cubicBezTo>
                <a:cubicBezTo>
                  <a:pt x="701" y="514"/>
                  <a:pt x="700" y="514"/>
                  <a:pt x="699" y="514"/>
                </a:cubicBezTo>
                <a:cubicBezTo>
                  <a:pt x="697" y="514"/>
                  <a:pt x="694" y="514"/>
                  <a:pt x="692" y="514"/>
                </a:cubicBezTo>
                <a:cubicBezTo>
                  <a:pt x="692" y="514"/>
                  <a:pt x="692" y="514"/>
                  <a:pt x="691" y="514"/>
                </a:cubicBezTo>
                <a:cubicBezTo>
                  <a:pt x="691" y="514"/>
                  <a:pt x="690" y="515"/>
                  <a:pt x="690" y="515"/>
                </a:cubicBezTo>
                <a:cubicBezTo>
                  <a:pt x="690" y="515"/>
                  <a:pt x="689" y="515"/>
                  <a:pt x="689" y="515"/>
                </a:cubicBezTo>
                <a:cubicBezTo>
                  <a:pt x="689" y="515"/>
                  <a:pt x="689" y="515"/>
                  <a:pt x="689" y="515"/>
                </a:cubicBezTo>
                <a:cubicBezTo>
                  <a:pt x="688" y="515"/>
                  <a:pt x="687" y="515"/>
                  <a:pt x="686" y="515"/>
                </a:cubicBezTo>
                <a:cubicBezTo>
                  <a:pt x="685" y="515"/>
                  <a:pt x="685" y="515"/>
                  <a:pt x="685" y="515"/>
                </a:cubicBezTo>
                <a:cubicBezTo>
                  <a:pt x="684" y="515"/>
                  <a:pt x="684" y="515"/>
                  <a:pt x="684" y="515"/>
                </a:cubicBezTo>
                <a:cubicBezTo>
                  <a:pt x="684" y="515"/>
                  <a:pt x="683" y="515"/>
                  <a:pt x="682" y="515"/>
                </a:cubicBezTo>
                <a:cubicBezTo>
                  <a:pt x="682" y="515"/>
                  <a:pt x="682" y="515"/>
                  <a:pt x="682" y="515"/>
                </a:cubicBezTo>
                <a:cubicBezTo>
                  <a:pt x="681" y="515"/>
                  <a:pt x="681" y="515"/>
                  <a:pt x="680" y="515"/>
                </a:cubicBezTo>
                <a:cubicBezTo>
                  <a:pt x="680" y="515"/>
                  <a:pt x="678" y="515"/>
                  <a:pt x="678" y="515"/>
                </a:cubicBezTo>
                <a:cubicBezTo>
                  <a:pt x="677" y="516"/>
                  <a:pt x="677" y="516"/>
                  <a:pt x="676" y="516"/>
                </a:cubicBezTo>
                <a:cubicBezTo>
                  <a:pt x="675" y="516"/>
                  <a:pt x="673" y="515"/>
                  <a:pt x="672" y="515"/>
                </a:cubicBezTo>
                <a:cubicBezTo>
                  <a:pt x="670" y="515"/>
                  <a:pt x="669" y="515"/>
                  <a:pt x="668" y="514"/>
                </a:cubicBezTo>
                <a:cubicBezTo>
                  <a:pt x="668" y="514"/>
                  <a:pt x="667" y="514"/>
                  <a:pt x="667" y="513"/>
                </a:cubicBezTo>
                <a:cubicBezTo>
                  <a:pt x="666" y="513"/>
                  <a:pt x="665" y="513"/>
                  <a:pt x="664" y="512"/>
                </a:cubicBezTo>
                <a:cubicBezTo>
                  <a:pt x="664" y="512"/>
                  <a:pt x="663" y="512"/>
                  <a:pt x="663" y="512"/>
                </a:cubicBezTo>
                <a:cubicBezTo>
                  <a:pt x="662" y="512"/>
                  <a:pt x="662" y="511"/>
                  <a:pt x="661" y="511"/>
                </a:cubicBezTo>
                <a:cubicBezTo>
                  <a:pt x="660" y="510"/>
                  <a:pt x="658" y="510"/>
                  <a:pt x="659" y="508"/>
                </a:cubicBezTo>
                <a:cubicBezTo>
                  <a:pt x="660" y="508"/>
                  <a:pt x="661" y="509"/>
                  <a:pt x="662" y="509"/>
                </a:cubicBezTo>
                <a:cubicBezTo>
                  <a:pt x="662" y="509"/>
                  <a:pt x="663" y="509"/>
                  <a:pt x="663" y="510"/>
                </a:cubicBezTo>
                <a:cubicBezTo>
                  <a:pt x="663" y="510"/>
                  <a:pt x="662" y="511"/>
                  <a:pt x="664" y="511"/>
                </a:cubicBezTo>
                <a:cubicBezTo>
                  <a:pt x="665" y="512"/>
                  <a:pt x="665" y="511"/>
                  <a:pt x="666" y="511"/>
                </a:cubicBezTo>
                <a:cubicBezTo>
                  <a:pt x="666" y="512"/>
                  <a:pt x="667" y="511"/>
                  <a:pt x="667" y="512"/>
                </a:cubicBezTo>
                <a:cubicBezTo>
                  <a:pt x="669" y="512"/>
                  <a:pt x="668" y="513"/>
                  <a:pt x="669" y="513"/>
                </a:cubicBezTo>
                <a:cubicBezTo>
                  <a:pt x="670" y="513"/>
                  <a:pt x="671" y="513"/>
                  <a:pt x="672" y="514"/>
                </a:cubicBezTo>
                <a:cubicBezTo>
                  <a:pt x="672" y="514"/>
                  <a:pt x="672" y="513"/>
                  <a:pt x="673" y="514"/>
                </a:cubicBezTo>
                <a:cubicBezTo>
                  <a:pt x="674" y="514"/>
                  <a:pt x="674" y="514"/>
                  <a:pt x="675" y="514"/>
                </a:cubicBezTo>
                <a:cubicBezTo>
                  <a:pt x="675" y="514"/>
                  <a:pt x="675" y="514"/>
                  <a:pt x="676" y="514"/>
                </a:cubicBezTo>
                <a:cubicBezTo>
                  <a:pt x="676" y="514"/>
                  <a:pt x="677" y="513"/>
                  <a:pt x="677" y="513"/>
                </a:cubicBezTo>
                <a:cubicBezTo>
                  <a:pt x="679" y="514"/>
                  <a:pt x="679" y="513"/>
                  <a:pt x="681" y="514"/>
                </a:cubicBezTo>
                <a:cubicBezTo>
                  <a:pt x="682" y="513"/>
                  <a:pt x="685" y="514"/>
                  <a:pt x="687" y="514"/>
                </a:cubicBezTo>
                <a:cubicBezTo>
                  <a:pt x="687" y="514"/>
                  <a:pt x="689" y="514"/>
                  <a:pt x="689" y="514"/>
                </a:cubicBezTo>
                <a:cubicBezTo>
                  <a:pt x="687" y="513"/>
                  <a:pt x="685" y="513"/>
                  <a:pt x="683" y="512"/>
                </a:cubicBezTo>
                <a:cubicBezTo>
                  <a:pt x="683" y="512"/>
                  <a:pt x="682" y="512"/>
                  <a:pt x="682" y="512"/>
                </a:cubicBezTo>
                <a:cubicBezTo>
                  <a:pt x="680" y="511"/>
                  <a:pt x="679" y="512"/>
                  <a:pt x="677" y="511"/>
                </a:cubicBezTo>
                <a:cubicBezTo>
                  <a:pt x="677" y="511"/>
                  <a:pt x="676" y="510"/>
                  <a:pt x="675" y="510"/>
                </a:cubicBezTo>
                <a:cubicBezTo>
                  <a:pt x="674" y="509"/>
                  <a:pt x="674" y="509"/>
                  <a:pt x="674" y="509"/>
                </a:cubicBezTo>
                <a:cubicBezTo>
                  <a:pt x="673" y="509"/>
                  <a:pt x="673" y="509"/>
                  <a:pt x="672" y="509"/>
                </a:cubicBezTo>
                <a:cubicBezTo>
                  <a:pt x="672" y="509"/>
                  <a:pt x="672" y="509"/>
                  <a:pt x="672" y="509"/>
                </a:cubicBezTo>
                <a:cubicBezTo>
                  <a:pt x="671" y="508"/>
                  <a:pt x="669" y="507"/>
                  <a:pt x="669" y="507"/>
                </a:cubicBezTo>
                <a:cubicBezTo>
                  <a:pt x="668" y="506"/>
                  <a:pt x="667" y="506"/>
                  <a:pt x="667" y="506"/>
                </a:cubicBezTo>
                <a:cubicBezTo>
                  <a:pt x="664" y="506"/>
                  <a:pt x="666" y="504"/>
                  <a:pt x="664" y="504"/>
                </a:cubicBezTo>
                <a:cubicBezTo>
                  <a:pt x="663" y="504"/>
                  <a:pt x="663" y="503"/>
                  <a:pt x="662" y="502"/>
                </a:cubicBezTo>
                <a:cubicBezTo>
                  <a:pt x="662" y="503"/>
                  <a:pt x="661" y="502"/>
                  <a:pt x="660" y="502"/>
                </a:cubicBezTo>
                <a:cubicBezTo>
                  <a:pt x="659" y="501"/>
                  <a:pt x="658" y="500"/>
                  <a:pt x="657" y="499"/>
                </a:cubicBezTo>
                <a:cubicBezTo>
                  <a:pt x="656" y="498"/>
                  <a:pt x="656" y="498"/>
                  <a:pt x="656" y="498"/>
                </a:cubicBezTo>
                <a:cubicBezTo>
                  <a:pt x="655" y="498"/>
                  <a:pt x="655" y="498"/>
                  <a:pt x="654" y="498"/>
                </a:cubicBezTo>
                <a:cubicBezTo>
                  <a:pt x="654" y="497"/>
                  <a:pt x="653" y="497"/>
                  <a:pt x="653" y="497"/>
                </a:cubicBezTo>
                <a:cubicBezTo>
                  <a:pt x="653" y="495"/>
                  <a:pt x="652" y="495"/>
                  <a:pt x="652" y="494"/>
                </a:cubicBezTo>
                <a:cubicBezTo>
                  <a:pt x="652" y="494"/>
                  <a:pt x="650" y="494"/>
                  <a:pt x="650" y="493"/>
                </a:cubicBezTo>
                <a:cubicBezTo>
                  <a:pt x="649" y="493"/>
                  <a:pt x="649" y="494"/>
                  <a:pt x="648" y="494"/>
                </a:cubicBezTo>
                <a:cubicBezTo>
                  <a:pt x="648" y="493"/>
                  <a:pt x="647" y="493"/>
                  <a:pt x="647" y="492"/>
                </a:cubicBezTo>
                <a:cubicBezTo>
                  <a:pt x="647" y="492"/>
                  <a:pt x="646" y="491"/>
                  <a:pt x="646" y="491"/>
                </a:cubicBezTo>
                <a:cubicBezTo>
                  <a:pt x="646" y="491"/>
                  <a:pt x="646" y="491"/>
                  <a:pt x="646" y="491"/>
                </a:cubicBezTo>
                <a:cubicBezTo>
                  <a:pt x="646" y="491"/>
                  <a:pt x="646" y="491"/>
                  <a:pt x="646" y="490"/>
                </a:cubicBezTo>
                <a:cubicBezTo>
                  <a:pt x="645" y="490"/>
                  <a:pt x="644" y="489"/>
                  <a:pt x="645" y="488"/>
                </a:cubicBezTo>
                <a:cubicBezTo>
                  <a:pt x="645" y="489"/>
                  <a:pt x="646" y="489"/>
                  <a:pt x="646" y="489"/>
                </a:cubicBezTo>
                <a:cubicBezTo>
                  <a:pt x="647" y="490"/>
                  <a:pt x="646" y="490"/>
                  <a:pt x="647" y="490"/>
                </a:cubicBezTo>
                <a:cubicBezTo>
                  <a:pt x="647" y="491"/>
                  <a:pt x="648" y="491"/>
                  <a:pt x="649" y="491"/>
                </a:cubicBezTo>
                <a:cubicBezTo>
                  <a:pt x="649" y="492"/>
                  <a:pt x="650" y="492"/>
                  <a:pt x="650" y="492"/>
                </a:cubicBezTo>
                <a:cubicBezTo>
                  <a:pt x="650" y="490"/>
                  <a:pt x="648" y="489"/>
                  <a:pt x="648" y="488"/>
                </a:cubicBezTo>
                <a:cubicBezTo>
                  <a:pt x="646" y="487"/>
                  <a:pt x="646" y="486"/>
                  <a:pt x="645" y="486"/>
                </a:cubicBezTo>
                <a:cubicBezTo>
                  <a:pt x="645" y="485"/>
                  <a:pt x="644" y="484"/>
                  <a:pt x="644" y="483"/>
                </a:cubicBezTo>
                <a:cubicBezTo>
                  <a:pt x="644" y="482"/>
                  <a:pt x="642" y="481"/>
                  <a:pt x="642" y="480"/>
                </a:cubicBezTo>
                <a:cubicBezTo>
                  <a:pt x="642" y="480"/>
                  <a:pt x="642" y="480"/>
                  <a:pt x="642" y="479"/>
                </a:cubicBezTo>
                <a:cubicBezTo>
                  <a:pt x="642" y="479"/>
                  <a:pt x="642" y="479"/>
                  <a:pt x="642" y="478"/>
                </a:cubicBezTo>
                <a:cubicBezTo>
                  <a:pt x="641" y="478"/>
                  <a:pt x="642" y="477"/>
                  <a:pt x="641" y="477"/>
                </a:cubicBezTo>
                <a:cubicBezTo>
                  <a:pt x="641" y="477"/>
                  <a:pt x="640" y="477"/>
                  <a:pt x="640" y="476"/>
                </a:cubicBezTo>
                <a:cubicBezTo>
                  <a:pt x="640" y="475"/>
                  <a:pt x="640" y="474"/>
                  <a:pt x="640" y="474"/>
                </a:cubicBezTo>
                <a:cubicBezTo>
                  <a:pt x="640" y="473"/>
                  <a:pt x="640" y="473"/>
                  <a:pt x="639" y="473"/>
                </a:cubicBezTo>
                <a:cubicBezTo>
                  <a:pt x="639" y="473"/>
                  <a:pt x="639" y="472"/>
                  <a:pt x="639" y="472"/>
                </a:cubicBezTo>
                <a:cubicBezTo>
                  <a:pt x="640" y="472"/>
                  <a:pt x="639" y="472"/>
                  <a:pt x="639" y="471"/>
                </a:cubicBezTo>
                <a:cubicBezTo>
                  <a:pt x="639" y="471"/>
                  <a:pt x="639" y="470"/>
                  <a:pt x="639" y="469"/>
                </a:cubicBezTo>
                <a:cubicBezTo>
                  <a:pt x="638" y="467"/>
                  <a:pt x="638" y="464"/>
                  <a:pt x="639" y="462"/>
                </a:cubicBezTo>
                <a:cubicBezTo>
                  <a:pt x="640" y="453"/>
                  <a:pt x="645" y="445"/>
                  <a:pt x="652" y="439"/>
                </a:cubicBezTo>
                <a:cubicBezTo>
                  <a:pt x="657" y="434"/>
                  <a:pt x="665" y="431"/>
                  <a:pt x="672" y="431"/>
                </a:cubicBezTo>
                <a:cubicBezTo>
                  <a:pt x="676" y="431"/>
                  <a:pt x="679" y="431"/>
                  <a:pt x="683" y="432"/>
                </a:cubicBezTo>
                <a:cubicBezTo>
                  <a:pt x="686" y="434"/>
                  <a:pt x="691" y="436"/>
                  <a:pt x="693" y="439"/>
                </a:cubicBezTo>
                <a:cubicBezTo>
                  <a:pt x="695" y="441"/>
                  <a:pt x="696" y="442"/>
                  <a:pt x="697" y="445"/>
                </a:cubicBezTo>
                <a:cubicBezTo>
                  <a:pt x="697" y="445"/>
                  <a:pt x="697" y="446"/>
                  <a:pt x="695" y="445"/>
                </a:cubicBezTo>
                <a:cubicBezTo>
                  <a:pt x="693" y="442"/>
                  <a:pt x="681" y="435"/>
                  <a:pt x="671" y="445"/>
                </a:cubicBezTo>
                <a:cubicBezTo>
                  <a:pt x="661" y="456"/>
                  <a:pt x="664" y="492"/>
                  <a:pt x="700" y="496"/>
                </a:cubicBezTo>
                <a:cubicBezTo>
                  <a:pt x="735" y="500"/>
                  <a:pt x="748" y="461"/>
                  <a:pt x="749" y="449"/>
                </a:cubicBezTo>
                <a:cubicBezTo>
                  <a:pt x="750" y="437"/>
                  <a:pt x="748" y="400"/>
                  <a:pt x="718" y="399"/>
                </a:cubicBezTo>
                <a:cubicBezTo>
                  <a:pt x="718" y="399"/>
                  <a:pt x="719" y="378"/>
                  <a:pt x="695" y="366"/>
                </a:cubicBezTo>
                <a:cubicBezTo>
                  <a:pt x="695" y="366"/>
                  <a:pt x="679" y="359"/>
                  <a:pt x="658" y="363"/>
                </a:cubicBezTo>
                <a:cubicBezTo>
                  <a:pt x="639" y="367"/>
                  <a:pt x="629" y="382"/>
                  <a:pt x="637" y="393"/>
                </a:cubicBezTo>
                <a:cubicBezTo>
                  <a:pt x="633" y="389"/>
                  <a:pt x="623" y="392"/>
                  <a:pt x="620" y="394"/>
                </a:cubicBezTo>
                <a:cubicBezTo>
                  <a:pt x="601" y="403"/>
                  <a:pt x="596" y="430"/>
                  <a:pt x="597" y="449"/>
                </a:cubicBezTo>
                <a:cubicBezTo>
                  <a:pt x="597" y="449"/>
                  <a:pt x="597" y="453"/>
                  <a:pt x="597" y="453"/>
                </a:cubicBezTo>
                <a:cubicBezTo>
                  <a:pt x="597" y="455"/>
                  <a:pt x="596" y="458"/>
                  <a:pt x="599" y="459"/>
                </a:cubicBezTo>
                <a:cubicBezTo>
                  <a:pt x="600" y="460"/>
                  <a:pt x="600" y="457"/>
                  <a:pt x="601" y="458"/>
                </a:cubicBezTo>
                <a:cubicBezTo>
                  <a:pt x="600" y="460"/>
                  <a:pt x="600" y="460"/>
                  <a:pt x="599" y="461"/>
                </a:cubicBezTo>
                <a:cubicBezTo>
                  <a:pt x="599" y="462"/>
                  <a:pt x="599" y="462"/>
                  <a:pt x="599" y="463"/>
                </a:cubicBezTo>
                <a:cubicBezTo>
                  <a:pt x="599" y="464"/>
                  <a:pt x="600" y="465"/>
                  <a:pt x="599" y="466"/>
                </a:cubicBezTo>
                <a:cubicBezTo>
                  <a:pt x="600" y="467"/>
                  <a:pt x="601" y="467"/>
                  <a:pt x="601" y="467"/>
                </a:cubicBezTo>
                <a:cubicBezTo>
                  <a:pt x="600" y="468"/>
                  <a:pt x="600" y="469"/>
                  <a:pt x="600" y="470"/>
                </a:cubicBezTo>
                <a:cubicBezTo>
                  <a:pt x="601" y="470"/>
                  <a:pt x="600" y="471"/>
                  <a:pt x="600" y="472"/>
                </a:cubicBezTo>
                <a:cubicBezTo>
                  <a:pt x="600" y="473"/>
                  <a:pt x="601" y="473"/>
                  <a:pt x="601" y="474"/>
                </a:cubicBezTo>
                <a:cubicBezTo>
                  <a:pt x="602" y="476"/>
                  <a:pt x="603" y="477"/>
                  <a:pt x="602" y="478"/>
                </a:cubicBezTo>
                <a:cubicBezTo>
                  <a:pt x="602" y="479"/>
                  <a:pt x="602" y="480"/>
                  <a:pt x="603" y="480"/>
                </a:cubicBezTo>
                <a:cubicBezTo>
                  <a:pt x="603" y="482"/>
                  <a:pt x="604" y="483"/>
                  <a:pt x="605" y="484"/>
                </a:cubicBezTo>
                <a:cubicBezTo>
                  <a:pt x="605" y="483"/>
                  <a:pt x="606" y="483"/>
                  <a:pt x="605" y="484"/>
                </a:cubicBezTo>
                <a:cubicBezTo>
                  <a:pt x="605" y="485"/>
                  <a:pt x="607" y="487"/>
                  <a:pt x="606" y="487"/>
                </a:cubicBezTo>
                <a:cubicBezTo>
                  <a:pt x="606" y="488"/>
                  <a:pt x="606" y="488"/>
                  <a:pt x="606" y="488"/>
                </a:cubicBezTo>
                <a:cubicBezTo>
                  <a:pt x="605" y="488"/>
                  <a:pt x="606" y="486"/>
                  <a:pt x="605" y="486"/>
                </a:cubicBezTo>
                <a:cubicBezTo>
                  <a:pt x="604" y="485"/>
                  <a:pt x="604" y="484"/>
                  <a:pt x="602" y="483"/>
                </a:cubicBezTo>
                <a:cubicBezTo>
                  <a:pt x="601" y="481"/>
                  <a:pt x="601" y="479"/>
                  <a:pt x="601" y="477"/>
                </a:cubicBezTo>
                <a:cubicBezTo>
                  <a:pt x="600" y="476"/>
                  <a:pt x="600" y="475"/>
                  <a:pt x="599" y="474"/>
                </a:cubicBezTo>
                <a:cubicBezTo>
                  <a:pt x="598" y="476"/>
                  <a:pt x="599" y="476"/>
                  <a:pt x="599" y="477"/>
                </a:cubicBezTo>
                <a:cubicBezTo>
                  <a:pt x="599" y="477"/>
                  <a:pt x="599" y="477"/>
                  <a:pt x="599" y="478"/>
                </a:cubicBezTo>
                <a:cubicBezTo>
                  <a:pt x="599" y="478"/>
                  <a:pt x="599" y="479"/>
                  <a:pt x="599" y="480"/>
                </a:cubicBezTo>
                <a:cubicBezTo>
                  <a:pt x="600" y="481"/>
                  <a:pt x="601" y="483"/>
                  <a:pt x="602" y="484"/>
                </a:cubicBezTo>
                <a:cubicBezTo>
                  <a:pt x="602" y="485"/>
                  <a:pt x="602" y="485"/>
                  <a:pt x="603" y="485"/>
                </a:cubicBezTo>
                <a:cubicBezTo>
                  <a:pt x="603" y="485"/>
                  <a:pt x="602" y="485"/>
                  <a:pt x="602" y="486"/>
                </a:cubicBezTo>
                <a:cubicBezTo>
                  <a:pt x="602" y="486"/>
                  <a:pt x="603" y="486"/>
                  <a:pt x="603" y="486"/>
                </a:cubicBezTo>
                <a:cubicBezTo>
                  <a:pt x="603" y="486"/>
                  <a:pt x="603" y="487"/>
                  <a:pt x="604" y="487"/>
                </a:cubicBezTo>
                <a:cubicBezTo>
                  <a:pt x="604" y="488"/>
                  <a:pt x="604" y="488"/>
                  <a:pt x="604" y="489"/>
                </a:cubicBezTo>
                <a:cubicBezTo>
                  <a:pt x="605" y="489"/>
                  <a:pt x="604" y="490"/>
                  <a:pt x="606" y="490"/>
                </a:cubicBezTo>
                <a:cubicBezTo>
                  <a:pt x="605" y="491"/>
                  <a:pt x="606" y="492"/>
                  <a:pt x="606" y="492"/>
                </a:cubicBezTo>
                <a:cubicBezTo>
                  <a:pt x="606" y="493"/>
                  <a:pt x="607" y="494"/>
                  <a:pt x="607" y="494"/>
                </a:cubicBezTo>
                <a:cubicBezTo>
                  <a:pt x="607" y="495"/>
                  <a:pt x="607" y="494"/>
                  <a:pt x="607" y="495"/>
                </a:cubicBezTo>
                <a:cubicBezTo>
                  <a:pt x="608" y="496"/>
                  <a:pt x="609" y="497"/>
                  <a:pt x="609" y="498"/>
                </a:cubicBezTo>
                <a:cubicBezTo>
                  <a:pt x="610" y="499"/>
                  <a:pt x="610" y="499"/>
                  <a:pt x="610" y="499"/>
                </a:cubicBezTo>
                <a:cubicBezTo>
                  <a:pt x="610" y="500"/>
                  <a:pt x="610" y="500"/>
                  <a:pt x="611" y="500"/>
                </a:cubicBezTo>
                <a:cubicBezTo>
                  <a:pt x="611" y="501"/>
                  <a:pt x="611" y="501"/>
                  <a:pt x="612" y="501"/>
                </a:cubicBezTo>
                <a:cubicBezTo>
                  <a:pt x="612" y="499"/>
                  <a:pt x="611" y="498"/>
                  <a:pt x="609" y="497"/>
                </a:cubicBezTo>
                <a:cubicBezTo>
                  <a:pt x="609" y="496"/>
                  <a:pt x="609" y="496"/>
                  <a:pt x="609" y="495"/>
                </a:cubicBezTo>
                <a:cubicBezTo>
                  <a:pt x="608" y="495"/>
                  <a:pt x="607" y="494"/>
                  <a:pt x="608" y="493"/>
                </a:cubicBezTo>
                <a:cubicBezTo>
                  <a:pt x="609" y="493"/>
                  <a:pt x="609" y="494"/>
                  <a:pt x="609" y="495"/>
                </a:cubicBezTo>
                <a:cubicBezTo>
                  <a:pt x="609" y="495"/>
                  <a:pt x="610" y="495"/>
                  <a:pt x="610" y="495"/>
                </a:cubicBezTo>
                <a:cubicBezTo>
                  <a:pt x="610" y="495"/>
                  <a:pt x="610" y="495"/>
                  <a:pt x="610" y="495"/>
                </a:cubicBezTo>
                <a:cubicBezTo>
                  <a:pt x="610" y="495"/>
                  <a:pt x="611" y="495"/>
                  <a:pt x="611" y="495"/>
                </a:cubicBezTo>
                <a:cubicBezTo>
                  <a:pt x="611" y="496"/>
                  <a:pt x="611" y="496"/>
                  <a:pt x="611" y="496"/>
                </a:cubicBezTo>
                <a:cubicBezTo>
                  <a:pt x="611" y="497"/>
                  <a:pt x="611" y="497"/>
                  <a:pt x="611" y="498"/>
                </a:cubicBezTo>
                <a:cubicBezTo>
                  <a:pt x="611" y="498"/>
                  <a:pt x="612" y="498"/>
                  <a:pt x="612" y="498"/>
                </a:cubicBezTo>
                <a:cubicBezTo>
                  <a:pt x="612" y="499"/>
                  <a:pt x="613" y="500"/>
                  <a:pt x="613" y="501"/>
                </a:cubicBezTo>
                <a:cubicBezTo>
                  <a:pt x="614" y="502"/>
                  <a:pt x="615" y="504"/>
                  <a:pt x="616" y="504"/>
                </a:cubicBezTo>
                <a:cubicBezTo>
                  <a:pt x="616" y="507"/>
                  <a:pt x="619" y="508"/>
                  <a:pt x="620" y="510"/>
                </a:cubicBezTo>
                <a:cubicBezTo>
                  <a:pt x="621" y="511"/>
                  <a:pt x="622" y="511"/>
                  <a:pt x="622" y="511"/>
                </a:cubicBezTo>
                <a:cubicBezTo>
                  <a:pt x="622" y="512"/>
                  <a:pt x="622" y="512"/>
                  <a:pt x="623" y="512"/>
                </a:cubicBezTo>
                <a:cubicBezTo>
                  <a:pt x="623" y="512"/>
                  <a:pt x="623" y="512"/>
                  <a:pt x="623" y="513"/>
                </a:cubicBezTo>
                <a:cubicBezTo>
                  <a:pt x="624" y="514"/>
                  <a:pt x="624" y="514"/>
                  <a:pt x="625" y="515"/>
                </a:cubicBezTo>
                <a:cubicBezTo>
                  <a:pt x="626" y="516"/>
                  <a:pt x="626" y="516"/>
                  <a:pt x="626" y="516"/>
                </a:cubicBezTo>
                <a:cubicBezTo>
                  <a:pt x="627" y="516"/>
                  <a:pt x="626" y="516"/>
                  <a:pt x="627" y="516"/>
                </a:cubicBezTo>
                <a:cubicBezTo>
                  <a:pt x="627" y="517"/>
                  <a:pt x="629" y="517"/>
                  <a:pt x="630" y="518"/>
                </a:cubicBezTo>
                <a:cubicBezTo>
                  <a:pt x="631" y="519"/>
                  <a:pt x="631" y="519"/>
                  <a:pt x="631" y="519"/>
                </a:cubicBezTo>
                <a:cubicBezTo>
                  <a:pt x="632" y="520"/>
                  <a:pt x="633" y="520"/>
                  <a:pt x="633" y="520"/>
                </a:cubicBezTo>
                <a:cubicBezTo>
                  <a:pt x="633" y="520"/>
                  <a:pt x="634" y="521"/>
                  <a:pt x="634" y="521"/>
                </a:cubicBezTo>
                <a:cubicBezTo>
                  <a:pt x="636" y="523"/>
                  <a:pt x="639" y="525"/>
                  <a:pt x="641" y="526"/>
                </a:cubicBezTo>
                <a:cubicBezTo>
                  <a:pt x="643" y="528"/>
                  <a:pt x="646" y="528"/>
                  <a:pt x="648" y="529"/>
                </a:cubicBezTo>
                <a:cubicBezTo>
                  <a:pt x="649" y="530"/>
                  <a:pt x="649" y="530"/>
                  <a:pt x="649" y="531"/>
                </a:cubicBezTo>
                <a:cubicBezTo>
                  <a:pt x="650" y="530"/>
                  <a:pt x="651" y="532"/>
                  <a:pt x="652" y="532"/>
                </a:cubicBezTo>
                <a:cubicBezTo>
                  <a:pt x="653" y="532"/>
                  <a:pt x="654" y="532"/>
                  <a:pt x="655" y="533"/>
                </a:cubicBezTo>
                <a:cubicBezTo>
                  <a:pt x="656" y="533"/>
                  <a:pt x="657" y="534"/>
                  <a:pt x="657" y="534"/>
                </a:cubicBezTo>
                <a:cubicBezTo>
                  <a:pt x="658" y="534"/>
                  <a:pt x="660" y="534"/>
                  <a:pt x="661" y="534"/>
                </a:cubicBezTo>
                <a:cubicBezTo>
                  <a:pt x="662" y="535"/>
                  <a:pt x="663" y="535"/>
                  <a:pt x="663" y="535"/>
                </a:cubicBezTo>
                <a:cubicBezTo>
                  <a:pt x="664" y="535"/>
                  <a:pt x="665" y="535"/>
                  <a:pt x="665" y="536"/>
                </a:cubicBezTo>
                <a:cubicBezTo>
                  <a:pt x="665" y="536"/>
                  <a:pt x="666" y="536"/>
                  <a:pt x="666" y="536"/>
                </a:cubicBezTo>
                <a:cubicBezTo>
                  <a:pt x="666" y="536"/>
                  <a:pt x="667" y="535"/>
                  <a:pt x="667" y="535"/>
                </a:cubicBezTo>
                <a:cubicBezTo>
                  <a:pt x="667" y="535"/>
                  <a:pt x="668" y="535"/>
                  <a:pt x="668" y="535"/>
                </a:cubicBezTo>
                <a:cubicBezTo>
                  <a:pt x="671" y="536"/>
                  <a:pt x="673" y="537"/>
                  <a:pt x="676" y="538"/>
                </a:cubicBezTo>
                <a:cubicBezTo>
                  <a:pt x="678" y="538"/>
                  <a:pt x="679" y="537"/>
                  <a:pt x="682" y="538"/>
                </a:cubicBezTo>
                <a:cubicBezTo>
                  <a:pt x="683" y="538"/>
                  <a:pt x="684" y="539"/>
                  <a:pt x="686" y="539"/>
                </a:cubicBezTo>
                <a:cubicBezTo>
                  <a:pt x="686" y="539"/>
                  <a:pt x="686" y="538"/>
                  <a:pt x="687" y="538"/>
                </a:cubicBezTo>
                <a:cubicBezTo>
                  <a:pt x="687" y="538"/>
                  <a:pt x="688" y="539"/>
                  <a:pt x="688" y="539"/>
                </a:cubicBezTo>
                <a:cubicBezTo>
                  <a:pt x="689" y="539"/>
                  <a:pt x="690" y="539"/>
                  <a:pt x="691" y="538"/>
                </a:cubicBezTo>
                <a:cubicBezTo>
                  <a:pt x="690" y="538"/>
                  <a:pt x="689" y="537"/>
                  <a:pt x="688" y="537"/>
                </a:cubicBezTo>
                <a:cubicBezTo>
                  <a:pt x="688" y="537"/>
                  <a:pt x="688" y="537"/>
                  <a:pt x="687" y="537"/>
                </a:cubicBezTo>
                <a:cubicBezTo>
                  <a:pt x="687" y="537"/>
                  <a:pt x="687" y="537"/>
                  <a:pt x="686" y="537"/>
                </a:cubicBezTo>
                <a:cubicBezTo>
                  <a:pt x="685" y="537"/>
                  <a:pt x="685" y="537"/>
                  <a:pt x="684" y="537"/>
                </a:cubicBezTo>
                <a:cubicBezTo>
                  <a:pt x="684" y="537"/>
                  <a:pt x="683" y="537"/>
                  <a:pt x="683" y="537"/>
                </a:cubicBezTo>
                <a:cubicBezTo>
                  <a:pt x="683" y="537"/>
                  <a:pt x="682" y="537"/>
                  <a:pt x="682" y="536"/>
                </a:cubicBezTo>
                <a:cubicBezTo>
                  <a:pt x="681" y="536"/>
                  <a:pt x="680" y="537"/>
                  <a:pt x="680" y="536"/>
                </a:cubicBezTo>
                <a:cubicBezTo>
                  <a:pt x="681" y="536"/>
                  <a:pt x="682" y="535"/>
                  <a:pt x="683" y="536"/>
                </a:cubicBezTo>
                <a:cubicBezTo>
                  <a:pt x="684" y="536"/>
                  <a:pt x="684" y="536"/>
                  <a:pt x="685" y="536"/>
                </a:cubicBezTo>
                <a:cubicBezTo>
                  <a:pt x="685" y="536"/>
                  <a:pt x="686" y="537"/>
                  <a:pt x="686" y="537"/>
                </a:cubicBezTo>
                <a:cubicBezTo>
                  <a:pt x="686" y="537"/>
                  <a:pt x="687" y="536"/>
                  <a:pt x="687" y="536"/>
                </a:cubicBezTo>
                <a:cubicBezTo>
                  <a:pt x="688" y="536"/>
                  <a:pt x="690" y="537"/>
                  <a:pt x="691" y="537"/>
                </a:cubicBezTo>
                <a:cubicBezTo>
                  <a:pt x="692" y="537"/>
                  <a:pt x="692" y="538"/>
                  <a:pt x="693" y="539"/>
                </a:cubicBezTo>
                <a:cubicBezTo>
                  <a:pt x="693" y="538"/>
                  <a:pt x="694" y="538"/>
                  <a:pt x="694" y="538"/>
                </a:cubicBezTo>
                <a:cubicBezTo>
                  <a:pt x="694" y="538"/>
                  <a:pt x="695" y="538"/>
                  <a:pt x="695" y="538"/>
                </a:cubicBezTo>
                <a:cubicBezTo>
                  <a:pt x="695" y="538"/>
                  <a:pt x="695" y="537"/>
                  <a:pt x="696" y="537"/>
                </a:cubicBezTo>
                <a:cubicBezTo>
                  <a:pt x="697" y="537"/>
                  <a:pt x="697" y="538"/>
                  <a:pt x="698" y="538"/>
                </a:cubicBezTo>
                <a:cubicBezTo>
                  <a:pt x="699" y="538"/>
                  <a:pt x="699" y="538"/>
                  <a:pt x="700" y="538"/>
                </a:cubicBezTo>
                <a:cubicBezTo>
                  <a:pt x="700" y="538"/>
                  <a:pt x="701" y="538"/>
                  <a:pt x="701" y="538"/>
                </a:cubicBezTo>
                <a:cubicBezTo>
                  <a:pt x="701" y="538"/>
                  <a:pt x="701" y="538"/>
                  <a:pt x="701" y="538"/>
                </a:cubicBezTo>
                <a:cubicBezTo>
                  <a:pt x="701" y="537"/>
                  <a:pt x="701" y="538"/>
                  <a:pt x="702" y="538"/>
                </a:cubicBezTo>
                <a:cubicBezTo>
                  <a:pt x="702" y="538"/>
                  <a:pt x="702" y="537"/>
                  <a:pt x="702" y="537"/>
                </a:cubicBezTo>
                <a:cubicBezTo>
                  <a:pt x="702" y="537"/>
                  <a:pt x="702" y="538"/>
                  <a:pt x="702" y="538"/>
                </a:cubicBezTo>
                <a:cubicBezTo>
                  <a:pt x="703" y="538"/>
                  <a:pt x="703" y="537"/>
                  <a:pt x="704" y="537"/>
                </a:cubicBezTo>
                <a:cubicBezTo>
                  <a:pt x="704" y="537"/>
                  <a:pt x="704" y="537"/>
                  <a:pt x="705" y="537"/>
                </a:cubicBezTo>
                <a:cubicBezTo>
                  <a:pt x="705" y="537"/>
                  <a:pt x="706" y="537"/>
                  <a:pt x="706" y="537"/>
                </a:cubicBezTo>
                <a:cubicBezTo>
                  <a:pt x="706" y="537"/>
                  <a:pt x="707" y="537"/>
                  <a:pt x="708" y="537"/>
                </a:cubicBezTo>
                <a:cubicBezTo>
                  <a:pt x="709" y="537"/>
                  <a:pt x="709" y="536"/>
                  <a:pt x="711" y="536"/>
                </a:cubicBezTo>
                <a:cubicBezTo>
                  <a:pt x="712" y="536"/>
                  <a:pt x="714" y="535"/>
                  <a:pt x="715" y="535"/>
                </a:cubicBezTo>
                <a:cubicBezTo>
                  <a:pt x="713" y="534"/>
                  <a:pt x="712" y="536"/>
                  <a:pt x="709" y="535"/>
                </a:cubicBezTo>
                <a:cubicBezTo>
                  <a:pt x="709" y="535"/>
                  <a:pt x="708" y="536"/>
                  <a:pt x="708" y="536"/>
                </a:cubicBezTo>
                <a:cubicBezTo>
                  <a:pt x="706" y="535"/>
                  <a:pt x="704" y="536"/>
                  <a:pt x="703" y="536"/>
                </a:cubicBezTo>
                <a:cubicBezTo>
                  <a:pt x="703" y="536"/>
                  <a:pt x="703" y="536"/>
                  <a:pt x="703" y="536"/>
                </a:cubicBezTo>
                <a:cubicBezTo>
                  <a:pt x="703" y="536"/>
                  <a:pt x="700" y="536"/>
                  <a:pt x="701" y="535"/>
                </a:cubicBezTo>
                <a:cubicBezTo>
                  <a:pt x="701" y="535"/>
                  <a:pt x="701" y="535"/>
                  <a:pt x="702" y="535"/>
                </a:cubicBezTo>
                <a:cubicBezTo>
                  <a:pt x="702" y="535"/>
                  <a:pt x="702" y="535"/>
                  <a:pt x="703" y="535"/>
                </a:cubicBezTo>
                <a:cubicBezTo>
                  <a:pt x="703" y="534"/>
                  <a:pt x="703" y="534"/>
                  <a:pt x="704" y="534"/>
                </a:cubicBezTo>
                <a:cubicBezTo>
                  <a:pt x="705" y="535"/>
                  <a:pt x="707" y="534"/>
                  <a:pt x="708" y="534"/>
                </a:cubicBezTo>
                <a:cubicBezTo>
                  <a:pt x="708" y="534"/>
                  <a:pt x="708" y="534"/>
                  <a:pt x="708" y="534"/>
                </a:cubicBezTo>
                <a:cubicBezTo>
                  <a:pt x="709" y="534"/>
                  <a:pt x="709" y="534"/>
                  <a:pt x="710" y="534"/>
                </a:cubicBezTo>
                <a:cubicBezTo>
                  <a:pt x="710" y="534"/>
                  <a:pt x="710" y="533"/>
                  <a:pt x="710" y="533"/>
                </a:cubicBezTo>
                <a:cubicBezTo>
                  <a:pt x="710" y="533"/>
                  <a:pt x="711" y="534"/>
                  <a:pt x="711" y="534"/>
                </a:cubicBezTo>
                <a:cubicBezTo>
                  <a:pt x="711" y="534"/>
                  <a:pt x="712" y="533"/>
                  <a:pt x="712" y="533"/>
                </a:cubicBezTo>
                <a:cubicBezTo>
                  <a:pt x="712" y="533"/>
                  <a:pt x="712" y="532"/>
                  <a:pt x="713" y="532"/>
                </a:cubicBezTo>
                <a:cubicBezTo>
                  <a:pt x="713" y="533"/>
                  <a:pt x="713" y="532"/>
                  <a:pt x="714" y="532"/>
                </a:cubicBezTo>
                <a:cubicBezTo>
                  <a:pt x="715" y="532"/>
                  <a:pt x="714" y="533"/>
                  <a:pt x="715" y="534"/>
                </a:cubicBezTo>
                <a:cubicBezTo>
                  <a:pt x="715" y="533"/>
                  <a:pt x="716" y="533"/>
                  <a:pt x="717" y="532"/>
                </a:cubicBezTo>
                <a:cubicBezTo>
                  <a:pt x="717" y="532"/>
                  <a:pt x="717" y="532"/>
                  <a:pt x="717" y="532"/>
                </a:cubicBezTo>
                <a:cubicBezTo>
                  <a:pt x="718" y="532"/>
                  <a:pt x="718" y="531"/>
                  <a:pt x="719" y="531"/>
                </a:cubicBezTo>
                <a:cubicBezTo>
                  <a:pt x="719" y="531"/>
                  <a:pt x="720" y="530"/>
                  <a:pt x="721" y="531"/>
                </a:cubicBezTo>
                <a:cubicBezTo>
                  <a:pt x="721" y="531"/>
                  <a:pt x="720" y="533"/>
                  <a:pt x="719" y="533"/>
                </a:cubicBezTo>
                <a:cubicBezTo>
                  <a:pt x="719" y="533"/>
                  <a:pt x="717" y="533"/>
                  <a:pt x="718" y="534"/>
                </a:cubicBezTo>
                <a:cubicBezTo>
                  <a:pt x="719" y="533"/>
                  <a:pt x="720" y="533"/>
                  <a:pt x="721" y="533"/>
                </a:cubicBezTo>
                <a:cubicBezTo>
                  <a:pt x="721" y="533"/>
                  <a:pt x="722" y="532"/>
                  <a:pt x="723" y="532"/>
                </a:cubicBezTo>
                <a:cubicBezTo>
                  <a:pt x="724" y="531"/>
                  <a:pt x="724" y="531"/>
                  <a:pt x="725" y="531"/>
                </a:cubicBezTo>
                <a:cubicBezTo>
                  <a:pt x="725" y="531"/>
                  <a:pt x="725" y="531"/>
                  <a:pt x="725" y="531"/>
                </a:cubicBezTo>
                <a:cubicBezTo>
                  <a:pt x="724" y="531"/>
                  <a:pt x="725" y="531"/>
                  <a:pt x="724" y="532"/>
                </a:cubicBezTo>
                <a:cubicBezTo>
                  <a:pt x="724" y="532"/>
                  <a:pt x="722" y="534"/>
                  <a:pt x="721" y="534"/>
                </a:cubicBezTo>
                <a:cubicBezTo>
                  <a:pt x="720" y="534"/>
                  <a:pt x="712" y="538"/>
                  <a:pt x="712" y="538"/>
                </a:cubicBezTo>
                <a:cubicBezTo>
                  <a:pt x="711" y="539"/>
                  <a:pt x="711" y="538"/>
                  <a:pt x="710" y="539"/>
                </a:cubicBezTo>
                <a:cubicBezTo>
                  <a:pt x="710" y="539"/>
                  <a:pt x="710" y="539"/>
                  <a:pt x="709" y="539"/>
                </a:cubicBezTo>
                <a:cubicBezTo>
                  <a:pt x="709" y="539"/>
                  <a:pt x="708" y="539"/>
                  <a:pt x="708" y="539"/>
                </a:cubicBezTo>
                <a:cubicBezTo>
                  <a:pt x="708" y="539"/>
                  <a:pt x="708" y="540"/>
                  <a:pt x="708" y="540"/>
                </a:cubicBezTo>
                <a:cubicBezTo>
                  <a:pt x="707" y="540"/>
                  <a:pt x="706" y="540"/>
                  <a:pt x="705" y="540"/>
                </a:cubicBezTo>
                <a:cubicBezTo>
                  <a:pt x="704" y="540"/>
                  <a:pt x="703" y="540"/>
                  <a:pt x="703" y="540"/>
                </a:cubicBezTo>
                <a:cubicBezTo>
                  <a:pt x="703" y="540"/>
                  <a:pt x="702" y="540"/>
                  <a:pt x="702" y="540"/>
                </a:cubicBezTo>
                <a:cubicBezTo>
                  <a:pt x="702" y="540"/>
                  <a:pt x="701" y="541"/>
                  <a:pt x="700" y="541"/>
                </a:cubicBezTo>
                <a:cubicBezTo>
                  <a:pt x="700" y="542"/>
                  <a:pt x="699" y="541"/>
                  <a:pt x="698" y="542"/>
                </a:cubicBezTo>
                <a:cubicBezTo>
                  <a:pt x="698" y="542"/>
                  <a:pt x="698" y="542"/>
                  <a:pt x="697" y="542"/>
                </a:cubicBezTo>
                <a:cubicBezTo>
                  <a:pt x="696" y="542"/>
                  <a:pt x="695" y="543"/>
                  <a:pt x="694" y="542"/>
                </a:cubicBezTo>
                <a:cubicBezTo>
                  <a:pt x="693" y="542"/>
                  <a:pt x="693" y="542"/>
                  <a:pt x="693" y="543"/>
                </a:cubicBezTo>
                <a:cubicBezTo>
                  <a:pt x="692" y="543"/>
                  <a:pt x="690" y="543"/>
                  <a:pt x="689" y="543"/>
                </a:cubicBezTo>
                <a:cubicBezTo>
                  <a:pt x="689" y="543"/>
                  <a:pt x="689" y="542"/>
                  <a:pt x="689" y="542"/>
                </a:cubicBezTo>
                <a:cubicBezTo>
                  <a:pt x="688" y="543"/>
                  <a:pt x="685" y="542"/>
                  <a:pt x="685" y="542"/>
                </a:cubicBezTo>
                <a:cubicBezTo>
                  <a:pt x="684" y="542"/>
                  <a:pt x="684" y="542"/>
                  <a:pt x="684" y="542"/>
                </a:cubicBezTo>
                <a:cubicBezTo>
                  <a:pt x="684" y="542"/>
                  <a:pt x="683" y="542"/>
                  <a:pt x="683" y="542"/>
                </a:cubicBezTo>
                <a:cubicBezTo>
                  <a:pt x="682" y="542"/>
                  <a:pt x="682" y="543"/>
                  <a:pt x="682" y="543"/>
                </a:cubicBezTo>
                <a:cubicBezTo>
                  <a:pt x="682" y="543"/>
                  <a:pt x="682" y="542"/>
                  <a:pt x="681" y="542"/>
                </a:cubicBezTo>
                <a:cubicBezTo>
                  <a:pt x="682" y="542"/>
                  <a:pt x="681" y="542"/>
                  <a:pt x="681" y="542"/>
                </a:cubicBezTo>
                <a:cubicBezTo>
                  <a:pt x="680" y="543"/>
                  <a:pt x="675" y="542"/>
                  <a:pt x="675" y="542"/>
                </a:cubicBezTo>
                <a:cubicBezTo>
                  <a:pt x="674" y="542"/>
                  <a:pt x="668" y="541"/>
                  <a:pt x="667" y="541"/>
                </a:cubicBezTo>
                <a:cubicBezTo>
                  <a:pt x="667" y="541"/>
                  <a:pt x="667" y="541"/>
                  <a:pt x="667" y="541"/>
                </a:cubicBezTo>
                <a:cubicBezTo>
                  <a:pt x="666" y="542"/>
                  <a:pt x="666" y="541"/>
                  <a:pt x="665" y="541"/>
                </a:cubicBezTo>
                <a:cubicBezTo>
                  <a:pt x="665" y="541"/>
                  <a:pt x="664" y="541"/>
                  <a:pt x="664" y="541"/>
                </a:cubicBezTo>
                <a:cubicBezTo>
                  <a:pt x="663" y="540"/>
                  <a:pt x="662" y="540"/>
                  <a:pt x="661" y="540"/>
                </a:cubicBezTo>
                <a:cubicBezTo>
                  <a:pt x="658" y="541"/>
                  <a:pt x="657" y="538"/>
                  <a:pt x="653" y="539"/>
                </a:cubicBezTo>
                <a:cubicBezTo>
                  <a:pt x="652" y="538"/>
                  <a:pt x="652" y="538"/>
                  <a:pt x="651" y="538"/>
                </a:cubicBezTo>
                <a:cubicBezTo>
                  <a:pt x="651" y="538"/>
                  <a:pt x="651" y="537"/>
                  <a:pt x="651" y="537"/>
                </a:cubicBezTo>
                <a:cubicBezTo>
                  <a:pt x="651" y="537"/>
                  <a:pt x="651" y="537"/>
                  <a:pt x="651" y="537"/>
                </a:cubicBezTo>
                <a:cubicBezTo>
                  <a:pt x="650" y="537"/>
                  <a:pt x="650" y="537"/>
                  <a:pt x="650" y="537"/>
                </a:cubicBezTo>
                <a:cubicBezTo>
                  <a:pt x="650" y="537"/>
                  <a:pt x="648" y="536"/>
                  <a:pt x="647" y="536"/>
                </a:cubicBezTo>
                <a:cubicBezTo>
                  <a:pt x="647" y="536"/>
                  <a:pt x="647" y="536"/>
                  <a:pt x="647" y="536"/>
                </a:cubicBezTo>
                <a:cubicBezTo>
                  <a:pt x="646" y="536"/>
                  <a:pt x="645" y="536"/>
                  <a:pt x="645" y="536"/>
                </a:cubicBezTo>
                <a:cubicBezTo>
                  <a:pt x="644" y="536"/>
                  <a:pt x="644" y="535"/>
                  <a:pt x="644" y="535"/>
                </a:cubicBezTo>
                <a:cubicBezTo>
                  <a:pt x="644" y="535"/>
                  <a:pt x="643" y="535"/>
                  <a:pt x="643" y="535"/>
                </a:cubicBezTo>
                <a:cubicBezTo>
                  <a:pt x="642" y="535"/>
                  <a:pt x="642" y="534"/>
                  <a:pt x="641" y="534"/>
                </a:cubicBezTo>
                <a:cubicBezTo>
                  <a:pt x="640" y="533"/>
                  <a:pt x="638" y="532"/>
                  <a:pt x="638" y="531"/>
                </a:cubicBezTo>
                <a:cubicBezTo>
                  <a:pt x="635" y="531"/>
                  <a:pt x="635" y="531"/>
                  <a:pt x="635" y="531"/>
                </a:cubicBezTo>
                <a:cubicBezTo>
                  <a:pt x="635" y="530"/>
                  <a:pt x="634" y="530"/>
                  <a:pt x="634" y="529"/>
                </a:cubicBezTo>
                <a:cubicBezTo>
                  <a:pt x="634" y="529"/>
                  <a:pt x="633" y="529"/>
                  <a:pt x="633" y="530"/>
                </a:cubicBezTo>
                <a:cubicBezTo>
                  <a:pt x="632" y="529"/>
                  <a:pt x="631" y="529"/>
                  <a:pt x="631" y="528"/>
                </a:cubicBezTo>
                <a:cubicBezTo>
                  <a:pt x="630" y="528"/>
                  <a:pt x="630" y="527"/>
                  <a:pt x="629" y="527"/>
                </a:cubicBezTo>
                <a:cubicBezTo>
                  <a:pt x="629" y="527"/>
                  <a:pt x="629" y="526"/>
                  <a:pt x="629" y="526"/>
                </a:cubicBezTo>
                <a:cubicBezTo>
                  <a:pt x="627" y="526"/>
                  <a:pt x="627" y="526"/>
                  <a:pt x="627" y="526"/>
                </a:cubicBezTo>
                <a:cubicBezTo>
                  <a:pt x="626" y="525"/>
                  <a:pt x="626" y="524"/>
                  <a:pt x="625" y="524"/>
                </a:cubicBezTo>
                <a:cubicBezTo>
                  <a:pt x="625" y="523"/>
                  <a:pt x="625" y="524"/>
                  <a:pt x="624" y="524"/>
                </a:cubicBezTo>
                <a:cubicBezTo>
                  <a:pt x="624" y="523"/>
                  <a:pt x="623" y="523"/>
                  <a:pt x="623" y="522"/>
                </a:cubicBezTo>
                <a:cubicBezTo>
                  <a:pt x="622" y="522"/>
                  <a:pt x="621" y="521"/>
                  <a:pt x="620" y="521"/>
                </a:cubicBezTo>
                <a:cubicBezTo>
                  <a:pt x="619" y="519"/>
                  <a:pt x="618" y="517"/>
                  <a:pt x="616" y="515"/>
                </a:cubicBezTo>
                <a:cubicBezTo>
                  <a:pt x="615" y="515"/>
                  <a:pt x="615" y="515"/>
                  <a:pt x="614" y="515"/>
                </a:cubicBezTo>
                <a:cubicBezTo>
                  <a:pt x="614" y="514"/>
                  <a:pt x="613" y="513"/>
                  <a:pt x="612" y="512"/>
                </a:cubicBezTo>
                <a:cubicBezTo>
                  <a:pt x="611" y="512"/>
                  <a:pt x="610" y="511"/>
                  <a:pt x="610" y="511"/>
                </a:cubicBezTo>
                <a:cubicBezTo>
                  <a:pt x="610" y="510"/>
                  <a:pt x="609" y="510"/>
                  <a:pt x="610" y="509"/>
                </a:cubicBezTo>
                <a:cubicBezTo>
                  <a:pt x="609" y="508"/>
                  <a:pt x="609" y="508"/>
                  <a:pt x="608" y="508"/>
                </a:cubicBezTo>
                <a:cubicBezTo>
                  <a:pt x="608" y="506"/>
                  <a:pt x="606" y="505"/>
                  <a:pt x="605" y="503"/>
                </a:cubicBezTo>
                <a:cubicBezTo>
                  <a:pt x="605" y="503"/>
                  <a:pt x="605" y="503"/>
                  <a:pt x="604" y="503"/>
                </a:cubicBezTo>
                <a:cubicBezTo>
                  <a:pt x="603" y="501"/>
                  <a:pt x="602" y="500"/>
                  <a:pt x="601" y="499"/>
                </a:cubicBezTo>
                <a:cubicBezTo>
                  <a:pt x="601" y="499"/>
                  <a:pt x="601" y="498"/>
                  <a:pt x="601" y="498"/>
                </a:cubicBezTo>
                <a:cubicBezTo>
                  <a:pt x="601" y="498"/>
                  <a:pt x="600" y="498"/>
                  <a:pt x="600" y="498"/>
                </a:cubicBezTo>
                <a:cubicBezTo>
                  <a:pt x="600" y="498"/>
                  <a:pt x="600" y="497"/>
                  <a:pt x="600" y="497"/>
                </a:cubicBezTo>
                <a:cubicBezTo>
                  <a:pt x="599" y="496"/>
                  <a:pt x="599" y="496"/>
                  <a:pt x="599" y="496"/>
                </a:cubicBezTo>
                <a:cubicBezTo>
                  <a:pt x="599" y="495"/>
                  <a:pt x="597" y="495"/>
                  <a:pt x="598" y="495"/>
                </a:cubicBezTo>
                <a:cubicBezTo>
                  <a:pt x="598" y="494"/>
                  <a:pt x="598" y="494"/>
                  <a:pt x="598" y="494"/>
                </a:cubicBezTo>
                <a:cubicBezTo>
                  <a:pt x="598" y="493"/>
                  <a:pt x="597" y="492"/>
                  <a:pt x="597" y="491"/>
                </a:cubicBezTo>
                <a:cubicBezTo>
                  <a:pt x="597" y="491"/>
                  <a:pt x="597" y="491"/>
                  <a:pt x="597" y="491"/>
                </a:cubicBezTo>
                <a:cubicBezTo>
                  <a:pt x="597" y="491"/>
                  <a:pt x="596" y="491"/>
                  <a:pt x="596" y="490"/>
                </a:cubicBezTo>
                <a:cubicBezTo>
                  <a:pt x="596" y="490"/>
                  <a:pt x="596" y="489"/>
                  <a:pt x="596" y="489"/>
                </a:cubicBezTo>
                <a:cubicBezTo>
                  <a:pt x="596" y="488"/>
                  <a:pt x="595" y="488"/>
                  <a:pt x="595" y="488"/>
                </a:cubicBezTo>
                <a:cubicBezTo>
                  <a:pt x="595" y="487"/>
                  <a:pt x="595" y="487"/>
                  <a:pt x="595" y="486"/>
                </a:cubicBezTo>
                <a:cubicBezTo>
                  <a:pt x="595" y="486"/>
                  <a:pt x="594" y="486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4"/>
                  <a:pt x="594" y="484"/>
                </a:cubicBezTo>
                <a:cubicBezTo>
                  <a:pt x="593" y="483"/>
                  <a:pt x="594" y="483"/>
                  <a:pt x="594" y="482"/>
                </a:cubicBezTo>
                <a:cubicBezTo>
                  <a:pt x="593" y="481"/>
                  <a:pt x="592" y="480"/>
                  <a:pt x="592" y="479"/>
                </a:cubicBezTo>
                <a:cubicBezTo>
                  <a:pt x="592" y="479"/>
                  <a:pt x="592" y="478"/>
                  <a:pt x="592" y="477"/>
                </a:cubicBezTo>
                <a:cubicBezTo>
                  <a:pt x="592" y="476"/>
                  <a:pt x="591" y="476"/>
                  <a:pt x="591" y="476"/>
                </a:cubicBezTo>
                <a:cubicBezTo>
                  <a:pt x="591" y="476"/>
                  <a:pt x="591" y="476"/>
                  <a:pt x="591" y="475"/>
                </a:cubicBezTo>
                <a:cubicBezTo>
                  <a:pt x="591" y="475"/>
                  <a:pt x="590" y="474"/>
                  <a:pt x="590" y="473"/>
                </a:cubicBezTo>
                <a:cubicBezTo>
                  <a:pt x="589" y="473"/>
                  <a:pt x="589" y="471"/>
                  <a:pt x="588" y="471"/>
                </a:cubicBezTo>
                <a:cubicBezTo>
                  <a:pt x="588" y="470"/>
                  <a:pt x="588" y="470"/>
                  <a:pt x="588" y="469"/>
                </a:cubicBezTo>
                <a:cubicBezTo>
                  <a:pt x="588" y="469"/>
                  <a:pt x="588" y="468"/>
                  <a:pt x="588" y="468"/>
                </a:cubicBezTo>
                <a:cubicBezTo>
                  <a:pt x="587" y="466"/>
                  <a:pt x="587" y="466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4"/>
                  <a:pt x="587" y="464"/>
                </a:cubicBezTo>
                <a:cubicBezTo>
                  <a:pt x="586" y="462"/>
                  <a:pt x="586" y="460"/>
                  <a:pt x="586" y="459"/>
                </a:cubicBezTo>
                <a:cubicBezTo>
                  <a:pt x="585" y="458"/>
                  <a:pt x="586" y="457"/>
                  <a:pt x="586" y="457"/>
                </a:cubicBezTo>
                <a:cubicBezTo>
                  <a:pt x="586" y="456"/>
                  <a:pt x="585" y="456"/>
                  <a:pt x="585" y="456"/>
                </a:cubicBezTo>
                <a:cubicBezTo>
                  <a:pt x="585" y="455"/>
                  <a:pt x="585" y="454"/>
                  <a:pt x="585" y="454"/>
                </a:cubicBezTo>
                <a:cubicBezTo>
                  <a:pt x="585" y="453"/>
                  <a:pt x="585" y="452"/>
                  <a:pt x="585" y="452"/>
                </a:cubicBezTo>
                <a:cubicBezTo>
                  <a:pt x="584" y="442"/>
                  <a:pt x="584" y="442"/>
                  <a:pt x="584" y="442"/>
                </a:cubicBezTo>
                <a:cubicBezTo>
                  <a:pt x="583" y="421"/>
                  <a:pt x="582" y="418"/>
                  <a:pt x="583" y="396"/>
                </a:cubicBezTo>
                <a:cubicBezTo>
                  <a:pt x="585" y="367"/>
                  <a:pt x="588" y="334"/>
                  <a:pt x="571" y="308"/>
                </a:cubicBezTo>
                <a:cubicBezTo>
                  <a:pt x="547" y="273"/>
                  <a:pt x="513" y="290"/>
                  <a:pt x="513" y="290"/>
                </a:cubicBezTo>
                <a:cubicBezTo>
                  <a:pt x="513" y="290"/>
                  <a:pt x="509" y="285"/>
                  <a:pt x="508" y="284"/>
                </a:cubicBezTo>
                <a:cubicBezTo>
                  <a:pt x="505" y="280"/>
                  <a:pt x="502" y="277"/>
                  <a:pt x="496" y="274"/>
                </a:cubicBezTo>
                <a:cubicBezTo>
                  <a:pt x="491" y="271"/>
                  <a:pt x="488" y="270"/>
                  <a:pt x="483" y="269"/>
                </a:cubicBezTo>
                <a:cubicBezTo>
                  <a:pt x="452" y="261"/>
                  <a:pt x="407" y="281"/>
                  <a:pt x="403" y="326"/>
                </a:cubicBezTo>
                <a:cubicBezTo>
                  <a:pt x="402" y="335"/>
                  <a:pt x="404" y="348"/>
                  <a:pt x="413" y="352"/>
                </a:cubicBezTo>
                <a:cubicBezTo>
                  <a:pt x="398" y="362"/>
                  <a:pt x="393" y="387"/>
                  <a:pt x="395" y="402"/>
                </a:cubicBezTo>
                <a:cubicBezTo>
                  <a:pt x="399" y="435"/>
                  <a:pt x="456" y="481"/>
                  <a:pt x="506" y="441"/>
                </a:cubicBezTo>
                <a:cubicBezTo>
                  <a:pt x="539" y="415"/>
                  <a:pt x="524" y="355"/>
                  <a:pt x="479" y="369"/>
                </a:cubicBezTo>
                <a:cubicBezTo>
                  <a:pt x="468" y="374"/>
                  <a:pt x="463" y="383"/>
                  <a:pt x="465" y="389"/>
                </a:cubicBezTo>
                <a:cubicBezTo>
                  <a:pt x="467" y="397"/>
                  <a:pt x="476" y="399"/>
                  <a:pt x="479" y="399"/>
                </a:cubicBezTo>
                <a:cubicBezTo>
                  <a:pt x="478" y="401"/>
                  <a:pt x="452" y="406"/>
                  <a:pt x="454" y="379"/>
                </a:cubicBezTo>
                <a:cubicBezTo>
                  <a:pt x="455" y="367"/>
                  <a:pt x="468" y="357"/>
                  <a:pt x="478" y="355"/>
                </a:cubicBezTo>
                <a:cubicBezTo>
                  <a:pt x="490" y="352"/>
                  <a:pt x="502" y="353"/>
                  <a:pt x="511" y="359"/>
                </a:cubicBezTo>
                <a:cubicBezTo>
                  <a:pt x="539" y="376"/>
                  <a:pt x="538" y="412"/>
                  <a:pt x="543" y="434"/>
                </a:cubicBezTo>
                <a:cubicBezTo>
                  <a:pt x="543" y="434"/>
                  <a:pt x="542" y="433"/>
                  <a:pt x="543" y="434"/>
                </a:cubicBezTo>
                <a:cubicBezTo>
                  <a:pt x="543" y="434"/>
                  <a:pt x="543" y="434"/>
                  <a:pt x="544" y="435"/>
                </a:cubicBezTo>
                <a:cubicBezTo>
                  <a:pt x="544" y="435"/>
                  <a:pt x="544" y="435"/>
                  <a:pt x="544" y="436"/>
                </a:cubicBezTo>
                <a:cubicBezTo>
                  <a:pt x="544" y="436"/>
                  <a:pt x="544" y="436"/>
                  <a:pt x="544" y="436"/>
                </a:cubicBezTo>
                <a:cubicBezTo>
                  <a:pt x="544" y="437"/>
                  <a:pt x="543" y="436"/>
                  <a:pt x="544" y="437"/>
                </a:cubicBezTo>
                <a:cubicBezTo>
                  <a:pt x="544" y="437"/>
                  <a:pt x="544" y="437"/>
                  <a:pt x="544" y="438"/>
                </a:cubicBezTo>
                <a:cubicBezTo>
                  <a:pt x="544" y="438"/>
                  <a:pt x="544" y="439"/>
                  <a:pt x="544" y="439"/>
                </a:cubicBezTo>
                <a:cubicBezTo>
                  <a:pt x="544" y="439"/>
                  <a:pt x="544" y="440"/>
                  <a:pt x="544" y="440"/>
                </a:cubicBezTo>
                <a:cubicBezTo>
                  <a:pt x="544" y="440"/>
                  <a:pt x="544" y="441"/>
                  <a:pt x="544" y="441"/>
                </a:cubicBezTo>
                <a:cubicBezTo>
                  <a:pt x="545" y="441"/>
                  <a:pt x="545" y="442"/>
                  <a:pt x="545" y="443"/>
                </a:cubicBezTo>
                <a:cubicBezTo>
                  <a:pt x="545" y="443"/>
                  <a:pt x="545" y="444"/>
                  <a:pt x="545" y="445"/>
                </a:cubicBezTo>
                <a:cubicBezTo>
                  <a:pt x="545" y="445"/>
                  <a:pt x="545" y="445"/>
                  <a:pt x="545" y="445"/>
                </a:cubicBezTo>
                <a:cubicBezTo>
                  <a:pt x="545" y="446"/>
                  <a:pt x="545" y="446"/>
                  <a:pt x="546" y="446"/>
                </a:cubicBezTo>
                <a:cubicBezTo>
                  <a:pt x="546" y="446"/>
                  <a:pt x="546" y="447"/>
                  <a:pt x="546" y="447"/>
                </a:cubicBezTo>
                <a:cubicBezTo>
                  <a:pt x="546" y="447"/>
                  <a:pt x="546" y="453"/>
                  <a:pt x="546" y="453"/>
                </a:cubicBezTo>
                <a:cubicBezTo>
                  <a:pt x="546" y="454"/>
                  <a:pt x="546" y="454"/>
                  <a:pt x="546" y="454"/>
                </a:cubicBezTo>
                <a:cubicBezTo>
                  <a:pt x="547" y="455"/>
                  <a:pt x="546" y="455"/>
                  <a:pt x="547" y="456"/>
                </a:cubicBezTo>
                <a:cubicBezTo>
                  <a:pt x="547" y="456"/>
                  <a:pt x="546" y="457"/>
                  <a:pt x="546" y="457"/>
                </a:cubicBezTo>
                <a:cubicBezTo>
                  <a:pt x="546" y="458"/>
                  <a:pt x="547" y="459"/>
                  <a:pt x="547" y="460"/>
                </a:cubicBezTo>
                <a:cubicBezTo>
                  <a:pt x="548" y="460"/>
                  <a:pt x="546" y="460"/>
                  <a:pt x="546" y="460"/>
                </a:cubicBezTo>
                <a:cubicBezTo>
                  <a:pt x="547" y="461"/>
                  <a:pt x="547" y="461"/>
                  <a:pt x="547" y="462"/>
                </a:cubicBezTo>
                <a:cubicBezTo>
                  <a:pt x="547" y="462"/>
                  <a:pt x="547" y="462"/>
                  <a:pt x="547" y="462"/>
                </a:cubicBezTo>
                <a:cubicBezTo>
                  <a:pt x="548" y="463"/>
                  <a:pt x="548" y="464"/>
                  <a:pt x="549" y="464"/>
                </a:cubicBezTo>
                <a:cubicBezTo>
                  <a:pt x="549" y="464"/>
                  <a:pt x="548" y="464"/>
                  <a:pt x="548" y="464"/>
                </a:cubicBezTo>
                <a:cubicBezTo>
                  <a:pt x="548" y="464"/>
                  <a:pt x="547" y="466"/>
                  <a:pt x="548" y="466"/>
                </a:cubicBezTo>
                <a:cubicBezTo>
                  <a:pt x="548" y="466"/>
                  <a:pt x="548" y="466"/>
                  <a:pt x="548" y="467"/>
                </a:cubicBezTo>
                <a:cubicBezTo>
                  <a:pt x="548" y="467"/>
                  <a:pt x="548" y="468"/>
                  <a:pt x="549" y="469"/>
                </a:cubicBezTo>
                <a:cubicBezTo>
                  <a:pt x="549" y="469"/>
                  <a:pt x="549" y="469"/>
                  <a:pt x="549" y="469"/>
                </a:cubicBezTo>
                <a:cubicBezTo>
                  <a:pt x="549" y="469"/>
                  <a:pt x="549" y="469"/>
                  <a:pt x="549" y="470"/>
                </a:cubicBezTo>
                <a:cubicBezTo>
                  <a:pt x="549" y="470"/>
                  <a:pt x="549" y="470"/>
                  <a:pt x="549" y="470"/>
                </a:cubicBezTo>
                <a:cubicBezTo>
                  <a:pt x="550" y="471"/>
                  <a:pt x="550" y="472"/>
                  <a:pt x="550" y="472"/>
                </a:cubicBezTo>
                <a:cubicBezTo>
                  <a:pt x="550" y="473"/>
                  <a:pt x="551" y="474"/>
                  <a:pt x="551" y="476"/>
                </a:cubicBezTo>
                <a:cubicBezTo>
                  <a:pt x="551" y="476"/>
                  <a:pt x="551" y="477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9"/>
                  <a:pt x="552" y="479"/>
                  <a:pt x="552" y="479"/>
                </a:cubicBezTo>
                <a:cubicBezTo>
                  <a:pt x="552" y="479"/>
                  <a:pt x="552" y="480"/>
                  <a:pt x="552" y="480"/>
                </a:cubicBezTo>
                <a:cubicBezTo>
                  <a:pt x="552" y="480"/>
                  <a:pt x="553" y="481"/>
                  <a:pt x="553" y="481"/>
                </a:cubicBezTo>
                <a:cubicBezTo>
                  <a:pt x="553" y="482"/>
                  <a:pt x="553" y="482"/>
                  <a:pt x="553" y="483"/>
                </a:cubicBezTo>
                <a:cubicBezTo>
                  <a:pt x="553" y="483"/>
                  <a:pt x="554" y="485"/>
                  <a:pt x="554" y="485"/>
                </a:cubicBezTo>
                <a:cubicBezTo>
                  <a:pt x="554" y="485"/>
                  <a:pt x="554" y="485"/>
                  <a:pt x="555" y="486"/>
                </a:cubicBezTo>
                <a:cubicBezTo>
                  <a:pt x="555" y="486"/>
                  <a:pt x="555" y="486"/>
                  <a:pt x="555" y="486"/>
                </a:cubicBezTo>
                <a:cubicBezTo>
                  <a:pt x="556" y="486"/>
                  <a:pt x="555" y="486"/>
                  <a:pt x="556" y="486"/>
                </a:cubicBezTo>
                <a:cubicBezTo>
                  <a:pt x="556" y="487"/>
                  <a:pt x="557" y="489"/>
                  <a:pt x="556" y="489"/>
                </a:cubicBezTo>
                <a:cubicBezTo>
                  <a:pt x="557" y="490"/>
                  <a:pt x="558" y="489"/>
                  <a:pt x="558" y="489"/>
                </a:cubicBezTo>
                <a:cubicBezTo>
                  <a:pt x="558" y="491"/>
                  <a:pt x="559" y="490"/>
                  <a:pt x="559" y="491"/>
                </a:cubicBezTo>
                <a:cubicBezTo>
                  <a:pt x="558" y="491"/>
                  <a:pt x="559" y="491"/>
                  <a:pt x="559" y="492"/>
                </a:cubicBezTo>
                <a:cubicBezTo>
                  <a:pt x="560" y="492"/>
                  <a:pt x="560" y="492"/>
                  <a:pt x="560" y="493"/>
                </a:cubicBezTo>
                <a:cubicBezTo>
                  <a:pt x="560" y="495"/>
                  <a:pt x="561" y="495"/>
                  <a:pt x="561" y="496"/>
                </a:cubicBezTo>
                <a:cubicBezTo>
                  <a:pt x="561" y="496"/>
                  <a:pt x="561" y="497"/>
                  <a:pt x="562" y="497"/>
                </a:cubicBezTo>
                <a:cubicBezTo>
                  <a:pt x="562" y="499"/>
                  <a:pt x="563" y="500"/>
                  <a:pt x="564" y="501"/>
                </a:cubicBezTo>
                <a:cubicBezTo>
                  <a:pt x="564" y="501"/>
                  <a:pt x="563" y="502"/>
                  <a:pt x="564" y="503"/>
                </a:cubicBezTo>
                <a:cubicBezTo>
                  <a:pt x="565" y="503"/>
                  <a:pt x="565" y="502"/>
                  <a:pt x="565" y="503"/>
                </a:cubicBezTo>
                <a:cubicBezTo>
                  <a:pt x="566" y="504"/>
                  <a:pt x="564" y="505"/>
                  <a:pt x="565" y="505"/>
                </a:cubicBezTo>
                <a:cubicBezTo>
                  <a:pt x="565" y="505"/>
                  <a:pt x="566" y="505"/>
                  <a:pt x="566" y="505"/>
                </a:cubicBezTo>
                <a:cubicBezTo>
                  <a:pt x="566" y="506"/>
                  <a:pt x="567" y="506"/>
                  <a:pt x="567" y="507"/>
                </a:cubicBezTo>
                <a:cubicBezTo>
                  <a:pt x="566" y="506"/>
                  <a:pt x="566" y="507"/>
                  <a:pt x="566" y="507"/>
                </a:cubicBezTo>
                <a:cubicBezTo>
                  <a:pt x="566" y="508"/>
                  <a:pt x="567" y="507"/>
                  <a:pt x="567" y="507"/>
                </a:cubicBezTo>
                <a:cubicBezTo>
                  <a:pt x="567" y="508"/>
                  <a:pt x="568" y="508"/>
                  <a:pt x="568" y="509"/>
                </a:cubicBezTo>
                <a:cubicBezTo>
                  <a:pt x="568" y="510"/>
                  <a:pt x="568" y="510"/>
                  <a:pt x="568" y="511"/>
                </a:cubicBezTo>
                <a:cubicBezTo>
                  <a:pt x="568" y="511"/>
                  <a:pt x="569" y="511"/>
                  <a:pt x="569" y="512"/>
                </a:cubicBezTo>
                <a:cubicBezTo>
                  <a:pt x="569" y="512"/>
                  <a:pt x="570" y="513"/>
                  <a:pt x="571" y="513"/>
                </a:cubicBezTo>
                <a:cubicBezTo>
                  <a:pt x="571" y="514"/>
                  <a:pt x="571" y="515"/>
                  <a:pt x="572" y="515"/>
                </a:cubicBezTo>
                <a:cubicBezTo>
                  <a:pt x="572" y="514"/>
                  <a:pt x="571" y="513"/>
                  <a:pt x="571" y="513"/>
                </a:cubicBezTo>
                <a:cubicBezTo>
                  <a:pt x="570" y="512"/>
                  <a:pt x="571" y="512"/>
                  <a:pt x="571" y="512"/>
                </a:cubicBezTo>
                <a:cubicBezTo>
                  <a:pt x="570" y="512"/>
                  <a:pt x="570" y="512"/>
                  <a:pt x="570" y="511"/>
                </a:cubicBezTo>
                <a:cubicBezTo>
                  <a:pt x="570" y="511"/>
                  <a:pt x="570" y="511"/>
                  <a:pt x="569" y="510"/>
                </a:cubicBezTo>
                <a:cubicBezTo>
                  <a:pt x="569" y="510"/>
                  <a:pt x="569" y="510"/>
                  <a:pt x="569" y="510"/>
                </a:cubicBezTo>
                <a:cubicBezTo>
                  <a:pt x="569" y="509"/>
                  <a:pt x="568" y="508"/>
                  <a:pt x="568" y="507"/>
                </a:cubicBezTo>
                <a:cubicBezTo>
                  <a:pt x="568" y="506"/>
                  <a:pt x="568" y="506"/>
                  <a:pt x="568" y="505"/>
                </a:cubicBezTo>
                <a:cubicBezTo>
                  <a:pt x="567" y="505"/>
                  <a:pt x="567" y="504"/>
                  <a:pt x="567" y="503"/>
                </a:cubicBezTo>
                <a:cubicBezTo>
                  <a:pt x="566" y="502"/>
                  <a:pt x="565" y="502"/>
                  <a:pt x="565" y="501"/>
                </a:cubicBezTo>
                <a:cubicBezTo>
                  <a:pt x="565" y="501"/>
                  <a:pt x="564" y="500"/>
                  <a:pt x="565" y="499"/>
                </a:cubicBezTo>
                <a:cubicBezTo>
                  <a:pt x="564" y="499"/>
                  <a:pt x="563" y="498"/>
                  <a:pt x="564" y="497"/>
                </a:cubicBezTo>
                <a:cubicBezTo>
                  <a:pt x="563" y="497"/>
                  <a:pt x="563" y="496"/>
                  <a:pt x="562" y="496"/>
                </a:cubicBezTo>
                <a:cubicBezTo>
                  <a:pt x="562" y="496"/>
                  <a:pt x="563" y="495"/>
                  <a:pt x="562" y="495"/>
                </a:cubicBezTo>
                <a:cubicBezTo>
                  <a:pt x="562" y="495"/>
                  <a:pt x="562" y="495"/>
                  <a:pt x="562" y="495"/>
                </a:cubicBezTo>
                <a:cubicBezTo>
                  <a:pt x="561" y="494"/>
                  <a:pt x="561" y="494"/>
                  <a:pt x="561" y="493"/>
                </a:cubicBezTo>
                <a:cubicBezTo>
                  <a:pt x="561" y="493"/>
                  <a:pt x="561" y="493"/>
                  <a:pt x="561" y="493"/>
                </a:cubicBezTo>
                <a:cubicBezTo>
                  <a:pt x="561" y="492"/>
                  <a:pt x="561" y="492"/>
                  <a:pt x="560" y="491"/>
                </a:cubicBezTo>
                <a:cubicBezTo>
                  <a:pt x="560" y="491"/>
                  <a:pt x="560" y="491"/>
                  <a:pt x="560" y="490"/>
                </a:cubicBezTo>
                <a:cubicBezTo>
                  <a:pt x="560" y="490"/>
                  <a:pt x="559" y="489"/>
                  <a:pt x="559" y="489"/>
                </a:cubicBezTo>
                <a:cubicBezTo>
                  <a:pt x="559" y="488"/>
                  <a:pt x="558" y="487"/>
                  <a:pt x="559" y="486"/>
                </a:cubicBezTo>
                <a:cubicBezTo>
                  <a:pt x="558" y="486"/>
                  <a:pt x="558" y="485"/>
                  <a:pt x="557" y="485"/>
                </a:cubicBezTo>
                <a:cubicBezTo>
                  <a:pt x="558" y="485"/>
                  <a:pt x="557" y="483"/>
                  <a:pt x="558" y="483"/>
                </a:cubicBezTo>
                <a:cubicBezTo>
                  <a:pt x="558" y="485"/>
                  <a:pt x="559" y="484"/>
                  <a:pt x="559" y="485"/>
                </a:cubicBezTo>
                <a:cubicBezTo>
                  <a:pt x="560" y="485"/>
                  <a:pt x="560" y="486"/>
                  <a:pt x="560" y="486"/>
                </a:cubicBezTo>
                <a:cubicBezTo>
                  <a:pt x="561" y="487"/>
                  <a:pt x="561" y="487"/>
                  <a:pt x="561" y="488"/>
                </a:cubicBezTo>
                <a:cubicBezTo>
                  <a:pt x="561" y="488"/>
                  <a:pt x="561" y="489"/>
                  <a:pt x="561" y="489"/>
                </a:cubicBezTo>
                <a:cubicBezTo>
                  <a:pt x="562" y="489"/>
                  <a:pt x="562" y="490"/>
                  <a:pt x="562" y="490"/>
                </a:cubicBezTo>
                <a:cubicBezTo>
                  <a:pt x="562" y="491"/>
                  <a:pt x="564" y="491"/>
                  <a:pt x="563" y="491"/>
                </a:cubicBezTo>
                <a:cubicBezTo>
                  <a:pt x="563" y="492"/>
                  <a:pt x="564" y="492"/>
                  <a:pt x="564" y="492"/>
                </a:cubicBezTo>
                <a:cubicBezTo>
                  <a:pt x="563" y="493"/>
                  <a:pt x="564" y="493"/>
                  <a:pt x="564" y="494"/>
                </a:cubicBezTo>
                <a:cubicBezTo>
                  <a:pt x="564" y="494"/>
                  <a:pt x="564" y="495"/>
                  <a:pt x="564" y="495"/>
                </a:cubicBezTo>
                <a:cubicBezTo>
                  <a:pt x="564" y="495"/>
                  <a:pt x="565" y="496"/>
                  <a:pt x="565" y="496"/>
                </a:cubicBezTo>
                <a:cubicBezTo>
                  <a:pt x="565" y="496"/>
                  <a:pt x="565" y="496"/>
                  <a:pt x="565" y="496"/>
                </a:cubicBezTo>
                <a:cubicBezTo>
                  <a:pt x="565" y="497"/>
                  <a:pt x="566" y="497"/>
                  <a:pt x="566" y="497"/>
                </a:cubicBezTo>
                <a:cubicBezTo>
                  <a:pt x="566" y="498"/>
                  <a:pt x="567" y="499"/>
                  <a:pt x="567" y="499"/>
                </a:cubicBezTo>
                <a:cubicBezTo>
                  <a:pt x="567" y="500"/>
                  <a:pt x="567" y="501"/>
                  <a:pt x="567" y="501"/>
                </a:cubicBezTo>
                <a:cubicBezTo>
                  <a:pt x="567" y="502"/>
                  <a:pt x="568" y="502"/>
                  <a:pt x="568" y="503"/>
                </a:cubicBezTo>
                <a:cubicBezTo>
                  <a:pt x="569" y="504"/>
                  <a:pt x="570" y="505"/>
                  <a:pt x="570" y="507"/>
                </a:cubicBezTo>
                <a:cubicBezTo>
                  <a:pt x="570" y="507"/>
                  <a:pt x="571" y="507"/>
                  <a:pt x="571" y="508"/>
                </a:cubicBezTo>
                <a:cubicBezTo>
                  <a:pt x="571" y="508"/>
                  <a:pt x="571" y="509"/>
                  <a:pt x="571" y="509"/>
                </a:cubicBezTo>
                <a:cubicBezTo>
                  <a:pt x="571" y="509"/>
                  <a:pt x="571" y="509"/>
                  <a:pt x="571" y="509"/>
                </a:cubicBezTo>
                <a:cubicBezTo>
                  <a:pt x="572" y="509"/>
                  <a:pt x="572" y="510"/>
                  <a:pt x="572" y="510"/>
                </a:cubicBezTo>
                <a:cubicBezTo>
                  <a:pt x="572" y="510"/>
                  <a:pt x="572" y="510"/>
                  <a:pt x="572" y="511"/>
                </a:cubicBezTo>
                <a:cubicBezTo>
                  <a:pt x="572" y="511"/>
                  <a:pt x="572" y="511"/>
                  <a:pt x="573" y="512"/>
                </a:cubicBezTo>
                <a:cubicBezTo>
                  <a:pt x="573" y="512"/>
                  <a:pt x="573" y="512"/>
                  <a:pt x="573" y="512"/>
                </a:cubicBezTo>
                <a:cubicBezTo>
                  <a:pt x="573" y="512"/>
                  <a:pt x="573" y="513"/>
                  <a:pt x="573" y="513"/>
                </a:cubicBezTo>
                <a:cubicBezTo>
                  <a:pt x="574" y="513"/>
                  <a:pt x="573" y="513"/>
                  <a:pt x="574" y="513"/>
                </a:cubicBezTo>
                <a:cubicBezTo>
                  <a:pt x="574" y="514"/>
                  <a:pt x="575" y="514"/>
                  <a:pt x="575" y="514"/>
                </a:cubicBezTo>
                <a:cubicBezTo>
                  <a:pt x="575" y="515"/>
                  <a:pt x="575" y="515"/>
                  <a:pt x="576" y="515"/>
                </a:cubicBezTo>
                <a:cubicBezTo>
                  <a:pt x="576" y="515"/>
                  <a:pt x="576" y="514"/>
                  <a:pt x="576" y="514"/>
                </a:cubicBezTo>
                <a:cubicBezTo>
                  <a:pt x="576" y="515"/>
                  <a:pt x="577" y="515"/>
                  <a:pt x="577" y="516"/>
                </a:cubicBezTo>
                <a:cubicBezTo>
                  <a:pt x="577" y="516"/>
                  <a:pt x="578" y="516"/>
                  <a:pt x="578" y="516"/>
                </a:cubicBezTo>
                <a:cubicBezTo>
                  <a:pt x="578" y="517"/>
                  <a:pt x="577" y="517"/>
                  <a:pt x="577" y="518"/>
                </a:cubicBezTo>
                <a:cubicBezTo>
                  <a:pt x="577" y="517"/>
                  <a:pt x="578" y="517"/>
                  <a:pt x="578" y="517"/>
                </a:cubicBezTo>
                <a:cubicBezTo>
                  <a:pt x="578" y="518"/>
                  <a:pt x="579" y="518"/>
                  <a:pt x="579" y="519"/>
                </a:cubicBezTo>
                <a:cubicBezTo>
                  <a:pt x="579" y="519"/>
                  <a:pt x="578" y="519"/>
                  <a:pt x="578" y="519"/>
                </a:cubicBezTo>
                <a:cubicBezTo>
                  <a:pt x="578" y="519"/>
                  <a:pt x="578" y="519"/>
                  <a:pt x="578" y="520"/>
                </a:cubicBezTo>
                <a:cubicBezTo>
                  <a:pt x="579" y="520"/>
                  <a:pt x="579" y="521"/>
                  <a:pt x="580" y="522"/>
                </a:cubicBezTo>
                <a:cubicBezTo>
                  <a:pt x="580" y="522"/>
                  <a:pt x="580" y="522"/>
                  <a:pt x="580" y="522"/>
                </a:cubicBezTo>
                <a:cubicBezTo>
                  <a:pt x="581" y="522"/>
                  <a:pt x="581" y="521"/>
                  <a:pt x="582" y="522"/>
                </a:cubicBezTo>
                <a:cubicBezTo>
                  <a:pt x="582" y="523"/>
                  <a:pt x="580" y="522"/>
                  <a:pt x="580" y="523"/>
                </a:cubicBezTo>
                <a:cubicBezTo>
                  <a:pt x="581" y="524"/>
                  <a:pt x="581" y="524"/>
                  <a:pt x="582" y="524"/>
                </a:cubicBezTo>
                <a:cubicBezTo>
                  <a:pt x="582" y="525"/>
                  <a:pt x="582" y="525"/>
                  <a:pt x="582" y="526"/>
                </a:cubicBezTo>
                <a:cubicBezTo>
                  <a:pt x="583" y="526"/>
                  <a:pt x="583" y="526"/>
                  <a:pt x="583" y="526"/>
                </a:cubicBezTo>
                <a:cubicBezTo>
                  <a:pt x="583" y="527"/>
                  <a:pt x="584" y="527"/>
                  <a:pt x="584" y="527"/>
                </a:cubicBezTo>
                <a:cubicBezTo>
                  <a:pt x="584" y="527"/>
                  <a:pt x="584" y="528"/>
                  <a:pt x="584" y="529"/>
                </a:cubicBezTo>
                <a:cubicBezTo>
                  <a:pt x="585" y="529"/>
                  <a:pt x="585" y="529"/>
                  <a:pt x="586" y="530"/>
                </a:cubicBezTo>
                <a:cubicBezTo>
                  <a:pt x="586" y="531"/>
                  <a:pt x="587" y="531"/>
                  <a:pt x="587" y="531"/>
                </a:cubicBezTo>
                <a:cubicBezTo>
                  <a:pt x="587" y="531"/>
                  <a:pt x="587" y="532"/>
                  <a:pt x="587" y="532"/>
                </a:cubicBezTo>
                <a:cubicBezTo>
                  <a:pt x="587" y="532"/>
                  <a:pt x="588" y="532"/>
                  <a:pt x="588" y="533"/>
                </a:cubicBezTo>
                <a:cubicBezTo>
                  <a:pt x="588" y="533"/>
                  <a:pt x="588" y="533"/>
                  <a:pt x="589" y="533"/>
                </a:cubicBezTo>
                <a:cubicBezTo>
                  <a:pt x="588" y="535"/>
                  <a:pt x="587" y="533"/>
                  <a:pt x="586" y="534"/>
                </a:cubicBezTo>
                <a:cubicBezTo>
                  <a:pt x="586" y="535"/>
                  <a:pt x="586" y="535"/>
                  <a:pt x="587" y="536"/>
                </a:cubicBezTo>
                <a:cubicBezTo>
                  <a:pt x="587" y="537"/>
                  <a:pt x="588" y="537"/>
                  <a:pt x="588" y="537"/>
                </a:cubicBezTo>
                <a:cubicBezTo>
                  <a:pt x="589" y="538"/>
                  <a:pt x="590" y="537"/>
                  <a:pt x="590" y="537"/>
                </a:cubicBezTo>
                <a:cubicBezTo>
                  <a:pt x="591" y="538"/>
                  <a:pt x="591" y="538"/>
                  <a:pt x="591" y="540"/>
                </a:cubicBezTo>
                <a:cubicBezTo>
                  <a:pt x="592" y="540"/>
                  <a:pt x="591" y="539"/>
                  <a:pt x="592" y="539"/>
                </a:cubicBezTo>
                <a:cubicBezTo>
                  <a:pt x="592" y="539"/>
                  <a:pt x="593" y="539"/>
                  <a:pt x="593" y="540"/>
                </a:cubicBezTo>
                <a:cubicBezTo>
                  <a:pt x="593" y="540"/>
                  <a:pt x="594" y="540"/>
                  <a:pt x="594" y="540"/>
                </a:cubicBezTo>
                <a:cubicBezTo>
                  <a:pt x="594" y="541"/>
                  <a:pt x="593" y="541"/>
                  <a:pt x="593" y="542"/>
                </a:cubicBezTo>
                <a:cubicBezTo>
                  <a:pt x="594" y="542"/>
                  <a:pt x="594" y="541"/>
                  <a:pt x="595" y="540"/>
                </a:cubicBezTo>
                <a:cubicBezTo>
                  <a:pt x="595" y="540"/>
                  <a:pt x="595" y="541"/>
                  <a:pt x="596" y="541"/>
                </a:cubicBezTo>
                <a:cubicBezTo>
                  <a:pt x="596" y="541"/>
                  <a:pt x="596" y="541"/>
                  <a:pt x="596" y="542"/>
                </a:cubicBezTo>
                <a:cubicBezTo>
                  <a:pt x="596" y="542"/>
                  <a:pt x="596" y="542"/>
                  <a:pt x="596" y="542"/>
                </a:cubicBezTo>
                <a:cubicBezTo>
                  <a:pt x="597" y="543"/>
                  <a:pt x="597" y="542"/>
                  <a:pt x="597" y="542"/>
                </a:cubicBezTo>
                <a:cubicBezTo>
                  <a:pt x="598" y="543"/>
                  <a:pt x="599" y="543"/>
                  <a:pt x="600" y="543"/>
                </a:cubicBezTo>
                <a:cubicBezTo>
                  <a:pt x="600" y="544"/>
                  <a:pt x="601" y="544"/>
                  <a:pt x="600" y="545"/>
                </a:cubicBezTo>
                <a:cubicBezTo>
                  <a:pt x="601" y="545"/>
                  <a:pt x="601" y="544"/>
                  <a:pt x="602" y="544"/>
                </a:cubicBezTo>
                <a:cubicBezTo>
                  <a:pt x="602" y="545"/>
                  <a:pt x="604" y="546"/>
                  <a:pt x="605" y="547"/>
                </a:cubicBezTo>
                <a:cubicBezTo>
                  <a:pt x="605" y="546"/>
                  <a:pt x="605" y="546"/>
                  <a:pt x="605" y="546"/>
                </a:cubicBezTo>
                <a:cubicBezTo>
                  <a:pt x="605" y="546"/>
                  <a:pt x="606" y="546"/>
                  <a:pt x="606" y="546"/>
                </a:cubicBezTo>
                <a:cubicBezTo>
                  <a:pt x="606" y="547"/>
                  <a:pt x="607" y="547"/>
                  <a:pt x="607" y="547"/>
                </a:cubicBezTo>
                <a:cubicBezTo>
                  <a:pt x="607" y="547"/>
                  <a:pt x="608" y="548"/>
                  <a:pt x="608" y="548"/>
                </a:cubicBezTo>
                <a:cubicBezTo>
                  <a:pt x="609" y="548"/>
                  <a:pt x="609" y="548"/>
                  <a:pt x="610" y="548"/>
                </a:cubicBezTo>
                <a:cubicBezTo>
                  <a:pt x="611" y="549"/>
                  <a:pt x="612" y="550"/>
                  <a:pt x="614" y="551"/>
                </a:cubicBezTo>
                <a:cubicBezTo>
                  <a:pt x="614" y="551"/>
                  <a:pt x="615" y="552"/>
                  <a:pt x="616" y="552"/>
                </a:cubicBezTo>
                <a:cubicBezTo>
                  <a:pt x="616" y="552"/>
                  <a:pt x="617" y="552"/>
                  <a:pt x="617" y="551"/>
                </a:cubicBezTo>
                <a:cubicBezTo>
                  <a:pt x="618" y="552"/>
                  <a:pt x="617" y="550"/>
                  <a:pt x="618" y="550"/>
                </a:cubicBezTo>
                <a:cubicBezTo>
                  <a:pt x="618" y="550"/>
                  <a:pt x="618" y="551"/>
                  <a:pt x="618" y="552"/>
                </a:cubicBezTo>
                <a:cubicBezTo>
                  <a:pt x="618" y="552"/>
                  <a:pt x="619" y="552"/>
                  <a:pt x="619" y="552"/>
                </a:cubicBezTo>
                <a:cubicBezTo>
                  <a:pt x="619" y="553"/>
                  <a:pt x="619" y="553"/>
                  <a:pt x="620" y="553"/>
                </a:cubicBezTo>
                <a:cubicBezTo>
                  <a:pt x="620" y="554"/>
                  <a:pt x="620" y="553"/>
                  <a:pt x="621" y="553"/>
                </a:cubicBezTo>
                <a:cubicBezTo>
                  <a:pt x="621" y="553"/>
                  <a:pt x="621" y="553"/>
                  <a:pt x="622" y="553"/>
                </a:cubicBezTo>
                <a:cubicBezTo>
                  <a:pt x="622" y="553"/>
                  <a:pt x="622" y="553"/>
                  <a:pt x="622" y="553"/>
                </a:cubicBezTo>
                <a:cubicBezTo>
                  <a:pt x="623" y="553"/>
                  <a:pt x="623" y="552"/>
                  <a:pt x="623" y="552"/>
                </a:cubicBezTo>
                <a:cubicBezTo>
                  <a:pt x="623" y="554"/>
                  <a:pt x="624" y="554"/>
                  <a:pt x="624" y="555"/>
                </a:cubicBezTo>
                <a:cubicBezTo>
                  <a:pt x="626" y="555"/>
                  <a:pt x="628" y="556"/>
                  <a:pt x="630" y="556"/>
                </a:cubicBezTo>
                <a:cubicBezTo>
                  <a:pt x="630" y="556"/>
                  <a:pt x="631" y="557"/>
                  <a:pt x="631" y="557"/>
                </a:cubicBezTo>
                <a:cubicBezTo>
                  <a:pt x="633" y="557"/>
                  <a:pt x="635" y="558"/>
                  <a:pt x="635" y="558"/>
                </a:cubicBezTo>
                <a:cubicBezTo>
                  <a:pt x="635" y="558"/>
                  <a:pt x="636" y="558"/>
                  <a:pt x="636" y="559"/>
                </a:cubicBezTo>
                <a:cubicBezTo>
                  <a:pt x="635" y="559"/>
                  <a:pt x="635" y="560"/>
                  <a:pt x="634" y="560"/>
                </a:cubicBezTo>
                <a:cubicBezTo>
                  <a:pt x="634" y="559"/>
                  <a:pt x="634" y="558"/>
                  <a:pt x="634" y="559"/>
                </a:cubicBezTo>
                <a:cubicBezTo>
                  <a:pt x="633" y="560"/>
                  <a:pt x="632" y="559"/>
                  <a:pt x="632" y="559"/>
                </a:cubicBezTo>
                <a:cubicBezTo>
                  <a:pt x="631" y="559"/>
                  <a:pt x="631" y="559"/>
                  <a:pt x="631" y="559"/>
                </a:cubicBezTo>
                <a:cubicBezTo>
                  <a:pt x="631" y="559"/>
                  <a:pt x="630" y="559"/>
                  <a:pt x="630" y="559"/>
                </a:cubicBezTo>
                <a:cubicBezTo>
                  <a:pt x="630" y="558"/>
                  <a:pt x="630" y="559"/>
                  <a:pt x="629" y="558"/>
                </a:cubicBezTo>
                <a:cubicBezTo>
                  <a:pt x="629" y="558"/>
                  <a:pt x="629" y="558"/>
                  <a:pt x="629" y="558"/>
                </a:cubicBezTo>
                <a:cubicBezTo>
                  <a:pt x="629" y="558"/>
                  <a:pt x="628" y="559"/>
                  <a:pt x="628" y="558"/>
                </a:cubicBezTo>
                <a:cubicBezTo>
                  <a:pt x="628" y="558"/>
                  <a:pt x="627" y="557"/>
                  <a:pt x="627" y="557"/>
                </a:cubicBezTo>
                <a:cubicBezTo>
                  <a:pt x="625" y="556"/>
                  <a:pt x="624" y="555"/>
                  <a:pt x="623" y="554"/>
                </a:cubicBezTo>
                <a:cubicBezTo>
                  <a:pt x="622" y="555"/>
                  <a:pt x="622" y="556"/>
                  <a:pt x="622" y="556"/>
                </a:cubicBezTo>
                <a:cubicBezTo>
                  <a:pt x="622" y="555"/>
                  <a:pt x="621" y="555"/>
                  <a:pt x="620" y="554"/>
                </a:cubicBezTo>
                <a:cubicBezTo>
                  <a:pt x="617" y="554"/>
                  <a:pt x="615" y="553"/>
                  <a:pt x="613" y="552"/>
                </a:cubicBezTo>
                <a:cubicBezTo>
                  <a:pt x="612" y="551"/>
                  <a:pt x="612" y="550"/>
                  <a:pt x="611" y="550"/>
                </a:cubicBezTo>
                <a:cubicBezTo>
                  <a:pt x="610" y="550"/>
                  <a:pt x="611" y="551"/>
                  <a:pt x="610" y="551"/>
                </a:cubicBezTo>
                <a:cubicBezTo>
                  <a:pt x="610" y="550"/>
                  <a:pt x="608" y="550"/>
                  <a:pt x="608" y="549"/>
                </a:cubicBezTo>
                <a:cubicBezTo>
                  <a:pt x="607" y="549"/>
                  <a:pt x="606" y="547"/>
                  <a:pt x="605" y="547"/>
                </a:cubicBezTo>
                <a:cubicBezTo>
                  <a:pt x="604" y="547"/>
                  <a:pt x="604" y="548"/>
                  <a:pt x="603" y="547"/>
                </a:cubicBezTo>
                <a:cubicBezTo>
                  <a:pt x="603" y="547"/>
                  <a:pt x="602" y="547"/>
                  <a:pt x="602" y="546"/>
                </a:cubicBezTo>
                <a:cubicBezTo>
                  <a:pt x="602" y="546"/>
                  <a:pt x="601" y="546"/>
                  <a:pt x="601" y="546"/>
                </a:cubicBezTo>
                <a:cubicBezTo>
                  <a:pt x="601" y="546"/>
                  <a:pt x="601" y="546"/>
                  <a:pt x="601" y="546"/>
                </a:cubicBezTo>
                <a:cubicBezTo>
                  <a:pt x="600" y="545"/>
                  <a:pt x="600" y="545"/>
                  <a:pt x="599" y="545"/>
                </a:cubicBezTo>
                <a:cubicBezTo>
                  <a:pt x="599" y="545"/>
                  <a:pt x="599" y="544"/>
                  <a:pt x="599" y="544"/>
                </a:cubicBezTo>
                <a:cubicBezTo>
                  <a:pt x="598" y="544"/>
                  <a:pt x="598" y="544"/>
                  <a:pt x="598" y="544"/>
                </a:cubicBezTo>
                <a:cubicBezTo>
                  <a:pt x="598" y="545"/>
                  <a:pt x="598" y="546"/>
                  <a:pt x="600" y="546"/>
                </a:cubicBezTo>
                <a:cubicBezTo>
                  <a:pt x="600" y="547"/>
                  <a:pt x="601" y="547"/>
                  <a:pt x="600" y="547"/>
                </a:cubicBezTo>
                <a:cubicBezTo>
                  <a:pt x="602" y="547"/>
                  <a:pt x="602" y="547"/>
                  <a:pt x="602" y="547"/>
                </a:cubicBezTo>
                <a:cubicBezTo>
                  <a:pt x="602" y="548"/>
                  <a:pt x="603" y="549"/>
                  <a:pt x="604" y="549"/>
                </a:cubicBezTo>
                <a:cubicBezTo>
                  <a:pt x="604" y="549"/>
                  <a:pt x="604" y="549"/>
                  <a:pt x="604" y="549"/>
                </a:cubicBezTo>
                <a:cubicBezTo>
                  <a:pt x="604" y="549"/>
                  <a:pt x="605" y="550"/>
                  <a:pt x="605" y="550"/>
                </a:cubicBezTo>
                <a:cubicBezTo>
                  <a:pt x="606" y="550"/>
                  <a:pt x="606" y="551"/>
                  <a:pt x="607" y="551"/>
                </a:cubicBezTo>
                <a:cubicBezTo>
                  <a:pt x="607" y="551"/>
                  <a:pt x="607" y="551"/>
                  <a:pt x="607" y="551"/>
                </a:cubicBezTo>
                <a:cubicBezTo>
                  <a:pt x="608" y="551"/>
                  <a:pt x="607" y="551"/>
                  <a:pt x="608" y="551"/>
                </a:cubicBezTo>
                <a:cubicBezTo>
                  <a:pt x="609" y="552"/>
                  <a:pt x="610" y="552"/>
                  <a:pt x="612" y="552"/>
                </a:cubicBezTo>
                <a:cubicBezTo>
                  <a:pt x="612" y="553"/>
                  <a:pt x="614" y="553"/>
                  <a:pt x="616" y="554"/>
                </a:cubicBezTo>
                <a:cubicBezTo>
                  <a:pt x="616" y="554"/>
                  <a:pt x="616" y="554"/>
                  <a:pt x="616" y="554"/>
                </a:cubicBezTo>
                <a:cubicBezTo>
                  <a:pt x="617" y="554"/>
                  <a:pt x="616" y="554"/>
                  <a:pt x="617" y="554"/>
                </a:cubicBezTo>
                <a:cubicBezTo>
                  <a:pt x="617" y="555"/>
                  <a:pt x="619" y="555"/>
                  <a:pt x="620" y="555"/>
                </a:cubicBezTo>
                <a:cubicBezTo>
                  <a:pt x="620" y="555"/>
                  <a:pt x="620" y="555"/>
                  <a:pt x="620" y="555"/>
                </a:cubicBezTo>
                <a:cubicBezTo>
                  <a:pt x="620" y="555"/>
                  <a:pt x="621" y="556"/>
                  <a:pt x="621" y="556"/>
                </a:cubicBezTo>
                <a:cubicBezTo>
                  <a:pt x="621" y="556"/>
                  <a:pt x="621" y="556"/>
                  <a:pt x="622" y="556"/>
                </a:cubicBezTo>
                <a:cubicBezTo>
                  <a:pt x="622" y="557"/>
                  <a:pt x="623" y="557"/>
                  <a:pt x="624" y="558"/>
                </a:cubicBezTo>
                <a:cubicBezTo>
                  <a:pt x="624" y="557"/>
                  <a:pt x="624" y="557"/>
                  <a:pt x="624" y="556"/>
                </a:cubicBezTo>
                <a:cubicBezTo>
                  <a:pt x="625" y="557"/>
                  <a:pt x="625" y="558"/>
                  <a:pt x="625" y="558"/>
                </a:cubicBezTo>
                <a:cubicBezTo>
                  <a:pt x="626" y="559"/>
                  <a:pt x="627" y="560"/>
                  <a:pt x="628" y="560"/>
                </a:cubicBezTo>
                <a:cubicBezTo>
                  <a:pt x="628" y="560"/>
                  <a:pt x="628" y="559"/>
                  <a:pt x="629" y="559"/>
                </a:cubicBezTo>
                <a:cubicBezTo>
                  <a:pt x="630" y="560"/>
                  <a:pt x="631" y="560"/>
                  <a:pt x="632" y="560"/>
                </a:cubicBezTo>
                <a:cubicBezTo>
                  <a:pt x="633" y="561"/>
                  <a:pt x="635" y="561"/>
                  <a:pt x="636" y="561"/>
                </a:cubicBezTo>
                <a:cubicBezTo>
                  <a:pt x="638" y="562"/>
                  <a:pt x="640" y="562"/>
                  <a:pt x="643" y="562"/>
                </a:cubicBezTo>
                <a:cubicBezTo>
                  <a:pt x="644" y="563"/>
                  <a:pt x="644" y="563"/>
                  <a:pt x="644" y="563"/>
                </a:cubicBezTo>
                <a:cubicBezTo>
                  <a:pt x="646" y="562"/>
                  <a:pt x="646" y="563"/>
                  <a:pt x="647" y="563"/>
                </a:cubicBezTo>
                <a:cubicBezTo>
                  <a:pt x="648" y="563"/>
                  <a:pt x="650" y="564"/>
                  <a:pt x="651" y="564"/>
                </a:cubicBezTo>
                <a:cubicBezTo>
                  <a:pt x="651" y="564"/>
                  <a:pt x="651" y="563"/>
                  <a:pt x="652" y="563"/>
                </a:cubicBezTo>
                <a:cubicBezTo>
                  <a:pt x="652" y="563"/>
                  <a:pt x="654" y="564"/>
                  <a:pt x="654" y="564"/>
                </a:cubicBezTo>
                <a:cubicBezTo>
                  <a:pt x="655" y="564"/>
                  <a:pt x="655" y="564"/>
                  <a:pt x="655" y="564"/>
                </a:cubicBezTo>
                <a:cubicBezTo>
                  <a:pt x="656" y="564"/>
                  <a:pt x="656" y="564"/>
                  <a:pt x="656" y="564"/>
                </a:cubicBezTo>
                <a:cubicBezTo>
                  <a:pt x="657" y="564"/>
                  <a:pt x="658" y="565"/>
                  <a:pt x="658" y="565"/>
                </a:cubicBezTo>
                <a:cubicBezTo>
                  <a:pt x="659" y="565"/>
                  <a:pt x="659" y="565"/>
                  <a:pt x="659" y="565"/>
                </a:cubicBezTo>
                <a:cubicBezTo>
                  <a:pt x="659" y="565"/>
                  <a:pt x="659" y="565"/>
                  <a:pt x="660" y="565"/>
                </a:cubicBezTo>
                <a:cubicBezTo>
                  <a:pt x="660" y="565"/>
                  <a:pt x="660" y="564"/>
                  <a:pt x="660" y="563"/>
                </a:cubicBezTo>
                <a:cubicBezTo>
                  <a:pt x="660" y="563"/>
                  <a:pt x="661" y="565"/>
                  <a:pt x="661" y="565"/>
                </a:cubicBezTo>
                <a:cubicBezTo>
                  <a:pt x="661" y="565"/>
                  <a:pt x="662" y="565"/>
                  <a:pt x="662" y="565"/>
                </a:cubicBezTo>
                <a:cubicBezTo>
                  <a:pt x="662" y="565"/>
                  <a:pt x="663" y="565"/>
                  <a:pt x="663" y="565"/>
                </a:cubicBezTo>
                <a:cubicBezTo>
                  <a:pt x="664" y="565"/>
                  <a:pt x="665" y="566"/>
                  <a:pt x="665" y="566"/>
                </a:cubicBezTo>
                <a:cubicBezTo>
                  <a:pt x="666" y="566"/>
                  <a:pt x="666" y="565"/>
                  <a:pt x="667" y="565"/>
                </a:cubicBezTo>
                <a:cubicBezTo>
                  <a:pt x="668" y="565"/>
                  <a:pt x="670" y="566"/>
                  <a:pt x="671" y="566"/>
                </a:cubicBezTo>
                <a:cubicBezTo>
                  <a:pt x="671" y="566"/>
                  <a:pt x="671" y="565"/>
                  <a:pt x="671" y="565"/>
                </a:cubicBezTo>
                <a:cubicBezTo>
                  <a:pt x="672" y="565"/>
                  <a:pt x="673" y="566"/>
                  <a:pt x="673" y="566"/>
                </a:cubicBezTo>
                <a:cubicBezTo>
                  <a:pt x="673" y="566"/>
                  <a:pt x="673" y="565"/>
                  <a:pt x="673" y="565"/>
                </a:cubicBezTo>
                <a:cubicBezTo>
                  <a:pt x="673" y="565"/>
                  <a:pt x="674" y="566"/>
                  <a:pt x="675" y="566"/>
                </a:cubicBezTo>
                <a:cubicBezTo>
                  <a:pt x="675" y="566"/>
                  <a:pt x="675" y="566"/>
                  <a:pt x="676" y="566"/>
                </a:cubicBezTo>
                <a:cubicBezTo>
                  <a:pt x="676" y="566"/>
                  <a:pt x="676" y="565"/>
                  <a:pt x="677" y="565"/>
                </a:cubicBezTo>
                <a:cubicBezTo>
                  <a:pt x="677" y="565"/>
                  <a:pt x="677" y="565"/>
                  <a:pt x="677" y="564"/>
                </a:cubicBezTo>
                <a:cubicBezTo>
                  <a:pt x="677" y="564"/>
                  <a:pt x="677" y="565"/>
                  <a:pt x="677" y="565"/>
                </a:cubicBezTo>
                <a:cubicBezTo>
                  <a:pt x="678" y="564"/>
                  <a:pt x="678" y="565"/>
                  <a:pt x="679" y="565"/>
                </a:cubicBezTo>
                <a:cubicBezTo>
                  <a:pt x="680" y="565"/>
                  <a:pt x="682" y="565"/>
                  <a:pt x="683" y="565"/>
                </a:cubicBezTo>
                <a:cubicBezTo>
                  <a:pt x="683" y="565"/>
                  <a:pt x="683" y="565"/>
                  <a:pt x="684" y="565"/>
                </a:cubicBezTo>
                <a:cubicBezTo>
                  <a:pt x="684" y="565"/>
                  <a:pt x="684" y="565"/>
                  <a:pt x="685" y="564"/>
                </a:cubicBezTo>
                <a:cubicBezTo>
                  <a:pt x="685" y="564"/>
                  <a:pt x="687" y="564"/>
                  <a:pt x="687" y="564"/>
                </a:cubicBezTo>
                <a:cubicBezTo>
                  <a:pt x="688" y="564"/>
                  <a:pt x="689" y="564"/>
                  <a:pt x="689" y="564"/>
                </a:cubicBezTo>
                <a:cubicBezTo>
                  <a:pt x="689" y="564"/>
                  <a:pt x="690" y="564"/>
                  <a:pt x="690" y="564"/>
                </a:cubicBezTo>
                <a:cubicBezTo>
                  <a:pt x="690" y="564"/>
                  <a:pt x="690" y="564"/>
                  <a:pt x="691" y="564"/>
                </a:cubicBezTo>
                <a:cubicBezTo>
                  <a:pt x="692" y="563"/>
                  <a:pt x="693" y="563"/>
                  <a:pt x="693" y="563"/>
                </a:cubicBezTo>
                <a:cubicBezTo>
                  <a:pt x="694" y="563"/>
                  <a:pt x="694" y="563"/>
                  <a:pt x="694" y="562"/>
                </a:cubicBezTo>
                <a:cubicBezTo>
                  <a:pt x="695" y="562"/>
                  <a:pt x="696" y="563"/>
                  <a:pt x="696" y="563"/>
                </a:cubicBezTo>
                <a:cubicBezTo>
                  <a:pt x="697" y="563"/>
                  <a:pt x="697" y="563"/>
                  <a:pt x="697" y="562"/>
                </a:cubicBezTo>
                <a:cubicBezTo>
                  <a:pt x="697" y="562"/>
                  <a:pt x="698" y="562"/>
                  <a:pt x="698" y="562"/>
                </a:cubicBezTo>
                <a:cubicBezTo>
                  <a:pt x="698" y="562"/>
                  <a:pt x="699" y="562"/>
                  <a:pt x="699" y="562"/>
                </a:cubicBezTo>
                <a:cubicBezTo>
                  <a:pt x="699" y="561"/>
                  <a:pt x="700" y="561"/>
                  <a:pt x="700" y="561"/>
                </a:cubicBezTo>
                <a:cubicBezTo>
                  <a:pt x="701" y="561"/>
                  <a:pt x="702" y="562"/>
                  <a:pt x="702" y="561"/>
                </a:cubicBezTo>
                <a:cubicBezTo>
                  <a:pt x="702" y="561"/>
                  <a:pt x="703" y="560"/>
                  <a:pt x="703" y="559"/>
                </a:cubicBezTo>
                <a:cubicBezTo>
                  <a:pt x="703" y="559"/>
                  <a:pt x="704" y="560"/>
                  <a:pt x="704" y="560"/>
                </a:cubicBezTo>
                <a:cubicBezTo>
                  <a:pt x="704" y="560"/>
                  <a:pt x="705" y="560"/>
                  <a:pt x="705" y="560"/>
                </a:cubicBezTo>
                <a:cubicBezTo>
                  <a:pt x="705" y="560"/>
                  <a:pt x="706" y="560"/>
                  <a:pt x="706" y="559"/>
                </a:cubicBezTo>
                <a:cubicBezTo>
                  <a:pt x="707" y="559"/>
                  <a:pt x="707" y="559"/>
                  <a:pt x="708" y="559"/>
                </a:cubicBezTo>
                <a:cubicBezTo>
                  <a:pt x="708" y="559"/>
                  <a:pt x="732" y="550"/>
                  <a:pt x="735" y="544"/>
                </a:cubicBezTo>
                <a:cubicBezTo>
                  <a:pt x="735" y="543"/>
                  <a:pt x="736" y="543"/>
                  <a:pt x="736" y="543"/>
                </a:cubicBezTo>
                <a:cubicBezTo>
                  <a:pt x="742" y="541"/>
                  <a:pt x="750" y="531"/>
                  <a:pt x="750" y="531"/>
                </a:cubicBezTo>
                <a:cubicBezTo>
                  <a:pt x="750" y="530"/>
                  <a:pt x="751" y="530"/>
                  <a:pt x="751" y="530"/>
                </a:cubicBezTo>
                <a:cubicBezTo>
                  <a:pt x="751" y="529"/>
                  <a:pt x="751" y="529"/>
                  <a:pt x="751" y="529"/>
                </a:cubicBezTo>
                <a:cubicBezTo>
                  <a:pt x="751" y="529"/>
                  <a:pt x="751" y="529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9"/>
                  <a:pt x="751" y="529"/>
                  <a:pt x="752" y="530"/>
                </a:cubicBezTo>
                <a:cubicBezTo>
                  <a:pt x="752" y="530"/>
                  <a:pt x="752" y="530"/>
                  <a:pt x="752" y="530"/>
                </a:cubicBezTo>
                <a:cubicBezTo>
                  <a:pt x="753" y="529"/>
                  <a:pt x="753" y="529"/>
                  <a:pt x="754" y="528"/>
                </a:cubicBezTo>
                <a:cubicBezTo>
                  <a:pt x="754" y="527"/>
                  <a:pt x="754" y="527"/>
                  <a:pt x="755" y="527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4" y="526"/>
                  <a:pt x="753" y="526"/>
                  <a:pt x="753" y="526"/>
                </a:cubicBezTo>
                <a:cubicBezTo>
                  <a:pt x="754" y="525"/>
                  <a:pt x="755" y="524"/>
                  <a:pt x="755" y="523"/>
                </a:cubicBezTo>
                <a:cubicBezTo>
                  <a:pt x="756" y="522"/>
                  <a:pt x="757" y="522"/>
                  <a:pt x="758" y="521"/>
                </a:cubicBezTo>
                <a:cubicBezTo>
                  <a:pt x="757" y="521"/>
                  <a:pt x="757" y="521"/>
                  <a:pt x="757" y="520"/>
                </a:cubicBezTo>
                <a:cubicBezTo>
                  <a:pt x="757" y="520"/>
                  <a:pt x="757" y="518"/>
                  <a:pt x="758" y="518"/>
                </a:cubicBezTo>
                <a:cubicBezTo>
                  <a:pt x="758" y="518"/>
                  <a:pt x="758" y="518"/>
                  <a:pt x="758" y="517"/>
                </a:cubicBezTo>
                <a:cubicBezTo>
                  <a:pt x="758" y="517"/>
                  <a:pt x="758" y="517"/>
                  <a:pt x="758" y="517"/>
                </a:cubicBezTo>
                <a:cubicBezTo>
                  <a:pt x="758" y="517"/>
                  <a:pt x="759" y="516"/>
                  <a:pt x="759" y="516"/>
                </a:cubicBezTo>
                <a:cubicBezTo>
                  <a:pt x="759" y="516"/>
                  <a:pt x="759" y="516"/>
                  <a:pt x="759" y="516"/>
                </a:cubicBezTo>
                <a:cubicBezTo>
                  <a:pt x="759" y="516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4"/>
                  <a:pt x="760" y="514"/>
                  <a:pt x="760" y="514"/>
                </a:cubicBezTo>
                <a:cubicBezTo>
                  <a:pt x="760" y="514"/>
                  <a:pt x="759" y="513"/>
                  <a:pt x="760" y="512"/>
                </a:cubicBezTo>
                <a:cubicBezTo>
                  <a:pt x="760" y="512"/>
                  <a:pt x="760" y="512"/>
                  <a:pt x="760" y="511"/>
                </a:cubicBezTo>
                <a:cubicBezTo>
                  <a:pt x="760" y="511"/>
                  <a:pt x="761" y="511"/>
                  <a:pt x="761" y="510"/>
                </a:cubicBezTo>
                <a:cubicBezTo>
                  <a:pt x="761" y="510"/>
                  <a:pt x="761" y="509"/>
                  <a:pt x="761" y="509"/>
                </a:cubicBezTo>
                <a:cubicBezTo>
                  <a:pt x="762" y="508"/>
                  <a:pt x="761" y="507"/>
                  <a:pt x="762" y="506"/>
                </a:cubicBezTo>
                <a:cubicBezTo>
                  <a:pt x="762" y="505"/>
                  <a:pt x="762" y="505"/>
                  <a:pt x="762" y="505"/>
                </a:cubicBezTo>
                <a:cubicBezTo>
                  <a:pt x="762" y="505"/>
                  <a:pt x="762" y="504"/>
                  <a:pt x="762" y="504"/>
                </a:cubicBezTo>
                <a:cubicBezTo>
                  <a:pt x="763" y="503"/>
                  <a:pt x="761" y="503"/>
                  <a:pt x="762" y="502"/>
                </a:cubicBezTo>
                <a:cubicBezTo>
                  <a:pt x="762" y="501"/>
                  <a:pt x="762" y="501"/>
                  <a:pt x="761" y="500"/>
                </a:cubicBezTo>
                <a:cubicBezTo>
                  <a:pt x="763" y="500"/>
                  <a:pt x="763" y="498"/>
                  <a:pt x="763" y="496"/>
                </a:cubicBezTo>
                <a:cubicBezTo>
                  <a:pt x="763" y="496"/>
                  <a:pt x="764" y="496"/>
                  <a:pt x="764" y="495"/>
                </a:cubicBezTo>
                <a:cubicBezTo>
                  <a:pt x="764" y="495"/>
                  <a:pt x="765" y="495"/>
                  <a:pt x="765" y="495"/>
                </a:cubicBezTo>
                <a:cubicBezTo>
                  <a:pt x="764" y="496"/>
                  <a:pt x="764" y="496"/>
                  <a:pt x="764" y="497"/>
                </a:cubicBezTo>
                <a:cubicBezTo>
                  <a:pt x="764" y="498"/>
                  <a:pt x="763" y="499"/>
                  <a:pt x="764" y="500"/>
                </a:cubicBezTo>
                <a:cubicBezTo>
                  <a:pt x="763" y="498"/>
                  <a:pt x="765" y="498"/>
                  <a:pt x="764" y="497"/>
                </a:cubicBezTo>
                <a:cubicBezTo>
                  <a:pt x="765" y="496"/>
                  <a:pt x="764" y="495"/>
                  <a:pt x="765" y="494"/>
                </a:cubicBezTo>
                <a:cubicBezTo>
                  <a:pt x="765" y="494"/>
                  <a:pt x="765" y="494"/>
                  <a:pt x="765" y="493"/>
                </a:cubicBezTo>
                <a:cubicBezTo>
                  <a:pt x="765" y="493"/>
                  <a:pt x="764" y="493"/>
                  <a:pt x="764" y="493"/>
                </a:cubicBezTo>
                <a:cubicBezTo>
                  <a:pt x="764" y="492"/>
                  <a:pt x="764" y="492"/>
                  <a:pt x="764" y="492"/>
                </a:cubicBezTo>
                <a:cubicBezTo>
                  <a:pt x="764" y="491"/>
                  <a:pt x="764" y="491"/>
                  <a:pt x="764" y="491"/>
                </a:cubicBezTo>
                <a:cubicBezTo>
                  <a:pt x="765" y="489"/>
                  <a:pt x="765" y="488"/>
                  <a:pt x="766" y="487"/>
                </a:cubicBezTo>
                <a:cubicBezTo>
                  <a:pt x="766" y="486"/>
                  <a:pt x="767" y="486"/>
                  <a:pt x="768" y="485"/>
                </a:cubicBezTo>
                <a:cubicBezTo>
                  <a:pt x="768" y="485"/>
                  <a:pt x="767" y="484"/>
                  <a:pt x="767" y="484"/>
                </a:cubicBezTo>
                <a:cubicBezTo>
                  <a:pt x="768" y="483"/>
                  <a:pt x="768" y="483"/>
                  <a:pt x="769" y="482"/>
                </a:cubicBezTo>
                <a:cubicBezTo>
                  <a:pt x="769" y="481"/>
                  <a:pt x="770" y="479"/>
                  <a:pt x="771" y="477"/>
                </a:cubicBezTo>
                <a:cubicBezTo>
                  <a:pt x="771" y="477"/>
                  <a:pt x="771" y="477"/>
                  <a:pt x="771" y="476"/>
                </a:cubicBezTo>
                <a:cubicBezTo>
                  <a:pt x="772" y="475"/>
                  <a:pt x="772" y="473"/>
                  <a:pt x="773" y="472"/>
                </a:cubicBezTo>
                <a:cubicBezTo>
                  <a:pt x="773" y="472"/>
                  <a:pt x="774" y="472"/>
                  <a:pt x="774" y="471"/>
                </a:cubicBezTo>
                <a:cubicBezTo>
                  <a:pt x="774" y="470"/>
                  <a:pt x="774" y="470"/>
                  <a:pt x="774" y="469"/>
                </a:cubicBezTo>
                <a:cubicBezTo>
                  <a:pt x="775" y="466"/>
                  <a:pt x="777" y="462"/>
                  <a:pt x="778" y="459"/>
                </a:cubicBezTo>
                <a:cubicBezTo>
                  <a:pt x="778" y="459"/>
                  <a:pt x="778" y="459"/>
                  <a:pt x="778" y="458"/>
                </a:cubicBezTo>
                <a:cubicBezTo>
                  <a:pt x="779" y="456"/>
                  <a:pt x="780" y="455"/>
                  <a:pt x="780" y="454"/>
                </a:cubicBezTo>
                <a:cubicBezTo>
                  <a:pt x="781" y="453"/>
                  <a:pt x="781" y="452"/>
                  <a:pt x="781" y="451"/>
                </a:cubicBezTo>
                <a:cubicBezTo>
                  <a:pt x="781" y="450"/>
                  <a:pt x="781" y="450"/>
                  <a:pt x="781" y="449"/>
                </a:cubicBezTo>
                <a:cubicBezTo>
                  <a:pt x="781" y="449"/>
                  <a:pt x="781" y="449"/>
                  <a:pt x="781" y="449"/>
                </a:cubicBezTo>
                <a:cubicBezTo>
                  <a:pt x="781" y="448"/>
                  <a:pt x="781" y="447"/>
                  <a:pt x="781" y="446"/>
                </a:cubicBezTo>
                <a:cubicBezTo>
                  <a:pt x="782" y="445"/>
                  <a:pt x="782" y="445"/>
                  <a:pt x="782" y="445"/>
                </a:cubicBezTo>
                <a:cubicBezTo>
                  <a:pt x="782" y="444"/>
                  <a:pt x="783" y="443"/>
                  <a:pt x="782" y="443"/>
                </a:cubicBezTo>
                <a:cubicBezTo>
                  <a:pt x="781" y="445"/>
                  <a:pt x="781" y="445"/>
                  <a:pt x="781" y="445"/>
                </a:cubicBezTo>
                <a:cubicBezTo>
                  <a:pt x="781" y="446"/>
                  <a:pt x="781" y="447"/>
                  <a:pt x="780" y="448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780" y="450"/>
                  <a:pt x="780" y="452"/>
                  <a:pt x="779" y="452"/>
                </a:cubicBezTo>
                <a:cubicBezTo>
                  <a:pt x="779" y="452"/>
                  <a:pt x="779" y="452"/>
                  <a:pt x="779" y="451"/>
                </a:cubicBezTo>
                <a:cubicBezTo>
                  <a:pt x="779" y="451"/>
                  <a:pt x="779" y="451"/>
                  <a:pt x="779" y="451"/>
                </a:cubicBezTo>
                <a:cubicBezTo>
                  <a:pt x="779" y="449"/>
                  <a:pt x="780" y="449"/>
                  <a:pt x="780" y="447"/>
                </a:cubicBezTo>
                <a:cubicBezTo>
                  <a:pt x="780" y="447"/>
                  <a:pt x="780" y="447"/>
                  <a:pt x="780" y="446"/>
                </a:cubicBezTo>
                <a:cubicBezTo>
                  <a:pt x="780" y="445"/>
                  <a:pt x="781" y="444"/>
                  <a:pt x="782" y="442"/>
                </a:cubicBezTo>
                <a:cubicBezTo>
                  <a:pt x="782" y="443"/>
                  <a:pt x="783" y="443"/>
                  <a:pt x="783" y="442"/>
                </a:cubicBezTo>
                <a:cubicBezTo>
                  <a:pt x="783" y="440"/>
                  <a:pt x="784" y="437"/>
                  <a:pt x="784" y="435"/>
                </a:cubicBezTo>
                <a:cubicBezTo>
                  <a:pt x="784" y="434"/>
                  <a:pt x="784" y="433"/>
                  <a:pt x="784" y="432"/>
                </a:cubicBezTo>
                <a:cubicBezTo>
                  <a:pt x="785" y="432"/>
                  <a:pt x="784" y="431"/>
                  <a:pt x="784" y="430"/>
                </a:cubicBezTo>
                <a:cubicBezTo>
                  <a:pt x="785" y="430"/>
                  <a:pt x="784" y="430"/>
                  <a:pt x="784" y="430"/>
                </a:cubicBezTo>
                <a:cubicBezTo>
                  <a:pt x="784" y="429"/>
                  <a:pt x="785" y="429"/>
                  <a:pt x="785" y="428"/>
                </a:cubicBezTo>
                <a:cubicBezTo>
                  <a:pt x="785" y="427"/>
                  <a:pt x="785" y="426"/>
                  <a:pt x="785" y="426"/>
                </a:cubicBezTo>
                <a:cubicBezTo>
                  <a:pt x="785" y="426"/>
                  <a:pt x="784" y="426"/>
                  <a:pt x="784" y="426"/>
                </a:cubicBezTo>
                <a:cubicBezTo>
                  <a:pt x="785" y="424"/>
                  <a:pt x="785" y="424"/>
                  <a:pt x="785" y="424"/>
                </a:cubicBezTo>
                <a:cubicBezTo>
                  <a:pt x="785" y="423"/>
                  <a:pt x="784" y="423"/>
                  <a:pt x="785" y="422"/>
                </a:cubicBezTo>
                <a:close/>
                <a:moveTo>
                  <a:pt x="772" y="331"/>
                </a:moveTo>
                <a:cubicBezTo>
                  <a:pt x="771" y="331"/>
                  <a:pt x="772" y="330"/>
                  <a:pt x="771" y="329"/>
                </a:cubicBezTo>
                <a:cubicBezTo>
                  <a:pt x="772" y="328"/>
                  <a:pt x="773" y="330"/>
                  <a:pt x="772" y="331"/>
                </a:cubicBezTo>
                <a:close/>
                <a:moveTo>
                  <a:pt x="601" y="472"/>
                </a:moveTo>
                <a:cubicBezTo>
                  <a:pt x="601" y="471"/>
                  <a:pt x="602" y="472"/>
                  <a:pt x="602" y="471"/>
                </a:cubicBezTo>
                <a:cubicBezTo>
                  <a:pt x="602" y="471"/>
                  <a:pt x="603" y="472"/>
                  <a:pt x="603" y="472"/>
                </a:cubicBezTo>
                <a:cubicBezTo>
                  <a:pt x="604" y="476"/>
                  <a:pt x="602" y="472"/>
                  <a:pt x="601" y="472"/>
                </a:cubicBezTo>
                <a:close/>
                <a:moveTo>
                  <a:pt x="607" y="491"/>
                </a:moveTo>
                <a:cubicBezTo>
                  <a:pt x="607" y="492"/>
                  <a:pt x="608" y="492"/>
                  <a:pt x="607" y="493"/>
                </a:cubicBezTo>
                <a:cubicBezTo>
                  <a:pt x="607" y="492"/>
                  <a:pt x="606" y="490"/>
                  <a:pt x="606" y="489"/>
                </a:cubicBezTo>
                <a:cubicBezTo>
                  <a:pt x="607" y="489"/>
                  <a:pt x="607" y="489"/>
                  <a:pt x="608" y="488"/>
                </a:cubicBezTo>
                <a:cubicBezTo>
                  <a:pt x="608" y="489"/>
                  <a:pt x="608" y="490"/>
                  <a:pt x="607" y="491"/>
                </a:cubicBezTo>
                <a:close/>
                <a:moveTo>
                  <a:pt x="635" y="505"/>
                </a:moveTo>
                <a:cubicBezTo>
                  <a:pt x="635" y="505"/>
                  <a:pt x="635" y="505"/>
                  <a:pt x="635" y="505"/>
                </a:cubicBezTo>
                <a:cubicBezTo>
                  <a:pt x="634" y="505"/>
                  <a:pt x="634" y="504"/>
                  <a:pt x="633" y="504"/>
                </a:cubicBezTo>
                <a:cubicBezTo>
                  <a:pt x="633" y="504"/>
                  <a:pt x="633" y="504"/>
                  <a:pt x="633" y="504"/>
                </a:cubicBezTo>
                <a:cubicBezTo>
                  <a:pt x="633" y="503"/>
                  <a:pt x="631" y="502"/>
                  <a:pt x="631" y="501"/>
                </a:cubicBezTo>
                <a:cubicBezTo>
                  <a:pt x="631" y="501"/>
                  <a:pt x="631" y="501"/>
                  <a:pt x="631" y="501"/>
                </a:cubicBezTo>
                <a:cubicBezTo>
                  <a:pt x="630" y="501"/>
                  <a:pt x="631" y="500"/>
                  <a:pt x="631" y="500"/>
                </a:cubicBezTo>
                <a:cubicBezTo>
                  <a:pt x="630" y="500"/>
                  <a:pt x="630" y="500"/>
                  <a:pt x="630" y="500"/>
                </a:cubicBezTo>
                <a:cubicBezTo>
                  <a:pt x="629" y="498"/>
                  <a:pt x="629" y="496"/>
                  <a:pt x="628" y="494"/>
                </a:cubicBezTo>
                <a:cubicBezTo>
                  <a:pt x="628" y="494"/>
                  <a:pt x="628" y="494"/>
                  <a:pt x="629" y="493"/>
                </a:cubicBezTo>
                <a:cubicBezTo>
                  <a:pt x="629" y="493"/>
                  <a:pt x="629" y="494"/>
                  <a:pt x="629" y="494"/>
                </a:cubicBezTo>
                <a:cubicBezTo>
                  <a:pt x="629" y="495"/>
                  <a:pt x="630" y="494"/>
                  <a:pt x="631" y="495"/>
                </a:cubicBezTo>
                <a:cubicBezTo>
                  <a:pt x="631" y="495"/>
                  <a:pt x="630" y="496"/>
                  <a:pt x="630" y="496"/>
                </a:cubicBezTo>
                <a:cubicBezTo>
                  <a:pt x="631" y="496"/>
                  <a:pt x="631" y="497"/>
                  <a:pt x="631" y="498"/>
                </a:cubicBezTo>
                <a:cubicBezTo>
                  <a:pt x="632" y="499"/>
                  <a:pt x="632" y="499"/>
                  <a:pt x="633" y="500"/>
                </a:cubicBezTo>
                <a:cubicBezTo>
                  <a:pt x="633" y="500"/>
                  <a:pt x="633" y="500"/>
                  <a:pt x="633" y="501"/>
                </a:cubicBezTo>
                <a:cubicBezTo>
                  <a:pt x="634" y="501"/>
                  <a:pt x="633" y="502"/>
                  <a:pt x="634" y="502"/>
                </a:cubicBezTo>
                <a:cubicBezTo>
                  <a:pt x="634" y="502"/>
                  <a:pt x="635" y="503"/>
                  <a:pt x="635" y="503"/>
                </a:cubicBezTo>
                <a:cubicBezTo>
                  <a:pt x="635" y="503"/>
                  <a:pt x="636" y="504"/>
                  <a:pt x="635" y="505"/>
                </a:cubicBezTo>
                <a:close/>
                <a:moveTo>
                  <a:pt x="649" y="496"/>
                </a:moveTo>
                <a:cubicBezTo>
                  <a:pt x="650" y="496"/>
                  <a:pt x="650" y="496"/>
                  <a:pt x="651" y="496"/>
                </a:cubicBezTo>
                <a:cubicBezTo>
                  <a:pt x="654" y="500"/>
                  <a:pt x="654" y="500"/>
                  <a:pt x="654" y="500"/>
                </a:cubicBezTo>
                <a:cubicBezTo>
                  <a:pt x="651" y="501"/>
                  <a:pt x="649" y="497"/>
                  <a:pt x="649" y="496"/>
                </a:cubicBezTo>
                <a:close/>
                <a:moveTo>
                  <a:pt x="644" y="491"/>
                </a:moveTo>
                <a:cubicBezTo>
                  <a:pt x="643" y="490"/>
                  <a:pt x="642" y="489"/>
                  <a:pt x="642" y="487"/>
                </a:cubicBezTo>
                <a:cubicBezTo>
                  <a:pt x="643" y="488"/>
                  <a:pt x="645" y="489"/>
                  <a:pt x="644" y="491"/>
                </a:cubicBezTo>
                <a:close/>
                <a:moveTo>
                  <a:pt x="643" y="485"/>
                </a:moveTo>
                <a:cubicBezTo>
                  <a:pt x="641" y="485"/>
                  <a:pt x="642" y="483"/>
                  <a:pt x="641" y="482"/>
                </a:cubicBezTo>
                <a:cubicBezTo>
                  <a:pt x="641" y="482"/>
                  <a:pt x="642" y="484"/>
                  <a:pt x="643" y="485"/>
                </a:cubicBezTo>
                <a:close/>
                <a:moveTo>
                  <a:pt x="645" y="519"/>
                </a:moveTo>
                <a:cubicBezTo>
                  <a:pt x="644" y="519"/>
                  <a:pt x="646" y="518"/>
                  <a:pt x="644" y="518"/>
                </a:cubicBezTo>
                <a:cubicBezTo>
                  <a:pt x="644" y="518"/>
                  <a:pt x="644" y="518"/>
                  <a:pt x="643" y="518"/>
                </a:cubicBezTo>
                <a:cubicBezTo>
                  <a:pt x="643" y="517"/>
                  <a:pt x="643" y="517"/>
                  <a:pt x="643" y="517"/>
                </a:cubicBezTo>
                <a:cubicBezTo>
                  <a:pt x="643" y="517"/>
                  <a:pt x="642" y="516"/>
                  <a:pt x="642" y="516"/>
                </a:cubicBezTo>
                <a:cubicBezTo>
                  <a:pt x="642" y="515"/>
                  <a:pt x="642" y="516"/>
                  <a:pt x="642" y="516"/>
                </a:cubicBezTo>
                <a:cubicBezTo>
                  <a:pt x="643" y="516"/>
                  <a:pt x="643" y="517"/>
                  <a:pt x="644" y="517"/>
                </a:cubicBezTo>
                <a:cubicBezTo>
                  <a:pt x="645" y="518"/>
                  <a:pt x="647" y="518"/>
                  <a:pt x="647" y="519"/>
                </a:cubicBezTo>
                <a:cubicBezTo>
                  <a:pt x="647" y="520"/>
                  <a:pt x="646" y="519"/>
                  <a:pt x="645" y="519"/>
                </a:cubicBezTo>
                <a:close/>
                <a:moveTo>
                  <a:pt x="649" y="519"/>
                </a:moveTo>
                <a:cubicBezTo>
                  <a:pt x="648" y="518"/>
                  <a:pt x="648" y="518"/>
                  <a:pt x="647" y="517"/>
                </a:cubicBezTo>
                <a:cubicBezTo>
                  <a:pt x="647" y="517"/>
                  <a:pt x="647" y="516"/>
                  <a:pt x="646" y="516"/>
                </a:cubicBezTo>
                <a:cubicBezTo>
                  <a:pt x="645" y="515"/>
                  <a:pt x="644" y="515"/>
                  <a:pt x="643" y="514"/>
                </a:cubicBezTo>
                <a:cubicBezTo>
                  <a:pt x="643" y="514"/>
                  <a:pt x="645" y="514"/>
                  <a:pt x="646" y="514"/>
                </a:cubicBezTo>
                <a:cubicBezTo>
                  <a:pt x="646" y="515"/>
                  <a:pt x="646" y="515"/>
                  <a:pt x="647" y="515"/>
                </a:cubicBezTo>
                <a:cubicBezTo>
                  <a:pt x="647" y="515"/>
                  <a:pt x="648" y="515"/>
                  <a:pt x="648" y="516"/>
                </a:cubicBezTo>
                <a:cubicBezTo>
                  <a:pt x="649" y="516"/>
                  <a:pt x="649" y="516"/>
                  <a:pt x="649" y="517"/>
                </a:cubicBezTo>
                <a:cubicBezTo>
                  <a:pt x="649" y="517"/>
                  <a:pt x="651" y="517"/>
                  <a:pt x="651" y="518"/>
                </a:cubicBezTo>
                <a:cubicBezTo>
                  <a:pt x="651" y="518"/>
                  <a:pt x="651" y="518"/>
                  <a:pt x="651" y="518"/>
                </a:cubicBezTo>
                <a:cubicBezTo>
                  <a:pt x="651" y="519"/>
                  <a:pt x="653" y="519"/>
                  <a:pt x="653" y="520"/>
                </a:cubicBezTo>
                <a:cubicBezTo>
                  <a:pt x="653" y="521"/>
                  <a:pt x="651" y="520"/>
                  <a:pt x="651" y="520"/>
                </a:cubicBezTo>
                <a:cubicBezTo>
                  <a:pt x="650" y="520"/>
                  <a:pt x="650" y="519"/>
                  <a:pt x="649" y="519"/>
                </a:cubicBezTo>
                <a:close/>
                <a:moveTo>
                  <a:pt x="652" y="524"/>
                </a:moveTo>
                <a:cubicBezTo>
                  <a:pt x="651" y="523"/>
                  <a:pt x="651" y="522"/>
                  <a:pt x="650" y="522"/>
                </a:cubicBezTo>
                <a:cubicBezTo>
                  <a:pt x="650" y="521"/>
                  <a:pt x="650" y="522"/>
                  <a:pt x="650" y="522"/>
                </a:cubicBezTo>
                <a:cubicBezTo>
                  <a:pt x="651" y="522"/>
                  <a:pt x="651" y="522"/>
                  <a:pt x="652" y="522"/>
                </a:cubicBezTo>
                <a:cubicBezTo>
                  <a:pt x="653" y="522"/>
                  <a:pt x="653" y="523"/>
                  <a:pt x="655" y="524"/>
                </a:cubicBezTo>
                <a:cubicBezTo>
                  <a:pt x="654" y="525"/>
                  <a:pt x="653" y="524"/>
                  <a:pt x="652" y="524"/>
                </a:cubicBezTo>
                <a:close/>
                <a:moveTo>
                  <a:pt x="654" y="516"/>
                </a:moveTo>
                <a:cubicBezTo>
                  <a:pt x="651" y="514"/>
                  <a:pt x="649" y="512"/>
                  <a:pt x="647" y="510"/>
                </a:cubicBezTo>
                <a:cubicBezTo>
                  <a:pt x="647" y="509"/>
                  <a:pt x="646" y="509"/>
                  <a:pt x="647" y="508"/>
                </a:cubicBezTo>
                <a:cubicBezTo>
                  <a:pt x="646" y="508"/>
                  <a:pt x="646" y="508"/>
                  <a:pt x="646" y="508"/>
                </a:cubicBezTo>
                <a:cubicBezTo>
                  <a:pt x="645" y="507"/>
                  <a:pt x="645" y="507"/>
                  <a:pt x="644" y="507"/>
                </a:cubicBezTo>
                <a:cubicBezTo>
                  <a:pt x="644" y="507"/>
                  <a:pt x="644" y="506"/>
                  <a:pt x="644" y="506"/>
                </a:cubicBezTo>
                <a:cubicBezTo>
                  <a:pt x="644" y="506"/>
                  <a:pt x="643" y="506"/>
                  <a:pt x="643" y="505"/>
                </a:cubicBezTo>
                <a:cubicBezTo>
                  <a:pt x="643" y="505"/>
                  <a:pt x="643" y="505"/>
                  <a:pt x="643" y="505"/>
                </a:cubicBezTo>
                <a:cubicBezTo>
                  <a:pt x="642" y="505"/>
                  <a:pt x="642" y="504"/>
                  <a:pt x="642" y="504"/>
                </a:cubicBezTo>
                <a:cubicBezTo>
                  <a:pt x="641" y="503"/>
                  <a:pt x="641" y="503"/>
                  <a:pt x="640" y="502"/>
                </a:cubicBezTo>
                <a:cubicBezTo>
                  <a:pt x="640" y="502"/>
                  <a:pt x="640" y="502"/>
                  <a:pt x="640" y="502"/>
                </a:cubicBezTo>
                <a:cubicBezTo>
                  <a:pt x="639" y="501"/>
                  <a:pt x="639" y="501"/>
                  <a:pt x="638" y="500"/>
                </a:cubicBezTo>
                <a:cubicBezTo>
                  <a:pt x="639" y="499"/>
                  <a:pt x="639" y="500"/>
                  <a:pt x="639" y="499"/>
                </a:cubicBezTo>
                <a:cubicBezTo>
                  <a:pt x="640" y="499"/>
                  <a:pt x="640" y="499"/>
                  <a:pt x="641" y="500"/>
                </a:cubicBezTo>
                <a:cubicBezTo>
                  <a:pt x="641" y="500"/>
                  <a:pt x="641" y="501"/>
                  <a:pt x="641" y="502"/>
                </a:cubicBezTo>
                <a:cubicBezTo>
                  <a:pt x="642" y="503"/>
                  <a:pt x="642" y="504"/>
                  <a:pt x="644" y="505"/>
                </a:cubicBezTo>
                <a:cubicBezTo>
                  <a:pt x="645" y="505"/>
                  <a:pt x="643" y="504"/>
                  <a:pt x="644" y="503"/>
                </a:cubicBezTo>
                <a:cubicBezTo>
                  <a:pt x="645" y="504"/>
                  <a:pt x="645" y="505"/>
                  <a:pt x="646" y="506"/>
                </a:cubicBezTo>
                <a:cubicBezTo>
                  <a:pt x="647" y="505"/>
                  <a:pt x="647" y="506"/>
                  <a:pt x="648" y="507"/>
                </a:cubicBezTo>
                <a:cubicBezTo>
                  <a:pt x="648" y="508"/>
                  <a:pt x="649" y="508"/>
                  <a:pt x="650" y="509"/>
                </a:cubicBezTo>
                <a:cubicBezTo>
                  <a:pt x="650" y="509"/>
                  <a:pt x="650" y="509"/>
                  <a:pt x="651" y="509"/>
                </a:cubicBezTo>
                <a:cubicBezTo>
                  <a:pt x="651" y="509"/>
                  <a:pt x="652" y="509"/>
                  <a:pt x="652" y="510"/>
                </a:cubicBezTo>
                <a:cubicBezTo>
                  <a:pt x="652" y="510"/>
                  <a:pt x="652" y="510"/>
                  <a:pt x="652" y="510"/>
                </a:cubicBezTo>
                <a:cubicBezTo>
                  <a:pt x="653" y="510"/>
                  <a:pt x="653" y="510"/>
                  <a:pt x="653" y="511"/>
                </a:cubicBezTo>
                <a:cubicBezTo>
                  <a:pt x="654" y="512"/>
                  <a:pt x="653" y="510"/>
                  <a:pt x="654" y="511"/>
                </a:cubicBezTo>
                <a:cubicBezTo>
                  <a:pt x="654" y="511"/>
                  <a:pt x="656" y="511"/>
                  <a:pt x="655" y="512"/>
                </a:cubicBezTo>
                <a:cubicBezTo>
                  <a:pt x="657" y="512"/>
                  <a:pt x="657" y="513"/>
                  <a:pt x="659" y="514"/>
                </a:cubicBezTo>
                <a:cubicBezTo>
                  <a:pt x="659" y="515"/>
                  <a:pt x="660" y="515"/>
                  <a:pt x="660" y="516"/>
                </a:cubicBezTo>
                <a:cubicBezTo>
                  <a:pt x="662" y="516"/>
                  <a:pt x="664" y="515"/>
                  <a:pt x="667" y="517"/>
                </a:cubicBezTo>
                <a:cubicBezTo>
                  <a:pt x="667" y="517"/>
                  <a:pt x="668" y="518"/>
                  <a:pt x="669" y="518"/>
                </a:cubicBezTo>
                <a:cubicBezTo>
                  <a:pt x="670" y="519"/>
                  <a:pt x="670" y="519"/>
                  <a:pt x="671" y="519"/>
                </a:cubicBezTo>
                <a:cubicBezTo>
                  <a:pt x="671" y="519"/>
                  <a:pt x="671" y="519"/>
                  <a:pt x="671" y="519"/>
                </a:cubicBezTo>
                <a:cubicBezTo>
                  <a:pt x="672" y="519"/>
                  <a:pt x="674" y="519"/>
                  <a:pt x="675" y="519"/>
                </a:cubicBezTo>
                <a:cubicBezTo>
                  <a:pt x="675" y="519"/>
                  <a:pt x="676" y="519"/>
                  <a:pt x="676" y="519"/>
                </a:cubicBezTo>
                <a:cubicBezTo>
                  <a:pt x="677" y="519"/>
                  <a:pt x="676" y="519"/>
                  <a:pt x="676" y="519"/>
                </a:cubicBezTo>
                <a:cubicBezTo>
                  <a:pt x="677" y="520"/>
                  <a:pt x="677" y="519"/>
                  <a:pt x="677" y="519"/>
                </a:cubicBezTo>
                <a:cubicBezTo>
                  <a:pt x="678" y="520"/>
                  <a:pt x="677" y="520"/>
                  <a:pt x="678" y="520"/>
                </a:cubicBezTo>
                <a:cubicBezTo>
                  <a:pt x="679" y="521"/>
                  <a:pt x="679" y="519"/>
                  <a:pt x="680" y="520"/>
                </a:cubicBezTo>
                <a:cubicBezTo>
                  <a:pt x="680" y="522"/>
                  <a:pt x="679" y="522"/>
                  <a:pt x="677" y="522"/>
                </a:cubicBezTo>
                <a:cubicBezTo>
                  <a:pt x="676" y="522"/>
                  <a:pt x="676" y="522"/>
                  <a:pt x="675" y="522"/>
                </a:cubicBezTo>
                <a:cubicBezTo>
                  <a:pt x="675" y="522"/>
                  <a:pt x="674" y="522"/>
                  <a:pt x="674" y="522"/>
                </a:cubicBezTo>
                <a:cubicBezTo>
                  <a:pt x="671" y="521"/>
                  <a:pt x="669" y="521"/>
                  <a:pt x="666" y="520"/>
                </a:cubicBezTo>
                <a:cubicBezTo>
                  <a:pt x="665" y="519"/>
                  <a:pt x="665" y="521"/>
                  <a:pt x="664" y="520"/>
                </a:cubicBezTo>
                <a:cubicBezTo>
                  <a:pt x="663" y="519"/>
                  <a:pt x="661" y="519"/>
                  <a:pt x="660" y="519"/>
                </a:cubicBezTo>
                <a:cubicBezTo>
                  <a:pt x="659" y="518"/>
                  <a:pt x="659" y="518"/>
                  <a:pt x="658" y="517"/>
                </a:cubicBezTo>
                <a:cubicBezTo>
                  <a:pt x="658" y="517"/>
                  <a:pt x="657" y="517"/>
                  <a:pt x="657" y="516"/>
                </a:cubicBezTo>
                <a:cubicBezTo>
                  <a:pt x="656" y="515"/>
                  <a:pt x="655" y="516"/>
                  <a:pt x="654" y="516"/>
                </a:cubicBezTo>
                <a:close/>
                <a:moveTo>
                  <a:pt x="678" y="525"/>
                </a:moveTo>
                <a:cubicBezTo>
                  <a:pt x="677" y="525"/>
                  <a:pt x="675" y="525"/>
                  <a:pt x="674" y="525"/>
                </a:cubicBezTo>
                <a:cubicBezTo>
                  <a:pt x="674" y="525"/>
                  <a:pt x="674" y="525"/>
                  <a:pt x="673" y="525"/>
                </a:cubicBezTo>
                <a:cubicBezTo>
                  <a:pt x="672" y="526"/>
                  <a:pt x="673" y="524"/>
                  <a:pt x="672" y="524"/>
                </a:cubicBezTo>
                <a:cubicBezTo>
                  <a:pt x="671" y="525"/>
                  <a:pt x="671" y="525"/>
                  <a:pt x="671" y="525"/>
                </a:cubicBezTo>
                <a:cubicBezTo>
                  <a:pt x="670" y="525"/>
                  <a:pt x="669" y="524"/>
                  <a:pt x="668" y="524"/>
                </a:cubicBezTo>
                <a:cubicBezTo>
                  <a:pt x="669" y="524"/>
                  <a:pt x="669" y="523"/>
                  <a:pt x="669" y="523"/>
                </a:cubicBezTo>
                <a:cubicBezTo>
                  <a:pt x="670" y="523"/>
                  <a:pt x="670" y="524"/>
                  <a:pt x="671" y="524"/>
                </a:cubicBezTo>
                <a:cubicBezTo>
                  <a:pt x="671" y="524"/>
                  <a:pt x="671" y="524"/>
                  <a:pt x="672" y="524"/>
                </a:cubicBezTo>
                <a:cubicBezTo>
                  <a:pt x="672" y="524"/>
                  <a:pt x="672" y="524"/>
                  <a:pt x="672" y="524"/>
                </a:cubicBezTo>
                <a:cubicBezTo>
                  <a:pt x="673" y="523"/>
                  <a:pt x="674" y="524"/>
                  <a:pt x="675" y="524"/>
                </a:cubicBezTo>
                <a:cubicBezTo>
                  <a:pt x="675" y="524"/>
                  <a:pt x="676" y="524"/>
                  <a:pt x="676" y="524"/>
                </a:cubicBezTo>
                <a:cubicBezTo>
                  <a:pt x="677" y="524"/>
                  <a:pt x="678" y="524"/>
                  <a:pt x="678" y="524"/>
                </a:cubicBezTo>
                <a:cubicBezTo>
                  <a:pt x="678" y="524"/>
                  <a:pt x="678" y="524"/>
                  <a:pt x="678" y="525"/>
                </a:cubicBezTo>
                <a:close/>
                <a:moveTo>
                  <a:pt x="657" y="520"/>
                </a:moveTo>
                <a:cubicBezTo>
                  <a:pt x="660" y="521"/>
                  <a:pt x="664" y="521"/>
                  <a:pt x="665" y="523"/>
                </a:cubicBezTo>
                <a:cubicBezTo>
                  <a:pt x="665" y="524"/>
                  <a:pt x="664" y="523"/>
                  <a:pt x="664" y="523"/>
                </a:cubicBezTo>
                <a:cubicBezTo>
                  <a:pt x="663" y="524"/>
                  <a:pt x="664" y="524"/>
                  <a:pt x="664" y="525"/>
                </a:cubicBezTo>
                <a:cubicBezTo>
                  <a:pt x="662" y="525"/>
                  <a:pt x="660" y="525"/>
                  <a:pt x="658" y="524"/>
                </a:cubicBezTo>
                <a:cubicBezTo>
                  <a:pt x="659" y="523"/>
                  <a:pt x="662" y="525"/>
                  <a:pt x="662" y="523"/>
                </a:cubicBezTo>
                <a:cubicBezTo>
                  <a:pt x="661" y="521"/>
                  <a:pt x="656" y="522"/>
                  <a:pt x="657" y="520"/>
                </a:cubicBezTo>
                <a:close/>
                <a:moveTo>
                  <a:pt x="676" y="535"/>
                </a:moveTo>
                <a:cubicBezTo>
                  <a:pt x="675" y="535"/>
                  <a:pt x="674" y="535"/>
                  <a:pt x="673" y="535"/>
                </a:cubicBezTo>
                <a:cubicBezTo>
                  <a:pt x="672" y="535"/>
                  <a:pt x="672" y="535"/>
                  <a:pt x="671" y="535"/>
                </a:cubicBezTo>
                <a:cubicBezTo>
                  <a:pt x="671" y="535"/>
                  <a:pt x="671" y="535"/>
                  <a:pt x="670" y="535"/>
                </a:cubicBezTo>
                <a:cubicBezTo>
                  <a:pt x="670" y="535"/>
                  <a:pt x="670" y="534"/>
                  <a:pt x="670" y="534"/>
                </a:cubicBezTo>
                <a:cubicBezTo>
                  <a:pt x="669" y="534"/>
                  <a:pt x="669" y="534"/>
                  <a:pt x="668" y="534"/>
                </a:cubicBezTo>
                <a:cubicBezTo>
                  <a:pt x="667" y="533"/>
                  <a:pt x="667" y="533"/>
                  <a:pt x="665" y="533"/>
                </a:cubicBezTo>
                <a:cubicBezTo>
                  <a:pt x="665" y="533"/>
                  <a:pt x="665" y="533"/>
                  <a:pt x="665" y="533"/>
                </a:cubicBezTo>
                <a:cubicBezTo>
                  <a:pt x="664" y="533"/>
                  <a:pt x="664" y="533"/>
                  <a:pt x="664" y="533"/>
                </a:cubicBezTo>
                <a:cubicBezTo>
                  <a:pt x="663" y="533"/>
                  <a:pt x="663" y="533"/>
                  <a:pt x="662" y="533"/>
                </a:cubicBezTo>
                <a:cubicBezTo>
                  <a:pt x="662" y="533"/>
                  <a:pt x="661" y="532"/>
                  <a:pt x="661" y="532"/>
                </a:cubicBezTo>
                <a:cubicBezTo>
                  <a:pt x="661" y="532"/>
                  <a:pt x="661" y="532"/>
                  <a:pt x="660" y="532"/>
                </a:cubicBezTo>
                <a:cubicBezTo>
                  <a:pt x="660" y="532"/>
                  <a:pt x="659" y="532"/>
                  <a:pt x="659" y="531"/>
                </a:cubicBezTo>
                <a:cubicBezTo>
                  <a:pt x="658" y="531"/>
                  <a:pt x="656" y="531"/>
                  <a:pt x="657" y="530"/>
                </a:cubicBezTo>
                <a:cubicBezTo>
                  <a:pt x="659" y="531"/>
                  <a:pt x="660" y="532"/>
                  <a:pt x="662" y="531"/>
                </a:cubicBezTo>
                <a:cubicBezTo>
                  <a:pt x="663" y="532"/>
                  <a:pt x="666" y="533"/>
                  <a:pt x="667" y="532"/>
                </a:cubicBezTo>
                <a:cubicBezTo>
                  <a:pt x="667" y="532"/>
                  <a:pt x="668" y="532"/>
                  <a:pt x="669" y="533"/>
                </a:cubicBezTo>
                <a:cubicBezTo>
                  <a:pt x="669" y="533"/>
                  <a:pt x="669" y="533"/>
                  <a:pt x="669" y="533"/>
                </a:cubicBezTo>
                <a:cubicBezTo>
                  <a:pt x="670" y="534"/>
                  <a:pt x="670" y="533"/>
                  <a:pt x="671" y="533"/>
                </a:cubicBezTo>
                <a:cubicBezTo>
                  <a:pt x="672" y="533"/>
                  <a:pt x="672" y="534"/>
                  <a:pt x="672" y="534"/>
                </a:cubicBezTo>
                <a:cubicBezTo>
                  <a:pt x="672" y="534"/>
                  <a:pt x="673" y="534"/>
                  <a:pt x="673" y="535"/>
                </a:cubicBezTo>
                <a:cubicBezTo>
                  <a:pt x="674" y="534"/>
                  <a:pt x="676" y="535"/>
                  <a:pt x="678" y="535"/>
                </a:cubicBezTo>
                <a:cubicBezTo>
                  <a:pt x="679" y="535"/>
                  <a:pt x="679" y="536"/>
                  <a:pt x="679" y="536"/>
                </a:cubicBezTo>
                <a:cubicBezTo>
                  <a:pt x="679" y="537"/>
                  <a:pt x="677" y="536"/>
                  <a:pt x="676" y="535"/>
                </a:cubicBezTo>
                <a:close/>
                <a:moveTo>
                  <a:pt x="681" y="534"/>
                </a:moveTo>
                <a:cubicBezTo>
                  <a:pt x="681" y="534"/>
                  <a:pt x="680" y="534"/>
                  <a:pt x="680" y="534"/>
                </a:cubicBezTo>
                <a:cubicBezTo>
                  <a:pt x="678" y="534"/>
                  <a:pt x="678" y="534"/>
                  <a:pt x="678" y="534"/>
                </a:cubicBezTo>
                <a:cubicBezTo>
                  <a:pt x="678" y="533"/>
                  <a:pt x="679" y="534"/>
                  <a:pt x="679" y="534"/>
                </a:cubicBezTo>
                <a:cubicBezTo>
                  <a:pt x="681" y="534"/>
                  <a:pt x="682" y="533"/>
                  <a:pt x="683" y="534"/>
                </a:cubicBezTo>
                <a:cubicBezTo>
                  <a:pt x="682" y="535"/>
                  <a:pt x="682" y="534"/>
                  <a:pt x="681" y="534"/>
                </a:cubicBezTo>
                <a:close/>
                <a:moveTo>
                  <a:pt x="683" y="522"/>
                </a:moveTo>
                <a:cubicBezTo>
                  <a:pt x="684" y="521"/>
                  <a:pt x="684" y="521"/>
                  <a:pt x="685" y="522"/>
                </a:cubicBezTo>
                <a:cubicBezTo>
                  <a:pt x="685" y="522"/>
                  <a:pt x="684" y="522"/>
                  <a:pt x="683" y="522"/>
                </a:cubicBezTo>
                <a:close/>
                <a:moveTo>
                  <a:pt x="688" y="535"/>
                </a:moveTo>
                <a:cubicBezTo>
                  <a:pt x="688" y="535"/>
                  <a:pt x="686" y="536"/>
                  <a:pt x="686" y="535"/>
                </a:cubicBezTo>
                <a:cubicBezTo>
                  <a:pt x="686" y="534"/>
                  <a:pt x="686" y="535"/>
                  <a:pt x="687" y="535"/>
                </a:cubicBezTo>
                <a:cubicBezTo>
                  <a:pt x="687" y="535"/>
                  <a:pt x="688" y="535"/>
                  <a:pt x="688" y="535"/>
                </a:cubicBezTo>
                <a:cubicBezTo>
                  <a:pt x="688" y="535"/>
                  <a:pt x="689" y="535"/>
                  <a:pt x="689" y="535"/>
                </a:cubicBezTo>
                <a:cubicBezTo>
                  <a:pt x="690" y="536"/>
                  <a:pt x="689" y="535"/>
                  <a:pt x="688" y="535"/>
                </a:cubicBezTo>
                <a:close/>
                <a:moveTo>
                  <a:pt x="692" y="536"/>
                </a:moveTo>
                <a:cubicBezTo>
                  <a:pt x="692" y="535"/>
                  <a:pt x="692" y="536"/>
                  <a:pt x="693" y="536"/>
                </a:cubicBezTo>
                <a:cubicBezTo>
                  <a:pt x="694" y="536"/>
                  <a:pt x="694" y="535"/>
                  <a:pt x="695" y="536"/>
                </a:cubicBezTo>
                <a:cubicBezTo>
                  <a:pt x="694" y="537"/>
                  <a:pt x="693" y="536"/>
                  <a:pt x="692" y="536"/>
                </a:cubicBezTo>
                <a:close/>
                <a:moveTo>
                  <a:pt x="694" y="523"/>
                </a:moveTo>
                <a:cubicBezTo>
                  <a:pt x="691" y="522"/>
                  <a:pt x="688" y="523"/>
                  <a:pt x="686" y="522"/>
                </a:cubicBezTo>
                <a:cubicBezTo>
                  <a:pt x="686" y="521"/>
                  <a:pt x="687" y="521"/>
                  <a:pt x="688" y="521"/>
                </a:cubicBezTo>
                <a:cubicBezTo>
                  <a:pt x="688" y="521"/>
                  <a:pt x="688" y="522"/>
                  <a:pt x="689" y="522"/>
                </a:cubicBezTo>
                <a:cubicBezTo>
                  <a:pt x="689" y="522"/>
                  <a:pt x="689" y="521"/>
                  <a:pt x="689" y="521"/>
                </a:cubicBezTo>
                <a:cubicBezTo>
                  <a:pt x="690" y="521"/>
                  <a:pt x="691" y="522"/>
                  <a:pt x="691" y="522"/>
                </a:cubicBezTo>
                <a:cubicBezTo>
                  <a:pt x="692" y="521"/>
                  <a:pt x="692" y="521"/>
                  <a:pt x="692" y="521"/>
                </a:cubicBezTo>
                <a:cubicBezTo>
                  <a:pt x="693" y="521"/>
                  <a:pt x="694" y="521"/>
                  <a:pt x="695" y="521"/>
                </a:cubicBezTo>
                <a:cubicBezTo>
                  <a:pt x="695" y="521"/>
                  <a:pt x="696" y="522"/>
                  <a:pt x="697" y="520"/>
                </a:cubicBezTo>
                <a:cubicBezTo>
                  <a:pt x="697" y="521"/>
                  <a:pt x="698" y="521"/>
                  <a:pt x="699" y="521"/>
                </a:cubicBezTo>
                <a:cubicBezTo>
                  <a:pt x="699" y="521"/>
                  <a:pt x="699" y="520"/>
                  <a:pt x="700" y="520"/>
                </a:cubicBezTo>
                <a:cubicBezTo>
                  <a:pt x="701" y="520"/>
                  <a:pt x="702" y="520"/>
                  <a:pt x="703" y="519"/>
                </a:cubicBezTo>
                <a:cubicBezTo>
                  <a:pt x="703" y="520"/>
                  <a:pt x="703" y="520"/>
                  <a:pt x="703" y="521"/>
                </a:cubicBezTo>
                <a:cubicBezTo>
                  <a:pt x="703" y="520"/>
                  <a:pt x="704" y="521"/>
                  <a:pt x="705" y="521"/>
                </a:cubicBezTo>
                <a:cubicBezTo>
                  <a:pt x="706" y="521"/>
                  <a:pt x="706" y="520"/>
                  <a:pt x="707" y="520"/>
                </a:cubicBezTo>
                <a:cubicBezTo>
                  <a:pt x="708" y="520"/>
                  <a:pt x="708" y="520"/>
                  <a:pt x="709" y="520"/>
                </a:cubicBezTo>
                <a:cubicBezTo>
                  <a:pt x="709" y="520"/>
                  <a:pt x="710" y="519"/>
                  <a:pt x="710" y="519"/>
                </a:cubicBezTo>
                <a:cubicBezTo>
                  <a:pt x="711" y="519"/>
                  <a:pt x="711" y="520"/>
                  <a:pt x="711" y="519"/>
                </a:cubicBezTo>
                <a:cubicBezTo>
                  <a:pt x="712" y="519"/>
                  <a:pt x="712" y="519"/>
                  <a:pt x="712" y="519"/>
                </a:cubicBezTo>
                <a:cubicBezTo>
                  <a:pt x="713" y="519"/>
                  <a:pt x="713" y="518"/>
                  <a:pt x="715" y="519"/>
                </a:cubicBezTo>
                <a:cubicBezTo>
                  <a:pt x="715" y="519"/>
                  <a:pt x="715" y="519"/>
                  <a:pt x="716" y="518"/>
                </a:cubicBezTo>
                <a:cubicBezTo>
                  <a:pt x="716" y="520"/>
                  <a:pt x="715" y="519"/>
                  <a:pt x="714" y="519"/>
                </a:cubicBezTo>
                <a:cubicBezTo>
                  <a:pt x="714" y="519"/>
                  <a:pt x="713" y="520"/>
                  <a:pt x="713" y="520"/>
                </a:cubicBezTo>
                <a:cubicBezTo>
                  <a:pt x="713" y="520"/>
                  <a:pt x="712" y="520"/>
                  <a:pt x="712" y="520"/>
                </a:cubicBezTo>
                <a:cubicBezTo>
                  <a:pt x="712" y="520"/>
                  <a:pt x="711" y="521"/>
                  <a:pt x="711" y="521"/>
                </a:cubicBezTo>
                <a:cubicBezTo>
                  <a:pt x="711" y="521"/>
                  <a:pt x="710" y="521"/>
                  <a:pt x="710" y="521"/>
                </a:cubicBezTo>
                <a:cubicBezTo>
                  <a:pt x="709" y="521"/>
                  <a:pt x="709" y="521"/>
                  <a:pt x="709" y="521"/>
                </a:cubicBezTo>
                <a:cubicBezTo>
                  <a:pt x="708" y="521"/>
                  <a:pt x="708" y="522"/>
                  <a:pt x="708" y="522"/>
                </a:cubicBezTo>
                <a:cubicBezTo>
                  <a:pt x="707" y="522"/>
                  <a:pt x="706" y="521"/>
                  <a:pt x="705" y="522"/>
                </a:cubicBezTo>
                <a:cubicBezTo>
                  <a:pt x="705" y="522"/>
                  <a:pt x="705" y="522"/>
                  <a:pt x="704" y="522"/>
                </a:cubicBezTo>
                <a:cubicBezTo>
                  <a:pt x="703" y="522"/>
                  <a:pt x="701" y="522"/>
                  <a:pt x="700" y="523"/>
                </a:cubicBezTo>
                <a:cubicBezTo>
                  <a:pt x="697" y="522"/>
                  <a:pt x="695" y="522"/>
                  <a:pt x="694" y="523"/>
                </a:cubicBezTo>
                <a:close/>
                <a:moveTo>
                  <a:pt x="698" y="535"/>
                </a:moveTo>
                <a:cubicBezTo>
                  <a:pt x="698" y="534"/>
                  <a:pt x="700" y="536"/>
                  <a:pt x="700" y="536"/>
                </a:cubicBezTo>
                <a:cubicBezTo>
                  <a:pt x="700" y="537"/>
                  <a:pt x="698" y="536"/>
                  <a:pt x="698" y="535"/>
                </a:cubicBezTo>
                <a:close/>
                <a:moveTo>
                  <a:pt x="716" y="527"/>
                </a:moveTo>
                <a:cubicBezTo>
                  <a:pt x="715" y="527"/>
                  <a:pt x="715" y="527"/>
                  <a:pt x="715" y="527"/>
                </a:cubicBezTo>
                <a:cubicBezTo>
                  <a:pt x="714" y="527"/>
                  <a:pt x="714" y="526"/>
                  <a:pt x="714" y="527"/>
                </a:cubicBezTo>
                <a:cubicBezTo>
                  <a:pt x="713" y="527"/>
                  <a:pt x="712" y="527"/>
                  <a:pt x="712" y="527"/>
                </a:cubicBezTo>
                <a:cubicBezTo>
                  <a:pt x="712" y="528"/>
                  <a:pt x="711" y="527"/>
                  <a:pt x="711" y="528"/>
                </a:cubicBezTo>
                <a:cubicBezTo>
                  <a:pt x="709" y="527"/>
                  <a:pt x="708" y="529"/>
                  <a:pt x="706" y="528"/>
                </a:cubicBezTo>
                <a:cubicBezTo>
                  <a:pt x="705" y="528"/>
                  <a:pt x="705" y="529"/>
                  <a:pt x="705" y="529"/>
                </a:cubicBezTo>
                <a:cubicBezTo>
                  <a:pt x="704" y="529"/>
                  <a:pt x="703" y="530"/>
                  <a:pt x="703" y="530"/>
                </a:cubicBezTo>
                <a:cubicBezTo>
                  <a:pt x="702" y="530"/>
                  <a:pt x="702" y="529"/>
                  <a:pt x="702" y="529"/>
                </a:cubicBezTo>
                <a:cubicBezTo>
                  <a:pt x="702" y="529"/>
                  <a:pt x="701" y="530"/>
                  <a:pt x="701" y="530"/>
                </a:cubicBezTo>
                <a:cubicBezTo>
                  <a:pt x="701" y="530"/>
                  <a:pt x="700" y="530"/>
                  <a:pt x="699" y="530"/>
                </a:cubicBezTo>
                <a:cubicBezTo>
                  <a:pt x="698" y="530"/>
                  <a:pt x="698" y="530"/>
                  <a:pt x="698" y="530"/>
                </a:cubicBezTo>
                <a:cubicBezTo>
                  <a:pt x="698" y="529"/>
                  <a:pt x="698" y="529"/>
                  <a:pt x="699" y="530"/>
                </a:cubicBezTo>
                <a:cubicBezTo>
                  <a:pt x="700" y="530"/>
                  <a:pt x="700" y="529"/>
                  <a:pt x="700" y="529"/>
                </a:cubicBezTo>
                <a:cubicBezTo>
                  <a:pt x="701" y="528"/>
                  <a:pt x="701" y="529"/>
                  <a:pt x="701" y="529"/>
                </a:cubicBezTo>
                <a:cubicBezTo>
                  <a:pt x="701" y="529"/>
                  <a:pt x="702" y="528"/>
                  <a:pt x="702" y="528"/>
                </a:cubicBezTo>
                <a:cubicBezTo>
                  <a:pt x="702" y="528"/>
                  <a:pt x="702" y="529"/>
                  <a:pt x="702" y="529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4" y="528"/>
                  <a:pt x="705" y="528"/>
                  <a:pt x="706" y="527"/>
                </a:cubicBezTo>
                <a:cubicBezTo>
                  <a:pt x="707" y="527"/>
                  <a:pt x="709" y="527"/>
                  <a:pt x="710" y="527"/>
                </a:cubicBezTo>
                <a:cubicBezTo>
                  <a:pt x="711" y="526"/>
                  <a:pt x="713" y="526"/>
                  <a:pt x="714" y="526"/>
                </a:cubicBezTo>
                <a:cubicBezTo>
                  <a:pt x="715" y="526"/>
                  <a:pt x="714" y="526"/>
                  <a:pt x="714" y="527"/>
                </a:cubicBezTo>
                <a:cubicBezTo>
                  <a:pt x="715" y="527"/>
                  <a:pt x="715" y="526"/>
                  <a:pt x="716" y="526"/>
                </a:cubicBezTo>
                <a:cubicBezTo>
                  <a:pt x="716" y="526"/>
                  <a:pt x="716" y="526"/>
                  <a:pt x="717" y="526"/>
                </a:cubicBezTo>
                <a:cubicBezTo>
                  <a:pt x="718" y="527"/>
                  <a:pt x="716" y="527"/>
                  <a:pt x="716" y="527"/>
                </a:cubicBezTo>
                <a:close/>
                <a:moveTo>
                  <a:pt x="484" y="270"/>
                </a:moveTo>
                <a:cubicBezTo>
                  <a:pt x="484" y="270"/>
                  <a:pt x="484" y="271"/>
                  <a:pt x="484" y="271"/>
                </a:cubicBezTo>
                <a:cubicBezTo>
                  <a:pt x="485" y="271"/>
                  <a:pt x="485" y="270"/>
                  <a:pt x="485" y="270"/>
                </a:cubicBezTo>
                <a:cubicBezTo>
                  <a:pt x="486" y="270"/>
                  <a:pt x="487" y="271"/>
                  <a:pt x="487" y="270"/>
                </a:cubicBezTo>
                <a:cubicBezTo>
                  <a:pt x="488" y="271"/>
                  <a:pt x="488" y="271"/>
                  <a:pt x="488" y="272"/>
                </a:cubicBezTo>
                <a:cubicBezTo>
                  <a:pt x="488" y="272"/>
                  <a:pt x="487" y="272"/>
                  <a:pt x="486" y="272"/>
                </a:cubicBezTo>
                <a:cubicBezTo>
                  <a:pt x="485" y="271"/>
                  <a:pt x="484" y="272"/>
                  <a:pt x="483" y="271"/>
                </a:cubicBezTo>
                <a:cubicBezTo>
                  <a:pt x="483" y="270"/>
                  <a:pt x="484" y="271"/>
                  <a:pt x="484" y="270"/>
                </a:cubicBezTo>
                <a:close/>
                <a:moveTo>
                  <a:pt x="438" y="278"/>
                </a:moveTo>
                <a:cubicBezTo>
                  <a:pt x="438" y="278"/>
                  <a:pt x="437" y="278"/>
                  <a:pt x="437" y="278"/>
                </a:cubicBezTo>
                <a:cubicBezTo>
                  <a:pt x="436" y="278"/>
                  <a:pt x="436" y="278"/>
                  <a:pt x="436" y="278"/>
                </a:cubicBezTo>
                <a:cubicBezTo>
                  <a:pt x="435" y="278"/>
                  <a:pt x="435" y="278"/>
                  <a:pt x="434" y="279"/>
                </a:cubicBezTo>
                <a:cubicBezTo>
                  <a:pt x="434" y="279"/>
                  <a:pt x="434" y="279"/>
                  <a:pt x="434" y="279"/>
                </a:cubicBezTo>
                <a:cubicBezTo>
                  <a:pt x="434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9"/>
                </a:cubicBezTo>
                <a:cubicBezTo>
                  <a:pt x="432" y="280"/>
                  <a:pt x="432" y="281"/>
                  <a:pt x="431" y="281"/>
                </a:cubicBezTo>
                <a:cubicBezTo>
                  <a:pt x="431" y="281"/>
                  <a:pt x="430" y="281"/>
                  <a:pt x="430" y="281"/>
                </a:cubicBezTo>
                <a:cubicBezTo>
                  <a:pt x="430" y="281"/>
                  <a:pt x="429" y="282"/>
                  <a:pt x="429" y="282"/>
                </a:cubicBezTo>
                <a:cubicBezTo>
                  <a:pt x="429" y="281"/>
                  <a:pt x="430" y="281"/>
                  <a:pt x="430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2" y="280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8"/>
                </a:cubicBezTo>
                <a:cubicBezTo>
                  <a:pt x="433" y="278"/>
                  <a:pt x="434" y="279"/>
                  <a:pt x="434" y="278"/>
                </a:cubicBezTo>
                <a:cubicBezTo>
                  <a:pt x="434" y="278"/>
                  <a:pt x="434" y="278"/>
                  <a:pt x="435" y="278"/>
                </a:cubicBezTo>
                <a:cubicBezTo>
                  <a:pt x="435" y="278"/>
                  <a:pt x="436" y="278"/>
                  <a:pt x="436" y="277"/>
                </a:cubicBezTo>
                <a:cubicBezTo>
                  <a:pt x="437" y="277"/>
                  <a:pt x="438" y="276"/>
                  <a:pt x="438" y="276"/>
                </a:cubicBezTo>
                <a:cubicBezTo>
                  <a:pt x="439" y="275"/>
                  <a:pt x="441" y="275"/>
                  <a:pt x="442" y="275"/>
                </a:cubicBezTo>
                <a:cubicBezTo>
                  <a:pt x="442" y="275"/>
                  <a:pt x="442" y="275"/>
                  <a:pt x="443" y="275"/>
                </a:cubicBezTo>
                <a:cubicBezTo>
                  <a:pt x="441" y="276"/>
                  <a:pt x="440" y="276"/>
                  <a:pt x="438" y="278"/>
                </a:cubicBezTo>
                <a:close/>
                <a:moveTo>
                  <a:pt x="456" y="271"/>
                </a:moveTo>
                <a:cubicBezTo>
                  <a:pt x="456" y="271"/>
                  <a:pt x="455" y="272"/>
                  <a:pt x="455" y="272"/>
                </a:cubicBezTo>
                <a:cubicBezTo>
                  <a:pt x="455" y="272"/>
                  <a:pt x="454" y="272"/>
                  <a:pt x="454" y="272"/>
                </a:cubicBezTo>
                <a:cubicBezTo>
                  <a:pt x="454" y="272"/>
                  <a:pt x="453" y="272"/>
                  <a:pt x="453" y="272"/>
                </a:cubicBezTo>
                <a:cubicBezTo>
                  <a:pt x="453" y="273"/>
                  <a:pt x="452" y="272"/>
                  <a:pt x="452" y="272"/>
                </a:cubicBezTo>
                <a:cubicBezTo>
                  <a:pt x="451" y="273"/>
                  <a:pt x="451" y="273"/>
                  <a:pt x="451" y="273"/>
                </a:cubicBezTo>
                <a:cubicBezTo>
                  <a:pt x="450" y="273"/>
                  <a:pt x="450" y="273"/>
                  <a:pt x="450" y="274"/>
                </a:cubicBezTo>
                <a:cubicBezTo>
                  <a:pt x="450" y="274"/>
                  <a:pt x="449" y="273"/>
                  <a:pt x="449" y="273"/>
                </a:cubicBezTo>
                <a:cubicBezTo>
                  <a:pt x="449" y="273"/>
                  <a:pt x="449" y="274"/>
                  <a:pt x="448" y="274"/>
                </a:cubicBezTo>
                <a:cubicBezTo>
                  <a:pt x="447" y="274"/>
                  <a:pt x="447" y="274"/>
                  <a:pt x="447" y="274"/>
                </a:cubicBezTo>
                <a:cubicBezTo>
                  <a:pt x="447" y="273"/>
                  <a:pt x="447" y="274"/>
                  <a:pt x="447" y="274"/>
                </a:cubicBezTo>
                <a:cubicBezTo>
                  <a:pt x="447" y="274"/>
                  <a:pt x="447" y="273"/>
                  <a:pt x="448" y="273"/>
                </a:cubicBezTo>
                <a:cubicBezTo>
                  <a:pt x="448" y="273"/>
                  <a:pt x="448" y="273"/>
                  <a:pt x="448" y="273"/>
                </a:cubicBezTo>
                <a:cubicBezTo>
                  <a:pt x="449" y="273"/>
                  <a:pt x="449" y="273"/>
                  <a:pt x="450" y="273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1" y="273"/>
                  <a:pt x="451" y="271"/>
                  <a:pt x="452" y="271"/>
                </a:cubicBezTo>
                <a:cubicBezTo>
                  <a:pt x="452" y="271"/>
                  <a:pt x="452" y="271"/>
                  <a:pt x="453" y="271"/>
                </a:cubicBezTo>
                <a:cubicBezTo>
                  <a:pt x="453" y="271"/>
                  <a:pt x="454" y="271"/>
                  <a:pt x="454" y="271"/>
                </a:cubicBezTo>
                <a:cubicBezTo>
                  <a:pt x="455" y="271"/>
                  <a:pt x="454" y="271"/>
                  <a:pt x="455" y="271"/>
                </a:cubicBezTo>
                <a:cubicBezTo>
                  <a:pt x="455" y="270"/>
                  <a:pt x="456" y="271"/>
                  <a:pt x="456" y="270"/>
                </a:cubicBezTo>
                <a:cubicBezTo>
                  <a:pt x="457" y="271"/>
                  <a:pt x="457" y="270"/>
                  <a:pt x="457" y="271"/>
                </a:cubicBezTo>
                <a:cubicBezTo>
                  <a:pt x="457" y="271"/>
                  <a:pt x="456" y="271"/>
                  <a:pt x="456" y="271"/>
                </a:cubicBezTo>
                <a:close/>
                <a:moveTo>
                  <a:pt x="469" y="271"/>
                </a:moveTo>
                <a:cubicBezTo>
                  <a:pt x="468" y="271"/>
                  <a:pt x="467" y="271"/>
                  <a:pt x="467" y="271"/>
                </a:cubicBezTo>
                <a:cubicBezTo>
                  <a:pt x="466" y="271"/>
                  <a:pt x="466" y="271"/>
                  <a:pt x="466" y="271"/>
                </a:cubicBezTo>
                <a:cubicBezTo>
                  <a:pt x="465" y="271"/>
                  <a:pt x="465" y="271"/>
                  <a:pt x="464" y="271"/>
                </a:cubicBezTo>
                <a:cubicBezTo>
                  <a:pt x="464" y="271"/>
                  <a:pt x="464" y="271"/>
                  <a:pt x="464" y="271"/>
                </a:cubicBezTo>
                <a:cubicBezTo>
                  <a:pt x="464" y="271"/>
                  <a:pt x="463" y="271"/>
                  <a:pt x="463" y="271"/>
                </a:cubicBezTo>
                <a:cubicBezTo>
                  <a:pt x="463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1" y="271"/>
                  <a:pt x="461" y="271"/>
                  <a:pt x="461" y="271"/>
                </a:cubicBezTo>
                <a:cubicBezTo>
                  <a:pt x="460" y="271"/>
                  <a:pt x="460" y="271"/>
                  <a:pt x="460" y="271"/>
                </a:cubicBezTo>
                <a:cubicBezTo>
                  <a:pt x="460" y="271"/>
                  <a:pt x="459" y="272"/>
                  <a:pt x="458" y="271"/>
                </a:cubicBezTo>
                <a:cubicBezTo>
                  <a:pt x="459" y="271"/>
                  <a:pt x="460" y="271"/>
                  <a:pt x="460" y="271"/>
                </a:cubicBezTo>
                <a:cubicBezTo>
                  <a:pt x="461" y="271"/>
                  <a:pt x="462" y="271"/>
                  <a:pt x="463" y="270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3" y="270"/>
                  <a:pt x="464" y="270"/>
                  <a:pt x="464" y="270"/>
                </a:cubicBezTo>
                <a:cubicBezTo>
                  <a:pt x="464" y="270"/>
                  <a:pt x="464" y="270"/>
                  <a:pt x="465" y="270"/>
                </a:cubicBezTo>
                <a:cubicBezTo>
                  <a:pt x="465" y="270"/>
                  <a:pt x="465" y="270"/>
                  <a:pt x="466" y="269"/>
                </a:cubicBezTo>
                <a:cubicBezTo>
                  <a:pt x="467" y="270"/>
                  <a:pt x="468" y="270"/>
                  <a:pt x="470" y="271"/>
                </a:cubicBezTo>
                <a:cubicBezTo>
                  <a:pt x="469" y="271"/>
                  <a:pt x="469" y="271"/>
                  <a:pt x="469" y="271"/>
                </a:cubicBezTo>
                <a:close/>
                <a:moveTo>
                  <a:pt x="481" y="272"/>
                </a:moveTo>
                <a:cubicBezTo>
                  <a:pt x="481" y="271"/>
                  <a:pt x="480" y="271"/>
                  <a:pt x="480" y="271"/>
                </a:cubicBezTo>
                <a:cubicBezTo>
                  <a:pt x="478" y="271"/>
                  <a:pt x="477" y="271"/>
                  <a:pt x="476" y="270"/>
                </a:cubicBezTo>
                <a:cubicBezTo>
                  <a:pt x="475" y="270"/>
                  <a:pt x="475" y="271"/>
                  <a:pt x="475" y="270"/>
                </a:cubicBezTo>
                <a:cubicBezTo>
                  <a:pt x="475" y="270"/>
                  <a:pt x="474" y="270"/>
                  <a:pt x="473" y="270"/>
                </a:cubicBezTo>
                <a:cubicBezTo>
                  <a:pt x="473" y="270"/>
                  <a:pt x="472" y="270"/>
                  <a:pt x="472" y="270"/>
                </a:cubicBezTo>
                <a:cubicBezTo>
                  <a:pt x="471" y="270"/>
                  <a:pt x="471" y="270"/>
                  <a:pt x="471" y="270"/>
                </a:cubicBezTo>
                <a:cubicBezTo>
                  <a:pt x="471" y="269"/>
                  <a:pt x="472" y="269"/>
                  <a:pt x="472" y="269"/>
                </a:cubicBezTo>
                <a:cubicBezTo>
                  <a:pt x="472" y="269"/>
                  <a:pt x="472" y="269"/>
                  <a:pt x="473" y="269"/>
                </a:cubicBezTo>
                <a:cubicBezTo>
                  <a:pt x="473" y="269"/>
                  <a:pt x="473" y="270"/>
                  <a:pt x="474" y="269"/>
                </a:cubicBezTo>
                <a:cubicBezTo>
                  <a:pt x="474" y="269"/>
                  <a:pt x="474" y="269"/>
                  <a:pt x="474" y="269"/>
                </a:cubicBezTo>
                <a:cubicBezTo>
                  <a:pt x="475" y="269"/>
                  <a:pt x="475" y="270"/>
                  <a:pt x="476" y="270"/>
                </a:cubicBezTo>
                <a:cubicBezTo>
                  <a:pt x="476" y="270"/>
                  <a:pt x="476" y="269"/>
                  <a:pt x="476" y="269"/>
                </a:cubicBezTo>
                <a:cubicBezTo>
                  <a:pt x="477" y="269"/>
                  <a:pt x="477" y="270"/>
                  <a:pt x="477" y="270"/>
                </a:cubicBezTo>
                <a:cubicBezTo>
                  <a:pt x="478" y="270"/>
                  <a:pt x="478" y="270"/>
                  <a:pt x="479" y="270"/>
                </a:cubicBezTo>
                <a:cubicBezTo>
                  <a:pt x="479" y="270"/>
                  <a:pt x="480" y="270"/>
                  <a:pt x="480" y="271"/>
                </a:cubicBezTo>
                <a:cubicBezTo>
                  <a:pt x="481" y="271"/>
                  <a:pt x="480" y="270"/>
                  <a:pt x="480" y="270"/>
                </a:cubicBezTo>
                <a:cubicBezTo>
                  <a:pt x="480" y="270"/>
                  <a:pt x="481" y="270"/>
                  <a:pt x="481" y="270"/>
                </a:cubicBezTo>
                <a:cubicBezTo>
                  <a:pt x="481" y="270"/>
                  <a:pt x="481" y="271"/>
                  <a:pt x="481" y="271"/>
                </a:cubicBezTo>
                <a:cubicBezTo>
                  <a:pt x="481" y="271"/>
                  <a:pt x="482" y="271"/>
                  <a:pt x="483" y="271"/>
                </a:cubicBezTo>
                <a:cubicBezTo>
                  <a:pt x="482" y="272"/>
                  <a:pt x="482" y="271"/>
                  <a:pt x="481" y="272"/>
                </a:cubicBezTo>
                <a:close/>
                <a:moveTo>
                  <a:pt x="495" y="278"/>
                </a:moveTo>
                <a:cubicBezTo>
                  <a:pt x="494" y="276"/>
                  <a:pt x="492" y="276"/>
                  <a:pt x="491" y="275"/>
                </a:cubicBezTo>
                <a:cubicBezTo>
                  <a:pt x="490" y="275"/>
                  <a:pt x="490" y="275"/>
                  <a:pt x="490" y="275"/>
                </a:cubicBezTo>
                <a:cubicBezTo>
                  <a:pt x="488" y="275"/>
                  <a:pt x="488" y="275"/>
                  <a:pt x="488" y="275"/>
                </a:cubicBezTo>
                <a:cubicBezTo>
                  <a:pt x="487" y="275"/>
                  <a:pt x="486" y="275"/>
                  <a:pt x="486" y="274"/>
                </a:cubicBezTo>
                <a:cubicBezTo>
                  <a:pt x="484" y="274"/>
                  <a:pt x="483" y="274"/>
                  <a:pt x="482" y="273"/>
                </a:cubicBezTo>
                <a:cubicBezTo>
                  <a:pt x="482" y="273"/>
                  <a:pt x="482" y="273"/>
                  <a:pt x="483" y="273"/>
                </a:cubicBezTo>
                <a:cubicBezTo>
                  <a:pt x="484" y="272"/>
                  <a:pt x="485" y="273"/>
                  <a:pt x="486" y="273"/>
                </a:cubicBezTo>
                <a:cubicBezTo>
                  <a:pt x="486" y="273"/>
                  <a:pt x="486" y="273"/>
                  <a:pt x="486" y="273"/>
                </a:cubicBezTo>
                <a:cubicBezTo>
                  <a:pt x="487" y="273"/>
                  <a:pt x="487" y="274"/>
                  <a:pt x="488" y="274"/>
                </a:cubicBezTo>
                <a:cubicBezTo>
                  <a:pt x="491" y="274"/>
                  <a:pt x="492" y="274"/>
                  <a:pt x="494" y="275"/>
                </a:cubicBezTo>
                <a:cubicBezTo>
                  <a:pt x="495" y="276"/>
                  <a:pt x="496" y="276"/>
                  <a:pt x="497" y="277"/>
                </a:cubicBezTo>
                <a:cubicBezTo>
                  <a:pt x="499" y="277"/>
                  <a:pt x="499" y="277"/>
                  <a:pt x="499" y="277"/>
                </a:cubicBezTo>
                <a:cubicBezTo>
                  <a:pt x="500" y="278"/>
                  <a:pt x="501" y="278"/>
                  <a:pt x="502" y="279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4" y="281"/>
                  <a:pt x="504" y="282"/>
                  <a:pt x="504" y="283"/>
                </a:cubicBezTo>
                <a:cubicBezTo>
                  <a:pt x="503" y="283"/>
                  <a:pt x="502" y="282"/>
                  <a:pt x="502" y="281"/>
                </a:cubicBezTo>
                <a:cubicBezTo>
                  <a:pt x="501" y="280"/>
                  <a:pt x="500" y="281"/>
                  <a:pt x="500" y="280"/>
                </a:cubicBezTo>
                <a:cubicBezTo>
                  <a:pt x="500" y="279"/>
                  <a:pt x="499" y="279"/>
                  <a:pt x="499" y="278"/>
                </a:cubicBezTo>
                <a:cubicBezTo>
                  <a:pt x="497" y="279"/>
                  <a:pt x="497" y="276"/>
                  <a:pt x="495" y="278"/>
                </a:cubicBezTo>
                <a:close/>
                <a:moveTo>
                  <a:pt x="557" y="414"/>
                </a:moveTo>
                <a:cubicBezTo>
                  <a:pt x="553" y="387"/>
                  <a:pt x="555" y="351"/>
                  <a:pt x="531" y="332"/>
                </a:cubicBezTo>
                <a:cubicBezTo>
                  <a:pt x="524" y="327"/>
                  <a:pt x="518" y="323"/>
                  <a:pt x="510" y="323"/>
                </a:cubicBezTo>
                <a:cubicBezTo>
                  <a:pt x="503" y="323"/>
                  <a:pt x="502" y="323"/>
                  <a:pt x="496" y="324"/>
                </a:cubicBezTo>
                <a:cubicBezTo>
                  <a:pt x="496" y="324"/>
                  <a:pt x="504" y="322"/>
                  <a:pt x="510" y="322"/>
                </a:cubicBezTo>
                <a:cubicBezTo>
                  <a:pt x="529" y="321"/>
                  <a:pt x="549" y="333"/>
                  <a:pt x="555" y="366"/>
                </a:cubicBezTo>
                <a:cubicBezTo>
                  <a:pt x="558" y="383"/>
                  <a:pt x="559" y="400"/>
                  <a:pt x="561" y="414"/>
                </a:cubicBezTo>
                <a:cubicBezTo>
                  <a:pt x="562" y="422"/>
                  <a:pt x="563" y="433"/>
                  <a:pt x="566" y="441"/>
                </a:cubicBezTo>
                <a:cubicBezTo>
                  <a:pt x="569" y="452"/>
                  <a:pt x="571" y="460"/>
                  <a:pt x="575" y="471"/>
                </a:cubicBezTo>
                <a:cubicBezTo>
                  <a:pt x="566" y="454"/>
                  <a:pt x="561" y="437"/>
                  <a:pt x="557" y="414"/>
                </a:cubicBezTo>
                <a:close/>
                <a:moveTo>
                  <a:pt x="575" y="513"/>
                </a:moveTo>
                <a:cubicBezTo>
                  <a:pt x="574" y="512"/>
                  <a:pt x="574" y="512"/>
                  <a:pt x="574" y="511"/>
                </a:cubicBezTo>
                <a:cubicBezTo>
                  <a:pt x="575" y="511"/>
                  <a:pt x="576" y="512"/>
                  <a:pt x="575" y="513"/>
                </a:cubicBezTo>
                <a:close/>
                <a:moveTo>
                  <a:pt x="577" y="491"/>
                </a:moveTo>
                <a:cubicBezTo>
                  <a:pt x="579" y="491"/>
                  <a:pt x="579" y="491"/>
                  <a:pt x="579" y="491"/>
                </a:cubicBezTo>
                <a:cubicBezTo>
                  <a:pt x="578" y="492"/>
                  <a:pt x="579" y="493"/>
                  <a:pt x="579" y="494"/>
                </a:cubicBezTo>
                <a:cubicBezTo>
                  <a:pt x="579" y="495"/>
                  <a:pt x="579" y="494"/>
                  <a:pt x="579" y="494"/>
                </a:cubicBezTo>
                <a:cubicBezTo>
                  <a:pt x="578" y="493"/>
                  <a:pt x="577" y="492"/>
                  <a:pt x="577" y="491"/>
                </a:cubicBezTo>
                <a:close/>
                <a:moveTo>
                  <a:pt x="579" y="495"/>
                </a:moveTo>
                <a:cubicBezTo>
                  <a:pt x="579" y="494"/>
                  <a:pt x="581" y="495"/>
                  <a:pt x="580" y="496"/>
                </a:cubicBezTo>
                <a:cubicBezTo>
                  <a:pt x="579" y="496"/>
                  <a:pt x="579" y="495"/>
                  <a:pt x="579" y="495"/>
                </a:cubicBezTo>
                <a:close/>
                <a:moveTo>
                  <a:pt x="581" y="493"/>
                </a:moveTo>
                <a:cubicBezTo>
                  <a:pt x="581" y="493"/>
                  <a:pt x="581" y="493"/>
                  <a:pt x="580" y="493"/>
                </a:cubicBezTo>
                <a:cubicBezTo>
                  <a:pt x="580" y="492"/>
                  <a:pt x="580" y="492"/>
                  <a:pt x="580" y="491"/>
                </a:cubicBezTo>
                <a:cubicBezTo>
                  <a:pt x="580" y="491"/>
                  <a:pt x="580" y="490"/>
                  <a:pt x="579" y="490"/>
                </a:cubicBezTo>
                <a:cubicBezTo>
                  <a:pt x="579" y="490"/>
                  <a:pt x="579" y="489"/>
                  <a:pt x="579" y="489"/>
                </a:cubicBezTo>
                <a:cubicBezTo>
                  <a:pt x="578" y="488"/>
                  <a:pt x="579" y="488"/>
                  <a:pt x="578" y="487"/>
                </a:cubicBezTo>
                <a:cubicBezTo>
                  <a:pt x="578" y="487"/>
                  <a:pt x="578" y="486"/>
                  <a:pt x="578" y="486"/>
                </a:cubicBezTo>
                <a:cubicBezTo>
                  <a:pt x="578" y="486"/>
                  <a:pt x="578" y="486"/>
                  <a:pt x="578" y="485"/>
                </a:cubicBezTo>
                <a:cubicBezTo>
                  <a:pt x="578" y="484"/>
                  <a:pt x="576" y="483"/>
                  <a:pt x="576" y="482"/>
                </a:cubicBezTo>
                <a:cubicBezTo>
                  <a:pt x="576" y="481"/>
                  <a:pt x="576" y="481"/>
                  <a:pt x="575" y="481"/>
                </a:cubicBezTo>
                <a:cubicBezTo>
                  <a:pt x="576" y="480"/>
                  <a:pt x="575" y="480"/>
                  <a:pt x="575" y="479"/>
                </a:cubicBezTo>
                <a:cubicBezTo>
                  <a:pt x="576" y="479"/>
                  <a:pt x="576" y="479"/>
                  <a:pt x="576" y="479"/>
                </a:cubicBezTo>
                <a:cubicBezTo>
                  <a:pt x="576" y="480"/>
                  <a:pt x="577" y="481"/>
                  <a:pt x="577" y="482"/>
                </a:cubicBezTo>
                <a:cubicBezTo>
                  <a:pt x="577" y="483"/>
                  <a:pt x="578" y="483"/>
                  <a:pt x="578" y="483"/>
                </a:cubicBezTo>
                <a:cubicBezTo>
                  <a:pt x="578" y="485"/>
                  <a:pt x="578" y="487"/>
                  <a:pt x="580" y="487"/>
                </a:cubicBezTo>
                <a:cubicBezTo>
                  <a:pt x="580" y="489"/>
                  <a:pt x="580" y="490"/>
                  <a:pt x="582" y="490"/>
                </a:cubicBezTo>
                <a:cubicBezTo>
                  <a:pt x="582" y="491"/>
                  <a:pt x="581" y="491"/>
                  <a:pt x="581" y="492"/>
                </a:cubicBezTo>
                <a:cubicBezTo>
                  <a:pt x="581" y="493"/>
                  <a:pt x="583" y="494"/>
                  <a:pt x="582" y="495"/>
                </a:cubicBezTo>
                <a:cubicBezTo>
                  <a:pt x="582" y="495"/>
                  <a:pt x="582" y="494"/>
                  <a:pt x="582" y="494"/>
                </a:cubicBezTo>
                <a:cubicBezTo>
                  <a:pt x="581" y="494"/>
                  <a:pt x="581" y="494"/>
                  <a:pt x="581" y="493"/>
                </a:cubicBezTo>
                <a:close/>
                <a:moveTo>
                  <a:pt x="582" y="501"/>
                </a:moveTo>
                <a:cubicBezTo>
                  <a:pt x="582" y="501"/>
                  <a:pt x="582" y="500"/>
                  <a:pt x="582" y="500"/>
                </a:cubicBezTo>
                <a:cubicBezTo>
                  <a:pt x="582" y="500"/>
                  <a:pt x="581" y="499"/>
                  <a:pt x="581" y="499"/>
                </a:cubicBezTo>
                <a:cubicBezTo>
                  <a:pt x="581" y="499"/>
                  <a:pt x="582" y="499"/>
                  <a:pt x="582" y="499"/>
                </a:cubicBezTo>
                <a:cubicBezTo>
                  <a:pt x="582" y="500"/>
                  <a:pt x="582" y="500"/>
                  <a:pt x="583" y="500"/>
                </a:cubicBezTo>
                <a:cubicBezTo>
                  <a:pt x="583" y="501"/>
                  <a:pt x="583" y="501"/>
                  <a:pt x="583" y="502"/>
                </a:cubicBezTo>
                <a:cubicBezTo>
                  <a:pt x="583" y="502"/>
                  <a:pt x="584" y="502"/>
                  <a:pt x="584" y="502"/>
                </a:cubicBezTo>
                <a:cubicBezTo>
                  <a:pt x="584" y="502"/>
                  <a:pt x="584" y="502"/>
                  <a:pt x="584" y="502"/>
                </a:cubicBezTo>
                <a:cubicBezTo>
                  <a:pt x="583" y="503"/>
                  <a:pt x="582" y="502"/>
                  <a:pt x="582" y="501"/>
                </a:cubicBezTo>
                <a:close/>
                <a:moveTo>
                  <a:pt x="588" y="505"/>
                </a:moveTo>
                <a:cubicBezTo>
                  <a:pt x="587" y="505"/>
                  <a:pt x="586" y="503"/>
                  <a:pt x="586" y="502"/>
                </a:cubicBezTo>
                <a:cubicBezTo>
                  <a:pt x="585" y="501"/>
                  <a:pt x="583" y="498"/>
                  <a:pt x="583" y="497"/>
                </a:cubicBezTo>
                <a:cubicBezTo>
                  <a:pt x="586" y="498"/>
                  <a:pt x="586" y="498"/>
                  <a:pt x="586" y="498"/>
                </a:cubicBezTo>
                <a:cubicBezTo>
                  <a:pt x="586" y="499"/>
                  <a:pt x="586" y="501"/>
                  <a:pt x="586" y="502"/>
                </a:cubicBezTo>
                <a:cubicBezTo>
                  <a:pt x="587" y="501"/>
                  <a:pt x="588" y="504"/>
                  <a:pt x="588" y="505"/>
                </a:cubicBezTo>
                <a:close/>
                <a:moveTo>
                  <a:pt x="589" y="536"/>
                </a:moveTo>
                <a:cubicBezTo>
                  <a:pt x="589" y="535"/>
                  <a:pt x="591" y="535"/>
                  <a:pt x="591" y="535"/>
                </a:cubicBezTo>
                <a:cubicBezTo>
                  <a:pt x="591" y="536"/>
                  <a:pt x="590" y="536"/>
                  <a:pt x="589" y="536"/>
                </a:cubicBezTo>
                <a:close/>
                <a:moveTo>
                  <a:pt x="595" y="538"/>
                </a:moveTo>
                <a:cubicBezTo>
                  <a:pt x="594" y="538"/>
                  <a:pt x="594" y="539"/>
                  <a:pt x="594" y="539"/>
                </a:cubicBezTo>
                <a:cubicBezTo>
                  <a:pt x="593" y="539"/>
                  <a:pt x="593" y="538"/>
                  <a:pt x="592" y="538"/>
                </a:cubicBezTo>
                <a:cubicBezTo>
                  <a:pt x="592" y="537"/>
                  <a:pt x="591" y="537"/>
                  <a:pt x="591" y="536"/>
                </a:cubicBezTo>
                <a:cubicBezTo>
                  <a:pt x="593" y="536"/>
                  <a:pt x="593" y="536"/>
                  <a:pt x="593" y="536"/>
                </a:cubicBezTo>
                <a:cubicBezTo>
                  <a:pt x="592" y="538"/>
                  <a:pt x="594" y="537"/>
                  <a:pt x="594" y="538"/>
                </a:cubicBezTo>
                <a:cubicBezTo>
                  <a:pt x="594" y="538"/>
                  <a:pt x="595" y="538"/>
                  <a:pt x="595" y="537"/>
                </a:cubicBezTo>
                <a:cubicBezTo>
                  <a:pt x="595" y="538"/>
                  <a:pt x="596" y="538"/>
                  <a:pt x="596" y="538"/>
                </a:cubicBezTo>
                <a:cubicBezTo>
                  <a:pt x="596" y="540"/>
                  <a:pt x="595" y="539"/>
                  <a:pt x="595" y="538"/>
                </a:cubicBezTo>
                <a:close/>
                <a:moveTo>
                  <a:pt x="601" y="542"/>
                </a:moveTo>
                <a:cubicBezTo>
                  <a:pt x="600" y="541"/>
                  <a:pt x="599" y="541"/>
                  <a:pt x="597" y="540"/>
                </a:cubicBezTo>
                <a:cubicBezTo>
                  <a:pt x="597" y="540"/>
                  <a:pt x="597" y="539"/>
                  <a:pt x="597" y="539"/>
                </a:cubicBezTo>
                <a:cubicBezTo>
                  <a:pt x="598" y="539"/>
                  <a:pt x="598" y="540"/>
                  <a:pt x="600" y="540"/>
                </a:cubicBezTo>
                <a:cubicBezTo>
                  <a:pt x="600" y="541"/>
                  <a:pt x="601" y="542"/>
                  <a:pt x="603" y="541"/>
                </a:cubicBezTo>
                <a:cubicBezTo>
                  <a:pt x="603" y="542"/>
                  <a:pt x="604" y="542"/>
                  <a:pt x="604" y="543"/>
                </a:cubicBezTo>
                <a:cubicBezTo>
                  <a:pt x="604" y="544"/>
                  <a:pt x="602" y="542"/>
                  <a:pt x="601" y="542"/>
                </a:cubicBezTo>
                <a:close/>
                <a:moveTo>
                  <a:pt x="601" y="525"/>
                </a:moveTo>
                <a:cubicBezTo>
                  <a:pt x="601" y="526"/>
                  <a:pt x="601" y="526"/>
                  <a:pt x="601" y="526"/>
                </a:cubicBezTo>
                <a:cubicBezTo>
                  <a:pt x="600" y="526"/>
                  <a:pt x="600" y="525"/>
                  <a:pt x="599" y="525"/>
                </a:cubicBezTo>
                <a:cubicBezTo>
                  <a:pt x="600" y="524"/>
                  <a:pt x="599" y="524"/>
                  <a:pt x="599" y="523"/>
                </a:cubicBezTo>
                <a:cubicBezTo>
                  <a:pt x="600" y="523"/>
                  <a:pt x="600" y="524"/>
                  <a:pt x="600" y="524"/>
                </a:cubicBezTo>
                <a:cubicBezTo>
                  <a:pt x="600" y="525"/>
                  <a:pt x="601" y="525"/>
                  <a:pt x="601" y="525"/>
                </a:cubicBezTo>
                <a:close/>
                <a:moveTo>
                  <a:pt x="610" y="547"/>
                </a:moveTo>
                <a:cubicBezTo>
                  <a:pt x="609" y="547"/>
                  <a:pt x="609" y="546"/>
                  <a:pt x="608" y="546"/>
                </a:cubicBezTo>
                <a:cubicBezTo>
                  <a:pt x="608" y="544"/>
                  <a:pt x="604" y="545"/>
                  <a:pt x="604" y="543"/>
                </a:cubicBezTo>
                <a:cubicBezTo>
                  <a:pt x="605" y="543"/>
                  <a:pt x="605" y="543"/>
                  <a:pt x="606" y="544"/>
                </a:cubicBezTo>
                <a:cubicBezTo>
                  <a:pt x="606" y="544"/>
                  <a:pt x="607" y="544"/>
                  <a:pt x="607" y="545"/>
                </a:cubicBezTo>
                <a:cubicBezTo>
                  <a:pt x="608" y="545"/>
                  <a:pt x="608" y="545"/>
                  <a:pt x="608" y="545"/>
                </a:cubicBezTo>
                <a:cubicBezTo>
                  <a:pt x="609" y="545"/>
                  <a:pt x="609" y="545"/>
                  <a:pt x="609" y="545"/>
                </a:cubicBezTo>
                <a:cubicBezTo>
                  <a:pt x="609" y="546"/>
                  <a:pt x="611" y="545"/>
                  <a:pt x="610" y="547"/>
                </a:cubicBezTo>
                <a:close/>
                <a:moveTo>
                  <a:pt x="616" y="534"/>
                </a:moveTo>
                <a:cubicBezTo>
                  <a:pt x="615" y="534"/>
                  <a:pt x="614" y="533"/>
                  <a:pt x="613" y="533"/>
                </a:cubicBezTo>
                <a:cubicBezTo>
                  <a:pt x="612" y="532"/>
                  <a:pt x="611" y="531"/>
                  <a:pt x="609" y="530"/>
                </a:cubicBezTo>
                <a:cubicBezTo>
                  <a:pt x="609" y="529"/>
                  <a:pt x="608" y="530"/>
                  <a:pt x="608" y="529"/>
                </a:cubicBezTo>
                <a:cubicBezTo>
                  <a:pt x="607" y="529"/>
                  <a:pt x="607" y="528"/>
                  <a:pt x="606" y="527"/>
                </a:cubicBezTo>
                <a:cubicBezTo>
                  <a:pt x="606" y="527"/>
                  <a:pt x="606" y="527"/>
                  <a:pt x="605" y="527"/>
                </a:cubicBezTo>
                <a:cubicBezTo>
                  <a:pt x="605" y="527"/>
                  <a:pt x="605" y="526"/>
                  <a:pt x="605" y="526"/>
                </a:cubicBezTo>
                <a:cubicBezTo>
                  <a:pt x="605" y="526"/>
                  <a:pt x="604" y="526"/>
                  <a:pt x="604" y="526"/>
                </a:cubicBezTo>
                <a:cubicBezTo>
                  <a:pt x="604" y="525"/>
                  <a:pt x="604" y="524"/>
                  <a:pt x="603" y="524"/>
                </a:cubicBezTo>
                <a:cubicBezTo>
                  <a:pt x="602" y="523"/>
                  <a:pt x="602" y="523"/>
                  <a:pt x="601" y="522"/>
                </a:cubicBezTo>
                <a:cubicBezTo>
                  <a:pt x="601" y="522"/>
                  <a:pt x="600" y="521"/>
                  <a:pt x="600" y="521"/>
                </a:cubicBezTo>
                <a:cubicBezTo>
                  <a:pt x="600" y="521"/>
                  <a:pt x="599" y="520"/>
                  <a:pt x="599" y="520"/>
                </a:cubicBezTo>
                <a:cubicBezTo>
                  <a:pt x="598" y="520"/>
                  <a:pt x="599" y="519"/>
                  <a:pt x="598" y="519"/>
                </a:cubicBezTo>
                <a:cubicBezTo>
                  <a:pt x="598" y="518"/>
                  <a:pt x="597" y="517"/>
                  <a:pt x="596" y="517"/>
                </a:cubicBezTo>
                <a:cubicBezTo>
                  <a:pt x="596" y="516"/>
                  <a:pt x="594" y="516"/>
                  <a:pt x="595" y="514"/>
                </a:cubicBezTo>
                <a:cubicBezTo>
                  <a:pt x="595" y="514"/>
                  <a:pt x="594" y="514"/>
                  <a:pt x="594" y="514"/>
                </a:cubicBezTo>
                <a:cubicBezTo>
                  <a:pt x="594" y="512"/>
                  <a:pt x="592" y="511"/>
                  <a:pt x="591" y="510"/>
                </a:cubicBezTo>
                <a:cubicBezTo>
                  <a:pt x="590" y="509"/>
                  <a:pt x="590" y="509"/>
                  <a:pt x="589" y="508"/>
                </a:cubicBezTo>
                <a:cubicBezTo>
                  <a:pt x="589" y="507"/>
                  <a:pt x="589" y="507"/>
                  <a:pt x="589" y="507"/>
                </a:cubicBezTo>
                <a:cubicBezTo>
                  <a:pt x="590" y="507"/>
                  <a:pt x="590" y="507"/>
                  <a:pt x="590" y="507"/>
                </a:cubicBezTo>
                <a:cubicBezTo>
                  <a:pt x="591" y="508"/>
                  <a:pt x="591" y="509"/>
                  <a:pt x="592" y="510"/>
                </a:cubicBezTo>
                <a:cubicBezTo>
                  <a:pt x="593" y="511"/>
                  <a:pt x="593" y="512"/>
                  <a:pt x="594" y="512"/>
                </a:cubicBezTo>
                <a:cubicBezTo>
                  <a:pt x="594" y="513"/>
                  <a:pt x="595" y="514"/>
                  <a:pt x="595" y="515"/>
                </a:cubicBezTo>
                <a:cubicBezTo>
                  <a:pt x="596" y="515"/>
                  <a:pt x="596" y="514"/>
                  <a:pt x="596" y="514"/>
                </a:cubicBezTo>
                <a:cubicBezTo>
                  <a:pt x="597" y="514"/>
                  <a:pt x="597" y="514"/>
                  <a:pt x="597" y="515"/>
                </a:cubicBezTo>
                <a:cubicBezTo>
                  <a:pt x="597" y="515"/>
                  <a:pt x="597" y="515"/>
                  <a:pt x="597" y="515"/>
                </a:cubicBezTo>
                <a:cubicBezTo>
                  <a:pt x="597" y="516"/>
                  <a:pt x="597" y="516"/>
                  <a:pt x="597" y="517"/>
                </a:cubicBezTo>
                <a:cubicBezTo>
                  <a:pt x="597" y="517"/>
                  <a:pt x="597" y="517"/>
                  <a:pt x="597" y="517"/>
                </a:cubicBezTo>
                <a:cubicBezTo>
                  <a:pt x="597" y="518"/>
                  <a:pt x="599" y="518"/>
                  <a:pt x="599" y="519"/>
                </a:cubicBezTo>
                <a:cubicBezTo>
                  <a:pt x="600" y="519"/>
                  <a:pt x="600" y="520"/>
                  <a:pt x="600" y="519"/>
                </a:cubicBezTo>
                <a:cubicBezTo>
                  <a:pt x="601" y="520"/>
                  <a:pt x="600" y="521"/>
                  <a:pt x="602" y="521"/>
                </a:cubicBezTo>
                <a:cubicBezTo>
                  <a:pt x="601" y="521"/>
                  <a:pt x="602" y="521"/>
                  <a:pt x="602" y="522"/>
                </a:cubicBezTo>
                <a:cubicBezTo>
                  <a:pt x="603" y="522"/>
                  <a:pt x="603" y="523"/>
                  <a:pt x="604" y="523"/>
                </a:cubicBezTo>
                <a:cubicBezTo>
                  <a:pt x="603" y="524"/>
                  <a:pt x="604" y="524"/>
                  <a:pt x="605" y="525"/>
                </a:cubicBezTo>
                <a:cubicBezTo>
                  <a:pt x="606" y="525"/>
                  <a:pt x="606" y="526"/>
                  <a:pt x="608" y="526"/>
                </a:cubicBezTo>
                <a:cubicBezTo>
                  <a:pt x="608" y="528"/>
                  <a:pt x="610" y="528"/>
                  <a:pt x="610" y="529"/>
                </a:cubicBezTo>
                <a:cubicBezTo>
                  <a:pt x="611" y="529"/>
                  <a:pt x="611" y="529"/>
                  <a:pt x="611" y="529"/>
                </a:cubicBezTo>
                <a:cubicBezTo>
                  <a:pt x="611" y="530"/>
                  <a:pt x="612" y="530"/>
                  <a:pt x="612" y="530"/>
                </a:cubicBezTo>
                <a:cubicBezTo>
                  <a:pt x="612" y="531"/>
                  <a:pt x="613" y="531"/>
                  <a:pt x="613" y="531"/>
                </a:cubicBezTo>
                <a:cubicBezTo>
                  <a:pt x="614" y="531"/>
                  <a:pt x="614" y="532"/>
                  <a:pt x="614" y="532"/>
                </a:cubicBezTo>
                <a:cubicBezTo>
                  <a:pt x="615" y="532"/>
                  <a:pt x="615" y="532"/>
                  <a:pt x="615" y="532"/>
                </a:cubicBezTo>
                <a:cubicBezTo>
                  <a:pt x="615" y="532"/>
                  <a:pt x="615" y="533"/>
                  <a:pt x="615" y="533"/>
                </a:cubicBezTo>
                <a:cubicBezTo>
                  <a:pt x="616" y="533"/>
                  <a:pt x="617" y="533"/>
                  <a:pt x="617" y="534"/>
                </a:cubicBezTo>
                <a:cubicBezTo>
                  <a:pt x="616" y="534"/>
                  <a:pt x="616" y="535"/>
                  <a:pt x="616" y="534"/>
                </a:cubicBezTo>
                <a:close/>
                <a:moveTo>
                  <a:pt x="628" y="555"/>
                </a:moveTo>
                <a:cubicBezTo>
                  <a:pt x="627" y="555"/>
                  <a:pt x="627" y="555"/>
                  <a:pt x="627" y="555"/>
                </a:cubicBezTo>
                <a:cubicBezTo>
                  <a:pt x="627" y="554"/>
                  <a:pt x="627" y="554"/>
                  <a:pt x="627" y="554"/>
                </a:cubicBezTo>
                <a:cubicBezTo>
                  <a:pt x="628" y="554"/>
                  <a:pt x="628" y="554"/>
                  <a:pt x="628" y="554"/>
                </a:cubicBezTo>
                <a:cubicBezTo>
                  <a:pt x="628" y="554"/>
                  <a:pt x="628" y="554"/>
                  <a:pt x="628" y="555"/>
                </a:cubicBezTo>
                <a:close/>
                <a:moveTo>
                  <a:pt x="630" y="542"/>
                </a:moveTo>
                <a:cubicBezTo>
                  <a:pt x="628" y="542"/>
                  <a:pt x="628" y="542"/>
                  <a:pt x="628" y="542"/>
                </a:cubicBezTo>
                <a:cubicBezTo>
                  <a:pt x="628" y="542"/>
                  <a:pt x="628" y="541"/>
                  <a:pt x="628" y="541"/>
                </a:cubicBezTo>
                <a:cubicBezTo>
                  <a:pt x="626" y="541"/>
                  <a:pt x="624" y="540"/>
                  <a:pt x="623" y="539"/>
                </a:cubicBezTo>
                <a:cubicBezTo>
                  <a:pt x="622" y="539"/>
                  <a:pt x="622" y="538"/>
                  <a:pt x="621" y="538"/>
                </a:cubicBezTo>
                <a:cubicBezTo>
                  <a:pt x="621" y="538"/>
                  <a:pt x="620" y="538"/>
                  <a:pt x="620" y="537"/>
                </a:cubicBezTo>
                <a:cubicBezTo>
                  <a:pt x="620" y="537"/>
                  <a:pt x="620" y="537"/>
                  <a:pt x="619" y="537"/>
                </a:cubicBezTo>
                <a:cubicBezTo>
                  <a:pt x="619" y="536"/>
                  <a:pt x="618" y="537"/>
                  <a:pt x="618" y="536"/>
                </a:cubicBezTo>
                <a:cubicBezTo>
                  <a:pt x="618" y="536"/>
                  <a:pt x="618" y="536"/>
                  <a:pt x="618" y="536"/>
                </a:cubicBezTo>
                <a:cubicBezTo>
                  <a:pt x="618" y="535"/>
                  <a:pt x="617" y="535"/>
                  <a:pt x="617" y="535"/>
                </a:cubicBezTo>
                <a:cubicBezTo>
                  <a:pt x="617" y="535"/>
                  <a:pt x="617" y="535"/>
                  <a:pt x="616" y="535"/>
                </a:cubicBezTo>
                <a:cubicBezTo>
                  <a:pt x="616" y="534"/>
                  <a:pt x="617" y="534"/>
                  <a:pt x="617" y="534"/>
                </a:cubicBezTo>
                <a:cubicBezTo>
                  <a:pt x="618" y="534"/>
                  <a:pt x="617" y="535"/>
                  <a:pt x="618" y="535"/>
                </a:cubicBezTo>
                <a:cubicBezTo>
                  <a:pt x="618" y="535"/>
                  <a:pt x="619" y="535"/>
                  <a:pt x="619" y="535"/>
                </a:cubicBezTo>
                <a:cubicBezTo>
                  <a:pt x="619" y="536"/>
                  <a:pt x="619" y="536"/>
                  <a:pt x="620" y="536"/>
                </a:cubicBezTo>
                <a:cubicBezTo>
                  <a:pt x="620" y="536"/>
                  <a:pt x="620" y="535"/>
                  <a:pt x="620" y="535"/>
                </a:cubicBezTo>
                <a:cubicBezTo>
                  <a:pt x="621" y="535"/>
                  <a:pt x="621" y="536"/>
                  <a:pt x="621" y="537"/>
                </a:cubicBezTo>
                <a:cubicBezTo>
                  <a:pt x="622" y="537"/>
                  <a:pt x="622" y="537"/>
                  <a:pt x="622" y="537"/>
                </a:cubicBezTo>
                <a:cubicBezTo>
                  <a:pt x="623" y="538"/>
                  <a:pt x="623" y="538"/>
                  <a:pt x="624" y="539"/>
                </a:cubicBezTo>
                <a:cubicBezTo>
                  <a:pt x="625" y="539"/>
                  <a:pt x="625" y="538"/>
                  <a:pt x="625" y="538"/>
                </a:cubicBezTo>
                <a:cubicBezTo>
                  <a:pt x="625" y="539"/>
                  <a:pt x="626" y="539"/>
                  <a:pt x="626" y="539"/>
                </a:cubicBezTo>
                <a:cubicBezTo>
                  <a:pt x="626" y="540"/>
                  <a:pt x="627" y="539"/>
                  <a:pt x="627" y="540"/>
                </a:cubicBezTo>
                <a:cubicBezTo>
                  <a:pt x="627" y="540"/>
                  <a:pt x="627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9" y="540"/>
                  <a:pt x="630" y="540"/>
                  <a:pt x="630" y="541"/>
                </a:cubicBezTo>
                <a:cubicBezTo>
                  <a:pt x="630" y="541"/>
                  <a:pt x="631" y="541"/>
                  <a:pt x="631" y="541"/>
                </a:cubicBezTo>
                <a:cubicBezTo>
                  <a:pt x="632" y="541"/>
                  <a:pt x="631" y="543"/>
                  <a:pt x="633" y="543"/>
                </a:cubicBezTo>
                <a:cubicBezTo>
                  <a:pt x="633" y="544"/>
                  <a:pt x="632" y="543"/>
                  <a:pt x="631" y="543"/>
                </a:cubicBezTo>
                <a:cubicBezTo>
                  <a:pt x="631" y="543"/>
                  <a:pt x="630" y="542"/>
                  <a:pt x="630" y="542"/>
                </a:cubicBezTo>
                <a:close/>
                <a:moveTo>
                  <a:pt x="634" y="555"/>
                </a:moveTo>
                <a:cubicBezTo>
                  <a:pt x="633" y="555"/>
                  <a:pt x="631" y="556"/>
                  <a:pt x="632" y="555"/>
                </a:cubicBezTo>
                <a:cubicBezTo>
                  <a:pt x="633" y="555"/>
                  <a:pt x="635" y="555"/>
                  <a:pt x="635" y="556"/>
                </a:cubicBezTo>
                <a:cubicBezTo>
                  <a:pt x="635" y="557"/>
                  <a:pt x="634" y="556"/>
                  <a:pt x="634" y="555"/>
                </a:cubicBezTo>
                <a:close/>
                <a:moveTo>
                  <a:pt x="640" y="561"/>
                </a:moveTo>
                <a:cubicBezTo>
                  <a:pt x="640" y="561"/>
                  <a:pt x="640" y="560"/>
                  <a:pt x="640" y="560"/>
                </a:cubicBezTo>
                <a:cubicBezTo>
                  <a:pt x="639" y="560"/>
                  <a:pt x="638" y="560"/>
                  <a:pt x="638" y="560"/>
                </a:cubicBezTo>
                <a:cubicBezTo>
                  <a:pt x="638" y="559"/>
                  <a:pt x="640" y="560"/>
                  <a:pt x="641" y="560"/>
                </a:cubicBezTo>
                <a:cubicBezTo>
                  <a:pt x="641" y="560"/>
                  <a:pt x="641" y="561"/>
                  <a:pt x="640" y="561"/>
                </a:cubicBezTo>
                <a:close/>
                <a:moveTo>
                  <a:pt x="654" y="561"/>
                </a:moveTo>
                <a:cubicBezTo>
                  <a:pt x="653" y="561"/>
                  <a:pt x="652" y="561"/>
                  <a:pt x="651" y="561"/>
                </a:cubicBezTo>
                <a:cubicBezTo>
                  <a:pt x="650" y="561"/>
                  <a:pt x="650" y="561"/>
                  <a:pt x="649" y="561"/>
                </a:cubicBezTo>
                <a:cubicBezTo>
                  <a:pt x="649" y="561"/>
                  <a:pt x="649" y="561"/>
                  <a:pt x="649" y="560"/>
                </a:cubicBezTo>
                <a:cubicBezTo>
                  <a:pt x="647" y="560"/>
                  <a:pt x="647" y="560"/>
                  <a:pt x="646" y="560"/>
                </a:cubicBezTo>
                <a:cubicBezTo>
                  <a:pt x="646" y="560"/>
                  <a:pt x="645" y="559"/>
                  <a:pt x="645" y="559"/>
                </a:cubicBezTo>
                <a:cubicBezTo>
                  <a:pt x="645" y="559"/>
                  <a:pt x="644" y="560"/>
                  <a:pt x="644" y="559"/>
                </a:cubicBezTo>
                <a:cubicBezTo>
                  <a:pt x="644" y="558"/>
                  <a:pt x="645" y="558"/>
                  <a:pt x="647" y="558"/>
                </a:cubicBezTo>
                <a:cubicBezTo>
                  <a:pt x="647" y="558"/>
                  <a:pt x="646" y="559"/>
                  <a:pt x="646" y="559"/>
                </a:cubicBezTo>
                <a:cubicBezTo>
                  <a:pt x="646" y="560"/>
                  <a:pt x="647" y="559"/>
                  <a:pt x="647" y="558"/>
                </a:cubicBezTo>
                <a:cubicBezTo>
                  <a:pt x="648" y="559"/>
                  <a:pt x="648" y="559"/>
                  <a:pt x="648" y="559"/>
                </a:cubicBezTo>
                <a:cubicBezTo>
                  <a:pt x="649" y="560"/>
                  <a:pt x="649" y="559"/>
                  <a:pt x="649" y="560"/>
                </a:cubicBezTo>
                <a:cubicBezTo>
                  <a:pt x="649" y="560"/>
                  <a:pt x="651" y="560"/>
                  <a:pt x="651" y="559"/>
                </a:cubicBezTo>
                <a:cubicBezTo>
                  <a:pt x="651" y="559"/>
                  <a:pt x="651" y="559"/>
                  <a:pt x="651" y="559"/>
                </a:cubicBezTo>
                <a:cubicBezTo>
                  <a:pt x="652" y="559"/>
                  <a:pt x="653" y="560"/>
                  <a:pt x="654" y="560"/>
                </a:cubicBezTo>
                <a:cubicBezTo>
                  <a:pt x="653" y="560"/>
                  <a:pt x="654" y="561"/>
                  <a:pt x="654" y="561"/>
                </a:cubicBezTo>
                <a:close/>
                <a:moveTo>
                  <a:pt x="655" y="548"/>
                </a:moveTo>
                <a:cubicBezTo>
                  <a:pt x="655" y="548"/>
                  <a:pt x="654" y="549"/>
                  <a:pt x="654" y="549"/>
                </a:cubicBezTo>
                <a:cubicBezTo>
                  <a:pt x="654" y="549"/>
                  <a:pt x="654" y="548"/>
                  <a:pt x="654" y="548"/>
                </a:cubicBezTo>
                <a:cubicBezTo>
                  <a:pt x="653" y="548"/>
                  <a:pt x="652" y="548"/>
                  <a:pt x="651" y="548"/>
                </a:cubicBezTo>
                <a:cubicBezTo>
                  <a:pt x="650" y="548"/>
                  <a:pt x="648" y="547"/>
                  <a:pt x="647" y="547"/>
                </a:cubicBezTo>
                <a:cubicBezTo>
                  <a:pt x="646" y="547"/>
                  <a:pt x="645" y="547"/>
                  <a:pt x="643" y="546"/>
                </a:cubicBezTo>
                <a:cubicBezTo>
                  <a:pt x="643" y="546"/>
                  <a:pt x="643" y="546"/>
                  <a:pt x="642" y="546"/>
                </a:cubicBezTo>
                <a:cubicBezTo>
                  <a:pt x="642" y="546"/>
                  <a:pt x="640" y="546"/>
                  <a:pt x="640" y="546"/>
                </a:cubicBezTo>
                <a:cubicBezTo>
                  <a:pt x="640" y="546"/>
                  <a:pt x="640" y="545"/>
                  <a:pt x="640" y="545"/>
                </a:cubicBezTo>
                <a:cubicBezTo>
                  <a:pt x="640" y="545"/>
                  <a:pt x="640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8" y="545"/>
                  <a:pt x="638" y="545"/>
                  <a:pt x="638" y="545"/>
                </a:cubicBezTo>
                <a:cubicBezTo>
                  <a:pt x="637" y="545"/>
                  <a:pt x="636" y="545"/>
                  <a:pt x="636" y="545"/>
                </a:cubicBezTo>
                <a:cubicBezTo>
                  <a:pt x="635" y="545"/>
                  <a:pt x="635" y="544"/>
                  <a:pt x="635" y="544"/>
                </a:cubicBezTo>
                <a:cubicBezTo>
                  <a:pt x="635" y="544"/>
                  <a:pt x="635" y="544"/>
                  <a:pt x="635" y="544"/>
                </a:cubicBezTo>
                <a:cubicBezTo>
                  <a:pt x="635" y="544"/>
                  <a:pt x="634" y="544"/>
                  <a:pt x="634" y="544"/>
                </a:cubicBezTo>
                <a:cubicBezTo>
                  <a:pt x="634" y="544"/>
                  <a:pt x="633" y="543"/>
                  <a:pt x="633" y="543"/>
                </a:cubicBezTo>
                <a:cubicBezTo>
                  <a:pt x="633" y="543"/>
                  <a:pt x="634" y="543"/>
                  <a:pt x="634" y="543"/>
                </a:cubicBezTo>
                <a:cubicBezTo>
                  <a:pt x="634" y="543"/>
                  <a:pt x="635" y="543"/>
                  <a:pt x="635" y="543"/>
                </a:cubicBezTo>
                <a:cubicBezTo>
                  <a:pt x="635" y="543"/>
                  <a:pt x="635" y="543"/>
                  <a:pt x="635" y="543"/>
                </a:cubicBezTo>
                <a:cubicBezTo>
                  <a:pt x="636" y="543"/>
                  <a:pt x="636" y="543"/>
                  <a:pt x="636" y="543"/>
                </a:cubicBezTo>
                <a:cubicBezTo>
                  <a:pt x="636" y="543"/>
                  <a:pt x="637" y="543"/>
                  <a:pt x="637" y="543"/>
                </a:cubicBezTo>
                <a:cubicBezTo>
                  <a:pt x="637" y="543"/>
                  <a:pt x="637" y="544"/>
                  <a:pt x="637" y="544"/>
                </a:cubicBezTo>
                <a:cubicBezTo>
                  <a:pt x="637" y="544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9" y="543"/>
                  <a:pt x="639" y="544"/>
                  <a:pt x="639" y="544"/>
                </a:cubicBezTo>
                <a:cubicBezTo>
                  <a:pt x="639" y="544"/>
                  <a:pt x="639" y="544"/>
                  <a:pt x="639" y="544"/>
                </a:cubicBezTo>
                <a:cubicBezTo>
                  <a:pt x="639" y="544"/>
                  <a:pt x="640" y="543"/>
                  <a:pt x="640" y="543"/>
                </a:cubicBezTo>
                <a:cubicBezTo>
                  <a:pt x="640" y="543"/>
                  <a:pt x="640" y="544"/>
                  <a:pt x="640" y="544"/>
                </a:cubicBezTo>
                <a:cubicBezTo>
                  <a:pt x="640" y="544"/>
                  <a:pt x="640" y="544"/>
                  <a:pt x="640" y="544"/>
                </a:cubicBezTo>
                <a:cubicBezTo>
                  <a:pt x="640" y="544"/>
                  <a:pt x="641" y="544"/>
                  <a:pt x="641" y="545"/>
                </a:cubicBezTo>
                <a:cubicBezTo>
                  <a:pt x="641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3" y="545"/>
                </a:cubicBezTo>
                <a:cubicBezTo>
                  <a:pt x="643" y="545"/>
                  <a:pt x="643" y="545"/>
                  <a:pt x="643" y="545"/>
                </a:cubicBezTo>
                <a:cubicBezTo>
                  <a:pt x="643" y="545"/>
                  <a:pt x="643" y="544"/>
                  <a:pt x="643" y="544"/>
                </a:cubicBezTo>
                <a:cubicBezTo>
                  <a:pt x="643" y="544"/>
                  <a:pt x="643" y="544"/>
                  <a:pt x="643" y="544"/>
                </a:cubicBezTo>
                <a:cubicBezTo>
                  <a:pt x="643" y="544"/>
                  <a:pt x="644" y="544"/>
                  <a:pt x="644" y="545"/>
                </a:cubicBezTo>
                <a:cubicBezTo>
                  <a:pt x="644" y="545"/>
                  <a:pt x="644" y="545"/>
                  <a:pt x="644" y="545"/>
                </a:cubicBezTo>
                <a:cubicBezTo>
                  <a:pt x="645" y="546"/>
                  <a:pt x="645" y="546"/>
                  <a:pt x="645" y="546"/>
                </a:cubicBezTo>
                <a:cubicBezTo>
                  <a:pt x="645" y="546"/>
                  <a:pt x="646" y="546"/>
                  <a:pt x="646" y="546"/>
                </a:cubicBezTo>
                <a:cubicBezTo>
                  <a:pt x="646" y="546"/>
                  <a:pt x="647" y="546"/>
                  <a:pt x="647" y="546"/>
                </a:cubicBezTo>
                <a:cubicBezTo>
                  <a:pt x="647" y="546"/>
                  <a:pt x="648" y="546"/>
                  <a:pt x="648" y="546"/>
                </a:cubicBezTo>
                <a:cubicBezTo>
                  <a:pt x="648" y="547"/>
                  <a:pt x="648" y="547"/>
                  <a:pt x="648" y="547"/>
                </a:cubicBezTo>
                <a:cubicBezTo>
                  <a:pt x="648" y="547"/>
                  <a:pt x="648" y="547"/>
                  <a:pt x="648" y="546"/>
                </a:cubicBezTo>
                <a:cubicBezTo>
                  <a:pt x="648" y="546"/>
                  <a:pt x="648" y="546"/>
                  <a:pt x="648" y="546"/>
                </a:cubicBezTo>
                <a:cubicBezTo>
                  <a:pt x="649" y="546"/>
                  <a:pt x="650" y="546"/>
                  <a:pt x="651" y="547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52" y="547"/>
                  <a:pt x="652" y="546"/>
                  <a:pt x="653" y="546"/>
                </a:cubicBezTo>
                <a:cubicBezTo>
                  <a:pt x="653" y="548"/>
                  <a:pt x="655" y="547"/>
                  <a:pt x="656" y="548"/>
                </a:cubicBezTo>
                <a:cubicBezTo>
                  <a:pt x="656" y="548"/>
                  <a:pt x="657" y="547"/>
                  <a:pt x="657" y="547"/>
                </a:cubicBezTo>
                <a:cubicBezTo>
                  <a:pt x="658" y="548"/>
                  <a:pt x="658" y="547"/>
                  <a:pt x="659" y="547"/>
                </a:cubicBezTo>
                <a:cubicBezTo>
                  <a:pt x="660" y="547"/>
                  <a:pt x="660" y="548"/>
                  <a:pt x="660" y="548"/>
                </a:cubicBezTo>
                <a:cubicBezTo>
                  <a:pt x="660" y="548"/>
                  <a:pt x="662" y="547"/>
                  <a:pt x="663" y="548"/>
                </a:cubicBezTo>
                <a:cubicBezTo>
                  <a:pt x="662" y="549"/>
                  <a:pt x="661" y="548"/>
                  <a:pt x="660" y="548"/>
                </a:cubicBezTo>
                <a:cubicBezTo>
                  <a:pt x="659" y="548"/>
                  <a:pt x="658" y="548"/>
                  <a:pt x="657" y="548"/>
                </a:cubicBezTo>
                <a:cubicBezTo>
                  <a:pt x="657" y="549"/>
                  <a:pt x="656" y="548"/>
                  <a:pt x="655" y="548"/>
                </a:cubicBezTo>
                <a:close/>
                <a:moveTo>
                  <a:pt x="664" y="561"/>
                </a:moveTo>
                <a:cubicBezTo>
                  <a:pt x="663" y="561"/>
                  <a:pt x="663" y="561"/>
                  <a:pt x="662" y="561"/>
                </a:cubicBezTo>
                <a:cubicBezTo>
                  <a:pt x="661" y="561"/>
                  <a:pt x="660" y="560"/>
                  <a:pt x="659" y="560"/>
                </a:cubicBezTo>
                <a:cubicBezTo>
                  <a:pt x="659" y="560"/>
                  <a:pt x="659" y="560"/>
                  <a:pt x="658" y="560"/>
                </a:cubicBezTo>
                <a:cubicBezTo>
                  <a:pt x="658" y="560"/>
                  <a:pt x="658" y="560"/>
                  <a:pt x="658" y="560"/>
                </a:cubicBezTo>
                <a:cubicBezTo>
                  <a:pt x="658" y="560"/>
                  <a:pt x="657" y="560"/>
                  <a:pt x="657" y="560"/>
                </a:cubicBezTo>
                <a:cubicBezTo>
                  <a:pt x="656" y="561"/>
                  <a:pt x="657" y="561"/>
                  <a:pt x="657" y="561"/>
                </a:cubicBezTo>
                <a:cubicBezTo>
                  <a:pt x="658" y="561"/>
                  <a:pt x="658" y="561"/>
                  <a:pt x="659" y="561"/>
                </a:cubicBezTo>
                <a:cubicBezTo>
                  <a:pt x="660" y="562"/>
                  <a:pt x="661" y="561"/>
                  <a:pt x="662" y="562"/>
                </a:cubicBezTo>
                <a:cubicBezTo>
                  <a:pt x="661" y="563"/>
                  <a:pt x="660" y="562"/>
                  <a:pt x="660" y="562"/>
                </a:cubicBezTo>
                <a:cubicBezTo>
                  <a:pt x="658" y="562"/>
                  <a:pt x="658" y="562"/>
                  <a:pt x="658" y="562"/>
                </a:cubicBezTo>
                <a:cubicBezTo>
                  <a:pt x="657" y="561"/>
                  <a:pt x="657" y="562"/>
                  <a:pt x="656" y="561"/>
                </a:cubicBezTo>
                <a:cubicBezTo>
                  <a:pt x="656" y="561"/>
                  <a:pt x="656" y="560"/>
                  <a:pt x="656" y="560"/>
                </a:cubicBezTo>
                <a:cubicBezTo>
                  <a:pt x="656" y="559"/>
                  <a:pt x="656" y="560"/>
                  <a:pt x="657" y="560"/>
                </a:cubicBezTo>
                <a:cubicBezTo>
                  <a:pt x="657" y="560"/>
                  <a:pt x="658" y="560"/>
                  <a:pt x="658" y="560"/>
                </a:cubicBezTo>
                <a:cubicBezTo>
                  <a:pt x="658" y="560"/>
                  <a:pt x="659" y="560"/>
                  <a:pt x="660" y="560"/>
                </a:cubicBezTo>
                <a:cubicBezTo>
                  <a:pt x="660" y="560"/>
                  <a:pt x="661" y="560"/>
                  <a:pt x="661" y="560"/>
                </a:cubicBezTo>
                <a:cubicBezTo>
                  <a:pt x="662" y="560"/>
                  <a:pt x="662" y="561"/>
                  <a:pt x="662" y="561"/>
                </a:cubicBezTo>
                <a:cubicBezTo>
                  <a:pt x="664" y="561"/>
                  <a:pt x="665" y="560"/>
                  <a:pt x="666" y="561"/>
                </a:cubicBezTo>
                <a:cubicBezTo>
                  <a:pt x="666" y="562"/>
                  <a:pt x="665" y="561"/>
                  <a:pt x="664" y="561"/>
                </a:cubicBezTo>
                <a:close/>
                <a:moveTo>
                  <a:pt x="666" y="550"/>
                </a:moveTo>
                <a:cubicBezTo>
                  <a:pt x="665" y="550"/>
                  <a:pt x="665" y="549"/>
                  <a:pt x="663" y="549"/>
                </a:cubicBezTo>
                <a:cubicBezTo>
                  <a:pt x="664" y="549"/>
                  <a:pt x="665" y="549"/>
                  <a:pt x="666" y="549"/>
                </a:cubicBezTo>
                <a:cubicBezTo>
                  <a:pt x="667" y="549"/>
                  <a:pt x="667" y="549"/>
                  <a:pt x="667" y="549"/>
                </a:cubicBezTo>
                <a:cubicBezTo>
                  <a:pt x="668" y="549"/>
                  <a:pt x="668" y="549"/>
                  <a:pt x="669" y="549"/>
                </a:cubicBezTo>
                <a:cubicBezTo>
                  <a:pt x="670" y="549"/>
                  <a:pt x="670" y="548"/>
                  <a:pt x="671" y="549"/>
                </a:cubicBezTo>
                <a:cubicBezTo>
                  <a:pt x="670" y="550"/>
                  <a:pt x="668" y="550"/>
                  <a:pt x="666" y="550"/>
                </a:cubicBezTo>
                <a:close/>
                <a:moveTo>
                  <a:pt x="670" y="562"/>
                </a:moveTo>
                <a:cubicBezTo>
                  <a:pt x="669" y="562"/>
                  <a:pt x="668" y="562"/>
                  <a:pt x="667" y="561"/>
                </a:cubicBezTo>
                <a:cubicBezTo>
                  <a:pt x="667" y="560"/>
                  <a:pt x="668" y="561"/>
                  <a:pt x="669" y="561"/>
                </a:cubicBezTo>
                <a:cubicBezTo>
                  <a:pt x="670" y="561"/>
                  <a:pt x="671" y="561"/>
                  <a:pt x="672" y="562"/>
                </a:cubicBezTo>
                <a:cubicBezTo>
                  <a:pt x="672" y="563"/>
                  <a:pt x="671" y="562"/>
                  <a:pt x="670" y="562"/>
                </a:cubicBezTo>
                <a:close/>
                <a:moveTo>
                  <a:pt x="727" y="527"/>
                </a:moveTo>
                <a:cubicBezTo>
                  <a:pt x="727" y="528"/>
                  <a:pt x="727" y="528"/>
                  <a:pt x="726" y="528"/>
                </a:cubicBezTo>
                <a:cubicBezTo>
                  <a:pt x="726" y="528"/>
                  <a:pt x="726" y="528"/>
                  <a:pt x="726" y="528"/>
                </a:cubicBezTo>
                <a:cubicBezTo>
                  <a:pt x="726" y="528"/>
                  <a:pt x="725" y="529"/>
                  <a:pt x="725" y="529"/>
                </a:cubicBezTo>
                <a:cubicBezTo>
                  <a:pt x="725" y="529"/>
                  <a:pt x="725" y="529"/>
                  <a:pt x="724" y="529"/>
                </a:cubicBezTo>
                <a:cubicBezTo>
                  <a:pt x="724" y="529"/>
                  <a:pt x="724" y="529"/>
                  <a:pt x="723" y="530"/>
                </a:cubicBezTo>
                <a:cubicBezTo>
                  <a:pt x="722" y="529"/>
                  <a:pt x="724" y="529"/>
                  <a:pt x="725" y="528"/>
                </a:cubicBezTo>
                <a:cubicBezTo>
                  <a:pt x="726" y="528"/>
                  <a:pt x="727" y="528"/>
                  <a:pt x="727" y="527"/>
                </a:cubicBezTo>
                <a:cubicBezTo>
                  <a:pt x="728" y="527"/>
                  <a:pt x="727" y="528"/>
                  <a:pt x="727" y="527"/>
                </a:cubicBezTo>
                <a:close/>
                <a:moveTo>
                  <a:pt x="753" y="501"/>
                </a:moveTo>
                <a:cubicBezTo>
                  <a:pt x="753" y="501"/>
                  <a:pt x="752" y="501"/>
                  <a:pt x="752" y="501"/>
                </a:cubicBezTo>
                <a:cubicBezTo>
                  <a:pt x="751" y="503"/>
                  <a:pt x="752" y="503"/>
                  <a:pt x="751" y="504"/>
                </a:cubicBezTo>
                <a:cubicBezTo>
                  <a:pt x="750" y="506"/>
                  <a:pt x="748" y="507"/>
                  <a:pt x="748" y="507"/>
                </a:cubicBezTo>
                <a:cubicBezTo>
                  <a:pt x="746" y="507"/>
                  <a:pt x="749" y="505"/>
                  <a:pt x="750" y="502"/>
                </a:cubicBezTo>
                <a:cubicBezTo>
                  <a:pt x="750" y="503"/>
                  <a:pt x="751" y="500"/>
                  <a:pt x="752" y="501"/>
                </a:cubicBezTo>
                <a:cubicBezTo>
                  <a:pt x="752" y="500"/>
                  <a:pt x="754" y="500"/>
                  <a:pt x="753" y="500"/>
                </a:cubicBezTo>
                <a:cubicBezTo>
                  <a:pt x="754" y="499"/>
                  <a:pt x="754" y="500"/>
                  <a:pt x="753" y="501"/>
                </a:cubicBezTo>
                <a:close/>
                <a:moveTo>
                  <a:pt x="756" y="520"/>
                </a:move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2"/>
                  <a:pt x="756" y="522"/>
                  <a:pt x="756" y="522"/>
                </a:cubicBezTo>
                <a:cubicBezTo>
                  <a:pt x="755" y="522"/>
                  <a:pt x="755" y="522"/>
                  <a:pt x="755" y="521"/>
                </a:cubicBezTo>
                <a:cubicBezTo>
                  <a:pt x="755" y="521"/>
                  <a:pt x="755" y="521"/>
                  <a:pt x="755" y="521"/>
                </a:cubicBezTo>
                <a:cubicBezTo>
                  <a:pt x="755" y="521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lose/>
                <a:moveTo>
                  <a:pt x="757" y="517"/>
                </a:moveTo>
                <a:cubicBezTo>
                  <a:pt x="756" y="517"/>
                  <a:pt x="759" y="516"/>
                  <a:pt x="759" y="515"/>
                </a:cubicBezTo>
                <a:cubicBezTo>
                  <a:pt x="760" y="515"/>
                  <a:pt x="757" y="517"/>
                  <a:pt x="757" y="517"/>
                </a:cubicBezTo>
                <a:close/>
                <a:moveTo>
                  <a:pt x="759" y="512"/>
                </a:moveTo>
                <a:cubicBezTo>
                  <a:pt x="758" y="512"/>
                  <a:pt x="759" y="511"/>
                  <a:pt x="759" y="510"/>
                </a:cubicBezTo>
                <a:cubicBezTo>
                  <a:pt x="760" y="511"/>
                  <a:pt x="759" y="511"/>
                  <a:pt x="759" y="512"/>
                </a:cubicBezTo>
                <a:close/>
                <a:moveTo>
                  <a:pt x="760" y="510"/>
                </a:moveTo>
                <a:cubicBezTo>
                  <a:pt x="759" y="510"/>
                  <a:pt x="759" y="508"/>
                  <a:pt x="759" y="507"/>
                </a:cubicBezTo>
                <a:cubicBezTo>
                  <a:pt x="760" y="508"/>
                  <a:pt x="760" y="509"/>
                  <a:pt x="760" y="510"/>
                </a:cubicBezTo>
                <a:close/>
                <a:moveTo>
                  <a:pt x="760" y="507"/>
                </a:moveTo>
                <a:cubicBezTo>
                  <a:pt x="759" y="507"/>
                  <a:pt x="760" y="506"/>
                  <a:pt x="761" y="505"/>
                </a:cubicBezTo>
                <a:cubicBezTo>
                  <a:pt x="761" y="506"/>
                  <a:pt x="760" y="507"/>
                  <a:pt x="760" y="507"/>
                </a:cubicBezTo>
                <a:close/>
                <a:moveTo>
                  <a:pt x="321" y="795"/>
                </a:moveTo>
                <a:cubicBezTo>
                  <a:pt x="320" y="795"/>
                  <a:pt x="320" y="793"/>
                  <a:pt x="319" y="793"/>
                </a:cubicBezTo>
                <a:cubicBezTo>
                  <a:pt x="318" y="793"/>
                  <a:pt x="318" y="793"/>
                  <a:pt x="317" y="792"/>
                </a:cubicBezTo>
                <a:cubicBezTo>
                  <a:pt x="316" y="792"/>
                  <a:pt x="314" y="790"/>
                  <a:pt x="313" y="790"/>
                </a:cubicBezTo>
                <a:cubicBezTo>
                  <a:pt x="312" y="790"/>
                  <a:pt x="311" y="788"/>
                  <a:pt x="311" y="788"/>
                </a:cubicBezTo>
                <a:cubicBezTo>
                  <a:pt x="311" y="788"/>
                  <a:pt x="310" y="788"/>
                  <a:pt x="310" y="788"/>
                </a:cubicBezTo>
                <a:cubicBezTo>
                  <a:pt x="309" y="787"/>
                  <a:pt x="308" y="787"/>
                  <a:pt x="308" y="786"/>
                </a:cubicBezTo>
                <a:cubicBezTo>
                  <a:pt x="308" y="786"/>
                  <a:pt x="308" y="786"/>
                  <a:pt x="308" y="786"/>
                </a:cubicBezTo>
                <a:cubicBezTo>
                  <a:pt x="308" y="785"/>
                  <a:pt x="306" y="785"/>
                  <a:pt x="304" y="784"/>
                </a:cubicBezTo>
                <a:cubicBezTo>
                  <a:pt x="303" y="783"/>
                  <a:pt x="301" y="781"/>
                  <a:pt x="300" y="781"/>
                </a:cubicBezTo>
                <a:cubicBezTo>
                  <a:pt x="299" y="781"/>
                  <a:pt x="296" y="778"/>
                  <a:pt x="296" y="778"/>
                </a:cubicBezTo>
                <a:cubicBezTo>
                  <a:pt x="296" y="778"/>
                  <a:pt x="295" y="778"/>
                  <a:pt x="295" y="778"/>
                </a:cubicBezTo>
                <a:cubicBezTo>
                  <a:pt x="295" y="778"/>
                  <a:pt x="294" y="777"/>
                  <a:pt x="294" y="777"/>
                </a:cubicBezTo>
                <a:cubicBezTo>
                  <a:pt x="294" y="777"/>
                  <a:pt x="294" y="777"/>
                  <a:pt x="293" y="776"/>
                </a:cubicBezTo>
                <a:cubicBezTo>
                  <a:pt x="292" y="776"/>
                  <a:pt x="291" y="775"/>
                  <a:pt x="289" y="774"/>
                </a:cubicBezTo>
                <a:cubicBezTo>
                  <a:pt x="289" y="773"/>
                  <a:pt x="289" y="773"/>
                  <a:pt x="288" y="772"/>
                </a:cubicBezTo>
                <a:cubicBezTo>
                  <a:pt x="288" y="772"/>
                  <a:pt x="287" y="771"/>
                  <a:pt x="287" y="771"/>
                </a:cubicBezTo>
                <a:cubicBezTo>
                  <a:pt x="286" y="771"/>
                  <a:pt x="285" y="770"/>
                  <a:pt x="285" y="770"/>
                </a:cubicBezTo>
                <a:cubicBezTo>
                  <a:pt x="284" y="769"/>
                  <a:pt x="284" y="769"/>
                  <a:pt x="283" y="768"/>
                </a:cubicBezTo>
                <a:cubicBezTo>
                  <a:pt x="283" y="768"/>
                  <a:pt x="282" y="768"/>
                  <a:pt x="281" y="767"/>
                </a:cubicBezTo>
                <a:cubicBezTo>
                  <a:pt x="280" y="767"/>
                  <a:pt x="280" y="766"/>
                  <a:pt x="279" y="766"/>
                </a:cubicBezTo>
                <a:cubicBezTo>
                  <a:pt x="279" y="765"/>
                  <a:pt x="278" y="765"/>
                  <a:pt x="278" y="764"/>
                </a:cubicBezTo>
                <a:cubicBezTo>
                  <a:pt x="277" y="764"/>
                  <a:pt x="277" y="764"/>
                  <a:pt x="277" y="763"/>
                </a:cubicBezTo>
                <a:cubicBezTo>
                  <a:pt x="276" y="762"/>
                  <a:pt x="274" y="761"/>
                  <a:pt x="274" y="761"/>
                </a:cubicBezTo>
                <a:cubicBezTo>
                  <a:pt x="273" y="760"/>
                  <a:pt x="272" y="759"/>
                  <a:pt x="272" y="759"/>
                </a:cubicBezTo>
                <a:cubicBezTo>
                  <a:pt x="271" y="759"/>
                  <a:pt x="272" y="758"/>
                  <a:pt x="271" y="758"/>
                </a:cubicBezTo>
                <a:cubicBezTo>
                  <a:pt x="271" y="758"/>
                  <a:pt x="271" y="758"/>
                  <a:pt x="270" y="758"/>
                </a:cubicBezTo>
                <a:cubicBezTo>
                  <a:pt x="270" y="757"/>
                  <a:pt x="270" y="757"/>
                  <a:pt x="270" y="756"/>
                </a:cubicBezTo>
                <a:cubicBezTo>
                  <a:pt x="269" y="756"/>
                  <a:pt x="269" y="755"/>
                  <a:pt x="268" y="755"/>
                </a:cubicBezTo>
                <a:cubicBezTo>
                  <a:pt x="268" y="755"/>
                  <a:pt x="267" y="754"/>
                  <a:pt x="266" y="753"/>
                </a:cubicBezTo>
                <a:cubicBezTo>
                  <a:pt x="265" y="752"/>
                  <a:pt x="264" y="751"/>
                  <a:pt x="264" y="750"/>
                </a:cubicBezTo>
                <a:cubicBezTo>
                  <a:pt x="262" y="750"/>
                  <a:pt x="262" y="749"/>
                  <a:pt x="261" y="749"/>
                </a:cubicBezTo>
                <a:cubicBezTo>
                  <a:pt x="261" y="748"/>
                  <a:pt x="260" y="748"/>
                  <a:pt x="259" y="747"/>
                </a:cubicBezTo>
                <a:cubicBezTo>
                  <a:pt x="260" y="746"/>
                  <a:pt x="258" y="746"/>
                  <a:pt x="258" y="746"/>
                </a:cubicBezTo>
                <a:cubicBezTo>
                  <a:pt x="258" y="745"/>
                  <a:pt x="258" y="745"/>
                  <a:pt x="258" y="744"/>
                </a:cubicBezTo>
                <a:cubicBezTo>
                  <a:pt x="258" y="744"/>
                  <a:pt x="257" y="744"/>
                  <a:pt x="257" y="744"/>
                </a:cubicBezTo>
                <a:cubicBezTo>
                  <a:pt x="257" y="743"/>
                  <a:pt x="256" y="743"/>
                  <a:pt x="256" y="743"/>
                </a:cubicBezTo>
                <a:cubicBezTo>
                  <a:pt x="256" y="743"/>
                  <a:pt x="256" y="742"/>
                  <a:pt x="256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1"/>
                  <a:pt x="254" y="741"/>
                  <a:pt x="254" y="740"/>
                </a:cubicBezTo>
                <a:cubicBezTo>
                  <a:pt x="253" y="740"/>
                  <a:pt x="251" y="738"/>
                  <a:pt x="251" y="738"/>
                </a:cubicBezTo>
                <a:cubicBezTo>
                  <a:pt x="250" y="737"/>
                  <a:pt x="250" y="737"/>
                  <a:pt x="250" y="737"/>
                </a:cubicBezTo>
                <a:cubicBezTo>
                  <a:pt x="250" y="737"/>
                  <a:pt x="250" y="736"/>
                  <a:pt x="250" y="736"/>
                </a:cubicBezTo>
                <a:cubicBezTo>
                  <a:pt x="249" y="735"/>
                  <a:pt x="248" y="734"/>
                  <a:pt x="247" y="733"/>
                </a:cubicBezTo>
                <a:cubicBezTo>
                  <a:pt x="247" y="732"/>
                  <a:pt x="246" y="731"/>
                  <a:pt x="246" y="730"/>
                </a:cubicBezTo>
                <a:cubicBezTo>
                  <a:pt x="246" y="730"/>
                  <a:pt x="245" y="729"/>
                  <a:pt x="245" y="729"/>
                </a:cubicBezTo>
                <a:cubicBezTo>
                  <a:pt x="244" y="729"/>
                  <a:pt x="244" y="728"/>
                  <a:pt x="244" y="728"/>
                </a:cubicBezTo>
                <a:cubicBezTo>
                  <a:pt x="243" y="727"/>
                  <a:pt x="242" y="725"/>
                  <a:pt x="241" y="724"/>
                </a:cubicBezTo>
                <a:cubicBezTo>
                  <a:pt x="241" y="724"/>
                  <a:pt x="241" y="723"/>
                  <a:pt x="241" y="723"/>
                </a:cubicBezTo>
                <a:cubicBezTo>
                  <a:pt x="241" y="723"/>
                  <a:pt x="240" y="723"/>
                  <a:pt x="240" y="723"/>
                </a:cubicBezTo>
                <a:cubicBezTo>
                  <a:pt x="240" y="722"/>
                  <a:pt x="239" y="720"/>
                  <a:pt x="239" y="720"/>
                </a:cubicBezTo>
                <a:cubicBezTo>
                  <a:pt x="239" y="720"/>
                  <a:pt x="239" y="719"/>
                  <a:pt x="238" y="719"/>
                </a:cubicBezTo>
                <a:cubicBezTo>
                  <a:pt x="238" y="718"/>
                  <a:pt x="237" y="717"/>
                  <a:pt x="237" y="717"/>
                </a:cubicBezTo>
                <a:cubicBezTo>
                  <a:pt x="237" y="716"/>
                  <a:pt x="236" y="715"/>
                  <a:pt x="236" y="714"/>
                </a:cubicBezTo>
                <a:cubicBezTo>
                  <a:pt x="235" y="713"/>
                  <a:pt x="235" y="712"/>
                  <a:pt x="235" y="712"/>
                </a:cubicBezTo>
                <a:cubicBezTo>
                  <a:pt x="235" y="712"/>
                  <a:pt x="235" y="712"/>
                  <a:pt x="235" y="712"/>
                </a:cubicBezTo>
                <a:cubicBezTo>
                  <a:pt x="235" y="711"/>
                  <a:pt x="234" y="711"/>
                  <a:pt x="234" y="711"/>
                </a:cubicBezTo>
                <a:cubicBezTo>
                  <a:pt x="234" y="710"/>
                  <a:pt x="233" y="708"/>
                  <a:pt x="233" y="707"/>
                </a:cubicBezTo>
                <a:cubicBezTo>
                  <a:pt x="233" y="707"/>
                  <a:pt x="232" y="707"/>
                  <a:pt x="232" y="707"/>
                </a:cubicBezTo>
                <a:cubicBezTo>
                  <a:pt x="232" y="706"/>
                  <a:pt x="232" y="705"/>
                  <a:pt x="232" y="705"/>
                </a:cubicBezTo>
                <a:cubicBezTo>
                  <a:pt x="232" y="705"/>
                  <a:pt x="232" y="705"/>
                  <a:pt x="232" y="704"/>
                </a:cubicBezTo>
                <a:cubicBezTo>
                  <a:pt x="232" y="704"/>
                  <a:pt x="231" y="704"/>
                  <a:pt x="231" y="704"/>
                </a:cubicBezTo>
                <a:cubicBezTo>
                  <a:pt x="230" y="703"/>
                  <a:pt x="230" y="702"/>
                  <a:pt x="230" y="701"/>
                </a:cubicBezTo>
                <a:cubicBezTo>
                  <a:pt x="230" y="701"/>
                  <a:pt x="230" y="701"/>
                  <a:pt x="230" y="701"/>
                </a:cubicBezTo>
                <a:cubicBezTo>
                  <a:pt x="229" y="699"/>
                  <a:pt x="229" y="698"/>
                  <a:pt x="229" y="696"/>
                </a:cubicBezTo>
                <a:cubicBezTo>
                  <a:pt x="229" y="696"/>
                  <a:pt x="228" y="697"/>
                  <a:pt x="228" y="696"/>
                </a:cubicBezTo>
                <a:cubicBezTo>
                  <a:pt x="228" y="696"/>
                  <a:pt x="228" y="695"/>
                  <a:pt x="228" y="695"/>
                </a:cubicBezTo>
                <a:cubicBezTo>
                  <a:pt x="227" y="695"/>
                  <a:pt x="228" y="693"/>
                  <a:pt x="228" y="692"/>
                </a:cubicBezTo>
                <a:cubicBezTo>
                  <a:pt x="227" y="691"/>
                  <a:pt x="226" y="695"/>
                  <a:pt x="226" y="694"/>
                </a:cubicBezTo>
                <a:cubicBezTo>
                  <a:pt x="224" y="685"/>
                  <a:pt x="222" y="673"/>
                  <a:pt x="223" y="665"/>
                </a:cubicBezTo>
                <a:cubicBezTo>
                  <a:pt x="223" y="664"/>
                  <a:pt x="223" y="663"/>
                  <a:pt x="223" y="663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1"/>
                  <a:pt x="223" y="660"/>
                </a:cubicBezTo>
                <a:cubicBezTo>
                  <a:pt x="223" y="660"/>
                  <a:pt x="224" y="660"/>
                  <a:pt x="224" y="660"/>
                </a:cubicBezTo>
                <a:cubicBezTo>
                  <a:pt x="224" y="658"/>
                  <a:pt x="224" y="650"/>
                  <a:pt x="225" y="649"/>
                </a:cubicBezTo>
                <a:cubicBezTo>
                  <a:pt x="225" y="649"/>
                  <a:pt x="225" y="649"/>
                  <a:pt x="225" y="648"/>
                </a:cubicBezTo>
                <a:cubicBezTo>
                  <a:pt x="225" y="648"/>
                  <a:pt x="226" y="648"/>
                  <a:pt x="226" y="648"/>
                </a:cubicBezTo>
                <a:cubicBezTo>
                  <a:pt x="226" y="648"/>
                  <a:pt x="225" y="648"/>
                  <a:pt x="226" y="647"/>
                </a:cubicBezTo>
                <a:cubicBezTo>
                  <a:pt x="226" y="646"/>
                  <a:pt x="227" y="645"/>
                  <a:pt x="227" y="644"/>
                </a:cubicBezTo>
                <a:cubicBezTo>
                  <a:pt x="227" y="643"/>
                  <a:pt x="228" y="643"/>
                  <a:pt x="228" y="642"/>
                </a:cubicBezTo>
                <a:cubicBezTo>
                  <a:pt x="228" y="642"/>
                  <a:pt x="228" y="642"/>
                  <a:pt x="228" y="642"/>
                </a:cubicBezTo>
                <a:cubicBezTo>
                  <a:pt x="229" y="640"/>
                  <a:pt x="229" y="639"/>
                  <a:pt x="230" y="639"/>
                </a:cubicBezTo>
                <a:cubicBezTo>
                  <a:pt x="230" y="639"/>
                  <a:pt x="230" y="638"/>
                  <a:pt x="230" y="638"/>
                </a:cubicBezTo>
                <a:cubicBezTo>
                  <a:pt x="230" y="637"/>
                  <a:pt x="231" y="637"/>
                  <a:pt x="231" y="636"/>
                </a:cubicBezTo>
                <a:cubicBezTo>
                  <a:pt x="233" y="635"/>
                  <a:pt x="234" y="633"/>
                  <a:pt x="236" y="632"/>
                </a:cubicBezTo>
                <a:cubicBezTo>
                  <a:pt x="243" y="626"/>
                  <a:pt x="251" y="621"/>
                  <a:pt x="260" y="623"/>
                </a:cubicBezTo>
                <a:cubicBezTo>
                  <a:pt x="266" y="623"/>
                  <a:pt x="273" y="626"/>
                  <a:pt x="277" y="630"/>
                </a:cubicBezTo>
                <a:cubicBezTo>
                  <a:pt x="281" y="635"/>
                  <a:pt x="280" y="641"/>
                  <a:pt x="278" y="646"/>
                </a:cubicBezTo>
                <a:cubicBezTo>
                  <a:pt x="278" y="647"/>
                  <a:pt x="276" y="648"/>
                  <a:pt x="276" y="647"/>
                </a:cubicBezTo>
                <a:cubicBezTo>
                  <a:pt x="276" y="646"/>
                  <a:pt x="276" y="645"/>
                  <a:pt x="276" y="644"/>
                </a:cubicBezTo>
                <a:cubicBezTo>
                  <a:pt x="276" y="642"/>
                  <a:pt x="274" y="639"/>
                  <a:pt x="272" y="638"/>
                </a:cubicBezTo>
                <a:cubicBezTo>
                  <a:pt x="268" y="634"/>
                  <a:pt x="262" y="634"/>
                  <a:pt x="258" y="637"/>
                </a:cubicBezTo>
                <a:cubicBezTo>
                  <a:pt x="254" y="639"/>
                  <a:pt x="250" y="644"/>
                  <a:pt x="251" y="653"/>
                </a:cubicBezTo>
                <a:cubicBezTo>
                  <a:pt x="251" y="660"/>
                  <a:pt x="256" y="667"/>
                  <a:pt x="261" y="671"/>
                </a:cubicBezTo>
                <a:cubicBezTo>
                  <a:pt x="268" y="675"/>
                  <a:pt x="277" y="676"/>
                  <a:pt x="284" y="674"/>
                </a:cubicBezTo>
                <a:cubicBezTo>
                  <a:pt x="293" y="672"/>
                  <a:pt x="303" y="667"/>
                  <a:pt x="309" y="656"/>
                </a:cubicBezTo>
                <a:cubicBezTo>
                  <a:pt x="314" y="646"/>
                  <a:pt x="318" y="633"/>
                  <a:pt x="315" y="622"/>
                </a:cubicBezTo>
                <a:cubicBezTo>
                  <a:pt x="312" y="614"/>
                  <a:pt x="305" y="605"/>
                  <a:pt x="295" y="609"/>
                </a:cubicBezTo>
                <a:cubicBezTo>
                  <a:pt x="298" y="600"/>
                  <a:pt x="296" y="591"/>
                  <a:pt x="288" y="585"/>
                </a:cubicBezTo>
                <a:cubicBezTo>
                  <a:pt x="282" y="579"/>
                  <a:pt x="275" y="578"/>
                  <a:pt x="267" y="577"/>
                </a:cubicBezTo>
                <a:cubicBezTo>
                  <a:pt x="243" y="577"/>
                  <a:pt x="240" y="595"/>
                  <a:pt x="239" y="596"/>
                </a:cubicBezTo>
                <a:cubicBezTo>
                  <a:pt x="233" y="589"/>
                  <a:pt x="227" y="589"/>
                  <a:pt x="220" y="590"/>
                </a:cubicBezTo>
                <a:cubicBezTo>
                  <a:pt x="213" y="591"/>
                  <a:pt x="208" y="596"/>
                  <a:pt x="203" y="601"/>
                </a:cubicBezTo>
                <a:cubicBezTo>
                  <a:pt x="184" y="619"/>
                  <a:pt x="183" y="654"/>
                  <a:pt x="190" y="678"/>
                </a:cubicBezTo>
                <a:cubicBezTo>
                  <a:pt x="192" y="686"/>
                  <a:pt x="196" y="693"/>
                  <a:pt x="199" y="701"/>
                </a:cubicBezTo>
                <a:cubicBezTo>
                  <a:pt x="199" y="702"/>
                  <a:pt x="199" y="702"/>
                  <a:pt x="200" y="702"/>
                </a:cubicBezTo>
                <a:cubicBezTo>
                  <a:pt x="200" y="702"/>
                  <a:pt x="200" y="702"/>
                  <a:pt x="200" y="703"/>
                </a:cubicBezTo>
                <a:cubicBezTo>
                  <a:pt x="200" y="703"/>
                  <a:pt x="199" y="703"/>
                  <a:pt x="199" y="702"/>
                </a:cubicBezTo>
                <a:cubicBezTo>
                  <a:pt x="198" y="701"/>
                  <a:pt x="197" y="699"/>
                  <a:pt x="196" y="698"/>
                </a:cubicBezTo>
                <a:cubicBezTo>
                  <a:pt x="195" y="697"/>
                  <a:pt x="194" y="696"/>
                  <a:pt x="194" y="695"/>
                </a:cubicBezTo>
                <a:cubicBezTo>
                  <a:pt x="194" y="695"/>
                  <a:pt x="193" y="695"/>
                  <a:pt x="193" y="695"/>
                </a:cubicBezTo>
                <a:cubicBezTo>
                  <a:pt x="193" y="694"/>
                  <a:pt x="193" y="694"/>
                  <a:pt x="193" y="694"/>
                </a:cubicBezTo>
                <a:cubicBezTo>
                  <a:pt x="192" y="693"/>
                  <a:pt x="192" y="693"/>
                  <a:pt x="192" y="692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1" y="692"/>
                  <a:pt x="192" y="692"/>
                  <a:pt x="192" y="691"/>
                </a:cubicBezTo>
                <a:cubicBezTo>
                  <a:pt x="192" y="691"/>
                  <a:pt x="191" y="691"/>
                  <a:pt x="191" y="690"/>
                </a:cubicBezTo>
                <a:cubicBezTo>
                  <a:pt x="190" y="690"/>
                  <a:pt x="190" y="689"/>
                  <a:pt x="189" y="688"/>
                </a:cubicBezTo>
                <a:cubicBezTo>
                  <a:pt x="188" y="687"/>
                  <a:pt x="188" y="685"/>
                  <a:pt x="187" y="685"/>
                </a:cubicBezTo>
                <a:cubicBezTo>
                  <a:pt x="187" y="684"/>
                  <a:pt x="187" y="684"/>
                  <a:pt x="187" y="684"/>
                </a:cubicBezTo>
                <a:cubicBezTo>
                  <a:pt x="186" y="683"/>
                  <a:pt x="186" y="683"/>
                  <a:pt x="186" y="683"/>
                </a:cubicBezTo>
                <a:cubicBezTo>
                  <a:pt x="186" y="682"/>
                  <a:pt x="185" y="681"/>
                  <a:pt x="185" y="681"/>
                </a:cubicBezTo>
                <a:cubicBezTo>
                  <a:pt x="185" y="681"/>
                  <a:pt x="185" y="681"/>
                  <a:pt x="185" y="681"/>
                </a:cubicBezTo>
                <a:cubicBezTo>
                  <a:pt x="185" y="680"/>
                  <a:pt x="185" y="680"/>
                  <a:pt x="184" y="679"/>
                </a:cubicBezTo>
                <a:cubicBezTo>
                  <a:pt x="184" y="678"/>
                  <a:pt x="183" y="678"/>
                  <a:pt x="183" y="677"/>
                </a:cubicBezTo>
                <a:cubicBezTo>
                  <a:pt x="182" y="676"/>
                  <a:pt x="182" y="676"/>
                  <a:pt x="182" y="675"/>
                </a:cubicBezTo>
                <a:cubicBezTo>
                  <a:pt x="182" y="674"/>
                  <a:pt x="182" y="674"/>
                  <a:pt x="181" y="674"/>
                </a:cubicBezTo>
                <a:cubicBezTo>
                  <a:pt x="181" y="674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2"/>
                  <a:pt x="181" y="673"/>
                  <a:pt x="180" y="673"/>
                </a:cubicBezTo>
                <a:cubicBezTo>
                  <a:pt x="180" y="672"/>
                  <a:pt x="181" y="672"/>
                  <a:pt x="181" y="672"/>
                </a:cubicBezTo>
                <a:cubicBezTo>
                  <a:pt x="180" y="672"/>
                  <a:pt x="180" y="672"/>
                  <a:pt x="180" y="671"/>
                </a:cubicBezTo>
                <a:cubicBezTo>
                  <a:pt x="180" y="671"/>
                  <a:pt x="180" y="670"/>
                  <a:pt x="179" y="670"/>
                </a:cubicBezTo>
                <a:cubicBezTo>
                  <a:pt x="179" y="669"/>
                  <a:pt x="178" y="667"/>
                  <a:pt x="178" y="667"/>
                </a:cubicBezTo>
                <a:cubicBezTo>
                  <a:pt x="178" y="666"/>
                  <a:pt x="178" y="666"/>
                  <a:pt x="178" y="666"/>
                </a:cubicBezTo>
                <a:cubicBezTo>
                  <a:pt x="178" y="666"/>
                  <a:pt x="177" y="666"/>
                  <a:pt x="177" y="666"/>
                </a:cubicBezTo>
                <a:cubicBezTo>
                  <a:pt x="177" y="666"/>
                  <a:pt x="178" y="665"/>
                  <a:pt x="177" y="665"/>
                </a:cubicBezTo>
                <a:cubicBezTo>
                  <a:pt x="177" y="665"/>
                  <a:pt x="177" y="665"/>
                  <a:pt x="177" y="665"/>
                </a:cubicBezTo>
                <a:cubicBezTo>
                  <a:pt x="177" y="665"/>
                  <a:pt x="177" y="664"/>
                  <a:pt x="177" y="664"/>
                </a:cubicBezTo>
                <a:cubicBezTo>
                  <a:pt x="177" y="664"/>
                  <a:pt x="177" y="664"/>
                  <a:pt x="176" y="663"/>
                </a:cubicBezTo>
                <a:cubicBezTo>
                  <a:pt x="176" y="663"/>
                  <a:pt x="176" y="662"/>
                  <a:pt x="176" y="661"/>
                </a:cubicBezTo>
                <a:cubicBezTo>
                  <a:pt x="175" y="660"/>
                  <a:pt x="175" y="660"/>
                  <a:pt x="175" y="659"/>
                </a:cubicBezTo>
                <a:cubicBezTo>
                  <a:pt x="175" y="659"/>
                  <a:pt x="175" y="659"/>
                  <a:pt x="175" y="659"/>
                </a:cubicBezTo>
                <a:cubicBezTo>
                  <a:pt x="175" y="658"/>
                  <a:pt x="174" y="658"/>
                  <a:pt x="174" y="658"/>
                </a:cubicBezTo>
                <a:cubicBezTo>
                  <a:pt x="174" y="656"/>
                  <a:pt x="173" y="654"/>
                  <a:pt x="173" y="653"/>
                </a:cubicBezTo>
                <a:cubicBezTo>
                  <a:pt x="173" y="652"/>
                  <a:pt x="173" y="652"/>
                  <a:pt x="172" y="652"/>
                </a:cubicBezTo>
                <a:cubicBezTo>
                  <a:pt x="172" y="651"/>
                  <a:pt x="172" y="650"/>
                  <a:pt x="172" y="650"/>
                </a:cubicBezTo>
                <a:cubicBezTo>
                  <a:pt x="172" y="650"/>
                  <a:pt x="172" y="650"/>
                  <a:pt x="172" y="650"/>
                </a:cubicBezTo>
                <a:cubicBezTo>
                  <a:pt x="172" y="650"/>
                  <a:pt x="172" y="649"/>
                  <a:pt x="172" y="649"/>
                </a:cubicBezTo>
                <a:cubicBezTo>
                  <a:pt x="172" y="649"/>
                  <a:pt x="171" y="648"/>
                  <a:pt x="171" y="648"/>
                </a:cubicBezTo>
                <a:cubicBezTo>
                  <a:pt x="171" y="647"/>
                  <a:pt x="170" y="645"/>
                  <a:pt x="170" y="644"/>
                </a:cubicBezTo>
                <a:cubicBezTo>
                  <a:pt x="170" y="643"/>
                  <a:pt x="169" y="643"/>
                  <a:pt x="169" y="642"/>
                </a:cubicBezTo>
                <a:cubicBezTo>
                  <a:pt x="169" y="641"/>
                  <a:pt x="169" y="641"/>
                  <a:pt x="169" y="641"/>
                </a:cubicBezTo>
                <a:cubicBezTo>
                  <a:pt x="168" y="639"/>
                  <a:pt x="168" y="637"/>
                  <a:pt x="168" y="636"/>
                </a:cubicBezTo>
                <a:cubicBezTo>
                  <a:pt x="168" y="636"/>
                  <a:pt x="167" y="635"/>
                  <a:pt x="167" y="635"/>
                </a:cubicBezTo>
                <a:cubicBezTo>
                  <a:pt x="167" y="634"/>
                  <a:pt x="167" y="635"/>
                  <a:pt x="167" y="635"/>
                </a:cubicBezTo>
                <a:cubicBezTo>
                  <a:pt x="167" y="634"/>
                  <a:pt x="167" y="634"/>
                  <a:pt x="167" y="633"/>
                </a:cubicBezTo>
                <a:cubicBezTo>
                  <a:pt x="167" y="633"/>
                  <a:pt x="166" y="633"/>
                  <a:pt x="166" y="633"/>
                </a:cubicBezTo>
                <a:cubicBezTo>
                  <a:pt x="166" y="631"/>
                  <a:pt x="166" y="631"/>
                  <a:pt x="166" y="630"/>
                </a:cubicBezTo>
                <a:cubicBezTo>
                  <a:pt x="166" y="630"/>
                  <a:pt x="166" y="630"/>
                  <a:pt x="166" y="630"/>
                </a:cubicBezTo>
                <a:cubicBezTo>
                  <a:pt x="165" y="628"/>
                  <a:pt x="165" y="626"/>
                  <a:pt x="165" y="625"/>
                </a:cubicBezTo>
                <a:cubicBezTo>
                  <a:pt x="165" y="623"/>
                  <a:pt x="165" y="621"/>
                  <a:pt x="165" y="621"/>
                </a:cubicBezTo>
                <a:cubicBezTo>
                  <a:pt x="164" y="620"/>
                  <a:pt x="165" y="619"/>
                  <a:pt x="164" y="619"/>
                </a:cubicBezTo>
                <a:cubicBezTo>
                  <a:pt x="164" y="618"/>
                  <a:pt x="164" y="616"/>
                  <a:pt x="164" y="615"/>
                </a:cubicBezTo>
                <a:cubicBezTo>
                  <a:pt x="163" y="613"/>
                  <a:pt x="163" y="612"/>
                  <a:pt x="163" y="611"/>
                </a:cubicBezTo>
                <a:cubicBezTo>
                  <a:pt x="163" y="608"/>
                  <a:pt x="162" y="604"/>
                  <a:pt x="162" y="602"/>
                </a:cubicBezTo>
                <a:cubicBezTo>
                  <a:pt x="162" y="601"/>
                  <a:pt x="162" y="600"/>
                  <a:pt x="162" y="599"/>
                </a:cubicBezTo>
                <a:cubicBezTo>
                  <a:pt x="162" y="597"/>
                  <a:pt x="162" y="596"/>
                  <a:pt x="162" y="595"/>
                </a:cubicBezTo>
                <a:cubicBezTo>
                  <a:pt x="162" y="594"/>
                  <a:pt x="162" y="594"/>
                  <a:pt x="162" y="594"/>
                </a:cubicBezTo>
                <a:cubicBezTo>
                  <a:pt x="162" y="592"/>
                  <a:pt x="162" y="590"/>
                  <a:pt x="162" y="588"/>
                </a:cubicBezTo>
                <a:cubicBezTo>
                  <a:pt x="162" y="588"/>
                  <a:pt x="162" y="587"/>
                  <a:pt x="162" y="587"/>
                </a:cubicBezTo>
                <a:cubicBezTo>
                  <a:pt x="161" y="584"/>
                  <a:pt x="162" y="581"/>
                  <a:pt x="162" y="578"/>
                </a:cubicBezTo>
                <a:cubicBezTo>
                  <a:pt x="162" y="575"/>
                  <a:pt x="162" y="572"/>
                  <a:pt x="162" y="569"/>
                </a:cubicBezTo>
                <a:cubicBezTo>
                  <a:pt x="162" y="569"/>
                  <a:pt x="162" y="569"/>
                  <a:pt x="162" y="568"/>
                </a:cubicBezTo>
                <a:cubicBezTo>
                  <a:pt x="163" y="566"/>
                  <a:pt x="162" y="565"/>
                  <a:pt x="163" y="563"/>
                </a:cubicBezTo>
                <a:cubicBezTo>
                  <a:pt x="163" y="562"/>
                  <a:pt x="163" y="562"/>
                  <a:pt x="163" y="561"/>
                </a:cubicBezTo>
                <a:cubicBezTo>
                  <a:pt x="163" y="560"/>
                  <a:pt x="163" y="558"/>
                  <a:pt x="164" y="558"/>
                </a:cubicBezTo>
                <a:cubicBezTo>
                  <a:pt x="164" y="556"/>
                  <a:pt x="164" y="554"/>
                  <a:pt x="164" y="553"/>
                </a:cubicBezTo>
                <a:cubicBezTo>
                  <a:pt x="164" y="552"/>
                  <a:pt x="164" y="550"/>
                  <a:pt x="165" y="550"/>
                </a:cubicBezTo>
                <a:cubicBezTo>
                  <a:pt x="165" y="548"/>
                  <a:pt x="165" y="547"/>
                  <a:pt x="165" y="546"/>
                </a:cubicBezTo>
                <a:cubicBezTo>
                  <a:pt x="165" y="545"/>
                  <a:pt x="165" y="545"/>
                  <a:pt x="165" y="544"/>
                </a:cubicBezTo>
                <a:cubicBezTo>
                  <a:pt x="166" y="544"/>
                  <a:pt x="165" y="543"/>
                  <a:pt x="165" y="543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6" y="541"/>
                  <a:pt x="166" y="541"/>
                  <a:pt x="166" y="540"/>
                </a:cubicBezTo>
                <a:cubicBezTo>
                  <a:pt x="166" y="538"/>
                  <a:pt x="167" y="537"/>
                  <a:pt x="167" y="535"/>
                </a:cubicBezTo>
                <a:cubicBezTo>
                  <a:pt x="168" y="532"/>
                  <a:pt x="168" y="530"/>
                  <a:pt x="169" y="527"/>
                </a:cubicBezTo>
                <a:cubicBezTo>
                  <a:pt x="169" y="525"/>
                  <a:pt x="170" y="524"/>
                  <a:pt x="170" y="522"/>
                </a:cubicBezTo>
                <a:cubicBezTo>
                  <a:pt x="170" y="521"/>
                  <a:pt x="171" y="521"/>
                  <a:pt x="171" y="520"/>
                </a:cubicBezTo>
                <a:cubicBezTo>
                  <a:pt x="171" y="519"/>
                  <a:pt x="171" y="518"/>
                  <a:pt x="171" y="518"/>
                </a:cubicBezTo>
                <a:cubicBezTo>
                  <a:pt x="172" y="517"/>
                  <a:pt x="172" y="515"/>
                  <a:pt x="173" y="514"/>
                </a:cubicBezTo>
                <a:cubicBezTo>
                  <a:pt x="173" y="514"/>
                  <a:pt x="173" y="513"/>
                  <a:pt x="173" y="513"/>
                </a:cubicBezTo>
                <a:cubicBezTo>
                  <a:pt x="173" y="512"/>
                  <a:pt x="173" y="512"/>
                  <a:pt x="173" y="512"/>
                </a:cubicBezTo>
                <a:cubicBezTo>
                  <a:pt x="174" y="511"/>
                  <a:pt x="173" y="511"/>
                  <a:pt x="174" y="510"/>
                </a:cubicBezTo>
                <a:cubicBezTo>
                  <a:pt x="175" y="507"/>
                  <a:pt x="175" y="505"/>
                  <a:pt x="176" y="503"/>
                </a:cubicBezTo>
                <a:cubicBezTo>
                  <a:pt x="176" y="502"/>
                  <a:pt x="177" y="502"/>
                  <a:pt x="177" y="501"/>
                </a:cubicBezTo>
                <a:cubicBezTo>
                  <a:pt x="177" y="501"/>
                  <a:pt x="177" y="500"/>
                  <a:pt x="177" y="500"/>
                </a:cubicBezTo>
                <a:cubicBezTo>
                  <a:pt x="177" y="500"/>
                  <a:pt x="177" y="499"/>
                  <a:pt x="177" y="499"/>
                </a:cubicBezTo>
                <a:cubicBezTo>
                  <a:pt x="177" y="499"/>
                  <a:pt x="178" y="499"/>
                  <a:pt x="178" y="498"/>
                </a:cubicBezTo>
                <a:cubicBezTo>
                  <a:pt x="178" y="498"/>
                  <a:pt x="178" y="497"/>
                  <a:pt x="179" y="496"/>
                </a:cubicBezTo>
                <a:cubicBezTo>
                  <a:pt x="179" y="495"/>
                  <a:pt x="178" y="495"/>
                  <a:pt x="178" y="493"/>
                </a:cubicBezTo>
                <a:cubicBezTo>
                  <a:pt x="178" y="492"/>
                  <a:pt x="179" y="492"/>
                  <a:pt x="179" y="491"/>
                </a:cubicBezTo>
                <a:cubicBezTo>
                  <a:pt x="179" y="491"/>
                  <a:pt x="180" y="491"/>
                  <a:pt x="180" y="491"/>
                </a:cubicBezTo>
                <a:cubicBezTo>
                  <a:pt x="180" y="491"/>
                  <a:pt x="181" y="491"/>
                  <a:pt x="181" y="490"/>
                </a:cubicBezTo>
                <a:cubicBezTo>
                  <a:pt x="181" y="490"/>
                  <a:pt x="181" y="489"/>
                  <a:pt x="181" y="489"/>
                </a:cubicBezTo>
                <a:cubicBezTo>
                  <a:pt x="181" y="488"/>
                  <a:pt x="181" y="487"/>
                  <a:pt x="182" y="487"/>
                </a:cubicBezTo>
                <a:cubicBezTo>
                  <a:pt x="182" y="487"/>
                  <a:pt x="183" y="487"/>
                  <a:pt x="183" y="486"/>
                </a:cubicBezTo>
                <a:cubicBezTo>
                  <a:pt x="183" y="485"/>
                  <a:pt x="183" y="485"/>
                  <a:pt x="184" y="484"/>
                </a:cubicBezTo>
                <a:cubicBezTo>
                  <a:pt x="184" y="484"/>
                  <a:pt x="184" y="483"/>
                  <a:pt x="184" y="483"/>
                </a:cubicBezTo>
                <a:cubicBezTo>
                  <a:pt x="185" y="483"/>
                  <a:pt x="185" y="483"/>
                  <a:pt x="185" y="482"/>
                </a:cubicBezTo>
                <a:cubicBezTo>
                  <a:pt x="185" y="482"/>
                  <a:pt x="186" y="482"/>
                  <a:pt x="186" y="482"/>
                </a:cubicBezTo>
                <a:cubicBezTo>
                  <a:pt x="186" y="480"/>
                  <a:pt x="188" y="478"/>
                  <a:pt x="189" y="477"/>
                </a:cubicBezTo>
                <a:cubicBezTo>
                  <a:pt x="189" y="476"/>
                  <a:pt x="189" y="476"/>
                  <a:pt x="189" y="476"/>
                </a:cubicBezTo>
                <a:cubicBezTo>
                  <a:pt x="190" y="476"/>
                  <a:pt x="190" y="476"/>
                  <a:pt x="190" y="476"/>
                </a:cubicBezTo>
                <a:cubicBezTo>
                  <a:pt x="191" y="475"/>
                  <a:pt x="191" y="475"/>
                  <a:pt x="191" y="475"/>
                </a:cubicBezTo>
                <a:cubicBezTo>
                  <a:pt x="191" y="475"/>
                  <a:pt x="191" y="474"/>
                  <a:pt x="192" y="474"/>
                </a:cubicBezTo>
                <a:cubicBezTo>
                  <a:pt x="192" y="473"/>
                  <a:pt x="192" y="472"/>
                  <a:pt x="192" y="472"/>
                </a:cubicBezTo>
                <a:cubicBezTo>
                  <a:pt x="192" y="472"/>
                  <a:pt x="193" y="471"/>
                  <a:pt x="193" y="471"/>
                </a:cubicBezTo>
                <a:cubicBezTo>
                  <a:pt x="193" y="470"/>
                  <a:pt x="192" y="470"/>
                  <a:pt x="192" y="470"/>
                </a:cubicBezTo>
                <a:cubicBezTo>
                  <a:pt x="193" y="469"/>
                  <a:pt x="193" y="470"/>
                  <a:pt x="194" y="470"/>
                </a:cubicBezTo>
                <a:cubicBezTo>
                  <a:pt x="194" y="469"/>
                  <a:pt x="194" y="469"/>
                  <a:pt x="194" y="469"/>
                </a:cubicBezTo>
                <a:cubicBezTo>
                  <a:pt x="194" y="469"/>
                  <a:pt x="194" y="468"/>
                  <a:pt x="194" y="468"/>
                </a:cubicBezTo>
                <a:cubicBezTo>
                  <a:pt x="194" y="468"/>
                  <a:pt x="195" y="467"/>
                  <a:pt x="195" y="467"/>
                </a:cubicBezTo>
                <a:cubicBezTo>
                  <a:pt x="195" y="467"/>
                  <a:pt x="196" y="462"/>
                  <a:pt x="196" y="462"/>
                </a:cubicBezTo>
                <a:cubicBezTo>
                  <a:pt x="197" y="462"/>
                  <a:pt x="197" y="461"/>
                  <a:pt x="197" y="461"/>
                </a:cubicBezTo>
                <a:cubicBezTo>
                  <a:pt x="197" y="460"/>
                  <a:pt x="197" y="459"/>
                  <a:pt x="197" y="459"/>
                </a:cubicBezTo>
                <a:cubicBezTo>
                  <a:pt x="198" y="458"/>
                  <a:pt x="199" y="459"/>
                  <a:pt x="199" y="458"/>
                </a:cubicBezTo>
                <a:cubicBezTo>
                  <a:pt x="199" y="458"/>
                  <a:pt x="199" y="458"/>
                  <a:pt x="199" y="458"/>
                </a:cubicBezTo>
                <a:cubicBezTo>
                  <a:pt x="199" y="457"/>
                  <a:pt x="200" y="457"/>
                  <a:pt x="201" y="457"/>
                </a:cubicBezTo>
                <a:cubicBezTo>
                  <a:pt x="201" y="455"/>
                  <a:pt x="203" y="454"/>
                  <a:pt x="203" y="452"/>
                </a:cubicBezTo>
                <a:cubicBezTo>
                  <a:pt x="205" y="452"/>
                  <a:pt x="206" y="449"/>
                  <a:pt x="207" y="448"/>
                </a:cubicBezTo>
                <a:cubicBezTo>
                  <a:pt x="208" y="448"/>
                  <a:pt x="209" y="448"/>
                  <a:pt x="209" y="447"/>
                </a:cubicBezTo>
                <a:cubicBezTo>
                  <a:pt x="210" y="446"/>
                  <a:pt x="211" y="445"/>
                  <a:pt x="212" y="444"/>
                </a:cubicBezTo>
                <a:cubicBezTo>
                  <a:pt x="212" y="444"/>
                  <a:pt x="213" y="444"/>
                  <a:pt x="213" y="443"/>
                </a:cubicBezTo>
                <a:cubicBezTo>
                  <a:pt x="214" y="443"/>
                  <a:pt x="215" y="442"/>
                  <a:pt x="215" y="442"/>
                </a:cubicBezTo>
                <a:cubicBezTo>
                  <a:pt x="216" y="442"/>
                  <a:pt x="215" y="439"/>
                  <a:pt x="216" y="439"/>
                </a:cubicBezTo>
                <a:cubicBezTo>
                  <a:pt x="216" y="439"/>
                  <a:pt x="217" y="438"/>
                  <a:pt x="218" y="438"/>
                </a:cubicBezTo>
                <a:cubicBezTo>
                  <a:pt x="219" y="438"/>
                  <a:pt x="218" y="438"/>
                  <a:pt x="218" y="438"/>
                </a:cubicBezTo>
                <a:cubicBezTo>
                  <a:pt x="219" y="437"/>
                  <a:pt x="219" y="435"/>
                  <a:pt x="219" y="434"/>
                </a:cubicBezTo>
                <a:cubicBezTo>
                  <a:pt x="219" y="434"/>
                  <a:pt x="219" y="434"/>
                  <a:pt x="220" y="434"/>
                </a:cubicBezTo>
                <a:cubicBezTo>
                  <a:pt x="220" y="433"/>
                  <a:pt x="220" y="435"/>
                  <a:pt x="221" y="434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2" y="433"/>
                  <a:pt x="222" y="433"/>
                  <a:pt x="222" y="433"/>
                </a:cubicBezTo>
                <a:cubicBezTo>
                  <a:pt x="222" y="433"/>
                  <a:pt x="223" y="433"/>
                  <a:pt x="223" y="433"/>
                </a:cubicBezTo>
                <a:cubicBezTo>
                  <a:pt x="224" y="432"/>
                  <a:pt x="223" y="432"/>
                  <a:pt x="224" y="432"/>
                </a:cubicBezTo>
                <a:cubicBezTo>
                  <a:pt x="225" y="432"/>
                  <a:pt x="225" y="433"/>
                  <a:pt x="226" y="432"/>
                </a:cubicBezTo>
                <a:cubicBezTo>
                  <a:pt x="226" y="432"/>
                  <a:pt x="226" y="431"/>
                  <a:pt x="226" y="430"/>
                </a:cubicBezTo>
                <a:cubicBezTo>
                  <a:pt x="226" y="430"/>
                  <a:pt x="226" y="431"/>
                  <a:pt x="226" y="430"/>
                </a:cubicBezTo>
                <a:cubicBezTo>
                  <a:pt x="226" y="430"/>
                  <a:pt x="227" y="430"/>
                  <a:pt x="227" y="430"/>
                </a:cubicBezTo>
                <a:cubicBezTo>
                  <a:pt x="228" y="429"/>
                  <a:pt x="228" y="428"/>
                  <a:pt x="229" y="427"/>
                </a:cubicBezTo>
                <a:cubicBezTo>
                  <a:pt x="229" y="427"/>
                  <a:pt x="230" y="426"/>
                  <a:pt x="230" y="425"/>
                </a:cubicBezTo>
                <a:cubicBezTo>
                  <a:pt x="230" y="425"/>
                  <a:pt x="231" y="425"/>
                  <a:pt x="231" y="425"/>
                </a:cubicBezTo>
                <a:cubicBezTo>
                  <a:pt x="232" y="424"/>
                  <a:pt x="232" y="424"/>
                  <a:pt x="232" y="424"/>
                </a:cubicBezTo>
                <a:cubicBezTo>
                  <a:pt x="233" y="423"/>
                  <a:pt x="234" y="422"/>
                  <a:pt x="235" y="422"/>
                </a:cubicBezTo>
                <a:cubicBezTo>
                  <a:pt x="236" y="421"/>
                  <a:pt x="237" y="422"/>
                  <a:pt x="238" y="421"/>
                </a:cubicBezTo>
                <a:cubicBezTo>
                  <a:pt x="239" y="421"/>
                  <a:pt x="239" y="420"/>
                  <a:pt x="239" y="421"/>
                </a:cubicBezTo>
                <a:cubicBezTo>
                  <a:pt x="240" y="421"/>
                  <a:pt x="240" y="423"/>
                  <a:pt x="240" y="423"/>
                </a:cubicBezTo>
                <a:cubicBezTo>
                  <a:pt x="240" y="423"/>
                  <a:pt x="241" y="423"/>
                  <a:pt x="241" y="423"/>
                </a:cubicBezTo>
                <a:cubicBezTo>
                  <a:pt x="241" y="423"/>
                  <a:pt x="242" y="424"/>
                  <a:pt x="242" y="423"/>
                </a:cubicBezTo>
                <a:cubicBezTo>
                  <a:pt x="243" y="423"/>
                  <a:pt x="243" y="423"/>
                  <a:pt x="243" y="422"/>
                </a:cubicBezTo>
                <a:cubicBezTo>
                  <a:pt x="243" y="422"/>
                  <a:pt x="244" y="422"/>
                  <a:pt x="244" y="422"/>
                </a:cubicBezTo>
                <a:cubicBezTo>
                  <a:pt x="245" y="422"/>
                  <a:pt x="245" y="422"/>
                  <a:pt x="246" y="421"/>
                </a:cubicBezTo>
                <a:cubicBezTo>
                  <a:pt x="246" y="421"/>
                  <a:pt x="247" y="421"/>
                  <a:pt x="247" y="421"/>
                </a:cubicBezTo>
                <a:cubicBezTo>
                  <a:pt x="247" y="421"/>
                  <a:pt x="247" y="421"/>
                  <a:pt x="247" y="420"/>
                </a:cubicBezTo>
                <a:cubicBezTo>
                  <a:pt x="248" y="420"/>
                  <a:pt x="248" y="420"/>
                  <a:pt x="249" y="420"/>
                </a:cubicBezTo>
                <a:cubicBezTo>
                  <a:pt x="249" y="420"/>
                  <a:pt x="250" y="420"/>
                  <a:pt x="250" y="419"/>
                </a:cubicBezTo>
                <a:cubicBezTo>
                  <a:pt x="250" y="419"/>
                  <a:pt x="251" y="419"/>
                  <a:pt x="251" y="419"/>
                </a:cubicBezTo>
                <a:cubicBezTo>
                  <a:pt x="251" y="419"/>
                  <a:pt x="251" y="419"/>
                  <a:pt x="252" y="419"/>
                </a:cubicBezTo>
                <a:cubicBezTo>
                  <a:pt x="252" y="419"/>
                  <a:pt x="252" y="419"/>
                  <a:pt x="252" y="419"/>
                </a:cubicBezTo>
                <a:cubicBezTo>
                  <a:pt x="252" y="419"/>
                  <a:pt x="253" y="418"/>
                  <a:pt x="253" y="418"/>
                </a:cubicBezTo>
                <a:cubicBezTo>
                  <a:pt x="254" y="418"/>
                  <a:pt x="254" y="418"/>
                  <a:pt x="254" y="418"/>
                </a:cubicBezTo>
                <a:cubicBezTo>
                  <a:pt x="255" y="417"/>
                  <a:pt x="255" y="418"/>
                  <a:pt x="256" y="418"/>
                </a:cubicBezTo>
                <a:cubicBezTo>
                  <a:pt x="256" y="418"/>
                  <a:pt x="256" y="418"/>
                  <a:pt x="257" y="418"/>
                </a:cubicBezTo>
                <a:cubicBezTo>
                  <a:pt x="258" y="417"/>
                  <a:pt x="258" y="417"/>
                  <a:pt x="258" y="417"/>
                </a:cubicBezTo>
                <a:cubicBezTo>
                  <a:pt x="259" y="417"/>
                  <a:pt x="259" y="418"/>
                  <a:pt x="260" y="417"/>
                </a:cubicBezTo>
                <a:cubicBezTo>
                  <a:pt x="260" y="417"/>
                  <a:pt x="261" y="417"/>
                  <a:pt x="261" y="417"/>
                </a:cubicBezTo>
                <a:cubicBezTo>
                  <a:pt x="261" y="417"/>
                  <a:pt x="262" y="418"/>
                  <a:pt x="263" y="418"/>
                </a:cubicBezTo>
                <a:cubicBezTo>
                  <a:pt x="264" y="417"/>
                  <a:pt x="265" y="418"/>
                  <a:pt x="267" y="418"/>
                </a:cubicBezTo>
                <a:cubicBezTo>
                  <a:pt x="267" y="418"/>
                  <a:pt x="268" y="418"/>
                  <a:pt x="268" y="417"/>
                </a:cubicBezTo>
                <a:cubicBezTo>
                  <a:pt x="269" y="417"/>
                  <a:pt x="270" y="417"/>
                  <a:pt x="270" y="417"/>
                </a:cubicBezTo>
                <a:cubicBezTo>
                  <a:pt x="270" y="417"/>
                  <a:pt x="271" y="417"/>
                  <a:pt x="271" y="417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72" y="416"/>
                  <a:pt x="271" y="416"/>
                  <a:pt x="271" y="416"/>
                </a:cubicBezTo>
                <a:cubicBezTo>
                  <a:pt x="271" y="416"/>
                  <a:pt x="271" y="415"/>
                  <a:pt x="271" y="415"/>
                </a:cubicBezTo>
                <a:cubicBezTo>
                  <a:pt x="271" y="415"/>
                  <a:pt x="271" y="415"/>
                  <a:pt x="271" y="415"/>
                </a:cubicBezTo>
                <a:cubicBezTo>
                  <a:pt x="274" y="415"/>
                  <a:pt x="274" y="415"/>
                  <a:pt x="274" y="415"/>
                </a:cubicBezTo>
                <a:cubicBezTo>
                  <a:pt x="275" y="415"/>
                  <a:pt x="275" y="416"/>
                  <a:pt x="276" y="416"/>
                </a:cubicBezTo>
                <a:cubicBezTo>
                  <a:pt x="277" y="416"/>
                  <a:pt x="278" y="416"/>
                  <a:pt x="278" y="417"/>
                </a:cubicBezTo>
                <a:cubicBezTo>
                  <a:pt x="278" y="417"/>
                  <a:pt x="278" y="416"/>
                  <a:pt x="279" y="416"/>
                </a:cubicBezTo>
                <a:cubicBezTo>
                  <a:pt x="279" y="417"/>
                  <a:pt x="281" y="416"/>
                  <a:pt x="282" y="416"/>
                </a:cubicBezTo>
                <a:cubicBezTo>
                  <a:pt x="282" y="417"/>
                  <a:pt x="283" y="417"/>
                  <a:pt x="283" y="417"/>
                </a:cubicBezTo>
                <a:cubicBezTo>
                  <a:pt x="283" y="418"/>
                  <a:pt x="284" y="418"/>
                  <a:pt x="284" y="419"/>
                </a:cubicBezTo>
                <a:cubicBezTo>
                  <a:pt x="284" y="420"/>
                  <a:pt x="285" y="419"/>
                  <a:pt x="285" y="420"/>
                </a:cubicBezTo>
                <a:cubicBezTo>
                  <a:pt x="283" y="420"/>
                  <a:pt x="282" y="419"/>
                  <a:pt x="282" y="418"/>
                </a:cubicBezTo>
                <a:cubicBezTo>
                  <a:pt x="281" y="418"/>
                  <a:pt x="281" y="419"/>
                  <a:pt x="280" y="419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8" y="417"/>
                  <a:pt x="276" y="418"/>
                  <a:pt x="275" y="417"/>
                </a:cubicBezTo>
                <a:cubicBezTo>
                  <a:pt x="274" y="417"/>
                  <a:pt x="274" y="417"/>
                  <a:pt x="273" y="417"/>
                </a:cubicBezTo>
                <a:cubicBezTo>
                  <a:pt x="273" y="417"/>
                  <a:pt x="272" y="418"/>
                  <a:pt x="272" y="418"/>
                </a:cubicBezTo>
                <a:cubicBezTo>
                  <a:pt x="272" y="418"/>
                  <a:pt x="272" y="418"/>
                  <a:pt x="272" y="418"/>
                </a:cubicBezTo>
                <a:cubicBezTo>
                  <a:pt x="272" y="418"/>
                  <a:pt x="273" y="419"/>
                  <a:pt x="273" y="419"/>
                </a:cubicBezTo>
                <a:cubicBezTo>
                  <a:pt x="273" y="419"/>
                  <a:pt x="274" y="420"/>
                  <a:pt x="274" y="420"/>
                </a:cubicBezTo>
                <a:cubicBezTo>
                  <a:pt x="275" y="420"/>
                  <a:pt x="275" y="420"/>
                  <a:pt x="276" y="420"/>
                </a:cubicBezTo>
                <a:cubicBezTo>
                  <a:pt x="276" y="420"/>
                  <a:pt x="277" y="420"/>
                  <a:pt x="277" y="420"/>
                </a:cubicBezTo>
                <a:cubicBezTo>
                  <a:pt x="278" y="420"/>
                  <a:pt x="278" y="420"/>
                  <a:pt x="278" y="420"/>
                </a:cubicBezTo>
                <a:cubicBezTo>
                  <a:pt x="278" y="421"/>
                  <a:pt x="279" y="421"/>
                  <a:pt x="279" y="421"/>
                </a:cubicBezTo>
                <a:cubicBezTo>
                  <a:pt x="280" y="422"/>
                  <a:pt x="280" y="421"/>
                  <a:pt x="281" y="421"/>
                </a:cubicBezTo>
                <a:cubicBezTo>
                  <a:pt x="282" y="421"/>
                  <a:pt x="283" y="422"/>
                  <a:pt x="283" y="422"/>
                </a:cubicBezTo>
                <a:cubicBezTo>
                  <a:pt x="284" y="422"/>
                  <a:pt x="284" y="422"/>
                  <a:pt x="284" y="422"/>
                </a:cubicBezTo>
                <a:cubicBezTo>
                  <a:pt x="284" y="422"/>
                  <a:pt x="285" y="422"/>
                  <a:pt x="285" y="422"/>
                </a:cubicBezTo>
                <a:cubicBezTo>
                  <a:pt x="285" y="423"/>
                  <a:pt x="285" y="423"/>
                  <a:pt x="286" y="423"/>
                </a:cubicBezTo>
                <a:cubicBezTo>
                  <a:pt x="286" y="423"/>
                  <a:pt x="283" y="424"/>
                  <a:pt x="283" y="424"/>
                </a:cubicBezTo>
                <a:cubicBezTo>
                  <a:pt x="284" y="424"/>
                  <a:pt x="284" y="424"/>
                  <a:pt x="285" y="424"/>
                </a:cubicBezTo>
                <a:cubicBezTo>
                  <a:pt x="285" y="424"/>
                  <a:pt x="28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7" y="425"/>
                  <a:pt x="287" y="425"/>
                </a:cubicBezTo>
                <a:cubicBezTo>
                  <a:pt x="287" y="425"/>
                  <a:pt x="288" y="426"/>
                  <a:pt x="288" y="426"/>
                </a:cubicBezTo>
                <a:cubicBezTo>
                  <a:pt x="289" y="426"/>
                  <a:pt x="289" y="427"/>
                  <a:pt x="290" y="428"/>
                </a:cubicBezTo>
                <a:cubicBezTo>
                  <a:pt x="290" y="428"/>
                  <a:pt x="290" y="428"/>
                  <a:pt x="290" y="428"/>
                </a:cubicBezTo>
                <a:cubicBezTo>
                  <a:pt x="291" y="428"/>
                  <a:pt x="291" y="428"/>
                  <a:pt x="291" y="428"/>
                </a:cubicBezTo>
                <a:cubicBezTo>
                  <a:pt x="294" y="430"/>
                  <a:pt x="297" y="435"/>
                  <a:pt x="297" y="435"/>
                </a:cubicBezTo>
                <a:cubicBezTo>
                  <a:pt x="297" y="436"/>
                  <a:pt x="298" y="436"/>
                  <a:pt x="298" y="436"/>
                </a:cubicBezTo>
                <a:cubicBezTo>
                  <a:pt x="298" y="436"/>
                  <a:pt x="299" y="436"/>
                  <a:pt x="299" y="437"/>
                </a:cubicBezTo>
                <a:cubicBezTo>
                  <a:pt x="300" y="437"/>
                  <a:pt x="299" y="439"/>
                  <a:pt x="300" y="439"/>
                </a:cubicBezTo>
                <a:cubicBezTo>
                  <a:pt x="300" y="439"/>
                  <a:pt x="299" y="439"/>
                  <a:pt x="300" y="440"/>
                </a:cubicBezTo>
                <a:cubicBezTo>
                  <a:pt x="301" y="440"/>
                  <a:pt x="301" y="440"/>
                  <a:pt x="301" y="440"/>
                </a:cubicBezTo>
                <a:cubicBezTo>
                  <a:pt x="301" y="441"/>
                  <a:pt x="302" y="440"/>
                  <a:pt x="302" y="440"/>
                </a:cubicBezTo>
                <a:cubicBezTo>
                  <a:pt x="302" y="441"/>
                  <a:pt x="302" y="444"/>
                  <a:pt x="303" y="444"/>
                </a:cubicBezTo>
                <a:cubicBezTo>
                  <a:pt x="304" y="444"/>
                  <a:pt x="305" y="450"/>
                  <a:pt x="305" y="451"/>
                </a:cubicBezTo>
                <a:cubicBezTo>
                  <a:pt x="307" y="456"/>
                  <a:pt x="308" y="461"/>
                  <a:pt x="308" y="467"/>
                </a:cubicBezTo>
                <a:cubicBezTo>
                  <a:pt x="308" y="476"/>
                  <a:pt x="305" y="485"/>
                  <a:pt x="299" y="493"/>
                </a:cubicBezTo>
                <a:cubicBezTo>
                  <a:pt x="293" y="499"/>
                  <a:pt x="286" y="501"/>
                  <a:pt x="278" y="501"/>
                </a:cubicBezTo>
                <a:cubicBezTo>
                  <a:pt x="277" y="501"/>
                  <a:pt x="267" y="498"/>
                  <a:pt x="270" y="498"/>
                </a:cubicBezTo>
                <a:cubicBezTo>
                  <a:pt x="282" y="495"/>
                  <a:pt x="286" y="491"/>
                  <a:pt x="287" y="483"/>
                </a:cubicBezTo>
                <a:cubicBezTo>
                  <a:pt x="288" y="480"/>
                  <a:pt x="287" y="467"/>
                  <a:pt x="277" y="458"/>
                </a:cubicBezTo>
                <a:cubicBezTo>
                  <a:pt x="258" y="439"/>
                  <a:pt x="222" y="449"/>
                  <a:pt x="211" y="479"/>
                </a:cubicBezTo>
                <a:cubicBezTo>
                  <a:pt x="202" y="505"/>
                  <a:pt x="210" y="544"/>
                  <a:pt x="253" y="556"/>
                </a:cubicBezTo>
                <a:cubicBezTo>
                  <a:pt x="315" y="573"/>
                  <a:pt x="339" y="545"/>
                  <a:pt x="340" y="525"/>
                </a:cubicBezTo>
                <a:cubicBezTo>
                  <a:pt x="341" y="525"/>
                  <a:pt x="350" y="529"/>
                  <a:pt x="363" y="523"/>
                </a:cubicBezTo>
                <a:cubicBezTo>
                  <a:pt x="377" y="517"/>
                  <a:pt x="387" y="505"/>
                  <a:pt x="393" y="492"/>
                </a:cubicBezTo>
                <a:cubicBezTo>
                  <a:pt x="396" y="485"/>
                  <a:pt x="397" y="477"/>
                  <a:pt x="398" y="470"/>
                </a:cubicBezTo>
                <a:cubicBezTo>
                  <a:pt x="399" y="454"/>
                  <a:pt x="395" y="431"/>
                  <a:pt x="379" y="424"/>
                </a:cubicBezTo>
                <a:cubicBezTo>
                  <a:pt x="378" y="423"/>
                  <a:pt x="368" y="419"/>
                  <a:pt x="367" y="421"/>
                </a:cubicBezTo>
                <a:cubicBezTo>
                  <a:pt x="367" y="421"/>
                  <a:pt x="390" y="387"/>
                  <a:pt x="336" y="359"/>
                </a:cubicBezTo>
                <a:cubicBezTo>
                  <a:pt x="336" y="359"/>
                  <a:pt x="334" y="358"/>
                  <a:pt x="331" y="356"/>
                </a:cubicBezTo>
                <a:cubicBezTo>
                  <a:pt x="330" y="356"/>
                  <a:pt x="329" y="356"/>
                  <a:pt x="328" y="356"/>
                </a:cubicBezTo>
                <a:cubicBezTo>
                  <a:pt x="327" y="355"/>
                  <a:pt x="328" y="355"/>
                  <a:pt x="327" y="355"/>
                </a:cubicBezTo>
                <a:cubicBezTo>
                  <a:pt x="326" y="355"/>
                  <a:pt x="326" y="355"/>
                  <a:pt x="326" y="354"/>
                </a:cubicBezTo>
                <a:cubicBezTo>
                  <a:pt x="326" y="354"/>
                  <a:pt x="325" y="354"/>
                  <a:pt x="325" y="354"/>
                </a:cubicBezTo>
                <a:cubicBezTo>
                  <a:pt x="325" y="354"/>
                  <a:pt x="324" y="354"/>
                  <a:pt x="324" y="354"/>
                </a:cubicBezTo>
                <a:cubicBezTo>
                  <a:pt x="322" y="354"/>
                  <a:pt x="322" y="354"/>
                  <a:pt x="321" y="354"/>
                </a:cubicBezTo>
                <a:cubicBezTo>
                  <a:pt x="321" y="353"/>
                  <a:pt x="321" y="354"/>
                  <a:pt x="321" y="354"/>
                </a:cubicBezTo>
                <a:cubicBezTo>
                  <a:pt x="321" y="354"/>
                  <a:pt x="320" y="353"/>
                  <a:pt x="320" y="353"/>
                </a:cubicBezTo>
                <a:cubicBezTo>
                  <a:pt x="319" y="353"/>
                  <a:pt x="319" y="353"/>
                  <a:pt x="318" y="353"/>
                </a:cubicBezTo>
                <a:cubicBezTo>
                  <a:pt x="318" y="353"/>
                  <a:pt x="317" y="352"/>
                  <a:pt x="317" y="352"/>
                </a:cubicBezTo>
                <a:cubicBezTo>
                  <a:pt x="317" y="352"/>
                  <a:pt x="316" y="352"/>
                  <a:pt x="316" y="353"/>
                </a:cubicBezTo>
                <a:cubicBezTo>
                  <a:pt x="316" y="353"/>
                  <a:pt x="316" y="352"/>
                  <a:pt x="316" y="352"/>
                </a:cubicBezTo>
                <a:cubicBezTo>
                  <a:pt x="314" y="352"/>
                  <a:pt x="313" y="351"/>
                  <a:pt x="313" y="351"/>
                </a:cubicBezTo>
                <a:cubicBezTo>
                  <a:pt x="310" y="352"/>
                  <a:pt x="307" y="351"/>
                  <a:pt x="305" y="351"/>
                </a:cubicBezTo>
                <a:cubicBezTo>
                  <a:pt x="305" y="351"/>
                  <a:pt x="305" y="351"/>
                  <a:pt x="304" y="351"/>
                </a:cubicBezTo>
                <a:cubicBezTo>
                  <a:pt x="304" y="352"/>
                  <a:pt x="304" y="351"/>
                  <a:pt x="303" y="352"/>
                </a:cubicBezTo>
                <a:cubicBezTo>
                  <a:pt x="302" y="352"/>
                  <a:pt x="300" y="351"/>
                  <a:pt x="300" y="351"/>
                </a:cubicBezTo>
                <a:cubicBezTo>
                  <a:pt x="300" y="351"/>
                  <a:pt x="300" y="352"/>
                  <a:pt x="299" y="352"/>
                </a:cubicBezTo>
                <a:cubicBezTo>
                  <a:pt x="299" y="351"/>
                  <a:pt x="297" y="352"/>
                  <a:pt x="296" y="351"/>
                </a:cubicBezTo>
                <a:cubicBezTo>
                  <a:pt x="296" y="352"/>
                  <a:pt x="294" y="352"/>
                  <a:pt x="293" y="352"/>
                </a:cubicBezTo>
                <a:cubicBezTo>
                  <a:pt x="293" y="352"/>
                  <a:pt x="293" y="352"/>
                  <a:pt x="293" y="353"/>
                </a:cubicBezTo>
                <a:cubicBezTo>
                  <a:pt x="293" y="353"/>
                  <a:pt x="293" y="352"/>
                  <a:pt x="292" y="352"/>
                </a:cubicBezTo>
                <a:cubicBezTo>
                  <a:pt x="292" y="353"/>
                  <a:pt x="293" y="353"/>
                  <a:pt x="293" y="353"/>
                </a:cubicBezTo>
                <a:cubicBezTo>
                  <a:pt x="294" y="353"/>
                  <a:pt x="294" y="353"/>
                  <a:pt x="296" y="353"/>
                </a:cubicBezTo>
                <a:cubicBezTo>
                  <a:pt x="296" y="353"/>
                  <a:pt x="297" y="353"/>
                  <a:pt x="297" y="353"/>
                </a:cubicBezTo>
                <a:cubicBezTo>
                  <a:pt x="298" y="353"/>
                  <a:pt x="299" y="353"/>
                  <a:pt x="300" y="352"/>
                </a:cubicBezTo>
                <a:cubicBezTo>
                  <a:pt x="301" y="353"/>
                  <a:pt x="302" y="353"/>
                  <a:pt x="303" y="353"/>
                </a:cubicBezTo>
                <a:cubicBezTo>
                  <a:pt x="303" y="353"/>
                  <a:pt x="303" y="353"/>
                  <a:pt x="303" y="353"/>
                </a:cubicBezTo>
                <a:cubicBezTo>
                  <a:pt x="304" y="353"/>
                  <a:pt x="304" y="354"/>
                  <a:pt x="304" y="354"/>
                </a:cubicBezTo>
                <a:cubicBezTo>
                  <a:pt x="304" y="354"/>
                  <a:pt x="304" y="354"/>
                  <a:pt x="305" y="354"/>
                </a:cubicBezTo>
                <a:cubicBezTo>
                  <a:pt x="306" y="353"/>
                  <a:pt x="307" y="354"/>
                  <a:pt x="307" y="354"/>
                </a:cubicBezTo>
                <a:cubicBezTo>
                  <a:pt x="309" y="354"/>
                  <a:pt x="310" y="354"/>
                  <a:pt x="310" y="354"/>
                </a:cubicBezTo>
                <a:cubicBezTo>
                  <a:pt x="310" y="355"/>
                  <a:pt x="311" y="354"/>
                  <a:pt x="312" y="354"/>
                </a:cubicBezTo>
                <a:cubicBezTo>
                  <a:pt x="313" y="355"/>
                  <a:pt x="313" y="355"/>
                  <a:pt x="314" y="355"/>
                </a:cubicBezTo>
                <a:cubicBezTo>
                  <a:pt x="315" y="356"/>
                  <a:pt x="315" y="355"/>
                  <a:pt x="316" y="356"/>
                </a:cubicBezTo>
                <a:cubicBezTo>
                  <a:pt x="318" y="356"/>
                  <a:pt x="317" y="357"/>
                  <a:pt x="319" y="356"/>
                </a:cubicBezTo>
                <a:cubicBezTo>
                  <a:pt x="323" y="357"/>
                  <a:pt x="323" y="355"/>
                  <a:pt x="325" y="357"/>
                </a:cubicBezTo>
                <a:cubicBezTo>
                  <a:pt x="326" y="357"/>
                  <a:pt x="330" y="359"/>
                  <a:pt x="330" y="359"/>
                </a:cubicBezTo>
                <a:cubicBezTo>
                  <a:pt x="330" y="360"/>
                  <a:pt x="330" y="360"/>
                  <a:pt x="330" y="360"/>
                </a:cubicBezTo>
                <a:cubicBezTo>
                  <a:pt x="329" y="359"/>
                  <a:pt x="327" y="359"/>
                  <a:pt x="325" y="359"/>
                </a:cubicBezTo>
                <a:cubicBezTo>
                  <a:pt x="325" y="359"/>
                  <a:pt x="323" y="358"/>
                  <a:pt x="323" y="358"/>
                </a:cubicBezTo>
                <a:cubicBezTo>
                  <a:pt x="322" y="358"/>
                  <a:pt x="322" y="357"/>
                  <a:pt x="321" y="357"/>
                </a:cubicBezTo>
                <a:cubicBezTo>
                  <a:pt x="320" y="357"/>
                  <a:pt x="318" y="358"/>
                  <a:pt x="316" y="357"/>
                </a:cubicBezTo>
                <a:cubicBezTo>
                  <a:pt x="316" y="357"/>
                  <a:pt x="315" y="358"/>
                  <a:pt x="314" y="357"/>
                </a:cubicBezTo>
                <a:cubicBezTo>
                  <a:pt x="313" y="357"/>
                  <a:pt x="312" y="357"/>
                  <a:pt x="310" y="357"/>
                </a:cubicBezTo>
                <a:cubicBezTo>
                  <a:pt x="309" y="357"/>
                  <a:pt x="309" y="356"/>
                  <a:pt x="308" y="356"/>
                </a:cubicBezTo>
                <a:cubicBezTo>
                  <a:pt x="306" y="357"/>
                  <a:pt x="304" y="357"/>
                  <a:pt x="302" y="357"/>
                </a:cubicBezTo>
                <a:cubicBezTo>
                  <a:pt x="302" y="357"/>
                  <a:pt x="301" y="357"/>
                  <a:pt x="301" y="357"/>
                </a:cubicBezTo>
                <a:cubicBezTo>
                  <a:pt x="301" y="357"/>
                  <a:pt x="301" y="358"/>
                  <a:pt x="300" y="358"/>
                </a:cubicBezTo>
                <a:cubicBezTo>
                  <a:pt x="298" y="358"/>
                  <a:pt x="298" y="358"/>
                  <a:pt x="298" y="358"/>
                </a:cubicBezTo>
                <a:cubicBezTo>
                  <a:pt x="297" y="359"/>
                  <a:pt x="299" y="358"/>
                  <a:pt x="299" y="359"/>
                </a:cubicBezTo>
                <a:cubicBezTo>
                  <a:pt x="299" y="359"/>
                  <a:pt x="301" y="360"/>
                  <a:pt x="300" y="360"/>
                </a:cubicBezTo>
                <a:cubicBezTo>
                  <a:pt x="299" y="360"/>
                  <a:pt x="299" y="361"/>
                  <a:pt x="298" y="361"/>
                </a:cubicBezTo>
                <a:cubicBezTo>
                  <a:pt x="298" y="360"/>
                  <a:pt x="298" y="360"/>
                  <a:pt x="297" y="360"/>
                </a:cubicBezTo>
                <a:cubicBezTo>
                  <a:pt x="297" y="360"/>
                  <a:pt x="297" y="361"/>
                  <a:pt x="297" y="361"/>
                </a:cubicBezTo>
                <a:cubicBezTo>
                  <a:pt x="295" y="360"/>
                  <a:pt x="295" y="359"/>
                  <a:pt x="294" y="359"/>
                </a:cubicBezTo>
                <a:cubicBezTo>
                  <a:pt x="294" y="360"/>
                  <a:pt x="295" y="359"/>
                  <a:pt x="295" y="361"/>
                </a:cubicBezTo>
                <a:cubicBezTo>
                  <a:pt x="294" y="361"/>
                  <a:pt x="293" y="361"/>
                  <a:pt x="292" y="361"/>
                </a:cubicBezTo>
                <a:cubicBezTo>
                  <a:pt x="292" y="360"/>
                  <a:pt x="292" y="359"/>
                  <a:pt x="291" y="358"/>
                </a:cubicBezTo>
                <a:cubicBezTo>
                  <a:pt x="288" y="358"/>
                  <a:pt x="288" y="358"/>
                  <a:pt x="288" y="358"/>
                </a:cubicBezTo>
                <a:cubicBezTo>
                  <a:pt x="287" y="359"/>
                  <a:pt x="287" y="359"/>
                  <a:pt x="287" y="360"/>
                </a:cubicBezTo>
                <a:cubicBezTo>
                  <a:pt x="287" y="360"/>
                  <a:pt x="287" y="361"/>
                  <a:pt x="287" y="362"/>
                </a:cubicBezTo>
                <a:cubicBezTo>
                  <a:pt x="287" y="362"/>
                  <a:pt x="286" y="362"/>
                  <a:pt x="286" y="362"/>
                </a:cubicBezTo>
                <a:cubicBezTo>
                  <a:pt x="285" y="360"/>
                  <a:pt x="287" y="360"/>
                  <a:pt x="286" y="359"/>
                </a:cubicBezTo>
                <a:cubicBezTo>
                  <a:pt x="284" y="359"/>
                  <a:pt x="285" y="360"/>
                  <a:pt x="283" y="360"/>
                </a:cubicBezTo>
                <a:cubicBezTo>
                  <a:pt x="283" y="360"/>
                  <a:pt x="282" y="360"/>
                  <a:pt x="281" y="360"/>
                </a:cubicBezTo>
                <a:cubicBezTo>
                  <a:pt x="281" y="360"/>
                  <a:pt x="281" y="361"/>
                  <a:pt x="280" y="361"/>
                </a:cubicBezTo>
                <a:cubicBezTo>
                  <a:pt x="280" y="361"/>
                  <a:pt x="279" y="360"/>
                  <a:pt x="279" y="361"/>
                </a:cubicBezTo>
                <a:cubicBezTo>
                  <a:pt x="279" y="360"/>
                  <a:pt x="279" y="361"/>
                  <a:pt x="279" y="361"/>
                </a:cubicBezTo>
                <a:cubicBezTo>
                  <a:pt x="277" y="361"/>
                  <a:pt x="276" y="360"/>
                  <a:pt x="275" y="360"/>
                </a:cubicBezTo>
                <a:cubicBezTo>
                  <a:pt x="274" y="361"/>
                  <a:pt x="274" y="362"/>
                  <a:pt x="272" y="363"/>
                </a:cubicBezTo>
                <a:cubicBezTo>
                  <a:pt x="270" y="363"/>
                  <a:pt x="269" y="364"/>
                  <a:pt x="267" y="363"/>
                </a:cubicBezTo>
                <a:cubicBezTo>
                  <a:pt x="267" y="364"/>
                  <a:pt x="267" y="365"/>
                  <a:pt x="266" y="365"/>
                </a:cubicBezTo>
                <a:cubicBezTo>
                  <a:pt x="266" y="364"/>
                  <a:pt x="264" y="364"/>
                  <a:pt x="264" y="364"/>
                </a:cubicBezTo>
                <a:cubicBezTo>
                  <a:pt x="263" y="363"/>
                  <a:pt x="264" y="365"/>
                  <a:pt x="263" y="364"/>
                </a:cubicBezTo>
                <a:cubicBezTo>
                  <a:pt x="263" y="364"/>
                  <a:pt x="262" y="364"/>
                  <a:pt x="262" y="363"/>
                </a:cubicBezTo>
                <a:cubicBezTo>
                  <a:pt x="262" y="363"/>
                  <a:pt x="263" y="363"/>
                  <a:pt x="263" y="363"/>
                </a:cubicBezTo>
                <a:cubicBezTo>
                  <a:pt x="263" y="363"/>
                  <a:pt x="263" y="362"/>
                  <a:pt x="263" y="362"/>
                </a:cubicBezTo>
                <a:cubicBezTo>
                  <a:pt x="264" y="361"/>
                  <a:pt x="265" y="360"/>
                  <a:pt x="266" y="360"/>
                </a:cubicBezTo>
                <a:cubicBezTo>
                  <a:pt x="266" y="359"/>
                  <a:pt x="267" y="359"/>
                  <a:pt x="267" y="358"/>
                </a:cubicBezTo>
                <a:cubicBezTo>
                  <a:pt x="265" y="357"/>
                  <a:pt x="264" y="360"/>
                  <a:pt x="262" y="359"/>
                </a:cubicBezTo>
                <a:cubicBezTo>
                  <a:pt x="262" y="359"/>
                  <a:pt x="262" y="359"/>
                  <a:pt x="262" y="359"/>
                </a:cubicBezTo>
                <a:cubicBezTo>
                  <a:pt x="262" y="359"/>
                  <a:pt x="261" y="359"/>
                  <a:pt x="261" y="360"/>
                </a:cubicBezTo>
                <a:cubicBezTo>
                  <a:pt x="261" y="360"/>
                  <a:pt x="261" y="361"/>
                  <a:pt x="260" y="361"/>
                </a:cubicBezTo>
                <a:cubicBezTo>
                  <a:pt x="259" y="361"/>
                  <a:pt x="259" y="361"/>
                  <a:pt x="259" y="361"/>
                </a:cubicBezTo>
                <a:cubicBezTo>
                  <a:pt x="258" y="363"/>
                  <a:pt x="260" y="362"/>
                  <a:pt x="261" y="363"/>
                </a:cubicBezTo>
                <a:cubicBezTo>
                  <a:pt x="261" y="363"/>
                  <a:pt x="261" y="365"/>
                  <a:pt x="261" y="365"/>
                </a:cubicBezTo>
                <a:cubicBezTo>
                  <a:pt x="261" y="365"/>
                  <a:pt x="261" y="366"/>
                  <a:pt x="261" y="366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9" y="367"/>
                  <a:pt x="260" y="367"/>
                  <a:pt x="259" y="367"/>
                </a:cubicBezTo>
                <a:cubicBezTo>
                  <a:pt x="258" y="367"/>
                  <a:pt x="258" y="367"/>
                  <a:pt x="258" y="367"/>
                </a:cubicBezTo>
                <a:cubicBezTo>
                  <a:pt x="257" y="366"/>
                  <a:pt x="256" y="365"/>
                  <a:pt x="256" y="364"/>
                </a:cubicBezTo>
                <a:cubicBezTo>
                  <a:pt x="257" y="364"/>
                  <a:pt x="257" y="363"/>
                  <a:pt x="258" y="363"/>
                </a:cubicBezTo>
                <a:cubicBezTo>
                  <a:pt x="258" y="363"/>
                  <a:pt x="258" y="363"/>
                  <a:pt x="259" y="362"/>
                </a:cubicBezTo>
                <a:cubicBezTo>
                  <a:pt x="259" y="361"/>
                  <a:pt x="258" y="361"/>
                  <a:pt x="258" y="360"/>
                </a:cubicBezTo>
                <a:cubicBezTo>
                  <a:pt x="257" y="360"/>
                  <a:pt x="257" y="361"/>
                  <a:pt x="256" y="361"/>
                </a:cubicBezTo>
                <a:cubicBezTo>
                  <a:pt x="254" y="361"/>
                  <a:pt x="253" y="362"/>
                  <a:pt x="251" y="361"/>
                </a:cubicBezTo>
                <a:cubicBezTo>
                  <a:pt x="250" y="362"/>
                  <a:pt x="250" y="363"/>
                  <a:pt x="250" y="364"/>
                </a:cubicBezTo>
                <a:cubicBezTo>
                  <a:pt x="250" y="364"/>
                  <a:pt x="249" y="365"/>
                  <a:pt x="248" y="365"/>
                </a:cubicBezTo>
                <a:cubicBezTo>
                  <a:pt x="247" y="364"/>
                  <a:pt x="247" y="362"/>
                  <a:pt x="245" y="362"/>
                </a:cubicBezTo>
                <a:cubicBezTo>
                  <a:pt x="245" y="364"/>
                  <a:pt x="246" y="364"/>
                  <a:pt x="246" y="365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5" y="366"/>
                  <a:pt x="245" y="366"/>
                  <a:pt x="245" y="366"/>
                </a:cubicBezTo>
                <a:cubicBezTo>
                  <a:pt x="245" y="366"/>
                  <a:pt x="244" y="366"/>
                  <a:pt x="243" y="366"/>
                </a:cubicBezTo>
                <a:cubicBezTo>
                  <a:pt x="243" y="367"/>
                  <a:pt x="243" y="367"/>
                  <a:pt x="243" y="367"/>
                </a:cubicBezTo>
                <a:cubicBezTo>
                  <a:pt x="242" y="367"/>
                  <a:pt x="242" y="369"/>
                  <a:pt x="242" y="369"/>
                </a:cubicBezTo>
                <a:cubicBezTo>
                  <a:pt x="242" y="368"/>
                  <a:pt x="241" y="368"/>
                  <a:pt x="241" y="367"/>
                </a:cubicBezTo>
                <a:cubicBezTo>
                  <a:pt x="242" y="365"/>
                  <a:pt x="241" y="364"/>
                  <a:pt x="240" y="364"/>
                </a:cubicBezTo>
                <a:cubicBezTo>
                  <a:pt x="240" y="365"/>
                  <a:pt x="240" y="367"/>
                  <a:pt x="240" y="369"/>
                </a:cubicBezTo>
                <a:cubicBezTo>
                  <a:pt x="241" y="369"/>
                  <a:pt x="242" y="370"/>
                  <a:pt x="241" y="371"/>
                </a:cubicBezTo>
                <a:cubicBezTo>
                  <a:pt x="240" y="371"/>
                  <a:pt x="240" y="370"/>
                  <a:pt x="239" y="370"/>
                </a:cubicBezTo>
                <a:cubicBezTo>
                  <a:pt x="238" y="370"/>
                  <a:pt x="238" y="372"/>
                  <a:pt x="237" y="372"/>
                </a:cubicBezTo>
                <a:cubicBezTo>
                  <a:pt x="237" y="371"/>
                  <a:pt x="237" y="370"/>
                  <a:pt x="236" y="370"/>
                </a:cubicBezTo>
                <a:cubicBezTo>
                  <a:pt x="235" y="371"/>
                  <a:pt x="236" y="371"/>
                  <a:pt x="236" y="372"/>
                </a:cubicBezTo>
                <a:cubicBezTo>
                  <a:pt x="235" y="372"/>
                  <a:pt x="234" y="373"/>
                  <a:pt x="233" y="373"/>
                </a:cubicBezTo>
                <a:cubicBezTo>
                  <a:pt x="233" y="374"/>
                  <a:pt x="233" y="375"/>
                  <a:pt x="233" y="375"/>
                </a:cubicBezTo>
                <a:cubicBezTo>
                  <a:pt x="233" y="375"/>
                  <a:pt x="232" y="374"/>
                  <a:pt x="232" y="374"/>
                </a:cubicBezTo>
                <a:cubicBezTo>
                  <a:pt x="231" y="375"/>
                  <a:pt x="232" y="376"/>
                  <a:pt x="231" y="376"/>
                </a:cubicBezTo>
                <a:cubicBezTo>
                  <a:pt x="230" y="375"/>
                  <a:pt x="230" y="374"/>
                  <a:pt x="228" y="375"/>
                </a:cubicBezTo>
                <a:cubicBezTo>
                  <a:pt x="228" y="376"/>
                  <a:pt x="229" y="378"/>
                  <a:pt x="228" y="379"/>
                </a:cubicBezTo>
                <a:cubicBezTo>
                  <a:pt x="227" y="378"/>
                  <a:pt x="227" y="378"/>
                  <a:pt x="225" y="378"/>
                </a:cubicBezTo>
                <a:cubicBezTo>
                  <a:pt x="225" y="378"/>
                  <a:pt x="225" y="379"/>
                  <a:pt x="224" y="379"/>
                </a:cubicBezTo>
                <a:cubicBezTo>
                  <a:pt x="224" y="379"/>
                  <a:pt x="224" y="380"/>
                  <a:pt x="224" y="380"/>
                </a:cubicBezTo>
                <a:cubicBezTo>
                  <a:pt x="223" y="380"/>
                  <a:pt x="222" y="380"/>
                  <a:pt x="221" y="381"/>
                </a:cubicBezTo>
                <a:cubicBezTo>
                  <a:pt x="221" y="382"/>
                  <a:pt x="222" y="382"/>
                  <a:pt x="222" y="384"/>
                </a:cubicBezTo>
                <a:cubicBezTo>
                  <a:pt x="221" y="384"/>
                  <a:pt x="221" y="383"/>
                  <a:pt x="220" y="383"/>
                </a:cubicBezTo>
                <a:cubicBezTo>
                  <a:pt x="219" y="384"/>
                  <a:pt x="218" y="384"/>
                  <a:pt x="218" y="385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8" y="383"/>
                  <a:pt x="219" y="382"/>
                  <a:pt x="220" y="383"/>
                </a:cubicBezTo>
                <a:cubicBezTo>
                  <a:pt x="220" y="381"/>
                  <a:pt x="222" y="381"/>
                  <a:pt x="222" y="380"/>
                </a:cubicBezTo>
                <a:cubicBezTo>
                  <a:pt x="223" y="379"/>
                  <a:pt x="221" y="379"/>
                  <a:pt x="221" y="377"/>
                </a:cubicBezTo>
                <a:cubicBezTo>
                  <a:pt x="224" y="378"/>
                  <a:pt x="224" y="378"/>
                  <a:pt x="224" y="378"/>
                </a:cubicBezTo>
                <a:cubicBezTo>
                  <a:pt x="224" y="377"/>
                  <a:pt x="224" y="376"/>
                  <a:pt x="225" y="376"/>
                </a:cubicBezTo>
                <a:cubicBezTo>
                  <a:pt x="226" y="376"/>
                  <a:pt x="226" y="376"/>
                  <a:pt x="226" y="376"/>
                </a:cubicBezTo>
                <a:cubicBezTo>
                  <a:pt x="227" y="374"/>
                  <a:pt x="229" y="374"/>
                  <a:pt x="229" y="373"/>
                </a:cubicBezTo>
                <a:cubicBezTo>
                  <a:pt x="231" y="373"/>
                  <a:pt x="231" y="372"/>
                  <a:pt x="231" y="372"/>
                </a:cubicBezTo>
                <a:cubicBezTo>
                  <a:pt x="231" y="372"/>
                  <a:pt x="233" y="372"/>
                  <a:pt x="233" y="372"/>
                </a:cubicBezTo>
                <a:cubicBezTo>
                  <a:pt x="233" y="372"/>
                  <a:pt x="233" y="371"/>
                  <a:pt x="234" y="370"/>
                </a:cubicBezTo>
                <a:cubicBezTo>
                  <a:pt x="231" y="369"/>
                  <a:pt x="229" y="370"/>
                  <a:pt x="228" y="372"/>
                </a:cubicBezTo>
                <a:cubicBezTo>
                  <a:pt x="227" y="372"/>
                  <a:pt x="227" y="373"/>
                  <a:pt x="226" y="372"/>
                </a:cubicBezTo>
                <a:cubicBezTo>
                  <a:pt x="226" y="372"/>
                  <a:pt x="226" y="372"/>
                  <a:pt x="225" y="372"/>
                </a:cubicBezTo>
                <a:cubicBezTo>
                  <a:pt x="224" y="373"/>
                  <a:pt x="225" y="375"/>
                  <a:pt x="224" y="375"/>
                </a:cubicBezTo>
                <a:cubicBezTo>
                  <a:pt x="222" y="375"/>
                  <a:pt x="222" y="376"/>
                  <a:pt x="220" y="375"/>
                </a:cubicBezTo>
                <a:cubicBezTo>
                  <a:pt x="220" y="376"/>
                  <a:pt x="221" y="377"/>
                  <a:pt x="220" y="377"/>
                </a:cubicBezTo>
                <a:cubicBezTo>
                  <a:pt x="217" y="377"/>
                  <a:pt x="217" y="379"/>
                  <a:pt x="214" y="379"/>
                </a:cubicBezTo>
                <a:cubicBezTo>
                  <a:pt x="214" y="380"/>
                  <a:pt x="214" y="381"/>
                  <a:pt x="213" y="381"/>
                </a:cubicBezTo>
                <a:cubicBezTo>
                  <a:pt x="212" y="381"/>
                  <a:pt x="212" y="382"/>
                  <a:pt x="211" y="382"/>
                </a:cubicBezTo>
                <a:cubicBezTo>
                  <a:pt x="211" y="383"/>
                  <a:pt x="210" y="383"/>
                  <a:pt x="210" y="384"/>
                </a:cubicBezTo>
                <a:cubicBezTo>
                  <a:pt x="209" y="385"/>
                  <a:pt x="208" y="387"/>
                  <a:pt x="207" y="388"/>
                </a:cubicBezTo>
                <a:cubicBezTo>
                  <a:pt x="205" y="388"/>
                  <a:pt x="205" y="390"/>
                  <a:pt x="203" y="390"/>
                </a:cubicBezTo>
                <a:cubicBezTo>
                  <a:pt x="203" y="391"/>
                  <a:pt x="203" y="392"/>
                  <a:pt x="202" y="392"/>
                </a:cubicBezTo>
                <a:cubicBezTo>
                  <a:pt x="201" y="393"/>
                  <a:pt x="201" y="394"/>
                  <a:pt x="200" y="395"/>
                </a:cubicBezTo>
                <a:cubicBezTo>
                  <a:pt x="199" y="395"/>
                  <a:pt x="199" y="395"/>
                  <a:pt x="198" y="395"/>
                </a:cubicBezTo>
                <a:cubicBezTo>
                  <a:pt x="198" y="397"/>
                  <a:pt x="197" y="397"/>
                  <a:pt x="196" y="398"/>
                </a:cubicBezTo>
                <a:cubicBezTo>
                  <a:pt x="196" y="398"/>
                  <a:pt x="195" y="399"/>
                  <a:pt x="195" y="399"/>
                </a:cubicBezTo>
                <a:cubicBezTo>
                  <a:pt x="195" y="399"/>
                  <a:pt x="194" y="400"/>
                  <a:pt x="194" y="401"/>
                </a:cubicBezTo>
                <a:cubicBezTo>
                  <a:pt x="193" y="400"/>
                  <a:pt x="193" y="402"/>
                  <a:pt x="192" y="402"/>
                </a:cubicBezTo>
                <a:cubicBezTo>
                  <a:pt x="192" y="402"/>
                  <a:pt x="192" y="402"/>
                  <a:pt x="192" y="402"/>
                </a:cubicBezTo>
                <a:cubicBezTo>
                  <a:pt x="191" y="401"/>
                  <a:pt x="190" y="403"/>
                  <a:pt x="191" y="404"/>
                </a:cubicBezTo>
                <a:cubicBezTo>
                  <a:pt x="191" y="403"/>
                  <a:pt x="191" y="404"/>
                  <a:pt x="191" y="404"/>
                </a:cubicBezTo>
                <a:cubicBezTo>
                  <a:pt x="191" y="404"/>
                  <a:pt x="192" y="404"/>
                  <a:pt x="192" y="404"/>
                </a:cubicBezTo>
                <a:cubicBezTo>
                  <a:pt x="193" y="403"/>
                  <a:pt x="193" y="403"/>
                  <a:pt x="193" y="402"/>
                </a:cubicBezTo>
                <a:cubicBezTo>
                  <a:pt x="194" y="402"/>
                  <a:pt x="194" y="402"/>
                  <a:pt x="195" y="402"/>
                </a:cubicBezTo>
                <a:cubicBezTo>
                  <a:pt x="195" y="402"/>
                  <a:pt x="195" y="402"/>
                  <a:pt x="195" y="401"/>
                </a:cubicBezTo>
                <a:cubicBezTo>
                  <a:pt x="195" y="401"/>
                  <a:pt x="195" y="401"/>
                  <a:pt x="196" y="401"/>
                </a:cubicBezTo>
                <a:cubicBezTo>
                  <a:pt x="196" y="400"/>
                  <a:pt x="197" y="399"/>
                  <a:pt x="197" y="399"/>
                </a:cubicBezTo>
                <a:cubicBezTo>
                  <a:pt x="197" y="399"/>
                  <a:pt x="198" y="399"/>
                  <a:pt x="198" y="398"/>
                </a:cubicBezTo>
                <a:cubicBezTo>
                  <a:pt x="199" y="398"/>
                  <a:pt x="199" y="397"/>
                  <a:pt x="199" y="397"/>
                </a:cubicBezTo>
                <a:cubicBezTo>
                  <a:pt x="201" y="396"/>
                  <a:pt x="201" y="395"/>
                  <a:pt x="202" y="394"/>
                </a:cubicBezTo>
                <a:cubicBezTo>
                  <a:pt x="204" y="394"/>
                  <a:pt x="203" y="392"/>
                  <a:pt x="204" y="392"/>
                </a:cubicBezTo>
                <a:cubicBezTo>
                  <a:pt x="205" y="392"/>
                  <a:pt x="205" y="391"/>
                  <a:pt x="205" y="391"/>
                </a:cubicBezTo>
                <a:cubicBezTo>
                  <a:pt x="206" y="391"/>
                  <a:pt x="207" y="389"/>
                  <a:pt x="208" y="389"/>
                </a:cubicBezTo>
                <a:cubicBezTo>
                  <a:pt x="209" y="389"/>
                  <a:pt x="209" y="391"/>
                  <a:pt x="210" y="390"/>
                </a:cubicBezTo>
                <a:cubicBezTo>
                  <a:pt x="210" y="389"/>
                  <a:pt x="212" y="389"/>
                  <a:pt x="211" y="388"/>
                </a:cubicBezTo>
                <a:cubicBezTo>
                  <a:pt x="211" y="387"/>
                  <a:pt x="210" y="389"/>
                  <a:pt x="210" y="387"/>
                </a:cubicBezTo>
                <a:cubicBezTo>
                  <a:pt x="210" y="386"/>
                  <a:pt x="210" y="386"/>
                  <a:pt x="212" y="386"/>
                </a:cubicBezTo>
                <a:cubicBezTo>
                  <a:pt x="212" y="385"/>
                  <a:pt x="213" y="385"/>
                  <a:pt x="213" y="385"/>
                </a:cubicBezTo>
                <a:cubicBezTo>
                  <a:pt x="213" y="385"/>
                  <a:pt x="213" y="384"/>
                  <a:pt x="213" y="384"/>
                </a:cubicBezTo>
                <a:cubicBezTo>
                  <a:pt x="214" y="385"/>
                  <a:pt x="214" y="386"/>
                  <a:pt x="215" y="386"/>
                </a:cubicBezTo>
                <a:cubicBezTo>
                  <a:pt x="215" y="385"/>
                  <a:pt x="215" y="385"/>
                  <a:pt x="215" y="385"/>
                </a:cubicBezTo>
                <a:cubicBezTo>
                  <a:pt x="215" y="386"/>
                  <a:pt x="215" y="388"/>
                  <a:pt x="214" y="389"/>
                </a:cubicBezTo>
                <a:cubicBezTo>
                  <a:pt x="212" y="389"/>
                  <a:pt x="212" y="389"/>
                  <a:pt x="212" y="389"/>
                </a:cubicBezTo>
                <a:cubicBezTo>
                  <a:pt x="210" y="391"/>
                  <a:pt x="207" y="392"/>
                  <a:pt x="205" y="394"/>
                </a:cubicBezTo>
                <a:cubicBezTo>
                  <a:pt x="204" y="395"/>
                  <a:pt x="202" y="394"/>
                  <a:pt x="202" y="395"/>
                </a:cubicBezTo>
                <a:cubicBezTo>
                  <a:pt x="202" y="395"/>
                  <a:pt x="202" y="396"/>
                  <a:pt x="201" y="396"/>
                </a:cubicBezTo>
                <a:cubicBezTo>
                  <a:pt x="201" y="397"/>
                  <a:pt x="202" y="399"/>
                  <a:pt x="202" y="399"/>
                </a:cubicBezTo>
                <a:cubicBezTo>
                  <a:pt x="203" y="400"/>
                  <a:pt x="203" y="400"/>
                  <a:pt x="203" y="401"/>
                </a:cubicBezTo>
                <a:cubicBezTo>
                  <a:pt x="202" y="402"/>
                  <a:pt x="202" y="401"/>
                  <a:pt x="200" y="401"/>
                </a:cubicBezTo>
                <a:cubicBezTo>
                  <a:pt x="200" y="401"/>
                  <a:pt x="199" y="402"/>
                  <a:pt x="199" y="402"/>
                </a:cubicBezTo>
                <a:cubicBezTo>
                  <a:pt x="198" y="402"/>
                  <a:pt x="197" y="401"/>
                  <a:pt x="196" y="401"/>
                </a:cubicBezTo>
                <a:cubicBezTo>
                  <a:pt x="195" y="402"/>
                  <a:pt x="196" y="403"/>
                  <a:pt x="196" y="405"/>
                </a:cubicBezTo>
                <a:cubicBezTo>
                  <a:pt x="195" y="405"/>
                  <a:pt x="195" y="404"/>
                  <a:pt x="194" y="405"/>
                </a:cubicBezTo>
                <a:cubicBezTo>
                  <a:pt x="194" y="405"/>
                  <a:pt x="195" y="406"/>
                  <a:pt x="194" y="407"/>
                </a:cubicBezTo>
                <a:cubicBezTo>
                  <a:pt x="194" y="408"/>
                  <a:pt x="193" y="408"/>
                  <a:pt x="193" y="408"/>
                </a:cubicBezTo>
                <a:cubicBezTo>
                  <a:pt x="192" y="409"/>
                  <a:pt x="193" y="410"/>
                  <a:pt x="192" y="410"/>
                </a:cubicBezTo>
                <a:cubicBezTo>
                  <a:pt x="191" y="409"/>
                  <a:pt x="190" y="409"/>
                  <a:pt x="188" y="409"/>
                </a:cubicBezTo>
                <a:cubicBezTo>
                  <a:pt x="188" y="411"/>
                  <a:pt x="187" y="411"/>
                  <a:pt x="187" y="412"/>
                </a:cubicBezTo>
                <a:cubicBezTo>
                  <a:pt x="186" y="413"/>
                  <a:pt x="185" y="413"/>
                  <a:pt x="184" y="414"/>
                </a:cubicBezTo>
                <a:cubicBezTo>
                  <a:pt x="184" y="414"/>
                  <a:pt x="184" y="415"/>
                  <a:pt x="183" y="415"/>
                </a:cubicBezTo>
                <a:cubicBezTo>
                  <a:pt x="183" y="417"/>
                  <a:pt x="183" y="416"/>
                  <a:pt x="183" y="417"/>
                </a:cubicBezTo>
                <a:cubicBezTo>
                  <a:pt x="181" y="418"/>
                  <a:pt x="181" y="420"/>
                  <a:pt x="179" y="420"/>
                </a:cubicBezTo>
                <a:cubicBezTo>
                  <a:pt x="179" y="422"/>
                  <a:pt x="178" y="423"/>
                  <a:pt x="177" y="424"/>
                </a:cubicBezTo>
                <a:cubicBezTo>
                  <a:pt x="177" y="424"/>
                  <a:pt x="177" y="424"/>
                  <a:pt x="177" y="425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26"/>
                  <a:pt x="177" y="427"/>
                  <a:pt x="176" y="427"/>
                </a:cubicBezTo>
                <a:cubicBezTo>
                  <a:pt x="175" y="427"/>
                  <a:pt x="175" y="425"/>
                  <a:pt x="175" y="425"/>
                </a:cubicBezTo>
                <a:cubicBezTo>
                  <a:pt x="175" y="425"/>
                  <a:pt x="175" y="425"/>
                  <a:pt x="174" y="425"/>
                </a:cubicBezTo>
                <a:cubicBezTo>
                  <a:pt x="174" y="427"/>
                  <a:pt x="176" y="428"/>
                  <a:pt x="175" y="430"/>
                </a:cubicBezTo>
                <a:cubicBezTo>
                  <a:pt x="174" y="429"/>
                  <a:pt x="174" y="430"/>
                  <a:pt x="173" y="430"/>
                </a:cubicBezTo>
                <a:cubicBezTo>
                  <a:pt x="173" y="431"/>
                  <a:pt x="174" y="432"/>
                  <a:pt x="173" y="432"/>
                </a:cubicBezTo>
                <a:cubicBezTo>
                  <a:pt x="172" y="432"/>
                  <a:pt x="173" y="430"/>
                  <a:pt x="171" y="430"/>
                </a:cubicBezTo>
                <a:cubicBezTo>
                  <a:pt x="171" y="430"/>
                  <a:pt x="171" y="430"/>
                  <a:pt x="171" y="430"/>
                </a:cubicBezTo>
                <a:cubicBezTo>
                  <a:pt x="171" y="432"/>
                  <a:pt x="172" y="432"/>
                  <a:pt x="172" y="433"/>
                </a:cubicBezTo>
                <a:cubicBezTo>
                  <a:pt x="171" y="434"/>
                  <a:pt x="170" y="435"/>
                  <a:pt x="170" y="437"/>
                </a:cubicBezTo>
                <a:cubicBezTo>
                  <a:pt x="170" y="437"/>
                  <a:pt x="170" y="437"/>
                  <a:pt x="169" y="437"/>
                </a:cubicBezTo>
                <a:cubicBezTo>
                  <a:pt x="169" y="438"/>
                  <a:pt x="170" y="439"/>
                  <a:pt x="169" y="439"/>
                </a:cubicBezTo>
                <a:cubicBezTo>
                  <a:pt x="168" y="439"/>
                  <a:pt x="167" y="438"/>
                  <a:pt x="166" y="439"/>
                </a:cubicBezTo>
                <a:cubicBezTo>
                  <a:pt x="166" y="441"/>
                  <a:pt x="167" y="442"/>
                  <a:pt x="167" y="443"/>
                </a:cubicBezTo>
                <a:cubicBezTo>
                  <a:pt x="166" y="443"/>
                  <a:pt x="166" y="444"/>
                  <a:pt x="164" y="444"/>
                </a:cubicBezTo>
                <a:cubicBezTo>
                  <a:pt x="164" y="446"/>
                  <a:pt x="163" y="446"/>
                  <a:pt x="163" y="446"/>
                </a:cubicBezTo>
                <a:cubicBezTo>
                  <a:pt x="162" y="447"/>
                  <a:pt x="163" y="448"/>
                  <a:pt x="162" y="448"/>
                </a:cubicBezTo>
                <a:cubicBezTo>
                  <a:pt x="162" y="449"/>
                  <a:pt x="160" y="449"/>
                  <a:pt x="160" y="449"/>
                </a:cubicBezTo>
                <a:cubicBezTo>
                  <a:pt x="161" y="448"/>
                  <a:pt x="161" y="447"/>
                  <a:pt x="161" y="446"/>
                </a:cubicBezTo>
                <a:cubicBezTo>
                  <a:pt x="161" y="445"/>
                  <a:pt x="160" y="445"/>
                  <a:pt x="160" y="443"/>
                </a:cubicBezTo>
                <a:cubicBezTo>
                  <a:pt x="161" y="444"/>
                  <a:pt x="161" y="444"/>
                  <a:pt x="162" y="443"/>
                </a:cubicBezTo>
                <a:cubicBezTo>
                  <a:pt x="162" y="442"/>
                  <a:pt x="163" y="442"/>
                  <a:pt x="163" y="441"/>
                </a:cubicBezTo>
                <a:cubicBezTo>
                  <a:pt x="163" y="441"/>
                  <a:pt x="164" y="441"/>
                  <a:pt x="164" y="440"/>
                </a:cubicBezTo>
                <a:cubicBezTo>
                  <a:pt x="164" y="438"/>
                  <a:pt x="165" y="438"/>
                  <a:pt x="165" y="437"/>
                </a:cubicBezTo>
                <a:cubicBezTo>
                  <a:pt x="166" y="437"/>
                  <a:pt x="166" y="436"/>
                  <a:pt x="166" y="436"/>
                </a:cubicBezTo>
                <a:cubicBezTo>
                  <a:pt x="166" y="436"/>
                  <a:pt x="167" y="436"/>
                  <a:pt x="167" y="436"/>
                </a:cubicBezTo>
                <a:cubicBezTo>
                  <a:pt x="167" y="436"/>
                  <a:pt x="167" y="435"/>
                  <a:pt x="167" y="435"/>
                </a:cubicBezTo>
                <a:cubicBezTo>
                  <a:pt x="168" y="434"/>
                  <a:pt x="169" y="434"/>
                  <a:pt x="169" y="433"/>
                </a:cubicBezTo>
                <a:cubicBezTo>
                  <a:pt x="169" y="432"/>
                  <a:pt x="169" y="432"/>
                  <a:pt x="168" y="431"/>
                </a:cubicBezTo>
                <a:cubicBezTo>
                  <a:pt x="166" y="432"/>
                  <a:pt x="165" y="433"/>
                  <a:pt x="165" y="436"/>
                </a:cubicBezTo>
                <a:cubicBezTo>
                  <a:pt x="164" y="436"/>
                  <a:pt x="163" y="437"/>
                  <a:pt x="162" y="437"/>
                </a:cubicBezTo>
                <a:cubicBezTo>
                  <a:pt x="162" y="437"/>
                  <a:pt x="162" y="438"/>
                  <a:pt x="162" y="438"/>
                </a:cubicBezTo>
                <a:cubicBezTo>
                  <a:pt x="162" y="439"/>
                  <a:pt x="163" y="439"/>
                  <a:pt x="162" y="440"/>
                </a:cubicBezTo>
                <a:cubicBezTo>
                  <a:pt x="161" y="440"/>
                  <a:pt x="160" y="441"/>
                  <a:pt x="159" y="442"/>
                </a:cubicBezTo>
                <a:cubicBezTo>
                  <a:pt x="159" y="442"/>
                  <a:pt x="159" y="443"/>
                  <a:pt x="159" y="443"/>
                </a:cubicBezTo>
                <a:cubicBezTo>
                  <a:pt x="158" y="442"/>
                  <a:pt x="159" y="444"/>
                  <a:pt x="158" y="444"/>
                </a:cubicBezTo>
                <a:cubicBezTo>
                  <a:pt x="158" y="446"/>
                  <a:pt x="158" y="446"/>
                  <a:pt x="158" y="446"/>
                </a:cubicBezTo>
                <a:cubicBezTo>
                  <a:pt x="158" y="446"/>
                  <a:pt x="157" y="446"/>
                  <a:pt x="157" y="447"/>
                </a:cubicBezTo>
                <a:cubicBezTo>
                  <a:pt x="157" y="447"/>
                  <a:pt x="156" y="447"/>
                  <a:pt x="156" y="447"/>
                </a:cubicBezTo>
                <a:cubicBezTo>
                  <a:pt x="156" y="448"/>
                  <a:pt x="155" y="448"/>
                  <a:pt x="155" y="449"/>
                </a:cubicBezTo>
                <a:cubicBezTo>
                  <a:pt x="155" y="449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4" y="450"/>
                  <a:pt x="154" y="450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3"/>
                  <a:pt x="153" y="453"/>
                  <a:pt x="153" y="453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5"/>
                  <a:pt x="154" y="455"/>
                  <a:pt x="154" y="455"/>
                </a:cubicBezTo>
                <a:cubicBezTo>
                  <a:pt x="153" y="456"/>
                  <a:pt x="152" y="457"/>
                  <a:pt x="152" y="459"/>
                </a:cubicBezTo>
                <a:cubicBezTo>
                  <a:pt x="151" y="460"/>
                  <a:pt x="151" y="459"/>
                  <a:pt x="150" y="460"/>
                </a:cubicBezTo>
                <a:cubicBezTo>
                  <a:pt x="150" y="461"/>
                  <a:pt x="149" y="460"/>
                  <a:pt x="149" y="462"/>
                </a:cubicBezTo>
                <a:cubicBezTo>
                  <a:pt x="150" y="462"/>
                  <a:pt x="148" y="462"/>
                  <a:pt x="148" y="463"/>
                </a:cubicBezTo>
                <a:cubicBezTo>
                  <a:pt x="147" y="464"/>
                  <a:pt x="150" y="463"/>
                  <a:pt x="150" y="464"/>
                </a:cubicBezTo>
                <a:cubicBezTo>
                  <a:pt x="150" y="464"/>
                  <a:pt x="150" y="464"/>
                  <a:pt x="150" y="464"/>
                </a:cubicBezTo>
                <a:cubicBezTo>
                  <a:pt x="150" y="464"/>
                  <a:pt x="151" y="464"/>
                  <a:pt x="151" y="464"/>
                </a:cubicBezTo>
                <a:cubicBezTo>
                  <a:pt x="151" y="466"/>
                  <a:pt x="150" y="466"/>
                  <a:pt x="148" y="466"/>
                </a:cubicBezTo>
                <a:cubicBezTo>
                  <a:pt x="148" y="467"/>
                  <a:pt x="148" y="467"/>
                  <a:pt x="147" y="468"/>
                </a:cubicBezTo>
                <a:cubicBezTo>
                  <a:pt x="147" y="468"/>
                  <a:pt x="147" y="468"/>
                  <a:pt x="147" y="468"/>
                </a:cubicBezTo>
                <a:cubicBezTo>
                  <a:pt x="146" y="469"/>
                  <a:pt x="146" y="471"/>
                  <a:pt x="146" y="473"/>
                </a:cubicBezTo>
                <a:cubicBezTo>
                  <a:pt x="145" y="473"/>
                  <a:pt x="145" y="474"/>
                  <a:pt x="144" y="475"/>
                </a:cubicBezTo>
                <a:cubicBezTo>
                  <a:pt x="144" y="475"/>
                  <a:pt x="142" y="482"/>
                  <a:pt x="142" y="487"/>
                </a:cubicBezTo>
                <a:cubicBezTo>
                  <a:pt x="141" y="489"/>
                  <a:pt x="139" y="490"/>
                  <a:pt x="139" y="492"/>
                </a:cubicBezTo>
                <a:cubicBezTo>
                  <a:pt x="138" y="493"/>
                  <a:pt x="138" y="495"/>
                  <a:pt x="138" y="497"/>
                </a:cubicBezTo>
                <a:cubicBezTo>
                  <a:pt x="138" y="498"/>
                  <a:pt x="137" y="498"/>
                  <a:pt x="137" y="499"/>
                </a:cubicBezTo>
                <a:cubicBezTo>
                  <a:pt x="137" y="500"/>
                  <a:pt x="137" y="500"/>
                  <a:pt x="136" y="501"/>
                </a:cubicBezTo>
                <a:cubicBezTo>
                  <a:pt x="136" y="503"/>
                  <a:pt x="137" y="503"/>
                  <a:pt x="136" y="503"/>
                </a:cubicBezTo>
                <a:cubicBezTo>
                  <a:pt x="136" y="503"/>
                  <a:pt x="136" y="505"/>
                  <a:pt x="136" y="505"/>
                </a:cubicBezTo>
                <a:cubicBezTo>
                  <a:pt x="136" y="505"/>
                  <a:pt x="136" y="505"/>
                  <a:pt x="136" y="506"/>
                </a:cubicBezTo>
                <a:cubicBezTo>
                  <a:pt x="135" y="506"/>
                  <a:pt x="136" y="507"/>
                  <a:pt x="135" y="507"/>
                </a:cubicBezTo>
                <a:cubicBezTo>
                  <a:pt x="135" y="510"/>
                  <a:pt x="133" y="513"/>
                  <a:pt x="135" y="516"/>
                </a:cubicBezTo>
                <a:cubicBezTo>
                  <a:pt x="133" y="517"/>
                  <a:pt x="135" y="519"/>
                  <a:pt x="134" y="520"/>
                </a:cubicBezTo>
                <a:cubicBezTo>
                  <a:pt x="134" y="521"/>
                  <a:pt x="134" y="522"/>
                  <a:pt x="134" y="522"/>
                </a:cubicBezTo>
                <a:cubicBezTo>
                  <a:pt x="133" y="523"/>
                  <a:pt x="134" y="524"/>
                  <a:pt x="134" y="524"/>
                </a:cubicBezTo>
                <a:cubicBezTo>
                  <a:pt x="133" y="525"/>
                  <a:pt x="133" y="525"/>
                  <a:pt x="133" y="525"/>
                </a:cubicBezTo>
                <a:cubicBezTo>
                  <a:pt x="133" y="526"/>
                  <a:pt x="133" y="527"/>
                  <a:pt x="133" y="528"/>
                </a:cubicBezTo>
                <a:cubicBezTo>
                  <a:pt x="133" y="529"/>
                  <a:pt x="133" y="529"/>
                  <a:pt x="133" y="530"/>
                </a:cubicBezTo>
                <a:cubicBezTo>
                  <a:pt x="133" y="531"/>
                  <a:pt x="133" y="531"/>
                  <a:pt x="133" y="531"/>
                </a:cubicBezTo>
                <a:cubicBezTo>
                  <a:pt x="132" y="533"/>
                  <a:pt x="132" y="534"/>
                  <a:pt x="132" y="536"/>
                </a:cubicBezTo>
                <a:cubicBezTo>
                  <a:pt x="133" y="538"/>
                  <a:pt x="132" y="542"/>
                  <a:pt x="132" y="543"/>
                </a:cubicBezTo>
                <a:cubicBezTo>
                  <a:pt x="132" y="543"/>
                  <a:pt x="132" y="543"/>
                  <a:pt x="131" y="544"/>
                </a:cubicBezTo>
                <a:cubicBezTo>
                  <a:pt x="131" y="545"/>
                  <a:pt x="132" y="545"/>
                  <a:pt x="132" y="546"/>
                </a:cubicBezTo>
                <a:cubicBezTo>
                  <a:pt x="132" y="546"/>
                  <a:pt x="131" y="546"/>
                  <a:pt x="131" y="546"/>
                </a:cubicBezTo>
                <a:cubicBezTo>
                  <a:pt x="131" y="546"/>
                  <a:pt x="131" y="547"/>
                  <a:pt x="131" y="547"/>
                </a:cubicBezTo>
                <a:cubicBezTo>
                  <a:pt x="131" y="548"/>
                  <a:pt x="132" y="549"/>
                  <a:pt x="132" y="550"/>
                </a:cubicBezTo>
                <a:cubicBezTo>
                  <a:pt x="132" y="551"/>
                  <a:pt x="131" y="552"/>
                  <a:pt x="131" y="553"/>
                </a:cubicBezTo>
                <a:cubicBezTo>
                  <a:pt x="131" y="555"/>
                  <a:pt x="131" y="557"/>
                  <a:pt x="131" y="559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0" y="564"/>
                  <a:pt x="131" y="567"/>
                  <a:pt x="131" y="569"/>
                </a:cubicBezTo>
                <a:cubicBezTo>
                  <a:pt x="131" y="571"/>
                  <a:pt x="130" y="570"/>
                  <a:pt x="131" y="571"/>
                </a:cubicBezTo>
                <a:cubicBezTo>
                  <a:pt x="131" y="571"/>
                  <a:pt x="131" y="572"/>
                  <a:pt x="131" y="572"/>
                </a:cubicBezTo>
                <a:cubicBezTo>
                  <a:pt x="131" y="573"/>
                  <a:pt x="131" y="574"/>
                  <a:pt x="131" y="576"/>
                </a:cubicBezTo>
                <a:cubicBezTo>
                  <a:pt x="131" y="577"/>
                  <a:pt x="131" y="577"/>
                  <a:pt x="131" y="578"/>
                </a:cubicBezTo>
                <a:cubicBezTo>
                  <a:pt x="131" y="578"/>
                  <a:pt x="131" y="579"/>
                  <a:pt x="131" y="579"/>
                </a:cubicBezTo>
                <a:cubicBezTo>
                  <a:pt x="131" y="580"/>
                  <a:pt x="131" y="581"/>
                  <a:pt x="131" y="582"/>
                </a:cubicBezTo>
                <a:cubicBezTo>
                  <a:pt x="131" y="583"/>
                  <a:pt x="131" y="584"/>
                  <a:pt x="131" y="584"/>
                </a:cubicBezTo>
                <a:cubicBezTo>
                  <a:pt x="131" y="585"/>
                  <a:pt x="132" y="586"/>
                  <a:pt x="132" y="586"/>
                </a:cubicBezTo>
                <a:cubicBezTo>
                  <a:pt x="132" y="587"/>
                  <a:pt x="132" y="587"/>
                  <a:pt x="132" y="587"/>
                </a:cubicBezTo>
                <a:cubicBezTo>
                  <a:pt x="132" y="588"/>
                  <a:pt x="133" y="588"/>
                  <a:pt x="133" y="589"/>
                </a:cubicBezTo>
                <a:cubicBezTo>
                  <a:pt x="133" y="590"/>
                  <a:pt x="132" y="590"/>
                  <a:pt x="132" y="591"/>
                </a:cubicBezTo>
                <a:cubicBezTo>
                  <a:pt x="132" y="591"/>
                  <a:pt x="132" y="592"/>
                  <a:pt x="132" y="592"/>
                </a:cubicBezTo>
                <a:cubicBezTo>
                  <a:pt x="132" y="593"/>
                  <a:pt x="133" y="594"/>
                  <a:pt x="133" y="595"/>
                </a:cubicBezTo>
                <a:cubicBezTo>
                  <a:pt x="134" y="598"/>
                  <a:pt x="133" y="602"/>
                  <a:pt x="134" y="604"/>
                </a:cubicBezTo>
                <a:cubicBezTo>
                  <a:pt x="134" y="605"/>
                  <a:pt x="134" y="607"/>
                  <a:pt x="134" y="607"/>
                </a:cubicBezTo>
                <a:cubicBezTo>
                  <a:pt x="134" y="608"/>
                  <a:pt x="134" y="608"/>
                  <a:pt x="135" y="609"/>
                </a:cubicBezTo>
                <a:cubicBezTo>
                  <a:pt x="135" y="609"/>
                  <a:pt x="135" y="609"/>
                  <a:pt x="135" y="609"/>
                </a:cubicBezTo>
                <a:cubicBezTo>
                  <a:pt x="135" y="610"/>
                  <a:pt x="135" y="609"/>
                  <a:pt x="135" y="609"/>
                </a:cubicBezTo>
                <a:cubicBezTo>
                  <a:pt x="136" y="610"/>
                  <a:pt x="135" y="613"/>
                  <a:pt x="135" y="614"/>
                </a:cubicBezTo>
                <a:cubicBezTo>
                  <a:pt x="136" y="615"/>
                  <a:pt x="137" y="616"/>
                  <a:pt x="137" y="617"/>
                </a:cubicBezTo>
                <a:cubicBezTo>
                  <a:pt x="137" y="619"/>
                  <a:pt x="137" y="620"/>
                  <a:pt x="137" y="621"/>
                </a:cubicBezTo>
                <a:cubicBezTo>
                  <a:pt x="137" y="621"/>
                  <a:pt x="137" y="621"/>
                  <a:pt x="137" y="622"/>
                </a:cubicBezTo>
                <a:cubicBezTo>
                  <a:pt x="137" y="622"/>
                  <a:pt x="138" y="622"/>
                  <a:pt x="138" y="622"/>
                </a:cubicBezTo>
                <a:cubicBezTo>
                  <a:pt x="138" y="623"/>
                  <a:pt x="138" y="623"/>
                  <a:pt x="138" y="624"/>
                </a:cubicBezTo>
                <a:cubicBezTo>
                  <a:pt x="138" y="624"/>
                  <a:pt x="138" y="624"/>
                  <a:pt x="139" y="625"/>
                </a:cubicBezTo>
                <a:cubicBezTo>
                  <a:pt x="139" y="626"/>
                  <a:pt x="139" y="626"/>
                  <a:pt x="139" y="627"/>
                </a:cubicBezTo>
                <a:cubicBezTo>
                  <a:pt x="139" y="627"/>
                  <a:pt x="139" y="628"/>
                  <a:pt x="140" y="628"/>
                </a:cubicBezTo>
                <a:cubicBezTo>
                  <a:pt x="140" y="628"/>
                  <a:pt x="140" y="629"/>
                  <a:pt x="140" y="630"/>
                </a:cubicBezTo>
                <a:cubicBezTo>
                  <a:pt x="141" y="631"/>
                  <a:pt x="140" y="632"/>
                  <a:pt x="140" y="633"/>
                </a:cubicBezTo>
                <a:cubicBezTo>
                  <a:pt x="141" y="635"/>
                  <a:pt x="142" y="636"/>
                  <a:pt x="142" y="638"/>
                </a:cubicBezTo>
                <a:cubicBezTo>
                  <a:pt x="144" y="640"/>
                  <a:pt x="143" y="642"/>
                  <a:pt x="143" y="643"/>
                </a:cubicBezTo>
                <a:cubicBezTo>
                  <a:pt x="143" y="644"/>
                  <a:pt x="144" y="643"/>
                  <a:pt x="144" y="644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45" y="646"/>
                  <a:pt x="145" y="646"/>
                  <a:pt x="145" y="647"/>
                </a:cubicBezTo>
                <a:cubicBezTo>
                  <a:pt x="145" y="647"/>
                  <a:pt x="145" y="647"/>
                  <a:pt x="145" y="647"/>
                </a:cubicBezTo>
                <a:cubicBezTo>
                  <a:pt x="146" y="648"/>
                  <a:pt x="146" y="648"/>
                  <a:pt x="146" y="649"/>
                </a:cubicBezTo>
                <a:cubicBezTo>
                  <a:pt x="146" y="649"/>
                  <a:pt x="146" y="650"/>
                  <a:pt x="147" y="650"/>
                </a:cubicBezTo>
                <a:cubicBezTo>
                  <a:pt x="147" y="650"/>
                  <a:pt x="146" y="650"/>
                  <a:pt x="146" y="651"/>
                </a:cubicBezTo>
                <a:cubicBezTo>
                  <a:pt x="147" y="651"/>
                  <a:pt x="147" y="653"/>
                  <a:pt x="147" y="653"/>
                </a:cubicBezTo>
                <a:cubicBezTo>
                  <a:pt x="147" y="653"/>
                  <a:pt x="147" y="654"/>
                  <a:pt x="147" y="654"/>
                </a:cubicBezTo>
                <a:cubicBezTo>
                  <a:pt x="147" y="654"/>
                  <a:pt x="147" y="654"/>
                  <a:pt x="147" y="655"/>
                </a:cubicBezTo>
                <a:cubicBezTo>
                  <a:pt x="147" y="655"/>
                  <a:pt x="148" y="655"/>
                  <a:pt x="148" y="656"/>
                </a:cubicBezTo>
                <a:cubicBezTo>
                  <a:pt x="148" y="656"/>
                  <a:pt x="148" y="657"/>
                  <a:pt x="148" y="657"/>
                </a:cubicBezTo>
                <a:cubicBezTo>
                  <a:pt x="149" y="658"/>
                  <a:pt x="149" y="659"/>
                  <a:pt x="149" y="660"/>
                </a:cubicBezTo>
                <a:cubicBezTo>
                  <a:pt x="149" y="660"/>
                  <a:pt x="150" y="661"/>
                  <a:pt x="150" y="661"/>
                </a:cubicBezTo>
                <a:cubicBezTo>
                  <a:pt x="150" y="661"/>
                  <a:pt x="150" y="662"/>
                  <a:pt x="150" y="662"/>
                </a:cubicBezTo>
                <a:cubicBezTo>
                  <a:pt x="150" y="662"/>
                  <a:pt x="150" y="663"/>
                  <a:pt x="150" y="663"/>
                </a:cubicBezTo>
                <a:cubicBezTo>
                  <a:pt x="151" y="664"/>
                  <a:pt x="151" y="665"/>
                  <a:pt x="152" y="665"/>
                </a:cubicBezTo>
                <a:cubicBezTo>
                  <a:pt x="152" y="665"/>
                  <a:pt x="151" y="666"/>
                  <a:pt x="151" y="666"/>
                </a:cubicBezTo>
                <a:cubicBezTo>
                  <a:pt x="152" y="666"/>
                  <a:pt x="152" y="666"/>
                  <a:pt x="152" y="667"/>
                </a:cubicBezTo>
                <a:cubicBezTo>
                  <a:pt x="153" y="667"/>
                  <a:pt x="153" y="668"/>
                  <a:pt x="153" y="669"/>
                </a:cubicBezTo>
                <a:cubicBezTo>
                  <a:pt x="153" y="669"/>
                  <a:pt x="153" y="670"/>
                  <a:pt x="154" y="670"/>
                </a:cubicBezTo>
                <a:cubicBezTo>
                  <a:pt x="154" y="670"/>
                  <a:pt x="153" y="670"/>
                  <a:pt x="154" y="671"/>
                </a:cubicBezTo>
                <a:cubicBezTo>
                  <a:pt x="154" y="671"/>
                  <a:pt x="154" y="671"/>
                  <a:pt x="154" y="671"/>
                </a:cubicBezTo>
                <a:cubicBezTo>
                  <a:pt x="154" y="671"/>
                  <a:pt x="154" y="672"/>
                  <a:pt x="154" y="672"/>
                </a:cubicBezTo>
                <a:cubicBezTo>
                  <a:pt x="154" y="671"/>
                  <a:pt x="153" y="671"/>
                  <a:pt x="153" y="670"/>
                </a:cubicBezTo>
                <a:cubicBezTo>
                  <a:pt x="153" y="670"/>
                  <a:pt x="153" y="670"/>
                  <a:pt x="153" y="670"/>
                </a:cubicBezTo>
                <a:cubicBezTo>
                  <a:pt x="152" y="669"/>
                  <a:pt x="150" y="667"/>
                  <a:pt x="150" y="666"/>
                </a:cubicBezTo>
                <a:cubicBezTo>
                  <a:pt x="149" y="666"/>
                  <a:pt x="149" y="665"/>
                  <a:pt x="148" y="665"/>
                </a:cubicBezTo>
                <a:cubicBezTo>
                  <a:pt x="148" y="663"/>
                  <a:pt x="146" y="662"/>
                  <a:pt x="146" y="661"/>
                </a:cubicBezTo>
                <a:cubicBezTo>
                  <a:pt x="146" y="661"/>
                  <a:pt x="146" y="660"/>
                  <a:pt x="146" y="660"/>
                </a:cubicBezTo>
                <a:cubicBezTo>
                  <a:pt x="146" y="660"/>
                  <a:pt x="145" y="660"/>
                  <a:pt x="145" y="660"/>
                </a:cubicBezTo>
                <a:cubicBezTo>
                  <a:pt x="145" y="659"/>
                  <a:pt x="144" y="658"/>
                  <a:pt x="144" y="658"/>
                </a:cubicBezTo>
                <a:cubicBezTo>
                  <a:pt x="145" y="658"/>
                  <a:pt x="145" y="658"/>
                  <a:pt x="146" y="658"/>
                </a:cubicBezTo>
                <a:cubicBezTo>
                  <a:pt x="146" y="658"/>
                  <a:pt x="146" y="659"/>
                  <a:pt x="146" y="660"/>
                </a:cubicBezTo>
                <a:cubicBezTo>
                  <a:pt x="146" y="660"/>
                  <a:pt x="146" y="662"/>
                  <a:pt x="147" y="662"/>
                </a:cubicBezTo>
                <a:cubicBezTo>
                  <a:pt x="148" y="662"/>
                  <a:pt x="147" y="663"/>
                  <a:pt x="148" y="663"/>
                </a:cubicBezTo>
                <a:cubicBezTo>
                  <a:pt x="148" y="660"/>
                  <a:pt x="146" y="658"/>
                  <a:pt x="146" y="655"/>
                </a:cubicBezTo>
                <a:cubicBezTo>
                  <a:pt x="145" y="653"/>
                  <a:pt x="145" y="650"/>
                  <a:pt x="142" y="650"/>
                </a:cubicBezTo>
                <a:cubicBezTo>
                  <a:pt x="142" y="653"/>
                  <a:pt x="145" y="654"/>
                  <a:pt x="144" y="656"/>
                </a:cubicBezTo>
                <a:cubicBezTo>
                  <a:pt x="142" y="656"/>
                  <a:pt x="142" y="655"/>
                  <a:pt x="142" y="654"/>
                </a:cubicBezTo>
                <a:cubicBezTo>
                  <a:pt x="141" y="653"/>
                  <a:pt x="140" y="653"/>
                  <a:pt x="140" y="652"/>
                </a:cubicBezTo>
                <a:cubicBezTo>
                  <a:pt x="141" y="649"/>
                  <a:pt x="141" y="649"/>
                  <a:pt x="141" y="649"/>
                </a:cubicBezTo>
                <a:cubicBezTo>
                  <a:pt x="140" y="649"/>
                  <a:pt x="139" y="649"/>
                  <a:pt x="139" y="648"/>
                </a:cubicBezTo>
                <a:cubicBezTo>
                  <a:pt x="140" y="648"/>
                  <a:pt x="139" y="646"/>
                  <a:pt x="140" y="647"/>
                </a:cubicBezTo>
                <a:cubicBezTo>
                  <a:pt x="140" y="647"/>
                  <a:pt x="141" y="648"/>
                  <a:pt x="141" y="648"/>
                </a:cubicBezTo>
                <a:cubicBezTo>
                  <a:pt x="142" y="646"/>
                  <a:pt x="142" y="646"/>
                  <a:pt x="142" y="646"/>
                </a:cubicBezTo>
                <a:cubicBezTo>
                  <a:pt x="142" y="645"/>
                  <a:pt x="141" y="645"/>
                  <a:pt x="141" y="644"/>
                </a:cubicBezTo>
                <a:cubicBezTo>
                  <a:pt x="141" y="644"/>
                  <a:pt x="140" y="643"/>
                  <a:pt x="139" y="643"/>
                </a:cubicBezTo>
                <a:cubicBezTo>
                  <a:pt x="138" y="642"/>
                  <a:pt x="138" y="643"/>
                  <a:pt x="138" y="643"/>
                </a:cubicBezTo>
                <a:cubicBezTo>
                  <a:pt x="138" y="643"/>
                  <a:pt x="138" y="643"/>
                  <a:pt x="138" y="643"/>
                </a:cubicBezTo>
                <a:cubicBezTo>
                  <a:pt x="137" y="642"/>
                  <a:pt x="137" y="642"/>
                  <a:pt x="137" y="642"/>
                </a:cubicBezTo>
                <a:cubicBezTo>
                  <a:pt x="136" y="640"/>
                  <a:pt x="135" y="639"/>
                  <a:pt x="135" y="637"/>
                </a:cubicBezTo>
                <a:cubicBezTo>
                  <a:pt x="135" y="636"/>
                  <a:pt x="133" y="636"/>
                  <a:pt x="134" y="634"/>
                </a:cubicBezTo>
                <a:cubicBezTo>
                  <a:pt x="133" y="634"/>
                  <a:pt x="133" y="633"/>
                  <a:pt x="133" y="632"/>
                </a:cubicBezTo>
                <a:cubicBezTo>
                  <a:pt x="133" y="632"/>
                  <a:pt x="133" y="631"/>
                  <a:pt x="133" y="630"/>
                </a:cubicBezTo>
                <a:cubicBezTo>
                  <a:pt x="132" y="630"/>
                  <a:pt x="132" y="628"/>
                  <a:pt x="132" y="627"/>
                </a:cubicBezTo>
                <a:cubicBezTo>
                  <a:pt x="132" y="627"/>
                  <a:pt x="131" y="627"/>
                  <a:pt x="131" y="627"/>
                </a:cubicBezTo>
                <a:cubicBezTo>
                  <a:pt x="133" y="630"/>
                  <a:pt x="127" y="625"/>
                  <a:pt x="131" y="624"/>
                </a:cubicBezTo>
                <a:cubicBezTo>
                  <a:pt x="132" y="625"/>
                  <a:pt x="132" y="628"/>
                  <a:pt x="133" y="629"/>
                </a:cubicBezTo>
                <a:cubicBezTo>
                  <a:pt x="133" y="631"/>
                  <a:pt x="134" y="631"/>
                  <a:pt x="134" y="632"/>
                </a:cubicBezTo>
                <a:cubicBezTo>
                  <a:pt x="134" y="633"/>
                  <a:pt x="134" y="633"/>
                  <a:pt x="134" y="634"/>
                </a:cubicBezTo>
                <a:cubicBezTo>
                  <a:pt x="135" y="634"/>
                  <a:pt x="135" y="634"/>
                  <a:pt x="135" y="635"/>
                </a:cubicBezTo>
                <a:cubicBezTo>
                  <a:pt x="135" y="635"/>
                  <a:pt x="136" y="635"/>
                  <a:pt x="136" y="636"/>
                </a:cubicBezTo>
                <a:cubicBezTo>
                  <a:pt x="136" y="636"/>
                  <a:pt x="136" y="636"/>
                  <a:pt x="136" y="636"/>
                </a:cubicBezTo>
                <a:cubicBezTo>
                  <a:pt x="136" y="637"/>
                  <a:pt x="136" y="637"/>
                  <a:pt x="136" y="637"/>
                </a:cubicBezTo>
                <a:cubicBezTo>
                  <a:pt x="137" y="638"/>
                  <a:pt x="137" y="639"/>
                  <a:pt x="137" y="640"/>
                </a:cubicBezTo>
                <a:cubicBezTo>
                  <a:pt x="137" y="640"/>
                  <a:pt x="138" y="641"/>
                  <a:pt x="138" y="641"/>
                </a:cubicBezTo>
                <a:cubicBezTo>
                  <a:pt x="139" y="641"/>
                  <a:pt x="140" y="643"/>
                  <a:pt x="140" y="641"/>
                </a:cubicBezTo>
                <a:cubicBezTo>
                  <a:pt x="139" y="639"/>
                  <a:pt x="138" y="636"/>
                  <a:pt x="137" y="635"/>
                </a:cubicBezTo>
                <a:cubicBezTo>
                  <a:pt x="136" y="635"/>
                  <a:pt x="137" y="634"/>
                  <a:pt x="137" y="634"/>
                </a:cubicBezTo>
                <a:cubicBezTo>
                  <a:pt x="137" y="634"/>
                  <a:pt x="136" y="634"/>
                  <a:pt x="136" y="634"/>
                </a:cubicBezTo>
                <a:cubicBezTo>
                  <a:pt x="136" y="634"/>
                  <a:pt x="136" y="633"/>
                  <a:pt x="136" y="633"/>
                </a:cubicBezTo>
                <a:cubicBezTo>
                  <a:pt x="136" y="633"/>
                  <a:pt x="136" y="633"/>
                  <a:pt x="136" y="633"/>
                </a:cubicBezTo>
                <a:cubicBezTo>
                  <a:pt x="136" y="633"/>
                  <a:pt x="136" y="632"/>
                  <a:pt x="136" y="632"/>
                </a:cubicBezTo>
                <a:cubicBezTo>
                  <a:pt x="136" y="632"/>
                  <a:pt x="136" y="632"/>
                  <a:pt x="136" y="632"/>
                </a:cubicBezTo>
                <a:cubicBezTo>
                  <a:pt x="136" y="632"/>
                  <a:pt x="136" y="631"/>
                  <a:pt x="136" y="631"/>
                </a:cubicBezTo>
                <a:cubicBezTo>
                  <a:pt x="136" y="631"/>
                  <a:pt x="135" y="631"/>
                  <a:pt x="135" y="631"/>
                </a:cubicBezTo>
                <a:cubicBezTo>
                  <a:pt x="135" y="631"/>
                  <a:pt x="136" y="631"/>
                  <a:pt x="135" y="630"/>
                </a:cubicBezTo>
                <a:cubicBezTo>
                  <a:pt x="135" y="630"/>
                  <a:pt x="135" y="630"/>
                  <a:pt x="135" y="630"/>
                </a:cubicBezTo>
                <a:cubicBezTo>
                  <a:pt x="134" y="629"/>
                  <a:pt x="134" y="628"/>
                  <a:pt x="134" y="627"/>
                </a:cubicBezTo>
                <a:cubicBezTo>
                  <a:pt x="133" y="625"/>
                  <a:pt x="132" y="624"/>
                  <a:pt x="133" y="621"/>
                </a:cubicBezTo>
                <a:cubicBezTo>
                  <a:pt x="132" y="621"/>
                  <a:pt x="131" y="621"/>
                  <a:pt x="131" y="620"/>
                </a:cubicBezTo>
                <a:cubicBezTo>
                  <a:pt x="132" y="618"/>
                  <a:pt x="130" y="618"/>
                  <a:pt x="131" y="617"/>
                </a:cubicBezTo>
                <a:cubicBezTo>
                  <a:pt x="129" y="615"/>
                  <a:pt x="129" y="611"/>
                  <a:pt x="128" y="608"/>
                </a:cubicBezTo>
                <a:cubicBezTo>
                  <a:pt x="128" y="607"/>
                  <a:pt x="127" y="605"/>
                  <a:pt x="127" y="605"/>
                </a:cubicBezTo>
                <a:cubicBezTo>
                  <a:pt x="127" y="605"/>
                  <a:pt x="127" y="604"/>
                  <a:pt x="127" y="604"/>
                </a:cubicBezTo>
                <a:cubicBezTo>
                  <a:pt x="127" y="603"/>
                  <a:pt x="127" y="604"/>
                  <a:pt x="127" y="603"/>
                </a:cubicBezTo>
                <a:cubicBezTo>
                  <a:pt x="126" y="602"/>
                  <a:pt x="127" y="601"/>
                  <a:pt x="126" y="601"/>
                </a:cubicBezTo>
                <a:cubicBezTo>
                  <a:pt x="126" y="601"/>
                  <a:pt x="126" y="600"/>
                  <a:pt x="126" y="600"/>
                </a:cubicBezTo>
                <a:cubicBezTo>
                  <a:pt x="126" y="600"/>
                  <a:pt x="126" y="599"/>
                  <a:pt x="126" y="599"/>
                </a:cubicBezTo>
                <a:cubicBezTo>
                  <a:pt x="125" y="598"/>
                  <a:pt x="125" y="597"/>
                  <a:pt x="125" y="596"/>
                </a:cubicBezTo>
                <a:cubicBezTo>
                  <a:pt x="125" y="596"/>
                  <a:pt x="125" y="596"/>
                  <a:pt x="125" y="596"/>
                </a:cubicBezTo>
                <a:cubicBezTo>
                  <a:pt x="125" y="596"/>
                  <a:pt x="125" y="595"/>
                  <a:pt x="125" y="595"/>
                </a:cubicBezTo>
                <a:cubicBezTo>
                  <a:pt x="125" y="595"/>
                  <a:pt x="125" y="595"/>
                  <a:pt x="125" y="595"/>
                </a:cubicBezTo>
                <a:cubicBezTo>
                  <a:pt x="125" y="594"/>
                  <a:pt x="125" y="594"/>
                  <a:pt x="125" y="593"/>
                </a:cubicBezTo>
                <a:cubicBezTo>
                  <a:pt x="125" y="593"/>
                  <a:pt x="124" y="592"/>
                  <a:pt x="124" y="592"/>
                </a:cubicBezTo>
                <a:cubicBezTo>
                  <a:pt x="124" y="592"/>
                  <a:pt x="124" y="590"/>
                  <a:pt x="124" y="590"/>
                </a:cubicBezTo>
                <a:cubicBezTo>
                  <a:pt x="123" y="588"/>
                  <a:pt x="122" y="586"/>
                  <a:pt x="123" y="584"/>
                </a:cubicBezTo>
                <a:cubicBezTo>
                  <a:pt x="122" y="584"/>
                  <a:pt x="122" y="583"/>
                  <a:pt x="122" y="582"/>
                </a:cubicBezTo>
                <a:cubicBezTo>
                  <a:pt x="122" y="581"/>
                  <a:pt x="122" y="580"/>
                  <a:pt x="122" y="580"/>
                </a:cubicBezTo>
                <a:cubicBezTo>
                  <a:pt x="122" y="579"/>
                  <a:pt x="122" y="579"/>
                  <a:pt x="122" y="579"/>
                </a:cubicBezTo>
                <a:cubicBezTo>
                  <a:pt x="121" y="578"/>
                  <a:pt x="122" y="576"/>
                  <a:pt x="121" y="575"/>
                </a:cubicBezTo>
                <a:cubicBezTo>
                  <a:pt x="121" y="575"/>
                  <a:pt x="121" y="575"/>
                  <a:pt x="121" y="575"/>
                </a:cubicBezTo>
                <a:cubicBezTo>
                  <a:pt x="121" y="573"/>
                  <a:pt x="120" y="573"/>
                  <a:pt x="120" y="571"/>
                </a:cubicBezTo>
                <a:cubicBezTo>
                  <a:pt x="120" y="571"/>
                  <a:pt x="120" y="571"/>
                  <a:pt x="120" y="570"/>
                </a:cubicBezTo>
                <a:cubicBezTo>
                  <a:pt x="121" y="569"/>
                  <a:pt x="120" y="569"/>
                  <a:pt x="120" y="568"/>
                </a:cubicBezTo>
                <a:cubicBezTo>
                  <a:pt x="120" y="568"/>
                  <a:pt x="120" y="567"/>
                  <a:pt x="120" y="567"/>
                </a:cubicBezTo>
                <a:cubicBezTo>
                  <a:pt x="120" y="566"/>
                  <a:pt x="120" y="566"/>
                  <a:pt x="120" y="566"/>
                </a:cubicBezTo>
                <a:cubicBezTo>
                  <a:pt x="120" y="565"/>
                  <a:pt x="120" y="565"/>
                  <a:pt x="120" y="564"/>
                </a:cubicBezTo>
                <a:cubicBezTo>
                  <a:pt x="120" y="564"/>
                  <a:pt x="120" y="563"/>
                  <a:pt x="120" y="563"/>
                </a:cubicBezTo>
                <a:cubicBezTo>
                  <a:pt x="120" y="563"/>
                  <a:pt x="119" y="563"/>
                  <a:pt x="119" y="563"/>
                </a:cubicBezTo>
                <a:cubicBezTo>
                  <a:pt x="119" y="563"/>
                  <a:pt x="120" y="563"/>
                  <a:pt x="120" y="562"/>
                </a:cubicBezTo>
                <a:cubicBezTo>
                  <a:pt x="119" y="562"/>
                  <a:pt x="120" y="561"/>
                  <a:pt x="119" y="561"/>
                </a:cubicBezTo>
                <a:cubicBezTo>
                  <a:pt x="119" y="559"/>
                  <a:pt x="119" y="557"/>
                  <a:pt x="119" y="555"/>
                </a:cubicBezTo>
                <a:cubicBezTo>
                  <a:pt x="119" y="554"/>
                  <a:pt x="119" y="553"/>
                  <a:pt x="119" y="553"/>
                </a:cubicBezTo>
                <a:cubicBezTo>
                  <a:pt x="119" y="552"/>
                  <a:pt x="119" y="551"/>
                  <a:pt x="119" y="550"/>
                </a:cubicBezTo>
                <a:cubicBezTo>
                  <a:pt x="119" y="550"/>
                  <a:pt x="119" y="550"/>
                  <a:pt x="119" y="549"/>
                </a:cubicBezTo>
                <a:cubicBezTo>
                  <a:pt x="119" y="549"/>
                  <a:pt x="119" y="548"/>
                  <a:pt x="118" y="548"/>
                </a:cubicBezTo>
                <a:cubicBezTo>
                  <a:pt x="118" y="546"/>
                  <a:pt x="118" y="543"/>
                  <a:pt x="118" y="541"/>
                </a:cubicBezTo>
                <a:cubicBezTo>
                  <a:pt x="119" y="539"/>
                  <a:pt x="118" y="539"/>
                  <a:pt x="118" y="537"/>
                </a:cubicBezTo>
                <a:cubicBezTo>
                  <a:pt x="118" y="537"/>
                  <a:pt x="118" y="536"/>
                  <a:pt x="118" y="536"/>
                </a:cubicBezTo>
                <a:cubicBezTo>
                  <a:pt x="118" y="536"/>
                  <a:pt x="118" y="536"/>
                  <a:pt x="118" y="535"/>
                </a:cubicBezTo>
                <a:cubicBezTo>
                  <a:pt x="118" y="535"/>
                  <a:pt x="118" y="535"/>
                  <a:pt x="118" y="535"/>
                </a:cubicBezTo>
                <a:cubicBezTo>
                  <a:pt x="118" y="533"/>
                  <a:pt x="118" y="533"/>
                  <a:pt x="118" y="532"/>
                </a:cubicBezTo>
                <a:cubicBezTo>
                  <a:pt x="118" y="529"/>
                  <a:pt x="119" y="526"/>
                  <a:pt x="119" y="524"/>
                </a:cubicBezTo>
                <a:cubicBezTo>
                  <a:pt x="119" y="524"/>
                  <a:pt x="119" y="519"/>
                  <a:pt x="119" y="519"/>
                </a:cubicBezTo>
                <a:cubicBezTo>
                  <a:pt x="120" y="517"/>
                  <a:pt x="120" y="517"/>
                  <a:pt x="120" y="516"/>
                </a:cubicBezTo>
                <a:cubicBezTo>
                  <a:pt x="120" y="513"/>
                  <a:pt x="120" y="508"/>
                  <a:pt x="121" y="506"/>
                </a:cubicBezTo>
                <a:cubicBezTo>
                  <a:pt x="121" y="505"/>
                  <a:pt x="121" y="505"/>
                  <a:pt x="121" y="504"/>
                </a:cubicBezTo>
                <a:cubicBezTo>
                  <a:pt x="121" y="503"/>
                  <a:pt x="121" y="503"/>
                  <a:pt x="121" y="503"/>
                </a:cubicBezTo>
                <a:cubicBezTo>
                  <a:pt x="122" y="498"/>
                  <a:pt x="123" y="493"/>
                  <a:pt x="123" y="488"/>
                </a:cubicBezTo>
                <a:cubicBezTo>
                  <a:pt x="124" y="487"/>
                  <a:pt x="124" y="487"/>
                  <a:pt x="124" y="486"/>
                </a:cubicBezTo>
                <a:cubicBezTo>
                  <a:pt x="125" y="484"/>
                  <a:pt x="125" y="480"/>
                  <a:pt x="126" y="478"/>
                </a:cubicBezTo>
                <a:cubicBezTo>
                  <a:pt x="127" y="478"/>
                  <a:pt x="128" y="477"/>
                  <a:pt x="128" y="476"/>
                </a:cubicBezTo>
                <a:cubicBezTo>
                  <a:pt x="128" y="476"/>
                  <a:pt x="127" y="475"/>
                  <a:pt x="127" y="474"/>
                </a:cubicBezTo>
                <a:cubicBezTo>
                  <a:pt x="127" y="473"/>
                  <a:pt x="127" y="470"/>
                  <a:pt x="128" y="469"/>
                </a:cubicBezTo>
                <a:cubicBezTo>
                  <a:pt x="129" y="468"/>
                  <a:pt x="128" y="468"/>
                  <a:pt x="128" y="467"/>
                </a:cubicBezTo>
                <a:cubicBezTo>
                  <a:pt x="129" y="467"/>
                  <a:pt x="130" y="466"/>
                  <a:pt x="130" y="465"/>
                </a:cubicBezTo>
                <a:cubicBezTo>
                  <a:pt x="131" y="463"/>
                  <a:pt x="131" y="461"/>
                  <a:pt x="131" y="460"/>
                </a:cubicBezTo>
                <a:cubicBezTo>
                  <a:pt x="131" y="460"/>
                  <a:pt x="132" y="460"/>
                  <a:pt x="132" y="460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3" y="458"/>
                  <a:pt x="133" y="458"/>
                  <a:pt x="133" y="457"/>
                </a:cubicBezTo>
                <a:cubicBezTo>
                  <a:pt x="134" y="457"/>
                  <a:pt x="133" y="455"/>
                  <a:pt x="134" y="455"/>
                </a:cubicBezTo>
                <a:cubicBezTo>
                  <a:pt x="135" y="453"/>
                  <a:pt x="135" y="452"/>
                  <a:pt x="136" y="450"/>
                </a:cubicBezTo>
                <a:cubicBezTo>
                  <a:pt x="136" y="449"/>
                  <a:pt x="137" y="448"/>
                  <a:pt x="138" y="447"/>
                </a:cubicBezTo>
                <a:cubicBezTo>
                  <a:pt x="139" y="446"/>
                  <a:pt x="140" y="444"/>
                  <a:pt x="140" y="442"/>
                </a:cubicBezTo>
                <a:cubicBezTo>
                  <a:pt x="141" y="441"/>
                  <a:pt x="142" y="441"/>
                  <a:pt x="142" y="441"/>
                </a:cubicBezTo>
                <a:cubicBezTo>
                  <a:pt x="142" y="440"/>
                  <a:pt x="142" y="441"/>
                  <a:pt x="142" y="440"/>
                </a:cubicBezTo>
                <a:cubicBezTo>
                  <a:pt x="143" y="440"/>
                  <a:pt x="143" y="439"/>
                  <a:pt x="143" y="439"/>
                </a:cubicBezTo>
                <a:cubicBezTo>
                  <a:pt x="143" y="438"/>
                  <a:pt x="144" y="438"/>
                  <a:pt x="144" y="438"/>
                </a:cubicBezTo>
                <a:cubicBezTo>
                  <a:pt x="144" y="438"/>
                  <a:pt x="143" y="436"/>
                  <a:pt x="143" y="435"/>
                </a:cubicBezTo>
                <a:cubicBezTo>
                  <a:pt x="143" y="435"/>
                  <a:pt x="144" y="435"/>
                  <a:pt x="144" y="435"/>
                </a:cubicBezTo>
                <a:cubicBezTo>
                  <a:pt x="145" y="434"/>
                  <a:pt x="145" y="434"/>
                  <a:pt x="145" y="433"/>
                </a:cubicBezTo>
                <a:cubicBezTo>
                  <a:pt x="145" y="432"/>
                  <a:pt x="146" y="431"/>
                  <a:pt x="146" y="430"/>
                </a:cubicBezTo>
                <a:cubicBezTo>
                  <a:pt x="147" y="430"/>
                  <a:pt x="148" y="429"/>
                  <a:pt x="149" y="429"/>
                </a:cubicBezTo>
                <a:cubicBezTo>
                  <a:pt x="149" y="427"/>
                  <a:pt x="151" y="427"/>
                  <a:pt x="151" y="426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3" y="421"/>
                  <a:pt x="154" y="420"/>
                  <a:pt x="154" y="420"/>
                </a:cubicBezTo>
                <a:cubicBezTo>
                  <a:pt x="155" y="418"/>
                  <a:pt x="156" y="416"/>
                  <a:pt x="157" y="415"/>
                </a:cubicBezTo>
                <a:cubicBezTo>
                  <a:pt x="157" y="414"/>
                  <a:pt x="157" y="414"/>
                  <a:pt x="158" y="414"/>
                </a:cubicBezTo>
                <a:cubicBezTo>
                  <a:pt x="158" y="413"/>
                  <a:pt x="159" y="412"/>
                  <a:pt x="160" y="411"/>
                </a:cubicBezTo>
                <a:cubicBezTo>
                  <a:pt x="159" y="409"/>
                  <a:pt x="161" y="408"/>
                  <a:pt x="163" y="408"/>
                </a:cubicBezTo>
                <a:cubicBezTo>
                  <a:pt x="163" y="406"/>
                  <a:pt x="164" y="406"/>
                  <a:pt x="165" y="405"/>
                </a:cubicBezTo>
                <a:cubicBezTo>
                  <a:pt x="166" y="403"/>
                  <a:pt x="167" y="403"/>
                  <a:pt x="167" y="402"/>
                </a:cubicBezTo>
                <a:cubicBezTo>
                  <a:pt x="168" y="401"/>
                  <a:pt x="168" y="400"/>
                  <a:pt x="170" y="400"/>
                </a:cubicBezTo>
                <a:cubicBezTo>
                  <a:pt x="170" y="398"/>
                  <a:pt x="170" y="398"/>
                  <a:pt x="171" y="397"/>
                </a:cubicBezTo>
                <a:cubicBezTo>
                  <a:pt x="171" y="397"/>
                  <a:pt x="172" y="396"/>
                  <a:pt x="173" y="396"/>
                </a:cubicBezTo>
                <a:cubicBezTo>
                  <a:pt x="173" y="395"/>
                  <a:pt x="174" y="394"/>
                  <a:pt x="175" y="392"/>
                </a:cubicBezTo>
                <a:cubicBezTo>
                  <a:pt x="175" y="392"/>
                  <a:pt x="176" y="391"/>
                  <a:pt x="177" y="390"/>
                </a:cubicBezTo>
                <a:cubicBezTo>
                  <a:pt x="177" y="390"/>
                  <a:pt x="177" y="390"/>
                  <a:pt x="177" y="389"/>
                </a:cubicBezTo>
                <a:cubicBezTo>
                  <a:pt x="178" y="388"/>
                  <a:pt x="178" y="389"/>
                  <a:pt x="178" y="388"/>
                </a:cubicBezTo>
                <a:cubicBezTo>
                  <a:pt x="179" y="388"/>
                  <a:pt x="179" y="387"/>
                  <a:pt x="179" y="387"/>
                </a:cubicBezTo>
                <a:cubicBezTo>
                  <a:pt x="179" y="387"/>
                  <a:pt x="180" y="387"/>
                  <a:pt x="180" y="386"/>
                </a:cubicBezTo>
                <a:cubicBezTo>
                  <a:pt x="180" y="386"/>
                  <a:pt x="180" y="386"/>
                  <a:pt x="181" y="385"/>
                </a:cubicBezTo>
                <a:cubicBezTo>
                  <a:pt x="182" y="385"/>
                  <a:pt x="183" y="385"/>
                  <a:pt x="184" y="384"/>
                </a:cubicBezTo>
                <a:cubicBezTo>
                  <a:pt x="184" y="384"/>
                  <a:pt x="184" y="383"/>
                  <a:pt x="185" y="383"/>
                </a:cubicBezTo>
                <a:cubicBezTo>
                  <a:pt x="185" y="383"/>
                  <a:pt x="184" y="382"/>
                  <a:pt x="184" y="382"/>
                </a:cubicBezTo>
                <a:cubicBezTo>
                  <a:pt x="185" y="381"/>
                  <a:pt x="185" y="380"/>
                  <a:pt x="185" y="380"/>
                </a:cubicBezTo>
                <a:cubicBezTo>
                  <a:pt x="186" y="379"/>
                  <a:pt x="186" y="379"/>
                  <a:pt x="186" y="379"/>
                </a:cubicBezTo>
                <a:cubicBezTo>
                  <a:pt x="187" y="379"/>
                  <a:pt x="189" y="378"/>
                  <a:pt x="189" y="377"/>
                </a:cubicBezTo>
                <a:cubicBezTo>
                  <a:pt x="189" y="377"/>
                  <a:pt x="189" y="377"/>
                  <a:pt x="189" y="377"/>
                </a:cubicBezTo>
                <a:cubicBezTo>
                  <a:pt x="190" y="377"/>
                  <a:pt x="190" y="376"/>
                  <a:pt x="190" y="376"/>
                </a:cubicBezTo>
                <a:cubicBezTo>
                  <a:pt x="190" y="376"/>
                  <a:pt x="191" y="376"/>
                  <a:pt x="191" y="375"/>
                </a:cubicBezTo>
                <a:cubicBezTo>
                  <a:pt x="191" y="375"/>
                  <a:pt x="192" y="374"/>
                  <a:pt x="192" y="374"/>
                </a:cubicBezTo>
                <a:cubicBezTo>
                  <a:pt x="193" y="373"/>
                  <a:pt x="194" y="373"/>
                  <a:pt x="194" y="373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95" y="371"/>
                  <a:pt x="196" y="371"/>
                  <a:pt x="196" y="371"/>
                </a:cubicBezTo>
                <a:cubicBezTo>
                  <a:pt x="197" y="371"/>
                  <a:pt x="197" y="370"/>
                  <a:pt x="197" y="370"/>
                </a:cubicBezTo>
                <a:cubicBezTo>
                  <a:pt x="197" y="370"/>
                  <a:pt x="198" y="369"/>
                  <a:pt x="198" y="369"/>
                </a:cubicBezTo>
                <a:cubicBezTo>
                  <a:pt x="198" y="369"/>
                  <a:pt x="198" y="369"/>
                  <a:pt x="199" y="368"/>
                </a:cubicBezTo>
                <a:cubicBezTo>
                  <a:pt x="199" y="368"/>
                  <a:pt x="199" y="368"/>
                  <a:pt x="200" y="368"/>
                </a:cubicBezTo>
                <a:cubicBezTo>
                  <a:pt x="200" y="368"/>
                  <a:pt x="200" y="367"/>
                  <a:pt x="200" y="367"/>
                </a:cubicBezTo>
                <a:cubicBezTo>
                  <a:pt x="200" y="367"/>
                  <a:pt x="200" y="367"/>
                  <a:pt x="200" y="367"/>
                </a:cubicBezTo>
                <a:cubicBezTo>
                  <a:pt x="200" y="367"/>
                  <a:pt x="198" y="366"/>
                  <a:pt x="198" y="366"/>
                </a:cubicBezTo>
                <a:cubicBezTo>
                  <a:pt x="200" y="365"/>
                  <a:pt x="203" y="364"/>
                  <a:pt x="203" y="362"/>
                </a:cubicBezTo>
                <a:cubicBezTo>
                  <a:pt x="203" y="362"/>
                  <a:pt x="204" y="362"/>
                  <a:pt x="204" y="362"/>
                </a:cubicBezTo>
                <a:cubicBezTo>
                  <a:pt x="204" y="362"/>
                  <a:pt x="205" y="361"/>
                  <a:pt x="206" y="360"/>
                </a:cubicBezTo>
                <a:cubicBezTo>
                  <a:pt x="206" y="359"/>
                  <a:pt x="206" y="360"/>
                  <a:pt x="206" y="360"/>
                </a:cubicBezTo>
                <a:cubicBezTo>
                  <a:pt x="207" y="359"/>
                  <a:pt x="207" y="358"/>
                  <a:pt x="207" y="357"/>
                </a:cubicBezTo>
                <a:cubicBezTo>
                  <a:pt x="208" y="357"/>
                  <a:pt x="209" y="357"/>
                  <a:pt x="209" y="356"/>
                </a:cubicBezTo>
                <a:cubicBezTo>
                  <a:pt x="212" y="354"/>
                  <a:pt x="215" y="353"/>
                  <a:pt x="217" y="350"/>
                </a:cubicBezTo>
                <a:cubicBezTo>
                  <a:pt x="219" y="350"/>
                  <a:pt x="219" y="350"/>
                  <a:pt x="219" y="350"/>
                </a:cubicBezTo>
                <a:cubicBezTo>
                  <a:pt x="219" y="349"/>
                  <a:pt x="220" y="349"/>
                  <a:pt x="220" y="348"/>
                </a:cubicBezTo>
                <a:cubicBezTo>
                  <a:pt x="221" y="348"/>
                  <a:pt x="222" y="348"/>
                  <a:pt x="222" y="347"/>
                </a:cubicBezTo>
                <a:cubicBezTo>
                  <a:pt x="222" y="347"/>
                  <a:pt x="222" y="348"/>
                  <a:pt x="222" y="348"/>
                </a:cubicBezTo>
                <a:cubicBezTo>
                  <a:pt x="223" y="348"/>
                  <a:pt x="222" y="347"/>
                  <a:pt x="223" y="347"/>
                </a:cubicBezTo>
                <a:cubicBezTo>
                  <a:pt x="223" y="347"/>
                  <a:pt x="223" y="347"/>
                  <a:pt x="224" y="347"/>
                </a:cubicBezTo>
                <a:cubicBezTo>
                  <a:pt x="225" y="346"/>
                  <a:pt x="226" y="345"/>
                  <a:pt x="227" y="345"/>
                </a:cubicBezTo>
                <a:cubicBezTo>
                  <a:pt x="228" y="345"/>
                  <a:pt x="228" y="344"/>
                  <a:pt x="229" y="345"/>
                </a:cubicBezTo>
                <a:cubicBezTo>
                  <a:pt x="232" y="341"/>
                  <a:pt x="236" y="338"/>
                  <a:pt x="241" y="337"/>
                </a:cubicBezTo>
                <a:cubicBezTo>
                  <a:pt x="242" y="336"/>
                  <a:pt x="242" y="335"/>
                  <a:pt x="243" y="335"/>
                </a:cubicBezTo>
                <a:cubicBezTo>
                  <a:pt x="244" y="335"/>
                  <a:pt x="243" y="336"/>
                  <a:pt x="244" y="336"/>
                </a:cubicBezTo>
                <a:cubicBezTo>
                  <a:pt x="246" y="334"/>
                  <a:pt x="249" y="334"/>
                  <a:pt x="249" y="331"/>
                </a:cubicBezTo>
                <a:cubicBezTo>
                  <a:pt x="250" y="331"/>
                  <a:pt x="250" y="330"/>
                  <a:pt x="251" y="330"/>
                </a:cubicBezTo>
                <a:cubicBezTo>
                  <a:pt x="252" y="330"/>
                  <a:pt x="253" y="330"/>
                  <a:pt x="253" y="329"/>
                </a:cubicBezTo>
                <a:cubicBezTo>
                  <a:pt x="255" y="328"/>
                  <a:pt x="256" y="327"/>
                  <a:pt x="258" y="326"/>
                </a:cubicBezTo>
                <a:cubicBezTo>
                  <a:pt x="258" y="326"/>
                  <a:pt x="259" y="326"/>
                  <a:pt x="259" y="326"/>
                </a:cubicBezTo>
                <a:cubicBezTo>
                  <a:pt x="261" y="325"/>
                  <a:pt x="262" y="324"/>
                  <a:pt x="263" y="323"/>
                </a:cubicBezTo>
                <a:cubicBezTo>
                  <a:pt x="264" y="323"/>
                  <a:pt x="264" y="323"/>
                  <a:pt x="265" y="323"/>
                </a:cubicBezTo>
                <a:cubicBezTo>
                  <a:pt x="266" y="323"/>
                  <a:pt x="268" y="320"/>
                  <a:pt x="269" y="321"/>
                </a:cubicBezTo>
                <a:cubicBezTo>
                  <a:pt x="269" y="321"/>
                  <a:pt x="269" y="320"/>
                  <a:pt x="269" y="320"/>
                </a:cubicBezTo>
                <a:cubicBezTo>
                  <a:pt x="271" y="320"/>
                  <a:pt x="272" y="319"/>
                  <a:pt x="273" y="318"/>
                </a:cubicBezTo>
                <a:cubicBezTo>
                  <a:pt x="273" y="318"/>
                  <a:pt x="273" y="319"/>
                  <a:pt x="274" y="319"/>
                </a:cubicBezTo>
                <a:cubicBezTo>
                  <a:pt x="274" y="318"/>
                  <a:pt x="275" y="318"/>
                  <a:pt x="275" y="317"/>
                </a:cubicBezTo>
                <a:cubicBezTo>
                  <a:pt x="276" y="317"/>
                  <a:pt x="277" y="317"/>
                  <a:pt x="277" y="316"/>
                </a:cubicBezTo>
                <a:cubicBezTo>
                  <a:pt x="278" y="316"/>
                  <a:pt x="278" y="316"/>
                  <a:pt x="278" y="316"/>
                </a:cubicBezTo>
                <a:cubicBezTo>
                  <a:pt x="282" y="314"/>
                  <a:pt x="285" y="313"/>
                  <a:pt x="288" y="311"/>
                </a:cubicBezTo>
                <a:cubicBezTo>
                  <a:pt x="289" y="310"/>
                  <a:pt x="290" y="310"/>
                  <a:pt x="291" y="309"/>
                </a:cubicBezTo>
                <a:cubicBezTo>
                  <a:pt x="292" y="309"/>
                  <a:pt x="293" y="309"/>
                  <a:pt x="294" y="308"/>
                </a:cubicBezTo>
                <a:cubicBezTo>
                  <a:pt x="295" y="308"/>
                  <a:pt x="295" y="308"/>
                  <a:pt x="296" y="307"/>
                </a:cubicBezTo>
                <a:cubicBezTo>
                  <a:pt x="296" y="307"/>
                  <a:pt x="296" y="308"/>
                  <a:pt x="296" y="307"/>
                </a:cubicBezTo>
                <a:cubicBezTo>
                  <a:pt x="297" y="307"/>
                  <a:pt x="298" y="306"/>
                  <a:pt x="299" y="306"/>
                </a:cubicBezTo>
                <a:cubicBezTo>
                  <a:pt x="299" y="306"/>
                  <a:pt x="299" y="306"/>
                  <a:pt x="300" y="306"/>
                </a:cubicBezTo>
                <a:cubicBezTo>
                  <a:pt x="300" y="306"/>
                  <a:pt x="300" y="305"/>
                  <a:pt x="300" y="305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302" y="305"/>
                  <a:pt x="302" y="304"/>
                  <a:pt x="303" y="304"/>
                </a:cubicBezTo>
                <a:cubicBezTo>
                  <a:pt x="304" y="304"/>
                  <a:pt x="307" y="304"/>
                  <a:pt x="308" y="303"/>
                </a:cubicBezTo>
                <a:cubicBezTo>
                  <a:pt x="309" y="303"/>
                  <a:pt x="309" y="303"/>
                  <a:pt x="310" y="303"/>
                </a:cubicBezTo>
                <a:cubicBezTo>
                  <a:pt x="311" y="302"/>
                  <a:pt x="311" y="302"/>
                  <a:pt x="312" y="302"/>
                </a:cubicBezTo>
                <a:cubicBezTo>
                  <a:pt x="313" y="302"/>
                  <a:pt x="313" y="301"/>
                  <a:pt x="314" y="301"/>
                </a:cubicBezTo>
                <a:cubicBezTo>
                  <a:pt x="314" y="301"/>
                  <a:pt x="315" y="301"/>
                  <a:pt x="315" y="300"/>
                </a:cubicBezTo>
                <a:cubicBezTo>
                  <a:pt x="315" y="300"/>
                  <a:pt x="316" y="301"/>
                  <a:pt x="316" y="300"/>
                </a:cubicBezTo>
                <a:cubicBezTo>
                  <a:pt x="316" y="300"/>
                  <a:pt x="316" y="300"/>
                  <a:pt x="317" y="300"/>
                </a:cubicBezTo>
                <a:cubicBezTo>
                  <a:pt x="318" y="299"/>
                  <a:pt x="320" y="298"/>
                  <a:pt x="321" y="298"/>
                </a:cubicBezTo>
                <a:cubicBezTo>
                  <a:pt x="321" y="298"/>
                  <a:pt x="322" y="298"/>
                  <a:pt x="322" y="298"/>
                </a:cubicBezTo>
                <a:cubicBezTo>
                  <a:pt x="322" y="298"/>
                  <a:pt x="322" y="298"/>
                  <a:pt x="322" y="298"/>
                </a:cubicBezTo>
                <a:cubicBezTo>
                  <a:pt x="322" y="297"/>
                  <a:pt x="322" y="298"/>
                  <a:pt x="323" y="298"/>
                </a:cubicBezTo>
                <a:cubicBezTo>
                  <a:pt x="323" y="297"/>
                  <a:pt x="324" y="297"/>
                  <a:pt x="325" y="297"/>
                </a:cubicBezTo>
                <a:cubicBezTo>
                  <a:pt x="326" y="296"/>
                  <a:pt x="329" y="295"/>
                  <a:pt x="331" y="295"/>
                </a:cubicBezTo>
                <a:cubicBezTo>
                  <a:pt x="333" y="294"/>
                  <a:pt x="336" y="293"/>
                  <a:pt x="337" y="291"/>
                </a:cubicBezTo>
                <a:cubicBezTo>
                  <a:pt x="338" y="290"/>
                  <a:pt x="339" y="289"/>
                  <a:pt x="342" y="290"/>
                </a:cubicBezTo>
                <a:cubicBezTo>
                  <a:pt x="342" y="289"/>
                  <a:pt x="342" y="289"/>
                  <a:pt x="343" y="289"/>
                </a:cubicBezTo>
                <a:cubicBezTo>
                  <a:pt x="343" y="289"/>
                  <a:pt x="345" y="289"/>
                  <a:pt x="345" y="289"/>
                </a:cubicBezTo>
                <a:cubicBezTo>
                  <a:pt x="345" y="288"/>
                  <a:pt x="346" y="287"/>
                  <a:pt x="346" y="287"/>
                </a:cubicBezTo>
                <a:cubicBezTo>
                  <a:pt x="348" y="287"/>
                  <a:pt x="350" y="286"/>
                  <a:pt x="352" y="285"/>
                </a:cubicBezTo>
                <a:cubicBezTo>
                  <a:pt x="353" y="283"/>
                  <a:pt x="353" y="283"/>
                  <a:pt x="353" y="280"/>
                </a:cubicBezTo>
                <a:cubicBezTo>
                  <a:pt x="353" y="280"/>
                  <a:pt x="354" y="280"/>
                  <a:pt x="355" y="281"/>
                </a:cubicBezTo>
                <a:cubicBezTo>
                  <a:pt x="356" y="280"/>
                  <a:pt x="357" y="279"/>
                  <a:pt x="358" y="279"/>
                </a:cubicBezTo>
                <a:cubicBezTo>
                  <a:pt x="360" y="279"/>
                  <a:pt x="359" y="281"/>
                  <a:pt x="360" y="280"/>
                </a:cubicBezTo>
                <a:cubicBezTo>
                  <a:pt x="362" y="280"/>
                  <a:pt x="360" y="278"/>
                  <a:pt x="362" y="278"/>
                </a:cubicBezTo>
                <a:cubicBezTo>
                  <a:pt x="362" y="279"/>
                  <a:pt x="364" y="279"/>
                  <a:pt x="365" y="279"/>
                </a:cubicBezTo>
                <a:cubicBezTo>
                  <a:pt x="366" y="279"/>
                  <a:pt x="366" y="279"/>
                  <a:pt x="366" y="280"/>
                </a:cubicBezTo>
                <a:cubicBezTo>
                  <a:pt x="368" y="279"/>
                  <a:pt x="368" y="276"/>
                  <a:pt x="371" y="276"/>
                </a:cubicBezTo>
                <a:cubicBezTo>
                  <a:pt x="372" y="278"/>
                  <a:pt x="376" y="277"/>
                  <a:pt x="378" y="276"/>
                </a:cubicBezTo>
                <a:cubicBezTo>
                  <a:pt x="378" y="274"/>
                  <a:pt x="379" y="274"/>
                  <a:pt x="379" y="273"/>
                </a:cubicBezTo>
                <a:cubicBezTo>
                  <a:pt x="381" y="272"/>
                  <a:pt x="384" y="274"/>
                  <a:pt x="385" y="273"/>
                </a:cubicBezTo>
                <a:cubicBezTo>
                  <a:pt x="386" y="272"/>
                  <a:pt x="387" y="271"/>
                  <a:pt x="388" y="271"/>
                </a:cubicBezTo>
                <a:cubicBezTo>
                  <a:pt x="388" y="270"/>
                  <a:pt x="388" y="270"/>
                  <a:pt x="388" y="270"/>
                </a:cubicBezTo>
                <a:cubicBezTo>
                  <a:pt x="388" y="270"/>
                  <a:pt x="389" y="270"/>
                  <a:pt x="389" y="270"/>
                </a:cubicBezTo>
                <a:cubicBezTo>
                  <a:pt x="389" y="270"/>
                  <a:pt x="389" y="269"/>
                  <a:pt x="390" y="269"/>
                </a:cubicBezTo>
                <a:cubicBezTo>
                  <a:pt x="390" y="269"/>
                  <a:pt x="390" y="269"/>
                  <a:pt x="390" y="269"/>
                </a:cubicBezTo>
                <a:cubicBezTo>
                  <a:pt x="391" y="269"/>
                  <a:pt x="391" y="268"/>
                  <a:pt x="391" y="268"/>
                </a:cubicBezTo>
                <a:cubicBezTo>
                  <a:pt x="392" y="266"/>
                  <a:pt x="392" y="266"/>
                  <a:pt x="392" y="266"/>
                </a:cubicBezTo>
                <a:cubicBezTo>
                  <a:pt x="394" y="265"/>
                  <a:pt x="398" y="267"/>
                  <a:pt x="399" y="266"/>
                </a:cubicBezTo>
                <a:cubicBezTo>
                  <a:pt x="400" y="265"/>
                  <a:pt x="399" y="265"/>
                  <a:pt x="399" y="264"/>
                </a:cubicBezTo>
                <a:cubicBezTo>
                  <a:pt x="401" y="263"/>
                  <a:pt x="401" y="263"/>
                  <a:pt x="402" y="262"/>
                </a:cubicBezTo>
                <a:cubicBezTo>
                  <a:pt x="403" y="261"/>
                  <a:pt x="402" y="259"/>
                  <a:pt x="403" y="259"/>
                </a:cubicBezTo>
                <a:cubicBezTo>
                  <a:pt x="405" y="260"/>
                  <a:pt x="403" y="261"/>
                  <a:pt x="405" y="261"/>
                </a:cubicBezTo>
                <a:cubicBezTo>
                  <a:pt x="405" y="260"/>
                  <a:pt x="405" y="259"/>
                  <a:pt x="406" y="259"/>
                </a:cubicBezTo>
                <a:cubicBezTo>
                  <a:pt x="406" y="257"/>
                  <a:pt x="408" y="257"/>
                  <a:pt x="410" y="256"/>
                </a:cubicBezTo>
                <a:cubicBezTo>
                  <a:pt x="410" y="255"/>
                  <a:pt x="413" y="257"/>
                  <a:pt x="414" y="256"/>
                </a:cubicBezTo>
                <a:cubicBezTo>
                  <a:pt x="416" y="257"/>
                  <a:pt x="417" y="257"/>
                  <a:pt x="418" y="257"/>
                </a:cubicBezTo>
                <a:cubicBezTo>
                  <a:pt x="418" y="257"/>
                  <a:pt x="418" y="257"/>
                  <a:pt x="418" y="256"/>
                </a:cubicBezTo>
                <a:cubicBezTo>
                  <a:pt x="419" y="256"/>
                  <a:pt x="419" y="256"/>
                  <a:pt x="420" y="256"/>
                </a:cubicBezTo>
                <a:cubicBezTo>
                  <a:pt x="421" y="255"/>
                  <a:pt x="419" y="254"/>
                  <a:pt x="420" y="254"/>
                </a:cubicBezTo>
                <a:cubicBezTo>
                  <a:pt x="422" y="255"/>
                  <a:pt x="422" y="255"/>
                  <a:pt x="422" y="255"/>
                </a:cubicBezTo>
                <a:cubicBezTo>
                  <a:pt x="424" y="254"/>
                  <a:pt x="424" y="252"/>
                  <a:pt x="426" y="252"/>
                </a:cubicBezTo>
                <a:cubicBezTo>
                  <a:pt x="426" y="252"/>
                  <a:pt x="428" y="253"/>
                  <a:pt x="429" y="253"/>
                </a:cubicBezTo>
                <a:cubicBezTo>
                  <a:pt x="428" y="253"/>
                  <a:pt x="429" y="252"/>
                  <a:pt x="428" y="252"/>
                </a:cubicBezTo>
                <a:cubicBezTo>
                  <a:pt x="428" y="252"/>
                  <a:pt x="428" y="252"/>
                  <a:pt x="427" y="252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51"/>
                  <a:pt x="426" y="251"/>
                  <a:pt x="426" y="250"/>
                </a:cubicBezTo>
                <a:cubicBezTo>
                  <a:pt x="427" y="250"/>
                  <a:pt x="428" y="250"/>
                  <a:pt x="429" y="250"/>
                </a:cubicBezTo>
                <a:cubicBezTo>
                  <a:pt x="429" y="247"/>
                  <a:pt x="429" y="246"/>
                  <a:pt x="431" y="246"/>
                </a:cubicBezTo>
                <a:cubicBezTo>
                  <a:pt x="430" y="246"/>
                  <a:pt x="432" y="248"/>
                  <a:pt x="432" y="249"/>
                </a:cubicBezTo>
                <a:cubicBezTo>
                  <a:pt x="432" y="249"/>
                  <a:pt x="433" y="249"/>
                  <a:pt x="433" y="249"/>
                </a:cubicBezTo>
                <a:cubicBezTo>
                  <a:pt x="434" y="250"/>
                  <a:pt x="431" y="252"/>
                  <a:pt x="432" y="252"/>
                </a:cubicBezTo>
                <a:cubicBezTo>
                  <a:pt x="433" y="251"/>
                  <a:pt x="441" y="249"/>
                  <a:pt x="442" y="248"/>
                </a:cubicBezTo>
                <a:cubicBezTo>
                  <a:pt x="440" y="247"/>
                  <a:pt x="440" y="248"/>
                  <a:pt x="438" y="248"/>
                </a:cubicBezTo>
                <a:cubicBezTo>
                  <a:pt x="438" y="247"/>
                  <a:pt x="437" y="247"/>
                  <a:pt x="437" y="246"/>
                </a:cubicBezTo>
                <a:cubicBezTo>
                  <a:pt x="439" y="246"/>
                  <a:pt x="439" y="244"/>
                  <a:pt x="440" y="245"/>
                </a:cubicBezTo>
                <a:cubicBezTo>
                  <a:pt x="441" y="244"/>
                  <a:pt x="442" y="243"/>
                  <a:pt x="443" y="242"/>
                </a:cubicBezTo>
                <a:cubicBezTo>
                  <a:pt x="444" y="242"/>
                  <a:pt x="445" y="244"/>
                  <a:pt x="446" y="244"/>
                </a:cubicBezTo>
                <a:cubicBezTo>
                  <a:pt x="447" y="241"/>
                  <a:pt x="444" y="241"/>
                  <a:pt x="445" y="239"/>
                </a:cubicBezTo>
                <a:cubicBezTo>
                  <a:pt x="445" y="238"/>
                  <a:pt x="446" y="238"/>
                  <a:pt x="446" y="238"/>
                </a:cubicBezTo>
                <a:cubicBezTo>
                  <a:pt x="446" y="237"/>
                  <a:pt x="446" y="237"/>
                  <a:pt x="447" y="237"/>
                </a:cubicBezTo>
                <a:cubicBezTo>
                  <a:pt x="454" y="237"/>
                  <a:pt x="454" y="237"/>
                  <a:pt x="454" y="237"/>
                </a:cubicBezTo>
                <a:cubicBezTo>
                  <a:pt x="455" y="236"/>
                  <a:pt x="455" y="234"/>
                  <a:pt x="455" y="233"/>
                </a:cubicBezTo>
                <a:cubicBezTo>
                  <a:pt x="455" y="233"/>
                  <a:pt x="455" y="232"/>
                  <a:pt x="456" y="232"/>
                </a:cubicBezTo>
                <a:cubicBezTo>
                  <a:pt x="456" y="231"/>
                  <a:pt x="458" y="231"/>
                  <a:pt x="457" y="230"/>
                </a:cubicBezTo>
                <a:cubicBezTo>
                  <a:pt x="458" y="230"/>
                  <a:pt x="459" y="230"/>
                  <a:pt x="460" y="229"/>
                </a:cubicBezTo>
                <a:cubicBezTo>
                  <a:pt x="459" y="229"/>
                  <a:pt x="459" y="228"/>
                  <a:pt x="459" y="228"/>
                </a:cubicBezTo>
                <a:cubicBezTo>
                  <a:pt x="460" y="228"/>
                  <a:pt x="459" y="227"/>
                  <a:pt x="460" y="227"/>
                </a:cubicBezTo>
                <a:cubicBezTo>
                  <a:pt x="460" y="227"/>
                  <a:pt x="460" y="227"/>
                  <a:pt x="461" y="227"/>
                </a:cubicBezTo>
                <a:cubicBezTo>
                  <a:pt x="461" y="226"/>
                  <a:pt x="461" y="226"/>
                  <a:pt x="461" y="226"/>
                </a:cubicBezTo>
                <a:cubicBezTo>
                  <a:pt x="461" y="226"/>
                  <a:pt x="462" y="225"/>
                  <a:pt x="462" y="225"/>
                </a:cubicBezTo>
                <a:cubicBezTo>
                  <a:pt x="463" y="225"/>
                  <a:pt x="464" y="225"/>
                  <a:pt x="464" y="224"/>
                </a:cubicBezTo>
                <a:cubicBezTo>
                  <a:pt x="464" y="224"/>
                  <a:pt x="465" y="223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6" y="222"/>
                  <a:pt x="466" y="221"/>
                  <a:pt x="466" y="221"/>
                </a:cubicBezTo>
                <a:cubicBezTo>
                  <a:pt x="467" y="221"/>
                  <a:pt x="467" y="219"/>
                  <a:pt x="468" y="219"/>
                </a:cubicBezTo>
                <a:cubicBezTo>
                  <a:pt x="468" y="218"/>
                  <a:pt x="469" y="218"/>
                  <a:pt x="469" y="218"/>
                </a:cubicBezTo>
                <a:cubicBezTo>
                  <a:pt x="469" y="218"/>
                  <a:pt x="470" y="217"/>
                  <a:pt x="470" y="218"/>
                </a:cubicBezTo>
                <a:cubicBezTo>
                  <a:pt x="470" y="218"/>
                  <a:pt x="470" y="219"/>
                  <a:pt x="470" y="219"/>
                </a:cubicBezTo>
                <a:cubicBezTo>
                  <a:pt x="470" y="220"/>
                  <a:pt x="470" y="219"/>
                  <a:pt x="470" y="220"/>
                </a:cubicBezTo>
                <a:cubicBezTo>
                  <a:pt x="469" y="220"/>
                  <a:pt x="469" y="221"/>
                  <a:pt x="469" y="221"/>
                </a:cubicBezTo>
                <a:cubicBezTo>
                  <a:pt x="469" y="221"/>
                  <a:pt x="468" y="222"/>
                  <a:pt x="468" y="222"/>
                </a:cubicBezTo>
                <a:cubicBezTo>
                  <a:pt x="468" y="222"/>
                  <a:pt x="468" y="222"/>
                  <a:pt x="468" y="222"/>
                </a:cubicBezTo>
                <a:cubicBezTo>
                  <a:pt x="467" y="223"/>
                  <a:pt x="465" y="223"/>
                  <a:pt x="465" y="225"/>
                </a:cubicBezTo>
                <a:cubicBezTo>
                  <a:pt x="464" y="225"/>
                  <a:pt x="463" y="228"/>
                  <a:pt x="462" y="228"/>
                </a:cubicBezTo>
                <a:cubicBezTo>
                  <a:pt x="461" y="230"/>
                  <a:pt x="459" y="230"/>
                  <a:pt x="458" y="232"/>
                </a:cubicBezTo>
                <a:cubicBezTo>
                  <a:pt x="461" y="232"/>
                  <a:pt x="461" y="229"/>
                  <a:pt x="463" y="229"/>
                </a:cubicBezTo>
                <a:cubicBezTo>
                  <a:pt x="463" y="228"/>
                  <a:pt x="464" y="228"/>
                  <a:pt x="464" y="227"/>
                </a:cubicBezTo>
                <a:cubicBezTo>
                  <a:pt x="466" y="226"/>
                  <a:pt x="468" y="224"/>
                  <a:pt x="469" y="222"/>
                </a:cubicBezTo>
                <a:cubicBezTo>
                  <a:pt x="471" y="222"/>
                  <a:pt x="472" y="221"/>
                  <a:pt x="473" y="218"/>
                </a:cubicBezTo>
                <a:cubicBezTo>
                  <a:pt x="473" y="218"/>
                  <a:pt x="474" y="217"/>
                  <a:pt x="474" y="217"/>
                </a:cubicBezTo>
                <a:cubicBezTo>
                  <a:pt x="474" y="215"/>
                  <a:pt x="475" y="214"/>
                  <a:pt x="475" y="214"/>
                </a:cubicBezTo>
                <a:cubicBezTo>
                  <a:pt x="476" y="214"/>
                  <a:pt x="476" y="214"/>
                  <a:pt x="476" y="214"/>
                </a:cubicBezTo>
                <a:cubicBezTo>
                  <a:pt x="476" y="213"/>
                  <a:pt x="477" y="212"/>
                  <a:pt x="477" y="212"/>
                </a:cubicBezTo>
                <a:cubicBezTo>
                  <a:pt x="477" y="212"/>
                  <a:pt x="477" y="212"/>
                  <a:pt x="477" y="211"/>
                </a:cubicBezTo>
                <a:cubicBezTo>
                  <a:pt x="477" y="211"/>
                  <a:pt x="478" y="211"/>
                  <a:pt x="478" y="211"/>
                </a:cubicBezTo>
                <a:cubicBezTo>
                  <a:pt x="478" y="211"/>
                  <a:pt x="478" y="210"/>
                  <a:pt x="479" y="210"/>
                </a:cubicBezTo>
                <a:cubicBezTo>
                  <a:pt x="479" y="209"/>
                  <a:pt x="479" y="209"/>
                  <a:pt x="479" y="209"/>
                </a:cubicBezTo>
                <a:cubicBezTo>
                  <a:pt x="479" y="209"/>
                  <a:pt x="480" y="209"/>
                  <a:pt x="480" y="208"/>
                </a:cubicBezTo>
                <a:cubicBezTo>
                  <a:pt x="480" y="208"/>
                  <a:pt x="480" y="208"/>
                  <a:pt x="480" y="208"/>
                </a:cubicBezTo>
                <a:cubicBezTo>
                  <a:pt x="481" y="207"/>
                  <a:pt x="481" y="206"/>
                  <a:pt x="481" y="206"/>
                </a:cubicBezTo>
                <a:cubicBezTo>
                  <a:pt x="482" y="205"/>
                  <a:pt x="484" y="205"/>
                  <a:pt x="484" y="204"/>
                </a:cubicBezTo>
                <a:cubicBezTo>
                  <a:pt x="484" y="204"/>
                  <a:pt x="484" y="204"/>
                  <a:pt x="484" y="204"/>
                </a:cubicBezTo>
                <a:cubicBezTo>
                  <a:pt x="486" y="203"/>
                  <a:pt x="485" y="200"/>
                  <a:pt x="486" y="200"/>
                </a:cubicBezTo>
                <a:cubicBezTo>
                  <a:pt x="486" y="200"/>
                  <a:pt x="486" y="199"/>
                  <a:pt x="486" y="199"/>
                </a:cubicBezTo>
                <a:cubicBezTo>
                  <a:pt x="487" y="198"/>
                  <a:pt x="487" y="197"/>
                  <a:pt x="488" y="197"/>
                </a:cubicBezTo>
                <a:cubicBezTo>
                  <a:pt x="488" y="196"/>
                  <a:pt x="488" y="195"/>
                  <a:pt x="489" y="194"/>
                </a:cubicBezTo>
                <a:cubicBezTo>
                  <a:pt x="489" y="194"/>
                  <a:pt x="489" y="194"/>
                  <a:pt x="489" y="194"/>
                </a:cubicBezTo>
                <a:cubicBezTo>
                  <a:pt x="490" y="192"/>
                  <a:pt x="491" y="190"/>
                  <a:pt x="491" y="188"/>
                </a:cubicBezTo>
                <a:cubicBezTo>
                  <a:pt x="492" y="188"/>
                  <a:pt x="492" y="187"/>
                  <a:pt x="492" y="187"/>
                </a:cubicBezTo>
                <a:cubicBezTo>
                  <a:pt x="492" y="187"/>
                  <a:pt x="492" y="186"/>
                  <a:pt x="492" y="186"/>
                </a:cubicBezTo>
                <a:cubicBezTo>
                  <a:pt x="492" y="185"/>
                  <a:pt x="493" y="186"/>
                  <a:pt x="493" y="185"/>
                </a:cubicBezTo>
                <a:cubicBezTo>
                  <a:pt x="494" y="183"/>
                  <a:pt x="494" y="181"/>
                  <a:pt x="495" y="179"/>
                </a:cubicBezTo>
                <a:cubicBezTo>
                  <a:pt x="495" y="179"/>
                  <a:pt x="495" y="179"/>
                  <a:pt x="495" y="178"/>
                </a:cubicBezTo>
                <a:cubicBezTo>
                  <a:pt x="495" y="178"/>
                  <a:pt x="495" y="178"/>
                  <a:pt x="495" y="178"/>
                </a:cubicBezTo>
                <a:cubicBezTo>
                  <a:pt x="495" y="178"/>
                  <a:pt x="496" y="178"/>
                  <a:pt x="496" y="178"/>
                </a:cubicBezTo>
                <a:cubicBezTo>
                  <a:pt x="496" y="178"/>
                  <a:pt x="496" y="177"/>
                  <a:pt x="496" y="177"/>
                </a:cubicBezTo>
                <a:cubicBezTo>
                  <a:pt x="496" y="177"/>
                  <a:pt x="496" y="177"/>
                  <a:pt x="496" y="177"/>
                </a:cubicBezTo>
                <a:cubicBezTo>
                  <a:pt x="496" y="177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7" y="175"/>
                  <a:pt x="496" y="174"/>
                  <a:pt x="497" y="173"/>
                </a:cubicBezTo>
                <a:cubicBezTo>
                  <a:pt x="497" y="173"/>
                  <a:pt x="497" y="173"/>
                  <a:pt x="497" y="173"/>
                </a:cubicBezTo>
                <a:cubicBezTo>
                  <a:pt x="499" y="169"/>
                  <a:pt x="499" y="165"/>
                  <a:pt x="500" y="161"/>
                </a:cubicBezTo>
                <a:cubicBezTo>
                  <a:pt x="500" y="161"/>
                  <a:pt x="500" y="160"/>
                  <a:pt x="500" y="160"/>
                </a:cubicBezTo>
                <a:cubicBezTo>
                  <a:pt x="500" y="160"/>
                  <a:pt x="500" y="160"/>
                  <a:pt x="500" y="160"/>
                </a:cubicBezTo>
                <a:cubicBezTo>
                  <a:pt x="500" y="159"/>
                  <a:pt x="500" y="159"/>
                  <a:pt x="500" y="159"/>
                </a:cubicBezTo>
                <a:cubicBezTo>
                  <a:pt x="500" y="158"/>
                  <a:pt x="501" y="158"/>
                  <a:pt x="501" y="158"/>
                </a:cubicBezTo>
                <a:cubicBezTo>
                  <a:pt x="500" y="157"/>
                  <a:pt x="500" y="157"/>
                  <a:pt x="500" y="157"/>
                </a:cubicBezTo>
                <a:cubicBezTo>
                  <a:pt x="500" y="157"/>
                  <a:pt x="501" y="157"/>
                  <a:pt x="501" y="156"/>
                </a:cubicBezTo>
                <a:cubicBezTo>
                  <a:pt x="501" y="156"/>
                  <a:pt x="501" y="156"/>
                  <a:pt x="501" y="155"/>
                </a:cubicBezTo>
                <a:cubicBezTo>
                  <a:pt x="501" y="155"/>
                  <a:pt x="501" y="154"/>
                  <a:pt x="501" y="153"/>
                </a:cubicBezTo>
                <a:cubicBezTo>
                  <a:pt x="501" y="153"/>
                  <a:pt x="501" y="152"/>
                  <a:pt x="501" y="151"/>
                </a:cubicBezTo>
                <a:cubicBezTo>
                  <a:pt x="501" y="151"/>
                  <a:pt x="501" y="150"/>
                  <a:pt x="501" y="150"/>
                </a:cubicBezTo>
                <a:cubicBezTo>
                  <a:pt x="502" y="135"/>
                  <a:pt x="491" y="126"/>
                  <a:pt x="480" y="119"/>
                </a:cubicBezTo>
                <a:cubicBezTo>
                  <a:pt x="480" y="119"/>
                  <a:pt x="486" y="109"/>
                  <a:pt x="487" y="109"/>
                </a:cubicBezTo>
                <a:cubicBezTo>
                  <a:pt x="490" y="102"/>
                  <a:pt x="493" y="95"/>
                  <a:pt x="495" y="88"/>
                </a:cubicBezTo>
                <a:cubicBezTo>
                  <a:pt x="496" y="82"/>
                  <a:pt x="497" y="77"/>
                  <a:pt x="497" y="71"/>
                </a:cubicBezTo>
                <a:cubicBezTo>
                  <a:pt x="497" y="57"/>
                  <a:pt x="493" y="40"/>
                  <a:pt x="483" y="29"/>
                </a:cubicBezTo>
                <a:cubicBezTo>
                  <a:pt x="481" y="27"/>
                  <a:pt x="478" y="24"/>
                  <a:pt x="475" y="22"/>
                </a:cubicBezTo>
                <a:cubicBezTo>
                  <a:pt x="465" y="13"/>
                  <a:pt x="453" y="7"/>
                  <a:pt x="439" y="3"/>
                </a:cubicBezTo>
                <a:cubicBezTo>
                  <a:pt x="434" y="2"/>
                  <a:pt x="429" y="1"/>
                  <a:pt x="424" y="1"/>
                </a:cubicBezTo>
                <a:cubicBezTo>
                  <a:pt x="406" y="0"/>
                  <a:pt x="386" y="5"/>
                  <a:pt x="374" y="19"/>
                </a:cubicBezTo>
                <a:cubicBezTo>
                  <a:pt x="372" y="20"/>
                  <a:pt x="368" y="26"/>
                  <a:pt x="369" y="28"/>
                </a:cubicBezTo>
                <a:cubicBezTo>
                  <a:pt x="357" y="8"/>
                  <a:pt x="325" y="13"/>
                  <a:pt x="307" y="19"/>
                </a:cubicBezTo>
                <a:cubicBezTo>
                  <a:pt x="297" y="22"/>
                  <a:pt x="289" y="27"/>
                  <a:pt x="280" y="32"/>
                </a:cubicBezTo>
                <a:cubicBezTo>
                  <a:pt x="266" y="42"/>
                  <a:pt x="254" y="57"/>
                  <a:pt x="246" y="73"/>
                </a:cubicBezTo>
                <a:cubicBezTo>
                  <a:pt x="234" y="98"/>
                  <a:pt x="230" y="128"/>
                  <a:pt x="234" y="156"/>
                </a:cubicBezTo>
                <a:cubicBezTo>
                  <a:pt x="236" y="164"/>
                  <a:pt x="240" y="174"/>
                  <a:pt x="245" y="181"/>
                </a:cubicBezTo>
                <a:cubicBezTo>
                  <a:pt x="253" y="195"/>
                  <a:pt x="267" y="205"/>
                  <a:pt x="282" y="208"/>
                </a:cubicBezTo>
                <a:cubicBezTo>
                  <a:pt x="293" y="211"/>
                  <a:pt x="305" y="211"/>
                  <a:pt x="316" y="209"/>
                </a:cubicBezTo>
                <a:cubicBezTo>
                  <a:pt x="329" y="206"/>
                  <a:pt x="342" y="200"/>
                  <a:pt x="352" y="191"/>
                </a:cubicBezTo>
                <a:cubicBezTo>
                  <a:pt x="360" y="184"/>
                  <a:pt x="365" y="174"/>
                  <a:pt x="367" y="163"/>
                </a:cubicBezTo>
                <a:cubicBezTo>
                  <a:pt x="371" y="149"/>
                  <a:pt x="368" y="132"/>
                  <a:pt x="355" y="123"/>
                </a:cubicBezTo>
                <a:cubicBezTo>
                  <a:pt x="346" y="117"/>
                  <a:pt x="331" y="118"/>
                  <a:pt x="323" y="125"/>
                </a:cubicBezTo>
                <a:cubicBezTo>
                  <a:pt x="320" y="128"/>
                  <a:pt x="317" y="132"/>
                  <a:pt x="316" y="136"/>
                </a:cubicBezTo>
                <a:cubicBezTo>
                  <a:pt x="315" y="138"/>
                  <a:pt x="311" y="148"/>
                  <a:pt x="312" y="149"/>
                </a:cubicBezTo>
                <a:cubicBezTo>
                  <a:pt x="311" y="148"/>
                  <a:pt x="304" y="122"/>
                  <a:pt x="323" y="106"/>
                </a:cubicBezTo>
                <a:cubicBezTo>
                  <a:pt x="328" y="101"/>
                  <a:pt x="334" y="99"/>
                  <a:pt x="340" y="97"/>
                </a:cubicBezTo>
                <a:cubicBezTo>
                  <a:pt x="350" y="94"/>
                  <a:pt x="362" y="95"/>
                  <a:pt x="371" y="98"/>
                </a:cubicBezTo>
                <a:cubicBezTo>
                  <a:pt x="375" y="99"/>
                  <a:pt x="379" y="102"/>
                  <a:pt x="382" y="104"/>
                </a:cubicBezTo>
                <a:cubicBezTo>
                  <a:pt x="388" y="109"/>
                  <a:pt x="393" y="115"/>
                  <a:pt x="397" y="122"/>
                </a:cubicBezTo>
                <a:cubicBezTo>
                  <a:pt x="400" y="129"/>
                  <a:pt x="401" y="136"/>
                  <a:pt x="400" y="143"/>
                </a:cubicBezTo>
                <a:cubicBezTo>
                  <a:pt x="399" y="161"/>
                  <a:pt x="391" y="182"/>
                  <a:pt x="378" y="195"/>
                </a:cubicBezTo>
                <a:cubicBezTo>
                  <a:pt x="375" y="197"/>
                  <a:pt x="374" y="199"/>
                  <a:pt x="372" y="202"/>
                </a:cubicBezTo>
                <a:cubicBezTo>
                  <a:pt x="370" y="204"/>
                  <a:pt x="368" y="206"/>
                  <a:pt x="365" y="208"/>
                </a:cubicBezTo>
                <a:cubicBezTo>
                  <a:pt x="363" y="208"/>
                  <a:pt x="363" y="208"/>
                  <a:pt x="362" y="209"/>
                </a:cubicBezTo>
                <a:cubicBezTo>
                  <a:pt x="362" y="210"/>
                  <a:pt x="360" y="211"/>
                  <a:pt x="360" y="212"/>
                </a:cubicBezTo>
                <a:cubicBezTo>
                  <a:pt x="360" y="212"/>
                  <a:pt x="359" y="212"/>
                  <a:pt x="359" y="212"/>
                </a:cubicBezTo>
                <a:cubicBezTo>
                  <a:pt x="359" y="212"/>
                  <a:pt x="359" y="212"/>
                  <a:pt x="358" y="212"/>
                </a:cubicBezTo>
                <a:cubicBezTo>
                  <a:pt x="358" y="213"/>
                  <a:pt x="357" y="214"/>
                  <a:pt x="356" y="215"/>
                </a:cubicBezTo>
                <a:cubicBezTo>
                  <a:pt x="356" y="215"/>
                  <a:pt x="356" y="216"/>
                  <a:pt x="355" y="215"/>
                </a:cubicBezTo>
                <a:cubicBezTo>
                  <a:pt x="355" y="215"/>
                  <a:pt x="354" y="214"/>
                  <a:pt x="354" y="215"/>
                </a:cubicBezTo>
                <a:cubicBezTo>
                  <a:pt x="354" y="215"/>
                  <a:pt x="353" y="215"/>
                  <a:pt x="353" y="215"/>
                </a:cubicBezTo>
                <a:cubicBezTo>
                  <a:pt x="353" y="215"/>
                  <a:pt x="353" y="216"/>
                  <a:pt x="353" y="216"/>
                </a:cubicBezTo>
                <a:cubicBezTo>
                  <a:pt x="352" y="216"/>
                  <a:pt x="352" y="216"/>
                  <a:pt x="352" y="216"/>
                </a:cubicBezTo>
                <a:cubicBezTo>
                  <a:pt x="352" y="217"/>
                  <a:pt x="351" y="217"/>
                  <a:pt x="351" y="217"/>
                </a:cubicBezTo>
                <a:cubicBezTo>
                  <a:pt x="351" y="218"/>
                  <a:pt x="350" y="217"/>
                  <a:pt x="350" y="217"/>
                </a:cubicBezTo>
                <a:cubicBezTo>
                  <a:pt x="350" y="218"/>
                  <a:pt x="350" y="218"/>
                  <a:pt x="350" y="219"/>
                </a:cubicBezTo>
                <a:cubicBezTo>
                  <a:pt x="349" y="219"/>
                  <a:pt x="348" y="218"/>
                  <a:pt x="348" y="218"/>
                </a:cubicBezTo>
                <a:cubicBezTo>
                  <a:pt x="347" y="219"/>
                  <a:pt x="346" y="219"/>
                  <a:pt x="346" y="219"/>
                </a:cubicBezTo>
                <a:cubicBezTo>
                  <a:pt x="345" y="220"/>
                  <a:pt x="345" y="220"/>
                  <a:pt x="345" y="220"/>
                </a:cubicBezTo>
                <a:cubicBezTo>
                  <a:pt x="345" y="221"/>
                  <a:pt x="344" y="221"/>
                  <a:pt x="344" y="221"/>
                </a:cubicBezTo>
                <a:cubicBezTo>
                  <a:pt x="344" y="221"/>
                  <a:pt x="344" y="221"/>
                  <a:pt x="344" y="222"/>
                </a:cubicBezTo>
                <a:cubicBezTo>
                  <a:pt x="343" y="222"/>
                  <a:pt x="342" y="223"/>
                  <a:pt x="341" y="223"/>
                </a:cubicBezTo>
                <a:cubicBezTo>
                  <a:pt x="340" y="224"/>
                  <a:pt x="339" y="224"/>
                  <a:pt x="339" y="225"/>
                </a:cubicBezTo>
                <a:cubicBezTo>
                  <a:pt x="338" y="225"/>
                  <a:pt x="337" y="225"/>
                  <a:pt x="336" y="225"/>
                </a:cubicBezTo>
                <a:cubicBezTo>
                  <a:pt x="336" y="225"/>
                  <a:pt x="336" y="226"/>
                  <a:pt x="336" y="226"/>
                </a:cubicBezTo>
                <a:cubicBezTo>
                  <a:pt x="335" y="226"/>
                  <a:pt x="332" y="227"/>
                  <a:pt x="331" y="228"/>
                </a:cubicBezTo>
                <a:cubicBezTo>
                  <a:pt x="330" y="228"/>
                  <a:pt x="329" y="229"/>
                  <a:pt x="328" y="230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26" y="230"/>
                  <a:pt x="326" y="230"/>
                  <a:pt x="325" y="231"/>
                </a:cubicBezTo>
                <a:cubicBezTo>
                  <a:pt x="324" y="233"/>
                  <a:pt x="323" y="232"/>
                  <a:pt x="321" y="233"/>
                </a:cubicBezTo>
                <a:cubicBezTo>
                  <a:pt x="317" y="235"/>
                  <a:pt x="313" y="239"/>
                  <a:pt x="308" y="240"/>
                </a:cubicBezTo>
                <a:cubicBezTo>
                  <a:pt x="307" y="242"/>
                  <a:pt x="304" y="242"/>
                  <a:pt x="303" y="243"/>
                </a:cubicBezTo>
                <a:cubicBezTo>
                  <a:pt x="302" y="243"/>
                  <a:pt x="301" y="244"/>
                  <a:pt x="300" y="243"/>
                </a:cubicBezTo>
                <a:cubicBezTo>
                  <a:pt x="300" y="244"/>
                  <a:pt x="300" y="245"/>
                  <a:pt x="299" y="245"/>
                </a:cubicBezTo>
                <a:cubicBezTo>
                  <a:pt x="298" y="245"/>
                  <a:pt x="297" y="246"/>
                  <a:pt x="295" y="246"/>
                </a:cubicBezTo>
                <a:cubicBezTo>
                  <a:pt x="295" y="247"/>
                  <a:pt x="294" y="247"/>
                  <a:pt x="292" y="247"/>
                </a:cubicBezTo>
                <a:cubicBezTo>
                  <a:pt x="291" y="248"/>
                  <a:pt x="290" y="250"/>
                  <a:pt x="288" y="249"/>
                </a:cubicBezTo>
                <a:cubicBezTo>
                  <a:pt x="287" y="250"/>
                  <a:pt x="287" y="250"/>
                  <a:pt x="287" y="250"/>
                </a:cubicBezTo>
                <a:cubicBezTo>
                  <a:pt x="286" y="249"/>
                  <a:pt x="284" y="250"/>
                  <a:pt x="283" y="251"/>
                </a:cubicBezTo>
                <a:cubicBezTo>
                  <a:pt x="284" y="251"/>
                  <a:pt x="283" y="252"/>
                  <a:pt x="283" y="253"/>
                </a:cubicBezTo>
                <a:cubicBezTo>
                  <a:pt x="282" y="253"/>
                  <a:pt x="281" y="253"/>
                  <a:pt x="280" y="254"/>
                </a:cubicBezTo>
                <a:cubicBezTo>
                  <a:pt x="280" y="253"/>
                  <a:pt x="280" y="252"/>
                  <a:pt x="279" y="252"/>
                </a:cubicBezTo>
                <a:cubicBezTo>
                  <a:pt x="278" y="253"/>
                  <a:pt x="278" y="253"/>
                  <a:pt x="278" y="253"/>
                </a:cubicBezTo>
                <a:cubicBezTo>
                  <a:pt x="278" y="254"/>
                  <a:pt x="278" y="254"/>
                  <a:pt x="278" y="255"/>
                </a:cubicBezTo>
                <a:cubicBezTo>
                  <a:pt x="278" y="255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7"/>
                  <a:pt x="277" y="257"/>
                </a:cubicBezTo>
                <a:cubicBezTo>
                  <a:pt x="276" y="257"/>
                  <a:pt x="276" y="257"/>
                  <a:pt x="275" y="257"/>
                </a:cubicBezTo>
                <a:cubicBezTo>
                  <a:pt x="274" y="257"/>
                  <a:pt x="274" y="258"/>
                  <a:pt x="273" y="257"/>
                </a:cubicBezTo>
                <a:cubicBezTo>
                  <a:pt x="273" y="257"/>
                  <a:pt x="274" y="257"/>
                  <a:pt x="274" y="256"/>
                </a:cubicBezTo>
                <a:cubicBezTo>
                  <a:pt x="274" y="255"/>
                  <a:pt x="273" y="255"/>
                  <a:pt x="273" y="255"/>
                </a:cubicBezTo>
                <a:cubicBezTo>
                  <a:pt x="272" y="255"/>
                  <a:pt x="273" y="256"/>
                  <a:pt x="273" y="257"/>
                </a:cubicBezTo>
                <a:cubicBezTo>
                  <a:pt x="271" y="258"/>
                  <a:pt x="270" y="258"/>
                  <a:pt x="269" y="259"/>
                </a:cubicBezTo>
                <a:cubicBezTo>
                  <a:pt x="268" y="259"/>
                  <a:pt x="266" y="259"/>
                  <a:pt x="265" y="260"/>
                </a:cubicBezTo>
                <a:cubicBezTo>
                  <a:pt x="264" y="260"/>
                  <a:pt x="264" y="261"/>
                  <a:pt x="262" y="260"/>
                </a:cubicBezTo>
                <a:cubicBezTo>
                  <a:pt x="261" y="262"/>
                  <a:pt x="259" y="263"/>
                  <a:pt x="258" y="265"/>
                </a:cubicBezTo>
                <a:cubicBezTo>
                  <a:pt x="256" y="264"/>
                  <a:pt x="256" y="265"/>
                  <a:pt x="255" y="266"/>
                </a:cubicBezTo>
                <a:cubicBezTo>
                  <a:pt x="255" y="266"/>
                  <a:pt x="254" y="265"/>
                  <a:pt x="254" y="265"/>
                </a:cubicBezTo>
                <a:cubicBezTo>
                  <a:pt x="254" y="266"/>
                  <a:pt x="253" y="266"/>
                  <a:pt x="253" y="266"/>
                </a:cubicBezTo>
                <a:cubicBezTo>
                  <a:pt x="255" y="267"/>
                  <a:pt x="256" y="266"/>
                  <a:pt x="256" y="266"/>
                </a:cubicBezTo>
                <a:cubicBezTo>
                  <a:pt x="256" y="266"/>
                  <a:pt x="257" y="266"/>
                  <a:pt x="257" y="266"/>
                </a:cubicBezTo>
                <a:cubicBezTo>
                  <a:pt x="257" y="266"/>
                  <a:pt x="258" y="265"/>
                  <a:pt x="258" y="265"/>
                </a:cubicBezTo>
                <a:cubicBezTo>
                  <a:pt x="259" y="265"/>
                  <a:pt x="259" y="265"/>
                  <a:pt x="260" y="265"/>
                </a:cubicBezTo>
                <a:cubicBezTo>
                  <a:pt x="260" y="265"/>
                  <a:pt x="261" y="265"/>
                  <a:pt x="261" y="264"/>
                </a:cubicBezTo>
                <a:cubicBezTo>
                  <a:pt x="261" y="264"/>
                  <a:pt x="261" y="264"/>
                  <a:pt x="262" y="264"/>
                </a:cubicBezTo>
                <a:cubicBezTo>
                  <a:pt x="262" y="263"/>
                  <a:pt x="263" y="263"/>
                  <a:pt x="263" y="263"/>
                </a:cubicBezTo>
                <a:cubicBezTo>
                  <a:pt x="266" y="261"/>
                  <a:pt x="269" y="261"/>
                  <a:pt x="272" y="259"/>
                </a:cubicBezTo>
                <a:cubicBezTo>
                  <a:pt x="273" y="259"/>
                  <a:pt x="273" y="259"/>
                  <a:pt x="274" y="260"/>
                </a:cubicBezTo>
                <a:cubicBezTo>
                  <a:pt x="275" y="259"/>
                  <a:pt x="277" y="258"/>
                  <a:pt x="279" y="258"/>
                </a:cubicBezTo>
                <a:cubicBezTo>
                  <a:pt x="280" y="257"/>
                  <a:pt x="281" y="257"/>
                  <a:pt x="281" y="256"/>
                </a:cubicBezTo>
                <a:cubicBezTo>
                  <a:pt x="281" y="256"/>
                  <a:pt x="281" y="256"/>
                  <a:pt x="282" y="256"/>
                </a:cubicBezTo>
                <a:cubicBezTo>
                  <a:pt x="283" y="255"/>
                  <a:pt x="284" y="254"/>
                  <a:pt x="285" y="254"/>
                </a:cubicBezTo>
                <a:cubicBezTo>
                  <a:pt x="285" y="253"/>
                  <a:pt x="285" y="251"/>
                  <a:pt x="286" y="252"/>
                </a:cubicBezTo>
                <a:cubicBezTo>
                  <a:pt x="287" y="252"/>
                  <a:pt x="286" y="253"/>
                  <a:pt x="288" y="253"/>
                </a:cubicBezTo>
                <a:cubicBezTo>
                  <a:pt x="288" y="252"/>
                  <a:pt x="289" y="252"/>
                  <a:pt x="290" y="252"/>
                </a:cubicBezTo>
                <a:cubicBezTo>
                  <a:pt x="291" y="251"/>
                  <a:pt x="292" y="250"/>
                  <a:pt x="294" y="250"/>
                </a:cubicBezTo>
                <a:cubicBezTo>
                  <a:pt x="295" y="250"/>
                  <a:pt x="295" y="249"/>
                  <a:pt x="297" y="250"/>
                </a:cubicBezTo>
                <a:cubicBezTo>
                  <a:pt x="297" y="248"/>
                  <a:pt x="298" y="248"/>
                  <a:pt x="298" y="247"/>
                </a:cubicBezTo>
                <a:cubicBezTo>
                  <a:pt x="299" y="248"/>
                  <a:pt x="300" y="247"/>
                  <a:pt x="301" y="247"/>
                </a:cubicBezTo>
                <a:cubicBezTo>
                  <a:pt x="302" y="246"/>
                  <a:pt x="302" y="244"/>
                  <a:pt x="304" y="245"/>
                </a:cubicBezTo>
                <a:cubicBezTo>
                  <a:pt x="304" y="247"/>
                  <a:pt x="303" y="246"/>
                  <a:pt x="303" y="247"/>
                </a:cubicBezTo>
                <a:cubicBezTo>
                  <a:pt x="302" y="247"/>
                  <a:pt x="302" y="248"/>
                  <a:pt x="301" y="248"/>
                </a:cubicBezTo>
                <a:cubicBezTo>
                  <a:pt x="301" y="248"/>
                  <a:pt x="301" y="249"/>
                  <a:pt x="300" y="249"/>
                </a:cubicBezTo>
                <a:cubicBezTo>
                  <a:pt x="300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8" y="249"/>
                  <a:pt x="298" y="249"/>
                  <a:pt x="297" y="249"/>
                </a:cubicBezTo>
                <a:cubicBezTo>
                  <a:pt x="297" y="249"/>
                  <a:pt x="297" y="250"/>
                  <a:pt x="297" y="250"/>
                </a:cubicBezTo>
                <a:cubicBezTo>
                  <a:pt x="296" y="250"/>
                  <a:pt x="295" y="251"/>
                  <a:pt x="295" y="251"/>
                </a:cubicBezTo>
                <a:cubicBezTo>
                  <a:pt x="295" y="251"/>
                  <a:pt x="294" y="251"/>
                  <a:pt x="294" y="251"/>
                </a:cubicBezTo>
                <a:cubicBezTo>
                  <a:pt x="293" y="252"/>
                  <a:pt x="292" y="252"/>
                  <a:pt x="292" y="252"/>
                </a:cubicBezTo>
                <a:cubicBezTo>
                  <a:pt x="291" y="253"/>
                  <a:pt x="291" y="253"/>
                  <a:pt x="291" y="254"/>
                </a:cubicBezTo>
                <a:cubicBezTo>
                  <a:pt x="290" y="254"/>
                  <a:pt x="289" y="255"/>
                  <a:pt x="287" y="255"/>
                </a:cubicBezTo>
                <a:cubicBezTo>
                  <a:pt x="287" y="256"/>
                  <a:pt x="286" y="256"/>
                  <a:pt x="287" y="257"/>
                </a:cubicBezTo>
                <a:cubicBezTo>
                  <a:pt x="286" y="258"/>
                  <a:pt x="284" y="258"/>
                  <a:pt x="283" y="258"/>
                </a:cubicBezTo>
                <a:cubicBezTo>
                  <a:pt x="283" y="259"/>
                  <a:pt x="283" y="260"/>
                  <a:pt x="282" y="260"/>
                </a:cubicBezTo>
                <a:cubicBezTo>
                  <a:pt x="280" y="259"/>
                  <a:pt x="280" y="261"/>
                  <a:pt x="278" y="260"/>
                </a:cubicBezTo>
                <a:cubicBezTo>
                  <a:pt x="278" y="261"/>
                  <a:pt x="278" y="261"/>
                  <a:pt x="277" y="263"/>
                </a:cubicBezTo>
                <a:cubicBezTo>
                  <a:pt x="276" y="263"/>
                  <a:pt x="274" y="263"/>
                  <a:pt x="272" y="264"/>
                </a:cubicBezTo>
                <a:cubicBezTo>
                  <a:pt x="271" y="263"/>
                  <a:pt x="271" y="265"/>
                  <a:pt x="270" y="264"/>
                </a:cubicBezTo>
                <a:cubicBezTo>
                  <a:pt x="269" y="265"/>
                  <a:pt x="269" y="266"/>
                  <a:pt x="268" y="266"/>
                </a:cubicBezTo>
                <a:cubicBezTo>
                  <a:pt x="265" y="266"/>
                  <a:pt x="263" y="269"/>
                  <a:pt x="259" y="269"/>
                </a:cubicBezTo>
                <a:cubicBezTo>
                  <a:pt x="259" y="270"/>
                  <a:pt x="258" y="271"/>
                  <a:pt x="257" y="271"/>
                </a:cubicBezTo>
                <a:cubicBezTo>
                  <a:pt x="257" y="271"/>
                  <a:pt x="257" y="271"/>
                  <a:pt x="256" y="271"/>
                </a:cubicBezTo>
                <a:cubicBezTo>
                  <a:pt x="255" y="271"/>
                  <a:pt x="255" y="272"/>
                  <a:pt x="254" y="272"/>
                </a:cubicBezTo>
                <a:cubicBezTo>
                  <a:pt x="253" y="274"/>
                  <a:pt x="253" y="274"/>
                  <a:pt x="253" y="274"/>
                </a:cubicBezTo>
                <a:cubicBezTo>
                  <a:pt x="253" y="274"/>
                  <a:pt x="252" y="273"/>
                  <a:pt x="252" y="274"/>
                </a:cubicBezTo>
                <a:cubicBezTo>
                  <a:pt x="252" y="274"/>
                  <a:pt x="252" y="274"/>
                  <a:pt x="252" y="274"/>
                </a:cubicBezTo>
                <a:cubicBezTo>
                  <a:pt x="251" y="275"/>
                  <a:pt x="250" y="275"/>
                  <a:pt x="250" y="276"/>
                </a:cubicBezTo>
                <a:cubicBezTo>
                  <a:pt x="251" y="276"/>
                  <a:pt x="252" y="275"/>
                  <a:pt x="252" y="276"/>
                </a:cubicBezTo>
                <a:cubicBezTo>
                  <a:pt x="252" y="277"/>
                  <a:pt x="250" y="277"/>
                  <a:pt x="250" y="278"/>
                </a:cubicBezTo>
                <a:cubicBezTo>
                  <a:pt x="248" y="278"/>
                  <a:pt x="248" y="278"/>
                  <a:pt x="248" y="278"/>
                </a:cubicBezTo>
                <a:cubicBezTo>
                  <a:pt x="248" y="279"/>
                  <a:pt x="248" y="280"/>
                  <a:pt x="247" y="279"/>
                </a:cubicBezTo>
                <a:cubicBezTo>
                  <a:pt x="246" y="279"/>
                  <a:pt x="246" y="278"/>
                  <a:pt x="245" y="278"/>
                </a:cubicBezTo>
                <a:cubicBezTo>
                  <a:pt x="244" y="280"/>
                  <a:pt x="246" y="278"/>
                  <a:pt x="246" y="280"/>
                </a:cubicBezTo>
                <a:cubicBezTo>
                  <a:pt x="246" y="280"/>
                  <a:pt x="245" y="280"/>
                  <a:pt x="245" y="281"/>
                </a:cubicBezTo>
                <a:cubicBezTo>
                  <a:pt x="244" y="281"/>
                  <a:pt x="241" y="281"/>
                  <a:pt x="240" y="281"/>
                </a:cubicBezTo>
                <a:cubicBezTo>
                  <a:pt x="240" y="280"/>
                  <a:pt x="242" y="280"/>
                  <a:pt x="242" y="280"/>
                </a:cubicBezTo>
                <a:cubicBezTo>
                  <a:pt x="240" y="279"/>
                  <a:pt x="237" y="281"/>
                  <a:pt x="235" y="281"/>
                </a:cubicBezTo>
                <a:cubicBezTo>
                  <a:pt x="234" y="282"/>
                  <a:pt x="233" y="284"/>
                  <a:pt x="233" y="285"/>
                </a:cubicBezTo>
                <a:cubicBezTo>
                  <a:pt x="233" y="285"/>
                  <a:pt x="233" y="286"/>
                  <a:pt x="232" y="286"/>
                </a:cubicBezTo>
                <a:cubicBezTo>
                  <a:pt x="232" y="285"/>
                  <a:pt x="233" y="285"/>
                  <a:pt x="233" y="283"/>
                </a:cubicBezTo>
                <a:cubicBezTo>
                  <a:pt x="231" y="282"/>
                  <a:pt x="230" y="284"/>
                  <a:pt x="230" y="284"/>
                </a:cubicBezTo>
                <a:cubicBezTo>
                  <a:pt x="230" y="286"/>
                  <a:pt x="230" y="286"/>
                  <a:pt x="230" y="286"/>
                </a:cubicBezTo>
                <a:cubicBezTo>
                  <a:pt x="229" y="286"/>
                  <a:pt x="228" y="286"/>
                  <a:pt x="226" y="286"/>
                </a:cubicBezTo>
                <a:cubicBezTo>
                  <a:pt x="226" y="287"/>
                  <a:pt x="226" y="288"/>
                  <a:pt x="225" y="288"/>
                </a:cubicBezTo>
                <a:cubicBezTo>
                  <a:pt x="225" y="288"/>
                  <a:pt x="225" y="287"/>
                  <a:pt x="224" y="288"/>
                </a:cubicBezTo>
                <a:cubicBezTo>
                  <a:pt x="224" y="290"/>
                  <a:pt x="221" y="289"/>
                  <a:pt x="220" y="290"/>
                </a:cubicBezTo>
                <a:cubicBezTo>
                  <a:pt x="219" y="291"/>
                  <a:pt x="218" y="291"/>
                  <a:pt x="218" y="293"/>
                </a:cubicBezTo>
                <a:cubicBezTo>
                  <a:pt x="217" y="293"/>
                  <a:pt x="216" y="293"/>
                  <a:pt x="216" y="294"/>
                </a:cubicBezTo>
                <a:cubicBezTo>
                  <a:pt x="215" y="294"/>
                  <a:pt x="215" y="294"/>
                  <a:pt x="215" y="294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13" y="296"/>
                  <a:pt x="212" y="295"/>
                  <a:pt x="212" y="296"/>
                </a:cubicBezTo>
                <a:cubicBezTo>
                  <a:pt x="212" y="297"/>
                  <a:pt x="211" y="296"/>
                  <a:pt x="211" y="297"/>
                </a:cubicBezTo>
                <a:cubicBezTo>
                  <a:pt x="211" y="298"/>
                  <a:pt x="210" y="297"/>
                  <a:pt x="210" y="298"/>
                </a:cubicBezTo>
                <a:cubicBezTo>
                  <a:pt x="208" y="299"/>
                  <a:pt x="205" y="300"/>
                  <a:pt x="206" y="302"/>
                </a:cubicBezTo>
                <a:cubicBezTo>
                  <a:pt x="204" y="302"/>
                  <a:pt x="204" y="303"/>
                  <a:pt x="204" y="303"/>
                </a:cubicBezTo>
                <a:cubicBezTo>
                  <a:pt x="203" y="303"/>
                  <a:pt x="203" y="303"/>
                  <a:pt x="202" y="303"/>
                </a:cubicBezTo>
                <a:cubicBezTo>
                  <a:pt x="202" y="305"/>
                  <a:pt x="202" y="305"/>
                  <a:pt x="202" y="305"/>
                </a:cubicBezTo>
                <a:cubicBezTo>
                  <a:pt x="200" y="305"/>
                  <a:pt x="200" y="308"/>
                  <a:pt x="198" y="307"/>
                </a:cubicBezTo>
                <a:cubicBezTo>
                  <a:pt x="198" y="308"/>
                  <a:pt x="197" y="309"/>
                  <a:pt x="196" y="308"/>
                </a:cubicBezTo>
                <a:cubicBezTo>
                  <a:pt x="196" y="309"/>
                  <a:pt x="196" y="310"/>
                  <a:pt x="195" y="310"/>
                </a:cubicBezTo>
                <a:cubicBezTo>
                  <a:pt x="193" y="309"/>
                  <a:pt x="192" y="312"/>
                  <a:pt x="190" y="312"/>
                </a:cubicBezTo>
                <a:cubicBezTo>
                  <a:pt x="190" y="314"/>
                  <a:pt x="189" y="315"/>
                  <a:pt x="189" y="316"/>
                </a:cubicBezTo>
                <a:cubicBezTo>
                  <a:pt x="188" y="315"/>
                  <a:pt x="188" y="314"/>
                  <a:pt x="187" y="315"/>
                </a:cubicBezTo>
                <a:cubicBezTo>
                  <a:pt x="187" y="316"/>
                  <a:pt x="186" y="316"/>
                  <a:pt x="186" y="318"/>
                </a:cubicBezTo>
                <a:cubicBezTo>
                  <a:pt x="185" y="318"/>
                  <a:pt x="185" y="318"/>
                  <a:pt x="184" y="319"/>
                </a:cubicBezTo>
                <a:cubicBezTo>
                  <a:pt x="184" y="319"/>
                  <a:pt x="183" y="319"/>
                  <a:pt x="183" y="319"/>
                </a:cubicBezTo>
                <a:cubicBezTo>
                  <a:pt x="182" y="319"/>
                  <a:pt x="183" y="320"/>
                  <a:pt x="182" y="321"/>
                </a:cubicBezTo>
                <a:cubicBezTo>
                  <a:pt x="181" y="320"/>
                  <a:pt x="181" y="320"/>
                  <a:pt x="181" y="320"/>
                </a:cubicBezTo>
                <a:cubicBezTo>
                  <a:pt x="181" y="322"/>
                  <a:pt x="179" y="322"/>
                  <a:pt x="179" y="323"/>
                </a:cubicBezTo>
                <a:cubicBezTo>
                  <a:pt x="178" y="323"/>
                  <a:pt x="177" y="323"/>
                  <a:pt x="176" y="323"/>
                </a:cubicBezTo>
                <a:cubicBezTo>
                  <a:pt x="176" y="325"/>
                  <a:pt x="174" y="326"/>
                  <a:pt x="174" y="328"/>
                </a:cubicBezTo>
                <a:cubicBezTo>
                  <a:pt x="172" y="327"/>
                  <a:pt x="173" y="331"/>
                  <a:pt x="170" y="330"/>
                </a:cubicBezTo>
                <a:cubicBezTo>
                  <a:pt x="170" y="331"/>
                  <a:pt x="171" y="331"/>
                  <a:pt x="170" y="332"/>
                </a:cubicBezTo>
                <a:cubicBezTo>
                  <a:pt x="169" y="332"/>
                  <a:pt x="170" y="331"/>
                  <a:pt x="169" y="330"/>
                </a:cubicBezTo>
                <a:cubicBezTo>
                  <a:pt x="168" y="331"/>
                  <a:pt x="169" y="333"/>
                  <a:pt x="168" y="335"/>
                </a:cubicBezTo>
                <a:cubicBezTo>
                  <a:pt x="167" y="335"/>
                  <a:pt x="167" y="335"/>
                  <a:pt x="165" y="334"/>
                </a:cubicBezTo>
                <a:cubicBezTo>
                  <a:pt x="165" y="335"/>
                  <a:pt x="165" y="336"/>
                  <a:pt x="164" y="335"/>
                </a:cubicBezTo>
                <a:cubicBezTo>
                  <a:pt x="164" y="334"/>
                  <a:pt x="164" y="334"/>
                  <a:pt x="165" y="333"/>
                </a:cubicBezTo>
                <a:cubicBezTo>
                  <a:pt x="165" y="333"/>
                  <a:pt x="165" y="333"/>
                  <a:pt x="165" y="333"/>
                </a:cubicBezTo>
                <a:cubicBezTo>
                  <a:pt x="165" y="332"/>
                  <a:pt x="166" y="332"/>
                  <a:pt x="166" y="331"/>
                </a:cubicBezTo>
                <a:cubicBezTo>
                  <a:pt x="167" y="331"/>
                  <a:pt x="169" y="328"/>
                  <a:pt x="167" y="327"/>
                </a:cubicBezTo>
                <a:cubicBezTo>
                  <a:pt x="166" y="327"/>
                  <a:pt x="166" y="328"/>
                  <a:pt x="165" y="329"/>
                </a:cubicBezTo>
                <a:cubicBezTo>
                  <a:pt x="164" y="330"/>
                  <a:pt x="164" y="331"/>
                  <a:pt x="163" y="331"/>
                </a:cubicBezTo>
                <a:cubicBezTo>
                  <a:pt x="162" y="333"/>
                  <a:pt x="161" y="334"/>
                  <a:pt x="160" y="335"/>
                </a:cubicBezTo>
                <a:cubicBezTo>
                  <a:pt x="163" y="335"/>
                  <a:pt x="163" y="337"/>
                  <a:pt x="163" y="339"/>
                </a:cubicBezTo>
                <a:cubicBezTo>
                  <a:pt x="162" y="339"/>
                  <a:pt x="162" y="339"/>
                  <a:pt x="162" y="339"/>
                </a:cubicBezTo>
                <a:cubicBezTo>
                  <a:pt x="161" y="340"/>
                  <a:pt x="164" y="341"/>
                  <a:pt x="163" y="342"/>
                </a:cubicBezTo>
                <a:cubicBezTo>
                  <a:pt x="162" y="342"/>
                  <a:pt x="162" y="342"/>
                  <a:pt x="161" y="342"/>
                </a:cubicBezTo>
                <a:cubicBezTo>
                  <a:pt x="159" y="342"/>
                  <a:pt x="159" y="338"/>
                  <a:pt x="160" y="337"/>
                </a:cubicBezTo>
                <a:cubicBezTo>
                  <a:pt x="160" y="337"/>
                  <a:pt x="159" y="337"/>
                  <a:pt x="160" y="336"/>
                </a:cubicBezTo>
                <a:cubicBezTo>
                  <a:pt x="160" y="336"/>
                  <a:pt x="159" y="335"/>
                  <a:pt x="159" y="335"/>
                </a:cubicBezTo>
                <a:cubicBezTo>
                  <a:pt x="158" y="337"/>
                  <a:pt x="158" y="338"/>
                  <a:pt x="158" y="340"/>
                </a:cubicBezTo>
                <a:cubicBezTo>
                  <a:pt x="157" y="340"/>
                  <a:pt x="156" y="341"/>
                  <a:pt x="155" y="340"/>
                </a:cubicBezTo>
                <a:cubicBezTo>
                  <a:pt x="154" y="341"/>
                  <a:pt x="155" y="342"/>
                  <a:pt x="155" y="344"/>
                </a:cubicBezTo>
                <a:cubicBezTo>
                  <a:pt x="154" y="345"/>
                  <a:pt x="152" y="345"/>
                  <a:pt x="151" y="345"/>
                </a:cubicBezTo>
                <a:cubicBezTo>
                  <a:pt x="150" y="344"/>
                  <a:pt x="150" y="343"/>
                  <a:pt x="149" y="344"/>
                </a:cubicBezTo>
                <a:cubicBezTo>
                  <a:pt x="148" y="345"/>
                  <a:pt x="150" y="346"/>
                  <a:pt x="149" y="348"/>
                </a:cubicBezTo>
                <a:cubicBezTo>
                  <a:pt x="149" y="348"/>
                  <a:pt x="150" y="349"/>
                  <a:pt x="150" y="350"/>
                </a:cubicBezTo>
                <a:cubicBezTo>
                  <a:pt x="150" y="351"/>
                  <a:pt x="149" y="351"/>
                  <a:pt x="149" y="351"/>
                </a:cubicBezTo>
                <a:cubicBezTo>
                  <a:pt x="148" y="352"/>
                  <a:pt x="149" y="353"/>
                  <a:pt x="148" y="353"/>
                </a:cubicBezTo>
                <a:cubicBezTo>
                  <a:pt x="146" y="352"/>
                  <a:pt x="148" y="349"/>
                  <a:pt x="146" y="350"/>
                </a:cubicBezTo>
                <a:cubicBezTo>
                  <a:pt x="145" y="350"/>
                  <a:pt x="147" y="352"/>
                  <a:pt x="147" y="352"/>
                </a:cubicBezTo>
                <a:cubicBezTo>
                  <a:pt x="147" y="353"/>
                  <a:pt x="147" y="353"/>
                  <a:pt x="147" y="353"/>
                </a:cubicBezTo>
                <a:cubicBezTo>
                  <a:pt x="147" y="354"/>
                  <a:pt x="148" y="354"/>
                  <a:pt x="148" y="355"/>
                </a:cubicBezTo>
                <a:cubicBezTo>
                  <a:pt x="147" y="356"/>
                  <a:pt x="145" y="356"/>
                  <a:pt x="145" y="358"/>
                </a:cubicBezTo>
                <a:cubicBezTo>
                  <a:pt x="144" y="358"/>
                  <a:pt x="144" y="357"/>
                  <a:pt x="143" y="357"/>
                </a:cubicBezTo>
                <a:cubicBezTo>
                  <a:pt x="143" y="358"/>
                  <a:pt x="144" y="358"/>
                  <a:pt x="144" y="359"/>
                </a:cubicBezTo>
                <a:cubicBezTo>
                  <a:pt x="143" y="359"/>
                  <a:pt x="143" y="361"/>
                  <a:pt x="141" y="361"/>
                </a:cubicBezTo>
                <a:cubicBezTo>
                  <a:pt x="141" y="362"/>
                  <a:pt x="142" y="362"/>
                  <a:pt x="142" y="363"/>
                </a:cubicBezTo>
                <a:cubicBezTo>
                  <a:pt x="140" y="363"/>
                  <a:pt x="141" y="364"/>
                  <a:pt x="140" y="365"/>
                </a:cubicBezTo>
                <a:cubicBezTo>
                  <a:pt x="140" y="365"/>
                  <a:pt x="138" y="365"/>
                  <a:pt x="138" y="365"/>
                </a:cubicBezTo>
                <a:cubicBezTo>
                  <a:pt x="137" y="367"/>
                  <a:pt x="140" y="368"/>
                  <a:pt x="140" y="369"/>
                </a:cubicBezTo>
                <a:cubicBezTo>
                  <a:pt x="139" y="370"/>
                  <a:pt x="137" y="370"/>
                  <a:pt x="137" y="371"/>
                </a:cubicBezTo>
                <a:cubicBezTo>
                  <a:pt x="136" y="371"/>
                  <a:pt x="136" y="372"/>
                  <a:pt x="136" y="372"/>
                </a:cubicBezTo>
                <a:cubicBezTo>
                  <a:pt x="136" y="372"/>
                  <a:pt x="136" y="372"/>
                  <a:pt x="136" y="372"/>
                </a:cubicBezTo>
                <a:cubicBezTo>
                  <a:pt x="135" y="372"/>
                  <a:pt x="135" y="374"/>
                  <a:pt x="135" y="374"/>
                </a:cubicBezTo>
                <a:cubicBezTo>
                  <a:pt x="135" y="374"/>
                  <a:pt x="134" y="375"/>
                  <a:pt x="134" y="375"/>
                </a:cubicBezTo>
                <a:cubicBezTo>
                  <a:pt x="134" y="376"/>
                  <a:pt x="135" y="376"/>
                  <a:pt x="135" y="377"/>
                </a:cubicBezTo>
                <a:cubicBezTo>
                  <a:pt x="135" y="377"/>
                  <a:pt x="133" y="377"/>
                  <a:pt x="133" y="377"/>
                </a:cubicBezTo>
                <a:cubicBezTo>
                  <a:pt x="133" y="377"/>
                  <a:pt x="133" y="378"/>
                  <a:pt x="133" y="378"/>
                </a:cubicBezTo>
                <a:cubicBezTo>
                  <a:pt x="132" y="379"/>
                  <a:pt x="131" y="379"/>
                  <a:pt x="131" y="380"/>
                </a:cubicBezTo>
                <a:cubicBezTo>
                  <a:pt x="130" y="382"/>
                  <a:pt x="131" y="382"/>
                  <a:pt x="131" y="383"/>
                </a:cubicBezTo>
                <a:cubicBezTo>
                  <a:pt x="130" y="384"/>
                  <a:pt x="128" y="385"/>
                  <a:pt x="128" y="386"/>
                </a:cubicBezTo>
                <a:cubicBezTo>
                  <a:pt x="128" y="387"/>
                  <a:pt x="128" y="387"/>
                  <a:pt x="127" y="387"/>
                </a:cubicBezTo>
                <a:cubicBezTo>
                  <a:pt x="127" y="387"/>
                  <a:pt x="127" y="388"/>
                  <a:pt x="126" y="388"/>
                </a:cubicBezTo>
                <a:cubicBezTo>
                  <a:pt x="126" y="389"/>
                  <a:pt x="126" y="390"/>
                  <a:pt x="125" y="391"/>
                </a:cubicBezTo>
                <a:cubicBezTo>
                  <a:pt x="125" y="391"/>
                  <a:pt x="124" y="391"/>
                  <a:pt x="124" y="391"/>
                </a:cubicBezTo>
                <a:cubicBezTo>
                  <a:pt x="124" y="392"/>
                  <a:pt x="124" y="392"/>
                  <a:pt x="123" y="392"/>
                </a:cubicBezTo>
                <a:cubicBezTo>
                  <a:pt x="123" y="392"/>
                  <a:pt x="123" y="393"/>
                  <a:pt x="122" y="393"/>
                </a:cubicBezTo>
                <a:cubicBezTo>
                  <a:pt x="120" y="395"/>
                  <a:pt x="123" y="396"/>
                  <a:pt x="123" y="399"/>
                </a:cubicBezTo>
                <a:cubicBezTo>
                  <a:pt x="122" y="398"/>
                  <a:pt x="122" y="399"/>
                  <a:pt x="121" y="399"/>
                </a:cubicBezTo>
                <a:cubicBezTo>
                  <a:pt x="121" y="401"/>
                  <a:pt x="118" y="401"/>
                  <a:pt x="119" y="403"/>
                </a:cubicBezTo>
                <a:cubicBezTo>
                  <a:pt x="119" y="404"/>
                  <a:pt x="118" y="403"/>
                  <a:pt x="118" y="404"/>
                </a:cubicBezTo>
                <a:cubicBezTo>
                  <a:pt x="119" y="405"/>
                  <a:pt x="118" y="407"/>
                  <a:pt x="119" y="408"/>
                </a:cubicBezTo>
                <a:cubicBezTo>
                  <a:pt x="118" y="408"/>
                  <a:pt x="117" y="409"/>
                  <a:pt x="116" y="409"/>
                </a:cubicBezTo>
                <a:cubicBezTo>
                  <a:pt x="115" y="410"/>
                  <a:pt x="114" y="411"/>
                  <a:pt x="114" y="412"/>
                </a:cubicBezTo>
                <a:cubicBezTo>
                  <a:pt x="113" y="413"/>
                  <a:pt x="113" y="414"/>
                  <a:pt x="113" y="414"/>
                </a:cubicBezTo>
                <a:cubicBezTo>
                  <a:pt x="113" y="415"/>
                  <a:pt x="113" y="415"/>
                  <a:pt x="112" y="415"/>
                </a:cubicBezTo>
                <a:cubicBezTo>
                  <a:pt x="112" y="416"/>
                  <a:pt x="112" y="416"/>
                  <a:pt x="112" y="416"/>
                </a:cubicBezTo>
                <a:cubicBezTo>
                  <a:pt x="112" y="416"/>
                  <a:pt x="112" y="417"/>
                  <a:pt x="112" y="418"/>
                </a:cubicBezTo>
                <a:cubicBezTo>
                  <a:pt x="112" y="418"/>
                  <a:pt x="111" y="418"/>
                  <a:pt x="111" y="419"/>
                </a:cubicBezTo>
                <a:cubicBezTo>
                  <a:pt x="111" y="419"/>
                  <a:pt x="111" y="420"/>
                  <a:pt x="110" y="420"/>
                </a:cubicBezTo>
                <a:cubicBezTo>
                  <a:pt x="110" y="420"/>
                  <a:pt x="110" y="421"/>
                  <a:pt x="110" y="421"/>
                </a:cubicBezTo>
                <a:cubicBezTo>
                  <a:pt x="110" y="422"/>
                  <a:pt x="110" y="421"/>
                  <a:pt x="110" y="422"/>
                </a:cubicBezTo>
                <a:cubicBezTo>
                  <a:pt x="110" y="422"/>
                  <a:pt x="109" y="422"/>
                  <a:pt x="109" y="423"/>
                </a:cubicBezTo>
                <a:cubicBezTo>
                  <a:pt x="110" y="422"/>
                  <a:pt x="111" y="422"/>
                  <a:pt x="112" y="421"/>
                </a:cubicBezTo>
                <a:cubicBezTo>
                  <a:pt x="113" y="422"/>
                  <a:pt x="113" y="422"/>
                  <a:pt x="113" y="424"/>
                </a:cubicBezTo>
                <a:cubicBezTo>
                  <a:pt x="111" y="423"/>
                  <a:pt x="113" y="427"/>
                  <a:pt x="111" y="428"/>
                </a:cubicBezTo>
                <a:cubicBezTo>
                  <a:pt x="111" y="428"/>
                  <a:pt x="110" y="429"/>
                  <a:pt x="109" y="428"/>
                </a:cubicBezTo>
                <a:cubicBezTo>
                  <a:pt x="109" y="429"/>
                  <a:pt x="109" y="426"/>
                  <a:pt x="108" y="426"/>
                </a:cubicBezTo>
                <a:cubicBezTo>
                  <a:pt x="108" y="422"/>
                  <a:pt x="109" y="419"/>
                  <a:pt x="110" y="414"/>
                </a:cubicBezTo>
                <a:cubicBezTo>
                  <a:pt x="110" y="414"/>
                  <a:pt x="111" y="413"/>
                  <a:pt x="112" y="413"/>
                </a:cubicBezTo>
                <a:cubicBezTo>
                  <a:pt x="112" y="413"/>
                  <a:pt x="112" y="412"/>
                  <a:pt x="113" y="412"/>
                </a:cubicBezTo>
                <a:cubicBezTo>
                  <a:pt x="114" y="409"/>
                  <a:pt x="115" y="408"/>
                  <a:pt x="117" y="406"/>
                </a:cubicBezTo>
                <a:cubicBezTo>
                  <a:pt x="116" y="406"/>
                  <a:pt x="115" y="405"/>
                  <a:pt x="115" y="404"/>
                </a:cubicBezTo>
                <a:cubicBezTo>
                  <a:pt x="116" y="404"/>
                  <a:pt x="116" y="403"/>
                  <a:pt x="117" y="402"/>
                </a:cubicBezTo>
                <a:cubicBezTo>
                  <a:pt x="117" y="401"/>
                  <a:pt x="117" y="402"/>
                  <a:pt x="117" y="402"/>
                </a:cubicBezTo>
                <a:cubicBezTo>
                  <a:pt x="118" y="400"/>
                  <a:pt x="118" y="400"/>
                  <a:pt x="118" y="399"/>
                </a:cubicBezTo>
                <a:cubicBezTo>
                  <a:pt x="118" y="399"/>
                  <a:pt x="119" y="399"/>
                  <a:pt x="119" y="399"/>
                </a:cubicBezTo>
                <a:cubicBezTo>
                  <a:pt x="119" y="398"/>
                  <a:pt x="119" y="397"/>
                  <a:pt x="120" y="396"/>
                </a:cubicBezTo>
                <a:cubicBezTo>
                  <a:pt x="120" y="396"/>
                  <a:pt x="120" y="396"/>
                  <a:pt x="120" y="396"/>
                </a:cubicBezTo>
                <a:cubicBezTo>
                  <a:pt x="121" y="395"/>
                  <a:pt x="120" y="394"/>
                  <a:pt x="121" y="394"/>
                </a:cubicBezTo>
                <a:cubicBezTo>
                  <a:pt x="121" y="394"/>
                  <a:pt x="121" y="393"/>
                  <a:pt x="121" y="393"/>
                </a:cubicBezTo>
                <a:cubicBezTo>
                  <a:pt x="121" y="393"/>
                  <a:pt x="122" y="393"/>
                  <a:pt x="122" y="393"/>
                </a:cubicBezTo>
                <a:cubicBezTo>
                  <a:pt x="122" y="391"/>
                  <a:pt x="123" y="389"/>
                  <a:pt x="123" y="389"/>
                </a:cubicBezTo>
                <a:cubicBezTo>
                  <a:pt x="124" y="388"/>
                  <a:pt x="124" y="387"/>
                  <a:pt x="124" y="387"/>
                </a:cubicBezTo>
                <a:cubicBezTo>
                  <a:pt x="125" y="387"/>
                  <a:pt x="125" y="387"/>
                  <a:pt x="126" y="387"/>
                </a:cubicBezTo>
                <a:cubicBezTo>
                  <a:pt x="126" y="386"/>
                  <a:pt x="126" y="386"/>
                  <a:pt x="127" y="386"/>
                </a:cubicBezTo>
                <a:cubicBezTo>
                  <a:pt x="128" y="385"/>
                  <a:pt x="126" y="385"/>
                  <a:pt x="126" y="384"/>
                </a:cubicBezTo>
                <a:cubicBezTo>
                  <a:pt x="127" y="382"/>
                  <a:pt x="128" y="381"/>
                  <a:pt x="130" y="381"/>
                </a:cubicBezTo>
                <a:cubicBezTo>
                  <a:pt x="130" y="379"/>
                  <a:pt x="132" y="377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4" y="375"/>
                  <a:pt x="133" y="374"/>
                  <a:pt x="134" y="373"/>
                </a:cubicBezTo>
                <a:cubicBezTo>
                  <a:pt x="134" y="372"/>
                  <a:pt x="134" y="372"/>
                  <a:pt x="133" y="371"/>
                </a:cubicBezTo>
                <a:cubicBezTo>
                  <a:pt x="133" y="370"/>
                  <a:pt x="135" y="371"/>
                  <a:pt x="135" y="370"/>
                </a:cubicBezTo>
                <a:cubicBezTo>
                  <a:pt x="137" y="366"/>
                  <a:pt x="139" y="364"/>
                  <a:pt x="140" y="359"/>
                </a:cubicBezTo>
                <a:cubicBezTo>
                  <a:pt x="139" y="358"/>
                  <a:pt x="139" y="360"/>
                  <a:pt x="138" y="360"/>
                </a:cubicBezTo>
                <a:cubicBezTo>
                  <a:pt x="137" y="361"/>
                  <a:pt x="137" y="361"/>
                  <a:pt x="136" y="362"/>
                </a:cubicBezTo>
                <a:cubicBezTo>
                  <a:pt x="136" y="362"/>
                  <a:pt x="136" y="362"/>
                  <a:pt x="136" y="363"/>
                </a:cubicBezTo>
                <a:cubicBezTo>
                  <a:pt x="136" y="363"/>
                  <a:pt x="135" y="363"/>
                  <a:pt x="135" y="363"/>
                </a:cubicBezTo>
                <a:cubicBezTo>
                  <a:pt x="135" y="364"/>
                  <a:pt x="136" y="367"/>
                  <a:pt x="135" y="367"/>
                </a:cubicBezTo>
                <a:cubicBezTo>
                  <a:pt x="135" y="367"/>
                  <a:pt x="135" y="368"/>
                  <a:pt x="135" y="368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35" y="368"/>
                  <a:pt x="135" y="368"/>
                  <a:pt x="134" y="368"/>
                </a:cubicBezTo>
                <a:cubicBezTo>
                  <a:pt x="134" y="368"/>
                  <a:pt x="134" y="368"/>
                  <a:pt x="134" y="368"/>
                </a:cubicBezTo>
                <a:cubicBezTo>
                  <a:pt x="134" y="368"/>
                  <a:pt x="134" y="369"/>
                  <a:pt x="134" y="369"/>
                </a:cubicBezTo>
                <a:cubicBezTo>
                  <a:pt x="134" y="369"/>
                  <a:pt x="133" y="369"/>
                  <a:pt x="133" y="370"/>
                </a:cubicBezTo>
                <a:cubicBezTo>
                  <a:pt x="132" y="371"/>
                  <a:pt x="132" y="371"/>
                  <a:pt x="132" y="371"/>
                </a:cubicBezTo>
                <a:cubicBezTo>
                  <a:pt x="132" y="371"/>
                  <a:pt x="131" y="372"/>
                  <a:pt x="131" y="372"/>
                </a:cubicBezTo>
                <a:cubicBezTo>
                  <a:pt x="131" y="373"/>
                  <a:pt x="131" y="373"/>
                  <a:pt x="130" y="373"/>
                </a:cubicBezTo>
                <a:cubicBezTo>
                  <a:pt x="130" y="373"/>
                  <a:pt x="130" y="374"/>
                  <a:pt x="130" y="374"/>
                </a:cubicBezTo>
                <a:cubicBezTo>
                  <a:pt x="130" y="374"/>
                  <a:pt x="130" y="374"/>
                  <a:pt x="130" y="374"/>
                </a:cubicBezTo>
                <a:cubicBezTo>
                  <a:pt x="130" y="374"/>
                  <a:pt x="130" y="374"/>
                  <a:pt x="130" y="375"/>
                </a:cubicBezTo>
                <a:cubicBezTo>
                  <a:pt x="128" y="377"/>
                  <a:pt x="126" y="379"/>
                  <a:pt x="126" y="382"/>
                </a:cubicBezTo>
                <a:cubicBezTo>
                  <a:pt x="125" y="382"/>
                  <a:pt x="126" y="384"/>
                  <a:pt x="125" y="384"/>
                </a:cubicBezTo>
                <a:cubicBezTo>
                  <a:pt x="124" y="385"/>
                  <a:pt x="125" y="385"/>
                  <a:pt x="125" y="386"/>
                </a:cubicBezTo>
                <a:cubicBezTo>
                  <a:pt x="124" y="386"/>
                  <a:pt x="123" y="387"/>
                  <a:pt x="123" y="387"/>
                </a:cubicBezTo>
                <a:cubicBezTo>
                  <a:pt x="123" y="388"/>
                  <a:pt x="123" y="387"/>
                  <a:pt x="122" y="388"/>
                </a:cubicBezTo>
                <a:cubicBezTo>
                  <a:pt x="122" y="389"/>
                  <a:pt x="122" y="390"/>
                  <a:pt x="121" y="391"/>
                </a:cubicBezTo>
                <a:cubicBezTo>
                  <a:pt x="121" y="391"/>
                  <a:pt x="121" y="391"/>
                  <a:pt x="121" y="392"/>
                </a:cubicBezTo>
                <a:cubicBezTo>
                  <a:pt x="120" y="393"/>
                  <a:pt x="120" y="394"/>
                  <a:pt x="120" y="395"/>
                </a:cubicBezTo>
                <a:cubicBezTo>
                  <a:pt x="120" y="395"/>
                  <a:pt x="119" y="394"/>
                  <a:pt x="119" y="394"/>
                </a:cubicBezTo>
                <a:cubicBezTo>
                  <a:pt x="119" y="394"/>
                  <a:pt x="119" y="395"/>
                  <a:pt x="119" y="395"/>
                </a:cubicBezTo>
                <a:cubicBezTo>
                  <a:pt x="119" y="396"/>
                  <a:pt x="119" y="396"/>
                  <a:pt x="119" y="396"/>
                </a:cubicBezTo>
                <a:cubicBezTo>
                  <a:pt x="119" y="396"/>
                  <a:pt x="118" y="397"/>
                  <a:pt x="118" y="397"/>
                </a:cubicBezTo>
                <a:cubicBezTo>
                  <a:pt x="118" y="397"/>
                  <a:pt x="118" y="397"/>
                  <a:pt x="118" y="397"/>
                </a:cubicBezTo>
                <a:cubicBezTo>
                  <a:pt x="117" y="399"/>
                  <a:pt x="117" y="401"/>
                  <a:pt x="116" y="401"/>
                </a:cubicBezTo>
                <a:cubicBezTo>
                  <a:pt x="116" y="401"/>
                  <a:pt x="116" y="402"/>
                  <a:pt x="116" y="402"/>
                </a:cubicBezTo>
                <a:cubicBezTo>
                  <a:pt x="115" y="403"/>
                  <a:pt x="113" y="405"/>
                  <a:pt x="113" y="406"/>
                </a:cubicBezTo>
                <a:cubicBezTo>
                  <a:pt x="113" y="407"/>
                  <a:pt x="115" y="407"/>
                  <a:pt x="114" y="408"/>
                </a:cubicBezTo>
                <a:cubicBezTo>
                  <a:pt x="113" y="409"/>
                  <a:pt x="112" y="408"/>
                  <a:pt x="111" y="409"/>
                </a:cubicBezTo>
                <a:cubicBezTo>
                  <a:pt x="111" y="410"/>
                  <a:pt x="109" y="411"/>
                  <a:pt x="108" y="412"/>
                </a:cubicBezTo>
                <a:cubicBezTo>
                  <a:pt x="108" y="413"/>
                  <a:pt x="109" y="413"/>
                  <a:pt x="109" y="414"/>
                </a:cubicBezTo>
                <a:cubicBezTo>
                  <a:pt x="107" y="416"/>
                  <a:pt x="107" y="418"/>
                  <a:pt x="106" y="420"/>
                </a:cubicBezTo>
                <a:cubicBezTo>
                  <a:pt x="106" y="421"/>
                  <a:pt x="106" y="421"/>
                  <a:pt x="106" y="421"/>
                </a:cubicBezTo>
                <a:cubicBezTo>
                  <a:pt x="105" y="423"/>
                  <a:pt x="107" y="423"/>
                  <a:pt x="107" y="424"/>
                </a:cubicBezTo>
                <a:cubicBezTo>
                  <a:pt x="107" y="425"/>
                  <a:pt x="106" y="426"/>
                  <a:pt x="106" y="426"/>
                </a:cubicBezTo>
                <a:cubicBezTo>
                  <a:pt x="106" y="427"/>
                  <a:pt x="105" y="428"/>
                  <a:pt x="105" y="428"/>
                </a:cubicBezTo>
                <a:cubicBezTo>
                  <a:pt x="105" y="428"/>
                  <a:pt x="105" y="428"/>
                  <a:pt x="104" y="428"/>
                </a:cubicBezTo>
                <a:cubicBezTo>
                  <a:pt x="104" y="430"/>
                  <a:pt x="104" y="430"/>
                  <a:pt x="103" y="432"/>
                </a:cubicBezTo>
                <a:cubicBezTo>
                  <a:pt x="103" y="432"/>
                  <a:pt x="103" y="432"/>
                  <a:pt x="103" y="433"/>
                </a:cubicBezTo>
                <a:cubicBezTo>
                  <a:pt x="102" y="434"/>
                  <a:pt x="102" y="435"/>
                  <a:pt x="102" y="435"/>
                </a:cubicBezTo>
                <a:cubicBezTo>
                  <a:pt x="101" y="436"/>
                  <a:pt x="101" y="436"/>
                  <a:pt x="101" y="437"/>
                </a:cubicBezTo>
                <a:cubicBezTo>
                  <a:pt x="101" y="438"/>
                  <a:pt x="100" y="438"/>
                  <a:pt x="101" y="438"/>
                </a:cubicBezTo>
                <a:cubicBezTo>
                  <a:pt x="101" y="439"/>
                  <a:pt x="100" y="442"/>
                  <a:pt x="100" y="442"/>
                </a:cubicBezTo>
                <a:cubicBezTo>
                  <a:pt x="100" y="443"/>
                  <a:pt x="99" y="442"/>
                  <a:pt x="99" y="443"/>
                </a:cubicBezTo>
                <a:cubicBezTo>
                  <a:pt x="100" y="444"/>
                  <a:pt x="98" y="447"/>
                  <a:pt x="98" y="447"/>
                </a:cubicBezTo>
                <a:cubicBezTo>
                  <a:pt x="97" y="449"/>
                  <a:pt x="98" y="450"/>
                  <a:pt x="98" y="451"/>
                </a:cubicBezTo>
                <a:cubicBezTo>
                  <a:pt x="98" y="451"/>
                  <a:pt x="97" y="451"/>
                  <a:pt x="97" y="451"/>
                </a:cubicBezTo>
                <a:cubicBezTo>
                  <a:pt x="97" y="453"/>
                  <a:pt x="97" y="453"/>
                  <a:pt x="97" y="454"/>
                </a:cubicBezTo>
                <a:cubicBezTo>
                  <a:pt x="97" y="455"/>
                  <a:pt x="96" y="455"/>
                  <a:pt x="96" y="456"/>
                </a:cubicBezTo>
                <a:cubicBezTo>
                  <a:pt x="96" y="456"/>
                  <a:pt x="96" y="456"/>
                  <a:pt x="95" y="456"/>
                </a:cubicBezTo>
                <a:cubicBezTo>
                  <a:pt x="95" y="456"/>
                  <a:pt x="95" y="455"/>
                  <a:pt x="95" y="456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94" y="456"/>
                  <a:pt x="94" y="457"/>
                  <a:pt x="94" y="457"/>
                </a:cubicBezTo>
                <a:cubicBezTo>
                  <a:pt x="94" y="458"/>
                  <a:pt x="93" y="458"/>
                  <a:pt x="93" y="459"/>
                </a:cubicBezTo>
                <a:cubicBezTo>
                  <a:pt x="93" y="460"/>
                  <a:pt x="93" y="460"/>
                  <a:pt x="93" y="461"/>
                </a:cubicBezTo>
                <a:cubicBezTo>
                  <a:pt x="93" y="462"/>
                  <a:pt x="94" y="465"/>
                  <a:pt x="94" y="466"/>
                </a:cubicBezTo>
                <a:cubicBezTo>
                  <a:pt x="94" y="466"/>
                  <a:pt x="94" y="467"/>
                  <a:pt x="93" y="468"/>
                </a:cubicBezTo>
                <a:cubicBezTo>
                  <a:pt x="93" y="470"/>
                  <a:pt x="94" y="472"/>
                  <a:pt x="94" y="473"/>
                </a:cubicBezTo>
                <a:cubicBezTo>
                  <a:pt x="93" y="475"/>
                  <a:pt x="92" y="476"/>
                  <a:pt x="92" y="477"/>
                </a:cubicBezTo>
                <a:cubicBezTo>
                  <a:pt x="92" y="478"/>
                  <a:pt x="93" y="480"/>
                  <a:pt x="93" y="481"/>
                </a:cubicBezTo>
                <a:cubicBezTo>
                  <a:pt x="93" y="481"/>
                  <a:pt x="92" y="481"/>
                  <a:pt x="92" y="482"/>
                </a:cubicBezTo>
                <a:cubicBezTo>
                  <a:pt x="92" y="483"/>
                  <a:pt x="93" y="484"/>
                  <a:pt x="93" y="485"/>
                </a:cubicBezTo>
                <a:cubicBezTo>
                  <a:pt x="93" y="486"/>
                  <a:pt x="93" y="487"/>
                  <a:pt x="93" y="488"/>
                </a:cubicBezTo>
                <a:cubicBezTo>
                  <a:pt x="93" y="490"/>
                  <a:pt x="92" y="491"/>
                  <a:pt x="93" y="492"/>
                </a:cubicBezTo>
                <a:cubicBezTo>
                  <a:pt x="93" y="492"/>
                  <a:pt x="93" y="493"/>
                  <a:pt x="93" y="493"/>
                </a:cubicBezTo>
                <a:cubicBezTo>
                  <a:pt x="92" y="493"/>
                  <a:pt x="92" y="491"/>
                  <a:pt x="92" y="490"/>
                </a:cubicBezTo>
                <a:cubicBezTo>
                  <a:pt x="92" y="489"/>
                  <a:pt x="93" y="487"/>
                  <a:pt x="93" y="485"/>
                </a:cubicBezTo>
                <a:cubicBezTo>
                  <a:pt x="92" y="485"/>
                  <a:pt x="93" y="484"/>
                  <a:pt x="92" y="484"/>
                </a:cubicBezTo>
                <a:cubicBezTo>
                  <a:pt x="91" y="485"/>
                  <a:pt x="92" y="486"/>
                  <a:pt x="92" y="487"/>
                </a:cubicBezTo>
                <a:cubicBezTo>
                  <a:pt x="92" y="489"/>
                  <a:pt x="90" y="492"/>
                  <a:pt x="90" y="495"/>
                </a:cubicBezTo>
                <a:cubicBezTo>
                  <a:pt x="90" y="496"/>
                  <a:pt x="90" y="497"/>
                  <a:pt x="90" y="497"/>
                </a:cubicBezTo>
                <a:cubicBezTo>
                  <a:pt x="90" y="498"/>
                  <a:pt x="90" y="499"/>
                  <a:pt x="90" y="499"/>
                </a:cubicBezTo>
                <a:cubicBezTo>
                  <a:pt x="90" y="500"/>
                  <a:pt x="90" y="500"/>
                  <a:pt x="90" y="500"/>
                </a:cubicBezTo>
                <a:cubicBezTo>
                  <a:pt x="90" y="502"/>
                  <a:pt x="90" y="503"/>
                  <a:pt x="90" y="505"/>
                </a:cubicBezTo>
                <a:cubicBezTo>
                  <a:pt x="90" y="505"/>
                  <a:pt x="91" y="510"/>
                  <a:pt x="91" y="510"/>
                </a:cubicBezTo>
                <a:cubicBezTo>
                  <a:pt x="90" y="510"/>
                  <a:pt x="91" y="510"/>
                  <a:pt x="90" y="511"/>
                </a:cubicBezTo>
                <a:cubicBezTo>
                  <a:pt x="90" y="520"/>
                  <a:pt x="90" y="520"/>
                  <a:pt x="90" y="520"/>
                </a:cubicBezTo>
                <a:cubicBezTo>
                  <a:pt x="90" y="522"/>
                  <a:pt x="90" y="523"/>
                  <a:pt x="90" y="526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8"/>
                  <a:pt x="89" y="529"/>
                  <a:pt x="89" y="529"/>
                </a:cubicBezTo>
                <a:cubicBezTo>
                  <a:pt x="90" y="528"/>
                  <a:pt x="89" y="531"/>
                  <a:pt x="89" y="530"/>
                </a:cubicBezTo>
                <a:cubicBezTo>
                  <a:pt x="89" y="531"/>
                  <a:pt x="90" y="532"/>
                  <a:pt x="89" y="533"/>
                </a:cubicBezTo>
                <a:cubicBezTo>
                  <a:pt x="91" y="534"/>
                  <a:pt x="90" y="536"/>
                  <a:pt x="90" y="537"/>
                </a:cubicBezTo>
                <a:cubicBezTo>
                  <a:pt x="90" y="538"/>
                  <a:pt x="90" y="538"/>
                  <a:pt x="90" y="538"/>
                </a:cubicBezTo>
                <a:cubicBezTo>
                  <a:pt x="90" y="539"/>
                  <a:pt x="90" y="539"/>
                  <a:pt x="90" y="539"/>
                </a:cubicBezTo>
                <a:cubicBezTo>
                  <a:pt x="90" y="539"/>
                  <a:pt x="90" y="540"/>
                  <a:pt x="90" y="540"/>
                </a:cubicBezTo>
                <a:cubicBezTo>
                  <a:pt x="90" y="541"/>
                  <a:pt x="89" y="542"/>
                  <a:pt x="90" y="543"/>
                </a:cubicBezTo>
                <a:cubicBezTo>
                  <a:pt x="91" y="541"/>
                  <a:pt x="91" y="539"/>
                  <a:pt x="91" y="537"/>
                </a:cubicBezTo>
                <a:cubicBezTo>
                  <a:pt x="91" y="536"/>
                  <a:pt x="91" y="533"/>
                  <a:pt x="91" y="532"/>
                </a:cubicBezTo>
                <a:cubicBezTo>
                  <a:pt x="92" y="533"/>
                  <a:pt x="91" y="529"/>
                  <a:pt x="92" y="530"/>
                </a:cubicBezTo>
                <a:cubicBezTo>
                  <a:pt x="92" y="532"/>
                  <a:pt x="93" y="534"/>
                  <a:pt x="93" y="536"/>
                </a:cubicBezTo>
                <a:cubicBezTo>
                  <a:pt x="93" y="537"/>
                  <a:pt x="92" y="537"/>
                  <a:pt x="92" y="538"/>
                </a:cubicBezTo>
                <a:cubicBezTo>
                  <a:pt x="92" y="539"/>
                  <a:pt x="93" y="538"/>
                  <a:pt x="93" y="540"/>
                </a:cubicBezTo>
                <a:cubicBezTo>
                  <a:pt x="92" y="542"/>
                  <a:pt x="92" y="542"/>
                  <a:pt x="92" y="544"/>
                </a:cubicBezTo>
                <a:cubicBezTo>
                  <a:pt x="91" y="545"/>
                  <a:pt x="91" y="544"/>
                  <a:pt x="90" y="544"/>
                </a:cubicBezTo>
                <a:cubicBezTo>
                  <a:pt x="90" y="545"/>
                  <a:pt x="90" y="546"/>
                  <a:pt x="90" y="546"/>
                </a:cubicBezTo>
                <a:cubicBezTo>
                  <a:pt x="90" y="548"/>
                  <a:pt x="90" y="549"/>
                  <a:pt x="90" y="550"/>
                </a:cubicBezTo>
                <a:cubicBezTo>
                  <a:pt x="90" y="551"/>
                  <a:pt x="89" y="552"/>
                  <a:pt x="90" y="552"/>
                </a:cubicBezTo>
                <a:cubicBezTo>
                  <a:pt x="90" y="552"/>
                  <a:pt x="91" y="552"/>
                  <a:pt x="91" y="552"/>
                </a:cubicBezTo>
                <a:cubicBezTo>
                  <a:pt x="91" y="551"/>
                  <a:pt x="91" y="551"/>
                  <a:pt x="92" y="551"/>
                </a:cubicBezTo>
                <a:cubicBezTo>
                  <a:pt x="92" y="552"/>
                  <a:pt x="92" y="552"/>
                  <a:pt x="92" y="553"/>
                </a:cubicBezTo>
                <a:cubicBezTo>
                  <a:pt x="92" y="554"/>
                  <a:pt x="92" y="554"/>
                  <a:pt x="92" y="555"/>
                </a:cubicBezTo>
                <a:cubicBezTo>
                  <a:pt x="91" y="555"/>
                  <a:pt x="91" y="555"/>
                  <a:pt x="91" y="556"/>
                </a:cubicBezTo>
                <a:cubicBezTo>
                  <a:pt x="91" y="556"/>
                  <a:pt x="91" y="556"/>
                  <a:pt x="91" y="557"/>
                </a:cubicBezTo>
                <a:cubicBezTo>
                  <a:pt x="91" y="557"/>
                  <a:pt x="91" y="556"/>
                  <a:pt x="92" y="557"/>
                </a:cubicBezTo>
                <a:cubicBezTo>
                  <a:pt x="92" y="557"/>
                  <a:pt x="93" y="557"/>
                  <a:pt x="93" y="558"/>
                </a:cubicBezTo>
                <a:cubicBezTo>
                  <a:pt x="93" y="558"/>
                  <a:pt x="93" y="559"/>
                  <a:pt x="93" y="559"/>
                </a:cubicBezTo>
                <a:cubicBezTo>
                  <a:pt x="92" y="559"/>
                  <a:pt x="92" y="559"/>
                  <a:pt x="91" y="559"/>
                </a:cubicBezTo>
                <a:cubicBezTo>
                  <a:pt x="91" y="559"/>
                  <a:pt x="91" y="560"/>
                  <a:pt x="91" y="560"/>
                </a:cubicBezTo>
                <a:cubicBezTo>
                  <a:pt x="91" y="560"/>
                  <a:pt x="92" y="561"/>
                  <a:pt x="92" y="561"/>
                </a:cubicBezTo>
                <a:cubicBezTo>
                  <a:pt x="92" y="562"/>
                  <a:pt x="91" y="564"/>
                  <a:pt x="91" y="565"/>
                </a:cubicBezTo>
                <a:cubicBezTo>
                  <a:pt x="91" y="565"/>
                  <a:pt x="92" y="565"/>
                  <a:pt x="92" y="565"/>
                </a:cubicBezTo>
                <a:cubicBezTo>
                  <a:pt x="92" y="566"/>
                  <a:pt x="91" y="567"/>
                  <a:pt x="91" y="568"/>
                </a:cubicBezTo>
                <a:cubicBezTo>
                  <a:pt x="92" y="568"/>
                  <a:pt x="91" y="568"/>
                  <a:pt x="91" y="569"/>
                </a:cubicBezTo>
                <a:cubicBezTo>
                  <a:pt x="92" y="568"/>
                  <a:pt x="91" y="570"/>
                  <a:pt x="92" y="570"/>
                </a:cubicBezTo>
                <a:cubicBezTo>
                  <a:pt x="92" y="571"/>
                  <a:pt x="93" y="571"/>
                  <a:pt x="93" y="571"/>
                </a:cubicBezTo>
                <a:cubicBezTo>
                  <a:pt x="93" y="572"/>
                  <a:pt x="92" y="574"/>
                  <a:pt x="93" y="573"/>
                </a:cubicBezTo>
                <a:cubicBezTo>
                  <a:pt x="95" y="573"/>
                  <a:pt x="93" y="570"/>
                  <a:pt x="95" y="569"/>
                </a:cubicBezTo>
                <a:cubicBezTo>
                  <a:pt x="95" y="569"/>
                  <a:pt x="95" y="571"/>
                  <a:pt x="95" y="572"/>
                </a:cubicBezTo>
                <a:cubicBezTo>
                  <a:pt x="96" y="573"/>
                  <a:pt x="97" y="574"/>
                  <a:pt x="97" y="575"/>
                </a:cubicBezTo>
                <a:cubicBezTo>
                  <a:pt x="96" y="578"/>
                  <a:pt x="97" y="579"/>
                  <a:pt x="97" y="581"/>
                </a:cubicBezTo>
                <a:cubicBezTo>
                  <a:pt x="98" y="581"/>
                  <a:pt x="98" y="583"/>
                  <a:pt x="98" y="583"/>
                </a:cubicBezTo>
                <a:cubicBezTo>
                  <a:pt x="98" y="584"/>
                  <a:pt x="98" y="584"/>
                  <a:pt x="99" y="585"/>
                </a:cubicBezTo>
                <a:cubicBezTo>
                  <a:pt x="99" y="586"/>
                  <a:pt x="99" y="587"/>
                  <a:pt x="99" y="588"/>
                </a:cubicBezTo>
                <a:cubicBezTo>
                  <a:pt x="99" y="589"/>
                  <a:pt x="99" y="590"/>
                  <a:pt x="99" y="591"/>
                </a:cubicBezTo>
                <a:cubicBezTo>
                  <a:pt x="100" y="591"/>
                  <a:pt x="100" y="592"/>
                  <a:pt x="100" y="593"/>
                </a:cubicBezTo>
                <a:cubicBezTo>
                  <a:pt x="100" y="594"/>
                  <a:pt x="101" y="594"/>
                  <a:pt x="100" y="595"/>
                </a:cubicBezTo>
                <a:cubicBezTo>
                  <a:pt x="100" y="596"/>
                  <a:pt x="101" y="595"/>
                  <a:pt x="101" y="596"/>
                </a:cubicBezTo>
                <a:cubicBezTo>
                  <a:pt x="101" y="597"/>
                  <a:pt x="101" y="598"/>
                  <a:pt x="102" y="599"/>
                </a:cubicBezTo>
                <a:cubicBezTo>
                  <a:pt x="102" y="599"/>
                  <a:pt x="102" y="600"/>
                  <a:pt x="102" y="600"/>
                </a:cubicBezTo>
                <a:cubicBezTo>
                  <a:pt x="102" y="601"/>
                  <a:pt x="102" y="601"/>
                  <a:pt x="102" y="601"/>
                </a:cubicBezTo>
                <a:cubicBezTo>
                  <a:pt x="102" y="601"/>
                  <a:pt x="101" y="602"/>
                  <a:pt x="101" y="602"/>
                </a:cubicBezTo>
                <a:cubicBezTo>
                  <a:pt x="100" y="602"/>
                  <a:pt x="101" y="602"/>
                  <a:pt x="101" y="603"/>
                </a:cubicBezTo>
                <a:cubicBezTo>
                  <a:pt x="101" y="603"/>
                  <a:pt x="101" y="604"/>
                  <a:pt x="101" y="604"/>
                </a:cubicBezTo>
                <a:cubicBezTo>
                  <a:pt x="101" y="605"/>
                  <a:pt x="101" y="606"/>
                  <a:pt x="102" y="606"/>
                </a:cubicBezTo>
                <a:cubicBezTo>
                  <a:pt x="102" y="606"/>
                  <a:pt x="102" y="607"/>
                  <a:pt x="102" y="607"/>
                </a:cubicBezTo>
                <a:cubicBezTo>
                  <a:pt x="102" y="608"/>
                  <a:pt x="103" y="608"/>
                  <a:pt x="103" y="609"/>
                </a:cubicBezTo>
                <a:cubicBezTo>
                  <a:pt x="103" y="610"/>
                  <a:pt x="103" y="610"/>
                  <a:pt x="104" y="611"/>
                </a:cubicBezTo>
                <a:cubicBezTo>
                  <a:pt x="102" y="610"/>
                  <a:pt x="102" y="608"/>
                  <a:pt x="101" y="606"/>
                </a:cubicBezTo>
                <a:cubicBezTo>
                  <a:pt x="101" y="606"/>
                  <a:pt x="101" y="605"/>
                  <a:pt x="101" y="605"/>
                </a:cubicBezTo>
                <a:cubicBezTo>
                  <a:pt x="101" y="604"/>
                  <a:pt x="100" y="604"/>
                  <a:pt x="100" y="604"/>
                </a:cubicBezTo>
                <a:cubicBezTo>
                  <a:pt x="100" y="603"/>
                  <a:pt x="100" y="602"/>
                  <a:pt x="100" y="602"/>
                </a:cubicBezTo>
                <a:cubicBezTo>
                  <a:pt x="100" y="602"/>
                  <a:pt x="99" y="602"/>
                  <a:pt x="99" y="602"/>
                </a:cubicBezTo>
                <a:cubicBezTo>
                  <a:pt x="98" y="602"/>
                  <a:pt x="99" y="603"/>
                  <a:pt x="99" y="603"/>
                </a:cubicBezTo>
                <a:cubicBezTo>
                  <a:pt x="99" y="604"/>
                  <a:pt x="99" y="604"/>
                  <a:pt x="100" y="605"/>
                </a:cubicBezTo>
                <a:cubicBezTo>
                  <a:pt x="99" y="606"/>
                  <a:pt x="101" y="609"/>
                  <a:pt x="101" y="610"/>
                </a:cubicBezTo>
                <a:cubicBezTo>
                  <a:pt x="102" y="613"/>
                  <a:pt x="104" y="620"/>
                  <a:pt x="104" y="621"/>
                </a:cubicBezTo>
                <a:cubicBezTo>
                  <a:pt x="105" y="621"/>
                  <a:pt x="105" y="622"/>
                  <a:pt x="105" y="623"/>
                </a:cubicBezTo>
                <a:cubicBezTo>
                  <a:pt x="106" y="623"/>
                  <a:pt x="107" y="621"/>
                  <a:pt x="107" y="623"/>
                </a:cubicBezTo>
                <a:cubicBezTo>
                  <a:pt x="107" y="623"/>
                  <a:pt x="107" y="623"/>
                  <a:pt x="107" y="623"/>
                </a:cubicBezTo>
                <a:cubicBezTo>
                  <a:pt x="107" y="625"/>
                  <a:pt x="106" y="624"/>
                  <a:pt x="106" y="626"/>
                </a:cubicBezTo>
                <a:cubicBezTo>
                  <a:pt x="107" y="627"/>
                  <a:pt x="108" y="627"/>
                  <a:pt x="108" y="629"/>
                </a:cubicBezTo>
                <a:cubicBezTo>
                  <a:pt x="108" y="630"/>
                  <a:pt x="109" y="631"/>
                  <a:pt x="109" y="631"/>
                </a:cubicBezTo>
                <a:cubicBezTo>
                  <a:pt x="109" y="631"/>
                  <a:pt x="109" y="632"/>
                  <a:pt x="109" y="632"/>
                </a:cubicBezTo>
                <a:cubicBezTo>
                  <a:pt x="110" y="633"/>
                  <a:pt x="110" y="634"/>
                  <a:pt x="110" y="634"/>
                </a:cubicBezTo>
                <a:cubicBezTo>
                  <a:pt x="111" y="636"/>
                  <a:pt x="113" y="637"/>
                  <a:pt x="112" y="640"/>
                </a:cubicBezTo>
                <a:cubicBezTo>
                  <a:pt x="114" y="640"/>
                  <a:pt x="114" y="642"/>
                  <a:pt x="114" y="643"/>
                </a:cubicBezTo>
                <a:cubicBezTo>
                  <a:pt x="114" y="643"/>
                  <a:pt x="115" y="643"/>
                  <a:pt x="115" y="644"/>
                </a:cubicBezTo>
                <a:cubicBezTo>
                  <a:pt x="115" y="645"/>
                  <a:pt x="117" y="648"/>
                  <a:pt x="116" y="648"/>
                </a:cubicBezTo>
                <a:cubicBezTo>
                  <a:pt x="117" y="648"/>
                  <a:pt x="118" y="650"/>
                  <a:pt x="118" y="651"/>
                </a:cubicBezTo>
                <a:cubicBezTo>
                  <a:pt x="118" y="652"/>
                  <a:pt x="119" y="652"/>
                  <a:pt x="119" y="653"/>
                </a:cubicBezTo>
                <a:cubicBezTo>
                  <a:pt x="121" y="654"/>
                  <a:pt x="121" y="655"/>
                  <a:pt x="122" y="656"/>
                </a:cubicBezTo>
                <a:cubicBezTo>
                  <a:pt x="122" y="655"/>
                  <a:pt x="122" y="655"/>
                  <a:pt x="122" y="655"/>
                </a:cubicBezTo>
                <a:cubicBezTo>
                  <a:pt x="122" y="655"/>
                  <a:pt x="121" y="655"/>
                  <a:pt x="121" y="655"/>
                </a:cubicBezTo>
                <a:cubicBezTo>
                  <a:pt x="121" y="655"/>
                  <a:pt x="121" y="655"/>
                  <a:pt x="121" y="654"/>
                </a:cubicBezTo>
                <a:cubicBezTo>
                  <a:pt x="121" y="654"/>
                  <a:pt x="121" y="654"/>
                  <a:pt x="121" y="654"/>
                </a:cubicBezTo>
                <a:cubicBezTo>
                  <a:pt x="120" y="653"/>
                  <a:pt x="120" y="652"/>
                  <a:pt x="120" y="652"/>
                </a:cubicBezTo>
                <a:cubicBezTo>
                  <a:pt x="119" y="650"/>
                  <a:pt x="118" y="650"/>
                  <a:pt x="118" y="648"/>
                </a:cubicBezTo>
                <a:cubicBezTo>
                  <a:pt x="120" y="649"/>
                  <a:pt x="121" y="650"/>
                  <a:pt x="121" y="653"/>
                </a:cubicBezTo>
                <a:cubicBezTo>
                  <a:pt x="122" y="654"/>
                  <a:pt x="121" y="654"/>
                  <a:pt x="121" y="654"/>
                </a:cubicBezTo>
                <a:cubicBezTo>
                  <a:pt x="122" y="654"/>
                  <a:pt x="122" y="655"/>
                  <a:pt x="122" y="655"/>
                </a:cubicBezTo>
                <a:cubicBezTo>
                  <a:pt x="122" y="655"/>
                  <a:pt x="123" y="654"/>
                  <a:pt x="123" y="654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6"/>
                  <a:pt x="123" y="656"/>
                  <a:pt x="123" y="656"/>
                </a:cubicBezTo>
                <a:cubicBezTo>
                  <a:pt x="123" y="657"/>
                  <a:pt x="124" y="657"/>
                  <a:pt x="124" y="658"/>
                </a:cubicBezTo>
                <a:cubicBezTo>
                  <a:pt x="124" y="658"/>
                  <a:pt x="125" y="659"/>
                  <a:pt x="125" y="660"/>
                </a:cubicBezTo>
                <a:cubicBezTo>
                  <a:pt x="125" y="660"/>
                  <a:pt x="125" y="661"/>
                  <a:pt x="125" y="662"/>
                </a:cubicBezTo>
                <a:cubicBezTo>
                  <a:pt x="125" y="662"/>
                  <a:pt x="126" y="662"/>
                  <a:pt x="126" y="662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26" y="664"/>
                  <a:pt x="126" y="664"/>
                  <a:pt x="126" y="664"/>
                </a:cubicBezTo>
                <a:cubicBezTo>
                  <a:pt x="126" y="664"/>
                  <a:pt x="126" y="665"/>
                  <a:pt x="126" y="665"/>
                </a:cubicBezTo>
                <a:cubicBezTo>
                  <a:pt x="126" y="665"/>
                  <a:pt x="127" y="665"/>
                  <a:pt x="127" y="665"/>
                </a:cubicBezTo>
                <a:cubicBezTo>
                  <a:pt x="127" y="665"/>
                  <a:pt x="127" y="666"/>
                  <a:pt x="127" y="666"/>
                </a:cubicBezTo>
                <a:cubicBezTo>
                  <a:pt x="127" y="667"/>
                  <a:pt x="128" y="667"/>
                  <a:pt x="127" y="668"/>
                </a:cubicBezTo>
                <a:cubicBezTo>
                  <a:pt x="128" y="669"/>
                  <a:pt x="130" y="671"/>
                  <a:pt x="130" y="672"/>
                </a:cubicBezTo>
                <a:cubicBezTo>
                  <a:pt x="131" y="673"/>
                  <a:pt x="133" y="674"/>
                  <a:pt x="133" y="674"/>
                </a:cubicBezTo>
                <a:cubicBezTo>
                  <a:pt x="134" y="675"/>
                  <a:pt x="133" y="676"/>
                  <a:pt x="134" y="676"/>
                </a:cubicBezTo>
                <a:cubicBezTo>
                  <a:pt x="134" y="676"/>
                  <a:pt x="134" y="677"/>
                  <a:pt x="134" y="677"/>
                </a:cubicBezTo>
                <a:cubicBezTo>
                  <a:pt x="135" y="678"/>
                  <a:pt x="136" y="679"/>
                  <a:pt x="137" y="680"/>
                </a:cubicBezTo>
                <a:cubicBezTo>
                  <a:pt x="137" y="681"/>
                  <a:pt x="138" y="681"/>
                  <a:pt x="138" y="681"/>
                </a:cubicBezTo>
                <a:cubicBezTo>
                  <a:pt x="138" y="682"/>
                  <a:pt x="138" y="682"/>
                  <a:pt x="138" y="682"/>
                </a:cubicBezTo>
                <a:cubicBezTo>
                  <a:pt x="138" y="683"/>
                  <a:pt x="139" y="683"/>
                  <a:pt x="139" y="683"/>
                </a:cubicBezTo>
                <a:cubicBezTo>
                  <a:pt x="140" y="685"/>
                  <a:pt x="140" y="685"/>
                  <a:pt x="141" y="686"/>
                </a:cubicBezTo>
                <a:cubicBezTo>
                  <a:pt x="141" y="687"/>
                  <a:pt x="143" y="687"/>
                  <a:pt x="143" y="687"/>
                </a:cubicBezTo>
                <a:cubicBezTo>
                  <a:pt x="144" y="689"/>
                  <a:pt x="144" y="687"/>
                  <a:pt x="144" y="689"/>
                </a:cubicBezTo>
                <a:cubicBezTo>
                  <a:pt x="146" y="689"/>
                  <a:pt x="146" y="691"/>
                  <a:pt x="147" y="692"/>
                </a:cubicBezTo>
                <a:cubicBezTo>
                  <a:pt x="147" y="692"/>
                  <a:pt x="148" y="692"/>
                  <a:pt x="148" y="693"/>
                </a:cubicBezTo>
                <a:cubicBezTo>
                  <a:pt x="148" y="695"/>
                  <a:pt x="149" y="696"/>
                  <a:pt x="151" y="697"/>
                </a:cubicBezTo>
                <a:cubicBezTo>
                  <a:pt x="151" y="698"/>
                  <a:pt x="152" y="699"/>
                  <a:pt x="152" y="700"/>
                </a:cubicBezTo>
                <a:cubicBezTo>
                  <a:pt x="154" y="701"/>
                  <a:pt x="158" y="704"/>
                  <a:pt x="158" y="706"/>
                </a:cubicBezTo>
                <a:cubicBezTo>
                  <a:pt x="160" y="706"/>
                  <a:pt x="161" y="707"/>
                  <a:pt x="161" y="709"/>
                </a:cubicBezTo>
                <a:cubicBezTo>
                  <a:pt x="163" y="709"/>
                  <a:pt x="162" y="710"/>
                  <a:pt x="164" y="711"/>
                </a:cubicBezTo>
                <a:cubicBezTo>
                  <a:pt x="164" y="712"/>
                  <a:pt x="165" y="712"/>
                  <a:pt x="165" y="713"/>
                </a:cubicBezTo>
                <a:cubicBezTo>
                  <a:pt x="167" y="713"/>
                  <a:pt x="168" y="715"/>
                  <a:pt x="169" y="716"/>
                </a:cubicBezTo>
                <a:cubicBezTo>
                  <a:pt x="169" y="716"/>
                  <a:pt x="169" y="715"/>
                  <a:pt x="169" y="716"/>
                </a:cubicBezTo>
                <a:cubicBezTo>
                  <a:pt x="170" y="716"/>
                  <a:pt x="170" y="717"/>
                  <a:pt x="170" y="717"/>
                </a:cubicBezTo>
                <a:cubicBezTo>
                  <a:pt x="171" y="717"/>
                  <a:pt x="171" y="718"/>
                  <a:pt x="172" y="718"/>
                </a:cubicBezTo>
                <a:cubicBezTo>
                  <a:pt x="173" y="720"/>
                  <a:pt x="174" y="720"/>
                  <a:pt x="174" y="721"/>
                </a:cubicBezTo>
                <a:cubicBezTo>
                  <a:pt x="176" y="721"/>
                  <a:pt x="176" y="723"/>
                  <a:pt x="177" y="723"/>
                </a:cubicBezTo>
                <a:cubicBezTo>
                  <a:pt x="178" y="723"/>
                  <a:pt x="178" y="724"/>
                  <a:pt x="178" y="724"/>
                </a:cubicBezTo>
                <a:cubicBezTo>
                  <a:pt x="179" y="724"/>
                  <a:pt x="179" y="724"/>
                  <a:pt x="179" y="725"/>
                </a:cubicBezTo>
                <a:cubicBezTo>
                  <a:pt x="180" y="726"/>
                  <a:pt x="180" y="726"/>
                  <a:pt x="182" y="726"/>
                </a:cubicBezTo>
                <a:cubicBezTo>
                  <a:pt x="182" y="727"/>
                  <a:pt x="183" y="727"/>
                  <a:pt x="184" y="728"/>
                </a:cubicBezTo>
                <a:cubicBezTo>
                  <a:pt x="184" y="728"/>
                  <a:pt x="184" y="728"/>
                  <a:pt x="184" y="728"/>
                </a:cubicBezTo>
                <a:cubicBezTo>
                  <a:pt x="184" y="729"/>
                  <a:pt x="185" y="728"/>
                  <a:pt x="185" y="728"/>
                </a:cubicBezTo>
                <a:cubicBezTo>
                  <a:pt x="185" y="729"/>
                  <a:pt x="185" y="729"/>
                  <a:pt x="185" y="729"/>
                </a:cubicBezTo>
                <a:cubicBezTo>
                  <a:pt x="185" y="730"/>
                  <a:pt x="186" y="729"/>
                  <a:pt x="186" y="729"/>
                </a:cubicBezTo>
                <a:cubicBezTo>
                  <a:pt x="186" y="729"/>
                  <a:pt x="186" y="730"/>
                  <a:pt x="186" y="730"/>
                </a:cubicBezTo>
                <a:cubicBezTo>
                  <a:pt x="186" y="730"/>
                  <a:pt x="187" y="730"/>
                  <a:pt x="187" y="730"/>
                </a:cubicBezTo>
                <a:cubicBezTo>
                  <a:pt x="187" y="730"/>
                  <a:pt x="187" y="731"/>
                  <a:pt x="188" y="731"/>
                </a:cubicBezTo>
                <a:cubicBezTo>
                  <a:pt x="189" y="732"/>
                  <a:pt x="190" y="732"/>
                  <a:pt x="191" y="733"/>
                </a:cubicBezTo>
                <a:cubicBezTo>
                  <a:pt x="191" y="733"/>
                  <a:pt x="192" y="733"/>
                  <a:pt x="192" y="734"/>
                </a:cubicBezTo>
                <a:cubicBezTo>
                  <a:pt x="193" y="734"/>
                  <a:pt x="193" y="734"/>
                  <a:pt x="194" y="735"/>
                </a:cubicBezTo>
                <a:cubicBezTo>
                  <a:pt x="196" y="736"/>
                  <a:pt x="198" y="737"/>
                  <a:pt x="201" y="738"/>
                </a:cubicBezTo>
                <a:cubicBezTo>
                  <a:pt x="204" y="740"/>
                  <a:pt x="207" y="741"/>
                  <a:pt x="210" y="743"/>
                </a:cubicBezTo>
                <a:cubicBezTo>
                  <a:pt x="211" y="744"/>
                  <a:pt x="213" y="744"/>
                  <a:pt x="214" y="745"/>
                </a:cubicBezTo>
                <a:cubicBezTo>
                  <a:pt x="214" y="745"/>
                  <a:pt x="215" y="745"/>
                  <a:pt x="215" y="745"/>
                </a:cubicBezTo>
                <a:cubicBezTo>
                  <a:pt x="214" y="744"/>
                  <a:pt x="213" y="743"/>
                  <a:pt x="212" y="743"/>
                </a:cubicBezTo>
                <a:cubicBezTo>
                  <a:pt x="212" y="743"/>
                  <a:pt x="212" y="742"/>
                  <a:pt x="211" y="742"/>
                </a:cubicBezTo>
                <a:cubicBezTo>
                  <a:pt x="211" y="741"/>
                  <a:pt x="211" y="741"/>
                  <a:pt x="210" y="741"/>
                </a:cubicBezTo>
                <a:cubicBezTo>
                  <a:pt x="208" y="740"/>
                  <a:pt x="206" y="738"/>
                  <a:pt x="205" y="737"/>
                </a:cubicBezTo>
                <a:cubicBezTo>
                  <a:pt x="203" y="736"/>
                  <a:pt x="201" y="736"/>
                  <a:pt x="200" y="734"/>
                </a:cubicBezTo>
                <a:cubicBezTo>
                  <a:pt x="200" y="734"/>
                  <a:pt x="200" y="733"/>
                  <a:pt x="200" y="733"/>
                </a:cubicBezTo>
                <a:cubicBezTo>
                  <a:pt x="199" y="733"/>
                  <a:pt x="198" y="733"/>
                  <a:pt x="197" y="733"/>
                </a:cubicBezTo>
                <a:cubicBezTo>
                  <a:pt x="197" y="731"/>
                  <a:pt x="197" y="731"/>
                  <a:pt x="196" y="730"/>
                </a:cubicBezTo>
                <a:cubicBezTo>
                  <a:pt x="196" y="730"/>
                  <a:pt x="196" y="730"/>
                  <a:pt x="196" y="730"/>
                </a:cubicBezTo>
                <a:cubicBezTo>
                  <a:pt x="196" y="730"/>
                  <a:pt x="192" y="726"/>
                  <a:pt x="192" y="726"/>
                </a:cubicBezTo>
                <a:cubicBezTo>
                  <a:pt x="191" y="726"/>
                  <a:pt x="191" y="726"/>
                  <a:pt x="191" y="726"/>
                </a:cubicBezTo>
                <a:cubicBezTo>
                  <a:pt x="190" y="725"/>
                  <a:pt x="190" y="724"/>
                  <a:pt x="189" y="724"/>
                </a:cubicBezTo>
                <a:cubicBezTo>
                  <a:pt x="189" y="724"/>
                  <a:pt x="189" y="723"/>
                  <a:pt x="189" y="723"/>
                </a:cubicBezTo>
                <a:cubicBezTo>
                  <a:pt x="189" y="723"/>
                  <a:pt x="189" y="723"/>
                  <a:pt x="190" y="724"/>
                </a:cubicBezTo>
                <a:cubicBezTo>
                  <a:pt x="190" y="724"/>
                  <a:pt x="190" y="724"/>
                  <a:pt x="190" y="725"/>
                </a:cubicBezTo>
                <a:cubicBezTo>
                  <a:pt x="191" y="725"/>
                  <a:pt x="191" y="725"/>
                  <a:pt x="191" y="726"/>
                </a:cubicBezTo>
                <a:cubicBezTo>
                  <a:pt x="191" y="726"/>
                  <a:pt x="191" y="726"/>
                  <a:pt x="192" y="726"/>
                </a:cubicBezTo>
                <a:cubicBezTo>
                  <a:pt x="192" y="726"/>
                  <a:pt x="192" y="726"/>
                  <a:pt x="193" y="726"/>
                </a:cubicBezTo>
                <a:cubicBezTo>
                  <a:pt x="193" y="726"/>
                  <a:pt x="193" y="726"/>
                  <a:pt x="193" y="726"/>
                </a:cubicBezTo>
                <a:cubicBezTo>
                  <a:pt x="194" y="727"/>
                  <a:pt x="195" y="728"/>
                  <a:pt x="196" y="729"/>
                </a:cubicBezTo>
                <a:cubicBezTo>
                  <a:pt x="196" y="730"/>
                  <a:pt x="197" y="730"/>
                  <a:pt x="197" y="731"/>
                </a:cubicBezTo>
                <a:cubicBezTo>
                  <a:pt x="198" y="731"/>
                  <a:pt x="198" y="731"/>
                  <a:pt x="198" y="732"/>
                </a:cubicBezTo>
                <a:cubicBezTo>
                  <a:pt x="198" y="732"/>
                  <a:pt x="198" y="732"/>
                  <a:pt x="198" y="732"/>
                </a:cubicBezTo>
                <a:cubicBezTo>
                  <a:pt x="199" y="732"/>
                  <a:pt x="199" y="732"/>
                  <a:pt x="199" y="732"/>
                </a:cubicBezTo>
                <a:cubicBezTo>
                  <a:pt x="199" y="732"/>
                  <a:pt x="200" y="731"/>
                  <a:pt x="200" y="731"/>
                </a:cubicBezTo>
                <a:cubicBezTo>
                  <a:pt x="200" y="731"/>
                  <a:pt x="201" y="732"/>
                  <a:pt x="201" y="732"/>
                </a:cubicBezTo>
                <a:cubicBezTo>
                  <a:pt x="201" y="733"/>
                  <a:pt x="201" y="734"/>
                  <a:pt x="201" y="734"/>
                </a:cubicBezTo>
                <a:cubicBezTo>
                  <a:pt x="201" y="734"/>
                  <a:pt x="202" y="734"/>
                  <a:pt x="202" y="734"/>
                </a:cubicBezTo>
                <a:cubicBezTo>
                  <a:pt x="202" y="734"/>
                  <a:pt x="203" y="734"/>
                  <a:pt x="203" y="734"/>
                </a:cubicBezTo>
                <a:cubicBezTo>
                  <a:pt x="204" y="735"/>
                  <a:pt x="205" y="735"/>
                  <a:pt x="206" y="736"/>
                </a:cubicBezTo>
                <a:cubicBezTo>
                  <a:pt x="206" y="737"/>
                  <a:pt x="207" y="737"/>
                  <a:pt x="207" y="737"/>
                </a:cubicBezTo>
                <a:cubicBezTo>
                  <a:pt x="207" y="737"/>
                  <a:pt x="207" y="737"/>
                  <a:pt x="207" y="737"/>
                </a:cubicBezTo>
                <a:cubicBezTo>
                  <a:pt x="208" y="737"/>
                  <a:pt x="208" y="737"/>
                  <a:pt x="208" y="737"/>
                </a:cubicBezTo>
                <a:cubicBezTo>
                  <a:pt x="209" y="738"/>
                  <a:pt x="209" y="738"/>
                  <a:pt x="209" y="739"/>
                </a:cubicBezTo>
                <a:cubicBezTo>
                  <a:pt x="209" y="739"/>
                  <a:pt x="209" y="740"/>
                  <a:pt x="209" y="740"/>
                </a:cubicBezTo>
                <a:cubicBezTo>
                  <a:pt x="210" y="740"/>
                  <a:pt x="211" y="740"/>
                  <a:pt x="211" y="740"/>
                </a:cubicBezTo>
                <a:cubicBezTo>
                  <a:pt x="211" y="740"/>
                  <a:pt x="211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3" y="740"/>
                  <a:pt x="213" y="741"/>
                </a:cubicBezTo>
                <a:cubicBezTo>
                  <a:pt x="213" y="741"/>
                  <a:pt x="213" y="741"/>
                  <a:pt x="213" y="741"/>
                </a:cubicBezTo>
                <a:cubicBezTo>
                  <a:pt x="213" y="742"/>
                  <a:pt x="213" y="742"/>
                  <a:pt x="214" y="743"/>
                </a:cubicBezTo>
                <a:cubicBezTo>
                  <a:pt x="214" y="743"/>
                  <a:pt x="214" y="743"/>
                  <a:pt x="214" y="743"/>
                </a:cubicBezTo>
                <a:cubicBezTo>
                  <a:pt x="214" y="744"/>
                  <a:pt x="215" y="745"/>
                  <a:pt x="215" y="745"/>
                </a:cubicBezTo>
                <a:cubicBezTo>
                  <a:pt x="215" y="745"/>
                  <a:pt x="215" y="746"/>
                  <a:pt x="216" y="746"/>
                </a:cubicBezTo>
                <a:cubicBezTo>
                  <a:pt x="216" y="746"/>
                  <a:pt x="216" y="746"/>
                  <a:pt x="216" y="746"/>
                </a:cubicBezTo>
                <a:cubicBezTo>
                  <a:pt x="217" y="746"/>
                  <a:pt x="217" y="746"/>
                  <a:pt x="217" y="746"/>
                </a:cubicBezTo>
                <a:cubicBezTo>
                  <a:pt x="217" y="747"/>
                  <a:pt x="217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0" y="748"/>
                  <a:pt x="220" y="749"/>
                  <a:pt x="221" y="749"/>
                </a:cubicBezTo>
                <a:cubicBezTo>
                  <a:pt x="221" y="749"/>
                  <a:pt x="221" y="749"/>
                  <a:pt x="221" y="748"/>
                </a:cubicBezTo>
                <a:cubicBezTo>
                  <a:pt x="222" y="748"/>
                  <a:pt x="222" y="748"/>
                  <a:pt x="222" y="749"/>
                </a:cubicBezTo>
                <a:cubicBezTo>
                  <a:pt x="222" y="749"/>
                  <a:pt x="221" y="750"/>
                  <a:pt x="221" y="750"/>
                </a:cubicBezTo>
                <a:cubicBezTo>
                  <a:pt x="222" y="751"/>
                  <a:pt x="222" y="750"/>
                  <a:pt x="223" y="751"/>
                </a:cubicBezTo>
                <a:cubicBezTo>
                  <a:pt x="223" y="751"/>
                  <a:pt x="223" y="751"/>
                  <a:pt x="223" y="751"/>
                </a:cubicBezTo>
                <a:cubicBezTo>
                  <a:pt x="223" y="751"/>
                  <a:pt x="224" y="752"/>
                  <a:pt x="224" y="752"/>
                </a:cubicBezTo>
                <a:cubicBezTo>
                  <a:pt x="224" y="752"/>
                  <a:pt x="224" y="753"/>
                  <a:pt x="224" y="753"/>
                </a:cubicBezTo>
                <a:cubicBezTo>
                  <a:pt x="225" y="753"/>
                  <a:pt x="225" y="754"/>
                  <a:pt x="225" y="754"/>
                </a:cubicBezTo>
                <a:cubicBezTo>
                  <a:pt x="225" y="754"/>
                  <a:pt x="226" y="754"/>
                  <a:pt x="226" y="754"/>
                </a:cubicBezTo>
                <a:cubicBezTo>
                  <a:pt x="226" y="754"/>
                  <a:pt x="226" y="755"/>
                  <a:pt x="227" y="755"/>
                </a:cubicBezTo>
                <a:cubicBezTo>
                  <a:pt x="227" y="756"/>
                  <a:pt x="228" y="755"/>
                  <a:pt x="228" y="756"/>
                </a:cubicBezTo>
                <a:cubicBezTo>
                  <a:pt x="228" y="756"/>
                  <a:pt x="228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30" y="757"/>
                  <a:pt x="230" y="757"/>
                  <a:pt x="230" y="757"/>
                </a:cubicBezTo>
                <a:cubicBezTo>
                  <a:pt x="230" y="757"/>
                  <a:pt x="231" y="757"/>
                  <a:pt x="231" y="758"/>
                </a:cubicBezTo>
                <a:cubicBezTo>
                  <a:pt x="231" y="758"/>
                  <a:pt x="232" y="758"/>
                  <a:pt x="232" y="758"/>
                </a:cubicBezTo>
                <a:cubicBezTo>
                  <a:pt x="232" y="759"/>
                  <a:pt x="233" y="759"/>
                  <a:pt x="233" y="759"/>
                </a:cubicBezTo>
                <a:cubicBezTo>
                  <a:pt x="233" y="760"/>
                  <a:pt x="233" y="760"/>
                  <a:pt x="234" y="760"/>
                </a:cubicBezTo>
                <a:cubicBezTo>
                  <a:pt x="234" y="760"/>
                  <a:pt x="234" y="760"/>
                  <a:pt x="234" y="760"/>
                </a:cubicBezTo>
                <a:cubicBezTo>
                  <a:pt x="234" y="760"/>
                  <a:pt x="234" y="760"/>
                  <a:pt x="235" y="760"/>
                </a:cubicBezTo>
                <a:cubicBezTo>
                  <a:pt x="235" y="761"/>
                  <a:pt x="236" y="761"/>
                  <a:pt x="236" y="761"/>
                </a:cubicBezTo>
                <a:cubicBezTo>
                  <a:pt x="236" y="761"/>
                  <a:pt x="236" y="761"/>
                  <a:pt x="237" y="761"/>
                </a:cubicBezTo>
                <a:cubicBezTo>
                  <a:pt x="237" y="761"/>
                  <a:pt x="237" y="761"/>
                  <a:pt x="237" y="761"/>
                </a:cubicBezTo>
                <a:cubicBezTo>
                  <a:pt x="237" y="762"/>
                  <a:pt x="238" y="762"/>
                  <a:pt x="239" y="763"/>
                </a:cubicBezTo>
                <a:cubicBezTo>
                  <a:pt x="240" y="763"/>
                  <a:pt x="240" y="763"/>
                  <a:pt x="241" y="764"/>
                </a:cubicBezTo>
                <a:cubicBezTo>
                  <a:pt x="241" y="764"/>
                  <a:pt x="241" y="764"/>
                  <a:pt x="241" y="764"/>
                </a:cubicBezTo>
                <a:cubicBezTo>
                  <a:pt x="241" y="764"/>
                  <a:pt x="241" y="764"/>
                  <a:pt x="242" y="764"/>
                </a:cubicBezTo>
                <a:cubicBezTo>
                  <a:pt x="242" y="764"/>
                  <a:pt x="242" y="764"/>
                  <a:pt x="242" y="764"/>
                </a:cubicBezTo>
                <a:cubicBezTo>
                  <a:pt x="242" y="764"/>
                  <a:pt x="243" y="764"/>
                  <a:pt x="243" y="764"/>
                </a:cubicBezTo>
                <a:cubicBezTo>
                  <a:pt x="243" y="764"/>
                  <a:pt x="243" y="765"/>
                  <a:pt x="243" y="765"/>
                </a:cubicBezTo>
                <a:cubicBezTo>
                  <a:pt x="244" y="765"/>
                  <a:pt x="244" y="766"/>
                  <a:pt x="244" y="766"/>
                </a:cubicBezTo>
                <a:cubicBezTo>
                  <a:pt x="244" y="766"/>
                  <a:pt x="245" y="766"/>
                  <a:pt x="246" y="766"/>
                </a:cubicBezTo>
                <a:cubicBezTo>
                  <a:pt x="247" y="767"/>
                  <a:pt x="248" y="767"/>
                  <a:pt x="248" y="767"/>
                </a:cubicBezTo>
                <a:cubicBezTo>
                  <a:pt x="249" y="767"/>
                  <a:pt x="249" y="768"/>
                  <a:pt x="249" y="768"/>
                </a:cubicBezTo>
                <a:cubicBezTo>
                  <a:pt x="248" y="768"/>
                  <a:pt x="250" y="769"/>
                  <a:pt x="250" y="769"/>
                </a:cubicBezTo>
                <a:cubicBezTo>
                  <a:pt x="251" y="769"/>
                  <a:pt x="251" y="770"/>
                  <a:pt x="252" y="770"/>
                </a:cubicBezTo>
                <a:cubicBezTo>
                  <a:pt x="253" y="770"/>
                  <a:pt x="252" y="770"/>
                  <a:pt x="253" y="770"/>
                </a:cubicBezTo>
                <a:cubicBezTo>
                  <a:pt x="253" y="770"/>
                  <a:pt x="254" y="770"/>
                  <a:pt x="254" y="770"/>
                </a:cubicBezTo>
                <a:cubicBezTo>
                  <a:pt x="254" y="770"/>
                  <a:pt x="255" y="771"/>
                  <a:pt x="255" y="771"/>
                </a:cubicBezTo>
                <a:cubicBezTo>
                  <a:pt x="255" y="772"/>
                  <a:pt x="255" y="772"/>
                  <a:pt x="256" y="772"/>
                </a:cubicBezTo>
                <a:cubicBezTo>
                  <a:pt x="257" y="773"/>
                  <a:pt x="258" y="772"/>
                  <a:pt x="259" y="774"/>
                </a:cubicBezTo>
                <a:cubicBezTo>
                  <a:pt x="259" y="774"/>
                  <a:pt x="259" y="775"/>
                  <a:pt x="259" y="775"/>
                </a:cubicBezTo>
                <a:cubicBezTo>
                  <a:pt x="260" y="775"/>
                  <a:pt x="260" y="774"/>
                  <a:pt x="261" y="774"/>
                </a:cubicBezTo>
                <a:cubicBezTo>
                  <a:pt x="261" y="774"/>
                  <a:pt x="261" y="774"/>
                  <a:pt x="262" y="775"/>
                </a:cubicBezTo>
                <a:cubicBezTo>
                  <a:pt x="262" y="775"/>
                  <a:pt x="263" y="775"/>
                  <a:pt x="263" y="775"/>
                </a:cubicBezTo>
                <a:cubicBezTo>
                  <a:pt x="265" y="775"/>
                  <a:pt x="265" y="776"/>
                  <a:pt x="267" y="777"/>
                </a:cubicBezTo>
                <a:cubicBezTo>
                  <a:pt x="267" y="777"/>
                  <a:pt x="267" y="776"/>
                  <a:pt x="268" y="776"/>
                </a:cubicBezTo>
                <a:cubicBezTo>
                  <a:pt x="269" y="777"/>
                  <a:pt x="271" y="778"/>
                  <a:pt x="271" y="778"/>
                </a:cubicBezTo>
                <a:cubicBezTo>
                  <a:pt x="271" y="778"/>
                  <a:pt x="272" y="779"/>
                  <a:pt x="272" y="779"/>
                </a:cubicBezTo>
                <a:cubicBezTo>
                  <a:pt x="272" y="779"/>
                  <a:pt x="273" y="779"/>
                  <a:pt x="273" y="779"/>
                </a:cubicBezTo>
                <a:cubicBezTo>
                  <a:pt x="273" y="779"/>
                  <a:pt x="273" y="779"/>
                  <a:pt x="273" y="779"/>
                </a:cubicBezTo>
                <a:cubicBezTo>
                  <a:pt x="274" y="779"/>
                  <a:pt x="274" y="779"/>
                  <a:pt x="274" y="779"/>
                </a:cubicBezTo>
                <a:cubicBezTo>
                  <a:pt x="275" y="779"/>
                  <a:pt x="275" y="779"/>
                  <a:pt x="275" y="779"/>
                </a:cubicBezTo>
                <a:cubicBezTo>
                  <a:pt x="275" y="780"/>
                  <a:pt x="276" y="780"/>
                  <a:pt x="276" y="780"/>
                </a:cubicBezTo>
                <a:cubicBezTo>
                  <a:pt x="276" y="780"/>
                  <a:pt x="277" y="780"/>
                  <a:pt x="278" y="780"/>
                </a:cubicBezTo>
                <a:cubicBezTo>
                  <a:pt x="278" y="780"/>
                  <a:pt x="278" y="780"/>
                  <a:pt x="279" y="781"/>
                </a:cubicBezTo>
                <a:cubicBezTo>
                  <a:pt x="279" y="781"/>
                  <a:pt x="279" y="781"/>
                  <a:pt x="279" y="781"/>
                </a:cubicBezTo>
                <a:cubicBezTo>
                  <a:pt x="279" y="781"/>
                  <a:pt x="279" y="781"/>
                  <a:pt x="280" y="781"/>
                </a:cubicBezTo>
                <a:cubicBezTo>
                  <a:pt x="280" y="781"/>
                  <a:pt x="281" y="781"/>
                  <a:pt x="281" y="782"/>
                </a:cubicBezTo>
                <a:cubicBezTo>
                  <a:pt x="281" y="782"/>
                  <a:pt x="282" y="782"/>
                  <a:pt x="282" y="782"/>
                </a:cubicBezTo>
                <a:cubicBezTo>
                  <a:pt x="282" y="782"/>
                  <a:pt x="282" y="782"/>
                  <a:pt x="282" y="782"/>
                </a:cubicBezTo>
                <a:cubicBezTo>
                  <a:pt x="282" y="782"/>
                  <a:pt x="283" y="782"/>
                  <a:pt x="283" y="782"/>
                </a:cubicBezTo>
                <a:cubicBezTo>
                  <a:pt x="284" y="782"/>
                  <a:pt x="285" y="782"/>
                  <a:pt x="285" y="783"/>
                </a:cubicBezTo>
                <a:cubicBezTo>
                  <a:pt x="285" y="783"/>
                  <a:pt x="286" y="783"/>
                  <a:pt x="286" y="783"/>
                </a:cubicBezTo>
                <a:cubicBezTo>
                  <a:pt x="286" y="783"/>
                  <a:pt x="287" y="783"/>
                  <a:pt x="287" y="784"/>
                </a:cubicBezTo>
                <a:cubicBezTo>
                  <a:pt x="288" y="784"/>
                  <a:pt x="288" y="784"/>
                  <a:pt x="289" y="784"/>
                </a:cubicBezTo>
                <a:cubicBezTo>
                  <a:pt x="290" y="784"/>
                  <a:pt x="290" y="783"/>
                  <a:pt x="290" y="783"/>
                </a:cubicBezTo>
                <a:cubicBezTo>
                  <a:pt x="290" y="783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2" y="784"/>
                  <a:pt x="292" y="785"/>
                </a:cubicBezTo>
                <a:cubicBezTo>
                  <a:pt x="292" y="785"/>
                  <a:pt x="293" y="785"/>
                  <a:pt x="293" y="785"/>
                </a:cubicBezTo>
                <a:cubicBezTo>
                  <a:pt x="293" y="785"/>
                  <a:pt x="293" y="785"/>
                  <a:pt x="293" y="785"/>
                </a:cubicBezTo>
                <a:cubicBezTo>
                  <a:pt x="293" y="785"/>
                  <a:pt x="294" y="785"/>
                  <a:pt x="294" y="785"/>
                </a:cubicBezTo>
                <a:cubicBezTo>
                  <a:pt x="294" y="785"/>
                  <a:pt x="294" y="785"/>
                  <a:pt x="294" y="785"/>
                </a:cubicBezTo>
                <a:cubicBezTo>
                  <a:pt x="294" y="785"/>
                  <a:pt x="295" y="785"/>
                  <a:pt x="295" y="785"/>
                </a:cubicBezTo>
                <a:cubicBezTo>
                  <a:pt x="295" y="785"/>
                  <a:pt x="295" y="785"/>
                  <a:pt x="295" y="785"/>
                </a:cubicBezTo>
                <a:cubicBezTo>
                  <a:pt x="295" y="786"/>
                  <a:pt x="295" y="786"/>
                  <a:pt x="296" y="786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97" y="787"/>
                  <a:pt x="299" y="787"/>
                  <a:pt x="300" y="788"/>
                </a:cubicBezTo>
                <a:cubicBezTo>
                  <a:pt x="300" y="788"/>
                  <a:pt x="300" y="788"/>
                  <a:pt x="300" y="788"/>
                </a:cubicBezTo>
                <a:cubicBezTo>
                  <a:pt x="300" y="788"/>
                  <a:pt x="301" y="788"/>
                  <a:pt x="301" y="788"/>
                </a:cubicBezTo>
                <a:cubicBezTo>
                  <a:pt x="302" y="788"/>
                  <a:pt x="303" y="789"/>
                  <a:pt x="303" y="789"/>
                </a:cubicBezTo>
                <a:cubicBezTo>
                  <a:pt x="303" y="790"/>
                  <a:pt x="304" y="789"/>
                  <a:pt x="304" y="789"/>
                </a:cubicBezTo>
                <a:cubicBezTo>
                  <a:pt x="304" y="789"/>
                  <a:pt x="304" y="790"/>
                  <a:pt x="304" y="790"/>
                </a:cubicBezTo>
                <a:cubicBezTo>
                  <a:pt x="304" y="790"/>
                  <a:pt x="305" y="790"/>
                  <a:pt x="305" y="790"/>
                </a:cubicBezTo>
                <a:cubicBezTo>
                  <a:pt x="305" y="790"/>
                  <a:pt x="305" y="790"/>
                  <a:pt x="305" y="790"/>
                </a:cubicBezTo>
                <a:cubicBezTo>
                  <a:pt x="305" y="790"/>
                  <a:pt x="306" y="790"/>
                  <a:pt x="306" y="790"/>
                </a:cubicBezTo>
                <a:cubicBezTo>
                  <a:pt x="307" y="790"/>
                  <a:pt x="307" y="791"/>
                  <a:pt x="308" y="791"/>
                </a:cubicBezTo>
                <a:cubicBezTo>
                  <a:pt x="309" y="792"/>
                  <a:pt x="309" y="792"/>
                  <a:pt x="310" y="793"/>
                </a:cubicBezTo>
                <a:cubicBezTo>
                  <a:pt x="311" y="792"/>
                  <a:pt x="312" y="793"/>
                  <a:pt x="313" y="793"/>
                </a:cubicBezTo>
                <a:cubicBezTo>
                  <a:pt x="313" y="793"/>
                  <a:pt x="313" y="794"/>
                  <a:pt x="314" y="794"/>
                </a:cubicBezTo>
                <a:cubicBezTo>
                  <a:pt x="315" y="794"/>
                  <a:pt x="315" y="794"/>
                  <a:pt x="316" y="794"/>
                </a:cubicBezTo>
                <a:cubicBezTo>
                  <a:pt x="316" y="794"/>
                  <a:pt x="317" y="795"/>
                  <a:pt x="317" y="795"/>
                </a:cubicBezTo>
                <a:cubicBezTo>
                  <a:pt x="319" y="796"/>
                  <a:pt x="320" y="797"/>
                  <a:pt x="322" y="797"/>
                </a:cubicBezTo>
                <a:cubicBezTo>
                  <a:pt x="322" y="798"/>
                  <a:pt x="324" y="797"/>
                  <a:pt x="323" y="796"/>
                </a:cubicBezTo>
                <a:cubicBezTo>
                  <a:pt x="323" y="796"/>
                  <a:pt x="323" y="797"/>
                  <a:pt x="322" y="797"/>
                </a:cubicBezTo>
                <a:cubicBezTo>
                  <a:pt x="323" y="795"/>
                  <a:pt x="321" y="796"/>
                  <a:pt x="321" y="795"/>
                </a:cubicBezTo>
                <a:close/>
                <a:moveTo>
                  <a:pt x="250" y="413"/>
                </a:moveTo>
                <a:cubicBezTo>
                  <a:pt x="250" y="414"/>
                  <a:pt x="248" y="414"/>
                  <a:pt x="248" y="415"/>
                </a:cubicBezTo>
                <a:cubicBezTo>
                  <a:pt x="247" y="415"/>
                  <a:pt x="247" y="415"/>
                  <a:pt x="246" y="415"/>
                </a:cubicBezTo>
                <a:cubicBezTo>
                  <a:pt x="245" y="415"/>
                  <a:pt x="245" y="415"/>
                  <a:pt x="244" y="416"/>
                </a:cubicBezTo>
                <a:cubicBezTo>
                  <a:pt x="244" y="416"/>
                  <a:pt x="243" y="416"/>
                  <a:pt x="243" y="416"/>
                </a:cubicBezTo>
                <a:cubicBezTo>
                  <a:pt x="242" y="416"/>
                  <a:pt x="242" y="416"/>
                  <a:pt x="241" y="416"/>
                </a:cubicBezTo>
                <a:cubicBezTo>
                  <a:pt x="240" y="416"/>
                  <a:pt x="240" y="418"/>
                  <a:pt x="240" y="418"/>
                </a:cubicBezTo>
                <a:cubicBezTo>
                  <a:pt x="238" y="418"/>
                  <a:pt x="238" y="419"/>
                  <a:pt x="237" y="418"/>
                </a:cubicBezTo>
                <a:cubicBezTo>
                  <a:pt x="237" y="419"/>
                  <a:pt x="236" y="419"/>
                  <a:pt x="236" y="420"/>
                </a:cubicBezTo>
                <a:cubicBezTo>
                  <a:pt x="235" y="419"/>
                  <a:pt x="235" y="420"/>
                  <a:pt x="234" y="420"/>
                </a:cubicBezTo>
                <a:cubicBezTo>
                  <a:pt x="234" y="419"/>
                  <a:pt x="236" y="419"/>
                  <a:pt x="236" y="418"/>
                </a:cubicBezTo>
                <a:cubicBezTo>
                  <a:pt x="236" y="418"/>
                  <a:pt x="235" y="418"/>
                  <a:pt x="235" y="417"/>
                </a:cubicBezTo>
                <a:cubicBezTo>
                  <a:pt x="236" y="415"/>
                  <a:pt x="236" y="414"/>
                  <a:pt x="238" y="413"/>
                </a:cubicBezTo>
                <a:cubicBezTo>
                  <a:pt x="239" y="412"/>
                  <a:pt x="239" y="413"/>
                  <a:pt x="239" y="413"/>
                </a:cubicBezTo>
                <a:cubicBezTo>
                  <a:pt x="240" y="412"/>
                  <a:pt x="241" y="412"/>
                  <a:pt x="242" y="411"/>
                </a:cubicBezTo>
                <a:cubicBezTo>
                  <a:pt x="242" y="410"/>
                  <a:pt x="243" y="411"/>
                  <a:pt x="244" y="410"/>
                </a:cubicBezTo>
                <a:cubicBezTo>
                  <a:pt x="245" y="410"/>
                  <a:pt x="244" y="411"/>
                  <a:pt x="243" y="412"/>
                </a:cubicBezTo>
                <a:cubicBezTo>
                  <a:pt x="243" y="412"/>
                  <a:pt x="242" y="413"/>
                  <a:pt x="242" y="413"/>
                </a:cubicBezTo>
                <a:cubicBezTo>
                  <a:pt x="241" y="414"/>
                  <a:pt x="241" y="413"/>
                  <a:pt x="241" y="413"/>
                </a:cubicBezTo>
                <a:cubicBezTo>
                  <a:pt x="241" y="413"/>
                  <a:pt x="240" y="413"/>
                  <a:pt x="240" y="413"/>
                </a:cubicBezTo>
                <a:cubicBezTo>
                  <a:pt x="240" y="414"/>
                  <a:pt x="239" y="414"/>
                  <a:pt x="239" y="415"/>
                </a:cubicBezTo>
                <a:cubicBezTo>
                  <a:pt x="238" y="414"/>
                  <a:pt x="238" y="415"/>
                  <a:pt x="237" y="415"/>
                </a:cubicBezTo>
                <a:cubicBezTo>
                  <a:pt x="237" y="416"/>
                  <a:pt x="237" y="416"/>
                  <a:pt x="237" y="417"/>
                </a:cubicBezTo>
                <a:cubicBezTo>
                  <a:pt x="238" y="417"/>
                  <a:pt x="239" y="416"/>
                  <a:pt x="240" y="415"/>
                </a:cubicBezTo>
                <a:cubicBezTo>
                  <a:pt x="241" y="415"/>
                  <a:pt x="242" y="415"/>
                  <a:pt x="243" y="415"/>
                </a:cubicBezTo>
                <a:cubicBezTo>
                  <a:pt x="244" y="414"/>
                  <a:pt x="244" y="414"/>
                  <a:pt x="245" y="414"/>
                </a:cubicBezTo>
                <a:cubicBezTo>
                  <a:pt x="245" y="414"/>
                  <a:pt x="246" y="413"/>
                  <a:pt x="247" y="412"/>
                </a:cubicBezTo>
                <a:cubicBezTo>
                  <a:pt x="249" y="412"/>
                  <a:pt x="249" y="412"/>
                  <a:pt x="249" y="412"/>
                </a:cubicBezTo>
                <a:cubicBezTo>
                  <a:pt x="251" y="412"/>
                  <a:pt x="251" y="411"/>
                  <a:pt x="253" y="411"/>
                </a:cubicBezTo>
                <a:cubicBezTo>
                  <a:pt x="254" y="413"/>
                  <a:pt x="252" y="412"/>
                  <a:pt x="250" y="413"/>
                </a:cubicBezTo>
                <a:close/>
                <a:moveTo>
                  <a:pt x="247" y="410"/>
                </a:moveTo>
                <a:cubicBezTo>
                  <a:pt x="247" y="409"/>
                  <a:pt x="247" y="409"/>
                  <a:pt x="247" y="409"/>
                </a:cubicBezTo>
                <a:cubicBezTo>
                  <a:pt x="248" y="409"/>
                  <a:pt x="248" y="409"/>
                  <a:pt x="248" y="409"/>
                </a:cubicBezTo>
                <a:cubicBezTo>
                  <a:pt x="248" y="410"/>
                  <a:pt x="248" y="410"/>
                  <a:pt x="248" y="410"/>
                </a:cubicBezTo>
                <a:lnTo>
                  <a:pt x="247" y="410"/>
                </a:lnTo>
                <a:close/>
                <a:moveTo>
                  <a:pt x="249" y="408"/>
                </a:moveTo>
                <a:cubicBezTo>
                  <a:pt x="250" y="408"/>
                  <a:pt x="250" y="408"/>
                  <a:pt x="250" y="408"/>
                </a:cubicBezTo>
                <a:cubicBezTo>
                  <a:pt x="251" y="408"/>
                  <a:pt x="251" y="408"/>
                  <a:pt x="252" y="407"/>
                </a:cubicBezTo>
                <a:cubicBezTo>
                  <a:pt x="252" y="407"/>
                  <a:pt x="253" y="407"/>
                  <a:pt x="253" y="408"/>
                </a:cubicBezTo>
                <a:cubicBezTo>
                  <a:pt x="252" y="408"/>
                  <a:pt x="252" y="409"/>
                  <a:pt x="252" y="409"/>
                </a:cubicBezTo>
                <a:cubicBezTo>
                  <a:pt x="251" y="409"/>
                  <a:pt x="251" y="410"/>
                  <a:pt x="250" y="409"/>
                </a:cubicBezTo>
                <a:cubicBezTo>
                  <a:pt x="249" y="409"/>
                  <a:pt x="249" y="409"/>
                  <a:pt x="249" y="408"/>
                </a:cubicBezTo>
                <a:close/>
                <a:moveTo>
                  <a:pt x="271" y="409"/>
                </a:moveTo>
                <a:cubicBezTo>
                  <a:pt x="270" y="409"/>
                  <a:pt x="270" y="410"/>
                  <a:pt x="269" y="410"/>
                </a:cubicBezTo>
                <a:cubicBezTo>
                  <a:pt x="268" y="410"/>
                  <a:pt x="269" y="409"/>
                  <a:pt x="267" y="409"/>
                </a:cubicBezTo>
                <a:cubicBezTo>
                  <a:pt x="266" y="410"/>
                  <a:pt x="265" y="410"/>
                  <a:pt x="265" y="411"/>
                </a:cubicBezTo>
                <a:cubicBezTo>
                  <a:pt x="264" y="411"/>
                  <a:pt x="263" y="412"/>
                  <a:pt x="262" y="410"/>
                </a:cubicBezTo>
                <a:cubicBezTo>
                  <a:pt x="262" y="410"/>
                  <a:pt x="262" y="411"/>
                  <a:pt x="262" y="411"/>
                </a:cubicBezTo>
                <a:cubicBezTo>
                  <a:pt x="261" y="411"/>
                  <a:pt x="261" y="411"/>
                  <a:pt x="260" y="411"/>
                </a:cubicBezTo>
                <a:cubicBezTo>
                  <a:pt x="260" y="411"/>
                  <a:pt x="260" y="411"/>
                  <a:pt x="259" y="412"/>
                </a:cubicBezTo>
                <a:cubicBezTo>
                  <a:pt x="259" y="412"/>
                  <a:pt x="258" y="412"/>
                  <a:pt x="258" y="412"/>
                </a:cubicBezTo>
                <a:cubicBezTo>
                  <a:pt x="257" y="412"/>
                  <a:pt x="256" y="412"/>
                  <a:pt x="255" y="412"/>
                </a:cubicBezTo>
                <a:cubicBezTo>
                  <a:pt x="255" y="411"/>
                  <a:pt x="256" y="411"/>
                  <a:pt x="256" y="411"/>
                </a:cubicBezTo>
                <a:cubicBezTo>
                  <a:pt x="256" y="411"/>
                  <a:pt x="256" y="410"/>
                  <a:pt x="256" y="410"/>
                </a:cubicBezTo>
                <a:cubicBezTo>
                  <a:pt x="257" y="410"/>
                  <a:pt x="257" y="410"/>
                  <a:pt x="257" y="410"/>
                </a:cubicBezTo>
                <a:cubicBezTo>
                  <a:pt x="258" y="410"/>
                  <a:pt x="258" y="409"/>
                  <a:pt x="259" y="409"/>
                </a:cubicBezTo>
                <a:cubicBezTo>
                  <a:pt x="260" y="409"/>
                  <a:pt x="259" y="410"/>
                  <a:pt x="260" y="410"/>
                </a:cubicBezTo>
                <a:cubicBezTo>
                  <a:pt x="260" y="410"/>
                  <a:pt x="261" y="409"/>
                  <a:pt x="262" y="410"/>
                </a:cubicBezTo>
                <a:cubicBezTo>
                  <a:pt x="263" y="410"/>
                  <a:pt x="263" y="409"/>
                  <a:pt x="263" y="408"/>
                </a:cubicBezTo>
                <a:cubicBezTo>
                  <a:pt x="263" y="408"/>
                  <a:pt x="264" y="407"/>
                  <a:pt x="264" y="407"/>
                </a:cubicBezTo>
                <a:cubicBezTo>
                  <a:pt x="266" y="407"/>
                  <a:pt x="268" y="408"/>
                  <a:pt x="270" y="407"/>
                </a:cubicBezTo>
                <a:cubicBezTo>
                  <a:pt x="270" y="407"/>
                  <a:pt x="271" y="407"/>
                  <a:pt x="272" y="407"/>
                </a:cubicBezTo>
                <a:cubicBezTo>
                  <a:pt x="273" y="407"/>
                  <a:pt x="273" y="406"/>
                  <a:pt x="274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5" y="406"/>
                  <a:pt x="272" y="408"/>
                  <a:pt x="271" y="409"/>
                </a:cubicBezTo>
                <a:close/>
                <a:moveTo>
                  <a:pt x="258" y="406"/>
                </a:moveTo>
                <a:cubicBezTo>
                  <a:pt x="259" y="406"/>
                  <a:pt x="258" y="408"/>
                  <a:pt x="256" y="408"/>
                </a:cubicBezTo>
                <a:cubicBezTo>
                  <a:pt x="256" y="406"/>
                  <a:pt x="257" y="407"/>
                  <a:pt x="258" y="406"/>
                </a:cubicBezTo>
                <a:close/>
                <a:moveTo>
                  <a:pt x="259" y="407"/>
                </a:moveTo>
                <a:cubicBezTo>
                  <a:pt x="259" y="407"/>
                  <a:pt x="259" y="406"/>
                  <a:pt x="259" y="406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1" y="407"/>
                  <a:pt x="260" y="407"/>
                  <a:pt x="259" y="407"/>
                </a:cubicBezTo>
                <a:close/>
                <a:moveTo>
                  <a:pt x="291" y="419"/>
                </a:moveTo>
                <a:cubicBezTo>
                  <a:pt x="291" y="419"/>
                  <a:pt x="291" y="420"/>
                  <a:pt x="290" y="420"/>
                </a:cubicBezTo>
                <a:cubicBezTo>
                  <a:pt x="290" y="420"/>
                  <a:pt x="290" y="419"/>
                  <a:pt x="290" y="419"/>
                </a:cubicBezTo>
                <a:cubicBezTo>
                  <a:pt x="289" y="419"/>
                  <a:pt x="288" y="419"/>
                  <a:pt x="288" y="419"/>
                </a:cubicBezTo>
                <a:cubicBezTo>
                  <a:pt x="287" y="419"/>
                  <a:pt x="287" y="418"/>
                  <a:pt x="287" y="418"/>
                </a:cubicBezTo>
                <a:cubicBezTo>
                  <a:pt x="287" y="417"/>
                  <a:pt x="286" y="418"/>
                  <a:pt x="286" y="418"/>
                </a:cubicBezTo>
                <a:cubicBezTo>
                  <a:pt x="286" y="417"/>
                  <a:pt x="286" y="417"/>
                  <a:pt x="285" y="417"/>
                </a:cubicBezTo>
                <a:cubicBezTo>
                  <a:pt x="285" y="417"/>
                  <a:pt x="285" y="417"/>
                  <a:pt x="284" y="417"/>
                </a:cubicBezTo>
                <a:cubicBezTo>
                  <a:pt x="284" y="416"/>
                  <a:pt x="284" y="416"/>
                  <a:pt x="285" y="416"/>
                </a:cubicBezTo>
                <a:cubicBezTo>
                  <a:pt x="286" y="415"/>
                  <a:pt x="286" y="415"/>
                  <a:pt x="288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9" y="416"/>
                  <a:pt x="289" y="417"/>
                  <a:pt x="290" y="417"/>
                </a:cubicBezTo>
                <a:cubicBezTo>
                  <a:pt x="290" y="417"/>
                  <a:pt x="292" y="418"/>
                  <a:pt x="291" y="419"/>
                </a:cubicBezTo>
                <a:close/>
                <a:moveTo>
                  <a:pt x="305" y="359"/>
                </a:moveTo>
                <a:cubicBezTo>
                  <a:pt x="305" y="360"/>
                  <a:pt x="305" y="360"/>
                  <a:pt x="305" y="360"/>
                </a:cubicBezTo>
                <a:cubicBezTo>
                  <a:pt x="303" y="360"/>
                  <a:pt x="302" y="361"/>
                  <a:pt x="302" y="358"/>
                </a:cubicBezTo>
                <a:cubicBezTo>
                  <a:pt x="303" y="359"/>
                  <a:pt x="304" y="358"/>
                  <a:pt x="305" y="359"/>
                </a:cubicBezTo>
                <a:close/>
                <a:moveTo>
                  <a:pt x="254" y="363"/>
                </a:moveTo>
                <a:cubicBezTo>
                  <a:pt x="255" y="363"/>
                  <a:pt x="255" y="365"/>
                  <a:pt x="255" y="366"/>
                </a:cubicBezTo>
                <a:cubicBezTo>
                  <a:pt x="254" y="366"/>
                  <a:pt x="254" y="367"/>
                  <a:pt x="253" y="367"/>
                </a:cubicBezTo>
                <a:cubicBezTo>
                  <a:pt x="253" y="366"/>
                  <a:pt x="253" y="366"/>
                  <a:pt x="252" y="366"/>
                </a:cubicBezTo>
                <a:cubicBezTo>
                  <a:pt x="252" y="364"/>
                  <a:pt x="254" y="364"/>
                  <a:pt x="254" y="363"/>
                </a:cubicBezTo>
                <a:close/>
                <a:moveTo>
                  <a:pt x="243" y="371"/>
                </a:moveTo>
                <a:cubicBezTo>
                  <a:pt x="243" y="370"/>
                  <a:pt x="245" y="370"/>
                  <a:pt x="245" y="370"/>
                </a:cubicBezTo>
                <a:cubicBezTo>
                  <a:pt x="245" y="368"/>
                  <a:pt x="245" y="368"/>
                  <a:pt x="246" y="366"/>
                </a:cubicBezTo>
                <a:cubicBezTo>
                  <a:pt x="248" y="367"/>
                  <a:pt x="249" y="366"/>
                  <a:pt x="250" y="365"/>
                </a:cubicBezTo>
                <a:cubicBezTo>
                  <a:pt x="251" y="365"/>
                  <a:pt x="251" y="366"/>
                  <a:pt x="251" y="366"/>
                </a:cubicBezTo>
                <a:cubicBezTo>
                  <a:pt x="252" y="368"/>
                  <a:pt x="250" y="367"/>
                  <a:pt x="250" y="369"/>
                </a:cubicBezTo>
                <a:cubicBezTo>
                  <a:pt x="250" y="369"/>
                  <a:pt x="249" y="368"/>
                  <a:pt x="249" y="368"/>
                </a:cubicBezTo>
                <a:cubicBezTo>
                  <a:pt x="247" y="368"/>
                  <a:pt x="247" y="369"/>
                  <a:pt x="246" y="369"/>
                </a:cubicBezTo>
                <a:cubicBezTo>
                  <a:pt x="245" y="370"/>
                  <a:pt x="247" y="370"/>
                  <a:pt x="247" y="371"/>
                </a:cubicBezTo>
                <a:cubicBezTo>
                  <a:pt x="246" y="371"/>
                  <a:pt x="246" y="371"/>
                  <a:pt x="246" y="371"/>
                </a:cubicBezTo>
                <a:cubicBezTo>
                  <a:pt x="245" y="371"/>
                  <a:pt x="245" y="372"/>
                  <a:pt x="245" y="372"/>
                </a:cubicBezTo>
                <a:cubicBezTo>
                  <a:pt x="244" y="373"/>
                  <a:pt x="244" y="372"/>
                  <a:pt x="243" y="372"/>
                </a:cubicBezTo>
                <a:lnTo>
                  <a:pt x="243" y="371"/>
                </a:lnTo>
                <a:close/>
                <a:moveTo>
                  <a:pt x="225" y="382"/>
                </a:moveTo>
                <a:cubicBezTo>
                  <a:pt x="226" y="382"/>
                  <a:pt x="227" y="381"/>
                  <a:pt x="227" y="381"/>
                </a:cubicBezTo>
                <a:cubicBezTo>
                  <a:pt x="228" y="381"/>
                  <a:pt x="229" y="381"/>
                  <a:pt x="229" y="381"/>
                </a:cubicBezTo>
                <a:cubicBezTo>
                  <a:pt x="229" y="381"/>
                  <a:pt x="229" y="380"/>
                  <a:pt x="229" y="380"/>
                </a:cubicBezTo>
                <a:cubicBezTo>
                  <a:pt x="229" y="379"/>
                  <a:pt x="230" y="380"/>
                  <a:pt x="231" y="379"/>
                </a:cubicBezTo>
                <a:cubicBezTo>
                  <a:pt x="231" y="378"/>
                  <a:pt x="231" y="378"/>
                  <a:pt x="232" y="378"/>
                </a:cubicBezTo>
                <a:cubicBezTo>
                  <a:pt x="232" y="376"/>
                  <a:pt x="234" y="377"/>
                  <a:pt x="234" y="375"/>
                </a:cubicBezTo>
                <a:cubicBezTo>
                  <a:pt x="235" y="375"/>
                  <a:pt x="236" y="375"/>
                  <a:pt x="236" y="375"/>
                </a:cubicBezTo>
                <a:cubicBezTo>
                  <a:pt x="237" y="374"/>
                  <a:pt x="237" y="374"/>
                  <a:pt x="238" y="374"/>
                </a:cubicBezTo>
                <a:cubicBezTo>
                  <a:pt x="239" y="374"/>
                  <a:pt x="239" y="373"/>
                  <a:pt x="239" y="373"/>
                </a:cubicBezTo>
                <a:cubicBezTo>
                  <a:pt x="239" y="373"/>
                  <a:pt x="239" y="372"/>
                  <a:pt x="239" y="372"/>
                </a:cubicBezTo>
                <a:cubicBezTo>
                  <a:pt x="243" y="372"/>
                  <a:pt x="243" y="372"/>
                  <a:pt x="243" y="372"/>
                </a:cubicBezTo>
                <a:cubicBezTo>
                  <a:pt x="243" y="374"/>
                  <a:pt x="241" y="374"/>
                  <a:pt x="240" y="375"/>
                </a:cubicBezTo>
                <a:cubicBezTo>
                  <a:pt x="239" y="375"/>
                  <a:pt x="239" y="375"/>
                  <a:pt x="239" y="376"/>
                </a:cubicBezTo>
                <a:cubicBezTo>
                  <a:pt x="239" y="376"/>
                  <a:pt x="238" y="376"/>
                  <a:pt x="238" y="376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7" y="376"/>
                  <a:pt x="236" y="377"/>
                  <a:pt x="236" y="377"/>
                </a:cubicBezTo>
                <a:cubicBezTo>
                  <a:pt x="236" y="377"/>
                  <a:pt x="236" y="376"/>
                  <a:pt x="236" y="377"/>
                </a:cubicBezTo>
                <a:cubicBezTo>
                  <a:pt x="235" y="377"/>
                  <a:pt x="235" y="377"/>
                  <a:pt x="235" y="378"/>
                </a:cubicBezTo>
                <a:cubicBezTo>
                  <a:pt x="235" y="378"/>
                  <a:pt x="234" y="378"/>
                  <a:pt x="234" y="378"/>
                </a:cubicBezTo>
                <a:cubicBezTo>
                  <a:pt x="233" y="378"/>
                  <a:pt x="234" y="379"/>
                  <a:pt x="234" y="380"/>
                </a:cubicBezTo>
                <a:cubicBezTo>
                  <a:pt x="232" y="380"/>
                  <a:pt x="231" y="381"/>
                  <a:pt x="230" y="382"/>
                </a:cubicBezTo>
                <a:cubicBezTo>
                  <a:pt x="230" y="382"/>
                  <a:pt x="230" y="382"/>
                  <a:pt x="229" y="382"/>
                </a:cubicBezTo>
                <a:cubicBezTo>
                  <a:pt x="229" y="382"/>
                  <a:pt x="229" y="383"/>
                  <a:pt x="229" y="384"/>
                </a:cubicBezTo>
                <a:cubicBezTo>
                  <a:pt x="227" y="382"/>
                  <a:pt x="226" y="385"/>
                  <a:pt x="224" y="386"/>
                </a:cubicBezTo>
                <a:cubicBezTo>
                  <a:pt x="223" y="386"/>
                  <a:pt x="223" y="385"/>
                  <a:pt x="223" y="384"/>
                </a:cubicBezTo>
                <a:cubicBezTo>
                  <a:pt x="224" y="383"/>
                  <a:pt x="225" y="383"/>
                  <a:pt x="225" y="382"/>
                </a:cubicBezTo>
                <a:close/>
                <a:moveTo>
                  <a:pt x="217" y="388"/>
                </a:moveTo>
                <a:cubicBezTo>
                  <a:pt x="217" y="388"/>
                  <a:pt x="218" y="388"/>
                  <a:pt x="218" y="388"/>
                </a:cubicBezTo>
                <a:cubicBezTo>
                  <a:pt x="218" y="388"/>
                  <a:pt x="218" y="388"/>
                  <a:pt x="219" y="387"/>
                </a:cubicBezTo>
                <a:cubicBezTo>
                  <a:pt x="219" y="387"/>
                  <a:pt x="219" y="387"/>
                  <a:pt x="220" y="386"/>
                </a:cubicBezTo>
                <a:cubicBezTo>
                  <a:pt x="220" y="386"/>
                  <a:pt x="220" y="386"/>
                  <a:pt x="220" y="386"/>
                </a:cubicBezTo>
                <a:cubicBezTo>
                  <a:pt x="221" y="386"/>
                  <a:pt x="221" y="386"/>
                  <a:pt x="221" y="385"/>
                </a:cubicBezTo>
                <a:cubicBezTo>
                  <a:pt x="222" y="385"/>
                  <a:pt x="222" y="385"/>
                  <a:pt x="222" y="385"/>
                </a:cubicBezTo>
                <a:cubicBezTo>
                  <a:pt x="222" y="386"/>
                  <a:pt x="223" y="386"/>
                  <a:pt x="223" y="387"/>
                </a:cubicBezTo>
                <a:cubicBezTo>
                  <a:pt x="222" y="388"/>
                  <a:pt x="222" y="387"/>
                  <a:pt x="221" y="388"/>
                </a:cubicBezTo>
                <a:cubicBezTo>
                  <a:pt x="221" y="388"/>
                  <a:pt x="221" y="389"/>
                  <a:pt x="220" y="389"/>
                </a:cubicBezTo>
                <a:cubicBezTo>
                  <a:pt x="220" y="389"/>
                  <a:pt x="220" y="389"/>
                  <a:pt x="219" y="389"/>
                </a:cubicBezTo>
                <a:cubicBezTo>
                  <a:pt x="219" y="389"/>
                  <a:pt x="218" y="391"/>
                  <a:pt x="217" y="390"/>
                </a:cubicBezTo>
                <a:cubicBezTo>
                  <a:pt x="217" y="389"/>
                  <a:pt x="217" y="390"/>
                  <a:pt x="217" y="388"/>
                </a:cubicBezTo>
                <a:close/>
                <a:moveTo>
                  <a:pt x="206" y="398"/>
                </a:moveTo>
                <a:cubicBezTo>
                  <a:pt x="207" y="396"/>
                  <a:pt x="207" y="395"/>
                  <a:pt x="208" y="393"/>
                </a:cubicBezTo>
                <a:cubicBezTo>
                  <a:pt x="209" y="394"/>
                  <a:pt x="210" y="393"/>
                  <a:pt x="210" y="394"/>
                </a:cubicBezTo>
                <a:cubicBezTo>
                  <a:pt x="211" y="393"/>
                  <a:pt x="212" y="392"/>
                  <a:pt x="213" y="391"/>
                </a:cubicBezTo>
                <a:cubicBezTo>
                  <a:pt x="213" y="391"/>
                  <a:pt x="214" y="391"/>
                  <a:pt x="215" y="391"/>
                </a:cubicBezTo>
                <a:cubicBezTo>
                  <a:pt x="214" y="390"/>
                  <a:pt x="215" y="390"/>
                  <a:pt x="215" y="389"/>
                </a:cubicBezTo>
                <a:cubicBezTo>
                  <a:pt x="216" y="389"/>
                  <a:pt x="217" y="389"/>
                  <a:pt x="217" y="390"/>
                </a:cubicBezTo>
                <a:cubicBezTo>
                  <a:pt x="217" y="391"/>
                  <a:pt x="216" y="391"/>
                  <a:pt x="216" y="392"/>
                </a:cubicBezTo>
                <a:cubicBezTo>
                  <a:pt x="216" y="392"/>
                  <a:pt x="215" y="392"/>
                  <a:pt x="215" y="392"/>
                </a:cubicBezTo>
                <a:cubicBezTo>
                  <a:pt x="215" y="392"/>
                  <a:pt x="215" y="393"/>
                  <a:pt x="214" y="393"/>
                </a:cubicBezTo>
                <a:cubicBezTo>
                  <a:pt x="213" y="394"/>
                  <a:pt x="212" y="394"/>
                  <a:pt x="211" y="396"/>
                </a:cubicBezTo>
                <a:cubicBezTo>
                  <a:pt x="210" y="395"/>
                  <a:pt x="210" y="395"/>
                  <a:pt x="210" y="395"/>
                </a:cubicBezTo>
                <a:cubicBezTo>
                  <a:pt x="209" y="396"/>
                  <a:pt x="209" y="397"/>
                  <a:pt x="208" y="398"/>
                </a:cubicBezTo>
                <a:cubicBezTo>
                  <a:pt x="207" y="397"/>
                  <a:pt x="208" y="399"/>
                  <a:pt x="207" y="398"/>
                </a:cubicBezTo>
                <a:cubicBezTo>
                  <a:pt x="206" y="399"/>
                  <a:pt x="206" y="400"/>
                  <a:pt x="204" y="400"/>
                </a:cubicBezTo>
                <a:cubicBezTo>
                  <a:pt x="204" y="399"/>
                  <a:pt x="204" y="399"/>
                  <a:pt x="204" y="399"/>
                </a:cubicBezTo>
                <a:cubicBezTo>
                  <a:pt x="204" y="398"/>
                  <a:pt x="205" y="396"/>
                  <a:pt x="206" y="398"/>
                </a:cubicBezTo>
                <a:close/>
                <a:moveTo>
                  <a:pt x="199" y="421"/>
                </a:moveTo>
                <a:cubicBezTo>
                  <a:pt x="199" y="420"/>
                  <a:pt x="199" y="419"/>
                  <a:pt x="199" y="419"/>
                </a:cubicBezTo>
                <a:cubicBezTo>
                  <a:pt x="200" y="419"/>
                  <a:pt x="200" y="418"/>
                  <a:pt x="200" y="418"/>
                </a:cubicBezTo>
                <a:cubicBezTo>
                  <a:pt x="200" y="418"/>
                  <a:pt x="201" y="418"/>
                  <a:pt x="201" y="418"/>
                </a:cubicBezTo>
                <a:cubicBezTo>
                  <a:pt x="201" y="418"/>
                  <a:pt x="201" y="417"/>
                  <a:pt x="201" y="417"/>
                </a:cubicBezTo>
                <a:cubicBezTo>
                  <a:pt x="201" y="416"/>
                  <a:pt x="202" y="417"/>
                  <a:pt x="202" y="416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3" y="415"/>
                  <a:pt x="204" y="416"/>
                  <a:pt x="204" y="415"/>
                </a:cubicBezTo>
                <a:cubicBezTo>
                  <a:pt x="205" y="414"/>
                  <a:pt x="204" y="414"/>
                  <a:pt x="204" y="413"/>
                </a:cubicBezTo>
                <a:cubicBezTo>
                  <a:pt x="205" y="413"/>
                  <a:pt x="205" y="414"/>
                  <a:pt x="206" y="414"/>
                </a:cubicBezTo>
                <a:cubicBezTo>
                  <a:pt x="207" y="413"/>
                  <a:pt x="207" y="411"/>
                  <a:pt x="208" y="411"/>
                </a:cubicBezTo>
                <a:cubicBezTo>
                  <a:pt x="208" y="409"/>
                  <a:pt x="210" y="409"/>
                  <a:pt x="211" y="410"/>
                </a:cubicBezTo>
                <a:cubicBezTo>
                  <a:pt x="211" y="411"/>
                  <a:pt x="211" y="411"/>
                  <a:pt x="210" y="411"/>
                </a:cubicBezTo>
                <a:cubicBezTo>
                  <a:pt x="210" y="411"/>
                  <a:pt x="210" y="412"/>
                  <a:pt x="210" y="412"/>
                </a:cubicBezTo>
                <a:cubicBezTo>
                  <a:pt x="210" y="412"/>
                  <a:pt x="209" y="412"/>
                  <a:pt x="209" y="412"/>
                </a:cubicBezTo>
                <a:cubicBezTo>
                  <a:pt x="209" y="413"/>
                  <a:pt x="209" y="413"/>
                  <a:pt x="209" y="413"/>
                </a:cubicBezTo>
                <a:cubicBezTo>
                  <a:pt x="209" y="414"/>
                  <a:pt x="211" y="414"/>
                  <a:pt x="211" y="415"/>
                </a:cubicBezTo>
                <a:cubicBezTo>
                  <a:pt x="210" y="414"/>
                  <a:pt x="210" y="415"/>
                  <a:pt x="209" y="416"/>
                </a:cubicBezTo>
                <a:cubicBezTo>
                  <a:pt x="209" y="416"/>
                  <a:pt x="209" y="416"/>
                  <a:pt x="209" y="416"/>
                </a:cubicBezTo>
                <a:cubicBezTo>
                  <a:pt x="208" y="416"/>
                  <a:pt x="208" y="415"/>
                  <a:pt x="208" y="415"/>
                </a:cubicBezTo>
                <a:cubicBezTo>
                  <a:pt x="207" y="416"/>
                  <a:pt x="207" y="416"/>
                  <a:pt x="206" y="417"/>
                </a:cubicBezTo>
                <a:cubicBezTo>
                  <a:pt x="207" y="418"/>
                  <a:pt x="206" y="418"/>
                  <a:pt x="206" y="419"/>
                </a:cubicBezTo>
                <a:cubicBezTo>
                  <a:pt x="205" y="419"/>
                  <a:pt x="205" y="419"/>
                  <a:pt x="205" y="418"/>
                </a:cubicBezTo>
                <a:cubicBezTo>
                  <a:pt x="204" y="418"/>
                  <a:pt x="205" y="419"/>
                  <a:pt x="204" y="419"/>
                </a:cubicBezTo>
                <a:cubicBezTo>
                  <a:pt x="204" y="419"/>
                  <a:pt x="203" y="419"/>
                  <a:pt x="203" y="419"/>
                </a:cubicBezTo>
                <a:cubicBezTo>
                  <a:pt x="202" y="419"/>
                  <a:pt x="203" y="420"/>
                  <a:pt x="203" y="421"/>
                </a:cubicBezTo>
                <a:cubicBezTo>
                  <a:pt x="202" y="420"/>
                  <a:pt x="203" y="420"/>
                  <a:pt x="202" y="420"/>
                </a:cubicBezTo>
                <a:cubicBezTo>
                  <a:pt x="202" y="420"/>
                  <a:pt x="202" y="421"/>
                  <a:pt x="202" y="421"/>
                </a:cubicBezTo>
                <a:cubicBezTo>
                  <a:pt x="202" y="421"/>
                  <a:pt x="202" y="422"/>
                  <a:pt x="202" y="422"/>
                </a:cubicBezTo>
                <a:cubicBezTo>
                  <a:pt x="201" y="422"/>
                  <a:pt x="199" y="420"/>
                  <a:pt x="199" y="422"/>
                </a:cubicBezTo>
                <a:cubicBezTo>
                  <a:pt x="199" y="422"/>
                  <a:pt x="199" y="422"/>
                  <a:pt x="198" y="422"/>
                </a:cubicBezTo>
                <a:cubicBezTo>
                  <a:pt x="198" y="421"/>
                  <a:pt x="198" y="421"/>
                  <a:pt x="199" y="421"/>
                </a:cubicBezTo>
                <a:close/>
                <a:moveTo>
                  <a:pt x="190" y="411"/>
                </a:moveTo>
                <a:cubicBezTo>
                  <a:pt x="192" y="411"/>
                  <a:pt x="192" y="413"/>
                  <a:pt x="190" y="413"/>
                </a:cubicBezTo>
                <a:cubicBezTo>
                  <a:pt x="190" y="412"/>
                  <a:pt x="190" y="412"/>
                  <a:pt x="190" y="411"/>
                </a:cubicBezTo>
                <a:close/>
                <a:moveTo>
                  <a:pt x="181" y="419"/>
                </a:moveTo>
                <a:cubicBezTo>
                  <a:pt x="183" y="419"/>
                  <a:pt x="183" y="417"/>
                  <a:pt x="185" y="417"/>
                </a:cubicBezTo>
                <a:cubicBezTo>
                  <a:pt x="186" y="417"/>
                  <a:pt x="185" y="416"/>
                  <a:pt x="185" y="415"/>
                </a:cubicBezTo>
                <a:cubicBezTo>
                  <a:pt x="186" y="415"/>
                  <a:pt x="187" y="415"/>
                  <a:pt x="187" y="414"/>
                </a:cubicBezTo>
                <a:cubicBezTo>
                  <a:pt x="188" y="413"/>
                  <a:pt x="189" y="414"/>
                  <a:pt x="189" y="414"/>
                </a:cubicBezTo>
                <a:cubicBezTo>
                  <a:pt x="189" y="416"/>
                  <a:pt x="187" y="415"/>
                  <a:pt x="187" y="417"/>
                </a:cubicBezTo>
                <a:cubicBezTo>
                  <a:pt x="186" y="417"/>
                  <a:pt x="186" y="417"/>
                  <a:pt x="186" y="417"/>
                </a:cubicBezTo>
                <a:cubicBezTo>
                  <a:pt x="185" y="418"/>
                  <a:pt x="186" y="418"/>
                  <a:pt x="186" y="419"/>
                </a:cubicBezTo>
                <a:cubicBezTo>
                  <a:pt x="185" y="419"/>
                  <a:pt x="185" y="419"/>
                  <a:pt x="185" y="419"/>
                </a:cubicBezTo>
                <a:cubicBezTo>
                  <a:pt x="184" y="420"/>
                  <a:pt x="184" y="421"/>
                  <a:pt x="183" y="420"/>
                </a:cubicBezTo>
                <a:cubicBezTo>
                  <a:pt x="183" y="422"/>
                  <a:pt x="183" y="423"/>
                  <a:pt x="182" y="425"/>
                </a:cubicBezTo>
                <a:cubicBezTo>
                  <a:pt x="181" y="424"/>
                  <a:pt x="181" y="423"/>
                  <a:pt x="181" y="423"/>
                </a:cubicBezTo>
                <a:cubicBezTo>
                  <a:pt x="180" y="421"/>
                  <a:pt x="182" y="421"/>
                  <a:pt x="181" y="419"/>
                </a:cubicBezTo>
                <a:close/>
                <a:moveTo>
                  <a:pt x="176" y="427"/>
                </a:moveTo>
                <a:cubicBezTo>
                  <a:pt x="178" y="427"/>
                  <a:pt x="179" y="426"/>
                  <a:pt x="180" y="424"/>
                </a:cubicBezTo>
                <a:cubicBezTo>
                  <a:pt x="181" y="424"/>
                  <a:pt x="181" y="425"/>
                  <a:pt x="181" y="427"/>
                </a:cubicBezTo>
                <a:cubicBezTo>
                  <a:pt x="180" y="427"/>
                  <a:pt x="180" y="428"/>
                  <a:pt x="178" y="428"/>
                </a:cubicBezTo>
                <a:cubicBezTo>
                  <a:pt x="177" y="427"/>
                  <a:pt x="177" y="429"/>
                  <a:pt x="177" y="429"/>
                </a:cubicBezTo>
                <a:cubicBezTo>
                  <a:pt x="175" y="429"/>
                  <a:pt x="177" y="428"/>
                  <a:pt x="176" y="427"/>
                </a:cubicBezTo>
                <a:close/>
                <a:moveTo>
                  <a:pt x="174" y="432"/>
                </a:moveTo>
                <a:cubicBezTo>
                  <a:pt x="175" y="432"/>
                  <a:pt x="175" y="434"/>
                  <a:pt x="174" y="434"/>
                </a:cubicBezTo>
                <a:cubicBezTo>
                  <a:pt x="174" y="433"/>
                  <a:pt x="174" y="433"/>
                  <a:pt x="174" y="432"/>
                </a:cubicBezTo>
                <a:close/>
                <a:moveTo>
                  <a:pt x="173" y="436"/>
                </a:moveTo>
                <a:cubicBezTo>
                  <a:pt x="172" y="437"/>
                  <a:pt x="172" y="438"/>
                  <a:pt x="170" y="438"/>
                </a:cubicBezTo>
                <a:cubicBezTo>
                  <a:pt x="170" y="437"/>
                  <a:pt x="172" y="436"/>
                  <a:pt x="173" y="436"/>
                </a:cubicBezTo>
                <a:close/>
                <a:moveTo>
                  <a:pt x="168" y="441"/>
                </a:moveTo>
                <a:cubicBezTo>
                  <a:pt x="168" y="441"/>
                  <a:pt x="170" y="441"/>
                  <a:pt x="169" y="440"/>
                </a:cubicBezTo>
                <a:cubicBezTo>
                  <a:pt x="170" y="440"/>
                  <a:pt x="170" y="440"/>
                  <a:pt x="170" y="440"/>
                </a:cubicBezTo>
                <a:cubicBezTo>
                  <a:pt x="170" y="442"/>
                  <a:pt x="169" y="441"/>
                  <a:pt x="168" y="442"/>
                </a:cubicBezTo>
                <a:cubicBezTo>
                  <a:pt x="168" y="443"/>
                  <a:pt x="168" y="445"/>
                  <a:pt x="167" y="445"/>
                </a:cubicBezTo>
                <a:cubicBezTo>
                  <a:pt x="167" y="444"/>
                  <a:pt x="167" y="442"/>
                  <a:pt x="168" y="442"/>
                </a:cubicBezTo>
                <a:cubicBezTo>
                  <a:pt x="168" y="441"/>
                  <a:pt x="168" y="441"/>
                  <a:pt x="168" y="441"/>
                </a:cubicBezTo>
                <a:close/>
                <a:moveTo>
                  <a:pt x="247" y="396"/>
                </a:moveTo>
                <a:cubicBezTo>
                  <a:pt x="247" y="396"/>
                  <a:pt x="297" y="379"/>
                  <a:pt x="325" y="419"/>
                </a:cubicBezTo>
                <a:cubicBezTo>
                  <a:pt x="325" y="419"/>
                  <a:pt x="335" y="433"/>
                  <a:pt x="331" y="454"/>
                </a:cubicBezTo>
                <a:cubicBezTo>
                  <a:pt x="331" y="454"/>
                  <a:pt x="336" y="425"/>
                  <a:pt x="300" y="405"/>
                </a:cubicBezTo>
                <a:cubicBezTo>
                  <a:pt x="285" y="396"/>
                  <a:pt x="265" y="396"/>
                  <a:pt x="249" y="401"/>
                </a:cubicBezTo>
                <a:cubicBezTo>
                  <a:pt x="235" y="405"/>
                  <a:pt x="223" y="411"/>
                  <a:pt x="211" y="420"/>
                </a:cubicBezTo>
                <a:cubicBezTo>
                  <a:pt x="200" y="430"/>
                  <a:pt x="190" y="443"/>
                  <a:pt x="183" y="456"/>
                </a:cubicBezTo>
                <a:cubicBezTo>
                  <a:pt x="180" y="462"/>
                  <a:pt x="177" y="467"/>
                  <a:pt x="174" y="473"/>
                </a:cubicBezTo>
                <a:cubicBezTo>
                  <a:pt x="171" y="479"/>
                  <a:pt x="167" y="486"/>
                  <a:pt x="165" y="492"/>
                </a:cubicBezTo>
                <a:cubicBezTo>
                  <a:pt x="165" y="492"/>
                  <a:pt x="182" y="417"/>
                  <a:pt x="247" y="396"/>
                </a:cubicBezTo>
                <a:close/>
                <a:moveTo>
                  <a:pt x="165" y="449"/>
                </a:moveTo>
                <a:cubicBezTo>
                  <a:pt x="165" y="448"/>
                  <a:pt x="165" y="447"/>
                  <a:pt x="165" y="447"/>
                </a:cubicBezTo>
                <a:cubicBezTo>
                  <a:pt x="165" y="447"/>
                  <a:pt x="166" y="447"/>
                  <a:pt x="166" y="445"/>
                </a:cubicBezTo>
                <a:cubicBezTo>
                  <a:pt x="167" y="445"/>
                  <a:pt x="166" y="447"/>
                  <a:pt x="167" y="448"/>
                </a:cubicBezTo>
                <a:cubicBezTo>
                  <a:pt x="166" y="448"/>
                  <a:pt x="165" y="449"/>
                  <a:pt x="165" y="450"/>
                </a:cubicBezTo>
                <a:cubicBezTo>
                  <a:pt x="165" y="450"/>
                  <a:pt x="164" y="450"/>
                  <a:pt x="165" y="449"/>
                </a:cubicBezTo>
                <a:cubicBezTo>
                  <a:pt x="165" y="449"/>
                  <a:pt x="165" y="449"/>
                  <a:pt x="165" y="449"/>
                </a:cubicBezTo>
                <a:close/>
                <a:moveTo>
                  <a:pt x="137" y="502"/>
                </a:moveTo>
                <a:cubicBezTo>
                  <a:pt x="138" y="502"/>
                  <a:pt x="138" y="505"/>
                  <a:pt x="138" y="506"/>
                </a:cubicBezTo>
                <a:cubicBezTo>
                  <a:pt x="137" y="507"/>
                  <a:pt x="137" y="503"/>
                  <a:pt x="137" y="502"/>
                </a:cubicBezTo>
                <a:close/>
                <a:moveTo>
                  <a:pt x="135" y="525"/>
                </a:moveTo>
                <a:cubicBezTo>
                  <a:pt x="135" y="526"/>
                  <a:pt x="135" y="527"/>
                  <a:pt x="135" y="528"/>
                </a:cubicBezTo>
                <a:cubicBezTo>
                  <a:pt x="133" y="528"/>
                  <a:pt x="134" y="525"/>
                  <a:pt x="135" y="525"/>
                </a:cubicBezTo>
                <a:close/>
                <a:moveTo>
                  <a:pt x="135" y="537"/>
                </a:moveTo>
                <a:cubicBezTo>
                  <a:pt x="133" y="538"/>
                  <a:pt x="135" y="530"/>
                  <a:pt x="135" y="530"/>
                </a:cubicBezTo>
                <a:cubicBezTo>
                  <a:pt x="137" y="530"/>
                  <a:pt x="135" y="537"/>
                  <a:pt x="135" y="537"/>
                </a:cubicBezTo>
                <a:close/>
                <a:moveTo>
                  <a:pt x="136" y="544"/>
                </a:moveTo>
                <a:cubicBezTo>
                  <a:pt x="134" y="544"/>
                  <a:pt x="135" y="543"/>
                  <a:pt x="135" y="541"/>
                </a:cubicBezTo>
                <a:cubicBezTo>
                  <a:pt x="135" y="541"/>
                  <a:pt x="135" y="539"/>
                  <a:pt x="135" y="539"/>
                </a:cubicBezTo>
                <a:cubicBezTo>
                  <a:pt x="136" y="539"/>
                  <a:pt x="136" y="539"/>
                  <a:pt x="136" y="539"/>
                </a:cubicBezTo>
                <a:cubicBezTo>
                  <a:pt x="136" y="540"/>
                  <a:pt x="136" y="540"/>
                  <a:pt x="136" y="541"/>
                </a:cubicBezTo>
                <a:cubicBezTo>
                  <a:pt x="136" y="542"/>
                  <a:pt x="137" y="543"/>
                  <a:pt x="136" y="544"/>
                </a:cubicBezTo>
                <a:close/>
                <a:moveTo>
                  <a:pt x="138" y="513"/>
                </a:moveTo>
                <a:cubicBezTo>
                  <a:pt x="138" y="515"/>
                  <a:pt x="137" y="517"/>
                  <a:pt x="136" y="518"/>
                </a:cubicBezTo>
                <a:cubicBezTo>
                  <a:pt x="136" y="519"/>
                  <a:pt x="136" y="520"/>
                  <a:pt x="136" y="522"/>
                </a:cubicBezTo>
                <a:cubicBezTo>
                  <a:pt x="135" y="522"/>
                  <a:pt x="135" y="521"/>
                  <a:pt x="135" y="520"/>
                </a:cubicBezTo>
                <a:cubicBezTo>
                  <a:pt x="135" y="520"/>
                  <a:pt x="135" y="519"/>
                  <a:pt x="136" y="519"/>
                </a:cubicBezTo>
                <a:cubicBezTo>
                  <a:pt x="136" y="518"/>
                  <a:pt x="135" y="516"/>
                  <a:pt x="136" y="516"/>
                </a:cubicBezTo>
                <a:cubicBezTo>
                  <a:pt x="136" y="515"/>
                  <a:pt x="136" y="515"/>
                  <a:pt x="136" y="514"/>
                </a:cubicBezTo>
                <a:cubicBezTo>
                  <a:pt x="136" y="512"/>
                  <a:pt x="137" y="513"/>
                  <a:pt x="137" y="512"/>
                </a:cubicBezTo>
                <a:cubicBezTo>
                  <a:pt x="137" y="510"/>
                  <a:pt x="138" y="509"/>
                  <a:pt x="139" y="507"/>
                </a:cubicBezTo>
                <a:cubicBezTo>
                  <a:pt x="139" y="507"/>
                  <a:pt x="139" y="508"/>
                  <a:pt x="139" y="508"/>
                </a:cubicBezTo>
                <a:cubicBezTo>
                  <a:pt x="139" y="510"/>
                  <a:pt x="138" y="511"/>
                  <a:pt x="138" y="513"/>
                </a:cubicBezTo>
                <a:close/>
                <a:moveTo>
                  <a:pt x="139" y="506"/>
                </a:moveTo>
                <a:cubicBezTo>
                  <a:pt x="139" y="503"/>
                  <a:pt x="139" y="503"/>
                  <a:pt x="139" y="503"/>
                </a:cubicBezTo>
                <a:cubicBezTo>
                  <a:pt x="140" y="502"/>
                  <a:pt x="140" y="507"/>
                  <a:pt x="139" y="506"/>
                </a:cubicBezTo>
                <a:close/>
                <a:moveTo>
                  <a:pt x="140" y="498"/>
                </a:moveTo>
                <a:cubicBezTo>
                  <a:pt x="139" y="498"/>
                  <a:pt x="139" y="497"/>
                  <a:pt x="139" y="497"/>
                </a:cubicBezTo>
                <a:cubicBezTo>
                  <a:pt x="138" y="496"/>
                  <a:pt x="140" y="496"/>
                  <a:pt x="140" y="496"/>
                </a:cubicBezTo>
                <a:cubicBezTo>
                  <a:pt x="140" y="494"/>
                  <a:pt x="139" y="494"/>
                  <a:pt x="139" y="493"/>
                </a:cubicBezTo>
                <a:cubicBezTo>
                  <a:pt x="139" y="493"/>
                  <a:pt x="140" y="493"/>
                  <a:pt x="140" y="493"/>
                </a:cubicBezTo>
                <a:cubicBezTo>
                  <a:pt x="141" y="494"/>
                  <a:pt x="140" y="495"/>
                  <a:pt x="141" y="495"/>
                </a:cubicBezTo>
                <a:cubicBezTo>
                  <a:pt x="141" y="496"/>
                  <a:pt x="139" y="496"/>
                  <a:pt x="140" y="498"/>
                </a:cubicBezTo>
                <a:close/>
                <a:moveTo>
                  <a:pt x="289" y="273"/>
                </a:moveTo>
                <a:cubicBezTo>
                  <a:pt x="289" y="273"/>
                  <a:pt x="289" y="273"/>
                  <a:pt x="289" y="273"/>
                </a:cubicBezTo>
                <a:cubicBezTo>
                  <a:pt x="290" y="273"/>
                  <a:pt x="290" y="273"/>
                  <a:pt x="291" y="273"/>
                </a:cubicBezTo>
                <a:cubicBezTo>
                  <a:pt x="292" y="272"/>
                  <a:pt x="292" y="272"/>
                  <a:pt x="292" y="271"/>
                </a:cubicBezTo>
                <a:cubicBezTo>
                  <a:pt x="293" y="271"/>
                  <a:pt x="295" y="271"/>
                  <a:pt x="295" y="271"/>
                </a:cubicBezTo>
                <a:cubicBezTo>
                  <a:pt x="295" y="271"/>
                  <a:pt x="295" y="271"/>
                  <a:pt x="296" y="271"/>
                </a:cubicBezTo>
                <a:cubicBezTo>
                  <a:pt x="296" y="271"/>
                  <a:pt x="296" y="270"/>
                  <a:pt x="297" y="271"/>
                </a:cubicBezTo>
                <a:cubicBezTo>
                  <a:pt x="297" y="270"/>
                  <a:pt x="298" y="270"/>
                  <a:pt x="298" y="270"/>
                </a:cubicBezTo>
                <a:cubicBezTo>
                  <a:pt x="298" y="270"/>
                  <a:pt x="299" y="270"/>
                  <a:pt x="299" y="270"/>
                </a:cubicBezTo>
                <a:cubicBezTo>
                  <a:pt x="299" y="270"/>
                  <a:pt x="300" y="270"/>
                  <a:pt x="300" y="270"/>
                </a:cubicBezTo>
                <a:cubicBezTo>
                  <a:pt x="300" y="270"/>
                  <a:pt x="301" y="270"/>
                  <a:pt x="301" y="270"/>
                </a:cubicBezTo>
                <a:cubicBezTo>
                  <a:pt x="301" y="270"/>
                  <a:pt x="302" y="270"/>
                  <a:pt x="302" y="269"/>
                </a:cubicBezTo>
                <a:cubicBezTo>
                  <a:pt x="302" y="269"/>
                  <a:pt x="302" y="269"/>
                  <a:pt x="302" y="269"/>
                </a:cubicBezTo>
                <a:cubicBezTo>
                  <a:pt x="302" y="268"/>
                  <a:pt x="302" y="267"/>
                  <a:pt x="302" y="266"/>
                </a:cubicBezTo>
                <a:cubicBezTo>
                  <a:pt x="303" y="267"/>
                  <a:pt x="303" y="267"/>
                  <a:pt x="304" y="267"/>
                </a:cubicBezTo>
                <a:cubicBezTo>
                  <a:pt x="305" y="266"/>
                  <a:pt x="306" y="264"/>
                  <a:pt x="308" y="263"/>
                </a:cubicBezTo>
                <a:cubicBezTo>
                  <a:pt x="308" y="263"/>
                  <a:pt x="308" y="263"/>
                  <a:pt x="308" y="262"/>
                </a:cubicBezTo>
                <a:cubicBezTo>
                  <a:pt x="308" y="263"/>
                  <a:pt x="309" y="263"/>
                  <a:pt x="309" y="263"/>
                </a:cubicBezTo>
                <a:cubicBezTo>
                  <a:pt x="311" y="261"/>
                  <a:pt x="314" y="260"/>
                  <a:pt x="317" y="258"/>
                </a:cubicBezTo>
                <a:cubicBezTo>
                  <a:pt x="317" y="257"/>
                  <a:pt x="317" y="257"/>
                  <a:pt x="317" y="256"/>
                </a:cubicBezTo>
                <a:cubicBezTo>
                  <a:pt x="319" y="258"/>
                  <a:pt x="319" y="255"/>
                  <a:pt x="320" y="255"/>
                </a:cubicBezTo>
                <a:cubicBezTo>
                  <a:pt x="320" y="255"/>
                  <a:pt x="320" y="255"/>
                  <a:pt x="321" y="256"/>
                </a:cubicBezTo>
                <a:cubicBezTo>
                  <a:pt x="322" y="255"/>
                  <a:pt x="323" y="254"/>
                  <a:pt x="325" y="253"/>
                </a:cubicBezTo>
                <a:cubicBezTo>
                  <a:pt x="328" y="251"/>
                  <a:pt x="446" y="200"/>
                  <a:pt x="428" y="131"/>
                </a:cubicBezTo>
                <a:cubicBezTo>
                  <a:pt x="425" y="123"/>
                  <a:pt x="412" y="99"/>
                  <a:pt x="400" y="93"/>
                </a:cubicBezTo>
                <a:cubicBezTo>
                  <a:pt x="413" y="98"/>
                  <a:pt x="429" y="115"/>
                  <a:pt x="435" y="135"/>
                </a:cubicBezTo>
                <a:cubicBezTo>
                  <a:pt x="445" y="168"/>
                  <a:pt x="419" y="195"/>
                  <a:pt x="403" y="209"/>
                </a:cubicBezTo>
                <a:cubicBezTo>
                  <a:pt x="387" y="222"/>
                  <a:pt x="357" y="240"/>
                  <a:pt x="339" y="250"/>
                </a:cubicBezTo>
                <a:cubicBezTo>
                  <a:pt x="329" y="255"/>
                  <a:pt x="324" y="258"/>
                  <a:pt x="319" y="260"/>
                </a:cubicBezTo>
                <a:cubicBezTo>
                  <a:pt x="318" y="261"/>
                  <a:pt x="317" y="262"/>
                  <a:pt x="316" y="263"/>
                </a:cubicBezTo>
                <a:cubicBezTo>
                  <a:pt x="316" y="264"/>
                  <a:pt x="315" y="263"/>
                  <a:pt x="314" y="263"/>
                </a:cubicBezTo>
                <a:cubicBezTo>
                  <a:pt x="313" y="264"/>
                  <a:pt x="311" y="265"/>
                  <a:pt x="309" y="266"/>
                </a:cubicBezTo>
                <a:cubicBezTo>
                  <a:pt x="309" y="266"/>
                  <a:pt x="309" y="267"/>
                  <a:pt x="309" y="267"/>
                </a:cubicBezTo>
                <a:cubicBezTo>
                  <a:pt x="309" y="267"/>
                  <a:pt x="308" y="267"/>
                  <a:pt x="308" y="267"/>
                </a:cubicBezTo>
                <a:cubicBezTo>
                  <a:pt x="307" y="268"/>
                  <a:pt x="307" y="267"/>
                  <a:pt x="307" y="267"/>
                </a:cubicBezTo>
                <a:cubicBezTo>
                  <a:pt x="306" y="268"/>
                  <a:pt x="306" y="268"/>
                  <a:pt x="306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303" y="269"/>
                  <a:pt x="303" y="269"/>
                  <a:pt x="303" y="269"/>
                </a:cubicBezTo>
                <a:cubicBezTo>
                  <a:pt x="302" y="270"/>
                  <a:pt x="303" y="270"/>
                  <a:pt x="302" y="270"/>
                </a:cubicBezTo>
                <a:cubicBezTo>
                  <a:pt x="302" y="270"/>
                  <a:pt x="302" y="270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0" y="271"/>
                  <a:pt x="299" y="272"/>
                  <a:pt x="299" y="272"/>
                </a:cubicBezTo>
                <a:cubicBezTo>
                  <a:pt x="298" y="272"/>
                  <a:pt x="298" y="272"/>
                  <a:pt x="298" y="272"/>
                </a:cubicBezTo>
                <a:cubicBezTo>
                  <a:pt x="297" y="272"/>
                  <a:pt x="297" y="272"/>
                  <a:pt x="297" y="272"/>
                </a:cubicBezTo>
                <a:cubicBezTo>
                  <a:pt x="296" y="272"/>
                  <a:pt x="296" y="272"/>
                  <a:pt x="295" y="272"/>
                </a:cubicBezTo>
                <a:cubicBezTo>
                  <a:pt x="295" y="272"/>
                  <a:pt x="296" y="273"/>
                  <a:pt x="295" y="273"/>
                </a:cubicBezTo>
                <a:cubicBezTo>
                  <a:pt x="294" y="274"/>
                  <a:pt x="293" y="274"/>
                  <a:pt x="292" y="273"/>
                </a:cubicBezTo>
                <a:cubicBezTo>
                  <a:pt x="291" y="274"/>
                  <a:pt x="289" y="274"/>
                  <a:pt x="289" y="274"/>
                </a:cubicBezTo>
                <a:cubicBezTo>
                  <a:pt x="289" y="274"/>
                  <a:pt x="288" y="274"/>
                  <a:pt x="288" y="275"/>
                </a:cubicBezTo>
                <a:cubicBezTo>
                  <a:pt x="288" y="275"/>
                  <a:pt x="288" y="274"/>
                  <a:pt x="288" y="274"/>
                </a:cubicBezTo>
                <a:cubicBezTo>
                  <a:pt x="287" y="273"/>
                  <a:pt x="287" y="273"/>
                  <a:pt x="287" y="273"/>
                </a:cubicBezTo>
                <a:cubicBezTo>
                  <a:pt x="287" y="273"/>
                  <a:pt x="289" y="273"/>
                  <a:pt x="289" y="273"/>
                </a:cubicBezTo>
                <a:close/>
                <a:moveTo>
                  <a:pt x="284" y="292"/>
                </a:moveTo>
                <a:cubicBezTo>
                  <a:pt x="284" y="291"/>
                  <a:pt x="285" y="292"/>
                  <a:pt x="285" y="292"/>
                </a:cubicBezTo>
                <a:cubicBezTo>
                  <a:pt x="285" y="292"/>
                  <a:pt x="285" y="291"/>
                  <a:pt x="286" y="291"/>
                </a:cubicBezTo>
                <a:cubicBezTo>
                  <a:pt x="286" y="291"/>
                  <a:pt x="286" y="291"/>
                  <a:pt x="287" y="291"/>
                </a:cubicBezTo>
                <a:cubicBezTo>
                  <a:pt x="287" y="291"/>
                  <a:pt x="287" y="290"/>
                  <a:pt x="287" y="290"/>
                </a:cubicBezTo>
                <a:cubicBezTo>
                  <a:pt x="287" y="290"/>
                  <a:pt x="287" y="290"/>
                  <a:pt x="287" y="290"/>
                </a:cubicBezTo>
                <a:cubicBezTo>
                  <a:pt x="288" y="290"/>
                  <a:pt x="288" y="290"/>
                  <a:pt x="289" y="289"/>
                </a:cubicBezTo>
                <a:cubicBezTo>
                  <a:pt x="289" y="289"/>
                  <a:pt x="289" y="290"/>
                  <a:pt x="290" y="290"/>
                </a:cubicBezTo>
                <a:cubicBezTo>
                  <a:pt x="290" y="289"/>
                  <a:pt x="291" y="289"/>
                  <a:pt x="292" y="290"/>
                </a:cubicBezTo>
                <a:cubicBezTo>
                  <a:pt x="291" y="290"/>
                  <a:pt x="291" y="291"/>
                  <a:pt x="290" y="291"/>
                </a:cubicBezTo>
                <a:cubicBezTo>
                  <a:pt x="290" y="291"/>
                  <a:pt x="290" y="290"/>
                  <a:pt x="290" y="290"/>
                </a:cubicBezTo>
                <a:cubicBezTo>
                  <a:pt x="290" y="290"/>
                  <a:pt x="289" y="291"/>
                  <a:pt x="289" y="291"/>
                </a:cubicBezTo>
                <a:cubicBezTo>
                  <a:pt x="289" y="291"/>
                  <a:pt x="288" y="290"/>
                  <a:pt x="287" y="292"/>
                </a:cubicBezTo>
                <a:cubicBezTo>
                  <a:pt x="287" y="292"/>
                  <a:pt x="287" y="293"/>
                  <a:pt x="286" y="293"/>
                </a:cubicBezTo>
                <a:cubicBezTo>
                  <a:pt x="286" y="293"/>
                  <a:pt x="285" y="293"/>
                  <a:pt x="285" y="293"/>
                </a:cubicBezTo>
                <a:cubicBezTo>
                  <a:pt x="285" y="293"/>
                  <a:pt x="284" y="293"/>
                  <a:pt x="283" y="292"/>
                </a:cubicBezTo>
                <a:cubicBezTo>
                  <a:pt x="284" y="292"/>
                  <a:pt x="283" y="292"/>
                  <a:pt x="284" y="292"/>
                </a:cubicBezTo>
                <a:close/>
                <a:moveTo>
                  <a:pt x="282" y="292"/>
                </a:moveTo>
                <a:cubicBezTo>
                  <a:pt x="283" y="293"/>
                  <a:pt x="283" y="294"/>
                  <a:pt x="284" y="295"/>
                </a:cubicBezTo>
                <a:cubicBezTo>
                  <a:pt x="283" y="296"/>
                  <a:pt x="283" y="294"/>
                  <a:pt x="282" y="294"/>
                </a:cubicBezTo>
                <a:cubicBezTo>
                  <a:pt x="281" y="294"/>
                  <a:pt x="280" y="294"/>
                  <a:pt x="278" y="295"/>
                </a:cubicBezTo>
                <a:cubicBezTo>
                  <a:pt x="278" y="292"/>
                  <a:pt x="281" y="293"/>
                  <a:pt x="282" y="292"/>
                </a:cubicBezTo>
                <a:close/>
                <a:moveTo>
                  <a:pt x="282" y="279"/>
                </a:moveTo>
                <a:cubicBezTo>
                  <a:pt x="282" y="279"/>
                  <a:pt x="281" y="280"/>
                  <a:pt x="282" y="280"/>
                </a:cubicBezTo>
                <a:cubicBezTo>
                  <a:pt x="281" y="281"/>
                  <a:pt x="280" y="280"/>
                  <a:pt x="280" y="281"/>
                </a:cubicBezTo>
                <a:cubicBezTo>
                  <a:pt x="279" y="281"/>
                  <a:pt x="277" y="283"/>
                  <a:pt x="276" y="282"/>
                </a:cubicBezTo>
                <a:cubicBezTo>
                  <a:pt x="278" y="281"/>
                  <a:pt x="280" y="279"/>
                  <a:pt x="282" y="279"/>
                </a:cubicBezTo>
                <a:close/>
                <a:moveTo>
                  <a:pt x="256" y="274"/>
                </a:moveTo>
                <a:cubicBezTo>
                  <a:pt x="257" y="274"/>
                  <a:pt x="257" y="274"/>
                  <a:pt x="258" y="273"/>
                </a:cubicBezTo>
                <a:cubicBezTo>
                  <a:pt x="259" y="273"/>
                  <a:pt x="259" y="274"/>
                  <a:pt x="259" y="275"/>
                </a:cubicBezTo>
                <a:cubicBezTo>
                  <a:pt x="258" y="275"/>
                  <a:pt x="257" y="275"/>
                  <a:pt x="256" y="276"/>
                </a:cubicBezTo>
                <a:cubicBezTo>
                  <a:pt x="256" y="275"/>
                  <a:pt x="256" y="275"/>
                  <a:pt x="256" y="274"/>
                </a:cubicBezTo>
                <a:close/>
                <a:moveTo>
                  <a:pt x="249" y="294"/>
                </a:moveTo>
                <a:cubicBezTo>
                  <a:pt x="252" y="293"/>
                  <a:pt x="252" y="293"/>
                  <a:pt x="252" y="293"/>
                </a:cubicBezTo>
                <a:cubicBezTo>
                  <a:pt x="252" y="294"/>
                  <a:pt x="247" y="297"/>
                  <a:pt x="246" y="297"/>
                </a:cubicBezTo>
                <a:cubicBezTo>
                  <a:pt x="246" y="296"/>
                  <a:pt x="248" y="294"/>
                  <a:pt x="249" y="294"/>
                </a:cubicBezTo>
                <a:close/>
                <a:moveTo>
                  <a:pt x="238" y="326"/>
                </a:moveTo>
                <a:cubicBezTo>
                  <a:pt x="238" y="327"/>
                  <a:pt x="237" y="325"/>
                  <a:pt x="236" y="326"/>
                </a:cubicBezTo>
                <a:cubicBezTo>
                  <a:pt x="235" y="327"/>
                  <a:pt x="234" y="329"/>
                  <a:pt x="233" y="327"/>
                </a:cubicBezTo>
                <a:cubicBezTo>
                  <a:pt x="234" y="326"/>
                  <a:pt x="235" y="326"/>
                  <a:pt x="236" y="326"/>
                </a:cubicBezTo>
                <a:cubicBezTo>
                  <a:pt x="237" y="325"/>
                  <a:pt x="238" y="324"/>
                  <a:pt x="239" y="324"/>
                </a:cubicBezTo>
                <a:cubicBezTo>
                  <a:pt x="239" y="325"/>
                  <a:pt x="239" y="325"/>
                  <a:pt x="238" y="326"/>
                </a:cubicBezTo>
                <a:close/>
                <a:moveTo>
                  <a:pt x="243" y="313"/>
                </a:moveTo>
                <a:cubicBezTo>
                  <a:pt x="243" y="315"/>
                  <a:pt x="241" y="314"/>
                  <a:pt x="241" y="314"/>
                </a:cubicBezTo>
                <a:cubicBezTo>
                  <a:pt x="240" y="312"/>
                  <a:pt x="242" y="314"/>
                  <a:pt x="243" y="313"/>
                </a:cubicBezTo>
                <a:close/>
                <a:moveTo>
                  <a:pt x="240" y="314"/>
                </a:moveTo>
                <a:cubicBezTo>
                  <a:pt x="240" y="315"/>
                  <a:pt x="240" y="315"/>
                  <a:pt x="240" y="316"/>
                </a:cubicBezTo>
                <a:cubicBezTo>
                  <a:pt x="240" y="316"/>
                  <a:pt x="239" y="317"/>
                  <a:pt x="239" y="317"/>
                </a:cubicBezTo>
                <a:cubicBezTo>
                  <a:pt x="238" y="316"/>
                  <a:pt x="239" y="315"/>
                  <a:pt x="240" y="314"/>
                </a:cubicBezTo>
                <a:close/>
                <a:moveTo>
                  <a:pt x="237" y="317"/>
                </a:moveTo>
                <a:cubicBezTo>
                  <a:pt x="238" y="318"/>
                  <a:pt x="236" y="318"/>
                  <a:pt x="235" y="319"/>
                </a:cubicBezTo>
                <a:cubicBezTo>
                  <a:pt x="234" y="320"/>
                  <a:pt x="233" y="321"/>
                  <a:pt x="232" y="321"/>
                </a:cubicBezTo>
                <a:cubicBezTo>
                  <a:pt x="232" y="319"/>
                  <a:pt x="236" y="318"/>
                  <a:pt x="237" y="317"/>
                </a:cubicBezTo>
                <a:close/>
                <a:moveTo>
                  <a:pt x="231" y="303"/>
                </a:moveTo>
                <a:cubicBezTo>
                  <a:pt x="234" y="302"/>
                  <a:pt x="231" y="306"/>
                  <a:pt x="230" y="306"/>
                </a:cubicBezTo>
                <a:cubicBezTo>
                  <a:pt x="229" y="305"/>
                  <a:pt x="230" y="304"/>
                  <a:pt x="231" y="303"/>
                </a:cubicBezTo>
                <a:close/>
                <a:moveTo>
                  <a:pt x="218" y="338"/>
                </a:moveTo>
                <a:cubicBezTo>
                  <a:pt x="218" y="338"/>
                  <a:pt x="217" y="338"/>
                  <a:pt x="216" y="337"/>
                </a:cubicBezTo>
                <a:cubicBezTo>
                  <a:pt x="217" y="336"/>
                  <a:pt x="218" y="338"/>
                  <a:pt x="219" y="337"/>
                </a:cubicBezTo>
                <a:cubicBezTo>
                  <a:pt x="219" y="336"/>
                  <a:pt x="218" y="336"/>
                  <a:pt x="218" y="336"/>
                </a:cubicBezTo>
                <a:cubicBezTo>
                  <a:pt x="218" y="335"/>
                  <a:pt x="220" y="333"/>
                  <a:pt x="221" y="333"/>
                </a:cubicBezTo>
                <a:cubicBezTo>
                  <a:pt x="222" y="335"/>
                  <a:pt x="220" y="336"/>
                  <a:pt x="218" y="338"/>
                </a:cubicBezTo>
                <a:close/>
                <a:moveTo>
                  <a:pt x="229" y="305"/>
                </a:moveTo>
                <a:cubicBezTo>
                  <a:pt x="229" y="306"/>
                  <a:pt x="225" y="310"/>
                  <a:pt x="224" y="310"/>
                </a:cubicBezTo>
                <a:cubicBezTo>
                  <a:pt x="224" y="310"/>
                  <a:pt x="228" y="305"/>
                  <a:pt x="229" y="305"/>
                </a:cubicBezTo>
                <a:close/>
                <a:moveTo>
                  <a:pt x="213" y="319"/>
                </a:moveTo>
                <a:cubicBezTo>
                  <a:pt x="213" y="318"/>
                  <a:pt x="214" y="318"/>
                  <a:pt x="214" y="318"/>
                </a:cubicBezTo>
                <a:cubicBezTo>
                  <a:pt x="215" y="317"/>
                  <a:pt x="217" y="316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8" y="314"/>
                  <a:pt x="218" y="314"/>
                  <a:pt x="219" y="314"/>
                </a:cubicBezTo>
                <a:cubicBezTo>
                  <a:pt x="220" y="314"/>
                  <a:pt x="220" y="313"/>
                  <a:pt x="221" y="313"/>
                </a:cubicBezTo>
                <a:cubicBezTo>
                  <a:pt x="221" y="312"/>
                  <a:pt x="221" y="313"/>
                  <a:pt x="221" y="313"/>
                </a:cubicBezTo>
                <a:cubicBezTo>
                  <a:pt x="222" y="312"/>
                  <a:pt x="224" y="311"/>
                  <a:pt x="225" y="311"/>
                </a:cubicBezTo>
                <a:cubicBezTo>
                  <a:pt x="225" y="312"/>
                  <a:pt x="223" y="315"/>
                  <a:pt x="222" y="315"/>
                </a:cubicBezTo>
                <a:cubicBezTo>
                  <a:pt x="222" y="314"/>
                  <a:pt x="222" y="314"/>
                  <a:pt x="223" y="313"/>
                </a:cubicBezTo>
                <a:cubicBezTo>
                  <a:pt x="222" y="312"/>
                  <a:pt x="221" y="314"/>
                  <a:pt x="221" y="315"/>
                </a:cubicBezTo>
                <a:cubicBezTo>
                  <a:pt x="220" y="316"/>
                  <a:pt x="220" y="315"/>
                  <a:pt x="219" y="315"/>
                </a:cubicBezTo>
                <a:cubicBezTo>
                  <a:pt x="219" y="316"/>
                  <a:pt x="218" y="316"/>
                  <a:pt x="217" y="317"/>
                </a:cubicBezTo>
                <a:cubicBezTo>
                  <a:pt x="217" y="317"/>
                  <a:pt x="216" y="318"/>
                  <a:pt x="216" y="319"/>
                </a:cubicBezTo>
                <a:cubicBezTo>
                  <a:pt x="215" y="319"/>
                  <a:pt x="215" y="319"/>
                  <a:pt x="214" y="319"/>
                </a:cubicBezTo>
                <a:cubicBezTo>
                  <a:pt x="214" y="320"/>
                  <a:pt x="214" y="321"/>
                  <a:pt x="213" y="320"/>
                </a:cubicBezTo>
                <a:cubicBezTo>
                  <a:pt x="213" y="320"/>
                  <a:pt x="213" y="319"/>
                  <a:pt x="213" y="319"/>
                </a:cubicBezTo>
                <a:close/>
                <a:moveTo>
                  <a:pt x="210" y="321"/>
                </a:moveTo>
                <a:cubicBezTo>
                  <a:pt x="211" y="322"/>
                  <a:pt x="211" y="322"/>
                  <a:pt x="211" y="322"/>
                </a:cubicBezTo>
                <a:cubicBezTo>
                  <a:pt x="211" y="323"/>
                  <a:pt x="211" y="324"/>
                  <a:pt x="210" y="324"/>
                </a:cubicBezTo>
                <a:cubicBezTo>
                  <a:pt x="210" y="322"/>
                  <a:pt x="209" y="322"/>
                  <a:pt x="209" y="324"/>
                </a:cubicBezTo>
                <a:cubicBezTo>
                  <a:pt x="208" y="323"/>
                  <a:pt x="210" y="322"/>
                  <a:pt x="210" y="321"/>
                </a:cubicBezTo>
                <a:close/>
                <a:moveTo>
                  <a:pt x="93" y="498"/>
                </a:moveTo>
                <a:cubicBezTo>
                  <a:pt x="92" y="499"/>
                  <a:pt x="93" y="500"/>
                  <a:pt x="92" y="502"/>
                </a:cubicBezTo>
                <a:cubicBezTo>
                  <a:pt x="92" y="502"/>
                  <a:pt x="92" y="501"/>
                  <a:pt x="92" y="501"/>
                </a:cubicBezTo>
                <a:cubicBezTo>
                  <a:pt x="92" y="500"/>
                  <a:pt x="92" y="498"/>
                  <a:pt x="92" y="496"/>
                </a:cubicBezTo>
                <a:cubicBezTo>
                  <a:pt x="94" y="497"/>
                  <a:pt x="93" y="498"/>
                  <a:pt x="93" y="498"/>
                </a:cubicBezTo>
                <a:close/>
                <a:moveTo>
                  <a:pt x="100" y="460"/>
                </a:moveTo>
                <a:cubicBezTo>
                  <a:pt x="99" y="460"/>
                  <a:pt x="98" y="459"/>
                  <a:pt x="98" y="460"/>
                </a:cubicBezTo>
                <a:cubicBezTo>
                  <a:pt x="98" y="460"/>
                  <a:pt x="98" y="461"/>
                  <a:pt x="98" y="461"/>
                </a:cubicBezTo>
                <a:cubicBezTo>
                  <a:pt x="98" y="461"/>
                  <a:pt x="98" y="461"/>
                  <a:pt x="98" y="461"/>
                </a:cubicBezTo>
                <a:cubicBezTo>
                  <a:pt x="98" y="460"/>
                  <a:pt x="98" y="460"/>
                  <a:pt x="98" y="459"/>
                </a:cubicBezTo>
                <a:cubicBezTo>
                  <a:pt x="98" y="459"/>
                  <a:pt x="98" y="458"/>
                  <a:pt x="98" y="458"/>
                </a:cubicBezTo>
                <a:cubicBezTo>
                  <a:pt x="98" y="458"/>
                  <a:pt x="98" y="458"/>
                  <a:pt x="99" y="458"/>
                </a:cubicBezTo>
                <a:cubicBezTo>
                  <a:pt x="99" y="458"/>
                  <a:pt x="99" y="458"/>
                  <a:pt x="99" y="458"/>
                </a:cubicBezTo>
                <a:cubicBezTo>
                  <a:pt x="99" y="458"/>
                  <a:pt x="99" y="459"/>
                  <a:pt x="99" y="459"/>
                </a:cubicBezTo>
                <a:cubicBezTo>
                  <a:pt x="99" y="459"/>
                  <a:pt x="100" y="459"/>
                  <a:pt x="100" y="459"/>
                </a:cubicBezTo>
                <a:cubicBezTo>
                  <a:pt x="100" y="459"/>
                  <a:pt x="100" y="460"/>
                  <a:pt x="100" y="460"/>
                </a:cubicBezTo>
                <a:cubicBezTo>
                  <a:pt x="100" y="460"/>
                  <a:pt x="100" y="460"/>
                  <a:pt x="100" y="460"/>
                </a:cubicBezTo>
                <a:close/>
                <a:moveTo>
                  <a:pt x="104" y="446"/>
                </a:moveTo>
                <a:cubicBezTo>
                  <a:pt x="104" y="446"/>
                  <a:pt x="104" y="445"/>
                  <a:pt x="104" y="444"/>
                </a:cubicBezTo>
                <a:cubicBezTo>
                  <a:pt x="103" y="444"/>
                  <a:pt x="103" y="446"/>
                  <a:pt x="103" y="447"/>
                </a:cubicBezTo>
                <a:cubicBezTo>
                  <a:pt x="104" y="448"/>
                  <a:pt x="103" y="447"/>
                  <a:pt x="102" y="448"/>
                </a:cubicBezTo>
                <a:cubicBezTo>
                  <a:pt x="103" y="449"/>
                  <a:pt x="102" y="450"/>
                  <a:pt x="101" y="451"/>
                </a:cubicBezTo>
                <a:cubicBezTo>
                  <a:pt x="101" y="451"/>
                  <a:pt x="101" y="452"/>
                  <a:pt x="101" y="453"/>
                </a:cubicBezTo>
                <a:cubicBezTo>
                  <a:pt x="101" y="454"/>
                  <a:pt x="101" y="454"/>
                  <a:pt x="101" y="454"/>
                </a:cubicBezTo>
                <a:cubicBezTo>
                  <a:pt x="100" y="455"/>
                  <a:pt x="100" y="456"/>
                  <a:pt x="100" y="456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99" y="454"/>
                  <a:pt x="99" y="454"/>
                  <a:pt x="100" y="453"/>
                </a:cubicBezTo>
                <a:cubicBezTo>
                  <a:pt x="100" y="452"/>
                  <a:pt x="101" y="450"/>
                  <a:pt x="100" y="449"/>
                </a:cubicBezTo>
                <a:cubicBezTo>
                  <a:pt x="100" y="449"/>
                  <a:pt x="100" y="449"/>
                  <a:pt x="100" y="449"/>
                </a:cubicBezTo>
                <a:cubicBezTo>
                  <a:pt x="100" y="448"/>
                  <a:pt x="101" y="448"/>
                  <a:pt x="101" y="447"/>
                </a:cubicBezTo>
                <a:cubicBezTo>
                  <a:pt x="102" y="446"/>
                  <a:pt x="102" y="445"/>
                  <a:pt x="102" y="445"/>
                </a:cubicBezTo>
                <a:cubicBezTo>
                  <a:pt x="102" y="445"/>
                  <a:pt x="102" y="445"/>
                  <a:pt x="102" y="445"/>
                </a:cubicBezTo>
                <a:cubicBezTo>
                  <a:pt x="103" y="444"/>
                  <a:pt x="104" y="442"/>
                  <a:pt x="104" y="441"/>
                </a:cubicBezTo>
                <a:cubicBezTo>
                  <a:pt x="106" y="442"/>
                  <a:pt x="105" y="445"/>
                  <a:pt x="104" y="446"/>
                </a:cubicBezTo>
                <a:close/>
                <a:moveTo>
                  <a:pt x="104" y="439"/>
                </a:moveTo>
                <a:cubicBezTo>
                  <a:pt x="103" y="439"/>
                  <a:pt x="104" y="435"/>
                  <a:pt x="104" y="434"/>
                </a:cubicBezTo>
                <a:cubicBezTo>
                  <a:pt x="108" y="438"/>
                  <a:pt x="104" y="439"/>
                  <a:pt x="104" y="439"/>
                </a:cubicBezTo>
                <a:close/>
                <a:moveTo>
                  <a:pt x="105" y="434"/>
                </a:moveTo>
                <a:cubicBezTo>
                  <a:pt x="105" y="433"/>
                  <a:pt x="106" y="430"/>
                  <a:pt x="108" y="429"/>
                </a:cubicBezTo>
                <a:cubicBezTo>
                  <a:pt x="108" y="429"/>
                  <a:pt x="106" y="433"/>
                  <a:pt x="105" y="434"/>
                </a:cubicBezTo>
                <a:close/>
                <a:moveTo>
                  <a:pt x="124" y="446"/>
                </a:moveTo>
                <a:cubicBezTo>
                  <a:pt x="124" y="447"/>
                  <a:pt x="122" y="446"/>
                  <a:pt x="122" y="447"/>
                </a:cubicBezTo>
                <a:cubicBezTo>
                  <a:pt x="122" y="449"/>
                  <a:pt x="122" y="450"/>
                  <a:pt x="120" y="450"/>
                </a:cubicBezTo>
                <a:cubicBezTo>
                  <a:pt x="120" y="448"/>
                  <a:pt x="121" y="447"/>
                  <a:pt x="121" y="447"/>
                </a:cubicBezTo>
                <a:cubicBezTo>
                  <a:pt x="122" y="446"/>
                  <a:pt x="122" y="444"/>
                  <a:pt x="123" y="444"/>
                </a:cubicBezTo>
                <a:cubicBezTo>
                  <a:pt x="124" y="444"/>
                  <a:pt x="124" y="445"/>
                  <a:pt x="124" y="446"/>
                </a:cubicBezTo>
                <a:close/>
                <a:moveTo>
                  <a:pt x="126" y="439"/>
                </a:moveTo>
                <a:cubicBezTo>
                  <a:pt x="124" y="439"/>
                  <a:pt x="124" y="438"/>
                  <a:pt x="125" y="437"/>
                </a:cubicBezTo>
                <a:cubicBezTo>
                  <a:pt x="126" y="437"/>
                  <a:pt x="126" y="438"/>
                  <a:pt x="126" y="439"/>
                </a:cubicBezTo>
                <a:close/>
                <a:moveTo>
                  <a:pt x="142" y="394"/>
                </a:moveTo>
                <a:cubicBezTo>
                  <a:pt x="141" y="394"/>
                  <a:pt x="140" y="395"/>
                  <a:pt x="139" y="396"/>
                </a:cubicBezTo>
                <a:cubicBezTo>
                  <a:pt x="138" y="395"/>
                  <a:pt x="141" y="394"/>
                  <a:pt x="141" y="392"/>
                </a:cubicBezTo>
                <a:cubicBezTo>
                  <a:pt x="142" y="393"/>
                  <a:pt x="143" y="393"/>
                  <a:pt x="144" y="393"/>
                </a:cubicBezTo>
                <a:cubicBezTo>
                  <a:pt x="144" y="395"/>
                  <a:pt x="143" y="393"/>
                  <a:pt x="142" y="394"/>
                </a:cubicBezTo>
                <a:close/>
                <a:moveTo>
                  <a:pt x="191" y="374"/>
                </a:moveTo>
                <a:cubicBezTo>
                  <a:pt x="190" y="375"/>
                  <a:pt x="185" y="377"/>
                  <a:pt x="188" y="374"/>
                </a:cubicBezTo>
                <a:cubicBezTo>
                  <a:pt x="189" y="372"/>
                  <a:pt x="192" y="372"/>
                  <a:pt x="191" y="374"/>
                </a:cubicBezTo>
                <a:close/>
                <a:moveTo>
                  <a:pt x="196" y="370"/>
                </a:moveTo>
                <a:cubicBezTo>
                  <a:pt x="195" y="369"/>
                  <a:pt x="195" y="370"/>
                  <a:pt x="193" y="370"/>
                </a:cubicBezTo>
                <a:cubicBezTo>
                  <a:pt x="194" y="368"/>
                  <a:pt x="195" y="367"/>
                  <a:pt x="197" y="367"/>
                </a:cubicBezTo>
                <a:cubicBezTo>
                  <a:pt x="197" y="366"/>
                  <a:pt x="196" y="364"/>
                  <a:pt x="197" y="364"/>
                </a:cubicBezTo>
                <a:cubicBezTo>
                  <a:pt x="199" y="364"/>
                  <a:pt x="198" y="365"/>
                  <a:pt x="198" y="365"/>
                </a:cubicBezTo>
                <a:cubicBezTo>
                  <a:pt x="197" y="367"/>
                  <a:pt x="198" y="369"/>
                  <a:pt x="196" y="370"/>
                </a:cubicBezTo>
                <a:close/>
                <a:moveTo>
                  <a:pt x="179" y="354"/>
                </a:moveTo>
                <a:cubicBezTo>
                  <a:pt x="179" y="354"/>
                  <a:pt x="180" y="354"/>
                  <a:pt x="181" y="354"/>
                </a:cubicBezTo>
                <a:cubicBezTo>
                  <a:pt x="182" y="353"/>
                  <a:pt x="183" y="352"/>
                  <a:pt x="183" y="351"/>
                </a:cubicBezTo>
                <a:cubicBezTo>
                  <a:pt x="183" y="351"/>
                  <a:pt x="183" y="350"/>
                  <a:pt x="182" y="350"/>
                </a:cubicBezTo>
                <a:cubicBezTo>
                  <a:pt x="182" y="350"/>
                  <a:pt x="180" y="350"/>
                  <a:pt x="180" y="350"/>
                </a:cubicBezTo>
                <a:cubicBezTo>
                  <a:pt x="181" y="349"/>
                  <a:pt x="181" y="349"/>
                  <a:pt x="181" y="349"/>
                </a:cubicBezTo>
                <a:cubicBezTo>
                  <a:pt x="181" y="348"/>
                  <a:pt x="179" y="345"/>
                  <a:pt x="179" y="345"/>
                </a:cubicBezTo>
                <a:cubicBezTo>
                  <a:pt x="180" y="345"/>
                  <a:pt x="182" y="346"/>
                  <a:pt x="182" y="346"/>
                </a:cubicBezTo>
                <a:cubicBezTo>
                  <a:pt x="182" y="346"/>
                  <a:pt x="183" y="346"/>
                  <a:pt x="183" y="345"/>
                </a:cubicBezTo>
                <a:cubicBezTo>
                  <a:pt x="183" y="345"/>
                  <a:pt x="184" y="345"/>
                  <a:pt x="184" y="345"/>
                </a:cubicBezTo>
                <a:cubicBezTo>
                  <a:pt x="184" y="345"/>
                  <a:pt x="184" y="344"/>
                  <a:pt x="185" y="343"/>
                </a:cubicBezTo>
                <a:cubicBezTo>
                  <a:pt x="186" y="343"/>
                  <a:pt x="187" y="342"/>
                  <a:pt x="188" y="341"/>
                </a:cubicBezTo>
                <a:cubicBezTo>
                  <a:pt x="188" y="341"/>
                  <a:pt x="189" y="340"/>
                  <a:pt x="189" y="340"/>
                </a:cubicBezTo>
                <a:cubicBezTo>
                  <a:pt x="190" y="339"/>
                  <a:pt x="191" y="340"/>
                  <a:pt x="191" y="339"/>
                </a:cubicBezTo>
                <a:cubicBezTo>
                  <a:pt x="192" y="339"/>
                  <a:pt x="192" y="337"/>
                  <a:pt x="193" y="337"/>
                </a:cubicBezTo>
                <a:cubicBezTo>
                  <a:pt x="193" y="337"/>
                  <a:pt x="194" y="336"/>
                  <a:pt x="194" y="336"/>
                </a:cubicBezTo>
                <a:cubicBezTo>
                  <a:pt x="194" y="336"/>
                  <a:pt x="195" y="336"/>
                  <a:pt x="195" y="336"/>
                </a:cubicBezTo>
                <a:cubicBezTo>
                  <a:pt x="196" y="336"/>
                  <a:pt x="196" y="335"/>
                  <a:pt x="197" y="335"/>
                </a:cubicBezTo>
                <a:cubicBezTo>
                  <a:pt x="197" y="335"/>
                  <a:pt x="197" y="334"/>
                  <a:pt x="197" y="334"/>
                </a:cubicBezTo>
                <a:cubicBezTo>
                  <a:pt x="198" y="334"/>
                  <a:pt x="198" y="334"/>
                  <a:pt x="198" y="333"/>
                </a:cubicBezTo>
                <a:cubicBezTo>
                  <a:pt x="198" y="333"/>
                  <a:pt x="198" y="334"/>
                  <a:pt x="199" y="333"/>
                </a:cubicBezTo>
                <a:cubicBezTo>
                  <a:pt x="199" y="333"/>
                  <a:pt x="199" y="332"/>
                  <a:pt x="200" y="332"/>
                </a:cubicBezTo>
                <a:cubicBezTo>
                  <a:pt x="200" y="332"/>
                  <a:pt x="200" y="332"/>
                  <a:pt x="200" y="332"/>
                </a:cubicBezTo>
                <a:cubicBezTo>
                  <a:pt x="201" y="332"/>
                  <a:pt x="202" y="331"/>
                  <a:pt x="203" y="329"/>
                </a:cubicBezTo>
                <a:cubicBezTo>
                  <a:pt x="203" y="330"/>
                  <a:pt x="203" y="329"/>
                  <a:pt x="204" y="329"/>
                </a:cubicBezTo>
                <a:cubicBezTo>
                  <a:pt x="204" y="329"/>
                  <a:pt x="205" y="329"/>
                  <a:pt x="206" y="329"/>
                </a:cubicBezTo>
                <a:cubicBezTo>
                  <a:pt x="206" y="329"/>
                  <a:pt x="206" y="330"/>
                  <a:pt x="206" y="330"/>
                </a:cubicBezTo>
                <a:cubicBezTo>
                  <a:pt x="206" y="331"/>
                  <a:pt x="204" y="331"/>
                  <a:pt x="203" y="332"/>
                </a:cubicBezTo>
                <a:cubicBezTo>
                  <a:pt x="203" y="333"/>
                  <a:pt x="202" y="334"/>
                  <a:pt x="202" y="334"/>
                </a:cubicBezTo>
                <a:cubicBezTo>
                  <a:pt x="202" y="334"/>
                  <a:pt x="202" y="334"/>
                  <a:pt x="201" y="334"/>
                </a:cubicBezTo>
                <a:cubicBezTo>
                  <a:pt x="201" y="334"/>
                  <a:pt x="200" y="335"/>
                  <a:pt x="199" y="335"/>
                </a:cubicBezTo>
                <a:cubicBezTo>
                  <a:pt x="199" y="335"/>
                  <a:pt x="198" y="337"/>
                  <a:pt x="197" y="338"/>
                </a:cubicBezTo>
                <a:cubicBezTo>
                  <a:pt x="197" y="338"/>
                  <a:pt x="195" y="339"/>
                  <a:pt x="195" y="340"/>
                </a:cubicBezTo>
                <a:cubicBezTo>
                  <a:pt x="194" y="339"/>
                  <a:pt x="193" y="341"/>
                  <a:pt x="191" y="340"/>
                </a:cubicBezTo>
                <a:cubicBezTo>
                  <a:pt x="190" y="342"/>
                  <a:pt x="189" y="343"/>
                  <a:pt x="189" y="345"/>
                </a:cubicBezTo>
                <a:cubicBezTo>
                  <a:pt x="188" y="345"/>
                  <a:pt x="187" y="345"/>
                  <a:pt x="187" y="345"/>
                </a:cubicBezTo>
                <a:cubicBezTo>
                  <a:pt x="187" y="346"/>
                  <a:pt x="187" y="345"/>
                  <a:pt x="187" y="345"/>
                </a:cubicBezTo>
                <a:cubicBezTo>
                  <a:pt x="186" y="346"/>
                  <a:pt x="186" y="346"/>
                  <a:pt x="186" y="346"/>
                </a:cubicBezTo>
                <a:cubicBezTo>
                  <a:pt x="185" y="346"/>
                  <a:pt x="184" y="346"/>
                  <a:pt x="183" y="347"/>
                </a:cubicBezTo>
                <a:cubicBezTo>
                  <a:pt x="182" y="348"/>
                  <a:pt x="184" y="348"/>
                  <a:pt x="184" y="349"/>
                </a:cubicBezTo>
                <a:cubicBezTo>
                  <a:pt x="183" y="349"/>
                  <a:pt x="184" y="350"/>
                  <a:pt x="184" y="351"/>
                </a:cubicBezTo>
                <a:cubicBezTo>
                  <a:pt x="184" y="350"/>
                  <a:pt x="184" y="350"/>
                  <a:pt x="185" y="350"/>
                </a:cubicBezTo>
                <a:cubicBezTo>
                  <a:pt x="186" y="350"/>
                  <a:pt x="185" y="352"/>
                  <a:pt x="184" y="353"/>
                </a:cubicBezTo>
                <a:cubicBezTo>
                  <a:pt x="184" y="353"/>
                  <a:pt x="183" y="353"/>
                  <a:pt x="182" y="353"/>
                </a:cubicBezTo>
                <a:cubicBezTo>
                  <a:pt x="181" y="355"/>
                  <a:pt x="179" y="358"/>
                  <a:pt x="177" y="359"/>
                </a:cubicBezTo>
                <a:cubicBezTo>
                  <a:pt x="177" y="359"/>
                  <a:pt x="177" y="360"/>
                  <a:pt x="177" y="360"/>
                </a:cubicBezTo>
                <a:cubicBezTo>
                  <a:pt x="176" y="360"/>
                  <a:pt x="176" y="360"/>
                  <a:pt x="176" y="360"/>
                </a:cubicBezTo>
                <a:cubicBezTo>
                  <a:pt x="175" y="361"/>
                  <a:pt x="174" y="362"/>
                  <a:pt x="173" y="363"/>
                </a:cubicBezTo>
                <a:cubicBezTo>
                  <a:pt x="172" y="363"/>
                  <a:pt x="170" y="364"/>
                  <a:pt x="169" y="364"/>
                </a:cubicBezTo>
                <a:cubicBezTo>
                  <a:pt x="169" y="362"/>
                  <a:pt x="169" y="362"/>
                  <a:pt x="171" y="361"/>
                </a:cubicBezTo>
                <a:cubicBezTo>
                  <a:pt x="171" y="361"/>
                  <a:pt x="172" y="362"/>
                  <a:pt x="172" y="361"/>
                </a:cubicBezTo>
                <a:cubicBezTo>
                  <a:pt x="172" y="359"/>
                  <a:pt x="172" y="360"/>
                  <a:pt x="173" y="359"/>
                </a:cubicBezTo>
                <a:cubicBezTo>
                  <a:pt x="174" y="359"/>
                  <a:pt x="174" y="358"/>
                  <a:pt x="174" y="358"/>
                </a:cubicBezTo>
                <a:cubicBezTo>
                  <a:pt x="175" y="358"/>
                  <a:pt x="175" y="357"/>
                  <a:pt x="176" y="356"/>
                </a:cubicBezTo>
                <a:cubicBezTo>
                  <a:pt x="176" y="356"/>
                  <a:pt x="178" y="355"/>
                  <a:pt x="179" y="354"/>
                </a:cubicBezTo>
                <a:close/>
                <a:moveTo>
                  <a:pt x="158" y="344"/>
                </a:moveTo>
                <a:cubicBezTo>
                  <a:pt x="158" y="344"/>
                  <a:pt x="159" y="345"/>
                  <a:pt x="158" y="346"/>
                </a:cubicBezTo>
                <a:cubicBezTo>
                  <a:pt x="158" y="347"/>
                  <a:pt x="157" y="348"/>
                  <a:pt x="156" y="347"/>
                </a:cubicBezTo>
                <a:cubicBezTo>
                  <a:pt x="156" y="346"/>
                  <a:pt x="157" y="345"/>
                  <a:pt x="158" y="344"/>
                </a:cubicBezTo>
                <a:close/>
                <a:moveTo>
                  <a:pt x="150" y="357"/>
                </a:moveTo>
                <a:cubicBezTo>
                  <a:pt x="151" y="356"/>
                  <a:pt x="150" y="356"/>
                  <a:pt x="150" y="355"/>
                </a:cubicBezTo>
                <a:cubicBezTo>
                  <a:pt x="150" y="355"/>
                  <a:pt x="150" y="355"/>
                  <a:pt x="150" y="355"/>
                </a:cubicBezTo>
                <a:cubicBezTo>
                  <a:pt x="150" y="354"/>
                  <a:pt x="150" y="354"/>
                  <a:pt x="150" y="354"/>
                </a:cubicBezTo>
                <a:cubicBezTo>
                  <a:pt x="151" y="353"/>
                  <a:pt x="150" y="353"/>
                  <a:pt x="150" y="352"/>
                </a:cubicBezTo>
                <a:cubicBezTo>
                  <a:pt x="151" y="352"/>
                  <a:pt x="150" y="350"/>
                  <a:pt x="151" y="350"/>
                </a:cubicBezTo>
                <a:cubicBezTo>
                  <a:pt x="151" y="349"/>
                  <a:pt x="152" y="349"/>
                  <a:pt x="152" y="348"/>
                </a:cubicBezTo>
                <a:cubicBezTo>
                  <a:pt x="154" y="348"/>
                  <a:pt x="155" y="350"/>
                  <a:pt x="155" y="352"/>
                </a:cubicBezTo>
                <a:cubicBezTo>
                  <a:pt x="154" y="352"/>
                  <a:pt x="153" y="352"/>
                  <a:pt x="152" y="352"/>
                </a:cubicBezTo>
                <a:cubicBezTo>
                  <a:pt x="152" y="354"/>
                  <a:pt x="151" y="354"/>
                  <a:pt x="151" y="354"/>
                </a:cubicBezTo>
                <a:cubicBezTo>
                  <a:pt x="150" y="356"/>
                  <a:pt x="152" y="355"/>
                  <a:pt x="151" y="357"/>
                </a:cubicBezTo>
                <a:cubicBezTo>
                  <a:pt x="151" y="357"/>
                  <a:pt x="151" y="357"/>
                  <a:pt x="150" y="357"/>
                </a:cubicBezTo>
                <a:cubicBezTo>
                  <a:pt x="151" y="358"/>
                  <a:pt x="149" y="358"/>
                  <a:pt x="149" y="359"/>
                </a:cubicBezTo>
                <a:cubicBezTo>
                  <a:pt x="148" y="358"/>
                  <a:pt x="149" y="357"/>
                  <a:pt x="150" y="357"/>
                </a:cubicBezTo>
                <a:close/>
                <a:moveTo>
                  <a:pt x="149" y="381"/>
                </a:moveTo>
                <a:cubicBezTo>
                  <a:pt x="150" y="380"/>
                  <a:pt x="151" y="380"/>
                  <a:pt x="152" y="378"/>
                </a:cubicBezTo>
                <a:cubicBezTo>
                  <a:pt x="152" y="378"/>
                  <a:pt x="153" y="378"/>
                  <a:pt x="154" y="378"/>
                </a:cubicBezTo>
                <a:cubicBezTo>
                  <a:pt x="155" y="377"/>
                  <a:pt x="155" y="376"/>
                  <a:pt x="156" y="375"/>
                </a:cubicBezTo>
                <a:cubicBezTo>
                  <a:pt x="156" y="375"/>
                  <a:pt x="155" y="374"/>
                  <a:pt x="155" y="374"/>
                </a:cubicBezTo>
                <a:cubicBezTo>
                  <a:pt x="154" y="374"/>
                  <a:pt x="153" y="375"/>
                  <a:pt x="153" y="374"/>
                </a:cubicBezTo>
                <a:cubicBezTo>
                  <a:pt x="153" y="374"/>
                  <a:pt x="153" y="373"/>
                  <a:pt x="154" y="373"/>
                </a:cubicBezTo>
                <a:cubicBezTo>
                  <a:pt x="154" y="373"/>
                  <a:pt x="151" y="370"/>
                  <a:pt x="152" y="369"/>
                </a:cubicBezTo>
                <a:cubicBezTo>
                  <a:pt x="152" y="369"/>
                  <a:pt x="154" y="370"/>
                  <a:pt x="155" y="370"/>
                </a:cubicBezTo>
                <a:cubicBezTo>
                  <a:pt x="155" y="370"/>
                  <a:pt x="155" y="370"/>
                  <a:pt x="156" y="369"/>
                </a:cubicBezTo>
                <a:cubicBezTo>
                  <a:pt x="156" y="369"/>
                  <a:pt x="156" y="369"/>
                  <a:pt x="156" y="369"/>
                </a:cubicBezTo>
                <a:cubicBezTo>
                  <a:pt x="156" y="369"/>
                  <a:pt x="156" y="368"/>
                  <a:pt x="157" y="367"/>
                </a:cubicBezTo>
                <a:cubicBezTo>
                  <a:pt x="158" y="366"/>
                  <a:pt x="159" y="366"/>
                  <a:pt x="160" y="365"/>
                </a:cubicBezTo>
                <a:cubicBezTo>
                  <a:pt x="160" y="364"/>
                  <a:pt x="161" y="364"/>
                  <a:pt x="161" y="363"/>
                </a:cubicBezTo>
                <a:cubicBezTo>
                  <a:pt x="162" y="363"/>
                  <a:pt x="162" y="363"/>
                  <a:pt x="163" y="363"/>
                </a:cubicBezTo>
                <a:cubicBezTo>
                  <a:pt x="164" y="362"/>
                  <a:pt x="164" y="361"/>
                  <a:pt x="165" y="360"/>
                </a:cubicBezTo>
                <a:cubicBezTo>
                  <a:pt x="165" y="360"/>
                  <a:pt x="166" y="360"/>
                  <a:pt x="166" y="360"/>
                </a:cubicBezTo>
                <a:cubicBezTo>
                  <a:pt x="166" y="359"/>
                  <a:pt x="167" y="359"/>
                  <a:pt x="167" y="359"/>
                </a:cubicBezTo>
                <a:cubicBezTo>
                  <a:pt x="168" y="359"/>
                  <a:pt x="168" y="358"/>
                  <a:pt x="169" y="358"/>
                </a:cubicBezTo>
                <a:cubicBezTo>
                  <a:pt x="169" y="358"/>
                  <a:pt x="169" y="357"/>
                  <a:pt x="169" y="357"/>
                </a:cubicBezTo>
                <a:cubicBezTo>
                  <a:pt x="169" y="357"/>
                  <a:pt x="169" y="357"/>
                  <a:pt x="170" y="356"/>
                </a:cubicBezTo>
                <a:cubicBezTo>
                  <a:pt x="170" y="356"/>
                  <a:pt x="170" y="357"/>
                  <a:pt x="170" y="356"/>
                </a:cubicBezTo>
                <a:cubicBezTo>
                  <a:pt x="171" y="356"/>
                  <a:pt x="171" y="355"/>
                  <a:pt x="171" y="355"/>
                </a:cubicBezTo>
                <a:cubicBezTo>
                  <a:pt x="171" y="355"/>
                  <a:pt x="171" y="355"/>
                  <a:pt x="172" y="355"/>
                </a:cubicBezTo>
                <a:cubicBezTo>
                  <a:pt x="172" y="354"/>
                  <a:pt x="173" y="354"/>
                  <a:pt x="174" y="352"/>
                </a:cubicBezTo>
                <a:cubicBezTo>
                  <a:pt x="174" y="352"/>
                  <a:pt x="175" y="352"/>
                  <a:pt x="175" y="352"/>
                </a:cubicBezTo>
                <a:cubicBezTo>
                  <a:pt x="176" y="352"/>
                  <a:pt x="176" y="352"/>
                  <a:pt x="177" y="352"/>
                </a:cubicBezTo>
                <a:cubicBezTo>
                  <a:pt x="177" y="352"/>
                  <a:pt x="177" y="352"/>
                  <a:pt x="177" y="352"/>
                </a:cubicBezTo>
                <a:cubicBezTo>
                  <a:pt x="177" y="354"/>
                  <a:pt x="176" y="354"/>
                  <a:pt x="175" y="355"/>
                </a:cubicBezTo>
                <a:cubicBezTo>
                  <a:pt x="174" y="355"/>
                  <a:pt x="174" y="356"/>
                  <a:pt x="173" y="357"/>
                </a:cubicBezTo>
                <a:cubicBezTo>
                  <a:pt x="173" y="357"/>
                  <a:pt x="173" y="356"/>
                  <a:pt x="173" y="357"/>
                </a:cubicBezTo>
                <a:cubicBezTo>
                  <a:pt x="173" y="357"/>
                  <a:pt x="172" y="358"/>
                  <a:pt x="171" y="358"/>
                </a:cubicBezTo>
                <a:cubicBezTo>
                  <a:pt x="171" y="358"/>
                  <a:pt x="170" y="360"/>
                  <a:pt x="169" y="361"/>
                </a:cubicBezTo>
                <a:cubicBezTo>
                  <a:pt x="168" y="361"/>
                  <a:pt x="167" y="362"/>
                  <a:pt x="167" y="363"/>
                </a:cubicBezTo>
                <a:cubicBezTo>
                  <a:pt x="166" y="363"/>
                  <a:pt x="165" y="365"/>
                  <a:pt x="163" y="363"/>
                </a:cubicBezTo>
                <a:cubicBezTo>
                  <a:pt x="162" y="365"/>
                  <a:pt x="162" y="367"/>
                  <a:pt x="161" y="368"/>
                </a:cubicBezTo>
                <a:cubicBezTo>
                  <a:pt x="160" y="368"/>
                  <a:pt x="160" y="369"/>
                  <a:pt x="159" y="369"/>
                </a:cubicBezTo>
                <a:cubicBezTo>
                  <a:pt x="159" y="369"/>
                  <a:pt x="159" y="369"/>
                  <a:pt x="159" y="369"/>
                </a:cubicBezTo>
                <a:cubicBezTo>
                  <a:pt x="159" y="370"/>
                  <a:pt x="158" y="370"/>
                  <a:pt x="158" y="370"/>
                </a:cubicBezTo>
                <a:cubicBezTo>
                  <a:pt x="157" y="370"/>
                  <a:pt x="156" y="370"/>
                  <a:pt x="155" y="371"/>
                </a:cubicBezTo>
                <a:cubicBezTo>
                  <a:pt x="155" y="372"/>
                  <a:pt x="156" y="371"/>
                  <a:pt x="156" y="373"/>
                </a:cubicBezTo>
                <a:cubicBezTo>
                  <a:pt x="156" y="373"/>
                  <a:pt x="156" y="374"/>
                  <a:pt x="156" y="375"/>
                </a:cubicBezTo>
                <a:cubicBezTo>
                  <a:pt x="157" y="374"/>
                  <a:pt x="157" y="374"/>
                  <a:pt x="157" y="373"/>
                </a:cubicBezTo>
                <a:cubicBezTo>
                  <a:pt x="158" y="374"/>
                  <a:pt x="157" y="376"/>
                  <a:pt x="157" y="377"/>
                </a:cubicBezTo>
                <a:cubicBezTo>
                  <a:pt x="157" y="377"/>
                  <a:pt x="156" y="377"/>
                  <a:pt x="155" y="377"/>
                </a:cubicBezTo>
                <a:cubicBezTo>
                  <a:pt x="154" y="379"/>
                  <a:pt x="152" y="382"/>
                  <a:pt x="151" y="384"/>
                </a:cubicBezTo>
                <a:cubicBezTo>
                  <a:pt x="151" y="384"/>
                  <a:pt x="150" y="384"/>
                  <a:pt x="150" y="384"/>
                </a:cubicBezTo>
                <a:cubicBezTo>
                  <a:pt x="150" y="384"/>
                  <a:pt x="150" y="384"/>
                  <a:pt x="149" y="384"/>
                </a:cubicBezTo>
                <a:cubicBezTo>
                  <a:pt x="148" y="385"/>
                  <a:pt x="147" y="387"/>
                  <a:pt x="146" y="387"/>
                </a:cubicBezTo>
                <a:cubicBezTo>
                  <a:pt x="146" y="388"/>
                  <a:pt x="145" y="388"/>
                  <a:pt x="145" y="388"/>
                </a:cubicBezTo>
                <a:cubicBezTo>
                  <a:pt x="145" y="388"/>
                  <a:pt x="145" y="388"/>
                  <a:pt x="145" y="389"/>
                </a:cubicBezTo>
                <a:cubicBezTo>
                  <a:pt x="145" y="389"/>
                  <a:pt x="145" y="390"/>
                  <a:pt x="145" y="390"/>
                </a:cubicBezTo>
                <a:cubicBezTo>
                  <a:pt x="144" y="391"/>
                  <a:pt x="144" y="391"/>
                  <a:pt x="144" y="391"/>
                </a:cubicBezTo>
                <a:cubicBezTo>
                  <a:pt x="143" y="391"/>
                  <a:pt x="143" y="392"/>
                  <a:pt x="142" y="392"/>
                </a:cubicBezTo>
                <a:cubicBezTo>
                  <a:pt x="142" y="391"/>
                  <a:pt x="142" y="391"/>
                  <a:pt x="142" y="391"/>
                </a:cubicBezTo>
                <a:cubicBezTo>
                  <a:pt x="142" y="391"/>
                  <a:pt x="143" y="391"/>
                  <a:pt x="143" y="390"/>
                </a:cubicBezTo>
                <a:cubicBezTo>
                  <a:pt x="143" y="390"/>
                  <a:pt x="143" y="389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7"/>
                  <a:pt x="143" y="386"/>
                  <a:pt x="144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4"/>
                  <a:pt x="145" y="385"/>
                  <a:pt x="147" y="384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8" y="382"/>
                  <a:pt x="148" y="382"/>
                  <a:pt x="149" y="381"/>
                </a:cubicBezTo>
                <a:close/>
                <a:moveTo>
                  <a:pt x="140" y="374"/>
                </a:moveTo>
                <a:cubicBezTo>
                  <a:pt x="140" y="374"/>
                  <a:pt x="140" y="374"/>
                  <a:pt x="140" y="374"/>
                </a:cubicBezTo>
                <a:cubicBezTo>
                  <a:pt x="141" y="373"/>
                  <a:pt x="141" y="372"/>
                  <a:pt x="141" y="372"/>
                </a:cubicBezTo>
                <a:cubicBezTo>
                  <a:pt x="141" y="372"/>
                  <a:pt x="141" y="371"/>
                  <a:pt x="142" y="370"/>
                </a:cubicBezTo>
                <a:cubicBezTo>
                  <a:pt x="142" y="369"/>
                  <a:pt x="141" y="368"/>
                  <a:pt x="141" y="367"/>
                </a:cubicBezTo>
                <a:cubicBezTo>
                  <a:pt x="141" y="367"/>
                  <a:pt x="142" y="367"/>
                  <a:pt x="142" y="367"/>
                </a:cubicBezTo>
                <a:cubicBezTo>
                  <a:pt x="142" y="366"/>
                  <a:pt x="143" y="366"/>
                  <a:pt x="143" y="366"/>
                </a:cubicBezTo>
                <a:cubicBezTo>
                  <a:pt x="143" y="366"/>
                  <a:pt x="143" y="365"/>
                  <a:pt x="143" y="365"/>
                </a:cubicBezTo>
                <a:cubicBezTo>
                  <a:pt x="144" y="365"/>
                  <a:pt x="143" y="364"/>
                  <a:pt x="145" y="364"/>
                </a:cubicBezTo>
                <a:cubicBezTo>
                  <a:pt x="145" y="363"/>
                  <a:pt x="144" y="363"/>
                  <a:pt x="145" y="362"/>
                </a:cubicBezTo>
                <a:cubicBezTo>
                  <a:pt x="145" y="362"/>
                  <a:pt x="145" y="361"/>
                  <a:pt x="146" y="361"/>
                </a:cubicBezTo>
                <a:cubicBezTo>
                  <a:pt x="146" y="361"/>
                  <a:pt x="147" y="361"/>
                  <a:pt x="147" y="360"/>
                </a:cubicBezTo>
                <a:cubicBezTo>
                  <a:pt x="148" y="360"/>
                  <a:pt x="148" y="361"/>
                  <a:pt x="148" y="361"/>
                </a:cubicBezTo>
                <a:cubicBezTo>
                  <a:pt x="147" y="363"/>
                  <a:pt x="145" y="363"/>
                  <a:pt x="145" y="366"/>
                </a:cubicBezTo>
                <a:cubicBezTo>
                  <a:pt x="143" y="366"/>
                  <a:pt x="143" y="366"/>
                  <a:pt x="143" y="366"/>
                </a:cubicBezTo>
                <a:cubicBezTo>
                  <a:pt x="143" y="367"/>
                  <a:pt x="143" y="368"/>
                  <a:pt x="142" y="368"/>
                </a:cubicBezTo>
                <a:cubicBezTo>
                  <a:pt x="142" y="369"/>
                  <a:pt x="142" y="370"/>
                  <a:pt x="143" y="372"/>
                </a:cubicBezTo>
                <a:cubicBezTo>
                  <a:pt x="142" y="372"/>
                  <a:pt x="142" y="373"/>
                  <a:pt x="142" y="373"/>
                </a:cubicBezTo>
                <a:cubicBezTo>
                  <a:pt x="142" y="373"/>
                  <a:pt x="141" y="373"/>
                  <a:pt x="141" y="373"/>
                </a:cubicBezTo>
                <a:cubicBezTo>
                  <a:pt x="141" y="374"/>
                  <a:pt x="141" y="376"/>
                  <a:pt x="140" y="375"/>
                </a:cubicBezTo>
                <a:cubicBezTo>
                  <a:pt x="140" y="375"/>
                  <a:pt x="139" y="374"/>
                  <a:pt x="140" y="374"/>
                </a:cubicBezTo>
                <a:close/>
                <a:moveTo>
                  <a:pt x="139" y="376"/>
                </a:moveTo>
                <a:cubicBezTo>
                  <a:pt x="139" y="376"/>
                  <a:pt x="139" y="376"/>
                  <a:pt x="140" y="376"/>
                </a:cubicBezTo>
                <a:cubicBezTo>
                  <a:pt x="139" y="377"/>
                  <a:pt x="139" y="378"/>
                  <a:pt x="138" y="378"/>
                </a:cubicBezTo>
                <a:cubicBezTo>
                  <a:pt x="138" y="380"/>
                  <a:pt x="137" y="381"/>
                  <a:pt x="136" y="382"/>
                </a:cubicBezTo>
                <a:cubicBezTo>
                  <a:pt x="135" y="380"/>
                  <a:pt x="137" y="377"/>
                  <a:pt x="139" y="376"/>
                </a:cubicBezTo>
                <a:close/>
                <a:moveTo>
                  <a:pt x="135" y="381"/>
                </a:moveTo>
                <a:cubicBezTo>
                  <a:pt x="135" y="381"/>
                  <a:pt x="135" y="382"/>
                  <a:pt x="135" y="382"/>
                </a:cubicBezTo>
                <a:cubicBezTo>
                  <a:pt x="135" y="383"/>
                  <a:pt x="134" y="383"/>
                  <a:pt x="134" y="384"/>
                </a:cubicBezTo>
                <a:cubicBezTo>
                  <a:pt x="133" y="385"/>
                  <a:pt x="133" y="387"/>
                  <a:pt x="132" y="386"/>
                </a:cubicBezTo>
                <a:cubicBezTo>
                  <a:pt x="133" y="385"/>
                  <a:pt x="133" y="382"/>
                  <a:pt x="135" y="381"/>
                </a:cubicBezTo>
                <a:close/>
                <a:moveTo>
                  <a:pt x="113" y="421"/>
                </a:moveTo>
                <a:cubicBezTo>
                  <a:pt x="112" y="421"/>
                  <a:pt x="114" y="416"/>
                  <a:pt x="114" y="415"/>
                </a:cubicBezTo>
                <a:cubicBezTo>
                  <a:pt x="115" y="415"/>
                  <a:pt x="115" y="415"/>
                  <a:pt x="115" y="415"/>
                </a:cubicBezTo>
                <a:cubicBezTo>
                  <a:pt x="116" y="411"/>
                  <a:pt x="126" y="410"/>
                  <a:pt x="113" y="421"/>
                </a:cubicBezTo>
                <a:close/>
                <a:moveTo>
                  <a:pt x="120" y="436"/>
                </a:moveTo>
                <a:cubicBezTo>
                  <a:pt x="119" y="436"/>
                  <a:pt x="119" y="437"/>
                  <a:pt x="119" y="438"/>
                </a:cubicBezTo>
                <a:cubicBezTo>
                  <a:pt x="118" y="437"/>
                  <a:pt x="118" y="436"/>
                  <a:pt x="119" y="435"/>
                </a:cubicBezTo>
                <a:cubicBezTo>
                  <a:pt x="119" y="435"/>
                  <a:pt x="120" y="436"/>
                  <a:pt x="120" y="436"/>
                </a:cubicBezTo>
                <a:close/>
                <a:moveTo>
                  <a:pt x="121" y="432"/>
                </a:moveTo>
                <a:cubicBezTo>
                  <a:pt x="122" y="433"/>
                  <a:pt x="120" y="434"/>
                  <a:pt x="119" y="435"/>
                </a:cubicBezTo>
                <a:cubicBezTo>
                  <a:pt x="118" y="433"/>
                  <a:pt x="121" y="433"/>
                  <a:pt x="121" y="432"/>
                </a:cubicBezTo>
                <a:close/>
                <a:moveTo>
                  <a:pt x="117" y="442"/>
                </a:moveTo>
                <a:cubicBezTo>
                  <a:pt x="116" y="443"/>
                  <a:pt x="116" y="444"/>
                  <a:pt x="116" y="445"/>
                </a:cubicBezTo>
                <a:cubicBezTo>
                  <a:pt x="114" y="443"/>
                  <a:pt x="117" y="440"/>
                  <a:pt x="118" y="439"/>
                </a:cubicBezTo>
                <a:cubicBezTo>
                  <a:pt x="120" y="439"/>
                  <a:pt x="117" y="441"/>
                  <a:pt x="117" y="442"/>
                </a:cubicBezTo>
                <a:close/>
                <a:moveTo>
                  <a:pt x="114" y="467"/>
                </a:moveTo>
                <a:cubicBezTo>
                  <a:pt x="113" y="467"/>
                  <a:pt x="113" y="468"/>
                  <a:pt x="112" y="468"/>
                </a:cubicBezTo>
                <a:cubicBezTo>
                  <a:pt x="112" y="466"/>
                  <a:pt x="114" y="467"/>
                  <a:pt x="114" y="466"/>
                </a:cubicBezTo>
                <a:cubicBezTo>
                  <a:pt x="114" y="465"/>
                  <a:pt x="113" y="466"/>
                  <a:pt x="113" y="466"/>
                </a:cubicBezTo>
                <a:cubicBezTo>
                  <a:pt x="112" y="465"/>
                  <a:pt x="113" y="462"/>
                  <a:pt x="113" y="461"/>
                </a:cubicBezTo>
                <a:cubicBezTo>
                  <a:pt x="115" y="463"/>
                  <a:pt x="114" y="465"/>
                  <a:pt x="114" y="467"/>
                </a:cubicBezTo>
                <a:close/>
                <a:moveTo>
                  <a:pt x="114" y="458"/>
                </a:moveTo>
                <a:cubicBezTo>
                  <a:pt x="114" y="459"/>
                  <a:pt x="113" y="455"/>
                  <a:pt x="114" y="455"/>
                </a:cubicBezTo>
                <a:cubicBezTo>
                  <a:pt x="115" y="456"/>
                  <a:pt x="114" y="458"/>
                  <a:pt x="114" y="458"/>
                </a:cubicBezTo>
                <a:close/>
                <a:moveTo>
                  <a:pt x="115" y="455"/>
                </a:moveTo>
                <a:cubicBezTo>
                  <a:pt x="113" y="455"/>
                  <a:pt x="116" y="450"/>
                  <a:pt x="116" y="450"/>
                </a:cubicBezTo>
                <a:cubicBezTo>
                  <a:pt x="117" y="450"/>
                  <a:pt x="118" y="456"/>
                  <a:pt x="115" y="455"/>
                </a:cubicBezTo>
                <a:close/>
                <a:moveTo>
                  <a:pt x="117" y="449"/>
                </a:moveTo>
                <a:cubicBezTo>
                  <a:pt x="116" y="448"/>
                  <a:pt x="116" y="447"/>
                  <a:pt x="117" y="446"/>
                </a:cubicBezTo>
                <a:cubicBezTo>
                  <a:pt x="118" y="446"/>
                  <a:pt x="118" y="446"/>
                  <a:pt x="118" y="445"/>
                </a:cubicBezTo>
                <a:cubicBezTo>
                  <a:pt x="117" y="444"/>
                  <a:pt x="117" y="445"/>
                  <a:pt x="118" y="443"/>
                </a:cubicBezTo>
                <a:cubicBezTo>
                  <a:pt x="119" y="443"/>
                  <a:pt x="118" y="442"/>
                  <a:pt x="119" y="442"/>
                </a:cubicBezTo>
                <a:cubicBezTo>
                  <a:pt x="119" y="441"/>
                  <a:pt x="119" y="441"/>
                  <a:pt x="120" y="440"/>
                </a:cubicBezTo>
                <a:cubicBezTo>
                  <a:pt x="120" y="439"/>
                  <a:pt x="121" y="438"/>
                  <a:pt x="121" y="436"/>
                </a:cubicBezTo>
                <a:cubicBezTo>
                  <a:pt x="122" y="436"/>
                  <a:pt x="122" y="435"/>
                  <a:pt x="123" y="435"/>
                </a:cubicBezTo>
                <a:cubicBezTo>
                  <a:pt x="124" y="433"/>
                  <a:pt x="124" y="432"/>
                  <a:pt x="124" y="431"/>
                </a:cubicBezTo>
                <a:cubicBezTo>
                  <a:pt x="124" y="432"/>
                  <a:pt x="123" y="431"/>
                  <a:pt x="123" y="431"/>
                </a:cubicBezTo>
                <a:cubicBezTo>
                  <a:pt x="122" y="431"/>
                  <a:pt x="121" y="432"/>
                  <a:pt x="121" y="431"/>
                </a:cubicBezTo>
                <a:cubicBezTo>
                  <a:pt x="121" y="431"/>
                  <a:pt x="121" y="431"/>
                  <a:pt x="121" y="430"/>
                </a:cubicBezTo>
                <a:cubicBezTo>
                  <a:pt x="121" y="430"/>
                  <a:pt x="118" y="428"/>
                  <a:pt x="118" y="428"/>
                </a:cubicBezTo>
                <a:cubicBezTo>
                  <a:pt x="118" y="428"/>
                  <a:pt x="121" y="428"/>
                  <a:pt x="121" y="427"/>
                </a:cubicBezTo>
                <a:cubicBezTo>
                  <a:pt x="121" y="427"/>
                  <a:pt x="121" y="427"/>
                  <a:pt x="122" y="426"/>
                </a:cubicBezTo>
                <a:cubicBezTo>
                  <a:pt x="122" y="426"/>
                  <a:pt x="122" y="426"/>
                  <a:pt x="122" y="426"/>
                </a:cubicBezTo>
                <a:cubicBezTo>
                  <a:pt x="122" y="425"/>
                  <a:pt x="122" y="425"/>
                  <a:pt x="122" y="424"/>
                </a:cubicBezTo>
                <a:cubicBezTo>
                  <a:pt x="123" y="423"/>
                  <a:pt x="123" y="422"/>
                  <a:pt x="124" y="420"/>
                </a:cubicBezTo>
                <a:cubicBezTo>
                  <a:pt x="124" y="420"/>
                  <a:pt x="125" y="419"/>
                  <a:pt x="125" y="419"/>
                </a:cubicBezTo>
                <a:cubicBezTo>
                  <a:pt x="125" y="418"/>
                  <a:pt x="126" y="418"/>
                  <a:pt x="126" y="417"/>
                </a:cubicBezTo>
                <a:cubicBezTo>
                  <a:pt x="126" y="416"/>
                  <a:pt x="126" y="415"/>
                  <a:pt x="127" y="414"/>
                </a:cubicBezTo>
                <a:cubicBezTo>
                  <a:pt x="127" y="414"/>
                  <a:pt x="128" y="414"/>
                  <a:pt x="128" y="413"/>
                </a:cubicBezTo>
                <a:cubicBezTo>
                  <a:pt x="128" y="413"/>
                  <a:pt x="129" y="413"/>
                  <a:pt x="129" y="413"/>
                </a:cubicBezTo>
                <a:cubicBezTo>
                  <a:pt x="129" y="412"/>
                  <a:pt x="129" y="411"/>
                  <a:pt x="130" y="411"/>
                </a:cubicBezTo>
                <a:cubicBezTo>
                  <a:pt x="130" y="410"/>
                  <a:pt x="130" y="410"/>
                  <a:pt x="130" y="410"/>
                </a:cubicBezTo>
                <a:cubicBezTo>
                  <a:pt x="130" y="410"/>
                  <a:pt x="130" y="409"/>
                  <a:pt x="130" y="409"/>
                </a:cubicBezTo>
                <a:cubicBezTo>
                  <a:pt x="130" y="409"/>
                  <a:pt x="131" y="409"/>
                  <a:pt x="131" y="409"/>
                </a:cubicBezTo>
                <a:cubicBezTo>
                  <a:pt x="131" y="408"/>
                  <a:pt x="131" y="408"/>
                  <a:pt x="131" y="407"/>
                </a:cubicBezTo>
                <a:cubicBezTo>
                  <a:pt x="131" y="407"/>
                  <a:pt x="131" y="407"/>
                  <a:pt x="132" y="407"/>
                </a:cubicBezTo>
                <a:cubicBezTo>
                  <a:pt x="132" y="406"/>
                  <a:pt x="133" y="405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4" y="402"/>
                  <a:pt x="135" y="402"/>
                  <a:pt x="135" y="402"/>
                </a:cubicBezTo>
                <a:cubicBezTo>
                  <a:pt x="136" y="402"/>
                  <a:pt x="136" y="402"/>
                  <a:pt x="136" y="402"/>
                </a:cubicBezTo>
                <a:cubicBezTo>
                  <a:pt x="136" y="404"/>
                  <a:pt x="135" y="404"/>
                  <a:pt x="134" y="406"/>
                </a:cubicBezTo>
                <a:cubicBezTo>
                  <a:pt x="134" y="406"/>
                  <a:pt x="134" y="407"/>
                  <a:pt x="134" y="408"/>
                </a:cubicBezTo>
                <a:cubicBezTo>
                  <a:pt x="134" y="408"/>
                  <a:pt x="133" y="408"/>
                  <a:pt x="133" y="408"/>
                </a:cubicBezTo>
                <a:cubicBezTo>
                  <a:pt x="133" y="409"/>
                  <a:pt x="133" y="409"/>
                  <a:pt x="132" y="410"/>
                </a:cubicBezTo>
                <a:cubicBezTo>
                  <a:pt x="132" y="410"/>
                  <a:pt x="132" y="412"/>
                  <a:pt x="131" y="413"/>
                </a:cubicBezTo>
                <a:cubicBezTo>
                  <a:pt x="131" y="414"/>
                  <a:pt x="130" y="415"/>
                  <a:pt x="130" y="416"/>
                </a:cubicBezTo>
                <a:cubicBezTo>
                  <a:pt x="129" y="416"/>
                  <a:pt x="129" y="419"/>
                  <a:pt x="127" y="418"/>
                </a:cubicBezTo>
                <a:cubicBezTo>
                  <a:pt x="126" y="420"/>
                  <a:pt x="126" y="422"/>
                  <a:pt x="126" y="423"/>
                </a:cubicBezTo>
                <a:cubicBezTo>
                  <a:pt x="126" y="424"/>
                  <a:pt x="125" y="424"/>
                  <a:pt x="125" y="425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25"/>
                  <a:pt x="124" y="426"/>
                  <a:pt x="124" y="426"/>
                </a:cubicBezTo>
                <a:cubicBezTo>
                  <a:pt x="123" y="426"/>
                  <a:pt x="123" y="427"/>
                  <a:pt x="122" y="428"/>
                </a:cubicBezTo>
                <a:cubicBezTo>
                  <a:pt x="122" y="429"/>
                  <a:pt x="123" y="428"/>
                  <a:pt x="123" y="429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0"/>
                  <a:pt x="125" y="430"/>
                  <a:pt x="125" y="429"/>
                </a:cubicBezTo>
                <a:cubicBezTo>
                  <a:pt x="126" y="430"/>
                  <a:pt x="126" y="432"/>
                  <a:pt x="125" y="433"/>
                </a:cubicBezTo>
                <a:cubicBezTo>
                  <a:pt x="125" y="433"/>
                  <a:pt x="124" y="433"/>
                  <a:pt x="124" y="434"/>
                </a:cubicBezTo>
                <a:cubicBezTo>
                  <a:pt x="123" y="436"/>
                  <a:pt x="123" y="439"/>
                  <a:pt x="122" y="441"/>
                </a:cubicBezTo>
                <a:cubicBezTo>
                  <a:pt x="122" y="442"/>
                  <a:pt x="122" y="442"/>
                  <a:pt x="122" y="442"/>
                </a:cubicBezTo>
                <a:cubicBezTo>
                  <a:pt x="121" y="442"/>
                  <a:pt x="121" y="442"/>
                  <a:pt x="121" y="443"/>
                </a:cubicBezTo>
                <a:cubicBezTo>
                  <a:pt x="120" y="444"/>
                  <a:pt x="120" y="445"/>
                  <a:pt x="119" y="447"/>
                </a:cubicBezTo>
                <a:cubicBezTo>
                  <a:pt x="118" y="448"/>
                  <a:pt x="118" y="449"/>
                  <a:pt x="117" y="449"/>
                </a:cubicBezTo>
                <a:close/>
                <a:moveTo>
                  <a:pt x="125" y="427"/>
                </a:moveTo>
                <a:cubicBezTo>
                  <a:pt x="124" y="427"/>
                  <a:pt x="125" y="426"/>
                  <a:pt x="125" y="426"/>
                </a:cubicBezTo>
                <a:cubicBezTo>
                  <a:pt x="126" y="426"/>
                  <a:pt x="125" y="427"/>
                  <a:pt x="125" y="427"/>
                </a:cubicBezTo>
                <a:close/>
                <a:moveTo>
                  <a:pt x="142" y="487"/>
                </a:moveTo>
                <a:cubicBezTo>
                  <a:pt x="142" y="486"/>
                  <a:pt x="143" y="486"/>
                  <a:pt x="143" y="485"/>
                </a:cubicBezTo>
                <a:cubicBezTo>
                  <a:pt x="143" y="484"/>
                  <a:pt x="142" y="485"/>
                  <a:pt x="143" y="483"/>
                </a:cubicBezTo>
                <a:cubicBezTo>
                  <a:pt x="142" y="483"/>
                  <a:pt x="143" y="483"/>
                  <a:pt x="143" y="482"/>
                </a:cubicBezTo>
                <a:cubicBezTo>
                  <a:pt x="143" y="482"/>
                  <a:pt x="143" y="481"/>
                  <a:pt x="144" y="481"/>
                </a:cubicBezTo>
                <a:cubicBezTo>
                  <a:pt x="144" y="479"/>
                  <a:pt x="144" y="477"/>
                  <a:pt x="145" y="476"/>
                </a:cubicBezTo>
                <a:cubicBezTo>
                  <a:pt x="145" y="474"/>
                  <a:pt x="145" y="474"/>
                  <a:pt x="145" y="474"/>
                </a:cubicBezTo>
                <a:cubicBezTo>
                  <a:pt x="146" y="473"/>
                  <a:pt x="146" y="473"/>
                  <a:pt x="147" y="473"/>
                </a:cubicBezTo>
                <a:cubicBezTo>
                  <a:pt x="147" y="473"/>
                  <a:pt x="148" y="473"/>
                  <a:pt x="148" y="472"/>
                </a:cubicBezTo>
                <a:cubicBezTo>
                  <a:pt x="148" y="472"/>
                  <a:pt x="149" y="471"/>
                  <a:pt x="149" y="469"/>
                </a:cubicBezTo>
                <a:cubicBezTo>
                  <a:pt x="150" y="468"/>
                  <a:pt x="150" y="466"/>
                  <a:pt x="151" y="467"/>
                </a:cubicBezTo>
                <a:cubicBezTo>
                  <a:pt x="152" y="467"/>
                  <a:pt x="153" y="468"/>
                  <a:pt x="154" y="468"/>
                </a:cubicBezTo>
                <a:cubicBezTo>
                  <a:pt x="154" y="470"/>
                  <a:pt x="152" y="468"/>
                  <a:pt x="152" y="469"/>
                </a:cubicBezTo>
                <a:cubicBezTo>
                  <a:pt x="151" y="469"/>
                  <a:pt x="151" y="470"/>
                  <a:pt x="151" y="470"/>
                </a:cubicBezTo>
                <a:cubicBezTo>
                  <a:pt x="150" y="470"/>
                  <a:pt x="150" y="471"/>
                  <a:pt x="150" y="471"/>
                </a:cubicBezTo>
                <a:cubicBezTo>
                  <a:pt x="149" y="471"/>
                  <a:pt x="150" y="472"/>
                  <a:pt x="149" y="472"/>
                </a:cubicBezTo>
                <a:cubicBezTo>
                  <a:pt x="149" y="472"/>
                  <a:pt x="149" y="472"/>
                  <a:pt x="149" y="472"/>
                </a:cubicBezTo>
                <a:cubicBezTo>
                  <a:pt x="149" y="472"/>
                  <a:pt x="149" y="473"/>
                  <a:pt x="149" y="473"/>
                </a:cubicBezTo>
                <a:cubicBezTo>
                  <a:pt x="149" y="473"/>
                  <a:pt x="149" y="473"/>
                  <a:pt x="149" y="475"/>
                </a:cubicBezTo>
                <a:cubicBezTo>
                  <a:pt x="149" y="475"/>
                  <a:pt x="149" y="476"/>
                  <a:pt x="149" y="476"/>
                </a:cubicBezTo>
                <a:cubicBezTo>
                  <a:pt x="149" y="476"/>
                  <a:pt x="148" y="476"/>
                  <a:pt x="148" y="476"/>
                </a:cubicBezTo>
                <a:cubicBezTo>
                  <a:pt x="148" y="476"/>
                  <a:pt x="148" y="476"/>
                  <a:pt x="148" y="476"/>
                </a:cubicBezTo>
                <a:cubicBezTo>
                  <a:pt x="148" y="477"/>
                  <a:pt x="148" y="477"/>
                  <a:pt x="148" y="478"/>
                </a:cubicBezTo>
                <a:cubicBezTo>
                  <a:pt x="148" y="478"/>
                  <a:pt x="147" y="479"/>
                  <a:pt x="148" y="480"/>
                </a:cubicBezTo>
                <a:cubicBezTo>
                  <a:pt x="147" y="481"/>
                  <a:pt x="147" y="481"/>
                  <a:pt x="146" y="481"/>
                </a:cubicBezTo>
                <a:cubicBezTo>
                  <a:pt x="145" y="484"/>
                  <a:pt x="145" y="487"/>
                  <a:pt x="143" y="489"/>
                </a:cubicBezTo>
                <a:cubicBezTo>
                  <a:pt x="142" y="489"/>
                  <a:pt x="142" y="488"/>
                  <a:pt x="142" y="487"/>
                </a:cubicBezTo>
                <a:close/>
                <a:moveTo>
                  <a:pt x="151" y="477"/>
                </a:moveTo>
                <a:cubicBezTo>
                  <a:pt x="150" y="477"/>
                  <a:pt x="150" y="476"/>
                  <a:pt x="150" y="474"/>
                </a:cubicBezTo>
                <a:cubicBezTo>
                  <a:pt x="152" y="474"/>
                  <a:pt x="151" y="476"/>
                  <a:pt x="151" y="477"/>
                </a:cubicBezTo>
                <a:close/>
                <a:moveTo>
                  <a:pt x="148" y="594"/>
                </a:moveTo>
                <a:cubicBezTo>
                  <a:pt x="148" y="594"/>
                  <a:pt x="148" y="594"/>
                  <a:pt x="148" y="595"/>
                </a:cubicBezTo>
                <a:cubicBezTo>
                  <a:pt x="148" y="595"/>
                  <a:pt x="148" y="595"/>
                  <a:pt x="148" y="596"/>
                </a:cubicBezTo>
                <a:cubicBezTo>
                  <a:pt x="148" y="596"/>
                  <a:pt x="148" y="597"/>
                  <a:pt x="148" y="598"/>
                </a:cubicBezTo>
                <a:cubicBezTo>
                  <a:pt x="148" y="598"/>
                  <a:pt x="148" y="599"/>
                  <a:pt x="148" y="599"/>
                </a:cubicBezTo>
                <a:cubicBezTo>
                  <a:pt x="147" y="600"/>
                  <a:pt x="147" y="600"/>
                  <a:pt x="147" y="600"/>
                </a:cubicBezTo>
                <a:cubicBezTo>
                  <a:pt x="147" y="600"/>
                  <a:pt x="147" y="599"/>
                  <a:pt x="147" y="599"/>
                </a:cubicBezTo>
                <a:cubicBezTo>
                  <a:pt x="146" y="599"/>
                  <a:pt x="147" y="598"/>
                  <a:pt x="147" y="598"/>
                </a:cubicBezTo>
                <a:cubicBezTo>
                  <a:pt x="147" y="597"/>
                  <a:pt x="147" y="597"/>
                  <a:pt x="147" y="597"/>
                </a:cubicBezTo>
                <a:cubicBezTo>
                  <a:pt x="146" y="597"/>
                  <a:pt x="146" y="597"/>
                  <a:pt x="146" y="596"/>
                </a:cubicBezTo>
                <a:cubicBezTo>
                  <a:pt x="146" y="596"/>
                  <a:pt x="146" y="595"/>
                  <a:pt x="146" y="595"/>
                </a:cubicBezTo>
                <a:cubicBezTo>
                  <a:pt x="146" y="593"/>
                  <a:pt x="146" y="592"/>
                  <a:pt x="146" y="591"/>
                </a:cubicBezTo>
                <a:cubicBezTo>
                  <a:pt x="146" y="590"/>
                  <a:pt x="145" y="590"/>
                  <a:pt x="146" y="590"/>
                </a:cubicBezTo>
                <a:cubicBezTo>
                  <a:pt x="146" y="590"/>
                  <a:pt x="147" y="589"/>
                  <a:pt x="147" y="589"/>
                </a:cubicBezTo>
                <a:cubicBezTo>
                  <a:pt x="147" y="589"/>
                  <a:pt x="147" y="588"/>
                  <a:pt x="147" y="588"/>
                </a:cubicBezTo>
                <a:cubicBezTo>
                  <a:pt x="147" y="587"/>
                  <a:pt x="146" y="586"/>
                  <a:pt x="146" y="585"/>
                </a:cubicBezTo>
                <a:cubicBezTo>
                  <a:pt x="146" y="586"/>
                  <a:pt x="146" y="586"/>
                  <a:pt x="146" y="586"/>
                </a:cubicBezTo>
                <a:cubicBezTo>
                  <a:pt x="145" y="586"/>
                  <a:pt x="145" y="587"/>
                  <a:pt x="145" y="587"/>
                </a:cubicBezTo>
                <a:cubicBezTo>
                  <a:pt x="144" y="587"/>
                  <a:pt x="144" y="586"/>
                  <a:pt x="144" y="586"/>
                </a:cubicBezTo>
                <a:cubicBezTo>
                  <a:pt x="144" y="586"/>
                  <a:pt x="142" y="586"/>
                  <a:pt x="142" y="585"/>
                </a:cubicBezTo>
                <a:cubicBezTo>
                  <a:pt x="142" y="585"/>
                  <a:pt x="143" y="584"/>
                  <a:pt x="143" y="584"/>
                </a:cubicBezTo>
                <a:cubicBezTo>
                  <a:pt x="143" y="584"/>
                  <a:pt x="143" y="583"/>
                  <a:pt x="143" y="583"/>
                </a:cubicBezTo>
                <a:cubicBezTo>
                  <a:pt x="143" y="583"/>
                  <a:pt x="143" y="583"/>
                  <a:pt x="143" y="583"/>
                </a:cubicBezTo>
                <a:cubicBezTo>
                  <a:pt x="143" y="582"/>
                  <a:pt x="143" y="582"/>
                  <a:pt x="143" y="581"/>
                </a:cubicBezTo>
                <a:cubicBezTo>
                  <a:pt x="143" y="580"/>
                  <a:pt x="143" y="579"/>
                  <a:pt x="143" y="578"/>
                </a:cubicBezTo>
                <a:cubicBezTo>
                  <a:pt x="143" y="578"/>
                  <a:pt x="143" y="577"/>
                  <a:pt x="143" y="577"/>
                </a:cubicBezTo>
                <a:cubicBezTo>
                  <a:pt x="143" y="576"/>
                  <a:pt x="143" y="576"/>
                  <a:pt x="143" y="575"/>
                </a:cubicBezTo>
                <a:cubicBezTo>
                  <a:pt x="143" y="575"/>
                  <a:pt x="143" y="574"/>
                  <a:pt x="143" y="573"/>
                </a:cubicBezTo>
                <a:cubicBezTo>
                  <a:pt x="143" y="573"/>
                  <a:pt x="143" y="573"/>
                  <a:pt x="143" y="572"/>
                </a:cubicBezTo>
                <a:cubicBezTo>
                  <a:pt x="143" y="572"/>
                  <a:pt x="144" y="572"/>
                  <a:pt x="144" y="571"/>
                </a:cubicBezTo>
                <a:cubicBezTo>
                  <a:pt x="144" y="571"/>
                  <a:pt x="143" y="570"/>
                  <a:pt x="144" y="570"/>
                </a:cubicBezTo>
                <a:cubicBezTo>
                  <a:pt x="144" y="570"/>
                  <a:pt x="144" y="569"/>
                  <a:pt x="144" y="569"/>
                </a:cubicBezTo>
                <a:cubicBezTo>
                  <a:pt x="144" y="569"/>
                  <a:pt x="143" y="569"/>
                  <a:pt x="143" y="568"/>
                </a:cubicBezTo>
                <a:cubicBezTo>
                  <a:pt x="143" y="568"/>
                  <a:pt x="144" y="568"/>
                  <a:pt x="144" y="568"/>
                </a:cubicBezTo>
                <a:cubicBezTo>
                  <a:pt x="144" y="568"/>
                  <a:pt x="143" y="567"/>
                  <a:pt x="143" y="567"/>
                </a:cubicBezTo>
                <a:cubicBezTo>
                  <a:pt x="143" y="567"/>
                  <a:pt x="144" y="567"/>
                  <a:pt x="144" y="567"/>
                </a:cubicBezTo>
                <a:cubicBezTo>
                  <a:pt x="143" y="566"/>
                  <a:pt x="144" y="565"/>
                  <a:pt x="143" y="564"/>
                </a:cubicBezTo>
                <a:cubicBezTo>
                  <a:pt x="143" y="564"/>
                  <a:pt x="143" y="563"/>
                  <a:pt x="143" y="563"/>
                </a:cubicBezTo>
                <a:cubicBezTo>
                  <a:pt x="144" y="563"/>
                  <a:pt x="144" y="562"/>
                  <a:pt x="144" y="562"/>
                </a:cubicBezTo>
                <a:cubicBezTo>
                  <a:pt x="145" y="562"/>
                  <a:pt x="145" y="562"/>
                  <a:pt x="145" y="562"/>
                </a:cubicBezTo>
                <a:cubicBezTo>
                  <a:pt x="146" y="563"/>
                  <a:pt x="145" y="564"/>
                  <a:pt x="145" y="565"/>
                </a:cubicBezTo>
                <a:cubicBezTo>
                  <a:pt x="145" y="565"/>
                  <a:pt x="145" y="566"/>
                  <a:pt x="145" y="567"/>
                </a:cubicBezTo>
                <a:cubicBezTo>
                  <a:pt x="145" y="567"/>
                  <a:pt x="145" y="567"/>
                  <a:pt x="145" y="567"/>
                </a:cubicBezTo>
                <a:cubicBezTo>
                  <a:pt x="145" y="567"/>
                  <a:pt x="145" y="568"/>
                  <a:pt x="145" y="568"/>
                </a:cubicBezTo>
                <a:cubicBezTo>
                  <a:pt x="145" y="569"/>
                  <a:pt x="145" y="570"/>
                  <a:pt x="145" y="571"/>
                </a:cubicBezTo>
                <a:cubicBezTo>
                  <a:pt x="145" y="572"/>
                  <a:pt x="145" y="573"/>
                  <a:pt x="146" y="573"/>
                </a:cubicBezTo>
                <a:cubicBezTo>
                  <a:pt x="145" y="574"/>
                  <a:pt x="145" y="575"/>
                  <a:pt x="144" y="576"/>
                </a:cubicBezTo>
                <a:cubicBezTo>
                  <a:pt x="144" y="577"/>
                  <a:pt x="145" y="578"/>
                  <a:pt x="145" y="579"/>
                </a:cubicBezTo>
                <a:cubicBezTo>
                  <a:pt x="145" y="580"/>
                  <a:pt x="145" y="580"/>
                  <a:pt x="145" y="581"/>
                </a:cubicBezTo>
                <a:cubicBezTo>
                  <a:pt x="145" y="581"/>
                  <a:pt x="145" y="581"/>
                  <a:pt x="145" y="581"/>
                </a:cubicBezTo>
                <a:cubicBezTo>
                  <a:pt x="145" y="581"/>
                  <a:pt x="145" y="582"/>
                  <a:pt x="145" y="582"/>
                </a:cubicBezTo>
                <a:cubicBezTo>
                  <a:pt x="144" y="582"/>
                  <a:pt x="144" y="583"/>
                  <a:pt x="144" y="584"/>
                </a:cubicBezTo>
                <a:cubicBezTo>
                  <a:pt x="144" y="585"/>
                  <a:pt x="145" y="584"/>
                  <a:pt x="145" y="584"/>
                </a:cubicBezTo>
                <a:cubicBezTo>
                  <a:pt x="145" y="585"/>
                  <a:pt x="146" y="585"/>
                  <a:pt x="146" y="585"/>
                </a:cubicBezTo>
                <a:cubicBezTo>
                  <a:pt x="146" y="585"/>
                  <a:pt x="146" y="584"/>
                  <a:pt x="146" y="584"/>
                </a:cubicBezTo>
                <a:cubicBezTo>
                  <a:pt x="147" y="584"/>
                  <a:pt x="148" y="585"/>
                  <a:pt x="148" y="586"/>
                </a:cubicBezTo>
                <a:cubicBezTo>
                  <a:pt x="148" y="586"/>
                  <a:pt x="147" y="587"/>
                  <a:pt x="147" y="587"/>
                </a:cubicBezTo>
                <a:cubicBezTo>
                  <a:pt x="147" y="589"/>
                  <a:pt x="149" y="591"/>
                  <a:pt x="148" y="593"/>
                </a:cubicBezTo>
                <a:cubicBezTo>
                  <a:pt x="148" y="593"/>
                  <a:pt x="149" y="593"/>
                  <a:pt x="148" y="594"/>
                </a:cubicBezTo>
                <a:close/>
                <a:moveTo>
                  <a:pt x="149" y="557"/>
                </a:moveTo>
                <a:cubicBezTo>
                  <a:pt x="148" y="558"/>
                  <a:pt x="149" y="560"/>
                  <a:pt x="148" y="561"/>
                </a:cubicBezTo>
                <a:cubicBezTo>
                  <a:pt x="148" y="562"/>
                  <a:pt x="148" y="563"/>
                  <a:pt x="147" y="563"/>
                </a:cubicBezTo>
                <a:cubicBezTo>
                  <a:pt x="146" y="562"/>
                  <a:pt x="146" y="562"/>
                  <a:pt x="147" y="561"/>
                </a:cubicBezTo>
                <a:cubicBezTo>
                  <a:pt x="147" y="561"/>
                  <a:pt x="148" y="560"/>
                  <a:pt x="147" y="560"/>
                </a:cubicBezTo>
                <a:cubicBezTo>
                  <a:pt x="146" y="559"/>
                  <a:pt x="147" y="560"/>
                  <a:pt x="147" y="558"/>
                </a:cubicBezTo>
                <a:cubicBezTo>
                  <a:pt x="147" y="558"/>
                  <a:pt x="147" y="558"/>
                  <a:pt x="147" y="557"/>
                </a:cubicBezTo>
                <a:cubicBezTo>
                  <a:pt x="147" y="557"/>
                  <a:pt x="147" y="556"/>
                  <a:pt x="147" y="556"/>
                </a:cubicBezTo>
                <a:cubicBezTo>
                  <a:pt x="147" y="555"/>
                  <a:pt x="147" y="554"/>
                  <a:pt x="147" y="553"/>
                </a:cubicBezTo>
                <a:cubicBezTo>
                  <a:pt x="148" y="552"/>
                  <a:pt x="148" y="552"/>
                  <a:pt x="149" y="551"/>
                </a:cubicBezTo>
                <a:cubicBezTo>
                  <a:pt x="148" y="550"/>
                  <a:pt x="148" y="549"/>
                  <a:pt x="148" y="548"/>
                </a:cubicBezTo>
                <a:cubicBezTo>
                  <a:pt x="148" y="549"/>
                  <a:pt x="148" y="549"/>
                  <a:pt x="147" y="549"/>
                </a:cubicBezTo>
                <a:cubicBezTo>
                  <a:pt x="147" y="549"/>
                  <a:pt x="146" y="550"/>
                  <a:pt x="146" y="549"/>
                </a:cubicBezTo>
                <a:cubicBezTo>
                  <a:pt x="146" y="549"/>
                  <a:pt x="146" y="549"/>
                  <a:pt x="146" y="549"/>
                </a:cubicBezTo>
                <a:cubicBezTo>
                  <a:pt x="146" y="548"/>
                  <a:pt x="144" y="548"/>
                  <a:pt x="144" y="548"/>
                </a:cubicBezTo>
                <a:cubicBezTo>
                  <a:pt x="144" y="547"/>
                  <a:pt x="145" y="547"/>
                  <a:pt x="145" y="546"/>
                </a:cubicBezTo>
                <a:cubicBezTo>
                  <a:pt x="145" y="546"/>
                  <a:pt x="145" y="546"/>
                  <a:pt x="145" y="546"/>
                </a:cubicBezTo>
                <a:cubicBezTo>
                  <a:pt x="146" y="545"/>
                  <a:pt x="146" y="545"/>
                  <a:pt x="146" y="545"/>
                </a:cubicBezTo>
                <a:cubicBezTo>
                  <a:pt x="146" y="545"/>
                  <a:pt x="145" y="544"/>
                  <a:pt x="145" y="544"/>
                </a:cubicBezTo>
                <a:cubicBezTo>
                  <a:pt x="146" y="543"/>
                  <a:pt x="146" y="542"/>
                  <a:pt x="146" y="541"/>
                </a:cubicBezTo>
                <a:cubicBezTo>
                  <a:pt x="146" y="540"/>
                  <a:pt x="146" y="540"/>
                  <a:pt x="146" y="539"/>
                </a:cubicBezTo>
                <a:cubicBezTo>
                  <a:pt x="146" y="539"/>
                  <a:pt x="147" y="539"/>
                  <a:pt x="147" y="538"/>
                </a:cubicBezTo>
                <a:cubicBezTo>
                  <a:pt x="147" y="537"/>
                  <a:pt x="147" y="537"/>
                  <a:pt x="147" y="536"/>
                </a:cubicBezTo>
                <a:cubicBezTo>
                  <a:pt x="147" y="536"/>
                  <a:pt x="147" y="535"/>
                  <a:pt x="147" y="535"/>
                </a:cubicBezTo>
                <a:cubicBezTo>
                  <a:pt x="147" y="535"/>
                  <a:pt x="148" y="534"/>
                  <a:pt x="148" y="534"/>
                </a:cubicBezTo>
                <a:cubicBezTo>
                  <a:pt x="148" y="534"/>
                  <a:pt x="148" y="533"/>
                  <a:pt x="148" y="532"/>
                </a:cubicBezTo>
                <a:cubicBezTo>
                  <a:pt x="148" y="532"/>
                  <a:pt x="148" y="532"/>
                  <a:pt x="148" y="532"/>
                </a:cubicBezTo>
                <a:cubicBezTo>
                  <a:pt x="148" y="532"/>
                  <a:pt x="148" y="532"/>
                  <a:pt x="148" y="531"/>
                </a:cubicBezTo>
                <a:cubicBezTo>
                  <a:pt x="148" y="531"/>
                  <a:pt x="148" y="531"/>
                  <a:pt x="148" y="531"/>
                </a:cubicBezTo>
                <a:cubicBezTo>
                  <a:pt x="148" y="531"/>
                  <a:pt x="148" y="530"/>
                  <a:pt x="148" y="530"/>
                </a:cubicBezTo>
                <a:cubicBezTo>
                  <a:pt x="148" y="530"/>
                  <a:pt x="149" y="530"/>
                  <a:pt x="149" y="529"/>
                </a:cubicBezTo>
                <a:cubicBezTo>
                  <a:pt x="149" y="529"/>
                  <a:pt x="149" y="528"/>
                  <a:pt x="149" y="527"/>
                </a:cubicBezTo>
                <a:cubicBezTo>
                  <a:pt x="149" y="527"/>
                  <a:pt x="149" y="526"/>
                  <a:pt x="149" y="526"/>
                </a:cubicBezTo>
                <a:cubicBezTo>
                  <a:pt x="149" y="526"/>
                  <a:pt x="150" y="525"/>
                  <a:pt x="150" y="525"/>
                </a:cubicBezTo>
                <a:cubicBezTo>
                  <a:pt x="150" y="525"/>
                  <a:pt x="151" y="525"/>
                  <a:pt x="151" y="525"/>
                </a:cubicBezTo>
                <a:cubicBezTo>
                  <a:pt x="151" y="526"/>
                  <a:pt x="150" y="527"/>
                  <a:pt x="150" y="528"/>
                </a:cubicBezTo>
                <a:cubicBezTo>
                  <a:pt x="150" y="528"/>
                  <a:pt x="150" y="529"/>
                  <a:pt x="150" y="530"/>
                </a:cubicBezTo>
                <a:cubicBezTo>
                  <a:pt x="150" y="530"/>
                  <a:pt x="150" y="530"/>
                  <a:pt x="150" y="530"/>
                </a:cubicBezTo>
                <a:cubicBezTo>
                  <a:pt x="150" y="530"/>
                  <a:pt x="150" y="531"/>
                  <a:pt x="150" y="531"/>
                </a:cubicBezTo>
                <a:cubicBezTo>
                  <a:pt x="149" y="532"/>
                  <a:pt x="150" y="533"/>
                  <a:pt x="150" y="534"/>
                </a:cubicBezTo>
                <a:cubicBezTo>
                  <a:pt x="149" y="535"/>
                  <a:pt x="149" y="536"/>
                  <a:pt x="149" y="537"/>
                </a:cubicBezTo>
                <a:cubicBezTo>
                  <a:pt x="148" y="537"/>
                  <a:pt x="149" y="538"/>
                  <a:pt x="147" y="538"/>
                </a:cubicBezTo>
                <a:cubicBezTo>
                  <a:pt x="147" y="540"/>
                  <a:pt x="148" y="541"/>
                  <a:pt x="148" y="542"/>
                </a:cubicBezTo>
                <a:cubicBezTo>
                  <a:pt x="148" y="543"/>
                  <a:pt x="148" y="543"/>
                  <a:pt x="148" y="544"/>
                </a:cubicBezTo>
                <a:cubicBezTo>
                  <a:pt x="148" y="544"/>
                  <a:pt x="147" y="544"/>
                  <a:pt x="147" y="544"/>
                </a:cubicBezTo>
                <a:cubicBezTo>
                  <a:pt x="147" y="544"/>
                  <a:pt x="148" y="545"/>
                  <a:pt x="148" y="545"/>
                </a:cubicBezTo>
                <a:cubicBezTo>
                  <a:pt x="147" y="545"/>
                  <a:pt x="146" y="546"/>
                  <a:pt x="146" y="547"/>
                </a:cubicBezTo>
                <a:cubicBezTo>
                  <a:pt x="146" y="548"/>
                  <a:pt x="147" y="546"/>
                  <a:pt x="147" y="547"/>
                </a:cubicBezTo>
                <a:cubicBezTo>
                  <a:pt x="147" y="547"/>
                  <a:pt x="148" y="548"/>
                  <a:pt x="148" y="548"/>
                </a:cubicBezTo>
                <a:cubicBezTo>
                  <a:pt x="148" y="548"/>
                  <a:pt x="148" y="547"/>
                  <a:pt x="149" y="547"/>
                </a:cubicBezTo>
                <a:cubicBezTo>
                  <a:pt x="149" y="547"/>
                  <a:pt x="150" y="549"/>
                  <a:pt x="150" y="549"/>
                </a:cubicBezTo>
                <a:cubicBezTo>
                  <a:pt x="150" y="549"/>
                  <a:pt x="149" y="550"/>
                  <a:pt x="149" y="550"/>
                </a:cubicBezTo>
                <a:cubicBezTo>
                  <a:pt x="149" y="552"/>
                  <a:pt x="150" y="555"/>
                  <a:pt x="149" y="556"/>
                </a:cubicBezTo>
                <a:cubicBezTo>
                  <a:pt x="149" y="556"/>
                  <a:pt x="149" y="557"/>
                  <a:pt x="149" y="557"/>
                </a:cubicBezTo>
                <a:cubicBezTo>
                  <a:pt x="149" y="557"/>
                  <a:pt x="149" y="557"/>
                  <a:pt x="149" y="557"/>
                </a:cubicBezTo>
                <a:close/>
                <a:moveTo>
                  <a:pt x="154" y="631"/>
                </a:moveTo>
                <a:cubicBezTo>
                  <a:pt x="154" y="630"/>
                  <a:pt x="154" y="630"/>
                  <a:pt x="154" y="629"/>
                </a:cubicBezTo>
                <a:cubicBezTo>
                  <a:pt x="154" y="629"/>
                  <a:pt x="154" y="629"/>
                  <a:pt x="154" y="629"/>
                </a:cubicBezTo>
                <a:cubicBezTo>
                  <a:pt x="153" y="628"/>
                  <a:pt x="154" y="629"/>
                  <a:pt x="154" y="628"/>
                </a:cubicBezTo>
                <a:cubicBezTo>
                  <a:pt x="154" y="627"/>
                  <a:pt x="153" y="627"/>
                  <a:pt x="153" y="627"/>
                </a:cubicBezTo>
                <a:cubicBezTo>
                  <a:pt x="153" y="627"/>
                  <a:pt x="153" y="626"/>
                  <a:pt x="153" y="626"/>
                </a:cubicBezTo>
                <a:cubicBezTo>
                  <a:pt x="153" y="625"/>
                  <a:pt x="153" y="625"/>
                  <a:pt x="153" y="624"/>
                </a:cubicBezTo>
                <a:cubicBezTo>
                  <a:pt x="153" y="624"/>
                  <a:pt x="153" y="623"/>
                  <a:pt x="153" y="623"/>
                </a:cubicBezTo>
                <a:cubicBezTo>
                  <a:pt x="153" y="622"/>
                  <a:pt x="153" y="621"/>
                  <a:pt x="153" y="621"/>
                </a:cubicBezTo>
                <a:cubicBezTo>
                  <a:pt x="153" y="621"/>
                  <a:pt x="152" y="621"/>
                  <a:pt x="152" y="621"/>
                </a:cubicBezTo>
                <a:cubicBezTo>
                  <a:pt x="152" y="622"/>
                  <a:pt x="152" y="622"/>
                  <a:pt x="151" y="622"/>
                </a:cubicBezTo>
                <a:cubicBezTo>
                  <a:pt x="151" y="622"/>
                  <a:pt x="151" y="622"/>
                  <a:pt x="151" y="621"/>
                </a:cubicBezTo>
                <a:cubicBezTo>
                  <a:pt x="151" y="621"/>
                  <a:pt x="150" y="622"/>
                  <a:pt x="150" y="621"/>
                </a:cubicBezTo>
                <a:cubicBezTo>
                  <a:pt x="150" y="621"/>
                  <a:pt x="150" y="621"/>
                  <a:pt x="150" y="620"/>
                </a:cubicBezTo>
                <a:cubicBezTo>
                  <a:pt x="150" y="620"/>
                  <a:pt x="150" y="620"/>
                  <a:pt x="150" y="620"/>
                </a:cubicBezTo>
                <a:cubicBezTo>
                  <a:pt x="150" y="619"/>
                  <a:pt x="150" y="619"/>
                  <a:pt x="150" y="619"/>
                </a:cubicBezTo>
                <a:cubicBezTo>
                  <a:pt x="150" y="619"/>
                  <a:pt x="150" y="619"/>
                  <a:pt x="150" y="618"/>
                </a:cubicBezTo>
                <a:cubicBezTo>
                  <a:pt x="150" y="618"/>
                  <a:pt x="150" y="617"/>
                  <a:pt x="150" y="616"/>
                </a:cubicBezTo>
                <a:cubicBezTo>
                  <a:pt x="150" y="616"/>
                  <a:pt x="150" y="616"/>
                  <a:pt x="150" y="615"/>
                </a:cubicBezTo>
                <a:cubicBezTo>
                  <a:pt x="150" y="615"/>
                  <a:pt x="150" y="615"/>
                  <a:pt x="150" y="614"/>
                </a:cubicBezTo>
                <a:cubicBezTo>
                  <a:pt x="150" y="614"/>
                  <a:pt x="149" y="613"/>
                  <a:pt x="149" y="613"/>
                </a:cubicBezTo>
                <a:cubicBezTo>
                  <a:pt x="149" y="613"/>
                  <a:pt x="149" y="612"/>
                  <a:pt x="150" y="612"/>
                </a:cubicBezTo>
                <a:cubicBezTo>
                  <a:pt x="150" y="612"/>
                  <a:pt x="150" y="612"/>
                  <a:pt x="150" y="612"/>
                </a:cubicBezTo>
                <a:cubicBezTo>
                  <a:pt x="150" y="611"/>
                  <a:pt x="150" y="611"/>
                  <a:pt x="150" y="611"/>
                </a:cubicBezTo>
                <a:cubicBezTo>
                  <a:pt x="150" y="610"/>
                  <a:pt x="150" y="610"/>
                  <a:pt x="150" y="610"/>
                </a:cubicBezTo>
                <a:cubicBezTo>
                  <a:pt x="150" y="610"/>
                  <a:pt x="149" y="610"/>
                  <a:pt x="149" y="610"/>
                </a:cubicBezTo>
                <a:cubicBezTo>
                  <a:pt x="149" y="610"/>
                  <a:pt x="150" y="610"/>
                  <a:pt x="149" y="609"/>
                </a:cubicBezTo>
                <a:cubicBezTo>
                  <a:pt x="149" y="609"/>
                  <a:pt x="149" y="609"/>
                  <a:pt x="149" y="609"/>
                </a:cubicBezTo>
                <a:cubicBezTo>
                  <a:pt x="149" y="609"/>
                  <a:pt x="149" y="609"/>
                  <a:pt x="149" y="608"/>
                </a:cubicBezTo>
                <a:cubicBezTo>
                  <a:pt x="149" y="608"/>
                  <a:pt x="149" y="607"/>
                  <a:pt x="149" y="606"/>
                </a:cubicBezTo>
                <a:cubicBezTo>
                  <a:pt x="149" y="606"/>
                  <a:pt x="149" y="606"/>
                  <a:pt x="149" y="606"/>
                </a:cubicBezTo>
                <a:cubicBezTo>
                  <a:pt x="149" y="606"/>
                  <a:pt x="149" y="606"/>
                  <a:pt x="150" y="605"/>
                </a:cubicBezTo>
                <a:cubicBezTo>
                  <a:pt x="150" y="605"/>
                  <a:pt x="150" y="605"/>
                  <a:pt x="150" y="605"/>
                </a:cubicBezTo>
                <a:cubicBezTo>
                  <a:pt x="150" y="606"/>
                  <a:pt x="150" y="606"/>
                  <a:pt x="150" y="607"/>
                </a:cubicBezTo>
                <a:cubicBezTo>
                  <a:pt x="150" y="607"/>
                  <a:pt x="151" y="608"/>
                  <a:pt x="151" y="608"/>
                </a:cubicBezTo>
                <a:cubicBezTo>
                  <a:pt x="151" y="608"/>
                  <a:pt x="150" y="608"/>
                  <a:pt x="150" y="608"/>
                </a:cubicBezTo>
                <a:cubicBezTo>
                  <a:pt x="150" y="609"/>
                  <a:pt x="150" y="609"/>
                  <a:pt x="150" y="610"/>
                </a:cubicBezTo>
                <a:cubicBezTo>
                  <a:pt x="150" y="610"/>
                  <a:pt x="151" y="611"/>
                  <a:pt x="151" y="611"/>
                </a:cubicBezTo>
                <a:cubicBezTo>
                  <a:pt x="151" y="612"/>
                  <a:pt x="151" y="612"/>
                  <a:pt x="151" y="613"/>
                </a:cubicBezTo>
                <a:cubicBezTo>
                  <a:pt x="151" y="613"/>
                  <a:pt x="151" y="614"/>
                  <a:pt x="150" y="614"/>
                </a:cubicBezTo>
                <a:cubicBezTo>
                  <a:pt x="151" y="616"/>
                  <a:pt x="151" y="616"/>
                  <a:pt x="152" y="617"/>
                </a:cubicBezTo>
                <a:cubicBezTo>
                  <a:pt x="151" y="617"/>
                  <a:pt x="151" y="618"/>
                  <a:pt x="151" y="618"/>
                </a:cubicBezTo>
                <a:cubicBezTo>
                  <a:pt x="151" y="618"/>
                  <a:pt x="151" y="618"/>
                  <a:pt x="151" y="618"/>
                </a:cubicBezTo>
                <a:cubicBezTo>
                  <a:pt x="151" y="618"/>
                  <a:pt x="151" y="619"/>
                  <a:pt x="152" y="619"/>
                </a:cubicBezTo>
                <a:cubicBezTo>
                  <a:pt x="151" y="619"/>
                  <a:pt x="151" y="620"/>
                  <a:pt x="151" y="620"/>
                </a:cubicBezTo>
                <a:cubicBezTo>
                  <a:pt x="151" y="621"/>
                  <a:pt x="151" y="620"/>
                  <a:pt x="152" y="620"/>
                </a:cubicBezTo>
                <a:cubicBezTo>
                  <a:pt x="152" y="620"/>
                  <a:pt x="152" y="621"/>
                  <a:pt x="153" y="621"/>
                </a:cubicBezTo>
                <a:cubicBezTo>
                  <a:pt x="153" y="621"/>
                  <a:pt x="153" y="620"/>
                  <a:pt x="153" y="620"/>
                </a:cubicBezTo>
                <a:cubicBezTo>
                  <a:pt x="153" y="620"/>
                  <a:pt x="154" y="621"/>
                  <a:pt x="154" y="621"/>
                </a:cubicBezTo>
                <a:cubicBezTo>
                  <a:pt x="154" y="621"/>
                  <a:pt x="154" y="622"/>
                  <a:pt x="154" y="622"/>
                </a:cubicBezTo>
                <a:cubicBezTo>
                  <a:pt x="154" y="623"/>
                  <a:pt x="155" y="625"/>
                  <a:pt x="155" y="626"/>
                </a:cubicBezTo>
                <a:cubicBezTo>
                  <a:pt x="155" y="626"/>
                  <a:pt x="155" y="626"/>
                  <a:pt x="155" y="626"/>
                </a:cubicBezTo>
                <a:cubicBezTo>
                  <a:pt x="155" y="626"/>
                  <a:pt x="155" y="627"/>
                  <a:pt x="155" y="627"/>
                </a:cubicBezTo>
                <a:cubicBezTo>
                  <a:pt x="155" y="627"/>
                  <a:pt x="155" y="628"/>
                  <a:pt x="155" y="629"/>
                </a:cubicBezTo>
                <a:cubicBezTo>
                  <a:pt x="155" y="630"/>
                  <a:pt x="155" y="630"/>
                  <a:pt x="154" y="631"/>
                </a:cubicBezTo>
                <a:close/>
                <a:moveTo>
                  <a:pt x="157" y="678"/>
                </a:moveTo>
                <a:cubicBezTo>
                  <a:pt x="156" y="678"/>
                  <a:pt x="156" y="677"/>
                  <a:pt x="155" y="676"/>
                </a:cubicBezTo>
                <a:cubicBezTo>
                  <a:pt x="155" y="675"/>
                  <a:pt x="155" y="675"/>
                  <a:pt x="155" y="674"/>
                </a:cubicBezTo>
                <a:cubicBezTo>
                  <a:pt x="156" y="675"/>
                  <a:pt x="156" y="675"/>
                  <a:pt x="156" y="675"/>
                </a:cubicBezTo>
                <a:cubicBezTo>
                  <a:pt x="156" y="676"/>
                  <a:pt x="156" y="677"/>
                  <a:pt x="157" y="677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678"/>
                </a:move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501"/>
                </a:moveTo>
                <a:cubicBezTo>
                  <a:pt x="157" y="502"/>
                  <a:pt x="157" y="502"/>
                  <a:pt x="157" y="503"/>
                </a:cubicBezTo>
                <a:cubicBezTo>
                  <a:pt x="157" y="503"/>
                  <a:pt x="156" y="503"/>
                  <a:pt x="156" y="503"/>
                </a:cubicBezTo>
                <a:cubicBezTo>
                  <a:pt x="156" y="503"/>
                  <a:pt x="156" y="504"/>
                  <a:pt x="156" y="505"/>
                </a:cubicBezTo>
                <a:cubicBezTo>
                  <a:pt x="156" y="505"/>
                  <a:pt x="156" y="506"/>
                  <a:pt x="156" y="507"/>
                </a:cubicBezTo>
                <a:cubicBezTo>
                  <a:pt x="156" y="508"/>
                  <a:pt x="155" y="509"/>
                  <a:pt x="155" y="510"/>
                </a:cubicBezTo>
                <a:cubicBezTo>
                  <a:pt x="154" y="510"/>
                  <a:pt x="155" y="511"/>
                  <a:pt x="153" y="511"/>
                </a:cubicBezTo>
                <a:cubicBezTo>
                  <a:pt x="153" y="513"/>
                  <a:pt x="154" y="514"/>
                  <a:pt x="154" y="515"/>
                </a:cubicBezTo>
                <a:cubicBezTo>
                  <a:pt x="154" y="516"/>
                  <a:pt x="153" y="516"/>
                  <a:pt x="153" y="517"/>
                </a:cubicBezTo>
                <a:cubicBezTo>
                  <a:pt x="153" y="517"/>
                  <a:pt x="153" y="517"/>
                  <a:pt x="153" y="517"/>
                </a:cubicBezTo>
                <a:cubicBezTo>
                  <a:pt x="153" y="517"/>
                  <a:pt x="153" y="517"/>
                  <a:pt x="153" y="518"/>
                </a:cubicBezTo>
                <a:cubicBezTo>
                  <a:pt x="152" y="518"/>
                  <a:pt x="152" y="519"/>
                  <a:pt x="151" y="519"/>
                </a:cubicBezTo>
                <a:cubicBezTo>
                  <a:pt x="152" y="521"/>
                  <a:pt x="152" y="519"/>
                  <a:pt x="153" y="520"/>
                </a:cubicBezTo>
                <a:cubicBezTo>
                  <a:pt x="152" y="520"/>
                  <a:pt x="153" y="521"/>
                  <a:pt x="154" y="521"/>
                </a:cubicBezTo>
                <a:cubicBezTo>
                  <a:pt x="154" y="521"/>
                  <a:pt x="154" y="520"/>
                  <a:pt x="154" y="520"/>
                </a:cubicBezTo>
                <a:cubicBezTo>
                  <a:pt x="154" y="520"/>
                  <a:pt x="155" y="522"/>
                  <a:pt x="155" y="522"/>
                </a:cubicBezTo>
                <a:cubicBezTo>
                  <a:pt x="155" y="522"/>
                  <a:pt x="154" y="523"/>
                  <a:pt x="154" y="523"/>
                </a:cubicBezTo>
                <a:cubicBezTo>
                  <a:pt x="154" y="525"/>
                  <a:pt x="154" y="528"/>
                  <a:pt x="154" y="529"/>
                </a:cubicBezTo>
                <a:cubicBezTo>
                  <a:pt x="154" y="529"/>
                  <a:pt x="154" y="530"/>
                  <a:pt x="154" y="530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3" y="531"/>
                  <a:pt x="153" y="533"/>
                  <a:pt x="153" y="534"/>
                </a:cubicBezTo>
                <a:cubicBezTo>
                  <a:pt x="152" y="534"/>
                  <a:pt x="152" y="536"/>
                  <a:pt x="151" y="536"/>
                </a:cubicBezTo>
                <a:cubicBezTo>
                  <a:pt x="151" y="535"/>
                  <a:pt x="150" y="534"/>
                  <a:pt x="151" y="534"/>
                </a:cubicBezTo>
                <a:cubicBezTo>
                  <a:pt x="151" y="533"/>
                  <a:pt x="152" y="533"/>
                  <a:pt x="151" y="533"/>
                </a:cubicBezTo>
                <a:cubicBezTo>
                  <a:pt x="151" y="532"/>
                  <a:pt x="151" y="533"/>
                  <a:pt x="151" y="531"/>
                </a:cubicBezTo>
                <a:cubicBezTo>
                  <a:pt x="151" y="531"/>
                  <a:pt x="151" y="530"/>
                  <a:pt x="151" y="530"/>
                </a:cubicBezTo>
                <a:cubicBezTo>
                  <a:pt x="151" y="530"/>
                  <a:pt x="152" y="529"/>
                  <a:pt x="152" y="528"/>
                </a:cubicBezTo>
                <a:cubicBezTo>
                  <a:pt x="152" y="528"/>
                  <a:pt x="152" y="527"/>
                  <a:pt x="152" y="525"/>
                </a:cubicBezTo>
                <a:cubicBezTo>
                  <a:pt x="153" y="525"/>
                  <a:pt x="153" y="525"/>
                  <a:pt x="154" y="524"/>
                </a:cubicBezTo>
                <a:cubicBezTo>
                  <a:pt x="154" y="523"/>
                  <a:pt x="153" y="522"/>
                  <a:pt x="154" y="521"/>
                </a:cubicBezTo>
                <a:cubicBezTo>
                  <a:pt x="153" y="522"/>
                  <a:pt x="153" y="521"/>
                  <a:pt x="153" y="522"/>
                </a:cubicBezTo>
                <a:cubicBezTo>
                  <a:pt x="152" y="522"/>
                  <a:pt x="152" y="523"/>
                  <a:pt x="151" y="522"/>
                </a:cubicBezTo>
                <a:cubicBezTo>
                  <a:pt x="151" y="522"/>
                  <a:pt x="151" y="522"/>
                  <a:pt x="151" y="521"/>
                </a:cubicBezTo>
                <a:cubicBezTo>
                  <a:pt x="151" y="521"/>
                  <a:pt x="148" y="521"/>
                  <a:pt x="149" y="520"/>
                </a:cubicBezTo>
                <a:cubicBezTo>
                  <a:pt x="149" y="520"/>
                  <a:pt x="150" y="520"/>
                  <a:pt x="151" y="519"/>
                </a:cubicBezTo>
                <a:cubicBezTo>
                  <a:pt x="151" y="519"/>
                  <a:pt x="151" y="519"/>
                  <a:pt x="151" y="518"/>
                </a:cubicBezTo>
                <a:cubicBezTo>
                  <a:pt x="151" y="518"/>
                  <a:pt x="151" y="518"/>
                  <a:pt x="151" y="518"/>
                </a:cubicBezTo>
                <a:cubicBezTo>
                  <a:pt x="151" y="518"/>
                  <a:pt x="151" y="517"/>
                  <a:pt x="151" y="517"/>
                </a:cubicBezTo>
                <a:cubicBezTo>
                  <a:pt x="151" y="516"/>
                  <a:pt x="151" y="515"/>
                  <a:pt x="152" y="514"/>
                </a:cubicBezTo>
                <a:cubicBezTo>
                  <a:pt x="152" y="513"/>
                  <a:pt x="152" y="513"/>
                  <a:pt x="152" y="512"/>
                </a:cubicBezTo>
                <a:cubicBezTo>
                  <a:pt x="152" y="512"/>
                  <a:pt x="153" y="511"/>
                  <a:pt x="153" y="511"/>
                </a:cubicBezTo>
                <a:cubicBezTo>
                  <a:pt x="153" y="510"/>
                  <a:pt x="153" y="509"/>
                  <a:pt x="153" y="509"/>
                </a:cubicBezTo>
                <a:cubicBezTo>
                  <a:pt x="153" y="508"/>
                  <a:pt x="153" y="508"/>
                  <a:pt x="153" y="508"/>
                </a:cubicBezTo>
                <a:cubicBezTo>
                  <a:pt x="153" y="508"/>
                  <a:pt x="154" y="507"/>
                  <a:pt x="154" y="507"/>
                </a:cubicBezTo>
                <a:cubicBezTo>
                  <a:pt x="154" y="507"/>
                  <a:pt x="154" y="506"/>
                  <a:pt x="154" y="505"/>
                </a:cubicBezTo>
                <a:cubicBezTo>
                  <a:pt x="154" y="505"/>
                  <a:pt x="154" y="505"/>
                  <a:pt x="154" y="505"/>
                </a:cubicBezTo>
                <a:cubicBezTo>
                  <a:pt x="154" y="505"/>
                  <a:pt x="154" y="504"/>
                  <a:pt x="154" y="504"/>
                </a:cubicBezTo>
                <a:cubicBezTo>
                  <a:pt x="154" y="504"/>
                  <a:pt x="155" y="504"/>
                  <a:pt x="155" y="504"/>
                </a:cubicBezTo>
                <a:cubicBezTo>
                  <a:pt x="155" y="504"/>
                  <a:pt x="155" y="503"/>
                  <a:pt x="155" y="503"/>
                </a:cubicBezTo>
                <a:cubicBezTo>
                  <a:pt x="155" y="503"/>
                  <a:pt x="155" y="503"/>
                  <a:pt x="155" y="502"/>
                </a:cubicBezTo>
                <a:cubicBezTo>
                  <a:pt x="155" y="502"/>
                  <a:pt x="156" y="501"/>
                  <a:pt x="155" y="500"/>
                </a:cubicBezTo>
                <a:cubicBezTo>
                  <a:pt x="156" y="500"/>
                  <a:pt x="156" y="499"/>
                  <a:pt x="156" y="499"/>
                </a:cubicBezTo>
                <a:cubicBezTo>
                  <a:pt x="156" y="499"/>
                  <a:pt x="157" y="499"/>
                  <a:pt x="157" y="498"/>
                </a:cubicBezTo>
                <a:cubicBezTo>
                  <a:pt x="157" y="498"/>
                  <a:pt x="157" y="498"/>
                  <a:pt x="157" y="498"/>
                </a:cubicBezTo>
                <a:cubicBezTo>
                  <a:pt x="158" y="499"/>
                  <a:pt x="157" y="500"/>
                  <a:pt x="157" y="501"/>
                </a:cubicBezTo>
                <a:close/>
                <a:moveTo>
                  <a:pt x="158" y="454"/>
                </a:moveTo>
                <a:cubicBezTo>
                  <a:pt x="157" y="455"/>
                  <a:pt x="157" y="454"/>
                  <a:pt x="157" y="454"/>
                </a:cubicBezTo>
                <a:cubicBezTo>
                  <a:pt x="157" y="454"/>
                  <a:pt x="157" y="454"/>
                  <a:pt x="157" y="455"/>
                </a:cubicBezTo>
                <a:cubicBezTo>
                  <a:pt x="157" y="455"/>
                  <a:pt x="156" y="455"/>
                  <a:pt x="156" y="455"/>
                </a:cubicBezTo>
                <a:cubicBezTo>
                  <a:pt x="156" y="455"/>
                  <a:pt x="156" y="456"/>
                  <a:pt x="156" y="456"/>
                </a:cubicBezTo>
                <a:cubicBezTo>
                  <a:pt x="156" y="457"/>
                  <a:pt x="156" y="457"/>
                  <a:pt x="156" y="458"/>
                </a:cubicBezTo>
                <a:cubicBezTo>
                  <a:pt x="156" y="458"/>
                  <a:pt x="156" y="458"/>
                  <a:pt x="156" y="458"/>
                </a:cubicBezTo>
                <a:cubicBezTo>
                  <a:pt x="156" y="459"/>
                  <a:pt x="156" y="459"/>
                  <a:pt x="156" y="459"/>
                </a:cubicBezTo>
                <a:cubicBezTo>
                  <a:pt x="156" y="459"/>
                  <a:pt x="155" y="459"/>
                  <a:pt x="155" y="459"/>
                </a:cubicBezTo>
                <a:cubicBezTo>
                  <a:pt x="155" y="459"/>
                  <a:pt x="155" y="459"/>
                  <a:pt x="155" y="459"/>
                </a:cubicBezTo>
                <a:cubicBezTo>
                  <a:pt x="155" y="460"/>
                  <a:pt x="155" y="460"/>
                  <a:pt x="155" y="460"/>
                </a:cubicBezTo>
                <a:cubicBezTo>
                  <a:pt x="155" y="460"/>
                  <a:pt x="155" y="461"/>
                  <a:pt x="155" y="461"/>
                </a:cubicBezTo>
                <a:cubicBezTo>
                  <a:pt x="154" y="461"/>
                  <a:pt x="154" y="461"/>
                  <a:pt x="154" y="461"/>
                </a:cubicBezTo>
                <a:cubicBezTo>
                  <a:pt x="153" y="461"/>
                  <a:pt x="153" y="461"/>
                  <a:pt x="153" y="462"/>
                </a:cubicBezTo>
                <a:cubicBezTo>
                  <a:pt x="153" y="462"/>
                  <a:pt x="153" y="462"/>
                  <a:pt x="153" y="463"/>
                </a:cubicBezTo>
                <a:cubicBezTo>
                  <a:pt x="153" y="463"/>
                  <a:pt x="153" y="464"/>
                  <a:pt x="152" y="464"/>
                </a:cubicBezTo>
                <a:cubicBezTo>
                  <a:pt x="152" y="463"/>
                  <a:pt x="150" y="464"/>
                  <a:pt x="150" y="463"/>
                </a:cubicBezTo>
                <a:cubicBezTo>
                  <a:pt x="150" y="462"/>
                  <a:pt x="149" y="463"/>
                  <a:pt x="149" y="463"/>
                </a:cubicBezTo>
                <a:cubicBezTo>
                  <a:pt x="148" y="462"/>
                  <a:pt x="151" y="462"/>
                  <a:pt x="152" y="463"/>
                </a:cubicBezTo>
                <a:cubicBezTo>
                  <a:pt x="152" y="462"/>
                  <a:pt x="152" y="461"/>
                  <a:pt x="153" y="460"/>
                </a:cubicBezTo>
                <a:cubicBezTo>
                  <a:pt x="153" y="459"/>
                  <a:pt x="152" y="460"/>
                  <a:pt x="152" y="459"/>
                </a:cubicBezTo>
                <a:cubicBezTo>
                  <a:pt x="152" y="459"/>
                  <a:pt x="152" y="458"/>
                  <a:pt x="152" y="458"/>
                </a:cubicBezTo>
                <a:cubicBezTo>
                  <a:pt x="153" y="458"/>
                  <a:pt x="153" y="458"/>
                  <a:pt x="153" y="457"/>
                </a:cubicBezTo>
                <a:cubicBezTo>
                  <a:pt x="153" y="457"/>
                  <a:pt x="153" y="456"/>
                  <a:pt x="153" y="456"/>
                </a:cubicBezTo>
                <a:cubicBezTo>
                  <a:pt x="153" y="456"/>
                  <a:pt x="154" y="456"/>
                  <a:pt x="154" y="456"/>
                </a:cubicBezTo>
                <a:cubicBezTo>
                  <a:pt x="154" y="456"/>
                  <a:pt x="155" y="456"/>
                  <a:pt x="155" y="455"/>
                </a:cubicBezTo>
                <a:cubicBezTo>
                  <a:pt x="155" y="455"/>
                  <a:pt x="155" y="455"/>
                  <a:pt x="155" y="454"/>
                </a:cubicBezTo>
                <a:cubicBezTo>
                  <a:pt x="155" y="454"/>
                  <a:pt x="156" y="454"/>
                  <a:pt x="156" y="454"/>
                </a:cubicBezTo>
                <a:cubicBezTo>
                  <a:pt x="156" y="453"/>
                  <a:pt x="156" y="452"/>
                  <a:pt x="157" y="452"/>
                </a:cubicBezTo>
                <a:cubicBezTo>
                  <a:pt x="157" y="451"/>
                  <a:pt x="158" y="451"/>
                  <a:pt x="158" y="451"/>
                </a:cubicBezTo>
                <a:cubicBezTo>
                  <a:pt x="158" y="451"/>
                  <a:pt x="158" y="452"/>
                  <a:pt x="158" y="453"/>
                </a:cubicBezTo>
                <a:cubicBezTo>
                  <a:pt x="158" y="453"/>
                  <a:pt x="158" y="454"/>
                  <a:pt x="158" y="454"/>
                </a:cubicBezTo>
                <a:close/>
                <a:moveTo>
                  <a:pt x="159" y="682"/>
                </a:moveTo>
                <a:cubicBezTo>
                  <a:pt x="160" y="682"/>
                  <a:pt x="160" y="682"/>
                  <a:pt x="160" y="683"/>
                </a:cubicBezTo>
                <a:cubicBezTo>
                  <a:pt x="160" y="683"/>
                  <a:pt x="160" y="683"/>
                  <a:pt x="160" y="683"/>
                </a:cubicBezTo>
                <a:cubicBezTo>
                  <a:pt x="160" y="683"/>
                  <a:pt x="159" y="684"/>
                  <a:pt x="159" y="682"/>
                </a:cubicBezTo>
                <a:close/>
                <a:moveTo>
                  <a:pt x="170" y="661"/>
                </a:moveTo>
                <a:cubicBezTo>
                  <a:pt x="170" y="662"/>
                  <a:pt x="172" y="665"/>
                  <a:pt x="171" y="666"/>
                </a:cubicBezTo>
                <a:cubicBezTo>
                  <a:pt x="170" y="666"/>
                  <a:pt x="168" y="660"/>
                  <a:pt x="170" y="661"/>
                </a:cubicBezTo>
                <a:close/>
                <a:moveTo>
                  <a:pt x="173" y="673"/>
                </a:moveTo>
                <a:cubicBezTo>
                  <a:pt x="173" y="670"/>
                  <a:pt x="171" y="670"/>
                  <a:pt x="171" y="667"/>
                </a:cubicBezTo>
                <a:cubicBezTo>
                  <a:pt x="172" y="667"/>
                  <a:pt x="172" y="667"/>
                  <a:pt x="172" y="667"/>
                </a:cubicBezTo>
                <a:cubicBezTo>
                  <a:pt x="171" y="668"/>
                  <a:pt x="173" y="668"/>
                  <a:pt x="173" y="668"/>
                </a:cubicBezTo>
                <a:cubicBezTo>
                  <a:pt x="173" y="669"/>
                  <a:pt x="173" y="669"/>
                  <a:pt x="173" y="670"/>
                </a:cubicBezTo>
                <a:cubicBezTo>
                  <a:pt x="174" y="670"/>
                  <a:pt x="174" y="671"/>
                  <a:pt x="174" y="673"/>
                </a:cubicBezTo>
                <a:cubicBezTo>
                  <a:pt x="175" y="674"/>
                  <a:pt x="176" y="675"/>
                  <a:pt x="176" y="677"/>
                </a:cubicBezTo>
                <a:cubicBezTo>
                  <a:pt x="175" y="676"/>
                  <a:pt x="175" y="673"/>
                  <a:pt x="173" y="673"/>
                </a:cubicBezTo>
                <a:close/>
                <a:moveTo>
                  <a:pt x="183" y="715"/>
                </a:moveTo>
                <a:cubicBezTo>
                  <a:pt x="183" y="715"/>
                  <a:pt x="183" y="715"/>
                  <a:pt x="183" y="716"/>
                </a:cubicBezTo>
                <a:cubicBezTo>
                  <a:pt x="184" y="716"/>
                  <a:pt x="184" y="717"/>
                  <a:pt x="184" y="717"/>
                </a:cubicBezTo>
                <a:cubicBezTo>
                  <a:pt x="184" y="717"/>
                  <a:pt x="184" y="717"/>
                  <a:pt x="184" y="717"/>
                </a:cubicBezTo>
                <a:cubicBezTo>
                  <a:pt x="184" y="717"/>
                  <a:pt x="183" y="716"/>
                  <a:pt x="183" y="715"/>
                </a:cubicBezTo>
                <a:close/>
                <a:moveTo>
                  <a:pt x="187" y="721"/>
                </a:moveTo>
                <a:cubicBezTo>
                  <a:pt x="187" y="721"/>
                  <a:pt x="187" y="721"/>
                  <a:pt x="188" y="721"/>
                </a:cubicBezTo>
                <a:cubicBezTo>
                  <a:pt x="187" y="721"/>
                  <a:pt x="187" y="721"/>
                  <a:pt x="187" y="721"/>
                </a:cubicBezTo>
                <a:close/>
                <a:moveTo>
                  <a:pt x="200" y="706"/>
                </a:moveTo>
                <a:cubicBezTo>
                  <a:pt x="199" y="706"/>
                  <a:pt x="199" y="706"/>
                  <a:pt x="199" y="705"/>
                </a:cubicBezTo>
                <a:cubicBezTo>
                  <a:pt x="200" y="705"/>
                  <a:pt x="201" y="705"/>
                  <a:pt x="200" y="706"/>
                </a:cubicBezTo>
                <a:close/>
                <a:moveTo>
                  <a:pt x="200" y="704"/>
                </a:moveTo>
                <a:cubicBezTo>
                  <a:pt x="200" y="704"/>
                  <a:pt x="200" y="704"/>
                  <a:pt x="200" y="703"/>
                </a:cubicBezTo>
                <a:cubicBezTo>
                  <a:pt x="200" y="703"/>
                  <a:pt x="200" y="703"/>
                  <a:pt x="200" y="703"/>
                </a:cubicBezTo>
                <a:cubicBezTo>
                  <a:pt x="200" y="704"/>
                  <a:pt x="200" y="704"/>
                  <a:pt x="201" y="704"/>
                </a:cubicBezTo>
                <a:cubicBezTo>
                  <a:pt x="201" y="704"/>
                  <a:pt x="201" y="704"/>
                  <a:pt x="201" y="704"/>
                </a:cubicBezTo>
                <a:cubicBezTo>
                  <a:pt x="201" y="704"/>
                  <a:pt x="200" y="704"/>
                  <a:pt x="200" y="704"/>
                </a:cubicBezTo>
                <a:close/>
                <a:moveTo>
                  <a:pt x="202" y="708"/>
                </a:moveTo>
                <a:cubicBezTo>
                  <a:pt x="202" y="707"/>
                  <a:pt x="202" y="707"/>
                  <a:pt x="202" y="706"/>
                </a:cubicBezTo>
                <a:cubicBezTo>
                  <a:pt x="202" y="707"/>
                  <a:pt x="202" y="707"/>
                  <a:pt x="203" y="708"/>
                </a:cubicBezTo>
                <a:cubicBezTo>
                  <a:pt x="202" y="708"/>
                  <a:pt x="202" y="709"/>
                  <a:pt x="202" y="708"/>
                </a:cubicBezTo>
                <a:close/>
                <a:moveTo>
                  <a:pt x="206" y="713"/>
                </a:moveTo>
                <a:cubicBezTo>
                  <a:pt x="205" y="713"/>
                  <a:pt x="205" y="712"/>
                  <a:pt x="205" y="711"/>
                </a:cubicBezTo>
                <a:cubicBezTo>
                  <a:pt x="205" y="711"/>
                  <a:pt x="205" y="711"/>
                  <a:pt x="205" y="711"/>
                </a:cubicBezTo>
                <a:cubicBezTo>
                  <a:pt x="205" y="712"/>
                  <a:pt x="206" y="712"/>
                  <a:pt x="206" y="713"/>
                </a:cubicBezTo>
                <a:cubicBezTo>
                  <a:pt x="206" y="713"/>
                  <a:pt x="206" y="713"/>
                  <a:pt x="206" y="713"/>
                </a:cubicBezTo>
                <a:close/>
                <a:moveTo>
                  <a:pt x="234" y="739"/>
                </a:moveTo>
                <a:cubicBezTo>
                  <a:pt x="233" y="739"/>
                  <a:pt x="233" y="737"/>
                  <a:pt x="232" y="736"/>
                </a:cubicBezTo>
                <a:cubicBezTo>
                  <a:pt x="232" y="736"/>
                  <a:pt x="232" y="736"/>
                  <a:pt x="231" y="737"/>
                </a:cubicBezTo>
                <a:cubicBezTo>
                  <a:pt x="231" y="736"/>
                  <a:pt x="231" y="736"/>
                  <a:pt x="230" y="736"/>
                </a:cubicBezTo>
                <a:cubicBezTo>
                  <a:pt x="230" y="735"/>
                  <a:pt x="230" y="735"/>
                  <a:pt x="230" y="734"/>
                </a:cubicBezTo>
                <a:cubicBezTo>
                  <a:pt x="230" y="734"/>
                  <a:pt x="230" y="734"/>
                  <a:pt x="229" y="734"/>
                </a:cubicBezTo>
                <a:cubicBezTo>
                  <a:pt x="229" y="734"/>
                  <a:pt x="229" y="734"/>
                  <a:pt x="229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7" y="732"/>
                  <a:pt x="226" y="732"/>
                  <a:pt x="226" y="731"/>
                </a:cubicBezTo>
                <a:cubicBezTo>
                  <a:pt x="226" y="731"/>
                  <a:pt x="226" y="731"/>
                  <a:pt x="226" y="731"/>
                </a:cubicBezTo>
                <a:cubicBezTo>
                  <a:pt x="226" y="731"/>
                  <a:pt x="225" y="731"/>
                  <a:pt x="225" y="730"/>
                </a:cubicBezTo>
                <a:cubicBezTo>
                  <a:pt x="225" y="729"/>
                  <a:pt x="225" y="729"/>
                  <a:pt x="224" y="728"/>
                </a:cubicBezTo>
                <a:cubicBezTo>
                  <a:pt x="225" y="728"/>
                  <a:pt x="226" y="728"/>
                  <a:pt x="226" y="729"/>
                </a:cubicBezTo>
                <a:cubicBezTo>
                  <a:pt x="227" y="730"/>
                  <a:pt x="228" y="730"/>
                  <a:pt x="229" y="731"/>
                </a:cubicBezTo>
                <a:cubicBezTo>
                  <a:pt x="229" y="732"/>
                  <a:pt x="231" y="732"/>
                  <a:pt x="230" y="734"/>
                </a:cubicBezTo>
                <a:cubicBezTo>
                  <a:pt x="231" y="734"/>
                  <a:pt x="231" y="734"/>
                  <a:pt x="232" y="735"/>
                </a:cubicBezTo>
                <a:cubicBezTo>
                  <a:pt x="232" y="735"/>
                  <a:pt x="233" y="735"/>
                  <a:pt x="233" y="736"/>
                </a:cubicBezTo>
                <a:cubicBezTo>
                  <a:pt x="234" y="736"/>
                  <a:pt x="234" y="737"/>
                  <a:pt x="234" y="738"/>
                </a:cubicBezTo>
                <a:cubicBezTo>
                  <a:pt x="234" y="738"/>
                  <a:pt x="234" y="739"/>
                  <a:pt x="234" y="739"/>
                </a:cubicBezTo>
                <a:close/>
                <a:moveTo>
                  <a:pt x="254" y="745"/>
                </a:moveTo>
                <a:cubicBezTo>
                  <a:pt x="253" y="745"/>
                  <a:pt x="253" y="743"/>
                  <a:pt x="252" y="743"/>
                </a:cubicBezTo>
                <a:cubicBezTo>
                  <a:pt x="252" y="742"/>
                  <a:pt x="254" y="744"/>
                  <a:pt x="254" y="745"/>
                </a:cubicBezTo>
                <a:close/>
                <a:moveTo>
                  <a:pt x="253" y="751"/>
                </a:moveTo>
                <a:cubicBezTo>
                  <a:pt x="253" y="751"/>
                  <a:pt x="252" y="751"/>
                  <a:pt x="252" y="751"/>
                </a:cubicBezTo>
                <a:cubicBezTo>
                  <a:pt x="252" y="749"/>
                  <a:pt x="251" y="749"/>
                  <a:pt x="250" y="747"/>
                </a:cubicBezTo>
                <a:cubicBezTo>
                  <a:pt x="250" y="747"/>
                  <a:pt x="249" y="746"/>
                  <a:pt x="249" y="746"/>
                </a:cubicBezTo>
                <a:cubicBezTo>
                  <a:pt x="248" y="744"/>
                  <a:pt x="247" y="743"/>
                  <a:pt x="245" y="742"/>
                </a:cubicBezTo>
                <a:cubicBezTo>
                  <a:pt x="245" y="740"/>
                  <a:pt x="243" y="739"/>
                  <a:pt x="242" y="738"/>
                </a:cubicBezTo>
                <a:cubicBezTo>
                  <a:pt x="242" y="737"/>
                  <a:pt x="244" y="738"/>
                  <a:pt x="244" y="739"/>
                </a:cubicBezTo>
                <a:cubicBezTo>
                  <a:pt x="246" y="739"/>
                  <a:pt x="246" y="741"/>
                  <a:pt x="248" y="741"/>
                </a:cubicBezTo>
                <a:cubicBezTo>
                  <a:pt x="248" y="741"/>
                  <a:pt x="248" y="742"/>
                  <a:pt x="249" y="742"/>
                </a:cubicBezTo>
                <a:cubicBezTo>
                  <a:pt x="249" y="742"/>
                  <a:pt x="250" y="743"/>
                  <a:pt x="250" y="743"/>
                </a:cubicBezTo>
                <a:cubicBezTo>
                  <a:pt x="250" y="743"/>
                  <a:pt x="249" y="744"/>
                  <a:pt x="250" y="744"/>
                </a:cubicBezTo>
                <a:cubicBezTo>
                  <a:pt x="250" y="745"/>
                  <a:pt x="251" y="745"/>
                  <a:pt x="251" y="745"/>
                </a:cubicBezTo>
                <a:cubicBezTo>
                  <a:pt x="251" y="746"/>
                  <a:pt x="251" y="748"/>
                  <a:pt x="253" y="747"/>
                </a:cubicBezTo>
                <a:cubicBezTo>
                  <a:pt x="255" y="748"/>
                  <a:pt x="253" y="749"/>
                  <a:pt x="253" y="751"/>
                </a:cubicBezTo>
                <a:close/>
                <a:moveTo>
                  <a:pt x="257" y="754"/>
                </a:moveTo>
                <a:cubicBezTo>
                  <a:pt x="255" y="753"/>
                  <a:pt x="256" y="751"/>
                  <a:pt x="257" y="750"/>
                </a:cubicBezTo>
                <a:cubicBezTo>
                  <a:pt x="258" y="751"/>
                  <a:pt x="261" y="752"/>
                  <a:pt x="261" y="754"/>
                </a:cubicBezTo>
                <a:cubicBezTo>
                  <a:pt x="260" y="754"/>
                  <a:pt x="260" y="753"/>
                  <a:pt x="260" y="752"/>
                </a:cubicBezTo>
                <a:cubicBezTo>
                  <a:pt x="258" y="753"/>
                  <a:pt x="259" y="754"/>
                  <a:pt x="257" y="754"/>
                </a:cubicBezTo>
                <a:close/>
                <a:moveTo>
                  <a:pt x="260" y="758"/>
                </a:moveTo>
                <a:cubicBezTo>
                  <a:pt x="260" y="757"/>
                  <a:pt x="259" y="757"/>
                  <a:pt x="258" y="756"/>
                </a:cubicBezTo>
                <a:cubicBezTo>
                  <a:pt x="259" y="755"/>
                  <a:pt x="262" y="757"/>
                  <a:pt x="262" y="759"/>
                </a:cubicBezTo>
                <a:cubicBezTo>
                  <a:pt x="261" y="759"/>
                  <a:pt x="260" y="758"/>
                  <a:pt x="260" y="758"/>
                </a:cubicBezTo>
                <a:close/>
                <a:moveTo>
                  <a:pt x="261" y="755"/>
                </a:moveTo>
                <a:cubicBezTo>
                  <a:pt x="261" y="755"/>
                  <a:pt x="263" y="754"/>
                  <a:pt x="263" y="754"/>
                </a:cubicBezTo>
                <a:cubicBezTo>
                  <a:pt x="264" y="755"/>
                  <a:pt x="264" y="756"/>
                  <a:pt x="264" y="756"/>
                </a:cubicBezTo>
                <a:cubicBezTo>
                  <a:pt x="265" y="756"/>
                  <a:pt x="266" y="756"/>
                  <a:pt x="267" y="757"/>
                </a:cubicBezTo>
                <a:cubicBezTo>
                  <a:pt x="267" y="757"/>
                  <a:pt x="267" y="758"/>
                  <a:pt x="267" y="758"/>
                </a:cubicBezTo>
                <a:cubicBezTo>
                  <a:pt x="268" y="759"/>
                  <a:pt x="268" y="759"/>
                  <a:pt x="268" y="760"/>
                </a:cubicBezTo>
                <a:cubicBezTo>
                  <a:pt x="265" y="759"/>
                  <a:pt x="264" y="756"/>
                  <a:pt x="261" y="755"/>
                </a:cubicBezTo>
                <a:close/>
                <a:moveTo>
                  <a:pt x="287" y="774"/>
                </a:moveTo>
                <a:cubicBezTo>
                  <a:pt x="286" y="774"/>
                  <a:pt x="286" y="774"/>
                  <a:pt x="286" y="774"/>
                </a:cubicBezTo>
                <a:cubicBezTo>
                  <a:pt x="285" y="774"/>
                  <a:pt x="284" y="773"/>
                  <a:pt x="284" y="773"/>
                </a:cubicBezTo>
                <a:cubicBezTo>
                  <a:pt x="283" y="772"/>
                  <a:pt x="283" y="772"/>
                  <a:pt x="283" y="772"/>
                </a:cubicBezTo>
                <a:cubicBezTo>
                  <a:pt x="283" y="772"/>
                  <a:pt x="282" y="772"/>
                  <a:pt x="282" y="772"/>
                </a:cubicBezTo>
                <a:cubicBezTo>
                  <a:pt x="282" y="771"/>
                  <a:pt x="282" y="771"/>
                  <a:pt x="281" y="771"/>
                </a:cubicBezTo>
                <a:cubicBezTo>
                  <a:pt x="281" y="770"/>
                  <a:pt x="279" y="770"/>
                  <a:pt x="279" y="769"/>
                </a:cubicBezTo>
                <a:cubicBezTo>
                  <a:pt x="278" y="768"/>
                  <a:pt x="276" y="768"/>
                  <a:pt x="277" y="767"/>
                </a:cubicBezTo>
                <a:cubicBezTo>
                  <a:pt x="277" y="767"/>
                  <a:pt x="278" y="767"/>
                  <a:pt x="279" y="767"/>
                </a:cubicBezTo>
                <a:cubicBezTo>
                  <a:pt x="279" y="768"/>
                  <a:pt x="279" y="768"/>
                  <a:pt x="279" y="768"/>
                </a:cubicBezTo>
                <a:cubicBezTo>
                  <a:pt x="279" y="769"/>
                  <a:pt x="280" y="768"/>
                  <a:pt x="280" y="768"/>
                </a:cubicBezTo>
                <a:cubicBezTo>
                  <a:pt x="280" y="768"/>
                  <a:pt x="280" y="769"/>
                  <a:pt x="280" y="769"/>
                </a:cubicBezTo>
                <a:cubicBezTo>
                  <a:pt x="280" y="769"/>
                  <a:pt x="281" y="769"/>
                  <a:pt x="281" y="769"/>
                </a:cubicBezTo>
                <a:cubicBezTo>
                  <a:pt x="282" y="769"/>
                  <a:pt x="282" y="770"/>
                  <a:pt x="282" y="770"/>
                </a:cubicBezTo>
                <a:cubicBezTo>
                  <a:pt x="283" y="770"/>
                  <a:pt x="283" y="771"/>
                  <a:pt x="283" y="772"/>
                </a:cubicBezTo>
                <a:cubicBezTo>
                  <a:pt x="284" y="772"/>
                  <a:pt x="285" y="773"/>
                  <a:pt x="285" y="773"/>
                </a:cubicBezTo>
                <a:cubicBezTo>
                  <a:pt x="285" y="773"/>
                  <a:pt x="286" y="773"/>
                  <a:pt x="286" y="773"/>
                </a:cubicBezTo>
                <a:cubicBezTo>
                  <a:pt x="286" y="773"/>
                  <a:pt x="286" y="774"/>
                  <a:pt x="287" y="774"/>
                </a:cubicBezTo>
                <a:close/>
                <a:moveTo>
                  <a:pt x="41" y="386"/>
                </a:moveTo>
                <a:cubicBezTo>
                  <a:pt x="48" y="388"/>
                  <a:pt x="55" y="386"/>
                  <a:pt x="61" y="382"/>
                </a:cubicBezTo>
                <a:cubicBezTo>
                  <a:pt x="60" y="382"/>
                  <a:pt x="63" y="388"/>
                  <a:pt x="63" y="389"/>
                </a:cubicBezTo>
                <a:cubicBezTo>
                  <a:pt x="68" y="395"/>
                  <a:pt x="70" y="398"/>
                  <a:pt x="78" y="400"/>
                </a:cubicBezTo>
                <a:cubicBezTo>
                  <a:pt x="91" y="403"/>
                  <a:pt x="105" y="391"/>
                  <a:pt x="113" y="379"/>
                </a:cubicBezTo>
                <a:cubicBezTo>
                  <a:pt x="121" y="366"/>
                  <a:pt x="114" y="355"/>
                  <a:pt x="114" y="355"/>
                </a:cubicBezTo>
                <a:cubicBezTo>
                  <a:pt x="125" y="349"/>
                  <a:pt x="126" y="340"/>
                  <a:pt x="126" y="340"/>
                </a:cubicBezTo>
                <a:cubicBezTo>
                  <a:pt x="127" y="338"/>
                  <a:pt x="127" y="338"/>
                  <a:pt x="127" y="337"/>
                </a:cubicBezTo>
                <a:cubicBezTo>
                  <a:pt x="128" y="334"/>
                  <a:pt x="128" y="331"/>
                  <a:pt x="128" y="330"/>
                </a:cubicBezTo>
                <a:cubicBezTo>
                  <a:pt x="128" y="329"/>
                  <a:pt x="128" y="329"/>
                  <a:pt x="128" y="329"/>
                </a:cubicBezTo>
                <a:cubicBezTo>
                  <a:pt x="128" y="328"/>
                  <a:pt x="128" y="327"/>
                  <a:pt x="128" y="326"/>
                </a:cubicBezTo>
                <a:cubicBezTo>
                  <a:pt x="128" y="326"/>
                  <a:pt x="128" y="326"/>
                  <a:pt x="128" y="326"/>
                </a:cubicBezTo>
                <a:cubicBezTo>
                  <a:pt x="128" y="325"/>
                  <a:pt x="128" y="325"/>
                  <a:pt x="128" y="324"/>
                </a:cubicBezTo>
                <a:cubicBezTo>
                  <a:pt x="127" y="323"/>
                  <a:pt x="127" y="322"/>
                  <a:pt x="127" y="320"/>
                </a:cubicBezTo>
                <a:cubicBezTo>
                  <a:pt x="127" y="320"/>
                  <a:pt x="127" y="319"/>
                  <a:pt x="127" y="318"/>
                </a:cubicBezTo>
                <a:cubicBezTo>
                  <a:pt x="127" y="318"/>
                  <a:pt x="126" y="316"/>
                  <a:pt x="126" y="316"/>
                </a:cubicBezTo>
                <a:cubicBezTo>
                  <a:pt x="126" y="315"/>
                  <a:pt x="126" y="315"/>
                  <a:pt x="126" y="315"/>
                </a:cubicBezTo>
                <a:cubicBezTo>
                  <a:pt x="125" y="314"/>
                  <a:pt x="125" y="313"/>
                  <a:pt x="125" y="312"/>
                </a:cubicBezTo>
                <a:cubicBezTo>
                  <a:pt x="125" y="311"/>
                  <a:pt x="124" y="311"/>
                  <a:pt x="125" y="309"/>
                </a:cubicBezTo>
                <a:cubicBezTo>
                  <a:pt x="124" y="308"/>
                  <a:pt x="124" y="306"/>
                  <a:pt x="123" y="305"/>
                </a:cubicBezTo>
                <a:cubicBezTo>
                  <a:pt x="122" y="304"/>
                  <a:pt x="122" y="302"/>
                  <a:pt x="121" y="301"/>
                </a:cubicBezTo>
                <a:cubicBezTo>
                  <a:pt x="121" y="301"/>
                  <a:pt x="120" y="300"/>
                  <a:pt x="120" y="300"/>
                </a:cubicBezTo>
                <a:cubicBezTo>
                  <a:pt x="120" y="300"/>
                  <a:pt x="121" y="299"/>
                  <a:pt x="120" y="299"/>
                </a:cubicBezTo>
                <a:cubicBezTo>
                  <a:pt x="120" y="299"/>
                  <a:pt x="119" y="298"/>
                  <a:pt x="119" y="298"/>
                </a:cubicBezTo>
                <a:cubicBezTo>
                  <a:pt x="119" y="297"/>
                  <a:pt x="119" y="297"/>
                  <a:pt x="119" y="296"/>
                </a:cubicBezTo>
                <a:cubicBezTo>
                  <a:pt x="118" y="295"/>
                  <a:pt x="118" y="294"/>
                  <a:pt x="118" y="292"/>
                </a:cubicBezTo>
                <a:cubicBezTo>
                  <a:pt x="116" y="292"/>
                  <a:pt x="115" y="290"/>
                  <a:pt x="115" y="290"/>
                </a:cubicBezTo>
                <a:cubicBezTo>
                  <a:pt x="114" y="289"/>
                  <a:pt x="114" y="288"/>
                  <a:pt x="114" y="288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3" y="286"/>
                  <a:pt x="113" y="284"/>
                  <a:pt x="112" y="284"/>
                </a:cubicBezTo>
                <a:cubicBezTo>
                  <a:pt x="112" y="283"/>
                  <a:pt x="112" y="283"/>
                  <a:pt x="112" y="282"/>
                </a:cubicBezTo>
                <a:cubicBezTo>
                  <a:pt x="112" y="282"/>
                  <a:pt x="111" y="282"/>
                  <a:pt x="111" y="281"/>
                </a:cubicBezTo>
                <a:cubicBezTo>
                  <a:pt x="111" y="281"/>
                  <a:pt x="111" y="281"/>
                  <a:pt x="111" y="281"/>
                </a:cubicBezTo>
                <a:cubicBezTo>
                  <a:pt x="111" y="280"/>
                  <a:pt x="110" y="279"/>
                  <a:pt x="110" y="279"/>
                </a:cubicBezTo>
                <a:cubicBezTo>
                  <a:pt x="109" y="277"/>
                  <a:pt x="109" y="274"/>
                  <a:pt x="108" y="273"/>
                </a:cubicBezTo>
                <a:cubicBezTo>
                  <a:pt x="108" y="272"/>
                  <a:pt x="107" y="272"/>
                  <a:pt x="107" y="271"/>
                </a:cubicBezTo>
                <a:cubicBezTo>
                  <a:pt x="106" y="270"/>
                  <a:pt x="105" y="268"/>
                  <a:pt x="105" y="267"/>
                </a:cubicBezTo>
                <a:cubicBezTo>
                  <a:pt x="105" y="266"/>
                  <a:pt x="105" y="266"/>
                  <a:pt x="105" y="266"/>
                </a:cubicBezTo>
                <a:cubicBezTo>
                  <a:pt x="104" y="265"/>
                  <a:pt x="104" y="265"/>
                  <a:pt x="104" y="265"/>
                </a:cubicBezTo>
                <a:cubicBezTo>
                  <a:pt x="103" y="264"/>
                  <a:pt x="104" y="264"/>
                  <a:pt x="103" y="263"/>
                </a:cubicBezTo>
                <a:cubicBezTo>
                  <a:pt x="103" y="262"/>
                  <a:pt x="102" y="263"/>
                  <a:pt x="102" y="262"/>
                </a:cubicBezTo>
                <a:cubicBezTo>
                  <a:pt x="102" y="262"/>
                  <a:pt x="102" y="262"/>
                  <a:pt x="102" y="262"/>
                </a:cubicBezTo>
                <a:cubicBezTo>
                  <a:pt x="102" y="261"/>
                  <a:pt x="103" y="260"/>
                  <a:pt x="103" y="259"/>
                </a:cubicBezTo>
                <a:cubicBezTo>
                  <a:pt x="103" y="259"/>
                  <a:pt x="102" y="258"/>
                  <a:pt x="102" y="258"/>
                </a:cubicBezTo>
                <a:cubicBezTo>
                  <a:pt x="102" y="257"/>
                  <a:pt x="102" y="257"/>
                  <a:pt x="102" y="256"/>
                </a:cubicBezTo>
                <a:cubicBezTo>
                  <a:pt x="100" y="253"/>
                  <a:pt x="100" y="250"/>
                  <a:pt x="98" y="247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7" y="243"/>
                  <a:pt x="97" y="242"/>
                </a:cubicBezTo>
                <a:cubicBezTo>
                  <a:pt x="97" y="242"/>
                  <a:pt x="97" y="241"/>
                  <a:pt x="97" y="241"/>
                </a:cubicBezTo>
                <a:cubicBezTo>
                  <a:pt x="97" y="240"/>
                  <a:pt x="97" y="240"/>
                  <a:pt x="97" y="240"/>
                </a:cubicBezTo>
                <a:cubicBezTo>
                  <a:pt x="97" y="240"/>
                  <a:pt x="97" y="239"/>
                  <a:pt x="97" y="239"/>
                </a:cubicBezTo>
                <a:cubicBezTo>
                  <a:pt x="97" y="239"/>
                  <a:pt x="96" y="238"/>
                  <a:pt x="96" y="238"/>
                </a:cubicBezTo>
                <a:cubicBezTo>
                  <a:pt x="96" y="237"/>
                  <a:pt x="96" y="236"/>
                  <a:pt x="96" y="236"/>
                </a:cubicBezTo>
                <a:cubicBezTo>
                  <a:pt x="96" y="235"/>
                  <a:pt x="96" y="235"/>
                  <a:pt x="95" y="235"/>
                </a:cubicBezTo>
                <a:cubicBezTo>
                  <a:pt x="95" y="235"/>
                  <a:pt x="96" y="234"/>
                  <a:pt x="96" y="234"/>
                </a:cubicBezTo>
                <a:cubicBezTo>
                  <a:pt x="96" y="234"/>
                  <a:pt x="95" y="234"/>
                  <a:pt x="95" y="234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5" y="232"/>
                  <a:pt x="95" y="232"/>
                  <a:pt x="95" y="231"/>
                </a:cubicBezTo>
                <a:cubicBezTo>
                  <a:pt x="95" y="231"/>
                  <a:pt x="95" y="230"/>
                  <a:pt x="95" y="230"/>
                </a:cubicBezTo>
                <a:cubicBezTo>
                  <a:pt x="95" y="229"/>
                  <a:pt x="94" y="229"/>
                  <a:pt x="94" y="229"/>
                </a:cubicBezTo>
                <a:cubicBezTo>
                  <a:pt x="94" y="228"/>
                  <a:pt x="94" y="228"/>
                  <a:pt x="94" y="228"/>
                </a:cubicBezTo>
                <a:cubicBezTo>
                  <a:pt x="94" y="228"/>
                  <a:pt x="94" y="227"/>
                  <a:pt x="94" y="227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4" y="225"/>
                  <a:pt x="93" y="224"/>
                  <a:pt x="94" y="224"/>
                </a:cubicBezTo>
                <a:cubicBezTo>
                  <a:pt x="94" y="223"/>
                  <a:pt x="93" y="223"/>
                  <a:pt x="93" y="222"/>
                </a:cubicBezTo>
                <a:cubicBezTo>
                  <a:pt x="94" y="222"/>
                  <a:pt x="93" y="222"/>
                  <a:pt x="93" y="222"/>
                </a:cubicBezTo>
                <a:cubicBezTo>
                  <a:pt x="93" y="220"/>
                  <a:pt x="93" y="222"/>
                  <a:pt x="93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220"/>
                  <a:pt x="93" y="219"/>
                  <a:pt x="93" y="219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92" y="218"/>
                  <a:pt x="93" y="216"/>
                  <a:pt x="93" y="215"/>
                </a:cubicBezTo>
                <a:cubicBezTo>
                  <a:pt x="93" y="215"/>
                  <a:pt x="93" y="215"/>
                  <a:pt x="92" y="215"/>
                </a:cubicBezTo>
                <a:cubicBezTo>
                  <a:pt x="92" y="214"/>
                  <a:pt x="92" y="214"/>
                  <a:pt x="92" y="213"/>
                </a:cubicBezTo>
                <a:cubicBezTo>
                  <a:pt x="93" y="212"/>
                  <a:pt x="92" y="212"/>
                  <a:pt x="92" y="212"/>
                </a:cubicBezTo>
                <a:cubicBezTo>
                  <a:pt x="92" y="211"/>
                  <a:pt x="92" y="210"/>
                  <a:pt x="92" y="210"/>
                </a:cubicBezTo>
                <a:cubicBezTo>
                  <a:pt x="92" y="209"/>
                  <a:pt x="92" y="208"/>
                  <a:pt x="92" y="207"/>
                </a:cubicBezTo>
                <a:cubicBezTo>
                  <a:pt x="92" y="207"/>
                  <a:pt x="92" y="206"/>
                  <a:pt x="92" y="206"/>
                </a:cubicBezTo>
                <a:cubicBezTo>
                  <a:pt x="92" y="206"/>
                  <a:pt x="92" y="206"/>
                  <a:pt x="92" y="206"/>
                </a:cubicBezTo>
                <a:cubicBezTo>
                  <a:pt x="92" y="206"/>
                  <a:pt x="92" y="205"/>
                  <a:pt x="92" y="205"/>
                </a:cubicBezTo>
                <a:cubicBezTo>
                  <a:pt x="92" y="204"/>
                  <a:pt x="92" y="203"/>
                  <a:pt x="92" y="202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0"/>
                  <a:pt x="92" y="200"/>
                </a:cubicBezTo>
                <a:cubicBezTo>
                  <a:pt x="92" y="199"/>
                  <a:pt x="92" y="199"/>
                  <a:pt x="92" y="198"/>
                </a:cubicBezTo>
                <a:cubicBezTo>
                  <a:pt x="92" y="197"/>
                  <a:pt x="92" y="197"/>
                  <a:pt x="92" y="196"/>
                </a:cubicBezTo>
                <a:cubicBezTo>
                  <a:pt x="92" y="195"/>
                  <a:pt x="92" y="194"/>
                  <a:pt x="92" y="192"/>
                </a:cubicBezTo>
                <a:cubicBezTo>
                  <a:pt x="92" y="191"/>
                  <a:pt x="93" y="189"/>
                  <a:pt x="92" y="189"/>
                </a:cubicBezTo>
                <a:cubicBezTo>
                  <a:pt x="91" y="189"/>
                  <a:pt x="91" y="191"/>
                  <a:pt x="91" y="192"/>
                </a:cubicBezTo>
                <a:cubicBezTo>
                  <a:pt x="91" y="193"/>
                  <a:pt x="90" y="193"/>
                  <a:pt x="90" y="194"/>
                </a:cubicBezTo>
                <a:cubicBezTo>
                  <a:pt x="90" y="195"/>
                  <a:pt x="90" y="196"/>
                  <a:pt x="90" y="197"/>
                </a:cubicBezTo>
                <a:cubicBezTo>
                  <a:pt x="90" y="198"/>
                  <a:pt x="90" y="200"/>
                  <a:pt x="89" y="200"/>
                </a:cubicBezTo>
                <a:cubicBezTo>
                  <a:pt x="88" y="199"/>
                  <a:pt x="89" y="198"/>
                  <a:pt x="89" y="198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89" y="196"/>
                  <a:pt x="89" y="196"/>
                  <a:pt x="89" y="196"/>
                </a:cubicBezTo>
                <a:cubicBezTo>
                  <a:pt x="89" y="195"/>
                  <a:pt x="90" y="193"/>
                  <a:pt x="90" y="192"/>
                </a:cubicBezTo>
                <a:cubicBezTo>
                  <a:pt x="90" y="190"/>
                  <a:pt x="90" y="189"/>
                  <a:pt x="91" y="188"/>
                </a:cubicBezTo>
                <a:cubicBezTo>
                  <a:pt x="91" y="188"/>
                  <a:pt x="92" y="188"/>
                  <a:pt x="92" y="189"/>
                </a:cubicBezTo>
                <a:cubicBezTo>
                  <a:pt x="92" y="189"/>
                  <a:pt x="92" y="188"/>
                  <a:pt x="92" y="188"/>
                </a:cubicBezTo>
                <a:cubicBezTo>
                  <a:pt x="93" y="187"/>
                  <a:pt x="93" y="187"/>
                  <a:pt x="93" y="186"/>
                </a:cubicBezTo>
                <a:cubicBezTo>
                  <a:pt x="93" y="185"/>
                  <a:pt x="91" y="186"/>
                  <a:pt x="92" y="185"/>
                </a:cubicBezTo>
                <a:cubicBezTo>
                  <a:pt x="92" y="185"/>
                  <a:pt x="92" y="185"/>
                  <a:pt x="92" y="184"/>
                </a:cubicBezTo>
                <a:cubicBezTo>
                  <a:pt x="92" y="184"/>
                  <a:pt x="92" y="184"/>
                  <a:pt x="92" y="184"/>
                </a:cubicBezTo>
                <a:cubicBezTo>
                  <a:pt x="93" y="183"/>
                  <a:pt x="93" y="182"/>
                  <a:pt x="93" y="181"/>
                </a:cubicBezTo>
                <a:cubicBezTo>
                  <a:pt x="93" y="181"/>
                  <a:pt x="92" y="181"/>
                  <a:pt x="93" y="180"/>
                </a:cubicBezTo>
                <a:cubicBezTo>
                  <a:pt x="93" y="180"/>
                  <a:pt x="92" y="180"/>
                  <a:pt x="93" y="180"/>
                </a:cubicBezTo>
                <a:cubicBezTo>
                  <a:pt x="93" y="180"/>
                  <a:pt x="94" y="180"/>
                  <a:pt x="93" y="180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8"/>
                  <a:pt x="94" y="178"/>
                  <a:pt x="95" y="178"/>
                </a:cubicBezTo>
                <a:cubicBezTo>
                  <a:pt x="95" y="177"/>
                  <a:pt x="96" y="177"/>
                  <a:pt x="96" y="175"/>
                </a:cubicBezTo>
                <a:cubicBezTo>
                  <a:pt x="96" y="175"/>
                  <a:pt x="96" y="174"/>
                  <a:pt x="96" y="174"/>
                </a:cubicBezTo>
                <a:cubicBezTo>
                  <a:pt x="96" y="172"/>
                  <a:pt x="97" y="171"/>
                  <a:pt x="98" y="169"/>
                </a:cubicBezTo>
                <a:cubicBezTo>
                  <a:pt x="99" y="167"/>
                  <a:pt x="100" y="166"/>
                  <a:pt x="100" y="164"/>
                </a:cubicBezTo>
                <a:cubicBezTo>
                  <a:pt x="101" y="163"/>
                  <a:pt x="101" y="160"/>
                  <a:pt x="102" y="159"/>
                </a:cubicBezTo>
                <a:cubicBezTo>
                  <a:pt x="102" y="159"/>
                  <a:pt x="103" y="159"/>
                  <a:pt x="103" y="159"/>
                </a:cubicBezTo>
                <a:cubicBezTo>
                  <a:pt x="103" y="158"/>
                  <a:pt x="103" y="158"/>
                  <a:pt x="104" y="157"/>
                </a:cubicBezTo>
                <a:cubicBezTo>
                  <a:pt x="104" y="156"/>
                  <a:pt x="104" y="155"/>
                  <a:pt x="105" y="155"/>
                </a:cubicBezTo>
                <a:cubicBezTo>
                  <a:pt x="106" y="153"/>
                  <a:pt x="107" y="152"/>
                  <a:pt x="108" y="150"/>
                </a:cubicBezTo>
                <a:cubicBezTo>
                  <a:pt x="108" y="149"/>
                  <a:pt x="109" y="149"/>
                  <a:pt x="109" y="148"/>
                </a:cubicBezTo>
                <a:cubicBezTo>
                  <a:pt x="109" y="148"/>
                  <a:pt x="110" y="148"/>
                  <a:pt x="110" y="147"/>
                </a:cubicBezTo>
                <a:cubicBezTo>
                  <a:pt x="110" y="146"/>
                  <a:pt x="111" y="146"/>
                  <a:pt x="112" y="145"/>
                </a:cubicBezTo>
                <a:cubicBezTo>
                  <a:pt x="112" y="144"/>
                  <a:pt x="113" y="142"/>
                  <a:pt x="114" y="142"/>
                </a:cubicBezTo>
                <a:cubicBezTo>
                  <a:pt x="114" y="141"/>
                  <a:pt x="115" y="141"/>
                  <a:pt x="115" y="140"/>
                </a:cubicBezTo>
                <a:cubicBezTo>
                  <a:pt x="116" y="139"/>
                  <a:pt x="118" y="138"/>
                  <a:pt x="118" y="137"/>
                </a:cubicBezTo>
                <a:cubicBezTo>
                  <a:pt x="119" y="136"/>
                  <a:pt x="121" y="135"/>
                  <a:pt x="121" y="134"/>
                </a:cubicBezTo>
                <a:cubicBezTo>
                  <a:pt x="123" y="131"/>
                  <a:pt x="129" y="128"/>
                  <a:pt x="130" y="125"/>
                </a:cubicBezTo>
                <a:cubicBezTo>
                  <a:pt x="129" y="125"/>
                  <a:pt x="129" y="126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7" y="127"/>
                  <a:pt x="125" y="128"/>
                  <a:pt x="124" y="129"/>
                </a:cubicBezTo>
                <a:cubicBezTo>
                  <a:pt x="123" y="130"/>
                  <a:pt x="118" y="133"/>
                  <a:pt x="116" y="134"/>
                </a:cubicBezTo>
                <a:cubicBezTo>
                  <a:pt x="115" y="134"/>
                  <a:pt x="115" y="134"/>
                  <a:pt x="115" y="134"/>
                </a:cubicBezTo>
                <a:cubicBezTo>
                  <a:pt x="114" y="135"/>
                  <a:pt x="115" y="136"/>
                  <a:pt x="114" y="136"/>
                </a:cubicBezTo>
                <a:cubicBezTo>
                  <a:pt x="114" y="136"/>
                  <a:pt x="113" y="138"/>
                  <a:pt x="113" y="138"/>
                </a:cubicBezTo>
                <a:cubicBezTo>
                  <a:pt x="113" y="139"/>
                  <a:pt x="111" y="139"/>
                  <a:pt x="110" y="140"/>
                </a:cubicBezTo>
                <a:cubicBezTo>
                  <a:pt x="110" y="141"/>
                  <a:pt x="109" y="142"/>
                  <a:pt x="109" y="143"/>
                </a:cubicBezTo>
                <a:cubicBezTo>
                  <a:pt x="108" y="143"/>
                  <a:pt x="108" y="145"/>
                  <a:pt x="107" y="145"/>
                </a:cubicBezTo>
                <a:cubicBezTo>
                  <a:pt x="106" y="145"/>
                  <a:pt x="107" y="143"/>
                  <a:pt x="106" y="143"/>
                </a:cubicBezTo>
                <a:cubicBezTo>
                  <a:pt x="105" y="145"/>
                  <a:pt x="104" y="146"/>
                  <a:pt x="103" y="147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50"/>
                  <a:pt x="103" y="149"/>
                  <a:pt x="103" y="150"/>
                </a:cubicBezTo>
                <a:cubicBezTo>
                  <a:pt x="102" y="150"/>
                  <a:pt x="102" y="151"/>
                  <a:pt x="101" y="151"/>
                </a:cubicBezTo>
                <a:cubicBezTo>
                  <a:pt x="100" y="153"/>
                  <a:pt x="98" y="154"/>
                  <a:pt x="97" y="156"/>
                </a:cubicBezTo>
                <a:cubicBezTo>
                  <a:pt x="98" y="156"/>
                  <a:pt x="98" y="157"/>
                  <a:pt x="98" y="156"/>
                </a:cubicBezTo>
                <a:cubicBezTo>
                  <a:pt x="99" y="156"/>
                  <a:pt x="99" y="156"/>
                  <a:pt x="99" y="157"/>
                </a:cubicBezTo>
                <a:cubicBezTo>
                  <a:pt x="98" y="157"/>
                  <a:pt x="98" y="157"/>
                  <a:pt x="98" y="157"/>
                </a:cubicBezTo>
                <a:cubicBezTo>
                  <a:pt x="97" y="158"/>
                  <a:pt x="97" y="159"/>
                  <a:pt x="97" y="159"/>
                </a:cubicBezTo>
                <a:cubicBezTo>
                  <a:pt x="96" y="159"/>
                  <a:pt x="97" y="158"/>
                  <a:pt x="96" y="158"/>
                </a:cubicBezTo>
                <a:cubicBezTo>
                  <a:pt x="96" y="158"/>
                  <a:pt x="94" y="160"/>
                  <a:pt x="94" y="160"/>
                </a:cubicBezTo>
                <a:cubicBezTo>
                  <a:pt x="92" y="162"/>
                  <a:pt x="92" y="164"/>
                  <a:pt x="91" y="167"/>
                </a:cubicBezTo>
                <a:cubicBezTo>
                  <a:pt x="91" y="167"/>
                  <a:pt x="90" y="167"/>
                  <a:pt x="90" y="168"/>
                </a:cubicBezTo>
                <a:cubicBezTo>
                  <a:pt x="90" y="168"/>
                  <a:pt x="89" y="168"/>
                  <a:pt x="89" y="169"/>
                </a:cubicBezTo>
                <a:cubicBezTo>
                  <a:pt x="88" y="170"/>
                  <a:pt x="87" y="171"/>
                  <a:pt x="87" y="172"/>
                </a:cubicBezTo>
                <a:cubicBezTo>
                  <a:pt x="87" y="173"/>
                  <a:pt x="86" y="173"/>
                  <a:pt x="86" y="174"/>
                </a:cubicBezTo>
                <a:cubicBezTo>
                  <a:pt x="85" y="175"/>
                  <a:pt x="84" y="176"/>
                  <a:pt x="84" y="177"/>
                </a:cubicBezTo>
                <a:cubicBezTo>
                  <a:pt x="85" y="178"/>
                  <a:pt x="86" y="176"/>
                  <a:pt x="86" y="177"/>
                </a:cubicBezTo>
                <a:cubicBezTo>
                  <a:pt x="86" y="179"/>
                  <a:pt x="84" y="177"/>
                  <a:pt x="84" y="179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180"/>
                  <a:pt x="83" y="180"/>
                  <a:pt x="83" y="180"/>
                </a:cubicBezTo>
                <a:cubicBezTo>
                  <a:pt x="83" y="181"/>
                  <a:pt x="82" y="182"/>
                  <a:pt x="82" y="183"/>
                </a:cubicBezTo>
                <a:cubicBezTo>
                  <a:pt x="81" y="184"/>
                  <a:pt x="80" y="186"/>
                  <a:pt x="80" y="187"/>
                </a:cubicBezTo>
                <a:cubicBezTo>
                  <a:pt x="80" y="188"/>
                  <a:pt x="80" y="189"/>
                  <a:pt x="80" y="189"/>
                </a:cubicBezTo>
                <a:cubicBezTo>
                  <a:pt x="80" y="190"/>
                  <a:pt x="79" y="190"/>
                  <a:pt x="80" y="191"/>
                </a:cubicBezTo>
                <a:cubicBezTo>
                  <a:pt x="80" y="191"/>
                  <a:pt x="79" y="192"/>
                  <a:pt x="79" y="192"/>
                </a:cubicBezTo>
                <a:cubicBezTo>
                  <a:pt x="79" y="194"/>
                  <a:pt x="78" y="196"/>
                  <a:pt x="78" y="198"/>
                </a:cubicBezTo>
                <a:cubicBezTo>
                  <a:pt x="78" y="199"/>
                  <a:pt x="78" y="199"/>
                  <a:pt x="78" y="200"/>
                </a:cubicBezTo>
                <a:cubicBezTo>
                  <a:pt x="78" y="200"/>
                  <a:pt x="77" y="200"/>
                  <a:pt x="77" y="200"/>
                </a:cubicBezTo>
                <a:cubicBezTo>
                  <a:pt x="77" y="203"/>
                  <a:pt x="76" y="205"/>
                  <a:pt x="76" y="207"/>
                </a:cubicBezTo>
                <a:cubicBezTo>
                  <a:pt x="76" y="210"/>
                  <a:pt x="74" y="211"/>
                  <a:pt x="75" y="213"/>
                </a:cubicBezTo>
                <a:cubicBezTo>
                  <a:pt x="75" y="214"/>
                  <a:pt x="75" y="214"/>
                  <a:pt x="75" y="215"/>
                </a:cubicBezTo>
                <a:cubicBezTo>
                  <a:pt x="75" y="216"/>
                  <a:pt x="75" y="216"/>
                  <a:pt x="74" y="217"/>
                </a:cubicBezTo>
                <a:cubicBezTo>
                  <a:pt x="74" y="218"/>
                  <a:pt x="74" y="219"/>
                  <a:pt x="74" y="220"/>
                </a:cubicBezTo>
                <a:cubicBezTo>
                  <a:pt x="74" y="221"/>
                  <a:pt x="74" y="222"/>
                  <a:pt x="73" y="223"/>
                </a:cubicBezTo>
                <a:cubicBezTo>
                  <a:pt x="73" y="224"/>
                  <a:pt x="73" y="225"/>
                  <a:pt x="73" y="226"/>
                </a:cubicBezTo>
                <a:cubicBezTo>
                  <a:pt x="73" y="226"/>
                  <a:pt x="73" y="227"/>
                  <a:pt x="73" y="228"/>
                </a:cubicBezTo>
                <a:cubicBezTo>
                  <a:pt x="73" y="229"/>
                  <a:pt x="73" y="229"/>
                  <a:pt x="73" y="230"/>
                </a:cubicBezTo>
                <a:cubicBezTo>
                  <a:pt x="74" y="230"/>
                  <a:pt x="73" y="231"/>
                  <a:pt x="73" y="232"/>
                </a:cubicBezTo>
                <a:cubicBezTo>
                  <a:pt x="73" y="232"/>
                  <a:pt x="73" y="232"/>
                  <a:pt x="73" y="233"/>
                </a:cubicBezTo>
                <a:cubicBezTo>
                  <a:pt x="73" y="233"/>
                  <a:pt x="73" y="234"/>
                  <a:pt x="73" y="235"/>
                </a:cubicBezTo>
                <a:cubicBezTo>
                  <a:pt x="73" y="235"/>
                  <a:pt x="73" y="236"/>
                  <a:pt x="73" y="236"/>
                </a:cubicBezTo>
                <a:cubicBezTo>
                  <a:pt x="73" y="239"/>
                  <a:pt x="73" y="242"/>
                  <a:pt x="73" y="244"/>
                </a:cubicBezTo>
                <a:cubicBezTo>
                  <a:pt x="73" y="246"/>
                  <a:pt x="73" y="247"/>
                  <a:pt x="73" y="248"/>
                </a:cubicBezTo>
                <a:cubicBezTo>
                  <a:pt x="73" y="249"/>
                  <a:pt x="73" y="249"/>
                  <a:pt x="73" y="250"/>
                </a:cubicBezTo>
                <a:cubicBezTo>
                  <a:pt x="73" y="250"/>
                  <a:pt x="73" y="250"/>
                  <a:pt x="73" y="251"/>
                </a:cubicBezTo>
                <a:cubicBezTo>
                  <a:pt x="73" y="252"/>
                  <a:pt x="73" y="252"/>
                  <a:pt x="73" y="253"/>
                </a:cubicBezTo>
                <a:cubicBezTo>
                  <a:pt x="73" y="254"/>
                  <a:pt x="73" y="255"/>
                  <a:pt x="72" y="256"/>
                </a:cubicBezTo>
                <a:cubicBezTo>
                  <a:pt x="72" y="257"/>
                  <a:pt x="73" y="257"/>
                  <a:pt x="73" y="258"/>
                </a:cubicBezTo>
                <a:cubicBezTo>
                  <a:pt x="73" y="259"/>
                  <a:pt x="73" y="261"/>
                  <a:pt x="73" y="263"/>
                </a:cubicBezTo>
                <a:cubicBezTo>
                  <a:pt x="74" y="263"/>
                  <a:pt x="74" y="263"/>
                  <a:pt x="74" y="264"/>
                </a:cubicBezTo>
                <a:cubicBezTo>
                  <a:pt x="74" y="265"/>
                  <a:pt x="74" y="266"/>
                  <a:pt x="74" y="267"/>
                </a:cubicBezTo>
                <a:cubicBezTo>
                  <a:pt x="73" y="268"/>
                  <a:pt x="74" y="269"/>
                  <a:pt x="74" y="270"/>
                </a:cubicBezTo>
                <a:cubicBezTo>
                  <a:pt x="74" y="271"/>
                  <a:pt x="74" y="273"/>
                  <a:pt x="74" y="274"/>
                </a:cubicBezTo>
                <a:cubicBezTo>
                  <a:pt x="74" y="275"/>
                  <a:pt x="74" y="276"/>
                  <a:pt x="74" y="276"/>
                </a:cubicBezTo>
                <a:cubicBezTo>
                  <a:pt x="74" y="277"/>
                  <a:pt x="75" y="279"/>
                  <a:pt x="75" y="279"/>
                </a:cubicBezTo>
                <a:cubicBezTo>
                  <a:pt x="75" y="280"/>
                  <a:pt x="74" y="281"/>
                  <a:pt x="74" y="282"/>
                </a:cubicBezTo>
                <a:cubicBezTo>
                  <a:pt x="75" y="282"/>
                  <a:pt x="75" y="283"/>
                  <a:pt x="75" y="283"/>
                </a:cubicBezTo>
                <a:cubicBezTo>
                  <a:pt x="75" y="284"/>
                  <a:pt x="75" y="284"/>
                  <a:pt x="75" y="285"/>
                </a:cubicBezTo>
                <a:cubicBezTo>
                  <a:pt x="76" y="286"/>
                  <a:pt x="76" y="287"/>
                  <a:pt x="76" y="288"/>
                </a:cubicBezTo>
                <a:cubicBezTo>
                  <a:pt x="76" y="289"/>
                  <a:pt x="76" y="290"/>
                  <a:pt x="76" y="291"/>
                </a:cubicBezTo>
                <a:cubicBezTo>
                  <a:pt x="76" y="292"/>
                  <a:pt x="76" y="293"/>
                  <a:pt x="76" y="294"/>
                </a:cubicBezTo>
                <a:cubicBezTo>
                  <a:pt x="76" y="298"/>
                  <a:pt x="77" y="302"/>
                  <a:pt x="77" y="305"/>
                </a:cubicBezTo>
                <a:cubicBezTo>
                  <a:pt x="78" y="314"/>
                  <a:pt x="79" y="323"/>
                  <a:pt x="77" y="332"/>
                </a:cubicBezTo>
                <a:cubicBezTo>
                  <a:pt x="76" y="337"/>
                  <a:pt x="74" y="343"/>
                  <a:pt x="71" y="346"/>
                </a:cubicBezTo>
                <a:cubicBezTo>
                  <a:pt x="70" y="347"/>
                  <a:pt x="69" y="348"/>
                  <a:pt x="67" y="349"/>
                </a:cubicBezTo>
                <a:cubicBezTo>
                  <a:pt x="66" y="350"/>
                  <a:pt x="65" y="350"/>
                  <a:pt x="64" y="350"/>
                </a:cubicBezTo>
                <a:cubicBezTo>
                  <a:pt x="62" y="351"/>
                  <a:pt x="60" y="351"/>
                  <a:pt x="59" y="350"/>
                </a:cubicBezTo>
                <a:cubicBezTo>
                  <a:pt x="58" y="350"/>
                  <a:pt x="57" y="349"/>
                  <a:pt x="56" y="349"/>
                </a:cubicBezTo>
                <a:cubicBezTo>
                  <a:pt x="55" y="348"/>
                  <a:pt x="54" y="348"/>
                  <a:pt x="53" y="347"/>
                </a:cubicBezTo>
                <a:cubicBezTo>
                  <a:pt x="50" y="344"/>
                  <a:pt x="48" y="340"/>
                  <a:pt x="49" y="336"/>
                </a:cubicBezTo>
                <a:cubicBezTo>
                  <a:pt x="52" y="343"/>
                  <a:pt x="63" y="342"/>
                  <a:pt x="68" y="335"/>
                </a:cubicBezTo>
                <a:cubicBezTo>
                  <a:pt x="69" y="333"/>
                  <a:pt x="71" y="330"/>
                  <a:pt x="71" y="327"/>
                </a:cubicBezTo>
                <a:cubicBezTo>
                  <a:pt x="72" y="305"/>
                  <a:pt x="42" y="296"/>
                  <a:pt x="27" y="308"/>
                </a:cubicBezTo>
                <a:cubicBezTo>
                  <a:pt x="22" y="312"/>
                  <a:pt x="17" y="319"/>
                  <a:pt x="16" y="325"/>
                </a:cubicBezTo>
                <a:cubicBezTo>
                  <a:pt x="9" y="345"/>
                  <a:pt x="18" y="378"/>
                  <a:pt x="41" y="386"/>
                </a:cubicBezTo>
                <a:close/>
                <a:moveTo>
                  <a:pt x="125" y="331"/>
                </a:moveTo>
                <a:cubicBezTo>
                  <a:pt x="124" y="331"/>
                  <a:pt x="123" y="332"/>
                  <a:pt x="122" y="332"/>
                </a:cubicBezTo>
                <a:cubicBezTo>
                  <a:pt x="124" y="331"/>
                  <a:pt x="122" y="330"/>
                  <a:pt x="122" y="329"/>
                </a:cubicBezTo>
                <a:cubicBezTo>
                  <a:pt x="123" y="329"/>
                  <a:pt x="123" y="328"/>
                  <a:pt x="124" y="329"/>
                </a:cubicBezTo>
                <a:cubicBezTo>
                  <a:pt x="125" y="328"/>
                  <a:pt x="124" y="328"/>
                  <a:pt x="124" y="327"/>
                </a:cubicBezTo>
                <a:cubicBezTo>
                  <a:pt x="124" y="326"/>
                  <a:pt x="125" y="326"/>
                  <a:pt x="125" y="325"/>
                </a:cubicBezTo>
                <a:cubicBezTo>
                  <a:pt x="126" y="325"/>
                  <a:pt x="126" y="326"/>
                  <a:pt x="126" y="326"/>
                </a:cubicBezTo>
                <a:cubicBezTo>
                  <a:pt x="125" y="328"/>
                  <a:pt x="126" y="329"/>
                  <a:pt x="125" y="331"/>
                </a:cubicBezTo>
                <a:close/>
                <a:moveTo>
                  <a:pt x="125" y="317"/>
                </a:moveTo>
                <a:cubicBezTo>
                  <a:pt x="127" y="318"/>
                  <a:pt x="125" y="321"/>
                  <a:pt x="127" y="322"/>
                </a:cubicBezTo>
                <a:cubicBezTo>
                  <a:pt x="126" y="325"/>
                  <a:pt x="126" y="325"/>
                  <a:pt x="126" y="325"/>
                </a:cubicBezTo>
                <a:cubicBezTo>
                  <a:pt x="125" y="325"/>
                  <a:pt x="125" y="324"/>
                  <a:pt x="126" y="324"/>
                </a:cubicBezTo>
                <a:cubicBezTo>
                  <a:pt x="126" y="323"/>
                  <a:pt x="125" y="324"/>
                  <a:pt x="124" y="323"/>
                </a:cubicBezTo>
                <a:cubicBezTo>
                  <a:pt x="127" y="322"/>
                  <a:pt x="124" y="319"/>
                  <a:pt x="125" y="317"/>
                </a:cubicBezTo>
                <a:close/>
                <a:moveTo>
                  <a:pt x="125" y="320"/>
                </a:moveTo>
                <a:cubicBezTo>
                  <a:pt x="125" y="321"/>
                  <a:pt x="125" y="322"/>
                  <a:pt x="124" y="322"/>
                </a:cubicBezTo>
                <a:cubicBezTo>
                  <a:pt x="124" y="322"/>
                  <a:pt x="123" y="321"/>
                  <a:pt x="124" y="320"/>
                </a:cubicBezTo>
                <a:cubicBezTo>
                  <a:pt x="124" y="320"/>
                  <a:pt x="124" y="320"/>
                  <a:pt x="125" y="320"/>
                </a:cubicBezTo>
                <a:close/>
                <a:moveTo>
                  <a:pt x="123" y="314"/>
                </a:moveTo>
                <a:cubicBezTo>
                  <a:pt x="123" y="313"/>
                  <a:pt x="123" y="314"/>
                  <a:pt x="124" y="314"/>
                </a:cubicBezTo>
                <a:cubicBezTo>
                  <a:pt x="123" y="316"/>
                  <a:pt x="125" y="318"/>
                  <a:pt x="123" y="320"/>
                </a:cubicBezTo>
                <a:cubicBezTo>
                  <a:pt x="123" y="319"/>
                  <a:pt x="123" y="318"/>
                  <a:pt x="123" y="316"/>
                </a:cubicBezTo>
                <a:cubicBezTo>
                  <a:pt x="123" y="316"/>
                  <a:pt x="123" y="315"/>
                  <a:pt x="122" y="315"/>
                </a:cubicBezTo>
                <a:cubicBezTo>
                  <a:pt x="122" y="314"/>
                  <a:pt x="123" y="314"/>
                  <a:pt x="123" y="314"/>
                </a:cubicBezTo>
                <a:close/>
                <a:moveTo>
                  <a:pt x="123" y="313"/>
                </a:moveTo>
                <a:cubicBezTo>
                  <a:pt x="122" y="313"/>
                  <a:pt x="122" y="312"/>
                  <a:pt x="121" y="312"/>
                </a:cubicBezTo>
                <a:cubicBezTo>
                  <a:pt x="122" y="310"/>
                  <a:pt x="122" y="312"/>
                  <a:pt x="123" y="313"/>
                </a:cubicBezTo>
                <a:close/>
                <a:moveTo>
                  <a:pt x="120" y="308"/>
                </a:moveTo>
                <a:cubicBezTo>
                  <a:pt x="119" y="310"/>
                  <a:pt x="121" y="310"/>
                  <a:pt x="120" y="311"/>
                </a:cubicBezTo>
                <a:cubicBezTo>
                  <a:pt x="120" y="310"/>
                  <a:pt x="119" y="309"/>
                  <a:pt x="119" y="308"/>
                </a:cubicBezTo>
                <a:cubicBezTo>
                  <a:pt x="119" y="308"/>
                  <a:pt x="120" y="308"/>
                  <a:pt x="120" y="308"/>
                </a:cubicBezTo>
                <a:close/>
                <a:moveTo>
                  <a:pt x="117" y="298"/>
                </a:moveTo>
                <a:cubicBezTo>
                  <a:pt x="117" y="298"/>
                  <a:pt x="117" y="297"/>
                  <a:pt x="117" y="297"/>
                </a:cubicBezTo>
                <a:cubicBezTo>
                  <a:pt x="118" y="296"/>
                  <a:pt x="118" y="298"/>
                  <a:pt x="117" y="298"/>
                </a:cubicBezTo>
                <a:close/>
                <a:moveTo>
                  <a:pt x="117" y="300"/>
                </a:moveTo>
                <a:cubicBezTo>
                  <a:pt x="118" y="300"/>
                  <a:pt x="118" y="302"/>
                  <a:pt x="119" y="302"/>
                </a:cubicBezTo>
                <a:cubicBezTo>
                  <a:pt x="119" y="303"/>
                  <a:pt x="117" y="304"/>
                  <a:pt x="118" y="304"/>
                </a:cubicBezTo>
                <a:cubicBezTo>
                  <a:pt x="117" y="305"/>
                  <a:pt x="117" y="303"/>
                  <a:pt x="118" y="303"/>
                </a:cubicBezTo>
                <a:cubicBezTo>
                  <a:pt x="117" y="303"/>
                  <a:pt x="117" y="302"/>
                  <a:pt x="116" y="302"/>
                </a:cubicBezTo>
                <a:cubicBezTo>
                  <a:pt x="117" y="301"/>
                  <a:pt x="117" y="301"/>
                  <a:pt x="117" y="300"/>
                </a:cubicBezTo>
                <a:close/>
                <a:moveTo>
                  <a:pt x="115" y="295"/>
                </a:moveTo>
                <a:cubicBezTo>
                  <a:pt x="116" y="296"/>
                  <a:pt x="116" y="297"/>
                  <a:pt x="116" y="297"/>
                </a:cubicBezTo>
                <a:cubicBezTo>
                  <a:pt x="116" y="298"/>
                  <a:pt x="115" y="297"/>
                  <a:pt x="114" y="297"/>
                </a:cubicBezTo>
                <a:cubicBezTo>
                  <a:pt x="115" y="296"/>
                  <a:pt x="115" y="296"/>
                  <a:pt x="115" y="295"/>
                </a:cubicBezTo>
                <a:close/>
                <a:moveTo>
                  <a:pt x="102" y="152"/>
                </a:moveTo>
                <a:cubicBezTo>
                  <a:pt x="104" y="151"/>
                  <a:pt x="101" y="156"/>
                  <a:pt x="100" y="155"/>
                </a:cubicBezTo>
                <a:cubicBezTo>
                  <a:pt x="98" y="155"/>
                  <a:pt x="102" y="151"/>
                  <a:pt x="102" y="152"/>
                </a:cubicBezTo>
                <a:close/>
                <a:moveTo>
                  <a:pt x="93" y="166"/>
                </a:moveTo>
                <a:cubicBezTo>
                  <a:pt x="93" y="165"/>
                  <a:pt x="94" y="163"/>
                  <a:pt x="93" y="163"/>
                </a:cubicBezTo>
                <a:cubicBezTo>
                  <a:pt x="94" y="163"/>
                  <a:pt x="94" y="162"/>
                  <a:pt x="94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5" y="162"/>
                  <a:pt x="95" y="162"/>
                  <a:pt x="94" y="163"/>
                </a:cubicBezTo>
                <a:cubicBezTo>
                  <a:pt x="94" y="163"/>
                  <a:pt x="95" y="163"/>
                  <a:pt x="94" y="164"/>
                </a:cubicBezTo>
                <a:cubicBezTo>
                  <a:pt x="94" y="166"/>
                  <a:pt x="93" y="168"/>
                  <a:pt x="91" y="167"/>
                </a:cubicBezTo>
                <a:cubicBezTo>
                  <a:pt x="92" y="167"/>
                  <a:pt x="92" y="166"/>
                  <a:pt x="93" y="166"/>
                </a:cubicBezTo>
                <a:close/>
                <a:moveTo>
                  <a:pt x="97" y="252"/>
                </a:moveTo>
                <a:cubicBezTo>
                  <a:pt x="98" y="253"/>
                  <a:pt x="97" y="255"/>
                  <a:pt x="98" y="256"/>
                </a:cubicBezTo>
                <a:cubicBezTo>
                  <a:pt x="98" y="257"/>
                  <a:pt x="99" y="258"/>
                  <a:pt x="98" y="261"/>
                </a:cubicBezTo>
                <a:cubicBezTo>
                  <a:pt x="98" y="260"/>
                  <a:pt x="98" y="260"/>
                  <a:pt x="98" y="259"/>
                </a:cubicBezTo>
                <a:cubicBezTo>
                  <a:pt x="98" y="259"/>
                  <a:pt x="97" y="258"/>
                  <a:pt x="97" y="256"/>
                </a:cubicBezTo>
                <a:cubicBezTo>
                  <a:pt x="97" y="256"/>
                  <a:pt x="97" y="256"/>
                  <a:pt x="97" y="255"/>
                </a:cubicBezTo>
                <a:cubicBezTo>
                  <a:pt x="97" y="255"/>
                  <a:pt x="97" y="255"/>
                  <a:pt x="97" y="255"/>
                </a:cubicBezTo>
                <a:cubicBezTo>
                  <a:pt x="97" y="254"/>
                  <a:pt x="96" y="253"/>
                  <a:pt x="97" y="252"/>
                </a:cubicBezTo>
                <a:close/>
                <a:moveTo>
                  <a:pt x="89" y="202"/>
                </a:moveTo>
                <a:cubicBezTo>
                  <a:pt x="90" y="202"/>
                  <a:pt x="89" y="204"/>
                  <a:pt x="89" y="205"/>
                </a:cubicBezTo>
                <a:cubicBezTo>
                  <a:pt x="88" y="204"/>
                  <a:pt x="89" y="203"/>
                  <a:pt x="89" y="202"/>
                </a:cubicBezTo>
                <a:close/>
                <a:moveTo>
                  <a:pt x="88" y="206"/>
                </a:moveTo>
                <a:cubicBezTo>
                  <a:pt x="91" y="209"/>
                  <a:pt x="86" y="208"/>
                  <a:pt x="88" y="206"/>
                </a:cubicBezTo>
                <a:close/>
                <a:moveTo>
                  <a:pt x="87" y="212"/>
                </a:moveTo>
                <a:cubicBezTo>
                  <a:pt x="87" y="211"/>
                  <a:pt x="87" y="210"/>
                  <a:pt x="87" y="208"/>
                </a:cubicBezTo>
                <a:cubicBezTo>
                  <a:pt x="87" y="209"/>
                  <a:pt x="88" y="209"/>
                  <a:pt x="88" y="209"/>
                </a:cubicBezTo>
                <a:cubicBezTo>
                  <a:pt x="88" y="210"/>
                  <a:pt x="87" y="210"/>
                  <a:pt x="88" y="210"/>
                </a:cubicBezTo>
                <a:cubicBezTo>
                  <a:pt x="88" y="211"/>
                  <a:pt x="87" y="212"/>
                  <a:pt x="87" y="213"/>
                </a:cubicBezTo>
                <a:cubicBezTo>
                  <a:pt x="87" y="213"/>
                  <a:pt x="87" y="214"/>
                  <a:pt x="87" y="214"/>
                </a:cubicBezTo>
                <a:cubicBezTo>
                  <a:pt x="87" y="214"/>
                  <a:pt x="87" y="215"/>
                  <a:pt x="87" y="216"/>
                </a:cubicBezTo>
                <a:cubicBezTo>
                  <a:pt x="86" y="216"/>
                  <a:pt x="87" y="218"/>
                  <a:pt x="86" y="217"/>
                </a:cubicBezTo>
                <a:cubicBezTo>
                  <a:pt x="86" y="215"/>
                  <a:pt x="86" y="214"/>
                  <a:pt x="87" y="212"/>
                </a:cubicBezTo>
                <a:close/>
                <a:moveTo>
                  <a:pt x="85" y="183"/>
                </a:moveTo>
                <a:cubicBezTo>
                  <a:pt x="87" y="184"/>
                  <a:pt x="81" y="190"/>
                  <a:pt x="80" y="190"/>
                </a:cubicBezTo>
                <a:cubicBezTo>
                  <a:pt x="81" y="190"/>
                  <a:pt x="83" y="182"/>
                  <a:pt x="85" y="183"/>
                </a:cubicBezTo>
                <a:close/>
                <a:moveTo>
                  <a:pt x="80" y="192"/>
                </a:moveTo>
                <a:cubicBezTo>
                  <a:pt x="81" y="191"/>
                  <a:pt x="82" y="191"/>
                  <a:pt x="82" y="191"/>
                </a:cubicBezTo>
                <a:cubicBezTo>
                  <a:pt x="83" y="192"/>
                  <a:pt x="80" y="197"/>
                  <a:pt x="80" y="192"/>
                </a:cubicBezTo>
                <a:close/>
                <a:moveTo>
                  <a:pt x="80" y="195"/>
                </a:moveTo>
                <a:cubicBezTo>
                  <a:pt x="81" y="195"/>
                  <a:pt x="81" y="196"/>
                  <a:pt x="80" y="197"/>
                </a:cubicBezTo>
                <a:cubicBezTo>
                  <a:pt x="79" y="197"/>
                  <a:pt x="79" y="196"/>
                  <a:pt x="80" y="195"/>
                </a:cubicBezTo>
                <a:close/>
                <a:moveTo>
                  <a:pt x="80" y="198"/>
                </a:moveTo>
                <a:cubicBezTo>
                  <a:pt x="81" y="198"/>
                  <a:pt x="80" y="199"/>
                  <a:pt x="80" y="199"/>
                </a:cubicBezTo>
                <a:cubicBezTo>
                  <a:pt x="80" y="199"/>
                  <a:pt x="80" y="200"/>
                  <a:pt x="80" y="201"/>
                </a:cubicBezTo>
                <a:cubicBezTo>
                  <a:pt x="78" y="201"/>
                  <a:pt x="80" y="198"/>
                  <a:pt x="80" y="198"/>
                </a:cubicBezTo>
                <a:close/>
                <a:moveTo>
                  <a:pt x="78" y="209"/>
                </a:moveTo>
                <a:cubicBezTo>
                  <a:pt x="78" y="208"/>
                  <a:pt x="78" y="208"/>
                  <a:pt x="79" y="207"/>
                </a:cubicBezTo>
                <a:cubicBezTo>
                  <a:pt x="79" y="206"/>
                  <a:pt x="78" y="205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79" y="207"/>
                  <a:pt x="79" y="208"/>
                  <a:pt x="79" y="209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79" y="210"/>
                  <a:pt x="78" y="211"/>
                  <a:pt x="79" y="212"/>
                </a:cubicBezTo>
                <a:cubicBezTo>
                  <a:pt x="78" y="213"/>
                  <a:pt x="78" y="211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76" y="227"/>
                </a:moveTo>
                <a:cubicBezTo>
                  <a:pt x="76" y="227"/>
                  <a:pt x="76" y="227"/>
                  <a:pt x="76" y="226"/>
                </a:cubicBezTo>
                <a:cubicBezTo>
                  <a:pt x="76" y="226"/>
                  <a:pt x="76" y="225"/>
                  <a:pt x="76" y="224"/>
                </a:cubicBezTo>
                <a:cubicBezTo>
                  <a:pt x="77" y="225"/>
                  <a:pt x="76" y="226"/>
                  <a:pt x="76" y="228"/>
                </a:cubicBezTo>
                <a:cubicBezTo>
                  <a:pt x="76" y="229"/>
                  <a:pt x="77" y="230"/>
                  <a:pt x="76" y="233"/>
                </a:cubicBezTo>
                <a:cubicBezTo>
                  <a:pt x="76" y="232"/>
                  <a:pt x="76" y="232"/>
                  <a:pt x="76" y="231"/>
                </a:cubicBezTo>
                <a:cubicBezTo>
                  <a:pt x="76" y="231"/>
                  <a:pt x="76" y="229"/>
                  <a:pt x="76" y="228"/>
                </a:cubicBezTo>
                <a:cubicBezTo>
                  <a:pt x="76" y="227"/>
                  <a:pt x="76" y="227"/>
                  <a:pt x="76" y="227"/>
                </a:cubicBezTo>
                <a:close/>
                <a:moveTo>
                  <a:pt x="75" y="234"/>
                </a:moveTo>
                <a:cubicBezTo>
                  <a:pt x="76" y="235"/>
                  <a:pt x="75" y="236"/>
                  <a:pt x="75" y="237"/>
                </a:cubicBezTo>
                <a:cubicBezTo>
                  <a:pt x="75" y="239"/>
                  <a:pt x="76" y="240"/>
                  <a:pt x="75" y="242"/>
                </a:cubicBezTo>
                <a:cubicBezTo>
                  <a:pt x="74" y="240"/>
                  <a:pt x="74" y="237"/>
                  <a:pt x="75" y="234"/>
                </a:cubicBezTo>
                <a:close/>
                <a:moveTo>
                  <a:pt x="75" y="253"/>
                </a:moveTo>
                <a:cubicBezTo>
                  <a:pt x="74" y="252"/>
                  <a:pt x="74" y="251"/>
                  <a:pt x="74" y="249"/>
                </a:cubicBezTo>
                <a:cubicBezTo>
                  <a:pt x="75" y="249"/>
                  <a:pt x="74" y="250"/>
                  <a:pt x="75" y="251"/>
                </a:cubicBezTo>
                <a:cubicBezTo>
                  <a:pt x="75" y="251"/>
                  <a:pt x="75" y="251"/>
                  <a:pt x="75" y="252"/>
                </a:cubicBezTo>
                <a:cubicBezTo>
                  <a:pt x="75" y="252"/>
                  <a:pt x="75" y="253"/>
                  <a:pt x="75" y="253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5" y="255"/>
                  <a:pt x="75" y="256"/>
                  <a:pt x="75" y="257"/>
                </a:cubicBezTo>
                <a:cubicBezTo>
                  <a:pt x="74" y="257"/>
                  <a:pt x="75" y="255"/>
                  <a:pt x="75" y="253"/>
                </a:cubicBezTo>
                <a:close/>
                <a:moveTo>
                  <a:pt x="75" y="258"/>
                </a:moveTo>
                <a:cubicBezTo>
                  <a:pt x="76" y="258"/>
                  <a:pt x="75" y="260"/>
                  <a:pt x="76" y="260"/>
                </a:cubicBezTo>
                <a:cubicBezTo>
                  <a:pt x="76" y="261"/>
                  <a:pt x="77" y="261"/>
                  <a:pt x="77" y="262"/>
                </a:cubicBezTo>
                <a:cubicBezTo>
                  <a:pt x="75" y="261"/>
                  <a:pt x="75" y="260"/>
                  <a:pt x="75" y="258"/>
                </a:cubicBezTo>
                <a:close/>
                <a:moveTo>
                  <a:pt x="76" y="264"/>
                </a:moveTo>
                <a:cubicBezTo>
                  <a:pt x="77" y="264"/>
                  <a:pt x="76" y="265"/>
                  <a:pt x="77" y="267"/>
                </a:cubicBezTo>
                <a:cubicBezTo>
                  <a:pt x="77" y="268"/>
                  <a:pt x="77" y="269"/>
                  <a:pt x="77" y="269"/>
                </a:cubicBezTo>
                <a:cubicBezTo>
                  <a:pt x="77" y="270"/>
                  <a:pt x="77" y="271"/>
                  <a:pt x="77" y="273"/>
                </a:cubicBezTo>
                <a:cubicBezTo>
                  <a:pt x="76" y="271"/>
                  <a:pt x="76" y="267"/>
                  <a:pt x="76" y="264"/>
                </a:cubicBezTo>
                <a:close/>
                <a:moveTo>
                  <a:pt x="78" y="280"/>
                </a:moveTo>
                <a:cubicBezTo>
                  <a:pt x="78" y="280"/>
                  <a:pt x="78" y="279"/>
                  <a:pt x="77" y="278"/>
                </a:cubicBezTo>
                <a:cubicBezTo>
                  <a:pt x="78" y="277"/>
                  <a:pt x="77" y="275"/>
                  <a:pt x="77" y="274"/>
                </a:cubicBezTo>
                <a:cubicBezTo>
                  <a:pt x="78" y="274"/>
                  <a:pt x="77" y="275"/>
                  <a:pt x="78" y="275"/>
                </a:cubicBezTo>
                <a:cubicBezTo>
                  <a:pt x="78" y="276"/>
                  <a:pt x="79" y="276"/>
                  <a:pt x="79" y="277"/>
                </a:cubicBezTo>
                <a:cubicBezTo>
                  <a:pt x="79" y="278"/>
                  <a:pt x="78" y="279"/>
                  <a:pt x="78" y="280"/>
                </a:cubicBezTo>
                <a:cubicBezTo>
                  <a:pt x="79" y="281"/>
                  <a:pt x="79" y="282"/>
                  <a:pt x="80" y="283"/>
                </a:cubicBezTo>
                <a:cubicBezTo>
                  <a:pt x="80" y="283"/>
                  <a:pt x="80" y="283"/>
                  <a:pt x="80" y="284"/>
                </a:cubicBezTo>
                <a:cubicBezTo>
                  <a:pt x="79" y="284"/>
                  <a:pt x="79" y="285"/>
                  <a:pt x="79" y="285"/>
                </a:cubicBezTo>
                <a:cubicBezTo>
                  <a:pt x="80" y="288"/>
                  <a:pt x="81" y="290"/>
                  <a:pt x="81" y="294"/>
                </a:cubicBezTo>
                <a:cubicBezTo>
                  <a:pt x="79" y="294"/>
                  <a:pt x="80" y="292"/>
                  <a:pt x="80" y="291"/>
                </a:cubicBezTo>
                <a:cubicBezTo>
                  <a:pt x="80" y="290"/>
                  <a:pt x="80" y="290"/>
                  <a:pt x="79" y="289"/>
                </a:cubicBezTo>
                <a:cubicBezTo>
                  <a:pt x="79" y="289"/>
                  <a:pt x="80" y="288"/>
                  <a:pt x="7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288"/>
                  <a:pt x="79" y="287"/>
                  <a:pt x="79" y="287"/>
                </a:cubicBezTo>
                <a:cubicBezTo>
                  <a:pt x="79" y="287"/>
                  <a:pt x="79" y="286"/>
                  <a:pt x="78" y="285"/>
                </a:cubicBezTo>
                <a:cubicBezTo>
                  <a:pt x="78" y="284"/>
                  <a:pt x="78" y="282"/>
                  <a:pt x="78" y="280"/>
                </a:cubicBezTo>
                <a:close/>
                <a:moveTo>
                  <a:pt x="88" y="356"/>
                </a:moveTo>
                <a:cubicBezTo>
                  <a:pt x="108" y="336"/>
                  <a:pt x="102" y="306"/>
                  <a:pt x="97" y="281"/>
                </a:cubicBezTo>
                <a:cubicBezTo>
                  <a:pt x="94" y="269"/>
                  <a:pt x="88" y="249"/>
                  <a:pt x="88" y="237"/>
                </a:cubicBezTo>
                <a:cubicBezTo>
                  <a:pt x="87" y="223"/>
                  <a:pt x="87" y="216"/>
                  <a:pt x="92" y="203"/>
                </a:cubicBezTo>
                <a:cubicBezTo>
                  <a:pt x="82" y="236"/>
                  <a:pt x="104" y="274"/>
                  <a:pt x="106" y="308"/>
                </a:cubicBezTo>
                <a:cubicBezTo>
                  <a:pt x="107" y="318"/>
                  <a:pt x="108" y="327"/>
                  <a:pt x="105" y="336"/>
                </a:cubicBezTo>
                <a:cubicBezTo>
                  <a:pt x="103" y="346"/>
                  <a:pt x="98" y="356"/>
                  <a:pt x="90" y="361"/>
                </a:cubicBezTo>
                <a:cubicBezTo>
                  <a:pt x="81" y="367"/>
                  <a:pt x="69" y="368"/>
                  <a:pt x="62" y="362"/>
                </a:cubicBezTo>
                <a:cubicBezTo>
                  <a:pt x="71" y="364"/>
                  <a:pt x="82" y="363"/>
                  <a:pt x="88" y="356"/>
                </a:cubicBezTo>
                <a:close/>
                <a:moveTo>
                  <a:pt x="642" y="115"/>
                </a:moveTo>
                <a:cubicBezTo>
                  <a:pt x="642" y="115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5"/>
                  <a:pt x="642" y="115"/>
                  <a:pt x="642" y="115"/>
                </a:cubicBezTo>
                <a:close/>
                <a:moveTo>
                  <a:pt x="641" y="113"/>
                </a:moveTo>
                <a:cubicBezTo>
                  <a:pt x="640" y="113"/>
                  <a:pt x="640" y="113"/>
                  <a:pt x="640" y="113"/>
                </a:cubicBezTo>
                <a:cubicBezTo>
                  <a:pt x="641" y="112"/>
                  <a:pt x="640" y="112"/>
                  <a:pt x="640" y="111"/>
                </a:cubicBezTo>
                <a:cubicBezTo>
                  <a:pt x="639" y="111"/>
                  <a:pt x="639" y="110"/>
                  <a:pt x="639" y="110"/>
                </a:cubicBezTo>
                <a:cubicBezTo>
                  <a:pt x="638" y="110"/>
                  <a:pt x="638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8" y="110"/>
                  <a:pt x="640" y="111"/>
                  <a:pt x="640" y="112"/>
                </a:cubicBezTo>
                <a:cubicBezTo>
                  <a:pt x="640" y="113"/>
                  <a:pt x="640" y="113"/>
                  <a:pt x="640" y="113"/>
                </a:cubicBezTo>
                <a:cubicBezTo>
                  <a:pt x="641" y="113"/>
                  <a:pt x="641" y="113"/>
                  <a:pt x="641" y="114"/>
                </a:cubicBezTo>
                <a:cubicBezTo>
                  <a:pt x="641" y="114"/>
                  <a:pt x="641" y="115"/>
                  <a:pt x="641" y="115"/>
                </a:cubicBezTo>
                <a:cubicBezTo>
                  <a:pt x="641" y="115"/>
                  <a:pt x="642" y="115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1" y="114"/>
                  <a:pt x="641" y="114"/>
                  <a:pt x="641" y="113"/>
                </a:cubicBezTo>
                <a:close/>
                <a:moveTo>
                  <a:pt x="606" y="75"/>
                </a:moveTo>
                <a:cubicBezTo>
                  <a:pt x="606" y="75"/>
                  <a:pt x="606" y="75"/>
                  <a:pt x="606" y="75"/>
                </a:cubicBezTo>
                <a:cubicBezTo>
                  <a:pt x="607" y="76"/>
                  <a:pt x="608" y="76"/>
                  <a:pt x="608" y="77"/>
                </a:cubicBezTo>
                <a:cubicBezTo>
                  <a:pt x="608" y="77"/>
                  <a:pt x="609" y="77"/>
                  <a:pt x="609" y="77"/>
                </a:cubicBezTo>
                <a:cubicBezTo>
                  <a:pt x="609" y="77"/>
                  <a:pt x="609" y="77"/>
                  <a:pt x="609" y="77"/>
                </a:cubicBezTo>
                <a:cubicBezTo>
                  <a:pt x="609" y="78"/>
                  <a:pt x="609" y="78"/>
                  <a:pt x="609" y="78"/>
                </a:cubicBezTo>
                <a:cubicBezTo>
                  <a:pt x="609" y="78"/>
                  <a:pt x="610" y="78"/>
                  <a:pt x="610" y="78"/>
                </a:cubicBezTo>
                <a:cubicBezTo>
                  <a:pt x="610" y="78"/>
                  <a:pt x="610" y="78"/>
                  <a:pt x="610" y="78"/>
                </a:cubicBezTo>
                <a:cubicBezTo>
                  <a:pt x="610" y="79"/>
                  <a:pt x="611" y="79"/>
                  <a:pt x="612" y="79"/>
                </a:cubicBezTo>
                <a:cubicBezTo>
                  <a:pt x="612" y="79"/>
                  <a:pt x="612" y="79"/>
                  <a:pt x="612" y="79"/>
                </a:cubicBezTo>
                <a:cubicBezTo>
                  <a:pt x="612" y="80"/>
                  <a:pt x="613" y="81"/>
                  <a:pt x="613" y="81"/>
                </a:cubicBezTo>
                <a:cubicBezTo>
                  <a:pt x="613" y="81"/>
                  <a:pt x="613" y="80"/>
                  <a:pt x="613" y="80"/>
                </a:cubicBezTo>
                <a:cubicBezTo>
                  <a:pt x="614" y="81"/>
                  <a:pt x="614" y="82"/>
                  <a:pt x="614" y="82"/>
                </a:cubicBezTo>
                <a:cubicBezTo>
                  <a:pt x="615" y="82"/>
                  <a:pt x="615" y="82"/>
                  <a:pt x="615" y="82"/>
                </a:cubicBezTo>
                <a:cubicBezTo>
                  <a:pt x="615" y="83"/>
                  <a:pt x="616" y="83"/>
                  <a:pt x="616" y="83"/>
                </a:cubicBezTo>
                <a:cubicBezTo>
                  <a:pt x="616" y="83"/>
                  <a:pt x="616" y="83"/>
                  <a:pt x="616" y="84"/>
                </a:cubicBezTo>
                <a:cubicBezTo>
                  <a:pt x="616" y="84"/>
                  <a:pt x="617" y="84"/>
                  <a:pt x="617" y="84"/>
                </a:cubicBezTo>
                <a:cubicBezTo>
                  <a:pt x="617" y="85"/>
                  <a:pt x="618" y="84"/>
                  <a:pt x="618" y="84"/>
                </a:cubicBezTo>
                <a:cubicBezTo>
                  <a:pt x="619" y="85"/>
                  <a:pt x="620" y="87"/>
                  <a:pt x="620" y="87"/>
                </a:cubicBezTo>
                <a:cubicBezTo>
                  <a:pt x="620" y="88"/>
                  <a:pt x="621" y="88"/>
                  <a:pt x="621" y="88"/>
                </a:cubicBezTo>
                <a:cubicBezTo>
                  <a:pt x="621" y="88"/>
                  <a:pt x="621" y="88"/>
                  <a:pt x="621" y="88"/>
                </a:cubicBezTo>
                <a:cubicBezTo>
                  <a:pt x="621" y="88"/>
                  <a:pt x="621" y="89"/>
                  <a:pt x="621" y="89"/>
                </a:cubicBezTo>
                <a:cubicBezTo>
                  <a:pt x="621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3" y="90"/>
                  <a:pt x="624" y="91"/>
                  <a:pt x="624" y="92"/>
                </a:cubicBezTo>
                <a:cubicBezTo>
                  <a:pt x="625" y="92"/>
                  <a:pt x="626" y="93"/>
                  <a:pt x="626" y="93"/>
                </a:cubicBezTo>
                <a:cubicBezTo>
                  <a:pt x="626" y="93"/>
                  <a:pt x="626" y="94"/>
                  <a:pt x="626" y="94"/>
                </a:cubicBezTo>
                <a:cubicBezTo>
                  <a:pt x="627" y="94"/>
                  <a:pt x="627" y="94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8" y="95"/>
                  <a:pt x="628" y="96"/>
                  <a:pt x="628" y="96"/>
                </a:cubicBezTo>
                <a:cubicBezTo>
                  <a:pt x="628" y="96"/>
                  <a:pt x="629" y="97"/>
                  <a:pt x="629" y="97"/>
                </a:cubicBezTo>
                <a:cubicBezTo>
                  <a:pt x="629" y="98"/>
                  <a:pt x="630" y="98"/>
                  <a:pt x="630" y="99"/>
                </a:cubicBezTo>
                <a:cubicBezTo>
                  <a:pt x="631" y="99"/>
                  <a:pt x="631" y="100"/>
                  <a:pt x="632" y="100"/>
                </a:cubicBezTo>
                <a:cubicBezTo>
                  <a:pt x="632" y="100"/>
                  <a:pt x="632" y="101"/>
                  <a:pt x="632" y="101"/>
                </a:cubicBezTo>
                <a:cubicBezTo>
                  <a:pt x="633" y="102"/>
                  <a:pt x="633" y="102"/>
                  <a:pt x="633" y="102"/>
                </a:cubicBezTo>
                <a:cubicBezTo>
                  <a:pt x="633" y="102"/>
                  <a:pt x="633" y="103"/>
                  <a:pt x="634" y="103"/>
                </a:cubicBezTo>
                <a:cubicBezTo>
                  <a:pt x="634" y="103"/>
                  <a:pt x="634" y="104"/>
                  <a:pt x="634" y="104"/>
                </a:cubicBezTo>
                <a:cubicBezTo>
                  <a:pt x="634" y="104"/>
                  <a:pt x="634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6"/>
                  <a:pt x="636" y="106"/>
                  <a:pt x="636" y="106"/>
                </a:cubicBezTo>
                <a:cubicBezTo>
                  <a:pt x="636" y="106"/>
                  <a:pt x="636" y="107"/>
                  <a:pt x="636" y="107"/>
                </a:cubicBezTo>
                <a:cubicBezTo>
                  <a:pt x="636" y="107"/>
                  <a:pt x="636" y="107"/>
                  <a:pt x="637" y="107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9"/>
                  <a:pt x="637" y="109"/>
                </a:cubicBezTo>
                <a:cubicBezTo>
                  <a:pt x="638" y="109"/>
                  <a:pt x="639" y="110"/>
                  <a:pt x="639" y="110"/>
                </a:cubicBezTo>
                <a:cubicBezTo>
                  <a:pt x="639" y="110"/>
                  <a:pt x="640" y="110"/>
                  <a:pt x="640" y="111"/>
                </a:cubicBezTo>
                <a:cubicBezTo>
                  <a:pt x="640" y="111"/>
                  <a:pt x="640" y="111"/>
                  <a:pt x="640" y="111"/>
                </a:cubicBezTo>
                <a:cubicBezTo>
                  <a:pt x="640" y="111"/>
                  <a:pt x="640" y="112"/>
                  <a:pt x="640" y="112"/>
                </a:cubicBezTo>
                <a:cubicBezTo>
                  <a:pt x="641" y="112"/>
                  <a:pt x="641" y="113"/>
                  <a:pt x="642" y="113"/>
                </a:cubicBezTo>
                <a:cubicBezTo>
                  <a:pt x="642" y="113"/>
                  <a:pt x="641" y="113"/>
                  <a:pt x="641" y="113"/>
                </a:cubicBezTo>
                <a:cubicBezTo>
                  <a:pt x="641" y="114"/>
                  <a:pt x="641" y="113"/>
                  <a:pt x="642" y="114"/>
                </a:cubicBezTo>
                <a:cubicBezTo>
                  <a:pt x="642" y="114"/>
                  <a:pt x="642" y="114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3" y="116"/>
                  <a:pt x="643" y="116"/>
                  <a:pt x="643" y="117"/>
                </a:cubicBezTo>
                <a:cubicBezTo>
                  <a:pt x="643" y="117"/>
                  <a:pt x="643" y="117"/>
                  <a:pt x="643" y="117"/>
                </a:cubicBezTo>
                <a:cubicBezTo>
                  <a:pt x="643" y="117"/>
                  <a:pt x="643" y="117"/>
                  <a:pt x="644" y="118"/>
                </a:cubicBezTo>
                <a:cubicBezTo>
                  <a:pt x="644" y="118"/>
                  <a:pt x="644" y="118"/>
                  <a:pt x="644" y="118"/>
                </a:cubicBezTo>
                <a:cubicBezTo>
                  <a:pt x="645" y="118"/>
                  <a:pt x="644" y="120"/>
                  <a:pt x="645" y="120"/>
                </a:cubicBezTo>
                <a:cubicBezTo>
                  <a:pt x="645" y="120"/>
                  <a:pt x="645" y="120"/>
                  <a:pt x="645" y="120"/>
                </a:cubicBezTo>
                <a:cubicBezTo>
                  <a:pt x="645" y="121"/>
                  <a:pt x="646" y="121"/>
                  <a:pt x="646" y="122"/>
                </a:cubicBezTo>
                <a:cubicBezTo>
                  <a:pt x="646" y="122"/>
                  <a:pt x="646" y="122"/>
                  <a:pt x="646" y="122"/>
                </a:cubicBezTo>
                <a:cubicBezTo>
                  <a:pt x="646" y="122"/>
                  <a:pt x="646" y="123"/>
                  <a:pt x="647" y="123"/>
                </a:cubicBezTo>
                <a:cubicBezTo>
                  <a:pt x="646" y="124"/>
                  <a:pt x="647" y="124"/>
                  <a:pt x="647" y="125"/>
                </a:cubicBezTo>
                <a:cubicBezTo>
                  <a:pt x="647" y="124"/>
                  <a:pt x="647" y="124"/>
                  <a:pt x="647" y="124"/>
                </a:cubicBezTo>
                <a:cubicBezTo>
                  <a:pt x="648" y="124"/>
                  <a:pt x="648" y="124"/>
                  <a:pt x="648" y="124"/>
                </a:cubicBezTo>
                <a:cubicBezTo>
                  <a:pt x="648" y="126"/>
                  <a:pt x="648" y="126"/>
                  <a:pt x="649" y="127"/>
                </a:cubicBezTo>
                <a:cubicBezTo>
                  <a:pt x="649" y="127"/>
                  <a:pt x="649" y="128"/>
                  <a:pt x="649" y="129"/>
                </a:cubicBezTo>
                <a:cubicBezTo>
                  <a:pt x="650" y="130"/>
                  <a:pt x="650" y="131"/>
                  <a:pt x="651" y="132"/>
                </a:cubicBezTo>
                <a:cubicBezTo>
                  <a:pt x="651" y="133"/>
                  <a:pt x="651" y="133"/>
                  <a:pt x="651" y="134"/>
                </a:cubicBezTo>
                <a:cubicBezTo>
                  <a:pt x="652" y="134"/>
                  <a:pt x="651" y="135"/>
                  <a:pt x="652" y="135"/>
                </a:cubicBezTo>
                <a:cubicBezTo>
                  <a:pt x="652" y="136"/>
                  <a:pt x="652" y="137"/>
                  <a:pt x="652" y="137"/>
                </a:cubicBezTo>
                <a:cubicBezTo>
                  <a:pt x="653" y="138"/>
                  <a:pt x="653" y="139"/>
                  <a:pt x="654" y="139"/>
                </a:cubicBezTo>
                <a:cubicBezTo>
                  <a:pt x="653" y="140"/>
                  <a:pt x="654" y="140"/>
                  <a:pt x="654" y="141"/>
                </a:cubicBezTo>
                <a:cubicBezTo>
                  <a:pt x="654" y="141"/>
                  <a:pt x="655" y="142"/>
                  <a:pt x="655" y="142"/>
                </a:cubicBezTo>
                <a:cubicBezTo>
                  <a:pt x="655" y="143"/>
                  <a:pt x="655" y="144"/>
                  <a:pt x="655" y="145"/>
                </a:cubicBezTo>
                <a:cubicBezTo>
                  <a:pt x="655" y="145"/>
                  <a:pt x="655" y="145"/>
                  <a:pt x="655" y="146"/>
                </a:cubicBezTo>
                <a:cubicBezTo>
                  <a:pt x="655" y="145"/>
                  <a:pt x="657" y="149"/>
                  <a:pt x="657" y="149"/>
                </a:cubicBezTo>
                <a:cubicBezTo>
                  <a:pt x="661" y="166"/>
                  <a:pt x="658" y="183"/>
                  <a:pt x="666" y="200"/>
                </a:cubicBezTo>
                <a:cubicBezTo>
                  <a:pt x="669" y="205"/>
                  <a:pt x="678" y="215"/>
                  <a:pt x="690" y="210"/>
                </a:cubicBezTo>
                <a:cubicBezTo>
                  <a:pt x="692" y="210"/>
                  <a:pt x="695" y="208"/>
                  <a:pt x="696" y="207"/>
                </a:cubicBezTo>
                <a:cubicBezTo>
                  <a:pt x="696" y="207"/>
                  <a:pt x="700" y="211"/>
                  <a:pt x="707" y="211"/>
                </a:cubicBezTo>
                <a:cubicBezTo>
                  <a:pt x="723" y="213"/>
                  <a:pt x="737" y="192"/>
                  <a:pt x="735" y="179"/>
                </a:cubicBezTo>
                <a:cubicBezTo>
                  <a:pt x="734" y="172"/>
                  <a:pt x="728" y="169"/>
                  <a:pt x="728" y="169"/>
                </a:cubicBezTo>
                <a:cubicBezTo>
                  <a:pt x="729" y="169"/>
                  <a:pt x="737" y="165"/>
                  <a:pt x="736" y="152"/>
                </a:cubicBezTo>
                <a:cubicBezTo>
                  <a:pt x="735" y="141"/>
                  <a:pt x="726" y="137"/>
                  <a:pt x="721" y="135"/>
                </a:cubicBezTo>
                <a:cubicBezTo>
                  <a:pt x="712" y="130"/>
                  <a:pt x="699" y="131"/>
                  <a:pt x="691" y="136"/>
                </a:cubicBezTo>
                <a:cubicBezTo>
                  <a:pt x="683" y="142"/>
                  <a:pt x="679" y="149"/>
                  <a:pt x="681" y="158"/>
                </a:cubicBezTo>
                <a:cubicBezTo>
                  <a:pt x="682" y="166"/>
                  <a:pt x="689" y="176"/>
                  <a:pt x="699" y="174"/>
                </a:cubicBezTo>
                <a:cubicBezTo>
                  <a:pt x="712" y="171"/>
                  <a:pt x="702" y="153"/>
                  <a:pt x="696" y="162"/>
                </a:cubicBezTo>
                <a:cubicBezTo>
                  <a:pt x="695" y="155"/>
                  <a:pt x="702" y="154"/>
                  <a:pt x="706" y="154"/>
                </a:cubicBezTo>
                <a:cubicBezTo>
                  <a:pt x="719" y="156"/>
                  <a:pt x="719" y="177"/>
                  <a:pt x="709" y="183"/>
                </a:cubicBezTo>
                <a:cubicBezTo>
                  <a:pt x="705" y="185"/>
                  <a:pt x="700" y="185"/>
                  <a:pt x="697" y="184"/>
                </a:cubicBezTo>
                <a:cubicBezTo>
                  <a:pt x="693" y="183"/>
                  <a:pt x="689" y="180"/>
                  <a:pt x="686" y="177"/>
                </a:cubicBezTo>
                <a:cubicBezTo>
                  <a:pt x="683" y="173"/>
                  <a:pt x="680" y="169"/>
                  <a:pt x="678" y="164"/>
                </a:cubicBezTo>
                <a:cubicBezTo>
                  <a:pt x="677" y="161"/>
                  <a:pt x="676" y="158"/>
                  <a:pt x="675" y="155"/>
                </a:cubicBezTo>
                <a:cubicBezTo>
                  <a:pt x="675" y="153"/>
                  <a:pt x="675" y="152"/>
                  <a:pt x="674" y="151"/>
                </a:cubicBezTo>
                <a:cubicBezTo>
                  <a:pt x="674" y="150"/>
                  <a:pt x="673" y="150"/>
                  <a:pt x="673" y="149"/>
                </a:cubicBezTo>
                <a:cubicBezTo>
                  <a:pt x="673" y="148"/>
                  <a:pt x="673" y="150"/>
                  <a:pt x="673" y="149"/>
                </a:cubicBezTo>
                <a:cubicBezTo>
                  <a:pt x="673" y="149"/>
                  <a:pt x="673" y="149"/>
                  <a:pt x="673" y="148"/>
                </a:cubicBezTo>
                <a:cubicBezTo>
                  <a:pt x="673" y="148"/>
                  <a:pt x="673" y="148"/>
                  <a:pt x="673" y="147"/>
                </a:cubicBezTo>
                <a:cubicBezTo>
                  <a:pt x="672" y="147"/>
                  <a:pt x="672" y="146"/>
                  <a:pt x="672" y="146"/>
                </a:cubicBezTo>
                <a:cubicBezTo>
                  <a:pt x="672" y="146"/>
                  <a:pt x="672" y="145"/>
                  <a:pt x="672" y="145"/>
                </a:cubicBezTo>
                <a:cubicBezTo>
                  <a:pt x="671" y="145"/>
                  <a:pt x="672" y="144"/>
                  <a:pt x="671" y="143"/>
                </a:cubicBezTo>
                <a:cubicBezTo>
                  <a:pt x="671" y="142"/>
                  <a:pt x="671" y="141"/>
                  <a:pt x="671" y="140"/>
                </a:cubicBezTo>
                <a:cubicBezTo>
                  <a:pt x="670" y="139"/>
                  <a:pt x="668" y="137"/>
                  <a:pt x="669" y="136"/>
                </a:cubicBezTo>
                <a:cubicBezTo>
                  <a:pt x="668" y="136"/>
                  <a:pt x="668" y="135"/>
                  <a:pt x="668" y="135"/>
                </a:cubicBezTo>
                <a:cubicBezTo>
                  <a:pt x="668" y="135"/>
                  <a:pt x="667" y="135"/>
                  <a:pt x="667" y="135"/>
                </a:cubicBezTo>
                <a:cubicBezTo>
                  <a:pt x="666" y="133"/>
                  <a:pt x="666" y="133"/>
                  <a:pt x="665" y="132"/>
                </a:cubicBezTo>
                <a:cubicBezTo>
                  <a:pt x="665" y="132"/>
                  <a:pt x="666" y="131"/>
                  <a:pt x="665" y="131"/>
                </a:cubicBezTo>
                <a:cubicBezTo>
                  <a:pt x="665" y="130"/>
                  <a:pt x="664" y="130"/>
                  <a:pt x="665" y="129"/>
                </a:cubicBezTo>
                <a:cubicBezTo>
                  <a:pt x="664" y="129"/>
                  <a:pt x="664" y="130"/>
                  <a:pt x="664" y="129"/>
                </a:cubicBezTo>
                <a:cubicBezTo>
                  <a:pt x="664" y="129"/>
                  <a:pt x="663" y="128"/>
                  <a:pt x="663" y="127"/>
                </a:cubicBezTo>
                <a:cubicBezTo>
                  <a:pt x="662" y="126"/>
                  <a:pt x="662" y="125"/>
                  <a:pt x="662" y="125"/>
                </a:cubicBezTo>
                <a:cubicBezTo>
                  <a:pt x="662" y="124"/>
                  <a:pt x="661" y="124"/>
                  <a:pt x="661" y="124"/>
                </a:cubicBezTo>
                <a:cubicBezTo>
                  <a:pt x="661" y="123"/>
                  <a:pt x="661" y="123"/>
                  <a:pt x="660" y="123"/>
                </a:cubicBezTo>
                <a:cubicBezTo>
                  <a:pt x="660" y="122"/>
                  <a:pt x="660" y="122"/>
                  <a:pt x="659" y="122"/>
                </a:cubicBezTo>
                <a:cubicBezTo>
                  <a:pt x="659" y="121"/>
                  <a:pt x="659" y="121"/>
                  <a:pt x="659" y="120"/>
                </a:cubicBezTo>
                <a:cubicBezTo>
                  <a:pt x="658" y="120"/>
                  <a:pt x="658" y="119"/>
                  <a:pt x="658" y="119"/>
                </a:cubicBezTo>
                <a:cubicBezTo>
                  <a:pt x="658" y="119"/>
                  <a:pt x="658" y="119"/>
                  <a:pt x="658" y="119"/>
                </a:cubicBezTo>
                <a:cubicBezTo>
                  <a:pt x="657" y="119"/>
                  <a:pt x="657" y="118"/>
                  <a:pt x="657" y="118"/>
                </a:cubicBezTo>
                <a:cubicBezTo>
                  <a:pt x="657" y="117"/>
                  <a:pt x="656" y="117"/>
                  <a:pt x="656" y="116"/>
                </a:cubicBezTo>
                <a:cubicBezTo>
                  <a:pt x="656" y="116"/>
                  <a:pt x="656" y="116"/>
                  <a:pt x="656" y="116"/>
                </a:cubicBezTo>
                <a:cubicBezTo>
                  <a:pt x="656" y="116"/>
                  <a:pt x="655" y="116"/>
                  <a:pt x="655" y="116"/>
                </a:cubicBezTo>
                <a:cubicBezTo>
                  <a:pt x="654" y="115"/>
                  <a:pt x="654" y="114"/>
                  <a:pt x="654" y="113"/>
                </a:cubicBezTo>
                <a:cubicBezTo>
                  <a:pt x="652" y="112"/>
                  <a:pt x="652" y="110"/>
                  <a:pt x="650" y="110"/>
                </a:cubicBezTo>
                <a:cubicBezTo>
                  <a:pt x="650" y="109"/>
                  <a:pt x="650" y="109"/>
                  <a:pt x="649" y="108"/>
                </a:cubicBezTo>
                <a:cubicBezTo>
                  <a:pt x="649" y="107"/>
                  <a:pt x="648" y="107"/>
                  <a:pt x="649" y="106"/>
                </a:cubicBezTo>
                <a:cubicBezTo>
                  <a:pt x="648" y="106"/>
                  <a:pt x="648" y="106"/>
                  <a:pt x="647" y="106"/>
                </a:cubicBezTo>
                <a:cubicBezTo>
                  <a:pt x="647" y="103"/>
                  <a:pt x="645" y="102"/>
                  <a:pt x="643" y="100"/>
                </a:cubicBezTo>
                <a:cubicBezTo>
                  <a:pt x="642" y="99"/>
                  <a:pt x="641" y="97"/>
                  <a:pt x="639" y="97"/>
                </a:cubicBezTo>
                <a:cubicBezTo>
                  <a:pt x="639" y="96"/>
                  <a:pt x="638" y="96"/>
                  <a:pt x="638" y="95"/>
                </a:cubicBezTo>
                <a:cubicBezTo>
                  <a:pt x="638" y="95"/>
                  <a:pt x="636" y="94"/>
                  <a:pt x="637" y="96"/>
                </a:cubicBezTo>
                <a:cubicBezTo>
                  <a:pt x="636" y="95"/>
                  <a:pt x="635" y="93"/>
                  <a:pt x="635" y="92"/>
                </a:cubicBezTo>
                <a:cubicBezTo>
                  <a:pt x="634" y="92"/>
                  <a:pt x="634" y="93"/>
                  <a:pt x="634" y="92"/>
                </a:cubicBezTo>
                <a:cubicBezTo>
                  <a:pt x="634" y="92"/>
                  <a:pt x="633" y="91"/>
                  <a:pt x="633" y="91"/>
                </a:cubicBezTo>
                <a:cubicBezTo>
                  <a:pt x="632" y="91"/>
                  <a:pt x="632" y="91"/>
                  <a:pt x="632" y="91"/>
                </a:cubicBezTo>
                <a:cubicBezTo>
                  <a:pt x="632" y="91"/>
                  <a:pt x="632" y="90"/>
                  <a:pt x="632" y="90"/>
                </a:cubicBezTo>
                <a:cubicBezTo>
                  <a:pt x="631" y="90"/>
                  <a:pt x="631" y="90"/>
                  <a:pt x="631" y="89"/>
                </a:cubicBezTo>
                <a:cubicBezTo>
                  <a:pt x="631" y="89"/>
                  <a:pt x="630" y="89"/>
                  <a:pt x="630" y="89"/>
                </a:cubicBezTo>
                <a:cubicBezTo>
                  <a:pt x="630" y="89"/>
                  <a:pt x="631" y="89"/>
                  <a:pt x="631" y="89"/>
                </a:cubicBezTo>
                <a:cubicBezTo>
                  <a:pt x="630" y="89"/>
                  <a:pt x="629" y="88"/>
                  <a:pt x="629" y="87"/>
                </a:cubicBezTo>
                <a:cubicBezTo>
                  <a:pt x="629" y="87"/>
                  <a:pt x="628" y="87"/>
                  <a:pt x="628" y="87"/>
                </a:cubicBezTo>
                <a:cubicBezTo>
                  <a:pt x="628" y="87"/>
                  <a:pt x="628" y="87"/>
                  <a:pt x="628" y="87"/>
                </a:cubicBezTo>
                <a:cubicBezTo>
                  <a:pt x="627" y="87"/>
                  <a:pt x="627" y="87"/>
                  <a:pt x="627" y="87"/>
                </a:cubicBezTo>
                <a:cubicBezTo>
                  <a:pt x="627" y="86"/>
                  <a:pt x="627" y="87"/>
                  <a:pt x="627" y="87"/>
                </a:cubicBezTo>
                <a:cubicBezTo>
                  <a:pt x="627" y="87"/>
                  <a:pt x="627" y="86"/>
                  <a:pt x="626" y="86"/>
                </a:cubicBezTo>
                <a:cubicBezTo>
                  <a:pt x="625" y="85"/>
                  <a:pt x="625" y="85"/>
                  <a:pt x="624" y="85"/>
                </a:cubicBezTo>
                <a:cubicBezTo>
                  <a:pt x="624" y="85"/>
                  <a:pt x="624" y="85"/>
                  <a:pt x="623" y="84"/>
                </a:cubicBezTo>
                <a:cubicBezTo>
                  <a:pt x="623" y="84"/>
                  <a:pt x="624" y="84"/>
                  <a:pt x="624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2" y="83"/>
                  <a:pt x="622" y="83"/>
                  <a:pt x="621" y="82"/>
                </a:cubicBezTo>
                <a:cubicBezTo>
                  <a:pt x="621" y="82"/>
                  <a:pt x="621" y="83"/>
                  <a:pt x="621" y="82"/>
                </a:cubicBezTo>
                <a:cubicBezTo>
                  <a:pt x="620" y="82"/>
                  <a:pt x="620" y="82"/>
                  <a:pt x="620" y="82"/>
                </a:cubicBezTo>
                <a:cubicBezTo>
                  <a:pt x="619" y="81"/>
                  <a:pt x="619" y="81"/>
                  <a:pt x="618" y="81"/>
                </a:cubicBezTo>
                <a:cubicBezTo>
                  <a:pt x="617" y="80"/>
                  <a:pt x="617" y="80"/>
                  <a:pt x="617" y="80"/>
                </a:cubicBezTo>
                <a:cubicBezTo>
                  <a:pt x="616" y="79"/>
                  <a:pt x="615" y="79"/>
                  <a:pt x="614" y="78"/>
                </a:cubicBezTo>
                <a:cubicBezTo>
                  <a:pt x="614" y="78"/>
                  <a:pt x="614" y="78"/>
                  <a:pt x="614" y="78"/>
                </a:cubicBezTo>
                <a:cubicBezTo>
                  <a:pt x="613" y="78"/>
                  <a:pt x="614" y="77"/>
                  <a:pt x="614" y="77"/>
                </a:cubicBezTo>
                <a:cubicBezTo>
                  <a:pt x="613" y="77"/>
                  <a:pt x="613" y="77"/>
                  <a:pt x="613" y="77"/>
                </a:cubicBezTo>
                <a:cubicBezTo>
                  <a:pt x="612" y="77"/>
                  <a:pt x="612" y="76"/>
                  <a:pt x="611" y="76"/>
                </a:cubicBezTo>
                <a:cubicBezTo>
                  <a:pt x="611" y="76"/>
                  <a:pt x="610" y="76"/>
                  <a:pt x="610" y="75"/>
                </a:cubicBezTo>
                <a:cubicBezTo>
                  <a:pt x="610" y="75"/>
                  <a:pt x="611" y="76"/>
                  <a:pt x="611" y="76"/>
                </a:cubicBezTo>
                <a:cubicBezTo>
                  <a:pt x="610" y="75"/>
                  <a:pt x="607" y="74"/>
                  <a:pt x="607" y="74"/>
                </a:cubicBezTo>
                <a:cubicBezTo>
                  <a:pt x="607" y="74"/>
                  <a:pt x="607" y="74"/>
                  <a:pt x="607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3"/>
                  <a:pt x="605" y="74"/>
                  <a:pt x="605" y="73"/>
                </a:cubicBezTo>
                <a:cubicBezTo>
                  <a:pt x="605" y="74"/>
                  <a:pt x="605" y="74"/>
                  <a:pt x="605" y="74"/>
                </a:cubicBezTo>
                <a:cubicBezTo>
                  <a:pt x="606" y="75"/>
                  <a:pt x="606" y="74"/>
                  <a:pt x="606" y="75"/>
                </a:cubicBezTo>
                <a:close/>
                <a:moveTo>
                  <a:pt x="661" y="133"/>
                </a:moveTo>
                <a:cubicBezTo>
                  <a:pt x="663" y="135"/>
                  <a:pt x="664" y="138"/>
                  <a:pt x="665" y="140"/>
                </a:cubicBezTo>
                <a:cubicBezTo>
                  <a:pt x="665" y="141"/>
                  <a:pt x="665" y="141"/>
                  <a:pt x="665" y="142"/>
                </a:cubicBezTo>
                <a:cubicBezTo>
                  <a:pt x="665" y="142"/>
                  <a:pt x="666" y="142"/>
                  <a:pt x="666" y="143"/>
                </a:cubicBezTo>
                <a:cubicBezTo>
                  <a:pt x="666" y="144"/>
                  <a:pt x="667" y="144"/>
                  <a:pt x="667" y="145"/>
                </a:cubicBezTo>
                <a:cubicBezTo>
                  <a:pt x="668" y="145"/>
                  <a:pt x="667" y="146"/>
                  <a:pt x="668" y="147"/>
                </a:cubicBezTo>
                <a:cubicBezTo>
                  <a:pt x="668" y="147"/>
                  <a:pt x="668" y="148"/>
                  <a:pt x="668" y="148"/>
                </a:cubicBezTo>
                <a:cubicBezTo>
                  <a:pt x="668" y="148"/>
                  <a:pt x="668" y="149"/>
                  <a:pt x="668" y="149"/>
                </a:cubicBezTo>
                <a:cubicBezTo>
                  <a:pt x="667" y="148"/>
                  <a:pt x="668" y="148"/>
                  <a:pt x="667" y="147"/>
                </a:cubicBezTo>
                <a:cubicBezTo>
                  <a:pt x="665" y="146"/>
                  <a:pt x="666" y="143"/>
                  <a:pt x="664" y="142"/>
                </a:cubicBezTo>
                <a:cubicBezTo>
                  <a:pt x="664" y="141"/>
                  <a:pt x="664" y="140"/>
                  <a:pt x="664" y="139"/>
                </a:cubicBezTo>
                <a:cubicBezTo>
                  <a:pt x="664" y="139"/>
                  <a:pt x="663" y="138"/>
                  <a:pt x="663" y="138"/>
                </a:cubicBezTo>
                <a:cubicBezTo>
                  <a:pt x="663" y="137"/>
                  <a:pt x="663" y="137"/>
                  <a:pt x="663" y="136"/>
                </a:cubicBezTo>
                <a:cubicBezTo>
                  <a:pt x="662" y="135"/>
                  <a:pt x="662" y="135"/>
                  <a:pt x="662" y="135"/>
                </a:cubicBezTo>
                <a:cubicBezTo>
                  <a:pt x="662" y="135"/>
                  <a:pt x="662" y="135"/>
                  <a:pt x="661" y="134"/>
                </a:cubicBezTo>
                <a:cubicBezTo>
                  <a:pt x="661" y="134"/>
                  <a:pt x="660" y="133"/>
                  <a:pt x="661" y="133"/>
                </a:cubicBezTo>
                <a:close/>
                <a:moveTo>
                  <a:pt x="658" y="127"/>
                </a:moveTo>
                <a:cubicBezTo>
                  <a:pt x="659" y="128"/>
                  <a:pt x="659" y="129"/>
                  <a:pt x="660" y="130"/>
                </a:cubicBezTo>
                <a:cubicBezTo>
                  <a:pt x="660" y="132"/>
                  <a:pt x="660" y="132"/>
                  <a:pt x="660" y="132"/>
                </a:cubicBezTo>
                <a:cubicBezTo>
                  <a:pt x="659" y="131"/>
                  <a:pt x="660" y="130"/>
                  <a:pt x="658" y="130"/>
                </a:cubicBezTo>
                <a:cubicBezTo>
                  <a:pt x="659" y="128"/>
                  <a:pt x="658" y="128"/>
                  <a:pt x="658" y="127"/>
                </a:cubicBezTo>
                <a:close/>
                <a:moveTo>
                  <a:pt x="644" y="116"/>
                </a:moveTo>
                <a:cubicBezTo>
                  <a:pt x="644" y="115"/>
                  <a:pt x="643" y="115"/>
                  <a:pt x="644" y="114"/>
                </a:cubicBezTo>
                <a:cubicBezTo>
                  <a:pt x="643" y="114"/>
                  <a:pt x="643" y="114"/>
                  <a:pt x="643" y="113"/>
                </a:cubicBezTo>
                <a:cubicBezTo>
                  <a:pt x="643" y="113"/>
                  <a:pt x="644" y="114"/>
                  <a:pt x="644" y="114"/>
                </a:cubicBezTo>
                <a:cubicBezTo>
                  <a:pt x="644" y="115"/>
                  <a:pt x="645" y="116"/>
                  <a:pt x="645" y="116"/>
                </a:cubicBezTo>
                <a:cubicBezTo>
                  <a:pt x="645" y="117"/>
                  <a:pt x="645" y="115"/>
                  <a:pt x="644" y="116"/>
                </a:cubicBezTo>
                <a:close/>
                <a:moveTo>
                  <a:pt x="646" y="121"/>
                </a:move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lose/>
                <a:moveTo>
                  <a:pt x="636" y="99"/>
                </a:moveTo>
                <a:cubicBezTo>
                  <a:pt x="637" y="100"/>
                  <a:pt x="637" y="100"/>
                  <a:pt x="637" y="101"/>
                </a:cubicBezTo>
                <a:cubicBezTo>
                  <a:pt x="637" y="101"/>
                  <a:pt x="638" y="101"/>
                  <a:pt x="638" y="101"/>
                </a:cubicBezTo>
                <a:cubicBezTo>
                  <a:pt x="638" y="102"/>
                  <a:pt x="638" y="101"/>
                  <a:pt x="639" y="101"/>
                </a:cubicBezTo>
                <a:cubicBezTo>
                  <a:pt x="639" y="102"/>
                  <a:pt x="640" y="102"/>
                  <a:pt x="640" y="103"/>
                </a:cubicBezTo>
                <a:cubicBezTo>
                  <a:pt x="640" y="103"/>
                  <a:pt x="640" y="103"/>
                  <a:pt x="640" y="103"/>
                </a:cubicBezTo>
                <a:cubicBezTo>
                  <a:pt x="641" y="103"/>
                  <a:pt x="641" y="104"/>
                  <a:pt x="641" y="104"/>
                </a:cubicBezTo>
                <a:cubicBezTo>
                  <a:pt x="642" y="104"/>
                  <a:pt x="642" y="105"/>
                  <a:pt x="642" y="105"/>
                </a:cubicBezTo>
                <a:cubicBezTo>
                  <a:pt x="643" y="105"/>
                  <a:pt x="642" y="105"/>
                  <a:pt x="643" y="106"/>
                </a:cubicBezTo>
                <a:cubicBezTo>
                  <a:pt x="643" y="107"/>
                  <a:pt x="645" y="108"/>
                  <a:pt x="645" y="110"/>
                </a:cubicBezTo>
                <a:cubicBezTo>
                  <a:pt x="646" y="110"/>
                  <a:pt x="646" y="111"/>
                  <a:pt x="646" y="112"/>
                </a:cubicBezTo>
                <a:cubicBezTo>
                  <a:pt x="648" y="112"/>
                  <a:pt x="648" y="112"/>
                  <a:pt x="648" y="112"/>
                </a:cubicBezTo>
                <a:cubicBezTo>
                  <a:pt x="648" y="113"/>
                  <a:pt x="649" y="114"/>
                  <a:pt x="649" y="115"/>
                </a:cubicBezTo>
                <a:cubicBezTo>
                  <a:pt x="650" y="115"/>
                  <a:pt x="650" y="115"/>
                  <a:pt x="650" y="115"/>
                </a:cubicBezTo>
                <a:cubicBezTo>
                  <a:pt x="650" y="116"/>
                  <a:pt x="651" y="117"/>
                  <a:pt x="651" y="118"/>
                </a:cubicBezTo>
                <a:cubicBezTo>
                  <a:pt x="651" y="118"/>
                  <a:pt x="651" y="118"/>
                  <a:pt x="651" y="118"/>
                </a:cubicBezTo>
                <a:cubicBezTo>
                  <a:pt x="652" y="118"/>
                  <a:pt x="652" y="119"/>
                  <a:pt x="652" y="119"/>
                </a:cubicBezTo>
                <a:cubicBezTo>
                  <a:pt x="652" y="119"/>
                  <a:pt x="652" y="119"/>
                  <a:pt x="652" y="120"/>
                </a:cubicBezTo>
                <a:cubicBezTo>
                  <a:pt x="653" y="120"/>
                  <a:pt x="653" y="120"/>
                  <a:pt x="653" y="120"/>
                </a:cubicBezTo>
                <a:cubicBezTo>
                  <a:pt x="654" y="121"/>
                  <a:pt x="654" y="121"/>
                  <a:pt x="654" y="122"/>
                </a:cubicBezTo>
                <a:cubicBezTo>
                  <a:pt x="655" y="123"/>
                  <a:pt x="656" y="125"/>
                  <a:pt x="657" y="126"/>
                </a:cubicBezTo>
                <a:cubicBezTo>
                  <a:pt x="657" y="127"/>
                  <a:pt x="656" y="125"/>
                  <a:pt x="656" y="125"/>
                </a:cubicBezTo>
                <a:cubicBezTo>
                  <a:pt x="655" y="125"/>
                  <a:pt x="655" y="124"/>
                  <a:pt x="655" y="124"/>
                </a:cubicBezTo>
                <a:cubicBezTo>
                  <a:pt x="653" y="123"/>
                  <a:pt x="653" y="120"/>
                  <a:pt x="651" y="119"/>
                </a:cubicBezTo>
                <a:cubicBezTo>
                  <a:pt x="651" y="119"/>
                  <a:pt x="651" y="119"/>
                  <a:pt x="651" y="118"/>
                </a:cubicBezTo>
                <a:cubicBezTo>
                  <a:pt x="650" y="118"/>
                  <a:pt x="650" y="117"/>
                  <a:pt x="650" y="117"/>
                </a:cubicBezTo>
                <a:cubicBezTo>
                  <a:pt x="650" y="116"/>
                  <a:pt x="649" y="116"/>
                  <a:pt x="649" y="115"/>
                </a:cubicBezTo>
                <a:cubicBezTo>
                  <a:pt x="649" y="115"/>
                  <a:pt x="649" y="115"/>
                  <a:pt x="648" y="115"/>
                </a:cubicBezTo>
                <a:cubicBezTo>
                  <a:pt x="648" y="115"/>
                  <a:pt x="648" y="114"/>
                  <a:pt x="648" y="114"/>
                </a:cubicBezTo>
                <a:cubicBezTo>
                  <a:pt x="648" y="113"/>
                  <a:pt x="647" y="113"/>
                  <a:pt x="647" y="113"/>
                </a:cubicBezTo>
                <a:cubicBezTo>
                  <a:pt x="647" y="113"/>
                  <a:pt x="647" y="112"/>
                  <a:pt x="647" y="112"/>
                </a:cubicBezTo>
                <a:cubicBezTo>
                  <a:pt x="647" y="112"/>
                  <a:pt x="646" y="113"/>
                  <a:pt x="646" y="113"/>
                </a:cubicBezTo>
                <a:cubicBezTo>
                  <a:pt x="646" y="112"/>
                  <a:pt x="646" y="113"/>
                  <a:pt x="645" y="112"/>
                </a:cubicBezTo>
                <a:cubicBezTo>
                  <a:pt x="646" y="112"/>
                  <a:pt x="646" y="111"/>
                  <a:pt x="646" y="111"/>
                </a:cubicBezTo>
                <a:cubicBezTo>
                  <a:pt x="645" y="111"/>
                  <a:pt x="645" y="110"/>
                  <a:pt x="644" y="110"/>
                </a:cubicBezTo>
                <a:cubicBezTo>
                  <a:pt x="644" y="109"/>
                  <a:pt x="643" y="108"/>
                  <a:pt x="642" y="108"/>
                </a:cubicBezTo>
                <a:cubicBezTo>
                  <a:pt x="642" y="108"/>
                  <a:pt x="642" y="107"/>
                  <a:pt x="642" y="107"/>
                </a:cubicBezTo>
                <a:cubicBezTo>
                  <a:pt x="642" y="107"/>
                  <a:pt x="642" y="107"/>
                  <a:pt x="642" y="106"/>
                </a:cubicBezTo>
                <a:cubicBezTo>
                  <a:pt x="641" y="106"/>
                  <a:pt x="641" y="106"/>
                  <a:pt x="641" y="106"/>
                </a:cubicBezTo>
                <a:cubicBezTo>
                  <a:pt x="641" y="105"/>
                  <a:pt x="641" y="105"/>
                  <a:pt x="641" y="105"/>
                </a:cubicBezTo>
                <a:cubicBezTo>
                  <a:pt x="640" y="105"/>
                  <a:pt x="640" y="104"/>
                  <a:pt x="639" y="104"/>
                </a:cubicBezTo>
                <a:cubicBezTo>
                  <a:pt x="640" y="103"/>
                  <a:pt x="638" y="103"/>
                  <a:pt x="639" y="102"/>
                </a:cubicBezTo>
                <a:cubicBezTo>
                  <a:pt x="638" y="101"/>
                  <a:pt x="638" y="102"/>
                  <a:pt x="637" y="102"/>
                </a:cubicBezTo>
                <a:cubicBezTo>
                  <a:pt x="637" y="102"/>
                  <a:pt x="637" y="101"/>
                  <a:pt x="637" y="101"/>
                </a:cubicBezTo>
                <a:cubicBezTo>
                  <a:pt x="636" y="101"/>
                  <a:pt x="636" y="99"/>
                  <a:pt x="635" y="99"/>
                </a:cubicBezTo>
                <a:cubicBezTo>
                  <a:pt x="635" y="98"/>
                  <a:pt x="636" y="99"/>
                  <a:pt x="636" y="99"/>
                </a:cubicBezTo>
                <a:close/>
                <a:moveTo>
                  <a:pt x="642" y="116"/>
                </a:move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3" y="116"/>
                  <a:pt x="643" y="117"/>
                </a:cubicBezTo>
                <a:cubicBezTo>
                  <a:pt x="643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lose/>
                <a:moveTo>
                  <a:pt x="587" y="538"/>
                </a:moveTo>
                <a:cubicBezTo>
                  <a:pt x="587" y="538"/>
                  <a:pt x="587" y="538"/>
                  <a:pt x="587" y="538"/>
                </a:cubicBezTo>
                <a:cubicBezTo>
                  <a:pt x="587" y="538"/>
                  <a:pt x="587" y="539"/>
                  <a:pt x="588" y="538"/>
                </a:cubicBezTo>
                <a:cubicBezTo>
                  <a:pt x="588" y="537"/>
                  <a:pt x="587" y="536"/>
                  <a:pt x="586" y="536"/>
                </a:cubicBezTo>
                <a:cubicBezTo>
                  <a:pt x="586" y="537"/>
                  <a:pt x="586" y="537"/>
                  <a:pt x="587" y="537"/>
                </a:cubicBezTo>
                <a:cubicBezTo>
                  <a:pt x="587" y="537"/>
                  <a:pt x="587" y="538"/>
                  <a:pt x="587" y="538"/>
                </a:cubicBezTo>
                <a:close/>
                <a:moveTo>
                  <a:pt x="577" y="523"/>
                </a:moveTo>
                <a:cubicBezTo>
                  <a:pt x="577" y="522"/>
                  <a:pt x="576" y="522"/>
                  <a:pt x="576" y="521"/>
                </a:cubicBezTo>
                <a:cubicBezTo>
                  <a:pt x="576" y="522"/>
                  <a:pt x="576" y="522"/>
                  <a:pt x="576" y="522"/>
                </a:cubicBezTo>
                <a:cubicBezTo>
                  <a:pt x="576" y="522"/>
                  <a:pt x="576" y="523"/>
                  <a:pt x="577" y="523"/>
                </a:cubicBezTo>
                <a:close/>
                <a:moveTo>
                  <a:pt x="559" y="493"/>
                </a:moveTo>
                <a:cubicBezTo>
                  <a:pt x="559" y="494"/>
                  <a:pt x="559" y="494"/>
                  <a:pt x="559" y="494"/>
                </a:cubicBezTo>
                <a:cubicBezTo>
                  <a:pt x="560" y="494"/>
                  <a:pt x="560" y="493"/>
                  <a:pt x="559" y="493"/>
                </a:cubicBezTo>
                <a:close/>
                <a:moveTo>
                  <a:pt x="763" y="503"/>
                </a:moveTo>
                <a:cubicBezTo>
                  <a:pt x="762" y="503"/>
                  <a:pt x="764" y="504"/>
                  <a:pt x="762" y="505"/>
                </a:cubicBezTo>
                <a:cubicBezTo>
                  <a:pt x="763" y="506"/>
                  <a:pt x="763" y="506"/>
                  <a:pt x="763" y="506"/>
                </a:cubicBezTo>
                <a:cubicBezTo>
                  <a:pt x="762" y="507"/>
                  <a:pt x="762" y="509"/>
                  <a:pt x="762" y="509"/>
                </a:cubicBezTo>
                <a:cubicBezTo>
                  <a:pt x="762" y="509"/>
                  <a:pt x="761" y="510"/>
                  <a:pt x="761" y="510"/>
                </a:cubicBezTo>
                <a:cubicBezTo>
                  <a:pt x="761" y="511"/>
                  <a:pt x="761" y="511"/>
                  <a:pt x="761" y="511"/>
                </a:cubicBezTo>
                <a:cubicBezTo>
                  <a:pt x="761" y="512"/>
                  <a:pt x="761" y="512"/>
                  <a:pt x="760" y="512"/>
                </a:cubicBezTo>
                <a:cubicBezTo>
                  <a:pt x="760" y="512"/>
                  <a:pt x="760" y="513"/>
                  <a:pt x="760" y="513"/>
                </a:cubicBezTo>
                <a:cubicBezTo>
                  <a:pt x="760" y="513"/>
                  <a:pt x="760" y="513"/>
                  <a:pt x="760" y="514"/>
                </a:cubicBezTo>
                <a:cubicBezTo>
                  <a:pt x="760" y="514"/>
                  <a:pt x="760" y="514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4"/>
                </a:cubicBezTo>
                <a:cubicBezTo>
                  <a:pt x="761" y="514"/>
                  <a:pt x="760" y="513"/>
                  <a:pt x="761" y="513"/>
                </a:cubicBezTo>
                <a:cubicBezTo>
                  <a:pt x="761" y="513"/>
                  <a:pt x="761" y="512"/>
                  <a:pt x="761" y="512"/>
                </a:cubicBezTo>
                <a:cubicBezTo>
                  <a:pt x="761" y="512"/>
                  <a:pt x="762" y="511"/>
                  <a:pt x="762" y="511"/>
                </a:cubicBezTo>
                <a:cubicBezTo>
                  <a:pt x="762" y="510"/>
                  <a:pt x="763" y="510"/>
                  <a:pt x="763" y="509"/>
                </a:cubicBezTo>
                <a:cubicBezTo>
                  <a:pt x="763" y="508"/>
                  <a:pt x="763" y="507"/>
                  <a:pt x="763" y="506"/>
                </a:cubicBezTo>
                <a:cubicBezTo>
                  <a:pt x="763" y="505"/>
                  <a:pt x="763" y="505"/>
                  <a:pt x="764" y="505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3" y="503"/>
                  <a:pt x="763" y="503"/>
                </a:cubicBezTo>
                <a:close/>
                <a:moveTo>
                  <a:pt x="578" y="523"/>
                </a:moveTo>
                <a:cubicBezTo>
                  <a:pt x="578" y="523"/>
                  <a:pt x="578" y="524"/>
                  <a:pt x="577" y="523"/>
                </a:cubicBezTo>
                <a:cubicBezTo>
                  <a:pt x="577" y="524"/>
                  <a:pt x="577" y="525"/>
                  <a:pt x="577" y="525"/>
                </a:cubicBezTo>
                <a:cubicBezTo>
                  <a:pt x="578" y="524"/>
                  <a:pt x="579" y="524"/>
                  <a:pt x="578" y="523"/>
                </a:cubicBezTo>
                <a:close/>
                <a:moveTo>
                  <a:pt x="575" y="519"/>
                </a:moveTo>
                <a:cubicBezTo>
                  <a:pt x="574" y="519"/>
                  <a:pt x="575" y="518"/>
                  <a:pt x="574" y="518"/>
                </a:cubicBezTo>
                <a:cubicBezTo>
                  <a:pt x="573" y="519"/>
                  <a:pt x="574" y="520"/>
                  <a:pt x="575" y="519"/>
                </a:cubicBezTo>
                <a:close/>
                <a:moveTo>
                  <a:pt x="566" y="505"/>
                </a:moveTo>
                <a:cubicBezTo>
                  <a:pt x="565" y="505"/>
                  <a:pt x="565" y="506"/>
                  <a:pt x="565" y="506"/>
                </a:cubicBezTo>
                <a:cubicBezTo>
                  <a:pt x="566" y="507"/>
                  <a:pt x="566" y="506"/>
                  <a:pt x="566" y="505"/>
                </a:cubicBezTo>
                <a:close/>
                <a:moveTo>
                  <a:pt x="573" y="516"/>
                </a:moveTo>
                <a:cubicBezTo>
                  <a:pt x="573" y="516"/>
                  <a:pt x="572" y="516"/>
                  <a:pt x="572" y="516"/>
                </a:cubicBezTo>
                <a:cubicBezTo>
                  <a:pt x="572" y="517"/>
                  <a:pt x="573" y="518"/>
                  <a:pt x="573" y="518"/>
                </a:cubicBezTo>
                <a:cubicBezTo>
                  <a:pt x="574" y="518"/>
                  <a:pt x="573" y="517"/>
                  <a:pt x="573" y="516"/>
                </a:cubicBezTo>
                <a:close/>
                <a:moveTo>
                  <a:pt x="578" y="526"/>
                </a:moveTo>
                <a:cubicBezTo>
                  <a:pt x="579" y="526"/>
                  <a:pt x="579" y="527"/>
                  <a:pt x="579" y="528"/>
                </a:cubicBezTo>
                <a:cubicBezTo>
                  <a:pt x="580" y="527"/>
                  <a:pt x="580" y="527"/>
                  <a:pt x="580" y="526"/>
                </a:cubicBezTo>
                <a:cubicBezTo>
                  <a:pt x="579" y="526"/>
                  <a:pt x="578" y="525"/>
                  <a:pt x="578" y="525"/>
                </a:cubicBezTo>
                <a:cubicBezTo>
                  <a:pt x="578" y="525"/>
                  <a:pt x="578" y="525"/>
                  <a:pt x="577" y="525"/>
                </a:cubicBezTo>
                <a:cubicBezTo>
                  <a:pt x="577" y="526"/>
                  <a:pt x="577" y="526"/>
                  <a:pt x="578" y="526"/>
                </a:cubicBezTo>
                <a:close/>
                <a:moveTo>
                  <a:pt x="593" y="541"/>
                </a:moveTo>
                <a:cubicBezTo>
                  <a:pt x="593" y="540"/>
                  <a:pt x="592" y="540"/>
                  <a:pt x="592" y="540"/>
                </a:cubicBezTo>
                <a:cubicBezTo>
                  <a:pt x="592" y="540"/>
                  <a:pt x="591" y="541"/>
                  <a:pt x="592" y="541"/>
                </a:cubicBezTo>
                <a:cubicBezTo>
                  <a:pt x="592" y="541"/>
                  <a:pt x="592" y="541"/>
                  <a:pt x="593" y="541"/>
                </a:cubicBezTo>
                <a:close/>
                <a:moveTo>
                  <a:pt x="752" y="531"/>
                </a:moveTo>
                <a:cubicBezTo>
                  <a:pt x="751" y="531"/>
                  <a:pt x="751" y="531"/>
                  <a:pt x="751" y="531"/>
                </a:cubicBezTo>
                <a:cubicBezTo>
                  <a:pt x="751" y="531"/>
                  <a:pt x="752" y="531"/>
                  <a:pt x="752" y="531"/>
                </a:cubicBezTo>
                <a:close/>
                <a:moveTo>
                  <a:pt x="759" y="517"/>
                </a:moveTo>
                <a:cubicBezTo>
                  <a:pt x="761" y="517"/>
                  <a:pt x="761" y="516"/>
                  <a:pt x="760" y="516"/>
                </a:cubicBezTo>
                <a:cubicBezTo>
                  <a:pt x="760" y="516"/>
                  <a:pt x="759" y="516"/>
                  <a:pt x="759" y="517"/>
                </a:cubicBezTo>
                <a:close/>
                <a:moveTo>
                  <a:pt x="584" y="535"/>
                </a:moveTo>
                <a:cubicBezTo>
                  <a:pt x="584" y="536"/>
                  <a:pt x="586" y="535"/>
                  <a:pt x="585" y="535"/>
                </a:cubicBezTo>
                <a:cubicBezTo>
                  <a:pt x="585" y="534"/>
                  <a:pt x="584" y="535"/>
                  <a:pt x="584" y="535"/>
                </a:cubicBezTo>
                <a:close/>
                <a:moveTo>
                  <a:pt x="582" y="530"/>
                </a:moveTo>
                <a:cubicBezTo>
                  <a:pt x="582" y="530"/>
                  <a:pt x="583" y="531"/>
                  <a:pt x="583" y="531"/>
                </a:cubicBezTo>
                <a:cubicBezTo>
                  <a:pt x="583" y="531"/>
                  <a:pt x="584" y="530"/>
                  <a:pt x="584" y="530"/>
                </a:cubicBezTo>
                <a:cubicBezTo>
                  <a:pt x="583" y="530"/>
                  <a:pt x="583" y="529"/>
                  <a:pt x="582" y="529"/>
                </a:cubicBezTo>
                <a:cubicBezTo>
                  <a:pt x="582" y="530"/>
                  <a:pt x="581" y="530"/>
                  <a:pt x="581" y="531"/>
                </a:cubicBezTo>
                <a:cubicBezTo>
                  <a:pt x="582" y="531"/>
                  <a:pt x="582" y="530"/>
                  <a:pt x="582" y="530"/>
                </a:cubicBezTo>
                <a:close/>
                <a:moveTo>
                  <a:pt x="584" y="531"/>
                </a:moveTo>
                <a:cubicBezTo>
                  <a:pt x="584" y="533"/>
                  <a:pt x="584" y="533"/>
                  <a:pt x="584" y="533"/>
                </a:cubicBezTo>
                <a:cubicBezTo>
                  <a:pt x="585" y="533"/>
                  <a:pt x="584" y="534"/>
                  <a:pt x="586" y="534"/>
                </a:cubicBezTo>
                <a:cubicBezTo>
                  <a:pt x="585" y="533"/>
                  <a:pt x="585" y="531"/>
                  <a:pt x="584" y="531"/>
                </a:cubicBezTo>
                <a:close/>
                <a:moveTo>
                  <a:pt x="581" y="529"/>
                </a:moveTo>
                <a:cubicBezTo>
                  <a:pt x="581" y="529"/>
                  <a:pt x="581" y="529"/>
                  <a:pt x="581" y="529"/>
                </a:cubicBezTo>
                <a:cubicBezTo>
                  <a:pt x="581" y="529"/>
                  <a:pt x="582" y="529"/>
                  <a:pt x="582" y="528"/>
                </a:cubicBezTo>
                <a:cubicBezTo>
                  <a:pt x="581" y="528"/>
                  <a:pt x="581" y="528"/>
                  <a:pt x="581" y="528"/>
                </a:cubicBezTo>
                <a:lnTo>
                  <a:pt x="581" y="529"/>
                </a:lnTo>
                <a:close/>
                <a:moveTo>
                  <a:pt x="479" y="13"/>
                </a:moveTo>
                <a:cubicBezTo>
                  <a:pt x="480" y="14"/>
                  <a:pt x="479" y="13"/>
                  <a:pt x="480" y="14"/>
                </a:cubicBezTo>
                <a:cubicBezTo>
                  <a:pt x="480" y="14"/>
                  <a:pt x="480" y="14"/>
                  <a:pt x="480" y="14"/>
                </a:cubicBezTo>
                <a:cubicBezTo>
                  <a:pt x="482" y="15"/>
                  <a:pt x="484" y="15"/>
                  <a:pt x="484" y="16"/>
                </a:cubicBezTo>
                <a:cubicBezTo>
                  <a:pt x="484" y="16"/>
                  <a:pt x="485" y="16"/>
                  <a:pt x="485" y="16"/>
                </a:cubicBezTo>
                <a:cubicBezTo>
                  <a:pt x="485" y="16"/>
                  <a:pt x="485" y="17"/>
                  <a:pt x="485" y="17"/>
                </a:cubicBezTo>
                <a:cubicBezTo>
                  <a:pt x="485" y="17"/>
                  <a:pt x="486" y="17"/>
                  <a:pt x="486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6" y="17"/>
                  <a:pt x="487" y="17"/>
                  <a:pt x="487" y="17"/>
                </a:cubicBezTo>
                <a:cubicBezTo>
                  <a:pt x="488" y="18"/>
                  <a:pt x="489" y="17"/>
                  <a:pt x="489" y="18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91" y="19"/>
                  <a:pt x="492" y="19"/>
                  <a:pt x="492" y="19"/>
                </a:cubicBezTo>
                <a:cubicBezTo>
                  <a:pt x="493" y="20"/>
                  <a:pt x="492" y="18"/>
                  <a:pt x="493" y="19"/>
                </a:cubicBezTo>
                <a:cubicBezTo>
                  <a:pt x="493" y="19"/>
                  <a:pt x="494" y="20"/>
                  <a:pt x="495" y="20"/>
                </a:cubicBezTo>
                <a:cubicBezTo>
                  <a:pt x="495" y="21"/>
                  <a:pt x="495" y="21"/>
                  <a:pt x="495" y="21"/>
                </a:cubicBezTo>
                <a:cubicBezTo>
                  <a:pt x="496" y="21"/>
                  <a:pt x="497" y="21"/>
                  <a:pt x="497" y="21"/>
                </a:cubicBezTo>
                <a:cubicBezTo>
                  <a:pt x="497" y="21"/>
                  <a:pt x="497" y="22"/>
                  <a:pt x="498" y="22"/>
                </a:cubicBezTo>
                <a:cubicBezTo>
                  <a:pt x="498" y="23"/>
                  <a:pt x="499" y="23"/>
                  <a:pt x="499" y="23"/>
                </a:cubicBezTo>
                <a:cubicBezTo>
                  <a:pt x="500" y="23"/>
                  <a:pt x="500" y="22"/>
                  <a:pt x="501" y="22"/>
                </a:cubicBezTo>
                <a:cubicBezTo>
                  <a:pt x="502" y="23"/>
                  <a:pt x="504" y="25"/>
                  <a:pt x="504" y="26"/>
                </a:cubicBezTo>
                <a:cubicBezTo>
                  <a:pt x="505" y="26"/>
                  <a:pt x="506" y="26"/>
                  <a:pt x="506" y="27"/>
                </a:cubicBezTo>
                <a:cubicBezTo>
                  <a:pt x="506" y="27"/>
                  <a:pt x="507" y="27"/>
                  <a:pt x="507" y="27"/>
                </a:cubicBezTo>
                <a:cubicBezTo>
                  <a:pt x="507" y="27"/>
                  <a:pt x="507" y="27"/>
                  <a:pt x="507" y="27"/>
                </a:cubicBezTo>
                <a:cubicBezTo>
                  <a:pt x="507" y="27"/>
                  <a:pt x="508" y="27"/>
                  <a:pt x="508" y="27"/>
                </a:cubicBezTo>
                <a:cubicBezTo>
                  <a:pt x="508" y="27"/>
                  <a:pt x="508" y="28"/>
                  <a:pt x="508" y="28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10" y="29"/>
                  <a:pt x="512" y="30"/>
                  <a:pt x="513" y="30"/>
                </a:cubicBezTo>
                <a:cubicBezTo>
                  <a:pt x="514" y="31"/>
                  <a:pt x="515" y="31"/>
                  <a:pt x="516" y="32"/>
                </a:cubicBezTo>
                <a:cubicBezTo>
                  <a:pt x="516" y="32"/>
                  <a:pt x="516" y="32"/>
                  <a:pt x="516" y="33"/>
                </a:cubicBezTo>
                <a:cubicBezTo>
                  <a:pt x="517" y="33"/>
                  <a:pt x="517" y="33"/>
                  <a:pt x="518" y="34"/>
                </a:cubicBezTo>
                <a:cubicBezTo>
                  <a:pt x="518" y="34"/>
                  <a:pt x="518" y="34"/>
                  <a:pt x="518" y="34"/>
                </a:cubicBezTo>
                <a:cubicBezTo>
                  <a:pt x="518" y="34"/>
                  <a:pt x="519" y="35"/>
                  <a:pt x="519" y="35"/>
                </a:cubicBezTo>
                <a:cubicBezTo>
                  <a:pt x="520" y="36"/>
                  <a:pt x="521" y="36"/>
                  <a:pt x="521" y="36"/>
                </a:cubicBezTo>
                <a:cubicBezTo>
                  <a:pt x="522" y="38"/>
                  <a:pt x="523" y="37"/>
                  <a:pt x="523" y="39"/>
                </a:cubicBezTo>
                <a:cubicBezTo>
                  <a:pt x="524" y="39"/>
                  <a:pt x="526" y="39"/>
                  <a:pt x="526" y="40"/>
                </a:cubicBezTo>
                <a:cubicBezTo>
                  <a:pt x="527" y="40"/>
                  <a:pt x="527" y="41"/>
                  <a:pt x="527" y="41"/>
                </a:cubicBezTo>
                <a:cubicBezTo>
                  <a:pt x="528" y="41"/>
                  <a:pt x="529" y="41"/>
                  <a:pt x="529" y="42"/>
                </a:cubicBezTo>
                <a:cubicBezTo>
                  <a:pt x="529" y="42"/>
                  <a:pt x="529" y="43"/>
                  <a:pt x="530" y="43"/>
                </a:cubicBezTo>
                <a:cubicBezTo>
                  <a:pt x="530" y="43"/>
                  <a:pt x="531" y="44"/>
                  <a:pt x="531" y="44"/>
                </a:cubicBezTo>
                <a:cubicBezTo>
                  <a:pt x="531" y="44"/>
                  <a:pt x="531" y="45"/>
                  <a:pt x="532" y="45"/>
                </a:cubicBezTo>
                <a:cubicBezTo>
                  <a:pt x="532" y="45"/>
                  <a:pt x="532" y="45"/>
                  <a:pt x="532" y="45"/>
                </a:cubicBezTo>
                <a:cubicBezTo>
                  <a:pt x="533" y="46"/>
                  <a:pt x="533" y="46"/>
                  <a:pt x="533" y="46"/>
                </a:cubicBezTo>
                <a:cubicBezTo>
                  <a:pt x="533" y="46"/>
                  <a:pt x="533" y="46"/>
                  <a:pt x="534" y="46"/>
                </a:cubicBezTo>
                <a:cubicBezTo>
                  <a:pt x="534" y="47"/>
                  <a:pt x="534" y="47"/>
                  <a:pt x="534" y="48"/>
                </a:cubicBezTo>
                <a:cubicBezTo>
                  <a:pt x="535" y="48"/>
                  <a:pt x="535" y="48"/>
                  <a:pt x="536" y="48"/>
                </a:cubicBezTo>
                <a:cubicBezTo>
                  <a:pt x="536" y="48"/>
                  <a:pt x="536" y="49"/>
                  <a:pt x="536" y="49"/>
                </a:cubicBezTo>
                <a:cubicBezTo>
                  <a:pt x="536" y="49"/>
                  <a:pt x="537" y="49"/>
                  <a:pt x="537" y="49"/>
                </a:cubicBezTo>
                <a:cubicBezTo>
                  <a:pt x="537" y="49"/>
                  <a:pt x="537" y="50"/>
                  <a:pt x="537" y="50"/>
                </a:cubicBezTo>
                <a:cubicBezTo>
                  <a:pt x="538" y="50"/>
                  <a:pt x="539" y="51"/>
                  <a:pt x="539" y="51"/>
                </a:cubicBezTo>
                <a:cubicBezTo>
                  <a:pt x="540" y="51"/>
                  <a:pt x="541" y="52"/>
                  <a:pt x="542" y="52"/>
                </a:cubicBezTo>
                <a:cubicBezTo>
                  <a:pt x="542" y="54"/>
                  <a:pt x="543" y="54"/>
                  <a:pt x="543" y="54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4" y="56"/>
                  <a:pt x="545" y="56"/>
                  <a:pt x="546" y="57"/>
                </a:cubicBezTo>
                <a:cubicBezTo>
                  <a:pt x="546" y="57"/>
                  <a:pt x="546" y="58"/>
                  <a:pt x="546" y="58"/>
                </a:cubicBezTo>
                <a:cubicBezTo>
                  <a:pt x="546" y="58"/>
                  <a:pt x="547" y="58"/>
                  <a:pt x="547" y="58"/>
                </a:cubicBezTo>
                <a:cubicBezTo>
                  <a:pt x="548" y="59"/>
                  <a:pt x="549" y="60"/>
                  <a:pt x="550" y="61"/>
                </a:cubicBezTo>
                <a:cubicBezTo>
                  <a:pt x="551" y="61"/>
                  <a:pt x="551" y="62"/>
                  <a:pt x="552" y="63"/>
                </a:cubicBezTo>
                <a:cubicBezTo>
                  <a:pt x="552" y="64"/>
                  <a:pt x="553" y="64"/>
                  <a:pt x="553" y="64"/>
                </a:cubicBezTo>
                <a:cubicBezTo>
                  <a:pt x="554" y="65"/>
                  <a:pt x="554" y="65"/>
                  <a:pt x="554" y="66"/>
                </a:cubicBezTo>
                <a:cubicBezTo>
                  <a:pt x="556" y="67"/>
                  <a:pt x="556" y="68"/>
                  <a:pt x="558" y="68"/>
                </a:cubicBezTo>
                <a:cubicBezTo>
                  <a:pt x="558" y="71"/>
                  <a:pt x="559" y="71"/>
                  <a:pt x="560" y="71"/>
                </a:cubicBezTo>
                <a:cubicBezTo>
                  <a:pt x="560" y="73"/>
                  <a:pt x="560" y="73"/>
                  <a:pt x="561" y="74"/>
                </a:cubicBezTo>
                <a:cubicBezTo>
                  <a:pt x="562" y="75"/>
                  <a:pt x="563" y="78"/>
                  <a:pt x="565" y="79"/>
                </a:cubicBezTo>
                <a:cubicBezTo>
                  <a:pt x="565" y="80"/>
                  <a:pt x="565" y="80"/>
                  <a:pt x="565" y="81"/>
                </a:cubicBezTo>
                <a:cubicBezTo>
                  <a:pt x="566" y="81"/>
                  <a:pt x="566" y="82"/>
                  <a:pt x="567" y="82"/>
                </a:cubicBezTo>
                <a:cubicBezTo>
                  <a:pt x="567" y="84"/>
                  <a:pt x="568" y="85"/>
                  <a:pt x="568" y="86"/>
                </a:cubicBezTo>
                <a:cubicBezTo>
                  <a:pt x="569" y="86"/>
                  <a:pt x="570" y="88"/>
                  <a:pt x="571" y="88"/>
                </a:cubicBezTo>
                <a:cubicBezTo>
                  <a:pt x="570" y="89"/>
                  <a:pt x="572" y="89"/>
                  <a:pt x="572" y="90"/>
                </a:cubicBezTo>
                <a:cubicBezTo>
                  <a:pt x="572" y="91"/>
                  <a:pt x="573" y="91"/>
                  <a:pt x="574" y="92"/>
                </a:cubicBezTo>
                <a:cubicBezTo>
                  <a:pt x="573" y="94"/>
                  <a:pt x="574" y="95"/>
                  <a:pt x="574" y="96"/>
                </a:cubicBezTo>
                <a:cubicBezTo>
                  <a:pt x="574" y="97"/>
                  <a:pt x="575" y="97"/>
                  <a:pt x="574" y="97"/>
                </a:cubicBezTo>
                <a:cubicBezTo>
                  <a:pt x="576" y="98"/>
                  <a:pt x="576" y="99"/>
                  <a:pt x="577" y="99"/>
                </a:cubicBezTo>
                <a:cubicBezTo>
                  <a:pt x="577" y="99"/>
                  <a:pt x="577" y="101"/>
                  <a:pt x="577" y="101"/>
                </a:cubicBezTo>
                <a:cubicBezTo>
                  <a:pt x="577" y="101"/>
                  <a:pt x="578" y="101"/>
                  <a:pt x="578" y="101"/>
                </a:cubicBezTo>
                <a:cubicBezTo>
                  <a:pt x="577" y="102"/>
                  <a:pt x="577" y="102"/>
                  <a:pt x="577" y="102"/>
                </a:cubicBezTo>
                <a:cubicBezTo>
                  <a:pt x="577" y="103"/>
                  <a:pt x="578" y="103"/>
                  <a:pt x="578" y="104"/>
                </a:cubicBezTo>
                <a:cubicBezTo>
                  <a:pt x="579" y="104"/>
                  <a:pt x="579" y="105"/>
                  <a:pt x="579" y="106"/>
                </a:cubicBezTo>
                <a:cubicBezTo>
                  <a:pt x="579" y="108"/>
                  <a:pt x="580" y="109"/>
                  <a:pt x="580" y="111"/>
                </a:cubicBezTo>
                <a:cubicBezTo>
                  <a:pt x="583" y="120"/>
                  <a:pt x="586" y="129"/>
                  <a:pt x="587" y="139"/>
                </a:cubicBezTo>
                <a:cubicBezTo>
                  <a:pt x="587" y="142"/>
                  <a:pt x="587" y="144"/>
                  <a:pt x="587" y="147"/>
                </a:cubicBezTo>
                <a:cubicBezTo>
                  <a:pt x="587" y="155"/>
                  <a:pt x="587" y="163"/>
                  <a:pt x="583" y="171"/>
                </a:cubicBezTo>
                <a:cubicBezTo>
                  <a:pt x="582" y="172"/>
                  <a:pt x="581" y="175"/>
                  <a:pt x="580" y="176"/>
                </a:cubicBezTo>
                <a:cubicBezTo>
                  <a:pt x="577" y="179"/>
                  <a:pt x="575" y="181"/>
                  <a:pt x="571" y="183"/>
                </a:cubicBezTo>
                <a:cubicBezTo>
                  <a:pt x="565" y="185"/>
                  <a:pt x="557" y="185"/>
                  <a:pt x="552" y="180"/>
                </a:cubicBezTo>
                <a:cubicBezTo>
                  <a:pt x="550" y="179"/>
                  <a:pt x="549" y="178"/>
                  <a:pt x="548" y="177"/>
                </a:cubicBezTo>
                <a:cubicBezTo>
                  <a:pt x="547" y="175"/>
                  <a:pt x="547" y="174"/>
                  <a:pt x="546" y="172"/>
                </a:cubicBezTo>
                <a:cubicBezTo>
                  <a:pt x="546" y="170"/>
                  <a:pt x="546" y="168"/>
                  <a:pt x="546" y="167"/>
                </a:cubicBezTo>
                <a:cubicBezTo>
                  <a:pt x="548" y="172"/>
                  <a:pt x="556" y="172"/>
                  <a:pt x="560" y="171"/>
                </a:cubicBezTo>
                <a:cubicBezTo>
                  <a:pt x="565" y="169"/>
                  <a:pt x="569" y="166"/>
                  <a:pt x="571" y="161"/>
                </a:cubicBezTo>
                <a:cubicBezTo>
                  <a:pt x="576" y="148"/>
                  <a:pt x="570" y="133"/>
                  <a:pt x="559" y="127"/>
                </a:cubicBezTo>
                <a:cubicBezTo>
                  <a:pt x="550" y="122"/>
                  <a:pt x="537" y="121"/>
                  <a:pt x="528" y="126"/>
                </a:cubicBezTo>
                <a:cubicBezTo>
                  <a:pt x="523" y="128"/>
                  <a:pt x="518" y="132"/>
                  <a:pt x="515" y="137"/>
                </a:cubicBezTo>
                <a:cubicBezTo>
                  <a:pt x="504" y="154"/>
                  <a:pt x="503" y="179"/>
                  <a:pt x="518" y="194"/>
                </a:cubicBezTo>
                <a:cubicBezTo>
                  <a:pt x="521" y="198"/>
                  <a:pt x="526" y="201"/>
                  <a:pt x="531" y="203"/>
                </a:cubicBezTo>
                <a:cubicBezTo>
                  <a:pt x="531" y="203"/>
                  <a:pt x="531" y="203"/>
                  <a:pt x="531" y="203"/>
                </a:cubicBezTo>
                <a:cubicBezTo>
                  <a:pt x="526" y="211"/>
                  <a:pt x="521" y="220"/>
                  <a:pt x="525" y="230"/>
                </a:cubicBezTo>
                <a:cubicBezTo>
                  <a:pt x="531" y="248"/>
                  <a:pt x="545" y="255"/>
                  <a:pt x="562" y="256"/>
                </a:cubicBezTo>
                <a:cubicBezTo>
                  <a:pt x="572" y="256"/>
                  <a:pt x="582" y="249"/>
                  <a:pt x="586" y="243"/>
                </a:cubicBezTo>
                <a:cubicBezTo>
                  <a:pt x="592" y="233"/>
                  <a:pt x="589" y="232"/>
                  <a:pt x="588" y="231"/>
                </a:cubicBezTo>
                <a:cubicBezTo>
                  <a:pt x="595" y="231"/>
                  <a:pt x="603" y="230"/>
                  <a:pt x="608" y="226"/>
                </a:cubicBezTo>
                <a:cubicBezTo>
                  <a:pt x="621" y="217"/>
                  <a:pt x="623" y="201"/>
                  <a:pt x="625" y="180"/>
                </a:cubicBezTo>
                <a:cubicBezTo>
                  <a:pt x="626" y="165"/>
                  <a:pt x="625" y="150"/>
                  <a:pt x="621" y="135"/>
                </a:cubicBezTo>
                <a:cubicBezTo>
                  <a:pt x="619" y="130"/>
                  <a:pt x="617" y="124"/>
                  <a:pt x="615" y="119"/>
                </a:cubicBezTo>
                <a:cubicBezTo>
                  <a:pt x="615" y="118"/>
                  <a:pt x="615" y="118"/>
                  <a:pt x="614" y="117"/>
                </a:cubicBezTo>
                <a:cubicBezTo>
                  <a:pt x="612" y="112"/>
                  <a:pt x="610" y="106"/>
                  <a:pt x="607" y="101"/>
                </a:cubicBezTo>
                <a:cubicBezTo>
                  <a:pt x="606" y="100"/>
                  <a:pt x="606" y="97"/>
                  <a:pt x="605" y="95"/>
                </a:cubicBezTo>
                <a:cubicBezTo>
                  <a:pt x="604" y="94"/>
                  <a:pt x="604" y="94"/>
                  <a:pt x="603" y="93"/>
                </a:cubicBezTo>
                <a:cubicBezTo>
                  <a:pt x="602" y="92"/>
                  <a:pt x="603" y="94"/>
                  <a:pt x="603" y="93"/>
                </a:cubicBezTo>
                <a:cubicBezTo>
                  <a:pt x="603" y="93"/>
                  <a:pt x="603" y="92"/>
                  <a:pt x="603" y="92"/>
                </a:cubicBezTo>
                <a:cubicBezTo>
                  <a:pt x="603" y="92"/>
                  <a:pt x="602" y="91"/>
                  <a:pt x="602" y="91"/>
                </a:cubicBezTo>
                <a:cubicBezTo>
                  <a:pt x="601" y="91"/>
                  <a:pt x="601" y="89"/>
                  <a:pt x="600" y="89"/>
                </a:cubicBezTo>
                <a:cubicBezTo>
                  <a:pt x="600" y="89"/>
                  <a:pt x="600" y="88"/>
                  <a:pt x="600" y="87"/>
                </a:cubicBezTo>
                <a:cubicBezTo>
                  <a:pt x="598" y="88"/>
                  <a:pt x="599" y="86"/>
                  <a:pt x="598" y="86"/>
                </a:cubicBezTo>
                <a:cubicBezTo>
                  <a:pt x="597" y="84"/>
                  <a:pt x="598" y="83"/>
                  <a:pt x="597" y="81"/>
                </a:cubicBezTo>
                <a:cubicBezTo>
                  <a:pt x="596" y="80"/>
                  <a:pt x="592" y="78"/>
                  <a:pt x="593" y="76"/>
                </a:cubicBezTo>
                <a:cubicBezTo>
                  <a:pt x="592" y="76"/>
                  <a:pt x="591" y="75"/>
                  <a:pt x="591" y="75"/>
                </a:cubicBezTo>
                <a:cubicBezTo>
                  <a:pt x="590" y="74"/>
                  <a:pt x="590" y="75"/>
                  <a:pt x="589" y="75"/>
                </a:cubicBezTo>
                <a:cubicBezTo>
                  <a:pt x="587" y="72"/>
                  <a:pt x="588" y="73"/>
                  <a:pt x="586" y="71"/>
                </a:cubicBezTo>
                <a:cubicBezTo>
                  <a:pt x="586" y="71"/>
                  <a:pt x="586" y="70"/>
                  <a:pt x="585" y="69"/>
                </a:cubicBezTo>
                <a:cubicBezTo>
                  <a:pt x="586" y="68"/>
                  <a:pt x="584" y="69"/>
                  <a:pt x="584" y="67"/>
                </a:cubicBezTo>
                <a:cubicBezTo>
                  <a:pt x="584" y="67"/>
                  <a:pt x="584" y="68"/>
                  <a:pt x="583" y="68"/>
                </a:cubicBezTo>
                <a:cubicBezTo>
                  <a:pt x="582" y="67"/>
                  <a:pt x="582" y="65"/>
                  <a:pt x="582" y="64"/>
                </a:cubicBezTo>
                <a:cubicBezTo>
                  <a:pt x="580" y="64"/>
                  <a:pt x="580" y="62"/>
                  <a:pt x="578" y="62"/>
                </a:cubicBezTo>
                <a:cubicBezTo>
                  <a:pt x="578" y="61"/>
                  <a:pt x="577" y="61"/>
                  <a:pt x="577" y="61"/>
                </a:cubicBezTo>
                <a:cubicBezTo>
                  <a:pt x="576" y="60"/>
                  <a:pt x="576" y="60"/>
                  <a:pt x="576" y="60"/>
                </a:cubicBezTo>
                <a:cubicBezTo>
                  <a:pt x="575" y="59"/>
                  <a:pt x="575" y="58"/>
                  <a:pt x="574" y="59"/>
                </a:cubicBezTo>
                <a:cubicBezTo>
                  <a:pt x="573" y="58"/>
                  <a:pt x="573" y="57"/>
                  <a:pt x="572" y="56"/>
                </a:cubicBezTo>
                <a:cubicBezTo>
                  <a:pt x="572" y="56"/>
                  <a:pt x="571" y="56"/>
                  <a:pt x="571" y="56"/>
                </a:cubicBezTo>
                <a:cubicBezTo>
                  <a:pt x="571" y="55"/>
                  <a:pt x="571" y="55"/>
                  <a:pt x="571" y="55"/>
                </a:cubicBezTo>
                <a:cubicBezTo>
                  <a:pt x="570" y="55"/>
                  <a:pt x="570" y="55"/>
                  <a:pt x="569" y="54"/>
                </a:cubicBezTo>
                <a:cubicBezTo>
                  <a:pt x="569" y="53"/>
                  <a:pt x="568" y="53"/>
                  <a:pt x="567" y="52"/>
                </a:cubicBezTo>
                <a:cubicBezTo>
                  <a:pt x="567" y="52"/>
                  <a:pt x="567" y="52"/>
                  <a:pt x="567" y="52"/>
                </a:cubicBezTo>
                <a:cubicBezTo>
                  <a:pt x="567" y="51"/>
                  <a:pt x="565" y="52"/>
                  <a:pt x="565" y="51"/>
                </a:cubicBezTo>
                <a:cubicBezTo>
                  <a:pt x="564" y="50"/>
                  <a:pt x="564" y="49"/>
                  <a:pt x="563" y="48"/>
                </a:cubicBezTo>
                <a:cubicBezTo>
                  <a:pt x="560" y="48"/>
                  <a:pt x="560" y="45"/>
                  <a:pt x="557" y="45"/>
                </a:cubicBezTo>
                <a:cubicBezTo>
                  <a:pt x="557" y="44"/>
                  <a:pt x="556" y="43"/>
                  <a:pt x="554" y="43"/>
                </a:cubicBezTo>
                <a:cubicBezTo>
                  <a:pt x="555" y="42"/>
                  <a:pt x="553" y="42"/>
                  <a:pt x="553" y="41"/>
                </a:cubicBezTo>
                <a:cubicBezTo>
                  <a:pt x="552" y="41"/>
                  <a:pt x="552" y="40"/>
                  <a:pt x="551" y="40"/>
                </a:cubicBezTo>
                <a:cubicBezTo>
                  <a:pt x="549" y="37"/>
                  <a:pt x="546" y="35"/>
                  <a:pt x="543" y="34"/>
                </a:cubicBezTo>
                <a:cubicBezTo>
                  <a:pt x="541" y="32"/>
                  <a:pt x="538" y="30"/>
                  <a:pt x="536" y="31"/>
                </a:cubicBezTo>
                <a:cubicBezTo>
                  <a:pt x="535" y="30"/>
                  <a:pt x="534" y="30"/>
                  <a:pt x="534" y="29"/>
                </a:cubicBezTo>
                <a:cubicBezTo>
                  <a:pt x="533" y="29"/>
                  <a:pt x="531" y="27"/>
                  <a:pt x="532" y="30"/>
                </a:cubicBezTo>
                <a:cubicBezTo>
                  <a:pt x="531" y="29"/>
                  <a:pt x="530" y="27"/>
                  <a:pt x="529" y="26"/>
                </a:cubicBezTo>
                <a:cubicBezTo>
                  <a:pt x="527" y="25"/>
                  <a:pt x="528" y="27"/>
                  <a:pt x="527" y="26"/>
                </a:cubicBezTo>
                <a:cubicBezTo>
                  <a:pt x="527" y="25"/>
                  <a:pt x="526" y="25"/>
                  <a:pt x="525" y="25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3" y="25"/>
                  <a:pt x="524" y="24"/>
                  <a:pt x="523" y="24"/>
                </a:cubicBezTo>
                <a:cubicBezTo>
                  <a:pt x="522" y="24"/>
                  <a:pt x="522" y="24"/>
                  <a:pt x="522" y="24"/>
                </a:cubicBezTo>
                <a:cubicBezTo>
                  <a:pt x="522" y="24"/>
                  <a:pt x="521" y="24"/>
                  <a:pt x="521" y="24"/>
                </a:cubicBezTo>
                <a:cubicBezTo>
                  <a:pt x="521" y="24"/>
                  <a:pt x="521" y="23"/>
                  <a:pt x="521" y="23"/>
                </a:cubicBezTo>
                <a:cubicBezTo>
                  <a:pt x="521" y="23"/>
                  <a:pt x="519" y="22"/>
                  <a:pt x="518" y="21"/>
                </a:cubicBezTo>
                <a:cubicBezTo>
                  <a:pt x="518" y="21"/>
                  <a:pt x="516" y="22"/>
                  <a:pt x="516" y="22"/>
                </a:cubicBezTo>
                <a:cubicBezTo>
                  <a:pt x="516" y="22"/>
                  <a:pt x="516" y="22"/>
                  <a:pt x="516" y="22"/>
                </a:cubicBezTo>
                <a:cubicBezTo>
                  <a:pt x="515" y="21"/>
                  <a:pt x="516" y="21"/>
                  <a:pt x="515" y="21"/>
                </a:cubicBezTo>
                <a:cubicBezTo>
                  <a:pt x="515" y="21"/>
                  <a:pt x="515" y="21"/>
                  <a:pt x="515" y="21"/>
                </a:cubicBezTo>
                <a:cubicBezTo>
                  <a:pt x="514" y="21"/>
                  <a:pt x="514" y="21"/>
                  <a:pt x="514" y="21"/>
                </a:cubicBezTo>
                <a:cubicBezTo>
                  <a:pt x="512" y="20"/>
                  <a:pt x="512" y="20"/>
                  <a:pt x="510" y="20"/>
                </a:cubicBezTo>
                <a:cubicBezTo>
                  <a:pt x="510" y="19"/>
                  <a:pt x="509" y="20"/>
                  <a:pt x="509" y="20"/>
                </a:cubicBezTo>
                <a:cubicBezTo>
                  <a:pt x="509" y="20"/>
                  <a:pt x="509" y="19"/>
                  <a:pt x="509" y="19"/>
                </a:cubicBezTo>
                <a:cubicBezTo>
                  <a:pt x="509" y="19"/>
                  <a:pt x="508" y="19"/>
                  <a:pt x="508" y="19"/>
                </a:cubicBezTo>
                <a:cubicBezTo>
                  <a:pt x="508" y="19"/>
                  <a:pt x="508" y="19"/>
                  <a:pt x="508" y="19"/>
                </a:cubicBezTo>
                <a:cubicBezTo>
                  <a:pt x="508" y="18"/>
                  <a:pt x="508" y="19"/>
                  <a:pt x="508" y="18"/>
                </a:cubicBezTo>
                <a:cubicBezTo>
                  <a:pt x="506" y="18"/>
                  <a:pt x="506" y="18"/>
                  <a:pt x="505" y="18"/>
                </a:cubicBezTo>
                <a:cubicBezTo>
                  <a:pt x="505" y="17"/>
                  <a:pt x="505" y="18"/>
                  <a:pt x="504" y="18"/>
                </a:cubicBezTo>
                <a:cubicBezTo>
                  <a:pt x="504" y="18"/>
                  <a:pt x="503" y="18"/>
                  <a:pt x="503" y="18"/>
                </a:cubicBezTo>
                <a:cubicBezTo>
                  <a:pt x="502" y="17"/>
                  <a:pt x="501" y="17"/>
                  <a:pt x="499" y="17"/>
                </a:cubicBezTo>
                <a:cubicBezTo>
                  <a:pt x="499" y="16"/>
                  <a:pt x="498" y="16"/>
                  <a:pt x="498" y="15"/>
                </a:cubicBezTo>
                <a:cubicBezTo>
                  <a:pt x="496" y="15"/>
                  <a:pt x="495" y="15"/>
                  <a:pt x="493" y="15"/>
                </a:cubicBezTo>
                <a:cubicBezTo>
                  <a:pt x="493" y="15"/>
                  <a:pt x="493" y="14"/>
                  <a:pt x="492" y="14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1" y="14"/>
                  <a:pt x="491" y="14"/>
                  <a:pt x="490" y="14"/>
                </a:cubicBezTo>
                <a:cubicBezTo>
                  <a:pt x="490" y="14"/>
                  <a:pt x="489" y="13"/>
                  <a:pt x="488" y="13"/>
                </a:cubicBezTo>
                <a:cubicBezTo>
                  <a:pt x="487" y="13"/>
                  <a:pt x="487" y="13"/>
                  <a:pt x="486" y="13"/>
                </a:cubicBezTo>
                <a:cubicBezTo>
                  <a:pt x="485" y="12"/>
                  <a:pt x="488" y="14"/>
                  <a:pt x="487" y="14"/>
                </a:cubicBezTo>
                <a:cubicBezTo>
                  <a:pt x="486" y="13"/>
                  <a:pt x="482" y="13"/>
                  <a:pt x="481" y="12"/>
                </a:cubicBezTo>
                <a:cubicBezTo>
                  <a:pt x="481" y="12"/>
                  <a:pt x="481" y="12"/>
                  <a:pt x="480" y="12"/>
                </a:cubicBezTo>
                <a:cubicBezTo>
                  <a:pt x="480" y="12"/>
                  <a:pt x="480" y="13"/>
                  <a:pt x="480" y="13"/>
                </a:cubicBezTo>
                <a:cubicBezTo>
                  <a:pt x="480" y="13"/>
                  <a:pt x="480" y="12"/>
                  <a:pt x="479" y="12"/>
                </a:cubicBezTo>
                <a:cubicBezTo>
                  <a:pt x="479" y="12"/>
                  <a:pt x="478" y="12"/>
                  <a:pt x="478" y="12"/>
                </a:cubicBezTo>
                <a:cubicBezTo>
                  <a:pt x="478" y="13"/>
                  <a:pt x="478" y="13"/>
                  <a:pt x="479" y="13"/>
                </a:cubicBezTo>
                <a:close/>
                <a:moveTo>
                  <a:pt x="590" y="77"/>
                </a:moveTo>
                <a:cubicBezTo>
                  <a:pt x="590" y="77"/>
                  <a:pt x="601" y="96"/>
                  <a:pt x="605" y="108"/>
                </a:cubicBezTo>
                <a:cubicBezTo>
                  <a:pt x="616" y="143"/>
                  <a:pt x="614" y="182"/>
                  <a:pt x="593" y="193"/>
                </a:cubicBezTo>
                <a:cubicBezTo>
                  <a:pt x="582" y="198"/>
                  <a:pt x="571" y="194"/>
                  <a:pt x="570" y="193"/>
                </a:cubicBezTo>
                <a:cubicBezTo>
                  <a:pt x="572" y="194"/>
                  <a:pt x="594" y="197"/>
                  <a:pt x="604" y="172"/>
                </a:cubicBezTo>
                <a:cubicBezTo>
                  <a:pt x="613" y="153"/>
                  <a:pt x="611" y="116"/>
                  <a:pt x="590" y="77"/>
                </a:cubicBezTo>
                <a:close/>
                <a:moveTo>
                  <a:pt x="548" y="57"/>
                </a:moveTo>
                <a:cubicBezTo>
                  <a:pt x="548" y="56"/>
                  <a:pt x="547" y="57"/>
                  <a:pt x="546" y="56"/>
                </a:cubicBezTo>
                <a:cubicBezTo>
                  <a:pt x="546" y="56"/>
                  <a:pt x="546" y="56"/>
                  <a:pt x="546" y="55"/>
                </a:cubicBezTo>
                <a:cubicBezTo>
                  <a:pt x="546" y="55"/>
                  <a:pt x="545" y="55"/>
                  <a:pt x="544" y="55"/>
                </a:cubicBezTo>
                <a:cubicBezTo>
                  <a:pt x="544" y="54"/>
                  <a:pt x="544" y="53"/>
                  <a:pt x="544" y="53"/>
                </a:cubicBezTo>
                <a:cubicBezTo>
                  <a:pt x="543" y="53"/>
                  <a:pt x="543" y="53"/>
                  <a:pt x="543" y="53"/>
                </a:cubicBezTo>
                <a:cubicBezTo>
                  <a:pt x="542" y="52"/>
                  <a:pt x="542" y="52"/>
                  <a:pt x="542" y="52"/>
                </a:cubicBezTo>
                <a:cubicBezTo>
                  <a:pt x="541" y="50"/>
                  <a:pt x="538" y="49"/>
                  <a:pt x="537" y="47"/>
                </a:cubicBezTo>
                <a:cubicBezTo>
                  <a:pt x="537" y="47"/>
                  <a:pt x="539" y="48"/>
                  <a:pt x="540" y="48"/>
                </a:cubicBezTo>
                <a:cubicBezTo>
                  <a:pt x="540" y="49"/>
                  <a:pt x="541" y="49"/>
                  <a:pt x="541" y="49"/>
                </a:cubicBezTo>
                <a:cubicBezTo>
                  <a:pt x="541" y="50"/>
                  <a:pt x="542" y="49"/>
                  <a:pt x="542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43" y="51"/>
                  <a:pt x="544" y="51"/>
                  <a:pt x="545" y="51"/>
                </a:cubicBezTo>
                <a:cubicBezTo>
                  <a:pt x="545" y="52"/>
                  <a:pt x="544" y="52"/>
                  <a:pt x="544" y="52"/>
                </a:cubicBezTo>
                <a:cubicBezTo>
                  <a:pt x="544" y="53"/>
                  <a:pt x="544" y="53"/>
                  <a:pt x="545" y="53"/>
                </a:cubicBezTo>
                <a:cubicBezTo>
                  <a:pt x="545" y="53"/>
                  <a:pt x="546" y="54"/>
                  <a:pt x="546" y="54"/>
                </a:cubicBezTo>
                <a:cubicBezTo>
                  <a:pt x="546" y="54"/>
                  <a:pt x="546" y="54"/>
                  <a:pt x="546" y="54"/>
                </a:cubicBezTo>
                <a:cubicBezTo>
                  <a:pt x="547" y="55"/>
                  <a:pt x="548" y="55"/>
                  <a:pt x="548" y="57"/>
                </a:cubicBezTo>
                <a:close/>
                <a:moveTo>
                  <a:pt x="547" y="52"/>
                </a:moveTo>
                <a:cubicBezTo>
                  <a:pt x="547" y="51"/>
                  <a:pt x="548" y="52"/>
                  <a:pt x="549" y="52"/>
                </a:cubicBezTo>
                <a:cubicBezTo>
                  <a:pt x="549" y="53"/>
                  <a:pt x="551" y="54"/>
                  <a:pt x="551" y="55"/>
                </a:cubicBezTo>
                <a:cubicBezTo>
                  <a:pt x="550" y="56"/>
                  <a:pt x="550" y="54"/>
                  <a:pt x="549" y="54"/>
                </a:cubicBezTo>
                <a:cubicBezTo>
                  <a:pt x="549" y="53"/>
                  <a:pt x="548" y="54"/>
                  <a:pt x="548" y="52"/>
                </a:cubicBezTo>
                <a:cubicBezTo>
                  <a:pt x="547" y="53"/>
                  <a:pt x="547" y="52"/>
                  <a:pt x="547" y="52"/>
                </a:cubicBezTo>
                <a:close/>
                <a:moveTo>
                  <a:pt x="556" y="67"/>
                </a:moveTo>
                <a:cubicBezTo>
                  <a:pt x="555" y="67"/>
                  <a:pt x="555" y="65"/>
                  <a:pt x="555" y="64"/>
                </a:cubicBezTo>
                <a:cubicBezTo>
                  <a:pt x="553" y="64"/>
                  <a:pt x="553" y="62"/>
                  <a:pt x="552" y="60"/>
                </a:cubicBezTo>
                <a:cubicBezTo>
                  <a:pt x="550" y="61"/>
                  <a:pt x="551" y="59"/>
                  <a:pt x="549" y="59"/>
                </a:cubicBezTo>
                <a:cubicBezTo>
                  <a:pt x="549" y="58"/>
                  <a:pt x="549" y="57"/>
                  <a:pt x="548" y="57"/>
                </a:cubicBezTo>
                <a:cubicBezTo>
                  <a:pt x="549" y="56"/>
                  <a:pt x="550" y="58"/>
                  <a:pt x="551" y="59"/>
                </a:cubicBezTo>
                <a:cubicBezTo>
                  <a:pt x="552" y="59"/>
                  <a:pt x="551" y="57"/>
                  <a:pt x="551" y="57"/>
                </a:cubicBezTo>
                <a:cubicBezTo>
                  <a:pt x="552" y="57"/>
                  <a:pt x="552" y="56"/>
                  <a:pt x="553" y="56"/>
                </a:cubicBezTo>
                <a:cubicBezTo>
                  <a:pt x="552" y="59"/>
                  <a:pt x="554" y="59"/>
                  <a:pt x="553" y="62"/>
                </a:cubicBezTo>
                <a:cubicBezTo>
                  <a:pt x="553" y="62"/>
                  <a:pt x="554" y="61"/>
                  <a:pt x="554" y="61"/>
                </a:cubicBezTo>
                <a:cubicBezTo>
                  <a:pt x="556" y="62"/>
                  <a:pt x="556" y="64"/>
                  <a:pt x="557" y="65"/>
                </a:cubicBezTo>
                <a:cubicBezTo>
                  <a:pt x="557" y="65"/>
                  <a:pt x="556" y="65"/>
                  <a:pt x="556" y="67"/>
                </a:cubicBezTo>
                <a:close/>
                <a:moveTo>
                  <a:pt x="556" y="60"/>
                </a:moveTo>
                <a:cubicBezTo>
                  <a:pt x="557" y="60"/>
                  <a:pt x="557" y="61"/>
                  <a:pt x="558" y="61"/>
                </a:cubicBezTo>
                <a:cubicBezTo>
                  <a:pt x="557" y="62"/>
                  <a:pt x="556" y="61"/>
                  <a:pt x="556" y="60"/>
                </a:cubicBezTo>
                <a:close/>
                <a:moveTo>
                  <a:pt x="564" y="73"/>
                </a:moveTo>
                <a:cubicBezTo>
                  <a:pt x="563" y="73"/>
                  <a:pt x="563" y="73"/>
                  <a:pt x="563" y="72"/>
                </a:cubicBezTo>
                <a:cubicBezTo>
                  <a:pt x="562" y="72"/>
                  <a:pt x="561" y="72"/>
                  <a:pt x="561" y="71"/>
                </a:cubicBezTo>
                <a:cubicBezTo>
                  <a:pt x="562" y="70"/>
                  <a:pt x="563" y="73"/>
                  <a:pt x="565" y="72"/>
                </a:cubicBezTo>
                <a:cubicBezTo>
                  <a:pt x="564" y="72"/>
                  <a:pt x="564" y="73"/>
                  <a:pt x="565" y="73"/>
                </a:cubicBezTo>
                <a:cubicBezTo>
                  <a:pt x="565" y="74"/>
                  <a:pt x="564" y="74"/>
                  <a:pt x="564" y="73"/>
                </a:cubicBezTo>
                <a:close/>
                <a:moveTo>
                  <a:pt x="574" y="82"/>
                </a:moveTo>
                <a:cubicBezTo>
                  <a:pt x="574" y="83"/>
                  <a:pt x="575" y="84"/>
                  <a:pt x="575" y="85"/>
                </a:cubicBezTo>
                <a:cubicBezTo>
                  <a:pt x="576" y="86"/>
                  <a:pt x="577" y="86"/>
                  <a:pt x="577" y="87"/>
                </a:cubicBezTo>
                <a:cubicBezTo>
                  <a:pt x="576" y="87"/>
                  <a:pt x="575" y="86"/>
                  <a:pt x="575" y="85"/>
                </a:cubicBezTo>
                <a:cubicBezTo>
                  <a:pt x="573" y="85"/>
                  <a:pt x="573" y="83"/>
                  <a:pt x="571" y="83"/>
                </a:cubicBezTo>
                <a:cubicBezTo>
                  <a:pt x="572" y="82"/>
                  <a:pt x="571" y="82"/>
                  <a:pt x="570" y="81"/>
                </a:cubicBezTo>
                <a:cubicBezTo>
                  <a:pt x="570" y="81"/>
                  <a:pt x="570" y="80"/>
                  <a:pt x="570" y="80"/>
                </a:cubicBezTo>
                <a:cubicBezTo>
                  <a:pt x="569" y="79"/>
                  <a:pt x="568" y="79"/>
                  <a:pt x="568" y="77"/>
                </a:cubicBezTo>
                <a:cubicBezTo>
                  <a:pt x="567" y="77"/>
                  <a:pt x="567" y="78"/>
                  <a:pt x="566" y="77"/>
                </a:cubicBezTo>
                <a:cubicBezTo>
                  <a:pt x="566" y="75"/>
                  <a:pt x="567" y="75"/>
                  <a:pt x="567" y="74"/>
                </a:cubicBezTo>
                <a:cubicBezTo>
                  <a:pt x="567" y="74"/>
                  <a:pt x="567" y="74"/>
                  <a:pt x="567" y="74"/>
                </a:cubicBezTo>
                <a:cubicBezTo>
                  <a:pt x="568" y="74"/>
                  <a:pt x="569" y="76"/>
                  <a:pt x="569" y="77"/>
                </a:cubicBezTo>
                <a:cubicBezTo>
                  <a:pt x="570" y="78"/>
                  <a:pt x="570" y="78"/>
                  <a:pt x="570" y="78"/>
                </a:cubicBezTo>
                <a:cubicBezTo>
                  <a:pt x="571" y="80"/>
                  <a:pt x="572" y="82"/>
                  <a:pt x="574" y="82"/>
                </a:cubicBezTo>
                <a:close/>
                <a:moveTo>
                  <a:pt x="533" y="33"/>
                </a:moveTo>
                <a:cubicBezTo>
                  <a:pt x="533" y="34"/>
                  <a:pt x="534" y="34"/>
                  <a:pt x="534" y="35"/>
                </a:cubicBezTo>
                <a:cubicBezTo>
                  <a:pt x="535" y="35"/>
                  <a:pt x="535" y="35"/>
                  <a:pt x="535" y="36"/>
                </a:cubicBezTo>
                <a:cubicBezTo>
                  <a:pt x="536" y="36"/>
                  <a:pt x="536" y="35"/>
                  <a:pt x="537" y="35"/>
                </a:cubicBezTo>
                <a:cubicBezTo>
                  <a:pt x="537" y="36"/>
                  <a:pt x="539" y="36"/>
                  <a:pt x="539" y="37"/>
                </a:cubicBezTo>
                <a:cubicBezTo>
                  <a:pt x="540" y="37"/>
                  <a:pt x="540" y="37"/>
                  <a:pt x="540" y="37"/>
                </a:cubicBezTo>
                <a:cubicBezTo>
                  <a:pt x="541" y="38"/>
                  <a:pt x="540" y="38"/>
                  <a:pt x="542" y="38"/>
                </a:cubicBezTo>
                <a:cubicBezTo>
                  <a:pt x="542" y="39"/>
                  <a:pt x="543" y="39"/>
                  <a:pt x="543" y="40"/>
                </a:cubicBezTo>
                <a:cubicBezTo>
                  <a:pt x="544" y="40"/>
                  <a:pt x="543" y="40"/>
                  <a:pt x="544" y="40"/>
                </a:cubicBezTo>
                <a:cubicBezTo>
                  <a:pt x="545" y="42"/>
                  <a:pt x="548" y="43"/>
                  <a:pt x="549" y="45"/>
                </a:cubicBezTo>
                <a:cubicBezTo>
                  <a:pt x="550" y="46"/>
                  <a:pt x="551" y="46"/>
                  <a:pt x="551" y="47"/>
                </a:cubicBezTo>
                <a:cubicBezTo>
                  <a:pt x="553" y="48"/>
                  <a:pt x="553" y="48"/>
                  <a:pt x="553" y="48"/>
                </a:cubicBezTo>
                <a:cubicBezTo>
                  <a:pt x="554" y="49"/>
                  <a:pt x="556" y="49"/>
                  <a:pt x="556" y="51"/>
                </a:cubicBezTo>
                <a:cubicBezTo>
                  <a:pt x="558" y="51"/>
                  <a:pt x="558" y="51"/>
                  <a:pt x="558" y="51"/>
                </a:cubicBezTo>
                <a:cubicBezTo>
                  <a:pt x="558" y="53"/>
                  <a:pt x="560" y="53"/>
                  <a:pt x="560" y="54"/>
                </a:cubicBezTo>
                <a:cubicBezTo>
                  <a:pt x="561" y="54"/>
                  <a:pt x="560" y="54"/>
                  <a:pt x="561" y="54"/>
                </a:cubicBezTo>
                <a:cubicBezTo>
                  <a:pt x="561" y="54"/>
                  <a:pt x="561" y="55"/>
                  <a:pt x="562" y="55"/>
                </a:cubicBezTo>
                <a:cubicBezTo>
                  <a:pt x="563" y="55"/>
                  <a:pt x="563" y="56"/>
                  <a:pt x="563" y="56"/>
                </a:cubicBezTo>
                <a:cubicBezTo>
                  <a:pt x="563" y="57"/>
                  <a:pt x="564" y="57"/>
                  <a:pt x="564" y="57"/>
                </a:cubicBezTo>
                <a:cubicBezTo>
                  <a:pt x="565" y="57"/>
                  <a:pt x="565" y="58"/>
                  <a:pt x="566" y="58"/>
                </a:cubicBezTo>
                <a:cubicBezTo>
                  <a:pt x="567" y="61"/>
                  <a:pt x="570" y="62"/>
                  <a:pt x="572" y="63"/>
                </a:cubicBezTo>
                <a:cubicBezTo>
                  <a:pt x="572" y="65"/>
                  <a:pt x="570" y="63"/>
                  <a:pt x="569" y="63"/>
                </a:cubicBezTo>
                <a:cubicBezTo>
                  <a:pt x="569" y="63"/>
                  <a:pt x="568" y="62"/>
                  <a:pt x="568" y="61"/>
                </a:cubicBezTo>
                <a:cubicBezTo>
                  <a:pt x="565" y="61"/>
                  <a:pt x="565" y="57"/>
                  <a:pt x="561" y="57"/>
                </a:cubicBezTo>
                <a:cubicBezTo>
                  <a:pt x="561" y="56"/>
                  <a:pt x="560" y="56"/>
                  <a:pt x="560" y="55"/>
                </a:cubicBezTo>
                <a:cubicBezTo>
                  <a:pt x="559" y="55"/>
                  <a:pt x="559" y="53"/>
                  <a:pt x="558" y="53"/>
                </a:cubicBezTo>
                <a:cubicBezTo>
                  <a:pt x="558" y="52"/>
                  <a:pt x="556" y="53"/>
                  <a:pt x="557" y="51"/>
                </a:cubicBezTo>
                <a:cubicBezTo>
                  <a:pt x="556" y="52"/>
                  <a:pt x="555" y="51"/>
                  <a:pt x="555" y="52"/>
                </a:cubicBezTo>
                <a:cubicBezTo>
                  <a:pt x="555" y="51"/>
                  <a:pt x="554" y="51"/>
                  <a:pt x="554" y="50"/>
                </a:cubicBezTo>
                <a:cubicBezTo>
                  <a:pt x="554" y="49"/>
                  <a:pt x="553" y="49"/>
                  <a:pt x="553" y="49"/>
                </a:cubicBezTo>
                <a:cubicBezTo>
                  <a:pt x="553" y="48"/>
                  <a:pt x="553" y="48"/>
                  <a:pt x="552" y="48"/>
                </a:cubicBezTo>
                <a:cubicBezTo>
                  <a:pt x="552" y="48"/>
                  <a:pt x="552" y="49"/>
                  <a:pt x="552" y="49"/>
                </a:cubicBezTo>
                <a:cubicBezTo>
                  <a:pt x="551" y="48"/>
                  <a:pt x="551" y="49"/>
                  <a:pt x="550" y="48"/>
                </a:cubicBezTo>
                <a:cubicBezTo>
                  <a:pt x="550" y="48"/>
                  <a:pt x="550" y="47"/>
                  <a:pt x="550" y="47"/>
                </a:cubicBezTo>
                <a:cubicBezTo>
                  <a:pt x="549" y="47"/>
                  <a:pt x="548" y="46"/>
                  <a:pt x="547" y="45"/>
                </a:cubicBezTo>
                <a:cubicBezTo>
                  <a:pt x="547" y="45"/>
                  <a:pt x="545" y="44"/>
                  <a:pt x="544" y="43"/>
                </a:cubicBezTo>
                <a:cubicBezTo>
                  <a:pt x="544" y="43"/>
                  <a:pt x="544" y="43"/>
                  <a:pt x="543" y="42"/>
                </a:cubicBezTo>
                <a:cubicBezTo>
                  <a:pt x="543" y="42"/>
                  <a:pt x="543" y="42"/>
                  <a:pt x="542" y="4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0"/>
                  <a:pt x="541" y="40"/>
                  <a:pt x="541" y="40"/>
                </a:cubicBezTo>
                <a:cubicBezTo>
                  <a:pt x="540" y="40"/>
                  <a:pt x="540" y="39"/>
                  <a:pt x="539" y="39"/>
                </a:cubicBezTo>
                <a:cubicBezTo>
                  <a:pt x="539" y="37"/>
                  <a:pt x="536" y="38"/>
                  <a:pt x="537" y="36"/>
                </a:cubicBezTo>
                <a:cubicBezTo>
                  <a:pt x="535" y="36"/>
                  <a:pt x="536" y="37"/>
                  <a:pt x="535" y="37"/>
                </a:cubicBezTo>
                <a:cubicBezTo>
                  <a:pt x="534" y="36"/>
                  <a:pt x="534" y="36"/>
                  <a:pt x="534" y="35"/>
                </a:cubicBezTo>
                <a:cubicBezTo>
                  <a:pt x="533" y="36"/>
                  <a:pt x="533" y="34"/>
                  <a:pt x="531" y="33"/>
                </a:cubicBezTo>
                <a:cubicBezTo>
                  <a:pt x="531" y="32"/>
                  <a:pt x="532" y="33"/>
                  <a:pt x="533" y="33"/>
                </a:cubicBezTo>
                <a:close/>
                <a:moveTo>
                  <a:pt x="520" y="33"/>
                </a:moveTo>
                <a:cubicBezTo>
                  <a:pt x="522" y="33"/>
                  <a:pt x="523" y="35"/>
                  <a:pt x="525" y="35"/>
                </a:cubicBezTo>
                <a:cubicBezTo>
                  <a:pt x="525" y="36"/>
                  <a:pt x="526" y="36"/>
                  <a:pt x="526" y="36"/>
                </a:cubicBezTo>
                <a:cubicBezTo>
                  <a:pt x="527" y="37"/>
                  <a:pt x="528" y="37"/>
                  <a:pt x="529" y="38"/>
                </a:cubicBezTo>
                <a:cubicBezTo>
                  <a:pt x="529" y="40"/>
                  <a:pt x="528" y="39"/>
                  <a:pt x="528" y="38"/>
                </a:cubicBezTo>
                <a:cubicBezTo>
                  <a:pt x="527" y="38"/>
                  <a:pt x="526" y="37"/>
                  <a:pt x="525" y="37"/>
                </a:cubicBezTo>
                <a:cubicBezTo>
                  <a:pt x="524" y="36"/>
                  <a:pt x="524" y="36"/>
                  <a:pt x="523" y="35"/>
                </a:cubicBezTo>
                <a:cubicBezTo>
                  <a:pt x="522" y="35"/>
                  <a:pt x="521" y="34"/>
                  <a:pt x="520" y="33"/>
                </a:cubicBezTo>
                <a:cubicBezTo>
                  <a:pt x="519" y="33"/>
                  <a:pt x="519" y="33"/>
                  <a:pt x="519" y="33"/>
                </a:cubicBezTo>
                <a:cubicBezTo>
                  <a:pt x="520" y="33"/>
                  <a:pt x="520" y="33"/>
                  <a:pt x="520" y="33"/>
                </a:cubicBezTo>
                <a:close/>
                <a:moveTo>
                  <a:pt x="269" y="357"/>
                </a:moveTo>
                <a:cubicBezTo>
                  <a:pt x="271" y="358"/>
                  <a:pt x="272" y="358"/>
                  <a:pt x="274" y="358"/>
                </a:cubicBezTo>
                <a:cubicBezTo>
                  <a:pt x="274" y="356"/>
                  <a:pt x="273" y="356"/>
                  <a:pt x="273" y="356"/>
                </a:cubicBezTo>
                <a:cubicBezTo>
                  <a:pt x="271" y="356"/>
                  <a:pt x="269" y="355"/>
                  <a:pt x="269" y="357"/>
                </a:cubicBezTo>
                <a:close/>
                <a:moveTo>
                  <a:pt x="270" y="353"/>
                </a:moveTo>
                <a:cubicBezTo>
                  <a:pt x="270" y="354"/>
                  <a:pt x="270" y="354"/>
                  <a:pt x="270" y="354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71" y="354"/>
                  <a:pt x="271" y="353"/>
                  <a:pt x="270" y="353"/>
                </a:cubicBezTo>
                <a:close/>
                <a:moveTo>
                  <a:pt x="271" y="353"/>
                </a:moveTo>
                <a:cubicBezTo>
                  <a:pt x="271" y="354"/>
                  <a:pt x="271" y="354"/>
                  <a:pt x="271" y="354"/>
                </a:cubicBezTo>
                <a:cubicBezTo>
                  <a:pt x="272" y="354"/>
                  <a:pt x="272" y="354"/>
                  <a:pt x="272" y="354"/>
                </a:cubicBezTo>
                <a:cubicBezTo>
                  <a:pt x="273" y="353"/>
                  <a:pt x="272" y="353"/>
                  <a:pt x="271" y="353"/>
                </a:cubicBezTo>
                <a:close/>
                <a:moveTo>
                  <a:pt x="268" y="352"/>
                </a:moveTo>
                <a:cubicBezTo>
                  <a:pt x="268" y="352"/>
                  <a:pt x="268" y="352"/>
                  <a:pt x="268" y="353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69" y="352"/>
                  <a:pt x="269" y="352"/>
                  <a:pt x="268" y="352"/>
                </a:cubicBezTo>
                <a:close/>
                <a:moveTo>
                  <a:pt x="288" y="352"/>
                </a:moveTo>
                <a:cubicBezTo>
                  <a:pt x="286" y="352"/>
                  <a:pt x="286" y="352"/>
                  <a:pt x="286" y="352"/>
                </a:cubicBezTo>
                <a:cubicBezTo>
                  <a:pt x="286" y="353"/>
                  <a:pt x="287" y="353"/>
                  <a:pt x="287" y="354"/>
                </a:cubicBezTo>
                <a:cubicBezTo>
                  <a:pt x="289" y="355"/>
                  <a:pt x="288" y="354"/>
                  <a:pt x="288" y="352"/>
                </a:cubicBezTo>
                <a:close/>
                <a:moveTo>
                  <a:pt x="291" y="351"/>
                </a:moveTo>
                <a:cubicBezTo>
                  <a:pt x="291" y="352"/>
                  <a:pt x="291" y="352"/>
                  <a:pt x="290" y="352"/>
                </a:cubicBezTo>
                <a:cubicBezTo>
                  <a:pt x="290" y="352"/>
                  <a:pt x="290" y="352"/>
                  <a:pt x="289" y="352"/>
                </a:cubicBezTo>
                <a:cubicBezTo>
                  <a:pt x="289" y="354"/>
                  <a:pt x="293" y="352"/>
                  <a:pt x="291" y="351"/>
                </a:cubicBezTo>
                <a:close/>
                <a:moveTo>
                  <a:pt x="275" y="356"/>
                </a:moveTo>
                <a:cubicBezTo>
                  <a:pt x="276" y="357"/>
                  <a:pt x="278" y="356"/>
                  <a:pt x="278" y="355"/>
                </a:cubicBezTo>
                <a:cubicBezTo>
                  <a:pt x="277" y="354"/>
                  <a:pt x="276" y="354"/>
                  <a:pt x="276" y="353"/>
                </a:cubicBezTo>
                <a:cubicBezTo>
                  <a:pt x="276" y="353"/>
                  <a:pt x="275" y="352"/>
                  <a:pt x="275" y="353"/>
                </a:cubicBezTo>
                <a:cubicBezTo>
                  <a:pt x="276" y="353"/>
                  <a:pt x="276" y="355"/>
                  <a:pt x="276" y="355"/>
                </a:cubicBezTo>
                <a:cubicBezTo>
                  <a:pt x="276" y="355"/>
                  <a:pt x="275" y="355"/>
                  <a:pt x="275" y="356"/>
                </a:cubicBezTo>
                <a:close/>
                <a:moveTo>
                  <a:pt x="267" y="354"/>
                </a:moveTo>
                <a:cubicBezTo>
                  <a:pt x="267" y="355"/>
                  <a:pt x="268" y="355"/>
                  <a:pt x="268" y="355"/>
                </a:cubicBezTo>
                <a:cubicBezTo>
                  <a:pt x="269" y="354"/>
                  <a:pt x="268" y="354"/>
                  <a:pt x="267" y="354"/>
                </a:cubicBezTo>
                <a:close/>
                <a:moveTo>
                  <a:pt x="281" y="352"/>
                </a:moveTo>
                <a:cubicBezTo>
                  <a:pt x="281" y="353"/>
                  <a:pt x="282" y="353"/>
                  <a:pt x="282" y="353"/>
                </a:cubicBezTo>
                <a:cubicBezTo>
                  <a:pt x="283" y="354"/>
                  <a:pt x="282" y="354"/>
                  <a:pt x="283" y="355"/>
                </a:cubicBezTo>
                <a:cubicBezTo>
                  <a:pt x="283" y="355"/>
                  <a:pt x="284" y="355"/>
                  <a:pt x="284" y="355"/>
                </a:cubicBezTo>
                <a:cubicBezTo>
                  <a:pt x="285" y="354"/>
                  <a:pt x="284" y="353"/>
                  <a:pt x="286" y="353"/>
                </a:cubicBezTo>
                <a:cubicBezTo>
                  <a:pt x="286" y="352"/>
                  <a:pt x="286" y="350"/>
                  <a:pt x="285" y="350"/>
                </a:cubicBezTo>
                <a:cubicBezTo>
                  <a:pt x="284" y="352"/>
                  <a:pt x="283" y="353"/>
                  <a:pt x="281" y="352"/>
                </a:cubicBezTo>
                <a:close/>
                <a:moveTo>
                  <a:pt x="279" y="355"/>
                </a:moveTo>
                <a:cubicBezTo>
                  <a:pt x="280" y="355"/>
                  <a:pt x="279" y="353"/>
                  <a:pt x="278" y="353"/>
                </a:cubicBezTo>
                <a:cubicBezTo>
                  <a:pt x="278" y="355"/>
                  <a:pt x="279" y="355"/>
                  <a:pt x="279" y="355"/>
                </a:cubicBezTo>
                <a:close/>
                <a:moveTo>
                  <a:pt x="176" y="418"/>
                </a:moveTo>
                <a:cubicBezTo>
                  <a:pt x="178" y="419"/>
                  <a:pt x="179" y="417"/>
                  <a:pt x="179" y="415"/>
                </a:cubicBezTo>
                <a:cubicBezTo>
                  <a:pt x="178" y="415"/>
                  <a:pt x="178" y="415"/>
                  <a:pt x="178" y="415"/>
                </a:cubicBezTo>
                <a:cubicBezTo>
                  <a:pt x="178" y="417"/>
                  <a:pt x="176" y="416"/>
                  <a:pt x="176" y="418"/>
                </a:cubicBezTo>
                <a:close/>
                <a:moveTo>
                  <a:pt x="166" y="436"/>
                </a:moveTo>
                <a:cubicBezTo>
                  <a:pt x="166" y="437"/>
                  <a:pt x="167" y="437"/>
                  <a:pt x="167" y="437"/>
                </a:cubicBezTo>
                <a:cubicBezTo>
                  <a:pt x="167" y="437"/>
                  <a:pt x="167" y="436"/>
                  <a:pt x="166" y="436"/>
                </a:cubicBezTo>
                <a:close/>
                <a:moveTo>
                  <a:pt x="196" y="397"/>
                </a:moveTo>
                <a:cubicBezTo>
                  <a:pt x="196" y="395"/>
                  <a:pt x="196" y="395"/>
                  <a:pt x="197" y="395"/>
                </a:cubicBezTo>
                <a:cubicBezTo>
                  <a:pt x="197" y="395"/>
                  <a:pt x="197" y="395"/>
                  <a:pt x="197" y="394"/>
                </a:cubicBezTo>
                <a:cubicBezTo>
                  <a:pt x="197" y="394"/>
                  <a:pt x="197" y="395"/>
                  <a:pt x="197" y="395"/>
                </a:cubicBezTo>
                <a:cubicBezTo>
                  <a:pt x="198" y="394"/>
                  <a:pt x="198" y="393"/>
                  <a:pt x="198" y="393"/>
                </a:cubicBezTo>
                <a:cubicBezTo>
                  <a:pt x="197" y="392"/>
                  <a:pt x="197" y="393"/>
                  <a:pt x="196" y="394"/>
                </a:cubicBezTo>
                <a:cubicBezTo>
                  <a:pt x="196" y="394"/>
                  <a:pt x="196" y="394"/>
                  <a:pt x="195" y="394"/>
                </a:cubicBezTo>
                <a:cubicBezTo>
                  <a:pt x="195" y="395"/>
                  <a:pt x="195" y="396"/>
                  <a:pt x="195" y="396"/>
                </a:cubicBezTo>
                <a:cubicBezTo>
                  <a:pt x="195" y="396"/>
                  <a:pt x="195" y="396"/>
                  <a:pt x="195" y="396"/>
                </a:cubicBezTo>
                <a:cubicBezTo>
                  <a:pt x="195" y="396"/>
                  <a:pt x="195" y="397"/>
                  <a:pt x="194" y="397"/>
                </a:cubicBezTo>
                <a:cubicBezTo>
                  <a:pt x="194" y="397"/>
                  <a:pt x="194" y="397"/>
                  <a:pt x="194" y="397"/>
                </a:cubicBezTo>
                <a:cubicBezTo>
                  <a:pt x="194" y="397"/>
                  <a:pt x="194" y="398"/>
                  <a:pt x="194" y="399"/>
                </a:cubicBezTo>
                <a:cubicBezTo>
                  <a:pt x="194" y="399"/>
                  <a:pt x="193" y="399"/>
                  <a:pt x="193" y="399"/>
                </a:cubicBezTo>
                <a:cubicBezTo>
                  <a:pt x="193" y="399"/>
                  <a:pt x="193" y="400"/>
                  <a:pt x="193" y="400"/>
                </a:cubicBezTo>
                <a:cubicBezTo>
                  <a:pt x="194" y="401"/>
                  <a:pt x="194" y="399"/>
                  <a:pt x="194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6" y="398"/>
                  <a:pt x="196" y="398"/>
                </a:cubicBezTo>
                <a:cubicBezTo>
                  <a:pt x="196" y="398"/>
                  <a:pt x="196" y="397"/>
                  <a:pt x="196" y="397"/>
                </a:cubicBezTo>
                <a:close/>
                <a:moveTo>
                  <a:pt x="265" y="356"/>
                </a:move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6" y="356"/>
                  <a:pt x="266" y="356"/>
                </a:cubicBezTo>
                <a:cubicBezTo>
                  <a:pt x="266" y="356"/>
                  <a:pt x="266" y="355"/>
                  <a:pt x="266" y="355"/>
                </a:cubicBezTo>
                <a:cubicBezTo>
                  <a:pt x="266" y="355"/>
                  <a:pt x="266" y="355"/>
                  <a:pt x="266" y="355"/>
                </a:cubicBezTo>
                <a:cubicBezTo>
                  <a:pt x="266" y="355"/>
                  <a:pt x="265" y="355"/>
                  <a:pt x="265" y="355"/>
                </a:cubicBezTo>
                <a:cubicBezTo>
                  <a:pt x="265" y="355"/>
                  <a:pt x="265" y="355"/>
                  <a:pt x="265" y="355"/>
                </a:cubicBezTo>
                <a:cubicBezTo>
                  <a:pt x="264" y="355"/>
                  <a:pt x="264" y="355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3" y="356"/>
                  <a:pt x="262" y="356"/>
                  <a:pt x="262" y="356"/>
                </a:cubicBezTo>
                <a:cubicBezTo>
                  <a:pt x="262" y="356"/>
                  <a:pt x="261" y="356"/>
                  <a:pt x="261" y="357"/>
                </a:cubicBezTo>
                <a:cubicBezTo>
                  <a:pt x="262" y="357"/>
                  <a:pt x="262" y="357"/>
                  <a:pt x="263" y="357"/>
                </a:cubicBezTo>
                <a:cubicBezTo>
                  <a:pt x="263" y="357"/>
                  <a:pt x="263" y="357"/>
                  <a:pt x="263" y="357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5" y="356"/>
                </a:cubicBezTo>
                <a:close/>
                <a:moveTo>
                  <a:pt x="168" y="431"/>
                </a:moveTo>
                <a:cubicBezTo>
                  <a:pt x="168" y="431"/>
                  <a:pt x="168" y="431"/>
                  <a:pt x="168" y="431"/>
                </a:cubicBezTo>
                <a:cubicBezTo>
                  <a:pt x="168" y="430"/>
                  <a:pt x="168" y="430"/>
                  <a:pt x="168" y="430"/>
                </a:cubicBezTo>
                <a:cubicBezTo>
                  <a:pt x="169" y="430"/>
                  <a:pt x="169" y="430"/>
                  <a:pt x="169" y="430"/>
                </a:cubicBezTo>
                <a:cubicBezTo>
                  <a:pt x="169" y="430"/>
                  <a:pt x="169" y="429"/>
                  <a:pt x="169" y="429"/>
                </a:cubicBezTo>
                <a:cubicBezTo>
                  <a:pt x="170" y="429"/>
                  <a:pt x="169" y="428"/>
                  <a:pt x="169" y="428"/>
                </a:cubicBezTo>
                <a:cubicBezTo>
                  <a:pt x="169" y="429"/>
                  <a:pt x="168" y="428"/>
                  <a:pt x="168" y="429"/>
                </a:cubicBezTo>
                <a:cubicBezTo>
                  <a:pt x="167" y="429"/>
                  <a:pt x="167" y="431"/>
                  <a:pt x="168" y="431"/>
                </a:cubicBezTo>
                <a:close/>
                <a:moveTo>
                  <a:pt x="170" y="427"/>
                </a:moveTo>
                <a:cubicBezTo>
                  <a:pt x="169" y="427"/>
                  <a:pt x="170" y="428"/>
                  <a:pt x="170" y="428"/>
                </a:cubicBezTo>
                <a:cubicBezTo>
                  <a:pt x="170" y="427"/>
                  <a:pt x="170" y="428"/>
                  <a:pt x="171" y="427"/>
                </a:cubicBezTo>
                <a:cubicBezTo>
                  <a:pt x="171" y="427"/>
                  <a:pt x="171" y="426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4"/>
                </a:cubicBezTo>
                <a:cubicBezTo>
                  <a:pt x="173" y="424"/>
                  <a:pt x="173" y="423"/>
                  <a:pt x="172" y="423"/>
                </a:cubicBezTo>
                <a:cubicBezTo>
                  <a:pt x="172" y="424"/>
                  <a:pt x="171" y="424"/>
                  <a:pt x="170" y="425"/>
                </a:cubicBezTo>
                <a:cubicBezTo>
                  <a:pt x="170" y="425"/>
                  <a:pt x="170" y="426"/>
                  <a:pt x="170" y="426"/>
                </a:cubicBezTo>
                <a:cubicBezTo>
                  <a:pt x="170" y="427"/>
                  <a:pt x="170" y="427"/>
                  <a:pt x="170" y="427"/>
                </a:cubicBezTo>
                <a:close/>
                <a:moveTo>
                  <a:pt x="242" y="364"/>
                </a:moveTo>
                <a:cubicBezTo>
                  <a:pt x="242" y="364"/>
                  <a:pt x="243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3"/>
                  <a:pt x="243" y="362"/>
                  <a:pt x="243" y="361"/>
                </a:cubicBezTo>
                <a:cubicBezTo>
                  <a:pt x="243" y="361"/>
                  <a:pt x="242" y="361"/>
                  <a:pt x="242" y="362"/>
                </a:cubicBezTo>
                <a:cubicBezTo>
                  <a:pt x="243" y="362"/>
                  <a:pt x="241" y="363"/>
                  <a:pt x="242" y="364"/>
                </a:cubicBezTo>
                <a:close/>
                <a:moveTo>
                  <a:pt x="186" y="408"/>
                </a:moveTo>
                <a:cubicBezTo>
                  <a:pt x="185" y="408"/>
                  <a:pt x="184" y="408"/>
                  <a:pt x="183" y="408"/>
                </a:cubicBezTo>
                <a:cubicBezTo>
                  <a:pt x="183" y="409"/>
                  <a:pt x="183" y="410"/>
                  <a:pt x="182" y="410"/>
                </a:cubicBezTo>
                <a:cubicBezTo>
                  <a:pt x="182" y="411"/>
                  <a:pt x="181" y="411"/>
                  <a:pt x="181" y="413"/>
                </a:cubicBezTo>
                <a:cubicBezTo>
                  <a:pt x="182" y="413"/>
                  <a:pt x="182" y="411"/>
                  <a:pt x="183" y="411"/>
                </a:cubicBezTo>
                <a:cubicBezTo>
                  <a:pt x="184" y="411"/>
                  <a:pt x="184" y="410"/>
                  <a:pt x="184" y="410"/>
                </a:cubicBezTo>
                <a:cubicBezTo>
                  <a:pt x="185" y="410"/>
                  <a:pt x="185" y="410"/>
                  <a:pt x="186" y="410"/>
                </a:cubicBezTo>
                <a:cubicBezTo>
                  <a:pt x="186" y="408"/>
                  <a:pt x="189" y="409"/>
                  <a:pt x="188" y="406"/>
                </a:cubicBezTo>
                <a:cubicBezTo>
                  <a:pt x="187" y="406"/>
                  <a:pt x="187" y="406"/>
                  <a:pt x="187" y="406"/>
                </a:cubicBezTo>
                <a:cubicBezTo>
                  <a:pt x="187" y="407"/>
                  <a:pt x="186" y="407"/>
                  <a:pt x="186" y="408"/>
                </a:cubicBezTo>
                <a:close/>
                <a:moveTo>
                  <a:pt x="734" y="573"/>
                </a:moveTo>
                <a:cubicBezTo>
                  <a:pt x="734" y="573"/>
                  <a:pt x="734" y="574"/>
                  <a:pt x="733" y="575"/>
                </a:cubicBezTo>
                <a:cubicBezTo>
                  <a:pt x="733" y="575"/>
                  <a:pt x="732" y="576"/>
                  <a:pt x="732" y="577"/>
                </a:cubicBezTo>
                <a:cubicBezTo>
                  <a:pt x="732" y="577"/>
                  <a:pt x="731" y="577"/>
                  <a:pt x="731" y="577"/>
                </a:cubicBezTo>
                <a:cubicBezTo>
                  <a:pt x="731" y="577"/>
                  <a:pt x="731" y="577"/>
                  <a:pt x="731" y="577"/>
                </a:cubicBezTo>
                <a:cubicBezTo>
                  <a:pt x="731" y="577"/>
                  <a:pt x="732" y="576"/>
                  <a:pt x="732" y="576"/>
                </a:cubicBezTo>
                <a:cubicBezTo>
                  <a:pt x="732" y="576"/>
                  <a:pt x="732" y="576"/>
                  <a:pt x="732" y="575"/>
                </a:cubicBezTo>
                <a:cubicBezTo>
                  <a:pt x="732" y="575"/>
                  <a:pt x="732" y="575"/>
                  <a:pt x="732" y="575"/>
                </a:cubicBezTo>
                <a:cubicBezTo>
                  <a:pt x="732" y="574"/>
                  <a:pt x="733" y="574"/>
                  <a:pt x="733" y="574"/>
                </a:cubicBezTo>
                <a:cubicBezTo>
                  <a:pt x="733" y="574"/>
                  <a:pt x="732" y="574"/>
                  <a:pt x="732" y="573"/>
                </a:cubicBezTo>
                <a:cubicBezTo>
                  <a:pt x="730" y="573"/>
                  <a:pt x="731" y="575"/>
                  <a:pt x="730" y="575"/>
                </a:cubicBezTo>
                <a:cubicBezTo>
                  <a:pt x="730" y="575"/>
                  <a:pt x="730" y="576"/>
                  <a:pt x="729" y="576"/>
                </a:cubicBezTo>
                <a:cubicBezTo>
                  <a:pt x="729" y="576"/>
                  <a:pt x="729" y="577"/>
                  <a:pt x="729" y="577"/>
                </a:cubicBezTo>
                <a:cubicBezTo>
                  <a:pt x="728" y="577"/>
                  <a:pt x="728" y="578"/>
                  <a:pt x="727" y="578"/>
                </a:cubicBezTo>
                <a:cubicBezTo>
                  <a:pt x="727" y="578"/>
                  <a:pt x="727" y="578"/>
                  <a:pt x="727" y="578"/>
                </a:cubicBezTo>
                <a:cubicBezTo>
                  <a:pt x="727" y="578"/>
                  <a:pt x="727" y="579"/>
                  <a:pt x="727" y="579"/>
                </a:cubicBezTo>
                <a:cubicBezTo>
                  <a:pt x="726" y="579"/>
                  <a:pt x="726" y="579"/>
                  <a:pt x="726" y="579"/>
                </a:cubicBezTo>
                <a:cubicBezTo>
                  <a:pt x="726" y="579"/>
                  <a:pt x="725" y="580"/>
                  <a:pt x="725" y="580"/>
                </a:cubicBezTo>
                <a:cubicBezTo>
                  <a:pt x="724" y="580"/>
                  <a:pt x="724" y="580"/>
                  <a:pt x="724" y="581"/>
                </a:cubicBezTo>
                <a:cubicBezTo>
                  <a:pt x="724" y="581"/>
                  <a:pt x="723" y="581"/>
                  <a:pt x="723" y="581"/>
                </a:cubicBezTo>
                <a:cubicBezTo>
                  <a:pt x="723" y="582"/>
                  <a:pt x="723" y="582"/>
                  <a:pt x="722" y="582"/>
                </a:cubicBezTo>
                <a:cubicBezTo>
                  <a:pt x="722" y="583"/>
                  <a:pt x="721" y="584"/>
                  <a:pt x="721" y="584"/>
                </a:cubicBezTo>
                <a:cubicBezTo>
                  <a:pt x="720" y="584"/>
                  <a:pt x="720" y="584"/>
                  <a:pt x="719" y="585"/>
                </a:cubicBezTo>
                <a:cubicBezTo>
                  <a:pt x="719" y="585"/>
                  <a:pt x="720" y="585"/>
                  <a:pt x="719" y="585"/>
                </a:cubicBezTo>
                <a:cubicBezTo>
                  <a:pt x="719" y="585"/>
                  <a:pt x="718" y="586"/>
                  <a:pt x="718" y="586"/>
                </a:cubicBezTo>
                <a:cubicBezTo>
                  <a:pt x="718" y="586"/>
                  <a:pt x="718" y="587"/>
                  <a:pt x="717" y="587"/>
                </a:cubicBezTo>
                <a:cubicBezTo>
                  <a:pt x="717" y="587"/>
                  <a:pt x="716" y="587"/>
                  <a:pt x="716" y="588"/>
                </a:cubicBezTo>
                <a:cubicBezTo>
                  <a:pt x="716" y="588"/>
                  <a:pt x="716" y="588"/>
                  <a:pt x="715" y="589"/>
                </a:cubicBezTo>
                <a:cubicBezTo>
                  <a:pt x="715" y="589"/>
                  <a:pt x="715" y="589"/>
                  <a:pt x="715" y="589"/>
                </a:cubicBezTo>
                <a:cubicBezTo>
                  <a:pt x="715" y="589"/>
                  <a:pt x="714" y="589"/>
                  <a:pt x="714" y="589"/>
                </a:cubicBezTo>
                <a:cubicBezTo>
                  <a:pt x="714" y="589"/>
                  <a:pt x="713" y="590"/>
                  <a:pt x="713" y="590"/>
                </a:cubicBezTo>
                <a:cubicBezTo>
                  <a:pt x="713" y="590"/>
                  <a:pt x="713" y="590"/>
                  <a:pt x="713" y="590"/>
                </a:cubicBezTo>
                <a:cubicBezTo>
                  <a:pt x="713" y="591"/>
                  <a:pt x="712" y="591"/>
                  <a:pt x="712" y="591"/>
                </a:cubicBezTo>
                <a:cubicBezTo>
                  <a:pt x="712" y="591"/>
                  <a:pt x="712" y="592"/>
                  <a:pt x="711" y="592"/>
                </a:cubicBezTo>
                <a:cubicBezTo>
                  <a:pt x="711" y="592"/>
                  <a:pt x="710" y="592"/>
                  <a:pt x="710" y="593"/>
                </a:cubicBezTo>
                <a:cubicBezTo>
                  <a:pt x="709" y="593"/>
                  <a:pt x="709" y="594"/>
                  <a:pt x="709" y="594"/>
                </a:cubicBezTo>
                <a:cubicBezTo>
                  <a:pt x="709" y="594"/>
                  <a:pt x="708" y="594"/>
                  <a:pt x="708" y="594"/>
                </a:cubicBezTo>
                <a:cubicBezTo>
                  <a:pt x="708" y="594"/>
                  <a:pt x="708" y="595"/>
                  <a:pt x="708" y="595"/>
                </a:cubicBezTo>
                <a:cubicBezTo>
                  <a:pt x="708" y="595"/>
                  <a:pt x="708" y="595"/>
                  <a:pt x="708" y="595"/>
                </a:cubicBezTo>
                <a:cubicBezTo>
                  <a:pt x="707" y="595"/>
                  <a:pt x="708" y="595"/>
                  <a:pt x="708" y="595"/>
                </a:cubicBezTo>
                <a:cubicBezTo>
                  <a:pt x="707" y="595"/>
                  <a:pt x="707" y="595"/>
                  <a:pt x="707" y="595"/>
                </a:cubicBezTo>
                <a:cubicBezTo>
                  <a:pt x="707" y="595"/>
                  <a:pt x="707" y="596"/>
                  <a:pt x="707" y="596"/>
                </a:cubicBezTo>
                <a:cubicBezTo>
                  <a:pt x="706" y="596"/>
                  <a:pt x="706" y="596"/>
                  <a:pt x="706" y="596"/>
                </a:cubicBezTo>
                <a:cubicBezTo>
                  <a:pt x="706" y="596"/>
                  <a:pt x="705" y="597"/>
                  <a:pt x="705" y="597"/>
                </a:cubicBezTo>
                <a:cubicBezTo>
                  <a:pt x="705" y="597"/>
                  <a:pt x="705" y="597"/>
                  <a:pt x="705" y="597"/>
                </a:cubicBezTo>
                <a:cubicBezTo>
                  <a:pt x="704" y="597"/>
                  <a:pt x="705" y="597"/>
                  <a:pt x="704" y="597"/>
                </a:cubicBezTo>
                <a:cubicBezTo>
                  <a:pt x="704" y="597"/>
                  <a:pt x="704" y="597"/>
                  <a:pt x="704" y="598"/>
                </a:cubicBezTo>
                <a:cubicBezTo>
                  <a:pt x="702" y="599"/>
                  <a:pt x="701" y="600"/>
                  <a:pt x="698" y="601"/>
                </a:cubicBezTo>
                <a:cubicBezTo>
                  <a:pt x="699" y="602"/>
                  <a:pt x="697" y="602"/>
                  <a:pt x="697" y="603"/>
                </a:cubicBezTo>
                <a:cubicBezTo>
                  <a:pt x="697" y="603"/>
                  <a:pt x="696" y="603"/>
                  <a:pt x="696" y="603"/>
                </a:cubicBezTo>
                <a:cubicBezTo>
                  <a:pt x="695" y="604"/>
                  <a:pt x="695" y="604"/>
                  <a:pt x="695" y="604"/>
                </a:cubicBezTo>
                <a:cubicBezTo>
                  <a:pt x="695" y="604"/>
                  <a:pt x="694" y="604"/>
                  <a:pt x="694" y="604"/>
                </a:cubicBezTo>
                <a:cubicBezTo>
                  <a:pt x="694" y="604"/>
                  <a:pt x="694" y="604"/>
                  <a:pt x="693" y="605"/>
                </a:cubicBezTo>
                <a:cubicBezTo>
                  <a:pt x="693" y="605"/>
                  <a:pt x="692" y="605"/>
                  <a:pt x="692" y="605"/>
                </a:cubicBezTo>
                <a:cubicBezTo>
                  <a:pt x="692" y="605"/>
                  <a:pt x="692" y="606"/>
                  <a:pt x="692" y="606"/>
                </a:cubicBezTo>
                <a:cubicBezTo>
                  <a:pt x="692" y="606"/>
                  <a:pt x="691" y="606"/>
                  <a:pt x="691" y="606"/>
                </a:cubicBezTo>
                <a:cubicBezTo>
                  <a:pt x="691" y="606"/>
                  <a:pt x="690" y="606"/>
                  <a:pt x="689" y="607"/>
                </a:cubicBezTo>
                <a:cubicBezTo>
                  <a:pt x="689" y="607"/>
                  <a:pt x="690" y="607"/>
                  <a:pt x="689" y="607"/>
                </a:cubicBezTo>
                <a:cubicBezTo>
                  <a:pt x="689" y="607"/>
                  <a:pt x="689" y="607"/>
                  <a:pt x="689" y="607"/>
                </a:cubicBezTo>
                <a:cubicBezTo>
                  <a:pt x="689" y="607"/>
                  <a:pt x="689" y="608"/>
                  <a:pt x="688" y="608"/>
                </a:cubicBezTo>
                <a:cubicBezTo>
                  <a:pt x="688" y="608"/>
                  <a:pt x="688" y="608"/>
                  <a:pt x="687" y="608"/>
                </a:cubicBezTo>
                <a:cubicBezTo>
                  <a:pt x="687" y="608"/>
                  <a:pt x="687" y="608"/>
                  <a:pt x="687" y="608"/>
                </a:cubicBezTo>
                <a:cubicBezTo>
                  <a:pt x="686" y="609"/>
                  <a:pt x="686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10"/>
                  <a:pt x="684" y="609"/>
                  <a:pt x="684" y="610"/>
                </a:cubicBezTo>
                <a:cubicBezTo>
                  <a:pt x="684" y="610"/>
                  <a:pt x="684" y="610"/>
                  <a:pt x="684" y="610"/>
                </a:cubicBezTo>
                <a:cubicBezTo>
                  <a:pt x="684" y="610"/>
                  <a:pt x="684" y="610"/>
                  <a:pt x="683" y="610"/>
                </a:cubicBezTo>
                <a:cubicBezTo>
                  <a:pt x="683" y="610"/>
                  <a:pt x="683" y="610"/>
                  <a:pt x="683" y="610"/>
                </a:cubicBezTo>
                <a:cubicBezTo>
                  <a:pt x="682" y="611"/>
                  <a:pt x="682" y="611"/>
                  <a:pt x="681" y="611"/>
                </a:cubicBezTo>
                <a:cubicBezTo>
                  <a:pt x="681" y="611"/>
                  <a:pt x="682" y="611"/>
                  <a:pt x="682" y="611"/>
                </a:cubicBezTo>
                <a:cubicBezTo>
                  <a:pt x="681" y="612"/>
                  <a:pt x="681" y="611"/>
                  <a:pt x="681" y="612"/>
                </a:cubicBezTo>
                <a:cubicBezTo>
                  <a:pt x="681" y="612"/>
                  <a:pt x="681" y="612"/>
                  <a:pt x="680" y="612"/>
                </a:cubicBezTo>
                <a:cubicBezTo>
                  <a:pt x="680" y="612"/>
                  <a:pt x="679" y="612"/>
                  <a:pt x="679" y="613"/>
                </a:cubicBezTo>
                <a:cubicBezTo>
                  <a:pt x="679" y="613"/>
                  <a:pt x="679" y="613"/>
                  <a:pt x="679" y="613"/>
                </a:cubicBezTo>
                <a:cubicBezTo>
                  <a:pt x="679" y="613"/>
                  <a:pt x="677" y="613"/>
                  <a:pt x="677" y="613"/>
                </a:cubicBezTo>
                <a:cubicBezTo>
                  <a:pt x="677" y="614"/>
                  <a:pt x="676" y="614"/>
                  <a:pt x="676" y="614"/>
                </a:cubicBezTo>
                <a:cubicBezTo>
                  <a:pt x="676" y="614"/>
                  <a:pt x="675" y="615"/>
                  <a:pt x="675" y="615"/>
                </a:cubicBezTo>
                <a:cubicBezTo>
                  <a:pt x="674" y="615"/>
                  <a:pt x="673" y="616"/>
                  <a:pt x="672" y="616"/>
                </a:cubicBezTo>
                <a:cubicBezTo>
                  <a:pt x="671" y="616"/>
                  <a:pt x="671" y="616"/>
                  <a:pt x="670" y="616"/>
                </a:cubicBezTo>
                <a:cubicBezTo>
                  <a:pt x="670" y="617"/>
                  <a:pt x="670" y="616"/>
                  <a:pt x="670" y="617"/>
                </a:cubicBezTo>
                <a:cubicBezTo>
                  <a:pt x="669" y="617"/>
                  <a:pt x="669" y="617"/>
                  <a:pt x="669" y="617"/>
                </a:cubicBezTo>
                <a:cubicBezTo>
                  <a:pt x="669" y="617"/>
                  <a:pt x="668" y="617"/>
                  <a:pt x="668" y="617"/>
                </a:cubicBezTo>
                <a:cubicBezTo>
                  <a:pt x="668" y="617"/>
                  <a:pt x="668" y="618"/>
                  <a:pt x="668" y="618"/>
                </a:cubicBezTo>
                <a:cubicBezTo>
                  <a:pt x="667" y="618"/>
                  <a:pt x="666" y="618"/>
                  <a:pt x="665" y="618"/>
                </a:cubicBezTo>
                <a:cubicBezTo>
                  <a:pt x="665" y="619"/>
                  <a:pt x="664" y="619"/>
                  <a:pt x="664" y="619"/>
                </a:cubicBezTo>
                <a:cubicBezTo>
                  <a:pt x="664" y="619"/>
                  <a:pt x="664" y="619"/>
                  <a:pt x="664" y="619"/>
                </a:cubicBezTo>
                <a:cubicBezTo>
                  <a:pt x="663" y="619"/>
                  <a:pt x="663" y="619"/>
                  <a:pt x="663" y="620"/>
                </a:cubicBezTo>
                <a:cubicBezTo>
                  <a:pt x="662" y="620"/>
                  <a:pt x="661" y="620"/>
                  <a:pt x="661" y="621"/>
                </a:cubicBezTo>
                <a:cubicBezTo>
                  <a:pt x="660" y="621"/>
                  <a:pt x="660" y="621"/>
                  <a:pt x="659" y="621"/>
                </a:cubicBezTo>
                <a:cubicBezTo>
                  <a:pt x="659" y="621"/>
                  <a:pt x="659" y="621"/>
                  <a:pt x="658" y="622"/>
                </a:cubicBezTo>
                <a:cubicBezTo>
                  <a:pt x="658" y="622"/>
                  <a:pt x="657" y="622"/>
                  <a:pt x="657" y="622"/>
                </a:cubicBezTo>
                <a:cubicBezTo>
                  <a:pt x="657" y="622"/>
                  <a:pt x="657" y="622"/>
                  <a:pt x="656" y="622"/>
                </a:cubicBezTo>
                <a:cubicBezTo>
                  <a:pt x="655" y="622"/>
                  <a:pt x="655" y="622"/>
                  <a:pt x="654" y="623"/>
                </a:cubicBezTo>
                <a:cubicBezTo>
                  <a:pt x="653" y="623"/>
                  <a:pt x="652" y="623"/>
                  <a:pt x="651" y="624"/>
                </a:cubicBezTo>
                <a:cubicBezTo>
                  <a:pt x="651" y="624"/>
                  <a:pt x="650" y="624"/>
                  <a:pt x="650" y="624"/>
                </a:cubicBezTo>
                <a:cubicBezTo>
                  <a:pt x="647" y="624"/>
                  <a:pt x="644" y="626"/>
                  <a:pt x="641" y="626"/>
                </a:cubicBezTo>
                <a:cubicBezTo>
                  <a:pt x="641" y="626"/>
                  <a:pt x="639" y="626"/>
                  <a:pt x="639" y="626"/>
                </a:cubicBezTo>
                <a:cubicBezTo>
                  <a:pt x="639" y="627"/>
                  <a:pt x="639" y="627"/>
                  <a:pt x="639" y="627"/>
                </a:cubicBezTo>
                <a:cubicBezTo>
                  <a:pt x="605" y="634"/>
                  <a:pt x="566" y="633"/>
                  <a:pt x="542" y="625"/>
                </a:cubicBezTo>
                <a:cubicBezTo>
                  <a:pt x="529" y="621"/>
                  <a:pt x="516" y="617"/>
                  <a:pt x="505" y="610"/>
                </a:cubicBezTo>
                <a:cubicBezTo>
                  <a:pt x="496" y="604"/>
                  <a:pt x="488" y="593"/>
                  <a:pt x="487" y="581"/>
                </a:cubicBezTo>
                <a:cubicBezTo>
                  <a:pt x="487" y="571"/>
                  <a:pt x="493" y="559"/>
                  <a:pt x="502" y="555"/>
                </a:cubicBezTo>
                <a:cubicBezTo>
                  <a:pt x="507" y="553"/>
                  <a:pt x="513" y="553"/>
                  <a:pt x="518" y="555"/>
                </a:cubicBezTo>
                <a:cubicBezTo>
                  <a:pt x="520" y="556"/>
                  <a:pt x="522" y="557"/>
                  <a:pt x="524" y="560"/>
                </a:cubicBezTo>
                <a:cubicBezTo>
                  <a:pt x="524" y="561"/>
                  <a:pt x="524" y="565"/>
                  <a:pt x="524" y="565"/>
                </a:cubicBezTo>
                <a:cubicBezTo>
                  <a:pt x="524" y="565"/>
                  <a:pt x="523" y="563"/>
                  <a:pt x="519" y="563"/>
                </a:cubicBezTo>
                <a:cubicBezTo>
                  <a:pt x="514" y="562"/>
                  <a:pt x="512" y="562"/>
                  <a:pt x="510" y="563"/>
                </a:cubicBezTo>
                <a:cubicBezTo>
                  <a:pt x="506" y="565"/>
                  <a:pt x="505" y="566"/>
                  <a:pt x="503" y="570"/>
                </a:cubicBezTo>
                <a:cubicBezTo>
                  <a:pt x="499" y="582"/>
                  <a:pt x="505" y="591"/>
                  <a:pt x="515" y="595"/>
                </a:cubicBezTo>
                <a:cubicBezTo>
                  <a:pt x="534" y="604"/>
                  <a:pt x="555" y="586"/>
                  <a:pt x="559" y="567"/>
                </a:cubicBezTo>
                <a:cubicBezTo>
                  <a:pt x="560" y="559"/>
                  <a:pt x="561" y="550"/>
                  <a:pt x="558" y="542"/>
                </a:cubicBezTo>
                <a:cubicBezTo>
                  <a:pt x="555" y="531"/>
                  <a:pt x="548" y="519"/>
                  <a:pt x="537" y="514"/>
                </a:cubicBezTo>
                <a:cubicBezTo>
                  <a:pt x="526" y="508"/>
                  <a:pt x="514" y="507"/>
                  <a:pt x="504" y="515"/>
                </a:cubicBezTo>
                <a:cubicBezTo>
                  <a:pt x="506" y="514"/>
                  <a:pt x="504" y="506"/>
                  <a:pt x="503" y="505"/>
                </a:cubicBezTo>
                <a:cubicBezTo>
                  <a:pt x="489" y="483"/>
                  <a:pt x="453" y="482"/>
                  <a:pt x="435" y="498"/>
                </a:cubicBezTo>
                <a:cubicBezTo>
                  <a:pt x="422" y="510"/>
                  <a:pt x="415" y="527"/>
                  <a:pt x="420" y="545"/>
                </a:cubicBezTo>
                <a:cubicBezTo>
                  <a:pt x="420" y="548"/>
                  <a:pt x="418" y="547"/>
                  <a:pt x="411" y="552"/>
                </a:cubicBezTo>
                <a:cubicBezTo>
                  <a:pt x="396" y="563"/>
                  <a:pt x="400" y="585"/>
                  <a:pt x="407" y="599"/>
                </a:cubicBezTo>
                <a:cubicBezTo>
                  <a:pt x="414" y="612"/>
                  <a:pt x="426" y="623"/>
                  <a:pt x="439" y="630"/>
                </a:cubicBezTo>
                <a:cubicBezTo>
                  <a:pt x="467" y="645"/>
                  <a:pt x="498" y="651"/>
                  <a:pt x="529" y="656"/>
                </a:cubicBezTo>
                <a:cubicBezTo>
                  <a:pt x="551" y="659"/>
                  <a:pt x="573" y="659"/>
                  <a:pt x="595" y="656"/>
                </a:cubicBezTo>
                <a:cubicBezTo>
                  <a:pt x="603" y="655"/>
                  <a:pt x="611" y="654"/>
                  <a:pt x="619" y="652"/>
                </a:cubicBezTo>
                <a:cubicBezTo>
                  <a:pt x="628" y="649"/>
                  <a:pt x="638" y="646"/>
                  <a:pt x="647" y="643"/>
                </a:cubicBezTo>
                <a:cubicBezTo>
                  <a:pt x="648" y="643"/>
                  <a:pt x="649" y="643"/>
                  <a:pt x="650" y="642"/>
                </a:cubicBezTo>
                <a:cubicBezTo>
                  <a:pt x="650" y="642"/>
                  <a:pt x="650" y="642"/>
                  <a:pt x="651" y="642"/>
                </a:cubicBezTo>
                <a:cubicBezTo>
                  <a:pt x="650" y="642"/>
                  <a:pt x="650" y="643"/>
                  <a:pt x="649" y="643"/>
                </a:cubicBezTo>
                <a:cubicBezTo>
                  <a:pt x="649" y="643"/>
                  <a:pt x="648" y="643"/>
                  <a:pt x="648" y="643"/>
                </a:cubicBezTo>
                <a:cubicBezTo>
                  <a:pt x="648" y="643"/>
                  <a:pt x="648" y="644"/>
                  <a:pt x="647" y="644"/>
                </a:cubicBezTo>
                <a:cubicBezTo>
                  <a:pt x="646" y="644"/>
                  <a:pt x="646" y="644"/>
                  <a:pt x="645" y="645"/>
                </a:cubicBezTo>
                <a:cubicBezTo>
                  <a:pt x="645" y="645"/>
                  <a:pt x="644" y="645"/>
                  <a:pt x="644" y="645"/>
                </a:cubicBezTo>
                <a:cubicBezTo>
                  <a:pt x="643" y="645"/>
                  <a:pt x="642" y="646"/>
                  <a:pt x="642" y="646"/>
                </a:cubicBezTo>
                <a:cubicBezTo>
                  <a:pt x="641" y="646"/>
                  <a:pt x="640" y="647"/>
                  <a:pt x="639" y="647"/>
                </a:cubicBezTo>
                <a:cubicBezTo>
                  <a:pt x="639" y="647"/>
                  <a:pt x="639" y="647"/>
                  <a:pt x="638" y="647"/>
                </a:cubicBezTo>
                <a:cubicBezTo>
                  <a:pt x="638" y="648"/>
                  <a:pt x="638" y="647"/>
                  <a:pt x="637" y="648"/>
                </a:cubicBezTo>
                <a:cubicBezTo>
                  <a:pt x="637" y="648"/>
                  <a:pt x="637" y="648"/>
                  <a:pt x="636" y="648"/>
                </a:cubicBezTo>
                <a:cubicBezTo>
                  <a:pt x="636" y="648"/>
                  <a:pt x="635" y="648"/>
                  <a:pt x="635" y="648"/>
                </a:cubicBezTo>
                <a:cubicBezTo>
                  <a:pt x="635" y="649"/>
                  <a:pt x="634" y="649"/>
                  <a:pt x="634" y="649"/>
                </a:cubicBezTo>
                <a:cubicBezTo>
                  <a:pt x="634" y="649"/>
                  <a:pt x="633" y="649"/>
                  <a:pt x="633" y="649"/>
                </a:cubicBezTo>
                <a:cubicBezTo>
                  <a:pt x="632" y="649"/>
                  <a:pt x="632" y="650"/>
                  <a:pt x="632" y="650"/>
                </a:cubicBezTo>
                <a:cubicBezTo>
                  <a:pt x="631" y="650"/>
                  <a:pt x="631" y="650"/>
                  <a:pt x="630" y="650"/>
                </a:cubicBezTo>
                <a:cubicBezTo>
                  <a:pt x="630" y="650"/>
                  <a:pt x="630" y="651"/>
                  <a:pt x="630" y="651"/>
                </a:cubicBezTo>
                <a:cubicBezTo>
                  <a:pt x="629" y="651"/>
                  <a:pt x="629" y="651"/>
                  <a:pt x="628" y="651"/>
                </a:cubicBezTo>
                <a:cubicBezTo>
                  <a:pt x="628" y="651"/>
                  <a:pt x="628" y="651"/>
                  <a:pt x="627" y="652"/>
                </a:cubicBezTo>
                <a:cubicBezTo>
                  <a:pt x="627" y="652"/>
                  <a:pt x="626" y="652"/>
                  <a:pt x="626" y="652"/>
                </a:cubicBezTo>
                <a:cubicBezTo>
                  <a:pt x="626" y="652"/>
                  <a:pt x="625" y="652"/>
                  <a:pt x="625" y="652"/>
                </a:cubicBezTo>
                <a:cubicBezTo>
                  <a:pt x="625" y="653"/>
                  <a:pt x="624" y="652"/>
                  <a:pt x="624" y="653"/>
                </a:cubicBezTo>
                <a:cubicBezTo>
                  <a:pt x="624" y="653"/>
                  <a:pt x="623" y="653"/>
                  <a:pt x="623" y="653"/>
                </a:cubicBezTo>
                <a:cubicBezTo>
                  <a:pt x="622" y="653"/>
                  <a:pt x="621" y="653"/>
                  <a:pt x="620" y="654"/>
                </a:cubicBezTo>
                <a:cubicBezTo>
                  <a:pt x="620" y="654"/>
                  <a:pt x="620" y="654"/>
                  <a:pt x="619" y="654"/>
                </a:cubicBezTo>
                <a:cubicBezTo>
                  <a:pt x="619" y="654"/>
                  <a:pt x="618" y="654"/>
                  <a:pt x="618" y="655"/>
                </a:cubicBezTo>
                <a:cubicBezTo>
                  <a:pt x="617" y="655"/>
                  <a:pt x="617" y="655"/>
                  <a:pt x="616" y="655"/>
                </a:cubicBezTo>
                <a:cubicBezTo>
                  <a:pt x="615" y="655"/>
                  <a:pt x="615" y="655"/>
                  <a:pt x="615" y="656"/>
                </a:cubicBezTo>
                <a:cubicBezTo>
                  <a:pt x="614" y="656"/>
                  <a:pt x="614" y="656"/>
                  <a:pt x="614" y="656"/>
                </a:cubicBezTo>
                <a:cubicBezTo>
                  <a:pt x="612" y="657"/>
                  <a:pt x="611" y="657"/>
                  <a:pt x="610" y="657"/>
                </a:cubicBezTo>
                <a:cubicBezTo>
                  <a:pt x="609" y="657"/>
                  <a:pt x="609" y="657"/>
                  <a:pt x="609" y="657"/>
                </a:cubicBezTo>
                <a:cubicBezTo>
                  <a:pt x="608" y="658"/>
                  <a:pt x="607" y="658"/>
                  <a:pt x="606" y="658"/>
                </a:cubicBezTo>
                <a:cubicBezTo>
                  <a:pt x="606" y="658"/>
                  <a:pt x="605" y="658"/>
                  <a:pt x="605" y="659"/>
                </a:cubicBezTo>
                <a:cubicBezTo>
                  <a:pt x="605" y="659"/>
                  <a:pt x="605" y="658"/>
                  <a:pt x="604" y="658"/>
                </a:cubicBezTo>
                <a:cubicBezTo>
                  <a:pt x="604" y="659"/>
                  <a:pt x="604" y="659"/>
                  <a:pt x="604" y="659"/>
                </a:cubicBezTo>
                <a:cubicBezTo>
                  <a:pt x="603" y="659"/>
                  <a:pt x="602" y="659"/>
                  <a:pt x="601" y="659"/>
                </a:cubicBezTo>
                <a:cubicBezTo>
                  <a:pt x="601" y="659"/>
                  <a:pt x="601" y="660"/>
                  <a:pt x="600" y="660"/>
                </a:cubicBezTo>
                <a:cubicBezTo>
                  <a:pt x="600" y="660"/>
                  <a:pt x="600" y="660"/>
                  <a:pt x="600" y="660"/>
                </a:cubicBezTo>
                <a:cubicBezTo>
                  <a:pt x="599" y="660"/>
                  <a:pt x="599" y="660"/>
                  <a:pt x="599" y="660"/>
                </a:cubicBezTo>
                <a:cubicBezTo>
                  <a:pt x="596" y="661"/>
                  <a:pt x="592" y="660"/>
                  <a:pt x="589" y="661"/>
                </a:cubicBezTo>
                <a:cubicBezTo>
                  <a:pt x="589" y="661"/>
                  <a:pt x="589" y="661"/>
                  <a:pt x="589" y="661"/>
                </a:cubicBezTo>
                <a:cubicBezTo>
                  <a:pt x="588" y="661"/>
                  <a:pt x="588" y="661"/>
                  <a:pt x="588" y="661"/>
                </a:cubicBezTo>
                <a:cubicBezTo>
                  <a:pt x="588" y="661"/>
                  <a:pt x="587" y="662"/>
                  <a:pt x="587" y="662"/>
                </a:cubicBezTo>
                <a:cubicBezTo>
                  <a:pt x="587" y="662"/>
                  <a:pt x="586" y="662"/>
                  <a:pt x="586" y="662"/>
                </a:cubicBezTo>
                <a:cubicBezTo>
                  <a:pt x="586" y="662"/>
                  <a:pt x="586" y="662"/>
                  <a:pt x="586" y="662"/>
                </a:cubicBezTo>
                <a:cubicBezTo>
                  <a:pt x="583" y="662"/>
                  <a:pt x="581" y="663"/>
                  <a:pt x="579" y="663"/>
                </a:cubicBezTo>
                <a:cubicBezTo>
                  <a:pt x="576" y="664"/>
                  <a:pt x="539" y="662"/>
                  <a:pt x="512" y="660"/>
                </a:cubicBezTo>
                <a:cubicBezTo>
                  <a:pt x="486" y="657"/>
                  <a:pt x="444" y="646"/>
                  <a:pt x="443" y="645"/>
                </a:cubicBezTo>
                <a:cubicBezTo>
                  <a:pt x="443" y="645"/>
                  <a:pt x="442" y="645"/>
                  <a:pt x="442" y="645"/>
                </a:cubicBezTo>
                <a:cubicBezTo>
                  <a:pt x="440" y="644"/>
                  <a:pt x="439" y="644"/>
                  <a:pt x="438" y="644"/>
                </a:cubicBezTo>
                <a:cubicBezTo>
                  <a:pt x="438" y="644"/>
                  <a:pt x="435" y="644"/>
                  <a:pt x="434" y="643"/>
                </a:cubicBezTo>
                <a:cubicBezTo>
                  <a:pt x="434" y="643"/>
                  <a:pt x="434" y="644"/>
                  <a:pt x="433" y="644"/>
                </a:cubicBezTo>
                <a:cubicBezTo>
                  <a:pt x="433" y="644"/>
                  <a:pt x="433" y="643"/>
                  <a:pt x="433" y="643"/>
                </a:cubicBezTo>
                <a:cubicBezTo>
                  <a:pt x="432" y="643"/>
                  <a:pt x="431" y="643"/>
                  <a:pt x="431" y="643"/>
                </a:cubicBezTo>
                <a:cubicBezTo>
                  <a:pt x="430" y="643"/>
                  <a:pt x="430" y="643"/>
                  <a:pt x="429" y="642"/>
                </a:cubicBezTo>
                <a:cubicBezTo>
                  <a:pt x="429" y="642"/>
                  <a:pt x="428" y="642"/>
                  <a:pt x="427" y="642"/>
                </a:cubicBezTo>
                <a:cubicBezTo>
                  <a:pt x="426" y="642"/>
                  <a:pt x="425" y="642"/>
                  <a:pt x="424" y="642"/>
                </a:cubicBezTo>
                <a:cubicBezTo>
                  <a:pt x="424" y="642"/>
                  <a:pt x="423" y="642"/>
                  <a:pt x="423" y="642"/>
                </a:cubicBezTo>
                <a:cubicBezTo>
                  <a:pt x="422" y="642"/>
                  <a:pt x="422" y="642"/>
                  <a:pt x="421" y="642"/>
                </a:cubicBezTo>
                <a:cubicBezTo>
                  <a:pt x="421" y="642"/>
                  <a:pt x="421" y="641"/>
                  <a:pt x="420" y="641"/>
                </a:cubicBezTo>
                <a:cubicBezTo>
                  <a:pt x="417" y="640"/>
                  <a:pt x="418" y="641"/>
                  <a:pt x="416" y="640"/>
                </a:cubicBezTo>
                <a:cubicBezTo>
                  <a:pt x="415" y="640"/>
                  <a:pt x="414" y="640"/>
                  <a:pt x="413" y="639"/>
                </a:cubicBezTo>
                <a:cubicBezTo>
                  <a:pt x="412" y="640"/>
                  <a:pt x="409" y="640"/>
                  <a:pt x="408" y="639"/>
                </a:cubicBezTo>
                <a:cubicBezTo>
                  <a:pt x="407" y="639"/>
                  <a:pt x="405" y="639"/>
                  <a:pt x="404" y="639"/>
                </a:cubicBezTo>
                <a:cubicBezTo>
                  <a:pt x="403" y="639"/>
                  <a:pt x="403" y="638"/>
                  <a:pt x="401" y="638"/>
                </a:cubicBezTo>
                <a:cubicBezTo>
                  <a:pt x="400" y="638"/>
                  <a:pt x="400" y="640"/>
                  <a:pt x="399" y="639"/>
                </a:cubicBezTo>
                <a:cubicBezTo>
                  <a:pt x="397" y="638"/>
                  <a:pt x="393" y="638"/>
                  <a:pt x="392" y="638"/>
                </a:cubicBezTo>
                <a:cubicBezTo>
                  <a:pt x="392" y="638"/>
                  <a:pt x="392" y="638"/>
                  <a:pt x="391" y="638"/>
                </a:cubicBezTo>
                <a:cubicBezTo>
                  <a:pt x="390" y="638"/>
                  <a:pt x="390" y="639"/>
                  <a:pt x="389" y="639"/>
                </a:cubicBezTo>
                <a:cubicBezTo>
                  <a:pt x="389" y="638"/>
                  <a:pt x="389" y="639"/>
                  <a:pt x="389" y="639"/>
                </a:cubicBezTo>
                <a:cubicBezTo>
                  <a:pt x="388" y="639"/>
                  <a:pt x="386" y="639"/>
                  <a:pt x="386" y="639"/>
                </a:cubicBezTo>
                <a:cubicBezTo>
                  <a:pt x="385" y="639"/>
                  <a:pt x="384" y="639"/>
                  <a:pt x="383" y="639"/>
                </a:cubicBezTo>
                <a:cubicBezTo>
                  <a:pt x="382" y="639"/>
                  <a:pt x="382" y="641"/>
                  <a:pt x="381" y="640"/>
                </a:cubicBezTo>
                <a:cubicBezTo>
                  <a:pt x="380" y="642"/>
                  <a:pt x="382" y="642"/>
                  <a:pt x="381" y="642"/>
                </a:cubicBezTo>
                <a:cubicBezTo>
                  <a:pt x="380" y="642"/>
                  <a:pt x="378" y="642"/>
                  <a:pt x="378" y="642"/>
                </a:cubicBezTo>
                <a:cubicBezTo>
                  <a:pt x="376" y="643"/>
                  <a:pt x="374" y="643"/>
                  <a:pt x="373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1" y="643"/>
                  <a:pt x="371" y="644"/>
                  <a:pt x="371" y="644"/>
                </a:cubicBezTo>
                <a:cubicBezTo>
                  <a:pt x="370" y="644"/>
                  <a:pt x="370" y="643"/>
                  <a:pt x="369" y="643"/>
                </a:cubicBezTo>
                <a:cubicBezTo>
                  <a:pt x="369" y="643"/>
                  <a:pt x="369" y="644"/>
                  <a:pt x="369" y="644"/>
                </a:cubicBezTo>
                <a:cubicBezTo>
                  <a:pt x="368" y="644"/>
                  <a:pt x="367" y="643"/>
                  <a:pt x="367" y="644"/>
                </a:cubicBezTo>
                <a:cubicBezTo>
                  <a:pt x="366" y="644"/>
                  <a:pt x="365" y="645"/>
                  <a:pt x="364" y="645"/>
                </a:cubicBezTo>
                <a:cubicBezTo>
                  <a:pt x="361" y="646"/>
                  <a:pt x="359" y="647"/>
                  <a:pt x="357" y="648"/>
                </a:cubicBezTo>
                <a:cubicBezTo>
                  <a:pt x="356" y="648"/>
                  <a:pt x="355" y="649"/>
                  <a:pt x="353" y="649"/>
                </a:cubicBezTo>
                <a:cubicBezTo>
                  <a:pt x="353" y="651"/>
                  <a:pt x="351" y="652"/>
                  <a:pt x="350" y="652"/>
                </a:cubicBezTo>
                <a:cubicBezTo>
                  <a:pt x="350" y="653"/>
                  <a:pt x="349" y="653"/>
                  <a:pt x="348" y="654"/>
                </a:cubicBezTo>
                <a:cubicBezTo>
                  <a:pt x="347" y="654"/>
                  <a:pt x="346" y="655"/>
                  <a:pt x="345" y="654"/>
                </a:cubicBezTo>
                <a:cubicBezTo>
                  <a:pt x="345" y="653"/>
                  <a:pt x="347" y="653"/>
                  <a:pt x="347" y="652"/>
                </a:cubicBezTo>
                <a:cubicBezTo>
                  <a:pt x="347" y="651"/>
                  <a:pt x="348" y="651"/>
                  <a:pt x="348" y="650"/>
                </a:cubicBezTo>
                <a:cubicBezTo>
                  <a:pt x="350" y="650"/>
                  <a:pt x="351" y="649"/>
                  <a:pt x="352" y="648"/>
                </a:cubicBezTo>
                <a:cubicBezTo>
                  <a:pt x="352" y="648"/>
                  <a:pt x="353" y="648"/>
                  <a:pt x="353" y="648"/>
                </a:cubicBezTo>
                <a:cubicBezTo>
                  <a:pt x="353" y="648"/>
                  <a:pt x="354" y="647"/>
                  <a:pt x="354" y="647"/>
                </a:cubicBezTo>
                <a:cubicBezTo>
                  <a:pt x="355" y="646"/>
                  <a:pt x="357" y="646"/>
                  <a:pt x="358" y="645"/>
                </a:cubicBezTo>
                <a:cubicBezTo>
                  <a:pt x="359" y="646"/>
                  <a:pt x="359" y="645"/>
                  <a:pt x="360" y="645"/>
                </a:cubicBezTo>
                <a:cubicBezTo>
                  <a:pt x="361" y="644"/>
                  <a:pt x="361" y="644"/>
                  <a:pt x="363" y="643"/>
                </a:cubicBezTo>
                <a:cubicBezTo>
                  <a:pt x="363" y="643"/>
                  <a:pt x="364" y="644"/>
                  <a:pt x="364" y="643"/>
                </a:cubicBezTo>
                <a:cubicBezTo>
                  <a:pt x="364" y="643"/>
                  <a:pt x="364" y="643"/>
                  <a:pt x="365" y="643"/>
                </a:cubicBezTo>
                <a:cubicBezTo>
                  <a:pt x="365" y="643"/>
                  <a:pt x="365" y="643"/>
                  <a:pt x="366" y="643"/>
                </a:cubicBezTo>
                <a:cubicBezTo>
                  <a:pt x="366" y="643"/>
                  <a:pt x="366" y="642"/>
                  <a:pt x="367" y="642"/>
                </a:cubicBezTo>
                <a:cubicBezTo>
                  <a:pt x="367" y="642"/>
                  <a:pt x="368" y="642"/>
                  <a:pt x="368" y="642"/>
                </a:cubicBezTo>
                <a:cubicBezTo>
                  <a:pt x="368" y="642"/>
                  <a:pt x="369" y="642"/>
                  <a:pt x="369" y="642"/>
                </a:cubicBezTo>
                <a:cubicBezTo>
                  <a:pt x="370" y="642"/>
                  <a:pt x="370" y="642"/>
                  <a:pt x="370" y="642"/>
                </a:cubicBezTo>
                <a:cubicBezTo>
                  <a:pt x="371" y="642"/>
                  <a:pt x="371" y="641"/>
                  <a:pt x="372" y="641"/>
                </a:cubicBezTo>
                <a:cubicBezTo>
                  <a:pt x="372" y="641"/>
                  <a:pt x="373" y="642"/>
                  <a:pt x="373" y="642"/>
                </a:cubicBezTo>
                <a:cubicBezTo>
                  <a:pt x="374" y="641"/>
                  <a:pt x="374" y="640"/>
                  <a:pt x="375" y="640"/>
                </a:cubicBezTo>
                <a:cubicBezTo>
                  <a:pt x="377" y="641"/>
                  <a:pt x="378" y="641"/>
                  <a:pt x="378" y="640"/>
                </a:cubicBezTo>
                <a:cubicBezTo>
                  <a:pt x="378" y="639"/>
                  <a:pt x="377" y="640"/>
                  <a:pt x="377" y="640"/>
                </a:cubicBezTo>
                <a:cubicBezTo>
                  <a:pt x="376" y="640"/>
                  <a:pt x="375" y="640"/>
                  <a:pt x="374" y="640"/>
                </a:cubicBezTo>
                <a:cubicBezTo>
                  <a:pt x="374" y="640"/>
                  <a:pt x="374" y="640"/>
                  <a:pt x="373" y="640"/>
                </a:cubicBezTo>
                <a:cubicBezTo>
                  <a:pt x="373" y="640"/>
                  <a:pt x="373" y="640"/>
                  <a:pt x="372" y="640"/>
                </a:cubicBezTo>
                <a:cubicBezTo>
                  <a:pt x="371" y="640"/>
                  <a:pt x="371" y="640"/>
                  <a:pt x="370" y="641"/>
                </a:cubicBezTo>
                <a:cubicBezTo>
                  <a:pt x="369" y="641"/>
                  <a:pt x="369" y="640"/>
                  <a:pt x="368" y="640"/>
                </a:cubicBezTo>
                <a:cubicBezTo>
                  <a:pt x="367" y="641"/>
                  <a:pt x="366" y="641"/>
                  <a:pt x="365" y="642"/>
                </a:cubicBezTo>
                <a:cubicBezTo>
                  <a:pt x="364" y="641"/>
                  <a:pt x="363" y="642"/>
                  <a:pt x="361" y="642"/>
                </a:cubicBezTo>
                <a:cubicBezTo>
                  <a:pt x="361" y="642"/>
                  <a:pt x="360" y="644"/>
                  <a:pt x="359" y="644"/>
                </a:cubicBezTo>
                <a:cubicBezTo>
                  <a:pt x="358" y="643"/>
                  <a:pt x="357" y="644"/>
                  <a:pt x="355" y="644"/>
                </a:cubicBezTo>
                <a:cubicBezTo>
                  <a:pt x="355" y="645"/>
                  <a:pt x="354" y="645"/>
                  <a:pt x="353" y="646"/>
                </a:cubicBezTo>
                <a:cubicBezTo>
                  <a:pt x="353" y="646"/>
                  <a:pt x="353" y="646"/>
                  <a:pt x="352" y="646"/>
                </a:cubicBezTo>
                <a:cubicBezTo>
                  <a:pt x="352" y="646"/>
                  <a:pt x="351" y="647"/>
                  <a:pt x="350" y="646"/>
                </a:cubicBezTo>
                <a:cubicBezTo>
                  <a:pt x="349" y="648"/>
                  <a:pt x="347" y="649"/>
                  <a:pt x="345" y="649"/>
                </a:cubicBezTo>
                <a:cubicBezTo>
                  <a:pt x="345" y="650"/>
                  <a:pt x="344" y="650"/>
                  <a:pt x="344" y="651"/>
                </a:cubicBezTo>
                <a:cubicBezTo>
                  <a:pt x="343" y="651"/>
                  <a:pt x="342" y="652"/>
                  <a:pt x="341" y="652"/>
                </a:cubicBezTo>
                <a:cubicBezTo>
                  <a:pt x="340" y="655"/>
                  <a:pt x="339" y="655"/>
                  <a:pt x="339" y="656"/>
                </a:cubicBezTo>
                <a:cubicBezTo>
                  <a:pt x="338" y="656"/>
                  <a:pt x="337" y="657"/>
                  <a:pt x="337" y="657"/>
                </a:cubicBezTo>
                <a:cubicBezTo>
                  <a:pt x="336" y="659"/>
                  <a:pt x="335" y="659"/>
                  <a:pt x="334" y="660"/>
                </a:cubicBezTo>
                <a:cubicBezTo>
                  <a:pt x="330" y="664"/>
                  <a:pt x="329" y="671"/>
                  <a:pt x="330" y="672"/>
                </a:cubicBezTo>
                <a:cubicBezTo>
                  <a:pt x="329" y="672"/>
                  <a:pt x="329" y="674"/>
                  <a:pt x="329" y="675"/>
                </a:cubicBezTo>
                <a:cubicBezTo>
                  <a:pt x="330" y="675"/>
                  <a:pt x="330" y="676"/>
                  <a:pt x="330" y="676"/>
                </a:cubicBezTo>
                <a:cubicBezTo>
                  <a:pt x="329" y="677"/>
                  <a:pt x="330" y="679"/>
                  <a:pt x="330" y="679"/>
                </a:cubicBezTo>
                <a:cubicBezTo>
                  <a:pt x="332" y="683"/>
                  <a:pt x="332" y="683"/>
                  <a:pt x="332" y="683"/>
                </a:cubicBezTo>
                <a:cubicBezTo>
                  <a:pt x="311" y="686"/>
                  <a:pt x="293" y="704"/>
                  <a:pt x="301" y="737"/>
                </a:cubicBezTo>
                <a:cubicBezTo>
                  <a:pt x="310" y="776"/>
                  <a:pt x="347" y="767"/>
                  <a:pt x="347" y="767"/>
                </a:cubicBezTo>
                <a:cubicBezTo>
                  <a:pt x="347" y="767"/>
                  <a:pt x="348" y="772"/>
                  <a:pt x="348" y="773"/>
                </a:cubicBezTo>
                <a:cubicBezTo>
                  <a:pt x="349" y="777"/>
                  <a:pt x="351" y="781"/>
                  <a:pt x="353" y="784"/>
                </a:cubicBezTo>
                <a:cubicBezTo>
                  <a:pt x="361" y="796"/>
                  <a:pt x="376" y="800"/>
                  <a:pt x="389" y="800"/>
                </a:cubicBezTo>
                <a:cubicBezTo>
                  <a:pt x="396" y="800"/>
                  <a:pt x="403" y="800"/>
                  <a:pt x="410" y="798"/>
                </a:cubicBezTo>
                <a:cubicBezTo>
                  <a:pt x="426" y="795"/>
                  <a:pt x="442" y="784"/>
                  <a:pt x="448" y="767"/>
                </a:cubicBezTo>
                <a:cubicBezTo>
                  <a:pt x="455" y="751"/>
                  <a:pt x="451" y="729"/>
                  <a:pt x="434" y="720"/>
                </a:cubicBezTo>
                <a:cubicBezTo>
                  <a:pt x="431" y="719"/>
                  <a:pt x="428" y="718"/>
                  <a:pt x="424" y="718"/>
                </a:cubicBezTo>
                <a:cubicBezTo>
                  <a:pt x="414" y="717"/>
                  <a:pt x="400" y="725"/>
                  <a:pt x="396" y="735"/>
                </a:cubicBezTo>
                <a:cubicBezTo>
                  <a:pt x="394" y="740"/>
                  <a:pt x="394" y="747"/>
                  <a:pt x="398" y="751"/>
                </a:cubicBezTo>
                <a:cubicBezTo>
                  <a:pt x="401" y="753"/>
                  <a:pt x="404" y="755"/>
                  <a:pt x="407" y="754"/>
                </a:cubicBezTo>
                <a:cubicBezTo>
                  <a:pt x="410" y="754"/>
                  <a:pt x="417" y="753"/>
                  <a:pt x="418" y="752"/>
                </a:cubicBezTo>
                <a:cubicBezTo>
                  <a:pt x="419" y="751"/>
                  <a:pt x="419" y="750"/>
                  <a:pt x="419" y="751"/>
                </a:cubicBezTo>
                <a:cubicBezTo>
                  <a:pt x="420" y="756"/>
                  <a:pt x="416" y="762"/>
                  <a:pt x="412" y="764"/>
                </a:cubicBezTo>
                <a:cubicBezTo>
                  <a:pt x="407" y="768"/>
                  <a:pt x="399" y="768"/>
                  <a:pt x="393" y="766"/>
                </a:cubicBezTo>
                <a:cubicBezTo>
                  <a:pt x="390" y="765"/>
                  <a:pt x="386" y="763"/>
                  <a:pt x="384" y="760"/>
                </a:cubicBezTo>
                <a:cubicBezTo>
                  <a:pt x="380" y="756"/>
                  <a:pt x="378" y="749"/>
                  <a:pt x="378" y="743"/>
                </a:cubicBezTo>
                <a:cubicBezTo>
                  <a:pt x="377" y="736"/>
                  <a:pt x="379" y="729"/>
                  <a:pt x="381" y="722"/>
                </a:cubicBezTo>
                <a:cubicBezTo>
                  <a:pt x="385" y="709"/>
                  <a:pt x="396" y="703"/>
                  <a:pt x="407" y="699"/>
                </a:cubicBezTo>
                <a:cubicBezTo>
                  <a:pt x="417" y="695"/>
                  <a:pt x="427" y="695"/>
                  <a:pt x="436" y="694"/>
                </a:cubicBezTo>
                <a:cubicBezTo>
                  <a:pt x="442" y="694"/>
                  <a:pt x="447" y="694"/>
                  <a:pt x="453" y="694"/>
                </a:cubicBezTo>
                <a:cubicBezTo>
                  <a:pt x="462" y="694"/>
                  <a:pt x="471" y="694"/>
                  <a:pt x="480" y="695"/>
                </a:cubicBezTo>
                <a:cubicBezTo>
                  <a:pt x="488" y="695"/>
                  <a:pt x="495" y="696"/>
                  <a:pt x="503" y="696"/>
                </a:cubicBezTo>
                <a:cubicBezTo>
                  <a:pt x="516" y="696"/>
                  <a:pt x="530" y="696"/>
                  <a:pt x="543" y="694"/>
                </a:cubicBezTo>
                <a:cubicBezTo>
                  <a:pt x="554" y="693"/>
                  <a:pt x="566" y="691"/>
                  <a:pt x="578" y="688"/>
                </a:cubicBezTo>
                <a:cubicBezTo>
                  <a:pt x="589" y="686"/>
                  <a:pt x="600" y="683"/>
                  <a:pt x="611" y="678"/>
                </a:cubicBezTo>
                <a:cubicBezTo>
                  <a:pt x="611" y="678"/>
                  <a:pt x="612" y="678"/>
                  <a:pt x="612" y="678"/>
                </a:cubicBezTo>
                <a:cubicBezTo>
                  <a:pt x="612" y="678"/>
                  <a:pt x="613" y="677"/>
                  <a:pt x="613" y="677"/>
                </a:cubicBezTo>
                <a:cubicBezTo>
                  <a:pt x="614" y="677"/>
                  <a:pt x="613" y="677"/>
                  <a:pt x="614" y="677"/>
                </a:cubicBezTo>
                <a:cubicBezTo>
                  <a:pt x="615" y="676"/>
                  <a:pt x="618" y="676"/>
                  <a:pt x="618" y="676"/>
                </a:cubicBezTo>
                <a:cubicBezTo>
                  <a:pt x="619" y="675"/>
                  <a:pt x="619" y="675"/>
                  <a:pt x="620" y="674"/>
                </a:cubicBezTo>
                <a:cubicBezTo>
                  <a:pt x="620" y="674"/>
                  <a:pt x="620" y="674"/>
                  <a:pt x="621" y="674"/>
                </a:cubicBezTo>
                <a:cubicBezTo>
                  <a:pt x="622" y="674"/>
                  <a:pt x="622" y="672"/>
                  <a:pt x="623" y="673"/>
                </a:cubicBezTo>
                <a:cubicBezTo>
                  <a:pt x="623" y="673"/>
                  <a:pt x="622" y="674"/>
                  <a:pt x="623" y="674"/>
                </a:cubicBezTo>
                <a:cubicBezTo>
                  <a:pt x="623" y="673"/>
                  <a:pt x="625" y="673"/>
                  <a:pt x="625" y="673"/>
                </a:cubicBezTo>
                <a:cubicBezTo>
                  <a:pt x="625" y="673"/>
                  <a:pt x="625" y="673"/>
                  <a:pt x="625" y="672"/>
                </a:cubicBezTo>
                <a:cubicBezTo>
                  <a:pt x="626" y="672"/>
                  <a:pt x="627" y="672"/>
                  <a:pt x="628" y="671"/>
                </a:cubicBezTo>
                <a:cubicBezTo>
                  <a:pt x="629" y="671"/>
                  <a:pt x="629" y="671"/>
                  <a:pt x="630" y="671"/>
                </a:cubicBezTo>
                <a:cubicBezTo>
                  <a:pt x="631" y="670"/>
                  <a:pt x="632" y="670"/>
                  <a:pt x="633" y="669"/>
                </a:cubicBezTo>
                <a:cubicBezTo>
                  <a:pt x="634" y="668"/>
                  <a:pt x="635" y="668"/>
                  <a:pt x="636" y="667"/>
                </a:cubicBezTo>
                <a:cubicBezTo>
                  <a:pt x="638" y="666"/>
                  <a:pt x="640" y="666"/>
                  <a:pt x="641" y="665"/>
                </a:cubicBezTo>
                <a:cubicBezTo>
                  <a:pt x="642" y="665"/>
                  <a:pt x="643" y="664"/>
                  <a:pt x="644" y="664"/>
                </a:cubicBezTo>
                <a:cubicBezTo>
                  <a:pt x="645" y="663"/>
                  <a:pt x="647" y="662"/>
                  <a:pt x="647" y="662"/>
                </a:cubicBezTo>
                <a:cubicBezTo>
                  <a:pt x="648" y="662"/>
                  <a:pt x="648" y="662"/>
                  <a:pt x="648" y="662"/>
                </a:cubicBezTo>
                <a:cubicBezTo>
                  <a:pt x="648" y="662"/>
                  <a:pt x="649" y="661"/>
                  <a:pt x="649" y="661"/>
                </a:cubicBezTo>
                <a:cubicBezTo>
                  <a:pt x="649" y="661"/>
                  <a:pt x="649" y="661"/>
                  <a:pt x="650" y="661"/>
                </a:cubicBezTo>
                <a:cubicBezTo>
                  <a:pt x="650" y="661"/>
                  <a:pt x="650" y="660"/>
                  <a:pt x="651" y="660"/>
                </a:cubicBezTo>
                <a:cubicBezTo>
                  <a:pt x="651" y="660"/>
                  <a:pt x="651" y="659"/>
                  <a:pt x="652" y="659"/>
                </a:cubicBezTo>
                <a:cubicBezTo>
                  <a:pt x="653" y="659"/>
                  <a:pt x="654" y="658"/>
                  <a:pt x="655" y="658"/>
                </a:cubicBezTo>
                <a:cubicBezTo>
                  <a:pt x="656" y="657"/>
                  <a:pt x="656" y="657"/>
                  <a:pt x="656" y="657"/>
                </a:cubicBezTo>
                <a:cubicBezTo>
                  <a:pt x="656" y="656"/>
                  <a:pt x="657" y="657"/>
                  <a:pt x="657" y="657"/>
                </a:cubicBezTo>
                <a:cubicBezTo>
                  <a:pt x="660" y="655"/>
                  <a:pt x="659" y="654"/>
                  <a:pt x="662" y="653"/>
                </a:cubicBezTo>
                <a:cubicBezTo>
                  <a:pt x="663" y="652"/>
                  <a:pt x="664" y="651"/>
                  <a:pt x="665" y="651"/>
                </a:cubicBezTo>
                <a:cubicBezTo>
                  <a:pt x="668" y="648"/>
                  <a:pt x="671" y="649"/>
                  <a:pt x="675" y="647"/>
                </a:cubicBezTo>
                <a:cubicBezTo>
                  <a:pt x="678" y="644"/>
                  <a:pt x="681" y="641"/>
                  <a:pt x="684" y="639"/>
                </a:cubicBezTo>
                <a:cubicBezTo>
                  <a:pt x="687" y="637"/>
                  <a:pt x="690" y="634"/>
                  <a:pt x="692" y="632"/>
                </a:cubicBezTo>
                <a:cubicBezTo>
                  <a:pt x="693" y="631"/>
                  <a:pt x="693" y="631"/>
                  <a:pt x="693" y="631"/>
                </a:cubicBezTo>
                <a:cubicBezTo>
                  <a:pt x="694" y="630"/>
                  <a:pt x="695" y="629"/>
                  <a:pt x="695" y="629"/>
                </a:cubicBezTo>
                <a:cubicBezTo>
                  <a:pt x="695" y="629"/>
                  <a:pt x="696" y="629"/>
                  <a:pt x="696" y="628"/>
                </a:cubicBezTo>
                <a:cubicBezTo>
                  <a:pt x="697" y="628"/>
                  <a:pt x="697" y="628"/>
                  <a:pt x="698" y="627"/>
                </a:cubicBezTo>
                <a:cubicBezTo>
                  <a:pt x="698" y="627"/>
                  <a:pt x="699" y="626"/>
                  <a:pt x="699" y="625"/>
                </a:cubicBezTo>
                <a:cubicBezTo>
                  <a:pt x="699" y="625"/>
                  <a:pt x="700" y="624"/>
                  <a:pt x="700" y="624"/>
                </a:cubicBezTo>
                <a:cubicBezTo>
                  <a:pt x="700" y="624"/>
                  <a:pt x="700" y="623"/>
                  <a:pt x="700" y="623"/>
                </a:cubicBezTo>
                <a:cubicBezTo>
                  <a:pt x="701" y="623"/>
                  <a:pt x="701" y="623"/>
                  <a:pt x="701" y="623"/>
                </a:cubicBezTo>
                <a:cubicBezTo>
                  <a:pt x="702" y="622"/>
                  <a:pt x="703" y="622"/>
                  <a:pt x="703" y="622"/>
                </a:cubicBezTo>
                <a:cubicBezTo>
                  <a:pt x="704" y="621"/>
                  <a:pt x="704" y="620"/>
                  <a:pt x="704" y="620"/>
                </a:cubicBezTo>
                <a:cubicBezTo>
                  <a:pt x="704" y="620"/>
                  <a:pt x="704" y="619"/>
                  <a:pt x="704" y="619"/>
                </a:cubicBezTo>
                <a:cubicBezTo>
                  <a:pt x="705" y="619"/>
                  <a:pt x="705" y="619"/>
                  <a:pt x="705" y="619"/>
                </a:cubicBezTo>
                <a:cubicBezTo>
                  <a:pt x="706" y="618"/>
                  <a:pt x="707" y="617"/>
                  <a:pt x="708" y="616"/>
                </a:cubicBezTo>
                <a:cubicBezTo>
                  <a:pt x="709" y="616"/>
                  <a:pt x="709" y="615"/>
                  <a:pt x="709" y="614"/>
                </a:cubicBezTo>
                <a:cubicBezTo>
                  <a:pt x="710" y="613"/>
                  <a:pt x="710" y="612"/>
                  <a:pt x="711" y="611"/>
                </a:cubicBezTo>
                <a:cubicBezTo>
                  <a:pt x="712" y="611"/>
                  <a:pt x="713" y="610"/>
                  <a:pt x="713" y="609"/>
                </a:cubicBezTo>
                <a:cubicBezTo>
                  <a:pt x="715" y="607"/>
                  <a:pt x="716" y="603"/>
                  <a:pt x="718" y="601"/>
                </a:cubicBezTo>
                <a:cubicBezTo>
                  <a:pt x="718" y="601"/>
                  <a:pt x="718" y="600"/>
                  <a:pt x="719" y="600"/>
                </a:cubicBezTo>
                <a:cubicBezTo>
                  <a:pt x="719" y="599"/>
                  <a:pt x="721" y="597"/>
                  <a:pt x="721" y="596"/>
                </a:cubicBezTo>
                <a:cubicBezTo>
                  <a:pt x="721" y="596"/>
                  <a:pt x="722" y="596"/>
                  <a:pt x="722" y="596"/>
                </a:cubicBezTo>
                <a:cubicBezTo>
                  <a:pt x="722" y="595"/>
                  <a:pt x="723" y="594"/>
                  <a:pt x="723" y="593"/>
                </a:cubicBezTo>
                <a:cubicBezTo>
                  <a:pt x="723" y="593"/>
                  <a:pt x="724" y="593"/>
                  <a:pt x="724" y="593"/>
                </a:cubicBezTo>
                <a:cubicBezTo>
                  <a:pt x="724" y="592"/>
                  <a:pt x="724" y="592"/>
                  <a:pt x="724" y="591"/>
                </a:cubicBezTo>
                <a:cubicBezTo>
                  <a:pt x="725" y="591"/>
                  <a:pt x="725" y="591"/>
                  <a:pt x="725" y="591"/>
                </a:cubicBezTo>
                <a:cubicBezTo>
                  <a:pt x="724" y="593"/>
                  <a:pt x="723" y="595"/>
                  <a:pt x="722" y="597"/>
                </a:cubicBezTo>
                <a:cubicBezTo>
                  <a:pt x="718" y="606"/>
                  <a:pt x="712" y="614"/>
                  <a:pt x="706" y="622"/>
                </a:cubicBezTo>
                <a:cubicBezTo>
                  <a:pt x="700" y="629"/>
                  <a:pt x="693" y="634"/>
                  <a:pt x="687" y="641"/>
                </a:cubicBezTo>
                <a:cubicBezTo>
                  <a:pt x="684" y="644"/>
                  <a:pt x="680" y="648"/>
                  <a:pt x="677" y="651"/>
                </a:cubicBezTo>
                <a:cubicBezTo>
                  <a:pt x="650" y="673"/>
                  <a:pt x="617" y="686"/>
                  <a:pt x="583" y="692"/>
                </a:cubicBezTo>
                <a:cubicBezTo>
                  <a:pt x="579" y="693"/>
                  <a:pt x="575" y="694"/>
                  <a:pt x="571" y="694"/>
                </a:cubicBezTo>
                <a:cubicBezTo>
                  <a:pt x="558" y="696"/>
                  <a:pt x="544" y="697"/>
                  <a:pt x="530" y="699"/>
                </a:cubicBezTo>
                <a:cubicBezTo>
                  <a:pt x="524" y="700"/>
                  <a:pt x="518" y="700"/>
                  <a:pt x="512" y="702"/>
                </a:cubicBezTo>
                <a:cubicBezTo>
                  <a:pt x="505" y="703"/>
                  <a:pt x="498" y="706"/>
                  <a:pt x="493" y="711"/>
                </a:cubicBezTo>
                <a:cubicBezTo>
                  <a:pt x="487" y="716"/>
                  <a:pt x="487" y="724"/>
                  <a:pt x="491" y="731"/>
                </a:cubicBezTo>
                <a:cubicBezTo>
                  <a:pt x="491" y="732"/>
                  <a:pt x="492" y="732"/>
                  <a:pt x="492" y="733"/>
                </a:cubicBezTo>
                <a:cubicBezTo>
                  <a:pt x="492" y="733"/>
                  <a:pt x="472" y="742"/>
                  <a:pt x="480" y="763"/>
                </a:cubicBezTo>
                <a:cubicBezTo>
                  <a:pt x="488" y="785"/>
                  <a:pt x="508" y="778"/>
                  <a:pt x="515" y="774"/>
                </a:cubicBezTo>
                <a:cubicBezTo>
                  <a:pt x="515" y="774"/>
                  <a:pt x="524" y="801"/>
                  <a:pt x="560" y="783"/>
                </a:cubicBezTo>
                <a:cubicBezTo>
                  <a:pt x="564" y="781"/>
                  <a:pt x="568" y="779"/>
                  <a:pt x="571" y="776"/>
                </a:cubicBezTo>
                <a:cubicBezTo>
                  <a:pt x="583" y="766"/>
                  <a:pt x="589" y="745"/>
                  <a:pt x="575" y="733"/>
                </a:cubicBezTo>
                <a:cubicBezTo>
                  <a:pt x="565" y="725"/>
                  <a:pt x="546" y="730"/>
                  <a:pt x="543" y="743"/>
                </a:cubicBezTo>
                <a:cubicBezTo>
                  <a:pt x="541" y="748"/>
                  <a:pt x="542" y="755"/>
                  <a:pt x="547" y="758"/>
                </a:cubicBezTo>
                <a:cubicBezTo>
                  <a:pt x="552" y="760"/>
                  <a:pt x="555" y="760"/>
                  <a:pt x="559" y="758"/>
                </a:cubicBezTo>
                <a:cubicBezTo>
                  <a:pt x="559" y="758"/>
                  <a:pt x="543" y="775"/>
                  <a:pt x="530" y="760"/>
                </a:cubicBezTo>
                <a:cubicBezTo>
                  <a:pt x="525" y="754"/>
                  <a:pt x="526" y="746"/>
                  <a:pt x="530" y="740"/>
                </a:cubicBezTo>
                <a:cubicBezTo>
                  <a:pt x="537" y="728"/>
                  <a:pt x="550" y="722"/>
                  <a:pt x="563" y="718"/>
                </a:cubicBezTo>
                <a:cubicBezTo>
                  <a:pt x="574" y="715"/>
                  <a:pt x="586" y="713"/>
                  <a:pt x="597" y="709"/>
                </a:cubicBezTo>
                <a:cubicBezTo>
                  <a:pt x="605" y="707"/>
                  <a:pt x="613" y="704"/>
                  <a:pt x="620" y="701"/>
                </a:cubicBezTo>
                <a:cubicBezTo>
                  <a:pt x="643" y="690"/>
                  <a:pt x="665" y="676"/>
                  <a:pt x="683" y="659"/>
                </a:cubicBezTo>
                <a:cubicBezTo>
                  <a:pt x="689" y="653"/>
                  <a:pt x="695" y="647"/>
                  <a:pt x="700" y="640"/>
                </a:cubicBezTo>
                <a:cubicBezTo>
                  <a:pt x="705" y="633"/>
                  <a:pt x="709" y="626"/>
                  <a:pt x="714" y="618"/>
                </a:cubicBezTo>
                <a:cubicBezTo>
                  <a:pt x="718" y="610"/>
                  <a:pt x="722" y="602"/>
                  <a:pt x="725" y="594"/>
                </a:cubicBezTo>
                <a:cubicBezTo>
                  <a:pt x="726" y="591"/>
                  <a:pt x="727" y="589"/>
                  <a:pt x="728" y="587"/>
                </a:cubicBezTo>
                <a:cubicBezTo>
                  <a:pt x="728" y="587"/>
                  <a:pt x="728" y="587"/>
                  <a:pt x="728" y="587"/>
                </a:cubicBezTo>
                <a:cubicBezTo>
                  <a:pt x="728" y="587"/>
                  <a:pt x="728" y="586"/>
                  <a:pt x="728" y="586"/>
                </a:cubicBezTo>
                <a:cubicBezTo>
                  <a:pt x="728" y="586"/>
                  <a:pt x="728" y="586"/>
                  <a:pt x="728" y="586"/>
                </a:cubicBezTo>
                <a:cubicBezTo>
                  <a:pt x="728" y="585"/>
                  <a:pt x="728" y="585"/>
                  <a:pt x="729" y="584"/>
                </a:cubicBezTo>
                <a:cubicBezTo>
                  <a:pt x="729" y="584"/>
                  <a:pt x="729" y="584"/>
                  <a:pt x="729" y="584"/>
                </a:cubicBezTo>
                <a:cubicBezTo>
                  <a:pt x="730" y="583"/>
                  <a:pt x="730" y="582"/>
                  <a:pt x="730" y="582"/>
                </a:cubicBezTo>
                <a:cubicBezTo>
                  <a:pt x="730" y="581"/>
                  <a:pt x="731" y="581"/>
                  <a:pt x="731" y="581"/>
                </a:cubicBezTo>
                <a:cubicBezTo>
                  <a:pt x="733" y="578"/>
                  <a:pt x="734" y="574"/>
                  <a:pt x="736" y="571"/>
                </a:cubicBezTo>
                <a:cubicBezTo>
                  <a:pt x="735" y="571"/>
                  <a:pt x="735" y="572"/>
                  <a:pt x="734" y="573"/>
                </a:cubicBezTo>
                <a:close/>
                <a:moveTo>
                  <a:pt x="482" y="492"/>
                </a:moveTo>
                <a:cubicBezTo>
                  <a:pt x="482" y="492"/>
                  <a:pt x="482" y="492"/>
                  <a:pt x="482" y="492"/>
                </a:cubicBezTo>
                <a:cubicBezTo>
                  <a:pt x="483" y="492"/>
                  <a:pt x="483" y="492"/>
                  <a:pt x="483" y="492"/>
                </a:cubicBezTo>
                <a:cubicBezTo>
                  <a:pt x="484" y="492"/>
                  <a:pt x="485" y="492"/>
                  <a:pt x="485" y="492"/>
                </a:cubicBezTo>
                <a:cubicBezTo>
                  <a:pt x="485" y="492"/>
                  <a:pt x="486" y="493"/>
                  <a:pt x="486" y="493"/>
                </a:cubicBezTo>
                <a:cubicBezTo>
                  <a:pt x="485" y="494"/>
                  <a:pt x="484" y="494"/>
                  <a:pt x="484" y="494"/>
                </a:cubicBezTo>
                <a:cubicBezTo>
                  <a:pt x="484" y="494"/>
                  <a:pt x="481" y="493"/>
                  <a:pt x="481" y="492"/>
                </a:cubicBezTo>
                <a:cubicBezTo>
                  <a:pt x="481" y="492"/>
                  <a:pt x="481" y="492"/>
                  <a:pt x="482" y="492"/>
                </a:cubicBezTo>
                <a:close/>
                <a:moveTo>
                  <a:pt x="483" y="495"/>
                </a:moveTo>
                <a:cubicBezTo>
                  <a:pt x="484" y="495"/>
                  <a:pt x="484" y="495"/>
                  <a:pt x="484" y="495"/>
                </a:cubicBezTo>
                <a:cubicBezTo>
                  <a:pt x="484" y="495"/>
                  <a:pt x="485" y="496"/>
                  <a:pt x="486" y="496"/>
                </a:cubicBezTo>
                <a:cubicBezTo>
                  <a:pt x="488" y="496"/>
                  <a:pt x="491" y="496"/>
                  <a:pt x="492" y="497"/>
                </a:cubicBezTo>
                <a:cubicBezTo>
                  <a:pt x="493" y="498"/>
                  <a:pt x="494" y="499"/>
                  <a:pt x="495" y="500"/>
                </a:cubicBezTo>
                <a:cubicBezTo>
                  <a:pt x="496" y="500"/>
                  <a:pt x="496" y="500"/>
                  <a:pt x="497" y="500"/>
                </a:cubicBezTo>
                <a:cubicBezTo>
                  <a:pt x="497" y="502"/>
                  <a:pt x="500" y="502"/>
                  <a:pt x="500" y="503"/>
                </a:cubicBezTo>
                <a:cubicBezTo>
                  <a:pt x="500" y="503"/>
                  <a:pt x="500" y="504"/>
                  <a:pt x="500" y="504"/>
                </a:cubicBezTo>
                <a:cubicBezTo>
                  <a:pt x="500" y="505"/>
                  <a:pt x="502" y="507"/>
                  <a:pt x="502" y="508"/>
                </a:cubicBezTo>
                <a:cubicBezTo>
                  <a:pt x="502" y="508"/>
                  <a:pt x="500" y="506"/>
                  <a:pt x="499" y="504"/>
                </a:cubicBezTo>
                <a:cubicBezTo>
                  <a:pt x="499" y="504"/>
                  <a:pt x="498" y="504"/>
                  <a:pt x="497" y="504"/>
                </a:cubicBezTo>
                <a:cubicBezTo>
                  <a:pt x="497" y="503"/>
                  <a:pt x="497" y="502"/>
                  <a:pt x="497" y="502"/>
                </a:cubicBezTo>
                <a:cubicBezTo>
                  <a:pt x="497" y="502"/>
                  <a:pt x="493" y="501"/>
                  <a:pt x="492" y="500"/>
                </a:cubicBezTo>
                <a:cubicBezTo>
                  <a:pt x="492" y="500"/>
                  <a:pt x="489" y="497"/>
                  <a:pt x="489" y="497"/>
                </a:cubicBezTo>
                <a:cubicBezTo>
                  <a:pt x="489" y="497"/>
                  <a:pt x="488" y="497"/>
                  <a:pt x="488" y="497"/>
                </a:cubicBezTo>
                <a:cubicBezTo>
                  <a:pt x="487" y="497"/>
                  <a:pt x="486" y="497"/>
                  <a:pt x="486" y="497"/>
                </a:cubicBezTo>
                <a:cubicBezTo>
                  <a:pt x="485" y="497"/>
                  <a:pt x="484" y="496"/>
                  <a:pt x="484" y="496"/>
                </a:cubicBezTo>
                <a:cubicBezTo>
                  <a:pt x="482" y="496"/>
                  <a:pt x="480" y="495"/>
                  <a:pt x="480" y="495"/>
                </a:cubicBezTo>
                <a:cubicBezTo>
                  <a:pt x="479" y="494"/>
                  <a:pt x="480" y="494"/>
                  <a:pt x="481" y="494"/>
                </a:cubicBezTo>
                <a:cubicBezTo>
                  <a:pt x="482" y="494"/>
                  <a:pt x="482" y="495"/>
                  <a:pt x="483" y="495"/>
                </a:cubicBezTo>
                <a:close/>
                <a:moveTo>
                  <a:pt x="470" y="488"/>
                </a:moveTo>
                <a:cubicBezTo>
                  <a:pt x="470" y="488"/>
                  <a:pt x="470" y="489"/>
                  <a:pt x="471" y="489"/>
                </a:cubicBezTo>
                <a:cubicBezTo>
                  <a:pt x="471" y="489"/>
                  <a:pt x="471" y="489"/>
                  <a:pt x="471" y="489"/>
                </a:cubicBezTo>
                <a:cubicBezTo>
                  <a:pt x="471" y="489"/>
                  <a:pt x="472" y="489"/>
                  <a:pt x="472" y="489"/>
                </a:cubicBezTo>
                <a:cubicBezTo>
                  <a:pt x="472" y="489"/>
                  <a:pt x="473" y="490"/>
                  <a:pt x="474" y="490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4" y="490"/>
                  <a:pt x="475" y="490"/>
                  <a:pt x="475" y="490"/>
                </a:cubicBezTo>
                <a:cubicBezTo>
                  <a:pt x="475" y="490"/>
                  <a:pt x="476" y="490"/>
                  <a:pt x="477" y="490"/>
                </a:cubicBezTo>
                <a:cubicBezTo>
                  <a:pt x="477" y="490"/>
                  <a:pt x="478" y="491"/>
                  <a:pt x="478" y="492"/>
                </a:cubicBezTo>
                <a:cubicBezTo>
                  <a:pt x="479" y="492"/>
                  <a:pt x="478" y="491"/>
                  <a:pt x="478" y="491"/>
                </a:cubicBezTo>
                <a:cubicBezTo>
                  <a:pt x="479" y="491"/>
                  <a:pt x="479" y="491"/>
                  <a:pt x="479" y="491"/>
                </a:cubicBezTo>
                <a:cubicBezTo>
                  <a:pt x="479" y="491"/>
                  <a:pt x="479" y="492"/>
                  <a:pt x="479" y="492"/>
                </a:cubicBezTo>
                <a:cubicBezTo>
                  <a:pt x="479" y="492"/>
                  <a:pt x="480" y="492"/>
                  <a:pt x="480" y="492"/>
                </a:cubicBezTo>
                <a:cubicBezTo>
                  <a:pt x="480" y="493"/>
                  <a:pt x="479" y="493"/>
                  <a:pt x="479" y="493"/>
                </a:cubicBezTo>
                <a:cubicBezTo>
                  <a:pt x="479" y="493"/>
                  <a:pt x="478" y="492"/>
                  <a:pt x="478" y="491"/>
                </a:cubicBezTo>
                <a:cubicBezTo>
                  <a:pt x="477" y="491"/>
                  <a:pt x="475" y="491"/>
                  <a:pt x="474" y="491"/>
                </a:cubicBezTo>
                <a:cubicBezTo>
                  <a:pt x="473" y="490"/>
                  <a:pt x="473" y="491"/>
                  <a:pt x="473" y="490"/>
                </a:cubicBezTo>
                <a:cubicBezTo>
                  <a:pt x="472" y="490"/>
                  <a:pt x="472" y="490"/>
                  <a:pt x="471" y="490"/>
                </a:cubicBezTo>
                <a:cubicBezTo>
                  <a:pt x="471" y="490"/>
                  <a:pt x="470" y="489"/>
                  <a:pt x="470" y="489"/>
                </a:cubicBezTo>
                <a:cubicBezTo>
                  <a:pt x="469" y="489"/>
                  <a:pt x="469" y="489"/>
                  <a:pt x="469" y="489"/>
                </a:cubicBezTo>
                <a:cubicBezTo>
                  <a:pt x="469" y="489"/>
                  <a:pt x="469" y="488"/>
                  <a:pt x="470" y="488"/>
                </a:cubicBezTo>
                <a:close/>
                <a:moveTo>
                  <a:pt x="436" y="502"/>
                </a:moveTo>
                <a:cubicBezTo>
                  <a:pt x="436" y="502"/>
                  <a:pt x="435" y="503"/>
                  <a:pt x="435" y="503"/>
                </a:cubicBezTo>
                <a:cubicBezTo>
                  <a:pt x="434" y="503"/>
                  <a:pt x="434" y="503"/>
                  <a:pt x="434" y="503"/>
                </a:cubicBezTo>
                <a:cubicBezTo>
                  <a:pt x="434" y="503"/>
                  <a:pt x="433" y="504"/>
                  <a:pt x="432" y="504"/>
                </a:cubicBezTo>
                <a:cubicBezTo>
                  <a:pt x="432" y="504"/>
                  <a:pt x="432" y="504"/>
                  <a:pt x="432" y="505"/>
                </a:cubicBezTo>
                <a:cubicBezTo>
                  <a:pt x="432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5"/>
                </a:cubicBezTo>
                <a:cubicBezTo>
                  <a:pt x="430" y="506"/>
                  <a:pt x="429" y="507"/>
                  <a:pt x="429" y="507"/>
                </a:cubicBezTo>
                <a:cubicBezTo>
                  <a:pt x="429" y="507"/>
                  <a:pt x="428" y="507"/>
                  <a:pt x="428" y="508"/>
                </a:cubicBezTo>
                <a:cubicBezTo>
                  <a:pt x="428" y="508"/>
                  <a:pt x="427" y="509"/>
                  <a:pt x="427" y="508"/>
                </a:cubicBezTo>
                <a:cubicBezTo>
                  <a:pt x="427" y="508"/>
                  <a:pt x="428" y="507"/>
                  <a:pt x="428" y="507"/>
                </a:cubicBezTo>
                <a:cubicBezTo>
                  <a:pt x="428" y="507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30" y="506"/>
                  <a:pt x="430" y="505"/>
                </a:cubicBezTo>
                <a:cubicBezTo>
                  <a:pt x="430" y="505"/>
                  <a:pt x="430" y="506"/>
                  <a:pt x="430" y="506"/>
                </a:cubicBezTo>
                <a:cubicBezTo>
                  <a:pt x="430" y="505"/>
                  <a:pt x="430" y="505"/>
                  <a:pt x="430" y="505"/>
                </a:cubicBezTo>
                <a:cubicBezTo>
                  <a:pt x="430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4"/>
                </a:cubicBezTo>
                <a:cubicBezTo>
                  <a:pt x="431" y="504"/>
                  <a:pt x="432" y="504"/>
                  <a:pt x="432" y="504"/>
                </a:cubicBezTo>
                <a:cubicBezTo>
                  <a:pt x="432" y="504"/>
                  <a:pt x="432" y="504"/>
                  <a:pt x="433" y="503"/>
                </a:cubicBezTo>
                <a:cubicBezTo>
                  <a:pt x="433" y="503"/>
                  <a:pt x="434" y="501"/>
                  <a:pt x="434" y="501"/>
                </a:cubicBezTo>
                <a:cubicBezTo>
                  <a:pt x="434" y="501"/>
                  <a:pt x="436" y="500"/>
                  <a:pt x="436" y="500"/>
                </a:cubicBezTo>
                <a:cubicBezTo>
                  <a:pt x="437" y="500"/>
                  <a:pt x="439" y="498"/>
                  <a:pt x="440" y="497"/>
                </a:cubicBezTo>
                <a:cubicBezTo>
                  <a:pt x="440" y="497"/>
                  <a:pt x="440" y="497"/>
                  <a:pt x="441" y="497"/>
                </a:cubicBezTo>
                <a:cubicBezTo>
                  <a:pt x="439" y="498"/>
                  <a:pt x="437" y="502"/>
                  <a:pt x="436" y="502"/>
                </a:cubicBezTo>
                <a:close/>
                <a:moveTo>
                  <a:pt x="454" y="492"/>
                </a:moveTo>
                <a:cubicBezTo>
                  <a:pt x="454" y="492"/>
                  <a:pt x="453" y="492"/>
                  <a:pt x="453" y="493"/>
                </a:cubicBezTo>
                <a:cubicBezTo>
                  <a:pt x="453" y="493"/>
                  <a:pt x="453" y="493"/>
                  <a:pt x="452" y="493"/>
                </a:cubicBezTo>
                <a:cubicBezTo>
                  <a:pt x="452" y="493"/>
                  <a:pt x="452" y="493"/>
                  <a:pt x="451" y="494"/>
                </a:cubicBezTo>
                <a:cubicBezTo>
                  <a:pt x="451" y="494"/>
                  <a:pt x="451" y="494"/>
                  <a:pt x="450" y="494"/>
                </a:cubicBezTo>
                <a:cubicBezTo>
                  <a:pt x="450" y="494"/>
                  <a:pt x="449" y="494"/>
                  <a:pt x="449" y="494"/>
                </a:cubicBezTo>
                <a:cubicBezTo>
                  <a:pt x="449" y="494"/>
                  <a:pt x="448" y="495"/>
                  <a:pt x="448" y="495"/>
                </a:cubicBezTo>
                <a:cubicBezTo>
                  <a:pt x="448" y="495"/>
                  <a:pt x="448" y="495"/>
                  <a:pt x="448" y="495"/>
                </a:cubicBezTo>
                <a:cubicBezTo>
                  <a:pt x="447" y="495"/>
                  <a:pt x="447" y="496"/>
                  <a:pt x="446" y="496"/>
                </a:cubicBezTo>
                <a:cubicBezTo>
                  <a:pt x="446" y="495"/>
                  <a:pt x="445" y="496"/>
                  <a:pt x="445" y="496"/>
                </a:cubicBezTo>
                <a:cubicBezTo>
                  <a:pt x="445" y="495"/>
                  <a:pt x="445" y="495"/>
                  <a:pt x="446" y="495"/>
                </a:cubicBezTo>
                <a:cubicBezTo>
                  <a:pt x="446" y="495"/>
                  <a:pt x="446" y="495"/>
                  <a:pt x="446" y="495"/>
                </a:cubicBezTo>
                <a:cubicBezTo>
                  <a:pt x="446" y="495"/>
                  <a:pt x="446" y="495"/>
                  <a:pt x="447" y="495"/>
                </a:cubicBezTo>
                <a:cubicBezTo>
                  <a:pt x="447" y="495"/>
                  <a:pt x="448" y="494"/>
                  <a:pt x="448" y="494"/>
                </a:cubicBezTo>
                <a:cubicBezTo>
                  <a:pt x="448" y="494"/>
                  <a:pt x="448" y="493"/>
                  <a:pt x="448" y="493"/>
                </a:cubicBezTo>
                <a:cubicBezTo>
                  <a:pt x="448" y="493"/>
                  <a:pt x="449" y="493"/>
                  <a:pt x="450" y="493"/>
                </a:cubicBezTo>
                <a:cubicBezTo>
                  <a:pt x="450" y="492"/>
                  <a:pt x="450" y="493"/>
                  <a:pt x="451" y="493"/>
                </a:cubicBezTo>
                <a:cubicBezTo>
                  <a:pt x="451" y="493"/>
                  <a:pt x="452" y="492"/>
                  <a:pt x="453" y="492"/>
                </a:cubicBezTo>
                <a:cubicBezTo>
                  <a:pt x="453" y="492"/>
                  <a:pt x="453" y="492"/>
                  <a:pt x="453" y="491"/>
                </a:cubicBezTo>
                <a:cubicBezTo>
                  <a:pt x="453" y="491"/>
                  <a:pt x="454" y="491"/>
                  <a:pt x="454" y="491"/>
                </a:cubicBezTo>
                <a:cubicBezTo>
                  <a:pt x="454" y="491"/>
                  <a:pt x="455" y="490"/>
                  <a:pt x="456" y="491"/>
                </a:cubicBezTo>
                <a:cubicBezTo>
                  <a:pt x="455" y="492"/>
                  <a:pt x="455" y="491"/>
                  <a:pt x="454" y="492"/>
                </a:cubicBezTo>
                <a:close/>
                <a:moveTo>
                  <a:pt x="462" y="491"/>
                </a:moveTo>
                <a:cubicBezTo>
                  <a:pt x="462" y="491"/>
                  <a:pt x="462" y="491"/>
                  <a:pt x="462" y="491"/>
                </a:cubicBezTo>
                <a:cubicBezTo>
                  <a:pt x="462" y="491"/>
                  <a:pt x="461" y="491"/>
                  <a:pt x="461" y="491"/>
                </a:cubicBezTo>
                <a:cubicBezTo>
                  <a:pt x="461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59" y="491"/>
                  <a:pt x="459" y="491"/>
                  <a:pt x="459" y="491"/>
                </a:cubicBezTo>
                <a:cubicBezTo>
                  <a:pt x="458" y="491"/>
                  <a:pt x="458" y="491"/>
                  <a:pt x="458" y="491"/>
                </a:cubicBezTo>
                <a:cubicBezTo>
                  <a:pt x="458" y="491"/>
                  <a:pt x="457" y="492"/>
                  <a:pt x="456" y="492"/>
                </a:cubicBezTo>
                <a:cubicBezTo>
                  <a:pt x="456" y="491"/>
                  <a:pt x="458" y="491"/>
                  <a:pt x="458" y="491"/>
                </a:cubicBezTo>
                <a:cubicBezTo>
                  <a:pt x="459" y="491"/>
                  <a:pt x="460" y="490"/>
                  <a:pt x="461" y="489"/>
                </a:cubicBezTo>
                <a:cubicBezTo>
                  <a:pt x="461" y="489"/>
                  <a:pt x="461" y="490"/>
                  <a:pt x="461" y="490"/>
                </a:cubicBezTo>
                <a:cubicBezTo>
                  <a:pt x="461" y="490"/>
                  <a:pt x="461" y="489"/>
                  <a:pt x="462" y="489"/>
                </a:cubicBezTo>
                <a:cubicBezTo>
                  <a:pt x="462" y="489"/>
                  <a:pt x="462" y="489"/>
                  <a:pt x="463" y="489"/>
                </a:cubicBezTo>
                <a:cubicBezTo>
                  <a:pt x="463" y="489"/>
                  <a:pt x="464" y="489"/>
                  <a:pt x="464" y="489"/>
                </a:cubicBezTo>
                <a:cubicBezTo>
                  <a:pt x="464" y="489"/>
                  <a:pt x="466" y="489"/>
                  <a:pt x="467" y="490"/>
                </a:cubicBezTo>
                <a:cubicBezTo>
                  <a:pt x="467" y="490"/>
                  <a:pt x="467" y="490"/>
                  <a:pt x="467" y="490"/>
                </a:cubicBezTo>
                <a:cubicBezTo>
                  <a:pt x="466" y="490"/>
                  <a:pt x="465" y="490"/>
                  <a:pt x="464" y="490"/>
                </a:cubicBezTo>
                <a:cubicBezTo>
                  <a:pt x="464" y="490"/>
                  <a:pt x="464" y="490"/>
                  <a:pt x="463" y="490"/>
                </a:cubicBezTo>
                <a:cubicBezTo>
                  <a:pt x="463" y="490"/>
                  <a:pt x="463" y="490"/>
                  <a:pt x="462" y="491"/>
                </a:cubicBezTo>
                <a:close/>
                <a:moveTo>
                  <a:pt x="464" y="577"/>
                </a:moveTo>
                <a:cubicBezTo>
                  <a:pt x="464" y="577"/>
                  <a:pt x="462" y="550"/>
                  <a:pt x="483" y="543"/>
                </a:cubicBezTo>
                <a:cubicBezTo>
                  <a:pt x="489" y="541"/>
                  <a:pt x="495" y="545"/>
                  <a:pt x="495" y="545"/>
                </a:cubicBezTo>
                <a:cubicBezTo>
                  <a:pt x="482" y="544"/>
                  <a:pt x="474" y="560"/>
                  <a:pt x="474" y="560"/>
                </a:cubicBezTo>
                <a:cubicBezTo>
                  <a:pt x="461" y="588"/>
                  <a:pt x="493" y="636"/>
                  <a:pt x="546" y="643"/>
                </a:cubicBezTo>
                <a:cubicBezTo>
                  <a:pt x="546" y="643"/>
                  <a:pt x="471" y="637"/>
                  <a:pt x="464" y="577"/>
                </a:cubicBezTo>
                <a:close/>
                <a:moveTo>
                  <a:pt x="337" y="674"/>
                </a:moveTo>
                <a:cubicBezTo>
                  <a:pt x="336" y="673"/>
                  <a:pt x="335" y="672"/>
                  <a:pt x="336" y="671"/>
                </a:cubicBezTo>
                <a:cubicBezTo>
                  <a:pt x="338" y="672"/>
                  <a:pt x="336" y="672"/>
                  <a:pt x="337" y="674"/>
                </a:cubicBezTo>
                <a:close/>
                <a:moveTo>
                  <a:pt x="341" y="672"/>
                </a:moveTo>
                <a:cubicBezTo>
                  <a:pt x="341" y="673"/>
                  <a:pt x="341" y="674"/>
                  <a:pt x="341" y="675"/>
                </a:cubicBezTo>
                <a:cubicBezTo>
                  <a:pt x="341" y="676"/>
                  <a:pt x="341" y="677"/>
                  <a:pt x="340" y="677"/>
                </a:cubicBezTo>
                <a:cubicBezTo>
                  <a:pt x="339" y="676"/>
                  <a:pt x="340" y="678"/>
                  <a:pt x="339" y="678"/>
                </a:cubicBezTo>
                <a:cubicBezTo>
                  <a:pt x="337" y="677"/>
                  <a:pt x="340" y="676"/>
                  <a:pt x="339" y="675"/>
                </a:cubicBezTo>
                <a:cubicBezTo>
                  <a:pt x="339" y="675"/>
                  <a:pt x="340" y="675"/>
                  <a:pt x="340" y="674"/>
                </a:cubicBezTo>
                <a:cubicBezTo>
                  <a:pt x="340" y="674"/>
                  <a:pt x="339" y="674"/>
                  <a:pt x="339" y="674"/>
                </a:cubicBezTo>
                <a:cubicBezTo>
                  <a:pt x="339" y="673"/>
                  <a:pt x="340" y="673"/>
                  <a:pt x="340" y="673"/>
                </a:cubicBezTo>
                <a:cubicBezTo>
                  <a:pt x="340" y="672"/>
                  <a:pt x="340" y="671"/>
                  <a:pt x="341" y="671"/>
                </a:cubicBezTo>
                <a:cubicBezTo>
                  <a:pt x="342" y="671"/>
                  <a:pt x="342" y="671"/>
                  <a:pt x="342" y="671"/>
                </a:cubicBezTo>
                <a:cubicBezTo>
                  <a:pt x="342" y="672"/>
                  <a:pt x="342" y="672"/>
                  <a:pt x="341" y="672"/>
                </a:cubicBezTo>
                <a:close/>
                <a:moveTo>
                  <a:pt x="344" y="659"/>
                </a:moveTo>
                <a:cubicBezTo>
                  <a:pt x="342" y="659"/>
                  <a:pt x="342" y="661"/>
                  <a:pt x="341" y="661"/>
                </a:cubicBezTo>
                <a:cubicBezTo>
                  <a:pt x="340" y="662"/>
                  <a:pt x="342" y="662"/>
                  <a:pt x="342" y="663"/>
                </a:cubicBezTo>
                <a:cubicBezTo>
                  <a:pt x="342" y="663"/>
                  <a:pt x="342" y="663"/>
                  <a:pt x="342" y="664"/>
                </a:cubicBezTo>
                <a:cubicBezTo>
                  <a:pt x="341" y="664"/>
                  <a:pt x="341" y="665"/>
                  <a:pt x="340" y="666"/>
                </a:cubicBezTo>
                <a:cubicBezTo>
                  <a:pt x="341" y="667"/>
                  <a:pt x="342" y="666"/>
                  <a:pt x="342" y="666"/>
                </a:cubicBezTo>
                <a:cubicBezTo>
                  <a:pt x="343" y="666"/>
                  <a:pt x="343" y="665"/>
                  <a:pt x="344" y="665"/>
                </a:cubicBezTo>
                <a:cubicBezTo>
                  <a:pt x="344" y="666"/>
                  <a:pt x="345" y="667"/>
                  <a:pt x="343" y="666"/>
                </a:cubicBezTo>
                <a:cubicBezTo>
                  <a:pt x="343" y="667"/>
                  <a:pt x="344" y="667"/>
                  <a:pt x="343" y="668"/>
                </a:cubicBezTo>
                <a:cubicBezTo>
                  <a:pt x="342" y="668"/>
                  <a:pt x="342" y="668"/>
                  <a:pt x="341" y="667"/>
                </a:cubicBezTo>
                <a:cubicBezTo>
                  <a:pt x="340" y="667"/>
                  <a:pt x="340" y="668"/>
                  <a:pt x="340" y="669"/>
                </a:cubicBezTo>
                <a:cubicBezTo>
                  <a:pt x="340" y="669"/>
                  <a:pt x="339" y="669"/>
                  <a:pt x="339" y="669"/>
                </a:cubicBezTo>
                <a:cubicBezTo>
                  <a:pt x="338" y="670"/>
                  <a:pt x="339" y="670"/>
                  <a:pt x="338" y="671"/>
                </a:cubicBezTo>
                <a:cubicBezTo>
                  <a:pt x="337" y="671"/>
                  <a:pt x="337" y="669"/>
                  <a:pt x="336" y="670"/>
                </a:cubicBezTo>
                <a:cubicBezTo>
                  <a:pt x="335" y="670"/>
                  <a:pt x="336" y="669"/>
                  <a:pt x="336" y="669"/>
                </a:cubicBezTo>
                <a:cubicBezTo>
                  <a:pt x="336" y="668"/>
                  <a:pt x="336" y="668"/>
                  <a:pt x="337" y="667"/>
                </a:cubicBezTo>
                <a:cubicBezTo>
                  <a:pt x="337" y="666"/>
                  <a:pt x="336" y="667"/>
                  <a:pt x="334" y="667"/>
                </a:cubicBezTo>
                <a:cubicBezTo>
                  <a:pt x="336" y="666"/>
                  <a:pt x="339" y="664"/>
                  <a:pt x="338" y="662"/>
                </a:cubicBezTo>
                <a:cubicBezTo>
                  <a:pt x="339" y="661"/>
                  <a:pt x="340" y="661"/>
                  <a:pt x="341" y="660"/>
                </a:cubicBezTo>
                <a:cubicBezTo>
                  <a:pt x="342" y="659"/>
                  <a:pt x="341" y="658"/>
                  <a:pt x="342" y="658"/>
                </a:cubicBezTo>
                <a:cubicBezTo>
                  <a:pt x="342" y="658"/>
                  <a:pt x="342" y="657"/>
                  <a:pt x="342" y="657"/>
                </a:cubicBezTo>
                <a:cubicBezTo>
                  <a:pt x="343" y="657"/>
                  <a:pt x="342" y="656"/>
                  <a:pt x="343" y="656"/>
                </a:cubicBezTo>
                <a:cubicBezTo>
                  <a:pt x="344" y="655"/>
                  <a:pt x="344" y="656"/>
                  <a:pt x="345" y="656"/>
                </a:cubicBezTo>
                <a:cubicBezTo>
                  <a:pt x="345" y="658"/>
                  <a:pt x="344" y="658"/>
                  <a:pt x="344" y="659"/>
                </a:cubicBezTo>
                <a:close/>
                <a:moveTo>
                  <a:pt x="596" y="666"/>
                </a:moveTo>
                <a:cubicBezTo>
                  <a:pt x="598" y="667"/>
                  <a:pt x="600" y="665"/>
                  <a:pt x="601" y="666"/>
                </a:cubicBezTo>
                <a:cubicBezTo>
                  <a:pt x="600" y="667"/>
                  <a:pt x="597" y="666"/>
                  <a:pt x="596" y="667"/>
                </a:cubicBezTo>
                <a:cubicBezTo>
                  <a:pt x="595" y="667"/>
                  <a:pt x="596" y="666"/>
                  <a:pt x="596" y="666"/>
                </a:cubicBezTo>
                <a:close/>
                <a:moveTo>
                  <a:pt x="591" y="668"/>
                </a:moveTo>
                <a:cubicBezTo>
                  <a:pt x="591" y="669"/>
                  <a:pt x="590" y="669"/>
                  <a:pt x="590" y="669"/>
                </a:cubicBezTo>
                <a:cubicBezTo>
                  <a:pt x="589" y="669"/>
                  <a:pt x="590" y="668"/>
                  <a:pt x="591" y="668"/>
                </a:cubicBezTo>
                <a:close/>
                <a:moveTo>
                  <a:pt x="560" y="664"/>
                </a:moveTo>
                <a:cubicBezTo>
                  <a:pt x="560" y="664"/>
                  <a:pt x="561" y="665"/>
                  <a:pt x="561" y="665"/>
                </a:cubicBezTo>
                <a:cubicBezTo>
                  <a:pt x="561" y="665"/>
                  <a:pt x="562" y="664"/>
                  <a:pt x="562" y="664"/>
                </a:cubicBezTo>
                <a:cubicBezTo>
                  <a:pt x="562" y="664"/>
                  <a:pt x="562" y="665"/>
                  <a:pt x="562" y="665"/>
                </a:cubicBezTo>
                <a:cubicBezTo>
                  <a:pt x="562" y="665"/>
                  <a:pt x="563" y="665"/>
                  <a:pt x="563" y="665"/>
                </a:cubicBezTo>
                <a:cubicBezTo>
                  <a:pt x="563" y="665"/>
                  <a:pt x="564" y="665"/>
                  <a:pt x="564" y="665"/>
                </a:cubicBezTo>
                <a:cubicBezTo>
                  <a:pt x="565" y="665"/>
                  <a:pt x="565" y="665"/>
                  <a:pt x="566" y="665"/>
                </a:cubicBezTo>
                <a:cubicBezTo>
                  <a:pt x="566" y="665"/>
                  <a:pt x="567" y="665"/>
                  <a:pt x="567" y="666"/>
                </a:cubicBezTo>
                <a:cubicBezTo>
                  <a:pt x="568" y="666"/>
                  <a:pt x="568" y="665"/>
                  <a:pt x="569" y="665"/>
                </a:cubicBezTo>
                <a:cubicBezTo>
                  <a:pt x="569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2" y="666"/>
                  <a:pt x="571" y="666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4"/>
                  <a:pt x="572" y="664"/>
                  <a:pt x="573" y="664"/>
                </a:cubicBezTo>
                <a:cubicBezTo>
                  <a:pt x="573" y="664"/>
                  <a:pt x="573" y="664"/>
                  <a:pt x="573" y="664"/>
                </a:cubicBezTo>
                <a:cubicBezTo>
                  <a:pt x="574" y="664"/>
                  <a:pt x="576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8" y="664"/>
                  <a:pt x="578" y="664"/>
                  <a:pt x="579" y="664"/>
                </a:cubicBezTo>
                <a:cubicBezTo>
                  <a:pt x="580" y="664"/>
                  <a:pt x="580" y="664"/>
                  <a:pt x="580" y="665"/>
                </a:cubicBezTo>
                <a:cubicBezTo>
                  <a:pt x="580" y="665"/>
                  <a:pt x="580" y="666"/>
                  <a:pt x="579" y="665"/>
                </a:cubicBezTo>
                <a:cubicBezTo>
                  <a:pt x="579" y="665"/>
                  <a:pt x="579" y="665"/>
                  <a:pt x="579" y="665"/>
                </a:cubicBezTo>
                <a:cubicBezTo>
                  <a:pt x="578" y="666"/>
                  <a:pt x="579" y="665"/>
                  <a:pt x="578" y="665"/>
                </a:cubicBezTo>
                <a:cubicBezTo>
                  <a:pt x="578" y="665"/>
                  <a:pt x="577" y="665"/>
                  <a:pt x="577" y="665"/>
                </a:cubicBezTo>
                <a:cubicBezTo>
                  <a:pt x="577" y="665"/>
                  <a:pt x="577" y="665"/>
                  <a:pt x="576" y="665"/>
                </a:cubicBezTo>
                <a:cubicBezTo>
                  <a:pt x="576" y="665"/>
                  <a:pt x="575" y="665"/>
                  <a:pt x="575" y="665"/>
                </a:cubicBezTo>
                <a:cubicBezTo>
                  <a:pt x="575" y="665"/>
                  <a:pt x="574" y="665"/>
                  <a:pt x="574" y="665"/>
                </a:cubicBezTo>
                <a:cubicBezTo>
                  <a:pt x="573" y="665"/>
                  <a:pt x="573" y="665"/>
                  <a:pt x="572" y="665"/>
                </a:cubicBezTo>
                <a:cubicBezTo>
                  <a:pt x="572" y="665"/>
                  <a:pt x="572" y="665"/>
                  <a:pt x="573" y="665"/>
                </a:cubicBezTo>
                <a:cubicBezTo>
                  <a:pt x="573" y="665"/>
                  <a:pt x="573" y="666"/>
                  <a:pt x="573" y="666"/>
                </a:cubicBezTo>
                <a:cubicBezTo>
                  <a:pt x="573" y="666"/>
                  <a:pt x="573" y="666"/>
                  <a:pt x="573" y="666"/>
                </a:cubicBezTo>
                <a:cubicBezTo>
                  <a:pt x="572" y="666"/>
                  <a:pt x="572" y="667"/>
                  <a:pt x="572" y="667"/>
                </a:cubicBezTo>
                <a:cubicBezTo>
                  <a:pt x="572" y="667"/>
                  <a:pt x="572" y="667"/>
                  <a:pt x="571" y="667"/>
                </a:cubicBezTo>
                <a:cubicBezTo>
                  <a:pt x="571" y="667"/>
                  <a:pt x="571" y="667"/>
                  <a:pt x="571" y="667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0" y="666"/>
                  <a:pt x="570" y="667"/>
                  <a:pt x="570" y="667"/>
                </a:cubicBezTo>
                <a:cubicBezTo>
                  <a:pt x="569" y="667"/>
                  <a:pt x="569" y="666"/>
                  <a:pt x="568" y="666"/>
                </a:cubicBezTo>
                <a:cubicBezTo>
                  <a:pt x="568" y="666"/>
                  <a:pt x="568" y="666"/>
                  <a:pt x="567" y="666"/>
                </a:cubicBezTo>
                <a:cubicBezTo>
                  <a:pt x="567" y="666"/>
                  <a:pt x="567" y="666"/>
                  <a:pt x="567" y="666"/>
                </a:cubicBezTo>
                <a:cubicBezTo>
                  <a:pt x="566" y="666"/>
                  <a:pt x="566" y="666"/>
                  <a:pt x="566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4" y="666"/>
                  <a:pt x="564" y="666"/>
                  <a:pt x="564" y="666"/>
                </a:cubicBezTo>
                <a:cubicBezTo>
                  <a:pt x="564" y="666"/>
                  <a:pt x="564" y="666"/>
                  <a:pt x="563" y="666"/>
                </a:cubicBezTo>
                <a:cubicBezTo>
                  <a:pt x="563" y="666"/>
                  <a:pt x="563" y="666"/>
                  <a:pt x="563" y="666"/>
                </a:cubicBezTo>
                <a:cubicBezTo>
                  <a:pt x="563" y="666"/>
                  <a:pt x="563" y="665"/>
                  <a:pt x="563" y="666"/>
                </a:cubicBezTo>
                <a:cubicBezTo>
                  <a:pt x="563" y="666"/>
                  <a:pt x="562" y="666"/>
                  <a:pt x="562" y="666"/>
                </a:cubicBezTo>
                <a:cubicBezTo>
                  <a:pt x="562" y="666"/>
                  <a:pt x="562" y="665"/>
                  <a:pt x="562" y="665"/>
                </a:cubicBezTo>
                <a:cubicBezTo>
                  <a:pt x="562" y="665"/>
                  <a:pt x="561" y="665"/>
                  <a:pt x="560" y="665"/>
                </a:cubicBezTo>
                <a:cubicBezTo>
                  <a:pt x="560" y="665"/>
                  <a:pt x="560" y="665"/>
                  <a:pt x="560" y="665"/>
                </a:cubicBezTo>
                <a:cubicBezTo>
                  <a:pt x="560" y="665"/>
                  <a:pt x="560" y="665"/>
                  <a:pt x="559" y="665"/>
                </a:cubicBezTo>
                <a:cubicBezTo>
                  <a:pt x="559" y="665"/>
                  <a:pt x="559" y="664"/>
                  <a:pt x="560" y="664"/>
                </a:cubicBezTo>
                <a:close/>
                <a:moveTo>
                  <a:pt x="412" y="644"/>
                </a:moveTo>
                <a:cubicBezTo>
                  <a:pt x="411" y="645"/>
                  <a:pt x="410" y="645"/>
                  <a:pt x="410" y="646"/>
                </a:cubicBezTo>
                <a:cubicBezTo>
                  <a:pt x="409" y="646"/>
                  <a:pt x="409" y="646"/>
                  <a:pt x="408" y="646"/>
                </a:cubicBezTo>
                <a:cubicBezTo>
                  <a:pt x="406" y="646"/>
                  <a:pt x="407" y="646"/>
                  <a:pt x="405" y="646"/>
                </a:cubicBezTo>
                <a:cubicBezTo>
                  <a:pt x="405" y="646"/>
                  <a:pt x="404" y="645"/>
                  <a:pt x="404" y="644"/>
                </a:cubicBezTo>
                <a:cubicBezTo>
                  <a:pt x="406" y="644"/>
                  <a:pt x="406" y="645"/>
                  <a:pt x="407" y="645"/>
                </a:cubicBezTo>
                <a:cubicBezTo>
                  <a:pt x="409" y="645"/>
                  <a:pt x="410" y="645"/>
                  <a:pt x="411" y="644"/>
                </a:cubicBezTo>
                <a:cubicBezTo>
                  <a:pt x="411" y="644"/>
                  <a:pt x="411" y="644"/>
                  <a:pt x="412" y="644"/>
                </a:cubicBezTo>
                <a:close/>
                <a:moveTo>
                  <a:pt x="397" y="640"/>
                </a:moveTo>
                <a:cubicBezTo>
                  <a:pt x="398" y="640"/>
                  <a:pt x="398" y="640"/>
                  <a:pt x="398" y="641"/>
                </a:cubicBezTo>
                <a:cubicBezTo>
                  <a:pt x="398" y="642"/>
                  <a:pt x="399" y="642"/>
                  <a:pt x="398" y="642"/>
                </a:cubicBezTo>
                <a:cubicBezTo>
                  <a:pt x="400" y="643"/>
                  <a:pt x="400" y="641"/>
                  <a:pt x="401" y="641"/>
                </a:cubicBezTo>
                <a:cubicBezTo>
                  <a:pt x="402" y="641"/>
                  <a:pt x="401" y="641"/>
                  <a:pt x="402" y="642"/>
                </a:cubicBezTo>
                <a:cubicBezTo>
                  <a:pt x="402" y="642"/>
                  <a:pt x="402" y="642"/>
                  <a:pt x="403" y="642"/>
                </a:cubicBezTo>
                <a:cubicBezTo>
                  <a:pt x="403" y="642"/>
                  <a:pt x="404" y="642"/>
                  <a:pt x="404" y="642"/>
                </a:cubicBezTo>
                <a:cubicBezTo>
                  <a:pt x="404" y="642"/>
                  <a:pt x="404" y="642"/>
                  <a:pt x="405" y="642"/>
                </a:cubicBezTo>
                <a:cubicBezTo>
                  <a:pt x="406" y="642"/>
                  <a:pt x="407" y="642"/>
                  <a:pt x="409" y="643"/>
                </a:cubicBezTo>
                <a:cubicBezTo>
                  <a:pt x="408" y="644"/>
                  <a:pt x="405" y="642"/>
                  <a:pt x="404" y="644"/>
                </a:cubicBezTo>
                <a:cubicBezTo>
                  <a:pt x="404" y="644"/>
                  <a:pt x="404" y="643"/>
                  <a:pt x="403" y="643"/>
                </a:cubicBezTo>
                <a:cubicBezTo>
                  <a:pt x="403" y="643"/>
                  <a:pt x="402" y="643"/>
                  <a:pt x="402" y="643"/>
                </a:cubicBezTo>
                <a:cubicBezTo>
                  <a:pt x="402" y="643"/>
                  <a:pt x="401" y="644"/>
                  <a:pt x="401" y="644"/>
                </a:cubicBezTo>
                <a:cubicBezTo>
                  <a:pt x="400" y="644"/>
                  <a:pt x="399" y="643"/>
                  <a:pt x="398" y="644"/>
                </a:cubicBezTo>
                <a:cubicBezTo>
                  <a:pt x="397" y="644"/>
                  <a:pt x="397" y="643"/>
                  <a:pt x="397" y="642"/>
                </a:cubicBezTo>
                <a:cubicBezTo>
                  <a:pt x="397" y="642"/>
                  <a:pt x="396" y="642"/>
                  <a:pt x="396" y="642"/>
                </a:cubicBezTo>
                <a:cubicBezTo>
                  <a:pt x="396" y="642"/>
                  <a:pt x="396" y="641"/>
                  <a:pt x="396" y="641"/>
                </a:cubicBezTo>
                <a:cubicBezTo>
                  <a:pt x="396" y="641"/>
                  <a:pt x="397" y="640"/>
                  <a:pt x="397" y="640"/>
                </a:cubicBezTo>
                <a:close/>
                <a:moveTo>
                  <a:pt x="393" y="640"/>
                </a:moveTo>
                <a:cubicBezTo>
                  <a:pt x="394" y="640"/>
                  <a:pt x="394" y="641"/>
                  <a:pt x="393" y="643"/>
                </a:cubicBezTo>
                <a:cubicBezTo>
                  <a:pt x="393" y="643"/>
                  <a:pt x="394" y="644"/>
                  <a:pt x="393" y="644"/>
                </a:cubicBezTo>
                <a:cubicBezTo>
                  <a:pt x="392" y="643"/>
                  <a:pt x="392" y="644"/>
                  <a:pt x="390" y="644"/>
                </a:cubicBezTo>
                <a:cubicBezTo>
                  <a:pt x="391" y="643"/>
                  <a:pt x="392" y="642"/>
                  <a:pt x="392" y="641"/>
                </a:cubicBezTo>
                <a:cubicBezTo>
                  <a:pt x="393" y="641"/>
                  <a:pt x="392" y="641"/>
                  <a:pt x="392" y="641"/>
                </a:cubicBezTo>
                <a:cubicBezTo>
                  <a:pt x="392" y="640"/>
                  <a:pt x="393" y="640"/>
                  <a:pt x="393" y="640"/>
                </a:cubicBezTo>
                <a:close/>
                <a:moveTo>
                  <a:pt x="392" y="640"/>
                </a:moveTo>
                <a:cubicBezTo>
                  <a:pt x="391" y="641"/>
                  <a:pt x="391" y="641"/>
                  <a:pt x="389" y="641"/>
                </a:cubicBezTo>
                <a:cubicBezTo>
                  <a:pt x="390" y="641"/>
                  <a:pt x="390" y="639"/>
                  <a:pt x="392" y="640"/>
                </a:cubicBezTo>
                <a:close/>
                <a:moveTo>
                  <a:pt x="388" y="641"/>
                </a:moveTo>
                <a:cubicBezTo>
                  <a:pt x="388" y="642"/>
                  <a:pt x="387" y="641"/>
                  <a:pt x="387" y="642"/>
                </a:cubicBezTo>
                <a:cubicBezTo>
                  <a:pt x="386" y="641"/>
                  <a:pt x="387" y="640"/>
                  <a:pt x="388" y="641"/>
                </a:cubicBezTo>
                <a:close/>
                <a:moveTo>
                  <a:pt x="364" y="650"/>
                </a:moveTo>
                <a:cubicBezTo>
                  <a:pt x="363" y="650"/>
                  <a:pt x="363" y="652"/>
                  <a:pt x="362" y="652"/>
                </a:cubicBezTo>
                <a:cubicBezTo>
                  <a:pt x="362" y="652"/>
                  <a:pt x="362" y="651"/>
                  <a:pt x="362" y="651"/>
                </a:cubicBezTo>
                <a:cubicBezTo>
                  <a:pt x="360" y="651"/>
                  <a:pt x="359" y="652"/>
                  <a:pt x="359" y="654"/>
                </a:cubicBezTo>
                <a:cubicBezTo>
                  <a:pt x="359" y="654"/>
                  <a:pt x="359" y="653"/>
                  <a:pt x="358" y="653"/>
                </a:cubicBezTo>
                <a:cubicBezTo>
                  <a:pt x="358" y="655"/>
                  <a:pt x="358" y="654"/>
                  <a:pt x="358" y="656"/>
                </a:cubicBezTo>
                <a:cubicBezTo>
                  <a:pt x="358" y="657"/>
                  <a:pt x="359" y="657"/>
                  <a:pt x="359" y="658"/>
                </a:cubicBezTo>
                <a:cubicBezTo>
                  <a:pt x="358" y="658"/>
                  <a:pt x="358" y="659"/>
                  <a:pt x="358" y="659"/>
                </a:cubicBezTo>
                <a:cubicBezTo>
                  <a:pt x="357" y="659"/>
                  <a:pt x="356" y="659"/>
                  <a:pt x="356" y="659"/>
                </a:cubicBezTo>
                <a:cubicBezTo>
                  <a:pt x="356" y="659"/>
                  <a:pt x="355" y="659"/>
                  <a:pt x="355" y="659"/>
                </a:cubicBezTo>
                <a:cubicBezTo>
                  <a:pt x="354" y="659"/>
                  <a:pt x="353" y="658"/>
                  <a:pt x="352" y="659"/>
                </a:cubicBezTo>
                <a:cubicBezTo>
                  <a:pt x="352" y="659"/>
                  <a:pt x="352" y="658"/>
                  <a:pt x="350" y="658"/>
                </a:cubicBezTo>
                <a:cubicBezTo>
                  <a:pt x="349" y="659"/>
                  <a:pt x="352" y="659"/>
                  <a:pt x="352" y="660"/>
                </a:cubicBezTo>
                <a:cubicBezTo>
                  <a:pt x="350" y="660"/>
                  <a:pt x="348" y="659"/>
                  <a:pt x="348" y="661"/>
                </a:cubicBezTo>
                <a:cubicBezTo>
                  <a:pt x="348" y="661"/>
                  <a:pt x="347" y="661"/>
                  <a:pt x="347" y="662"/>
                </a:cubicBezTo>
                <a:cubicBezTo>
                  <a:pt x="346" y="661"/>
                  <a:pt x="347" y="659"/>
                  <a:pt x="348" y="660"/>
                </a:cubicBezTo>
                <a:cubicBezTo>
                  <a:pt x="349" y="659"/>
                  <a:pt x="348" y="659"/>
                  <a:pt x="348" y="658"/>
                </a:cubicBezTo>
                <a:cubicBezTo>
                  <a:pt x="350" y="657"/>
                  <a:pt x="351" y="657"/>
                  <a:pt x="352" y="655"/>
                </a:cubicBezTo>
                <a:cubicBezTo>
                  <a:pt x="353" y="656"/>
                  <a:pt x="352" y="657"/>
                  <a:pt x="353" y="657"/>
                </a:cubicBezTo>
                <a:cubicBezTo>
                  <a:pt x="354" y="657"/>
                  <a:pt x="355" y="656"/>
                  <a:pt x="355" y="656"/>
                </a:cubicBezTo>
                <a:cubicBezTo>
                  <a:pt x="355" y="654"/>
                  <a:pt x="356" y="654"/>
                  <a:pt x="357" y="652"/>
                </a:cubicBezTo>
                <a:cubicBezTo>
                  <a:pt x="358" y="653"/>
                  <a:pt x="359" y="652"/>
                  <a:pt x="360" y="651"/>
                </a:cubicBezTo>
                <a:cubicBezTo>
                  <a:pt x="361" y="650"/>
                  <a:pt x="362" y="650"/>
                  <a:pt x="363" y="650"/>
                </a:cubicBezTo>
                <a:cubicBezTo>
                  <a:pt x="364" y="650"/>
                  <a:pt x="364" y="650"/>
                  <a:pt x="365" y="650"/>
                </a:cubicBezTo>
                <a:cubicBezTo>
                  <a:pt x="366" y="650"/>
                  <a:pt x="367" y="649"/>
                  <a:pt x="368" y="648"/>
                </a:cubicBezTo>
                <a:cubicBezTo>
                  <a:pt x="369" y="649"/>
                  <a:pt x="369" y="648"/>
                  <a:pt x="370" y="648"/>
                </a:cubicBezTo>
                <a:cubicBezTo>
                  <a:pt x="371" y="649"/>
                  <a:pt x="372" y="648"/>
                  <a:pt x="373" y="648"/>
                </a:cubicBezTo>
                <a:cubicBezTo>
                  <a:pt x="374" y="648"/>
                  <a:pt x="374" y="648"/>
                  <a:pt x="375" y="648"/>
                </a:cubicBezTo>
                <a:cubicBezTo>
                  <a:pt x="376" y="648"/>
                  <a:pt x="374" y="647"/>
                  <a:pt x="375" y="647"/>
                </a:cubicBezTo>
                <a:cubicBezTo>
                  <a:pt x="376" y="647"/>
                  <a:pt x="378" y="647"/>
                  <a:pt x="379" y="646"/>
                </a:cubicBezTo>
                <a:cubicBezTo>
                  <a:pt x="379" y="646"/>
                  <a:pt x="379" y="647"/>
                  <a:pt x="379" y="647"/>
                </a:cubicBezTo>
                <a:cubicBezTo>
                  <a:pt x="380" y="647"/>
                  <a:pt x="380" y="646"/>
                  <a:pt x="381" y="646"/>
                </a:cubicBezTo>
                <a:cubicBezTo>
                  <a:pt x="381" y="646"/>
                  <a:pt x="382" y="646"/>
                  <a:pt x="382" y="646"/>
                </a:cubicBezTo>
                <a:cubicBezTo>
                  <a:pt x="382" y="647"/>
                  <a:pt x="383" y="646"/>
                  <a:pt x="384" y="647"/>
                </a:cubicBezTo>
                <a:cubicBezTo>
                  <a:pt x="384" y="647"/>
                  <a:pt x="384" y="648"/>
                  <a:pt x="384" y="649"/>
                </a:cubicBezTo>
                <a:cubicBezTo>
                  <a:pt x="382" y="648"/>
                  <a:pt x="382" y="649"/>
                  <a:pt x="381" y="649"/>
                </a:cubicBezTo>
                <a:cubicBezTo>
                  <a:pt x="380" y="650"/>
                  <a:pt x="382" y="650"/>
                  <a:pt x="381" y="651"/>
                </a:cubicBezTo>
                <a:cubicBezTo>
                  <a:pt x="380" y="651"/>
                  <a:pt x="380" y="648"/>
                  <a:pt x="379" y="650"/>
                </a:cubicBezTo>
                <a:cubicBezTo>
                  <a:pt x="378" y="650"/>
                  <a:pt x="379" y="649"/>
                  <a:pt x="378" y="649"/>
                </a:cubicBezTo>
                <a:cubicBezTo>
                  <a:pt x="377" y="648"/>
                  <a:pt x="377" y="649"/>
                  <a:pt x="377" y="650"/>
                </a:cubicBezTo>
                <a:cubicBezTo>
                  <a:pt x="375" y="649"/>
                  <a:pt x="374" y="649"/>
                  <a:pt x="374" y="650"/>
                </a:cubicBezTo>
                <a:cubicBezTo>
                  <a:pt x="373" y="650"/>
                  <a:pt x="372" y="650"/>
                  <a:pt x="372" y="650"/>
                </a:cubicBezTo>
                <a:cubicBezTo>
                  <a:pt x="371" y="651"/>
                  <a:pt x="371" y="651"/>
                  <a:pt x="372" y="651"/>
                </a:cubicBezTo>
                <a:cubicBezTo>
                  <a:pt x="372" y="652"/>
                  <a:pt x="371" y="651"/>
                  <a:pt x="371" y="652"/>
                </a:cubicBezTo>
                <a:cubicBezTo>
                  <a:pt x="370" y="652"/>
                  <a:pt x="370" y="651"/>
                  <a:pt x="370" y="650"/>
                </a:cubicBezTo>
                <a:cubicBezTo>
                  <a:pt x="369" y="651"/>
                  <a:pt x="368" y="650"/>
                  <a:pt x="368" y="650"/>
                </a:cubicBezTo>
                <a:cubicBezTo>
                  <a:pt x="367" y="650"/>
                  <a:pt x="366" y="650"/>
                  <a:pt x="365" y="651"/>
                </a:cubicBezTo>
                <a:cubicBezTo>
                  <a:pt x="365" y="651"/>
                  <a:pt x="364" y="651"/>
                  <a:pt x="364" y="650"/>
                </a:cubicBezTo>
                <a:close/>
                <a:moveTo>
                  <a:pt x="370" y="732"/>
                </a:moveTo>
                <a:cubicBezTo>
                  <a:pt x="370" y="732"/>
                  <a:pt x="334" y="663"/>
                  <a:pt x="447" y="667"/>
                </a:cubicBezTo>
                <a:cubicBezTo>
                  <a:pt x="467" y="668"/>
                  <a:pt x="495" y="674"/>
                  <a:pt x="515" y="678"/>
                </a:cubicBezTo>
                <a:cubicBezTo>
                  <a:pt x="351" y="655"/>
                  <a:pt x="369" y="723"/>
                  <a:pt x="370" y="732"/>
                </a:cubicBezTo>
                <a:close/>
                <a:moveTo>
                  <a:pt x="586" y="673"/>
                </a:moveTo>
                <a:cubicBezTo>
                  <a:pt x="586" y="673"/>
                  <a:pt x="585" y="673"/>
                  <a:pt x="585" y="673"/>
                </a:cubicBezTo>
                <a:cubicBezTo>
                  <a:pt x="585" y="674"/>
                  <a:pt x="584" y="674"/>
                  <a:pt x="584" y="674"/>
                </a:cubicBezTo>
                <a:cubicBezTo>
                  <a:pt x="583" y="674"/>
                  <a:pt x="583" y="674"/>
                  <a:pt x="583" y="674"/>
                </a:cubicBezTo>
                <a:cubicBezTo>
                  <a:pt x="583" y="674"/>
                  <a:pt x="581" y="674"/>
                  <a:pt x="581" y="675"/>
                </a:cubicBezTo>
                <a:cubicBezTo>
                  <a:pt x="581" y="675"/>
                  <a:pt x="580" y="675"/>
                  <a:pt x="579" y="675"/>
                </a:cubicBezTo>
                <a:cubicBezTo>
                  <a:pt x="578" y="675"/>
                  <a:pt x="578" y="675"/>
                  <a:pt x="577" y="675"/>
                </a:cubicBezTo>
                <a:cubicBezTo>
                  <a:pt x="577" y="675"/>
                  <a:pt x="577" y="675"/>
                  <a:pt x="577" y="676"/>
                </a:cubicBezTo>
                <a:cubicBezTo>
                  <a:pt x="576" y="676"/>
                  <a:pt x="576" y="676"/>
                  <a:pt x="575" y="676"/>
                </a:cubicBezTo>
                <a:cubicBezTo>
                  <a:pt x="575" y="676"/>
                  <a:pt x="575" y="676"/>
                  <a:pt x="574" y="676"/>
                </a:cubicBezTo>
                <a:cubicBezTo>
                  <a:pt x="574" y="676"/>
                  <a:pt x="573" y="676"/>
                  <a:pt x="572" y="676"/>
                </a:cubicBezTo>
                <a:cubicBezTo>
                  <a:pt x="571" y="677"/>
                  <a:pt x="570" y="677"/>
                  <a:pt x="570" y="677"/>
                </a:cubicBezTo>
                <a:cubicBezTo>
                  <a:pt x="570" y="677"/>
                  <a:pt x="570" y="677"/>
                  <a:pt x="570" y="677"/>
                </a:cubicBezTo>
                <a:cubicBezTo>
                  <a:pt x="571" y="677"/>
                  <a:pt x="572" y="677"/>
                  <a:pt x="573" y="678"/>
                </a:cubicBezTo>
                <a:cubicBezTo>
                  <a:pt x="572" y="679"/>
                  <a:pt x="571" y="680"/>
                  <a:pt x="570" y="679"/>
                </a:cubicBezTo>
                <a:cubicBezTo>
                  <a:pt x="570" y="678"/>
                  <a:pt x="569" y="678"/>
                  <a:pt x="569" y="679"/>
                </a:cubicBezTo>
                <a:cubicBezTo>
                  <a:pt x="568" y="680"/>
                  <a:pt x="569" y="679"/>
                  <a:pt x="566" y="679"/>
                </a:cubicBezTo>
                <a:cubicBezTo>
                  <a:pt x="566" y="679"/>
                  <a:pt x="566" y="679"/>
                  <a:pt x="565" y="679"/>
                </a:cubicBezTo>
                <a:cubicBezTo>
                  <a:pt x="565" y="679"/>
                  <a:pt x="564" y="679"/>
                  <a:pt x="563" y="679"/>
                </a:cubicBezTo>
                <a:cubicBezTo>
                  <a:pt x="562" y="679"/>
                  <a:pt x="561" y="679"/>
                  <a:pt x="559" y="679"/>
                </a:cubicBezTo>
                <a:cubicBezTo>
                  <a:pt x="559" y="678"/>
                  <a:pt x="558" y="678"/>
                  <a:pt x="557" y="678"/>
                </a:cubicBezTo>
                <a:cubicBezTo>
                  <a:pt x="556" y="678"/>
                  <a:pt x="555" y="678"/>
                  <a:pt x="554" y="678"/>
                </a:cubicBezTo>
                <a:cubicBezTo>
                  <a:pt x="554" y="678"/>
                  <a:pt x="554" y="679"/>
                  <a:pt x="554" y="679"/>
                </a:cubicBezTo>
                <a:cubicBezTo>
                  <a:pt x="554" y="679"/>
                  <a:pt x="554" y="679"/>
                  <a:pt x="555" y="679"/>
                </a:cubicBezTo>
                <a:cubicBezTo>
                  <a:pt x="555" y="679"/>
                  <a:pt x="555" y="680"/>
                  <a:pt x="554" y="680"/>
                </a:cubicBezTo>
                <a:cubicBezTo>
                  <a:pt x="555" y="680"/>
                  <a:pt x="556" y="681"/>
                  <a:pt x="555" y="681"/>
                </a:cubicBezTo>
                <a:cubicBezTo>
                  <a:pt x="555" y="681"/>
                  <a:pt x="554" y="682"/>
                  <a:pt x="554" y="682"/>
                </a:cubicBezTo>
                <a:cubicBezTo>
                  <a:pt x="554" y="681"/>
                  <a:pt x="554" y="683"/>
                  <a:pt x="553" y="683"/>
                </a:cubicBezTo>
                <a:cubicBezTo>
                  <a:pt x="553" y="683"/>
                  <a:pt x="552" y="683"/>
                  <a:pt x="551" y="683"/>
                </a:cubicBezTo>
                <a:cubicBezTo>
                  <a:pt x="551" y="683"/>
                  <a:pt x="551" y="683"/>
                  <a:pt x="550" y="683"/>
                </a:cubicBezTo>
                <a:cubicBezTo>
                  <a:pt x="550" y="683"/>
                  <a:pt x="550" y="682"/>
                  <a:pt x="550" y="682"/>
                </a:cubicBezTo>
                <a:cubicBezTo>
                  <a:pt x="549" y="682"/>
                  <a:pt x="549" y="683"/>
                  <a:pt x="548" y="683"/>
                </a:cubicBezTo>
                <a:cubicBezTo>
                  <a:pt x="547" y="683"/>
                  <a:pt x="545" y="683"/>
                  <a:pt x="544" y="683"/>
                </a:cubicBezTo>
                <a:cubicBezTo>
                  <a:pt x="543" y="682"/>
                  <a:pt x="543" y="683"/>
                  <a:pt x="542" y="682"/>
                </a:cubicBezTo>
                <a:cubicBezTo>
                  <a:pt x="541" y="682"/>
                  <a:pt x="541" y="682"/>
                  <a:pt x="540" y="682"/>
                </a:cubicBezTo>
                <a:cubicBezTo>
                  <a:pt x="539" y="682"/>
                  <a:pt x="538" y="682"/>
                  <a:pt x="537" y="682"/>
                </a:cubicBezTo>
                <a:cubicBezTo>
                  <a:pt x="537" y="682"/>
                  <a:pt x="536" y="682"/>
                  <a:pt x="536" y="682"/>
                </a:cubicBezTo>
                <a:cubicBezTo>
                  <a:pt x="536" y="682"/>
                  <a:pt x="535" y="681"/>
                  <a:pt x="535" y="681"/>
                </a:cubicBezTo>
                <a:cubicBezTo>
                  <a:pt x="535" y="681"/>
                  <a:pt x="533" y="681"/>
                  <a:pt x="533" y="681"/>
                </a:cubicBezTo>
                <a:cubicBezTo>
                  <a:pt x="533" y="681"/>
                  <a:pt x="532" y="681"/>
                  <a:pt x="532" y="681"/>
                </a:cubicBezTo>
                <a:cubicBezTo>
                  <a:pt x="532" y="681"/>
                  <a:pt x="531" y="681"/>
                  <a:pt x="531" y="681"/>
                </a:cubicBezTo>
                <a:cubicBezTo>
                  <a:pt x="531" y="681"/>
                  <a:pt x="531" y="681"/>
                  <a:pt x="531" y="681"/>
                </a:cubicBezTo>
                <a:cubicBezTo>
                  <a:pt x="530" y="681"/>
                  <a:pt x="530" y="681"/>
                  <a:pt x="529" y="681"/>
                </a:cubicBezTo>
                <a:cubicBezTo>
                  <a:pt x="529" y="681"/>
                  <a:pt x="529" y="681"/>
                  <a:pt x="529" y="681"/>
                </a:cubicBezTo>
                <a:cubicBezTo>
                  <a:pt x="528" y="681"/>
                  <a:pt x="526" y="680"/>
                  <a:pt x="525" y="681"/>
                </a:cubicBezTo>
                <a:cubicBezTo>
                  <a:pt x="525" y="681"/>
                  <a:pt x="524" y="681"/>
                  <a:pt x="524" y="681"/>
                </a:cubicBezTo>
                <a:cubicBezTo>
                  <a:pt x="524" y="680"/>
                  <a:pt x="523" y="680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4" y="678"/>
                  <a:pt x="525" y="679"/>
                  <a:pt x="526" y="679"/>
                </a:cubicBezTo>
                <a:cubicBezTo>
                  <a:pt x="527" y="679"/>
                  <a:pt x="528" y="678"/>
                  <a:pt x="529" y="678"/>
                </a:cubicBezTo>
                <a:cubicBezTo>
                  <a:pt x="529" y="678"/>
                  <a:pt x="529" y="679"/>
                  <a:pt x="529" y="679"/>
                </a:cubicBezTo>
                <a:cubicBezTo>
                  <a:pt x="529" y="679"/>
                  <a:pt x="531" y="679"/>
                  <a:pt x="531" y="679"/>
                </a:cubicBezTo>
                <a:cubicBezTo>
                  <a:pt x="532" y="679"/>
                  <a:pt x="533" y="679"/>
                  <a:pt x="535" y="679"/>
                </a:cubicBezTo>
                <a:cubicBezTo>
                  <a:pt x="536" y="679"/>
                  <a:pt x="537" y="679"/>
                  <a:pt x="538" y="679"/>
                </a:cubicBezTo>
                <a:cubicBezTo>
                  <a:pt x="538" y="680"/>
                  <a:pt x="540" y="679"/>
                  <a:pt x="540" y="680"/>
                </a:cubicBezTo>
                <a:cubicBezTo>
                  <a:pt x="541" y="680"/>
                  <a:pt x="542" y="680"/>
                  <a:pt x="543" y="679"/>
                </a:cubicBezTo>
                <a:cubicBezTo>
                  <a:pt x="544" y="680"/>
                  <a:pt x="544" y="680"/>
                  <a:pt x="544" y="680"/>
                </a:cubicBezTo>
                <a:cubicBezTo>
                  <a:pt x="545" y="680"/>
                  <a:pt x="545" y="679"/>
                  <a:pt x="546" y="679"/>
                </a:cubicBezTo>
                <a:cubicBezTo>
                  <a:pt x="546" y="680"/>
                  <a:pt x="547" y="680"/>
                  <a:pt x="547" y="680"/>
                </a:cubicBezTo>
                <a:cubicBezTo>
                  <a:pt x="548" y="680"/>
                  <a:pt x="547" y="680"/>
                  <a:pt x="548" y="680"/>
                </a:cubicBezTo>
                <a:cubicBezTo>
                  <a:pt x="548" y="680"/>
                  <a:pt x="549" y="680"/>
                  <a:pt x="549" y="680"/>
                </a:cubicBezTo>
                <a:cubicBezTo>
                  <a:pt x="550" y="681"/>
                  <a:pt x="550" y="681"/>
                  <a:pt x="552" y="682"/>
                </a:cubicBezTo>
                <a:cubicBezTo>
                  <a:pt x="553" y="681"/>
                  <a:pt x="551" y="680"/>
                  <a:pt x="552" y="680"/>
                </a:cubicBezTo>
                <a:cubicBezTo>
                  <a:pt x="552" y="680"/>
                  <a:pt x="552" y="680"/>
                  <a:pt x="552" y="680"/>
                </a:cubicBezTo>
                <a:cubicBezTo>
                  <a:pt x="551" y="680"/>
                  <a:pt x="546" y="679"/>
                  <a:pt x="546" y="679"/>
                </a:cubicBezTo>
                <a:cubicBezTo>
                  <a:pt x="546" y="678"/>
                  <a:pt x="551" y="679"/>
                  <a:pt x="552" y="679"/>
                </a:cubicBezTo>
                <a:cubicBezTo>
                  <a:pt x="552" y="679"/>
                  <a:pt x="552" y="679"/>
                  <a:pt x="553" y="679"/>
                </a:cubicBezTo>
                <a:cubicBezTo>
                  <a:pt x="553" y="679"/>
                  <a:pt x="553" y="678"/>
                  <a:pt x="553" y="678"/>
                </a:cubicBezTo>
                <a:cubicBezTo>
                  <a:pt x="553" y="678"/>
                  <a:pt x="552" y="678"/>
                  <a:pt x="552" y="678"/>
                </a:cubicBezTo>
                <a:cubicBezTo>
                  <a:pt x="552" y="677"/>
                  <a:pt x="554" y="676"/>
                  <a:pt x="554" y="676"/>
                </a:cubicBezTo>
                <a:cubicBezTo>
                  <a:pt x="555" y="677"/>
                  <a:pt x="555" y="677"/>
                  <a:pt x="556" y="677"/>
                </a:cubicBezTo>
                <a:cubicBezTo>
                  <a:pt x="558" y="677"/>
                  <a:pt x="561" y="676"/>
                  <a:pt x="564" y="676"/>
                </a:cubicBezTo>
                <a:cubicBezTo>
                  <a:pt x="564" y="676"/>
                  <a:pt x="564" y="676"/>
                  <a:pt x="564" y="676"/>
                </a:cubicBezTo>
                <a:cubicBezTo>
                  <a:pt x="565" y="676"/>
                  <a:pt x="565" y="676"/>
                  <a:pt x="565" y="677"/>
                </a:cubicBezTo>
                <a:cubicBezTo>
                  <a:pt x="565" y="676"/>
                  <a:pt x="566" y="676"/>
                  <a:pt x="566" y="676"/>
                </a:cubicBezTo>
                <a:cubicBezTo>
                  <a:pt x="568" y="676"/>
                  <a:pt x="568" y="676"/>
                  <a:pt x="570" y="676"/>
                </a:cubicBezTo>
                <a:cubicBezTo>
                  <a:pt x="570" y="675"/>
                  <a:pt x="572" y="675"/>
                  <a:pt x="573" y="675"/>
                </a:cubicBezTo>
                <a:cubicBezTo>
                  <a:pt x="573" y="675"/>
                  <a:pt x="574" y="675"/>
                  <a:pt x="575" y="674"/>
                </a:cubicBezTo>
                <a:cubicBezTo>
                  <a:pt x="576" y="674"/>
                  <a:pt x="576" y="675"/>
                  <a:pt x="577" y="675"/>
                </a:cubicBezTo>
                <a:cubicBezTo>
                  <a:pt x="579" y="674"/>
                  <a:pt x="580" y="674"/>
                  <a:pt x="581" y="673"/>
                </a:cubicBezTo>
                <a:cubicBezTo>
                  <a:pt x="582" y="673"/>
                  <a:pt x="582" y="673"/>
                  <a:pt x="583" y="673"/>
                </a:cubicBezTo>
                <a:cubicBezTo>
                  <a:pt x="584" y="673"/>
                  <a:pt x="585" y="673"/>
                  <a:pt x="586" y="673"/>
                </a:cubicBezTo>
                <a:cubicBezTo>
                  <a:pt x="586" y="671"/>
                  <a:pt x="588" y="672"/>
                  <a:pt x="589" y="672"/>
                </a:cubicBezTo>
                <a:cubicBezTo>
                  <a:pt x="589" y="673"/>
                  <a:pt x="587" y="673"/>
                  <a:pt x="586" y="673"/>
                </a:cubicBezTo>
                <a:close/>
                <a:moveTo>
                  <a:pt x="592" y="672"/>
                </a:moveTo>
                <a:cubicBezTo>
                  <a:pt x="590" y="672"/>
                  <a:pt x="590" y="672"/>
                  <a:pt x="590" y="672"/>
                </a:cubicBezTo>
                <a:cubicBezTo>
                  <a:pt x="591" y="672"/>
                  <a:pt x="591" y="672"/>
                  <a:pt x="591" y="672"/>
                </a:cubicBezTo>
                <a:cubicBezTo>
                  <a:pt x="592" y="672"/>
                  <a:pt x="592" y="672"/>
                  <a:pt x="592" y="672"/>
                </a:cubicBezTo>
                <a:close/>
                <a:moveTo>
                  <a:pt x="593" y="671"/>
                </a:moveTo>
                <a:cubicBezTo>
                  <a:pt x="593" y="671"/>
                  <a:pt x="594" y="671"/>
                  <a:pt x="594" y="670"/>
                </a:cubicBezTo>
                <a:cubicBezTo>
                  <a:pt x="595" y="671"/>
                  <a:pt x="593" y="672"/>
                  <a:pt x="593" y="671"/>
                </a:cubicBezTo>
                <a:close/>
                <a:moveTo>
                  <a:pt x="596" y="671"/>
                </a:moveTo>
                <a:cubicBezTo>
                  <a:pt x="597" y="670"/>
                  <a:pt x="599" y="669"/>
                  <a:pt x="601" y="669"/>
                </a:cubicBezTo>
                <a:cubicBezTo>
                  <a:pt x="599" y="670"/>
                  <a:pt x="598" y="670"/>
                  <a:pt x="596" y="671"/>
                </a:cubicBezTo>
                <a:close/>
                <a:moveTo>
                  <a:pt x="600" y="668"/>
                </a:moveTo>
                <a:cubicBezTo>
                  <a:pt x="598" y="669"/>
                  <a:pt x="595" y="669"/>
                  <a:pt x="592" y="671"/>
                </a:cubicBezTo>
                <a:cubicBezTo>
                  <a:pt x="592" y="671"/>
                  <a:pt x="590" y="670"/>
                  <a:pt x="589" y="670"/>
                </a:cubicBezTo>
                <a:cubicBezTo>
                  <a:pt x="589" y="670"/>
                  <a:pt x="589" y="671"/>
                  <a:pt x="589" y="671"/>
                </a:cubicBezTo>
                <a:cubicBezTo>
                  <a:pt x="589" y="671"/>
                  <a:pt x="588" y="671"/>
                  <a:pt x="588" y="671"/>
                </a:cubicBezTo>
                <a:cubicBezTo>
                  <a:pt x="588" y="671"/>
                  <a:pt x="586" y="671"/>
                  <a:pt x="585" y="671"/>
                </a:cubicBezTo>
                <a:cubicBezTo>
                  <a:pt x="585" y="671"/>
                  <a:pt x="586" y="671"/>
                  <a:pt x="586" y="670"/>
                </a:cubicBezTo>
                <a:cubicBezTo>
                  <a:pt x="587" y="671"/>
                  <a:pt x="589" y="670"/>
                  <a:pt x="590" y="670"/>
                </a:cubicBezTo>
                <a:cubicBezTo>
                  <a:pt x="591" y="670"/>
                  <a:pt x="591" y="669"/>
                  <a:pt x="592" y="669"/>
                </a:cubicBezTo>
                <a:cubicBezTo>
                  <a:pt x="592" y="669"/>
                  <a:pt x="593" y="669"/>
                  <a:pt x="593" y="669"/>
                </a:cubicBezTo>
                <a:cubicBezTo>
                  <a:pt x="594" y="669"/>
                  <a:pt x="594" y="668"/>
                  <a:pt x="594" y="668"/>
                </a:cubicBezTo>
                <a:cubicBezTo>
                  <a:pt x="595" y="668"/>
                  <a:pt x="596" y="668"/>
                  <a:pt x="597" y="668"/>
                </a:cubicBezTo>
                <a:cubicBezTo>
                  <a:pt x="599" y="668"/>
                  <a:pt x="600" y="667"/>
                  <a:pt x="602" y="667"/>
                </a:cubicBezTo>
                <a:cubicBezTo>
                  <a:pt x="602" y="668"/>
                  <a:pt x="601" y="668"/>
                  <a:pt x="600" y="668"/>
                </a:cubicBezTo>
                <a:close/>
                <a:moveTo>
                  <a:pt x="604" y="667"/>
                </a:moveTo>
                <a:cubicBezTo>
                  <a:pt x="605" y="664"/>
                  <a:pt x="609" y="666"/>
                  <a:pt x="609" y="665"/>
                </a:cubicBezTo>
                <a:cubicBezTo>
                  <a:pt x="611" y="667"/>
                  <a:pt x="604" y="667"/>
                  <a:pt x="604" y="667"/>
                </a:cubicBezTo>
                <a:close/>
                <a:moveTo>
                  <a:pt x="617" y="662"/>
                </a:moveTo>
                <a:cubicBezTo>
                  <a:pt x="616" y="662"/>
                  <a:pt x="616" y="662"/>
                  <a:pt x="615" y="662"/>
                </a:cubicBezTo>
                <a:cubicBezTo>
                  <a:pt x="615" y="662"/>
                  <a:pt x="616" y="662"/>
                  <a:pt x="615" y="663"/>
                </a:cubicBezTo>
                <a:cubicBezTo>
                  <a:pt x="615" y="663"/>
                  <a:pt x="614" y="663"/>
                  <a:pt x="614" y="663"/>
                </a:cubicBezTo>
                <a:cubicBezTo>
                  <a:pt x="614" y="663"/>
                  <a:pt x="614" y="663"/>
                  <a:pt x="614" y="663"/>
                </a:cubicBezTo>
                <a:cubicBezTo>
                  <a:pt x="614" y="663"/>
                  <a:pt x="614" y="663"/>
                  <a:pt x="613" y="663"/>
                </a:cubicBezTo>
                <a:cubicBezTo>
                  <a:pt x="613" y="663"/>
                  <a:pt x="613" y="664"/>
                  <a:pt x="612" y="663"/>
                </a:cubicBezTo>
                <a:cubicBezTo>
                  <a:pt x="612" y="662"/>
                  <a:pt x="614" y="662"/>
                  <a:pt x="615" y="661"/>
                </a:cubicBezTo>
                <a:cubicBezTo>
                  <a:pt x="616" y="662"/>
                  <a:pt x="618" y="661"/>
                  <a:pt x="617" y="662"/>
                </a:cubicBezTo>
                <a:close/>
                <a:moveTo>
                  <a:pt x="624" y="672"/>
                </a:moveTo>
                <a:cubicBezTo>
                  <a:pt x="625" y="672"/>
                  <a:pt x="625" y="671"/>
                  <a:pt x="626" y="672"/>
                </a:cubicBezTo>
                <a:cubicBezTo>
                  <a:pt x="625" y="672"/>
                  <a:pt x="625" y="673"/>
                  <a:pt x="624" y="672"/>
                </a:cubicBezTo>
                <a:close/>
                <a:moveTo>
                  <a:pt x="627" y="671"/>
                </a:moveTo>
                <a:cubicBezTo>
                  <a:pt x="626" y="671"/>
                  <a:pt x="628" y="671"/>
                  <a:pt x="628" y="670"/>
                </a:cubicBezTo>
                <a:cubicBezTo>
                  <a:pt x="630" y="671"/>
                  <a:pt x="627" y="671"/>
                  <a:pt x="627" y="671"/>
                </a:cubicBezTo>
                <a:close/>
                <a:moveTo>
                  <a:pt x="630" y="669"/>
                </a:moveTo>
                <a:cubicBezTo>
                  <a:pt x="630" y="669"/>
                  <a:pt x="630" y="669"/>
                  <a:pt x="631" y="669"/>
                </a:cubicBezTo>
                <a:cubicBezTo>
                  <a:pt x="632" y="669"/>
                  <a:pt x="632" y="667"/>
                  <a:pt x="633" y="668"/>
                </a:cubicBezTo>
                <a:cubicBezTo>
                  <a:pt x="632" y="668"/>
                  <a:pt x="632" y="670"/>
                  <a:pt x="630" y="669"/>
                </a:cubicBezTo>
                <a:close/>
                <a:moveTo>
                  <a:pt x="633" y="653"/>
                </a:moveTo>
                <a:cubicBezTo>
                  <a:pt x="632" y="653"/>
                  <a:pt x="632" y="653"/>
                  <a:pt x="632" y="653"/>
                </a:cubicBezTo>
                <a:cubicBezTo>
                  <a:pt x="631" y="654"/>
                  <a:pt x="632" y="654"/>
                  <a:pt x="630" y="654"/>
                </a:cubicBezTo>
                <a:cubicBezTo>
                  <a:pt x="630" y="654"/>
                  <a:pt x="629" y="654"/>
                  <a:pt x="629" y="655"/>
                </a:cubicBezTo>
                <a:cubicBezTo>
                  <a:pt x="629" y="655"/>
                  <a:pt x="628" y="655"/>
                  <a:pt x="627" y="655"/>
                </a:cubicBezTo>
                <a:cubicBezTo>
                  <a:pt x="627" y="655"/>
                  <a:pt x="626" y="655"/>
                  <a:pt x="624" y="656"/>
                </a:cubicBezTo>
                <a:cubicBezTo>
                  <a:pt x="624" y="655"/>
                  <a:pt x="623" y="655"/>
                  <a:pt x="623" y="655"/>
                </a:cubicBezTo>
                <a:cubicBezTo>
                  <a:pt x="622" y="655"/>
                  <a:pt x="621" y="656"/>
                  <a:pt x="620" y="656"/>
                </a:cubicBezTo>
                <a:cubicBezTo>
                  <a:pt x="620" y="656"/>
                  <a:pt x="620" y="657"/>
                  <a:pt x="621" y="657"/>
                </a:cubicBezTo>
                <a:cubicBezTo>
                  <a:pt x="621" y="657"/>
                  <a:pt x="622" y="658"/>
                  <a:pt x="622" y="658"/>
                </a:cubicBezTo>
                <a:cubicBezTo>
                  <a:pt x="622" y="658"/>
                  <a:pt x="621" y="659"/>
                  <a:pt x="621" y="659"/>
                </a:cubicBezTo>
                <a:cubicBezTo>
                  <a:pt x="621" y="659"/>
                  <a:pt x="621" y="659"/>
                  <a:pt x="621" y="660"/>
                </a:cubicBezTo>
                <a:cubicBezTo>
                  <a:pt x="621" y="660"/>
                  <a:pt x="620" y="660"/>
                  <a:pt x="619" y="660"/>
                </a:cubicBezTo>
                <a:cubicBezTo>
                  <a:pt x="619" y="660"/>
                  <a:pt x="619" y="660"/>
                  <a:pt x="618" y="660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60"/>
                  <a:pt x="617" y="661"/>
                  <a:pt x="617" y="661"/>
                </a:cubicBezTo>
                <a:cubicBezTo>
                  <a:pt x="616" y="661"/>
                  <a:pt x="615" y="661"/>
                  <a:pt x="613" y="661"/>
                </a:cubicBezTo>
                <a:cubicBezTo>
                  <a:pt x="613" y="661"/>
                  <a:pt x="612" y="662"/>
                  <a:pt x="612" y="662"/>
                </a:cubicBezTo>
                <a:cubicBezTo>
                  <a:pt x="611" y="662"/>
                  <a:pt x="611" y="662"/>
                  <a:pt x="611" y="662"/>
                </a:cubicBezTo>
                <a:cubicBezTo>
                  <a:pt x="610" y="662"/>
                  <a:pt x="609" y="662"/>
                  <a:pt x="608" y="663"/>
                </a:cubicBezTo>
                <a:cubicBezTo>
                  <a:pt x="608" y="662"/>
                  <a:pt x="608" y="663"/>
                  <a:pt x="607" y="662"/>
                </a:cubicBezTo>
                <a:cubicBezTo>
                  <a:pt x="607" y="662"/>
                  <a:pt x="607" y="662"/>
                  <a:pt x="606" y="662"/>
                </a:cubicBezTo>
                <a:cubicBezTo>
                  <a:pt x="606" y="662"/>
                  <a:pt x="605" y="663"/>
                  <a:pt x="605" y="663"/>
                </a:cubicBezTo>
                <a:cubicBezTo>
                  <a:pt x="604" y="663"/>
                  <a:pt x="604" y="663"/>
                  <a:pt x="604" y="663"/>
                </a:cubicBezTo>
                <a:cubicBezTo>
                  <a:pt x="604" y="663"/>
                  <a:pt x="604" y="663"/>
                  <a:pt x="603" y="663"/>
                </a:cubicBezTo>
                <a:cubicBezTo>
                  <a:pt x="603" y="663"/>
                  <a:pt x="603" y="663"/>
                  <a:pt x="603" y="663"/>
                </a:cubicBezTo>
                <a:cubicBezTo>
                  <a:pt x="603" y="663"/>
                  <a:pt x="602" y="663"/>
                  <a:pt x="602" y="663"/>
                </a:cubicBezTo>
                <a:cubicBezTo>
                  <a:pt x="602" y="663"/>
                  <a:pt x="602" y="663"/>
                  <a:pt x="602" y="663"/>
                </a:cubicBezTo>
                <a:cubicBezTo>
                  <a:pt x="601" y="663"/>
                  <a:pt x="600" y="663"/>
                  <a:pt x="599" y="664"/>
                </a:cubicBezTo>
                <a:cubicBezTo>
                  <a:pt x="599" y="664"/>
                  <a:pt x="598" y="664"/>
                  <a:pt x="598" y="664"/>
                </a:cubicBezTo>
                <a:cubicBezTo>
                  <a:pt x="598" y="664"/>
                  <a:pt x="597" y="663"/>
                  <a:pt x="597" y="663"/>
                </a:cubicBezTo>
                <a:cubicBezTo>
                  <a:pt x="596" y="663"/>
                  <a:pt x="596" y="663"/>
                  <a:pt x="597" y="663"/>
                </a:cubicBezTo>
                <a:cubicBezTo>
                  <a:pt x="597" y="662"/>
                  <a:pt x="598" y="662"/>
                  <a:pt x="599" y="662"/>
                </a:cubicBezTo>
                <a:cubicBezTo>
                  <a:pt x="600" y="662"/>
                  <a:pt x="600" y="661"/>
                  <a:pt x="601" y="661"/>
                </a:cubicBezTo>
                <a:cubicBezTo>
                  <a:pt x="601" y="661"/>
                  <a:pt x="601" y="662"/>
                  <a:pt x="601" y="661"/>
                </a:cubicBezTo>
                <a:cubicBezTo>
                  <a:pt x="602" y="661"/>
                  <a:pt x="603" y="661"/>
                  <a:pt x="603" y="661"/>
                </a:cubicBezTo>
                <a:cubicBezTo>
                  <a:pt x="603" y="662"/>
                  <a:pt x="605" y="661"/>
                  <a:pt x="606" y="660"/>
                </a:cubicBezTo>
                <a:cubicBezTo>
                  <a:pt x="606" y="660"/>
                  <a:pt x="607" y="660"/>
                  <a:pt x="608" y="660"/>
                </a:cubicBezTo>
                <a:cubicBezTo>
                  <a:pt x="609" y="661"/>
                  <a:pt x="610" y="659"/>
                  <a:pt x="611" y="661"/>
                </a:cubicBezTo>
                <a:cubicBezTo>
                  <a:pt x="612" y="660"/>
                  <a:pt x="613" y="659"/>
                  <a:pt x="614" y="659"/>
                </a:cubicBezTo>
                <a:cubicBezTo>
                  <a:pt x="615" y="659"/>
                  <a:pt x="615" y="659"/>
                  <a:pt x="616" y="659"/>
                </a:cubicBezTo>
                <a:cubicBezTo>
                  <a:pt x="616" y="659"/>
                  <a:pt x="616" y="659"/>
                  <a:pt x="616" y="659"/>
                </a:cubicBezTo>
                <a:cubicBezTo>
                  <a:pt x="616" y="659"/>
                  <a:pt x="616" y="659"/>
                  <a:pt x="617" y="658"/>
                </a:cubicBezTo>
                <a:cubicBezTo>
                  <a:pt x="617" y="659"/>
                  <a:pt x="618" y="659"/>
                  <a:pt x="619" y="659"/>
                </a:cubicBezTo>
                <a:cubicBezTo>
                  <a:pt x="620" y="659"/>
                  <a:pt x="618" y="658"/>
                  <a:pt x="619" y="658"/>
                </a:cubicBezTo>
                <a:cubicBezTo>
                  <a:pt x="619" y="658"/>
                  <a:pt x="620" y="657"/>
                  <a:pt x="620" y="656"/>
                </a:cubicBezTo>
                <a:cubicBezTo>
                  <a:pt x="619" y="656"/>
                  <a:pt x="619" y="657"/>
                  <a:pt x="619" y="657"/>
                </a:cubicBezTo>
                <a:cubicBezTo>
                  <a:pt x="618" y="656"/>
                  <a:pt x="620" y="655"/>
                  <a:pt x="620" y="655"/>
                </a:cubicBezTo>
                <a:cubicBezTo>
                  <a:pt x="620" y="655"/>
                  <a:pt x="621" y="655"/>
                  <a:pt x="622" y="655"/>
                </a:cubicBezTo>
                <a:cubicBezTo>
                  <a:pt x="623" y="654"/>
                  <a:pt x="625" y="653"/>
                  <a:pt x="627" y="653"/>
                </a:cubicBezTo>
                <a:cubicBezTo>
                  <a:pt x="627" y="653"/>
                  <a:pt x="628" y="652"/>
                  <a:pt x="628" y="652"/>
                </a:cubicBezTo>
                <a:cubicBezTo>
                  <a:pt x="628" y="652"/>
                  <a:pt x="628" y="653"/>
                  <a:pt x="629" y="653"/>
                </a:cubicBezTo>
                <a:cubicBezTo>
                  <a:pt x="630" y="652"/>
                  <a:pt x="631" y="652"/>
                  <a:pt x="632" y="652"/>
                </a:cubicBezTo>
                <a:cubicBezTo>
                  <a:pt x="633" y="652"/>
                  <a:pt x="634" y="651"/>
                  <a:pt x="635" y="652"/>
                </a:cubicBezTo>
                <a:cubicBezTo>
                  <a:pt x="634" y="653"/>
                  <a:pt x="634" y="654"/>
                  <a:pt x="633" y="653"/>
                </a:cubicBezTo>
                <a:close/>
                <a:moveTo>
                  <a:pt x="655" y="641"/>
                </a:moveTo>
                <a:cubicBezTo>
                  <a:pt x="655" y="641"/>
                  <a:pt x="655" y="641"/>
                  <a:pt x="654" y="641"/>
                </a:cubicBezTo>
                <a:cubicBezTo>
                  <a:pt x="654" y="641"/>
                  <a:pt x="654" y="641"/>
                  <a:pt x="654" y="641"/>
                </a:cubicBezTo>
                <a:cubicBezTo>
                  <a:pt x="655" y="641"/>
                  <a:pt x="656" y="640"/>
                  <a:pt x="656" y="640"/>
                </a:cubicBezTo>
                <a:cubicBezTo>
                  <a:pt x="656" y="641"/>
                  <a:pt x="656" y="641"/>
                  <a:pt x="655" y="641"/>
                </a:cubicBezTo>
                <a:close/>
                <a:moveTo>
                  <a:pt x="660" y="639"/>
                </a:moveTo>
                <a:cubicBezTo>
                  <a:pt x="660" y="640"/>
                  <a:pt x="659" y="640"/>
                  <a:pt x="658" y="640"/>
                </a:cubicBezTo>
                <a:cubicBezTo>
                  <a:pt x="658" y="640"/>
                  <a:pt x="658" y="639"/>
                  <a:pt x="659" y="639"/>
                </a:cubicBezTo>
                <a:cubicBezTo>
                  <a:pt x="660" y="639"/>
                  <a:pt x="661" y="639"/>
                  <a:pt x="661" y="639"/>
                </a:cubicBezTo>
                <a:cubicBezTo>
                  <a:pt x="661" y="639"/>
                  <a:pt x="661" y="639"/>
                  <a:pt x="661" y="639"/>
                </a:cubicBezTo>
                <a:cubicBezTo>
                  <a:pt x="661" y="639"/>
                  <a:pt x="661" y="638"/>
                  <a:pt x="661" y="638"/>
                </a:cubicBezTo>
                <a:cubicBezTo>
                  <a:pt x="661" y="638"/>
                  <a:pt x="662" y="638"/>
                  <a:pt x="662" y="638"/>
                </a:cubicBezTo>
                <a:cubicBezTo>
                  <a:pt x="661" y="639"/>
                  <a:pt x="661" y="639"/>
                  <a:pt x="660" y="639"/>
                </a:cubicBezTo>
                <a:close/>
                <a:moveTo>
                  <a:pt x="663" y="638"/>
                </a:moveTo>
                <a:cubicBezTo>
                  <a:pt x="663" y="638"/>
                  <a:pt x="663" y="638"/>
                  <a:pt x="663" y="638"/>
                </a:cubicBezTo>
                <a:cubicBezTo>
                  <a:pt x="663" y="638"/>
                  <a:pt x="663" y="638"/>
                  <a:pt x="663" y="638"/>
                </a:cubicBezTo>
                <a:close/>
                <a:moveTo>
                  <a:pt x="668" y="635"/>
                </a:moveTo>
                <a:cubicBezTo>
                  <a:pt x="667" y="635"/>
                  <a:pt x="667" y="636"/>
                  <a:pt x="666" y="636"/>
                </a:cubicBezTo>
                <a:cubicBezTo>
                  <a:pt x="666" y="636"/>
                  <a:pt x="666" y="636"/>
                  <a:pt x="666" y="636"/>
                </a:cubicBezTo>
                <a:cubicBezTo>
                  <a:pt x="667" y="635"/>
                  <a:pt x="668" y="635"/>
                  <a:pt x="669" y="634"/>
                </a:cubicBezTo>
                <a:cubicBezTo>
                  <a:pt x="669" y="635"/>
                  <a:pt x="669" y="635"/>
                  <a:pt x="668" y="635"/>
                </a:cubicBezTo>
                <a:close/>
                <a:moveTo>
                  <a:pt x="670" y="632"/>
                </a:moveTo>
                <a:cubicBezTo>
                  <a:pt x="670" y="632"/>
                  <a:pt x="669" y="632"/>
                  <a:pt x="669" y="632"/>
                </a:cubicBezTo>
                <a:cubicBezTo>
                  <a:pt x="669" y="632"/>
                  <a:pt x="669" y="633"/>
                  <a:pt x="669" y="633"/>
                </a:cubicBezTo>
                <a:cubicBezTo>
                  <a:pt x="668" y="633"/>
                  <a:pt x="668" y="633"/>
                  <a:pt x="667" y="633"/>
                </a:cubicBezTo>
                <a:cubicBezTo>
                  <a:pt x="667" y="633"/>
                  <a:pt x="667" y="634"/>
                  <a:pt x="667" y="634"/>
                </a:cubicBezTo>
                <a:cubicBezTo>
                  <a:pt x="666" y="634"/>
                  <a:pt x="666" y="634"/>
                  <a:pt x="666" y="634"/>
                </a:cubicBezTo>
                <a:cubicBezTo>
                  <a:pt x="665" y="634"/>
                  <a:pt x="663" y="635"/>
                  <a:pt x="662" y="635"/>
                </a:cubicBezTo>
                <a:cubicBezTo>
                  <a:pt x="661" y="635"/>
                  <a:pt x="661" y="635"/>
                  <a:pt x="660" y="635"/>
                </a:cubicBezTo>
                <a:cubicBezTo>
                  <a:pt x="660" y="635"/>
                  <a:pt x="659" y="635"/>
                  <a:pt x="659" y="635"/>
                </a:cubicBezTo>
                <a:cubicBezTo>
                  <a:pt x="658" y="636"/>
                  <a:pt x="657" y="637"/>
                  <a:pt x="656" y="637"/>
                </a:cubicBezTo>
                <a:cubicBezTo>
                  <a:pt x="655" y="637"/>
                  <a:pt x="654" y="637"/>
                  <a:pt x="654" y="637"/>
                </a:cubicBezTo>
                <a:cubicBezTo>
                  <a:pt x="655" y="637"/>
                  <a:pt x="655" y="636"/>
                  <a:pt x="656" y="636"/>
                </a:cubicBezTo>
                <a:cubicBezTo>
                  <a:pt x="656" y="636"/>
                  <a:pt x="656" y="636"/>
                  <a:pt x="656" y="635"/>
                </a:cubicBezTo>
                <a:cubicBezTo>
                  <a:pt x="657" y="635"/>
                  <a:pt x="658" y="635"/>
                  <a:pt x="658" y="635"/>
                </a:cubicBezTo>
                <a:cubicBezTo>
                  <a:pt x="658" y="634"/>
                  <a:pt x="658" y="635"/>
                  <a:pt x="659" y="635"/>
                </a:cubicBezTo>
                <a:cubicBezTo>
                  <a:pt x="660" y="634"/>
                  <a:pt x="660" y="634"/>
                  <a:pt x="660" y="633"/>
                </a:cubicBezTo>
                <a:cubicBezTo>
                  <a:pt x="661" y="633"/>
                  <a:pt x="662" y="633"/>
                  <a:pt x="662" y="634"/>
                </a:cubicBezTo>
                <a:cubicBezTo>
                  <a:pt x="664" y="633"/>
                  <a:pt x="665" y="633"/>
                  <a:pt x="667" y="633"/>
                </a:cubicBezTo>
                <a:cubicBezTo>
                  <a:pt x="668" y="633"/>
                  <a:pt x="668" y="632"/>
                  <a:pt x="668" y="632"/>
                </a:cubicBezTo>
                <a:cubicBezTo>
                  <a:pt x="669" y="632"/>
                  <a:pt x="669" y="630"/>
                  <a:pt x="671" y="631"/>
                </a:cubicBezTo>
                <a:cubicBezTo>
                  <a:pt x="670" y="631"/>
                  <a:pt x="670" y="631"/>
                  <a:pt x="670" y="632"/>
                </a:cubicBezTo>
                <a:close/>
                <a:moveTo>
                  <a:pt x="669" y="622"/>
                </a:moveTo>
                <a:cubicBezTo>
                  <a:pt x="668" y="623"/>
                  <a:pt x="668" y="623"/>
                  <a:pt x="668" y="624"/>
                </a:cubicBezTo>
                <a:cubicBezTo>
                  <a:pt x="666" y="623"/>
                  <a:pt x="665" y="624"/>
                  <a:pt x="664" y="625"/>
                </a:cubicBezTo>
                <a:cubicBezTo>
                  <a:pt x="663" y="625"/>
                  <a:pt x="662" y="625"/>
                  <a:pt x="661" y="626"/>
                </a:cubicBezTo>
                <a:cubicBezTo>
                  <a:pt x="660" y="626"/>
                  <a:pt x="662" y="625"/>
                  <a:pt x="662" y="625"/>
                </a:cubicBezTo>
                <a:cubicBezTo>
                  <a:pt x="663" y="624"/>
                  <a:pt x="663" y="624"/>
                  <a:pt x="664" y="623"/>
                </a:cubicBezTo>
                <a:cubicBezTo>
                  <a:pt x="665" y="623"/>
                  <a:pt x="664" y="624"/>
                  <a:pt x="665" y="623"/>
                </a:cubicBezTo>
                <a:cubicBezTo>
                  <a:pt x="666" y="623"/>
                  <a:pt x="665" y="623"/>
                  <a:pt x="665" y="623"/>
                </a:cubicBezTo>
                <a:cubicBezTo>
                  <a:pt x="667" y="623"/>
                  <a:pt x="667" y="622"/>
                  <a:pt x="668" y="622"/>
                </a:cubicBezTo>
                <a:cubicBezTo>
                  <a:pt x="669" y="622"/>
                  <a:pt x="669" y="621"/>
                  <a:pt x="669" y="621"/>
                </a:cubicBezTo>
                <a:cubicBezTo>
                  <a:pt x="670" y="621"/>
                  <a:pt x="671" y="621"/>
                  <a:pt x="671" y="622"/>
                </a:cubicBezTo>
                <a:cubicBezTo>
                  <a:pt x="670" y="622"/>
                  <a:pt x="669" y="623"/>
                  <a:pt x="669" y="622"/>
                </a:cubicBezTo>
                <a:close/>
                <a:moveTo>
                  <a:pt x="672" y="619"/>
                </a:moveTo>
                <a:cubicBezTo>
                  <a:pt x="673" y="619"/>
                  <a:pt x="672" y="619"/>
                  <a:pt x="673" y="619"/>
                </a:cubicBezTo>
                <a:cubicBezTo>
                  <a:pt x="673" y="619"/>
                  <a:pt x="674" y="619"/>
                  <a:pt x="673" y="618"/>
                </a:cubicBezTo>
                <a:cubicBezTo>
                  <a:pt x="674" y="618"/>
                  <a:pt x="674" y="618"/>
                  <a:pt x="674" y="618"/>
                </a:cubicBezTo>
                <a:cubicBezTo>
                  <a:pt x="675" y="619"/>
                  <a:pt x="674" y="619"/>
                  <a:pt x="674" y="619"/>
                </a:cubicBezTo>
                <a:cubicBezTo>
                  <a:pt x="674" y="619"/>
                  <a:pt x="673" y="620"/>
                  <a:pt x="673" y="620"/>
                </a:cubicBezTo>
                <a:cubicBezTo>
                  <a:pt x="672" y="621"/>
                  <a:pt x="672" y="620"/>
                  <a:pt x="671" y="620"/>
                </a:cubicBezTo>
                <a:cubicBezTo>
                  <a:pt x="671" y="620"/>
                  <a:pt x="672" y="620"/>
                  <a:pt x="672" y="619"/>
                </a:cubicBezTo>
                <a:close/>
                <a:moveTo>
                  <a:pt x="675" y="629"/>
                </a:moveTo>
                <a:cubicBezTo>
                  <a:pt x="674" y="630"/>
                  <a:pt x="674" y="630"/>
                  <a:pt x="672" y="631"/>
                </a:cubicBezTo>
                <a:cubicBezTo>
                  <a:pt x="672" y="630"/>
                  <a:pt x="672" y="630"/>
                  <a:pt x="671" y="630"/>
                </a:cubicBezTo>
                <a:cubicBezTo>
                  <a:pt x="671" y="629"/>
                  <a:pt x="674" y="630"/>
                  <a:pt x="673" y="629"/>
                </a:cubicBezTo>
                <a:cubicBezTo>
                  <a:pt x="673" y="629"/>
                  <a:pt x="674" y="628"/>
                  <a:pt x="674" y="628"/>
                </a:cubicBezTo>
                <a:cubicBezTo>
                  <a:pt x="675" y="629"/>
                  <a:pt x="676" y="629"/>
                  <a:pt x="677" y="628"/>
                </a:cubicBezTo>
                <a:cubicBezTo>
                  <a:pt x="677" y="629"/>
                  <a:pt x="676" y="629"/>
                  <a:pt x="675" y="629"/>
                </a:cubicBezTo>
                <a:close/>
                <a:moveTo>
                  <a:pt x="699" y="603"/>
                </a:moveTo>
                <a:cubicBezTo>
                  <a:pt x="700" y="602"/>
                  <a:pt x="701" y="602"/>
                  <a:pt x="701" y="601"/>
                </a:cubicBezTo>
                <a:cubicBezTo>
                  <a:pt x="703" y="601"/>
                  <a:pt x="703" y="600"/>
                  <a:pt x="704" y="599"/>
                </a:cubicBezTo>
                <a:cubicBezTo>
                  <a:pt x="704" y="599"/>
                  <a:pt x="704" y="599"/>
                  <a:pt x="704" y="599"/>
                </a:cubicBezTo>
                <a:cubicBezTo>
                  <a:pt x="704" y="599"/>
                  <a:pt x="704" y="599"/>
                  <a:pt x="705" y="599"/>
                </a:cubicBezTo>
                <a:cubicBezTo>
                  <a:pt x="705" y="598"/>
                  <a:pt x="706" y="598"/>
                  <a:pt x="707" y="597"/>
                </a:cubicBezTo>
                <a:cubicBezTo>
                  <a:pt x="708" y="598"/>
                  <a:pt x="705" y="598"/>
                  <a:pt x="705" y="599"/>
                </a:cubicBezTo>
                <a:cubicBezTo>
                  <a:pt x="704" y="599"/>
                  <a:pt x="704" y="600"/>
                  <a:pt x="704" y="600"/>
                </a:cubicBezTo>
                <a:cubicBezTo>
                  <a:pt x="703" y="600"/>
                  <a:pt x="703" y="601"/>
                  <a:pt x="703" y="601"/>
                </a:cubicBezTo>
                <a:cubicBezTo>
                  <a:pt x="703" y="601"/>
                  <a:pt x="701" y="602"/>
                  <a:pt x="702" y="602"/>
                </a:cubicBezTo>
                <a:cubicBezTo>
                  <a:pt x="701" y="602"/>
                  <a:pt x="701" y="602"/>
                  <a:pt x="701" y="603"/>
                </a:cubicBezTo>
                <a:cubicBezTo>
                  <a:pt x="700" y="603"/>
                  <a:pt x="700" y="603"/>
                  <a:pt x="700" y="603"/>
                </a:cubicBezTo>
                <a:cubicBezTo>
                  <a:pt x="700" y="603"/>
                  <a:pt x="699" y="604"/>
                  <a:pt x="699" y="604"/>
                </a:cubicBezTo>
                <a:cubicBezTo>
                  <a:pt x="699" y="604"/>
                  <a:pt x="699" y="604"/>
                  <a:pt x="699" y="604"/>
                </a:cubicBezTo>
                <a:cubicBezTo>
                  <a:pt x="699" y="604"/>
                  <a:pt x="698" y="604"/>
                  <a:pt x="698" y="605"/>
                </a:cubicBezTo>
                <a:cubicBezTo>
                  <a:pt x="698" y="604"/>
                  <a:pt x="698" y="604"/>
                  <a:pt x="697" y="605"/>
                </a:cubicBezTo>
                <a:cubicBezTo>
                  <a:pt x="697" y="604"/>
                  <a:pt x="698" y="603"/>
                  <a:pt x="699" y="603"/>
                </a:cubicBezTo>
                <a:close/>
                <a:moveTo>
                  <a:pt x="694" y="609"/>
                </a:moveTo>
                <a:cubicBezTo>
                  <a:pt x="694" y="610"/>
                  <a:pt x="694" y="610"/>
                  <a:pt x="693" y="610"/>
                </a:cubicBezTo>
                <a:cubicBezTo>
                  <a:pt x="693" y="610"/>
                  <a:pt x="693" y="610"/>
                  <a:pt x="693" y="610"/>
                </a:cubicBezTo>
                <a:cubicBezTo>
                  <a:pt x="693" y="609"/>
                  <a:pt x="694" y="609"/>
                  <a:pt x="694" y="609"/>
                </a:cubicBezTo>
                <a:close/>
                <a:moveTo>
                  <a:pt x="680" y="615"/>
                </a:moveTo>
                <a:cubicBezTo>
                  <a:pt x="680" y="615"/>
                  <a:pt x="680" y="615"/>
                  <a:pt x="681" y="614"/>
                </a:cubicBezTo>
                <a:cubicBezTo>
                  <a:pt x="681" y="614"/>
                  <a:pt x="683" y="614"/>
                  <a:pt x="683" y="614"/>
                </a:cubicBezTo>
                <a:cubicBezTo>
                  <a:pt x="683" y="614"/>
                  <a:pt x="683" y="613"/>
                  <a:pt x="683" y="613"/>
                </a:cubicBezTo>
                <a:cubicBezTo>
                  <a:pt x="683" y="613"/>
                  <a:pt x="684" y="613"/>
                  <a:pt x="684" y="613"/>
                </a:cubicBezTo>
                <a:cubicBezTo>
                  <a:pt x="684" y="613"/>
                  <a:pt x="685" y="612"/>
                  <a:pt x="685" y="612"/>
                </a:cubicBezTo>
                <a:cubicBezTo>
                  <a:pt x="685" y="612"/>
                  <a:pt x="686" y="612"/>
                  <a:pt x="686" y="612"/>
                </a:cubicBezTo>
                <a:cubicBezTo>
                  <a:pt x="687" y="611"/>
                  <a:pt x="686" y="611"/>
                  <a:pt x="687" y="611"/>
                </a:cubicBezTo>
                <a:cubicBezTo>
                  <a:pt x="688" y="610"/>
                  <a:pt x="688" y="610"/>
                  <a:pt x="688" y="609"/>
                </a:cubicBezTo>
                <a:cubicBezTo>
                  <a:pt x="689" y="609"/>
                  <a:pt x="690" y="609"/>
                  <a:pt x="690" y="609"/>
                </a:cubicBezTo>
                <a:cubicBezTo>
                  <a:pt x="692" y="608"/>
                  <a:pt x="690" y="609"/>
                  <a:pt x="690" y="609"/>
                </a:cubicBezTo>
                <a:cubicBezTo>
                  <a:pt x="690" y="610"/>
                  <a:pt x="690" y="610"/>
                  <a:pt x="689" y="611"/>
                </a:cubicBezTo>
                <a:cubicBezTo>
                  <a:pt x="689" y="611"/>
                  <a:pt x="688" y="611"/>
                  <a:pt x="688" y="611"/>
                </a:cubicBezTo>
                <a:cubicBezTo>
                  <a:pt x="688" y="611"/>
                  <a:pt x="687" y="612"/>
                  <a:pt x="687" y="612"/>
                </a:cubicBezTo>
                <a:cubicBezTo>
                  <a:pt x="686" y="612"/>
                  <a:pt x="685" y="613"/>
                  <a:pt x="684" y="613"/>
                </a:cubicBezTo>
                <a:cubicBezTo>
                  <a:pt x="685" y="614"/>
                  <a:pt x="686" y="614"/>
                  <a:pt x="686" y="615"/>
                </a:cubicBezTo>
                <a:cubicBezTo>
                  <a:pt x="686" y="615"/>
                  <a:pt x="685" y="615"/>
                  <a:pt x="685" y="615"/>
                </a:cubicBezTo>
                <a:cubicBezTo>
                  <a:pt x="685" y="615"/>
                  <a:pt x="684" y="615"/>
                  <a:pt x="683" y="615"/>
                </a:cubicBezTo>
                <a:cubicBezTo>
                  <a:pt x="683" y="615"/>
                  <a:pt x="683" y="615"/>
                  <a:pt x="683" y="615"/>
                </a:cubicBezTo>
                <a:cubicBezTo>
                  <a:pt x="683" y="615"/>
                  <a:pt x="682" y="614"/>
                  <a:pt x="682" y="614"/>
                </a:cubicBezTo>
                <a:cubicBezTo>
                  <a:pt x="681" y="615"/>
                  <a:pt x="682" y="615"/>
                  <a:pt x="682" y="616"/>
                </a:cubicBezTo>
                <a:cubicBezTo>
                  <a:pt x="681" y="616"/>
                  <a:pt x="680" y="617"/>
                  <a:pt x="680" y="617"/>
                </a:cubicBezTo>
                <a:cubicBezTo>
                  <a:pt x="679" y="617"/>
                  <a:pt x="679" y="616"/>
                  <a:pt x="678" y="616"/>
                </a:cubicBezTo>
                <a:cubicBezTo>
                  <a:pt x="678" y="615"/>
                  <a:pt x="679" y="615"/>
                  <a:pt x="680" y="615"/>
                </a:cubicBezTo>
                <a:close/>
                <a:moveTo>
                  <a:pt x="689" y="614"/>
                </a:moveTo>
                <a:cubicBezTo>
                  <a:pt x="688" y="614"/>
                  <a:pt x="687" y="614"/>
                  <a:pt x="687" y="614"/>
                </a:cubicBezTo>
                <a:cubicBezTo>
                  <a:pt x="687" y="614"/>
                  <a:pt x="688" y="614"/>
                  <a:pt x="688" y="613"/>
                </a:cubicBezTo>
                <a:cubicBezTo>
                  <a:pt x="690" y="613"/>
                  <a:pt x="690" y="612"/>
                  <a:pt x="691" y="612"/>
                </a:cubicBezTo>
                <a:cubicBezTo>
                  <a:pt x="691" y="613"/>
                  <a:pt x="690" y="612"/>
                  <a:pt x="690" y="613"/>
                </a:cubicBezTo>
                <a:cubicBezTo>
                  <a:pt x="689" y="613"/>
                  <a:pt x="688" y="613"/>
                  <a:pt x="689" y="614"/>
                </a:cubicBezTo>
                <a:close/>
                <a:moveTo>
                  <a:pt x="683" y="617"/>
                </a:moveTo>
                <a:cubicBezTo>
                  <a:pt x="683" y="618"/>
                  <a:pt x="682" y="618"/>
                  <a:pt x="681" y="618"/>
                </a:cubicBezTo>
                <a:cubicBezTo>
                  <a:pt x="681" y="617"/>
                  <a:pt x="682" y="617"/>
                  <a:pt x="683" y="617"/>
                </a:cubicBezTo>
                <a:close/>
                <a:moveTo>
                  <a:pt x="700" y="610"/>
                </a:moveTo>
                <a:cubicBezTo>
                  <a:pt x="701" y="611"/>
                  <a:pt x="700" y="611"/>
                  <a:pt x="700" y="611"/>
                </a:cubicBezTo>
                <a:cubicBezTo>
                  <a:pt x="700" y="612"/>
                  <a:pt x="700" y="612"/>
                  <a:pt x="700" y="612"/>
                </a:cubicBezTo>
                <a:cubicBezTo>
                  <a:pt x="699" y="612"/>
                  <a:pt x="699" y="613"/>
                  <a:pt x="698" y="613"/>
                </a:cubicBezTo>
                <a:cubicBezTo>
                  <a:pt x="698" y="613"/>
                  <a:pt x="698" y="613"/>
                  <a:pt x="697" y="613"/>
                </a:cubicBezTo>
                <a:cubicBezTo>
                  <a:pt x="697" y="614"/>
                  <a:pt x="697" y="614"/>
                  <a:pt x="696" y="614"/>
                </a:cubicBezTo>
                <a:cubicBezTo>
                  <a:pt x="696" y="614"/>
                  <a:pt x="696" y="614"/>
                  <a:pt x="696" y="614"/>
                </a:cubicBezTo>
                <a:cubicBezTo>
                  <a:pt x="695" y="614"/>
                  <a:pt x="695" y="615"/>
                  <a:pt x="695" y="615"/>
                </a:cubicBezTo>
                <a:cubicBezTo>
                  <a:pt x="695" y="615"/>
                  <a:pt x="695" y="616"/>
                  <a:pt x="695" y="616"/>
                </a:cubicBezTo>
                <a:cubicBezTo>
                  <a:pt x="694" y="616"/>
                  <a:pt x="694" y="616"/>
                  <a:pt x="693" y="617"/>
                </a:cubicBezTo>
                <a:cubicBezTo>
                  <a:pt x="693" y="617"/>
                  <a:pt x="693" y="617"/>
                  <a:pt x="693" y="617"/>
                </a:cubicBezTo>
                <a:cubicBezTo>
                  <a:pt x="693" y="617"/>
                  <a:pt x="693" y="617"/>
                  <a:pt x="692" y="617"/>
                </a:cubicBezTo>
                <a:cubicBezTo>
                  <a:pt x="692" y="617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1" y="618"/>
                  <a:pt x="691" y="618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0" y="619"/>
                  <a:pt x="690" y="619"/>
                </a:cubicBezTo>
                <a:cubicBezTo>
                  <a:pt x="690" y="619"/>
                  <a:pt x="689" y="619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7" y="621"/>
                  <a:pt x="686" y="622"/>
                  <a:pt x="685" y="623"/>
                </a:cubicBezTo>
                <a:cubicBezTo>
                  <a:pt x="685" y="623"/>
                  <a:pt x="685" y="623"/>
                  <a:pt x="684" y="623"/>
                </a:cubicBezTo>
                <a:cubicBezTo>
                  <a:pt x="683" y="623"/>
                  <a:pt x="684" y="624"/>
                  <a:pt x="683" y="624"/>
                </a:cubicBezTo>
                <a:cubicBezTo>
                  <a:pt x="683" y="624"/>
                  <a:pt x="683" y="625"/>
                  <a:pt x="683" y="625"/>
                </a:cubicBezTo>
                <a:cubicBezTo>
                  <a:pt x="682" y="625"/>
                  <a:pt x="682" y="625"/>
                  <a:pt x="681" y="625"/>
                </a:cubicBezTo>
                <a:cubicBezTo>
                  <a:pt x="681" y="625"/>
                  <a:pt x="681" y="625"/>
                  <a:pt x="681" y="625"/>
                </a:cubicBezTo>
                <a:cubicBezTo>
                  <a:pt x="681" y="625"/>
                  <a:pt x="681" y="626"/>
                  <a:pt x="680" y="626"/>
                </a:cubicBezTo>
                <a:cubicBezTo>
                  <a:pt x="680" y="626"/>
                  <a:pt x="680" y="626"/>
                  <a:pt x="680" y="626"/>
                </a:cubicBezTo>
                <a:cubicBezTo>
                  <a:pt x="679" y="627"/>
                  <a:pt x="679" y="627"/>
                  <a:pt x="678" y="628"/>
                </a:cubicBezTo>
                <a:cubicBezTo>
                  <a:pt x="677" y="628"/>
                  <a:pt x="678" y="627"/>
                  <a:pt x="678" y="626"/>
                </a:cubicBezTo>
                <a:cubicBezTo>
                  <a:pt x="679" y="626"/>
                  <a:pt x="679" y="625"/>
                  <a:pt x="680" y="625"/>
                </a:cubicBezTo>
                <a:cubicBezTo>
                  <a:pt x="680" y="625"/>
                  <a:pt x="680" y="625"/>
                  <a:pt x="680" y="624"/>
                </a:cubicBezTo>
                <a:cubicBezTo>
                  <a:pt x="681" y="624"/>
                  <a:pt x="682" y="624"/>
                  <a:pt x="682" y="624"/>
                </a:cubicBezTo>
                <a:cubicBezTo>
                  <a:pt x="682" y="624"/>
                  <a:pt x="683" y="623"/>
                  <a:pt x="683" y="623"/>
                </a:cubicBezTo>
                <a:cubicBezTo>
                  <a:pt x="684" y="622"/>
                  <a:pt x="684" y="622"/>
                  <a:pt x="685" y="621"/>
                </a:cubicBezTo>
                <a:cubicBezTo>
                  <a:pt x="687" y="621"/>
                  <a:pt x="687" y="620"/>
                  <a:pt x="688" y="620"/>
                </a:cubicBezTo>
                <a:cubicBezTo>
                  <a:pt x="688" y="619"/>
                  <a:pt x="688" y="619"/>
                  <a:pt x="688" y="619"/>
                </a:cubicBezTo>
                <a:cubicBezTo>
                  <a:pt x="688" y="619"/>
                  <a:pt x="688" y="619"/>
                  <a:pt x="689" y="619"/>
                </a:cubicBezTo>
                <a:cubicBezTo>
                  <a:pt x="689" y="619"/>
                  <a:pt x="689" y="618"/>
                  <a:pt x="690" y="618"/>
                </a:cubicBezTo>
                <a:cubicBezTo>
                  <a:pt x="691" y="618"/>
                  <a:pt x="691" y="617"/>
                  <a:pt x="692" y="617"/>
                </a:cubicBezTo>
                <a:cubicBezTo>
                  <a:pt x="693" y="617"/>
                  <a:pt x="692" y="616"/>
                  <a:pt x="692" y="616"/>
                </a:cubicBezTo>
                <a:cubicBezTo>
                  <a:pt x="692" y="616"/>
                  <a:pt x="693" y="616"/>
                  <a:pt x="692" y="615"/>
                </a:cubicBezTo>
                <a:cubicBezTo>
                  <a:pt x="693" y="615"/>
                  <a:pt x="694" y="615"/>
                  <a:pt x="695" y="615"/>
                </a:cubicBezTo>
                <a:cubicBezTo>
                  <a:pt x="695" y="614"/>
                  <a:pt x="693" y="614"/>
                  <a:pt x="694" y="614"/>
                </a:cubicBezTo>
                <a:cubicBezTo>
                  <a:pt x="695" y="614"/>
                  <a:pt x="695" y="613"/>
                  <a:pt x="696" y="613"/>
                </a:cubicBezTo>
                <a:cubicBezTo>
                  <a:pt x="697" y="613"/>
                  <a:pt x="697" y="612"/>
                  <a:pt x="697" y="612"/>
                </a:cubicBezTo>
                <a:cubicBezTo>
                  <a:pt x="698" y="612"/>
                  <a:pt x="699" y="611"/>
                  <a:pt x="700" y="611"/>
                </a:cubicBezTo>
                <a:cubicBezTo>
                  <a:pt x="700" y="610"/>
                  <a:pt x="700" y="610"/>
                  <a:pt x="700" y="609"/>
                </a:cubicBezTo>
                <a:cubicBezTo>
                  <a:pt x="700" y="609"/>
                  <a:pt x="701" y="610"/>
                  <a:pt x="701" y="609"/>
                </a:cubicBezTo>
                <a:cubicBezTo>
                  <a:pt x="701" y="609"/>
                  <a:pt x="701" y="609"/>
                  <a:pt x="702" y="609"/>
                </a:cubicBezTo>
                <a:cubicBezTo>
                  <a:pt x="703" y="609"/>
                  <a:pt x="702" y="607"/>
                  <a:pt x="703" y="608"/>
                </a:cubicBezTo>
                <a:cubicBezTo>
                  <a:pt x="703" y="609"/>
                  <a:pt x="702" y="609"/>
                  <a:pt x="700" y="610"/>
                </a:cubicBezTo>
                <a:close/>
                <a:moveTo>
                  <a:pt x="707" y="605"/>
                </a:moveTo>
                <a:cubicBezTo>
                  <a:pt x="706" y="604"/>
                  <a:pt x="705" y="608"/>
                  <a:pt x="703" y="607"/>
                </a:cubicBezTo>
                <a:cubicBezTo>
                  <a:pt x="703" y="606"/>
                  <a:pt x="704" y="606"/>
                  <a:pt x="705" y="606"/>
                </a:cubicBezTo>
                <a:cubicBezTo>
                  <a:pt x="705" y="605"/>
                  <a:pt x="706" y="605"/>
                  <a:pt x="706" y="605"/>
                </a:cubicBezTo>
                <a:cubicBezTo>
                  <a:pt x="707" y="605"/>
                  <a:pt x="707" y="605"/>
                  <a:pt x="707" y="605"/>
                </a:cubicBezTo>
                <a:cubicBezTo>
                  <a:pt x="707" y="605"/>
                  <a:pt x="707" y="605"/>
                  <a:pt x="707" y="605"/>
                </a:cubicBezTo>
                <a:close/>
                <a:moveTo>
                  <a:pt x="723" y="588"/>
                </a:move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lose/>
                <a:moveTo>
                  <a:pt x="724" y="587"/>
                </a:move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lose/>
                <a:moveTo>
                  <a:pt x="727" y="584"/>
                </a:moveTo>
                <a:cubicBezTo>
                  <a:pt x="727" y="584"/>
                  <a:pt x="726" y="584"/>
                  <a:pt x="726" y="584"/>
                </a:cubicBezTo>
                <a:cubicBezTo>
                  <a:pt x="726" y="584"/>
                  <a:pt x="726" y="583"/>
                  <a:pt x="727" y="583"/>
                </a:cubicBezTo>
                <a:cubicBezTo>
                  <a:pt x="727" y="583"/>
                  <a:pt x="727" y="583"/>
                  <a:pt x="727" y="583"/>
                </a:cubicBezTo>
                <a:lnTo>
                  <a:pt x="727" y="584"/>
                </a:lnTo>
                <a:close/>
                <a:moveTo>
                  <a:pt x="729" y="581"/>
                </a:moveTo>
                <a:cubicBezTo>
                  <a:pt x="729" y="581"/>
                  <a:pt x="729" y="581"/>
                  <a:pt x="729" y="581"/>
                </a:cubicBezTo>
                <a:cubicBezTo>
                  <a:pt x="729" y="581"/>
                  <a:pt x="729" y="581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1"/>
                  <a:pt x="729" y="581"/>
                </a:cubicBezTo>
                <a:close/>
                <a:moveTo>
                  <a:pt x="730" y="580"/>
                </a:move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lose/>
                <a:moveTo>
                  <a:pt x="730" y="579"/>
                </a:move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lose/>
                <a:moveTo>
                  <a:pt x="88" y="594"/>
                </a:moveTo>
                <a:cubicBezTo>
                  <a:pt x="79" y="568"/>
                  <a:pt x="73" y="541"/>
                  <a:pt x="74" y="513"/>
                </a:cubicBezTo>
                <a:cubicBezTo>
                  <a:pt x="74" y="506"/>
                  <a:pt x="75" y="498"/>
                  <a:pt x="76" y="490"/>
                </a:cubicBezTo>
                <a:cubicBezTo>
                  <a:pt x="76" y="488"/>
                  <a:pt x="77" y="487"/>
                  <a:pt x="77" y="485"/>
                </a:cubicBezTo>
                <a:cubicBezTo>
                  <a:pt x="78" y="478"/>
                  <a:pt x="79" y="473"/>
                  <a:pt x="81" y="467"/>
                </a:cubicBezTo>
                <a:cubicBezTo>
                  <a:pt x="84" y="459"/>
                  <a:pt x="88" y="455"/>
                  <a:pt x="88" y="447"/>
                </a:cubicBezTo>
                <a:cubicBezTo>
                  <a:pt x="88" y="443"/>
                  <a:pt x="87" y="439"/>
                  <a:pt x="84" y="435"/>
                </a:cubicBezTo>
                <a:cubicBezTo>
                  <a:pt x="79" y="429"/>
                  <a:pt x="71" y="431"/>
                  <a:pt x="70" y="431"/>
                </a:cubicBezTo>
                <a:cubicBezTo>
                  <a:pt x="71" y="430"/>
                  <a:pt x="72" y="428"/>
                  <a:pt x="73" y="423"/>
                </a:cubicBezTo>
                <a:cubicBezTo>
                  <a:pt x="76" y="401"/>
                  <a:pt x="49" y="399"/>
                  <a:pt x="37" y="411"/>
                </a:cubicBezTo>
                <a:cubicBezTo>
                  <a:pt x="34" y="413"/>
                  <a:pt x="32" y="416"/>
                  <a:pt x="31" y="419"/>
                </a:cubicBezTo>
                <a:cubicBezTo>
                  <a:pt x="30" y="421"/>
                  <a:pt x="30" y="427"/>
                  <a:pt x="31" y="429"/>
                </a:cubicBezTo>
                <a:cubicBezTo>
                  <a:pt x="26" y="426"/>
                  <a:pt x="21" y="429"/>
                  <a:pt x="18" y="431"/>
                </a:cubicBezTo>
                <a:cubicBezTo>
                  <a:pt x="0" y="441"/>
                  <a:pt x="5" y="476"/>
                  <a:pt x="22" y="485"/>
                </a:cubicBezTo>
                <a:cubicBezTo>
                  <a:pt x="53" y="503"/>
                  <a:pt x="67" y="446"/>
                  <a:pt x="36" y="453"/>
                </a:cubicBezTo>
                <a:cubicBezTo>
                  <a:pt x="31" y="454"/>
                  <a:pt x="29" y="460"/>
                  <a:pt x="30" y="466"/>
                </a:cubicBezTo>
                <a:cubicBezTo>
                  <a:pt x="29" y="465"/>
                  <a:pt x="26" y="460"/>
                  <a:pt x="28" y="454"/>
                </a:cubicBezTo>
                <a:cubicBezTo>
                  <a:pt x="30" y="446"/>
                  <a:pt x="38" y="443"/>
                  <a:pt x="45" y="445"/>
                </a:cubicBezTo>
                <a:cubicBezTo>
                  <a:pt x="60" y="448"/>
                  <a:pt x="58" y="463"/>
                  <a:pt x="57" y="475"/>
                </a:cubicBezTo>
                <a:cubicBezTo>
                  <a:pt x="54" y="495"/>
                  <a:pt x="52" y="516"/>
                  <a:pt x="56" y="537"/>
                </a:cubicBezTo>
                <a:cubicBezTo>
                  <a:pt x="60" y="564"/>
                  <a:pt x="70" y="590"/>
                  <a:pt x="83" y="614"/>
                </a:cubicBezTo>
                <a:cubicBezTo>
                  <a:pt x="90" y="627"/>
                  <a:pt x="97" y="641"/>
                  <a:pt x="105" y="653"/>
                </a:cubicBezTo>
                <a:cubicBezTo>
                  <a:pt x="110" y="661"/>
                  <a:pt x="114" y="668"/>
                  <a:pt x="119" y="675"/>
                </a:cubicBezTo>
                <a:cubicBezTo>
                  <a:pt x="125" y="683"/>
                  <a:pt x="130" y="685"/>
                  <a:pt x="136" y="693"/>
                </a:cubicBezTo>
                <a:cubicBezTo>
                  <a:pt x="145" y="700"/>
                  <a:pt x="145" y="700"/>
                  <a:pt x="145" y="700"/>
                </a:cubicBezTo>
                <a:cubicBezTo>
                  <a:pt x="132" y="681"/>
                  <a:pt x="120" y="663"/>
                  <a:pt x="110" y="644"/>
                </a:cubicBezTo>
                <a:cubicBezTo>
                  <a:pt x="101" y="628"/>
                  <a:pt x="94" y="611"/>
                  <a:pt x="88" y="594"/>
                </a:cubicBezTo>
                <a:close/>
                <a:moveTo>
                  <a:pt x="103" y="645"/>
                </a:moveTo>
                <a:cubicBezTo>
                  <a:pt x="102" y="645"/>
                  <a:pt x="102" y="645"/>
                  <a:pt x="102" y="645"/>
                </a:cubicBezTo>
                <a:cubicBezTo>
                  <a:pt x="102" y="645"/>
                  <a:pt x="102" y="645"/>
                  <a:pt x="102" y="645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3"/>
                  <a:pt x="101" y="643"/>
                </a:cubicBezTo>
                <a:cubicBezTo>
                  <a:pt x="101" y="643"/>
                  <a:pt x="101" y="642"/>
                  <a:pt x="101" y="642"/>
                </a:cubicBezTo>
                <a:cubicBezTo>
                  <a:pt x="101" y="642"/>
                  <a:pt x="101" y="642"/>
                  <a:pt x="100" y="641"/>
                </a:cubicBezTo>
                <a:cubicBezTo>
                  <a:pt x="100" y="641"/>
                  <a:pt x="100" y="640"/>
                  <a:pt x="100" y="640"/>
                </a:cubicBezTo>
                <a:cubicBezTo>
                  <a:pt x="100" y="640"/>
                  <a:pt x="100" y="640"/>
                  <a:pt x="99" y="639"/>
                </a:cubicBezTo>
                <a:cubicBezTo>
                  <a:pt x="99" y="639"/>
                  <a:pt x="99" y="638"/>
                  <a:pt x="99" y="638"/>
                </a:cubicBezTo>
                <a:cubicBezTo>
                  <a:pt x="99" y="638"/>
                  <a:pt x="99" y="638"/>
                  <a:pt x="99" y="638"/>
                </a:cubicBezTo>
                <a:cubicBezTo>
                  <a:pt x="99" y="637"/>
                  <a:pt x="98" y="637"/>
                  <a:pt x="98" y="637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7" y="635"/>
                  <a:pt x="97" y="635"/>
                  <a:pt x="97" y="634"/>
                </a:cubicBezTo>
                <a:cubicBezTo>
                  <a:pt x="97" y="634"/>
                  <a:pt x="97" y="634"/>
                  <a:pt x="97" y="633"/>
                </a:cubicBezTo>
                <a:cubicBezTo>
                  <a:pt x="97" y="633"/>
                  <a:pt x="97" y="632"/>
                  <a:pt x="96" y="632"/>
                </a:cubicBezTo>
                <a:cubicBezTo>
                  <a:pt x="96" y="632"/>
                  <a:pt x="96" y="632"/>
                  <a:pt x="96" y="631"/>
                </a:cubicBezTo>
                <a:cubicBezTo>
                  <a:pt x="96" y="631"/>
                  <a:pt x="96" y="630"/>
                  <a:pt x="95" y="630"/>
                </a:cubicBezTo>
                <a:cubicBezTo>
                  <a:pt x="95" y="630"/>
                  <a:pt x="95" y="630"/>
                  <a:pt x="95" y="629"/>
                </a:cubicBezTo>
                <a:cubicBezTo>
                  <a:pt x="94" y="629"/>
                  <a:pt x="94" y="628"/>
                  <a:pt x="94" y="628"/>
                </a:cubicBezTo>
                <a:cubicBezTo>
                  <a:pt x="94" y="628"/>
                  <a:pt x="94" y="627"/>
                  <a:pt x="94" y="627"/>
                </a:cubicBezTo>
                <a:cubicBezTo>
                  <a:pt x="93" y="626"/>
                  <a:pt x="93" y="626"/>
                  <a:pt x="93" y="625"/>
                </a:cubicBezTo>
                <a:cubicBezTo>
                  <a:pt x="93" y="625"/>
                  <a:pt x="93" y="625"/>
                  <a:pt x="93" y="624"/>
                </a:cubicBezTo>
                <a:cubicBezTo>
                  <a:pt x="93" y="624"/>
                  <a:pt x="93" y="623"/>
                  <a:pt x="93" y="623"/>
                </a:cubicBezTo>
                <a:cubicBezTo>
                  <a:pt x="93" y="623"/>
                  <a:pt x="93" y="623"/>
                  <a:pt x="92" y="622"/>
                </a:cubicBezTo>
                <a:cubicBezTo>
                  <a:pt x="92" y="622"/>
                  <a:pt x="92" y="622"/>
                  <a:pt x="92" y="622"/>
                </a:cubicBezTo>
                <a:cubicBezTo>
                  <a:pt x="92" y="621"/>
                  <a:pt x="92" y="621"/>
                  <a:pt x="92" y="620"/>
                </a:cubicBezTo>
                <a:cubicBezTo>
                  <a:pt x="92" y="620"/>
                  <a:pt x="92" y="620"/>
                  <a:pt x="92" y="620"/>
                </a:cubicBezTo>
                <a:cubicBezTo>
                  <a:pt x="92" y="620"/>
                  <a:pt x="91" y="620"/>
                  <a:pt x="91" y="619"/>
                </a:cubicBezTo>
                <a:cubicBezTo>
                  <a:pt x="91" y="618"/>
                  <a:pt x="91" y="619"/>
                  <a:pt x="91" y="618"/>
                </a:cubicBezTo>
                <a:cubicBezTo>
                  <a:pt x="91" y="618"/>
                  <a:pt x="92" y="618"/>
                  <a:pt x="92" y="619"/>
                </a:cubicBezTo>
                <a:cubicBezTo>
                  <a:pt x="92" y="619"/>
                  <a:pt x="93" y="620"/>
                  <a:pt x="92" y="620"/>
                </a:cubicBezTo>
                <a:cubicBezTo>
                  <a:pt x="93" y="620"/>
                  <a:pt x="93" y="621"/>
                  <a:pt x="93" y="621"/>
                </a:cubicBezTo>
                <a:cubicBezTo>
                  <a:pt x="93" y="621"/>
                  <a:pt x="93" y="622"/>
                  <a:pt x="93" y="622"/>
                </a:cubicBezTo>
                <a:cubicBezTo>
                  <a:pt x="93" y="622"/>
                  <a:pt x="93" y="622"/>
                  <a:pt x="93" y="622"/>
                </a:cubicBezTo>
                <a:cubicBezTo>
                  <a:pt x="93" y="623"/>
                  <a:pt x="93" y="623"/>
                  <a:pt x="93" y="623"/>
                </a:cubicBezTo>
                <a:cubicBezTo>
                  <a:pt x="94" y="623"/>
                  <a:pt x="94" y="623"/>
                  <a:pt x="94" y="623"/>
                </a:cubicBezTo>
                <a:cubicBezTo>
                  <a:pt x="94" y="623"/>
                  <a:pt x="94" y="623"/>
                  <a:pt x="94" y="624"/>
                </a:cubicBezTo>
                <a:cubicBezTo>
                  <a:pt x="94" y="624"/>
                  <a:pt x="94" y="624"/>
                  <a:pt x="94" y="624"/>
                </a:cubicBezTo>
                <a:cubicBezTo>
                  <a:pt x="94" y="624"/>
                  <a:pt x="94" y="624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6"/>
                  <a:pt x="95" y="626"/>
                  <a:pt x="95" y="626"/>
                </a:cubicBezTo>
                <a:cubicBezTo>
                  <a:pt x="95" y="626"/>
                  <a:pt x="95" y="626"/>
                  <a:pt x="95" y="627"/>
                </a:cubicBezTo>
                <a:cubicBezTo>
                  <a:pt x="95" y="627"/>
                  <a:pt x="96" y="627"/>
                  <a:pt x="96" y="627"/>
                </a:cubicBezTo>
                <a:cubicBezTo>
                  <a:pt x="96" y="628"/>
                  <a:pt x="95" y="628"/>
                  <a:pt x="96" y="628"/>
                </a:cubicBezTo>
                <a:cubicBezTo>
                  <a:pt x="96" y="628"/>
                  <a:pt x="96" y="628"/>
                  <a:pt x="96" y="628"/>
                </a:cubicBezTo>
                <a:cubicBezTo>
                  <a:pt x="96" y="629"/>
                  <a:pt x="96" y="629"/>
                  <a:pt x="96" y="629"/>
                </a:cubicBezTo>
                <a:cubicBezTo>
                  <a:pt x="96" y="629"/>
                  <a:pt x="96" y="629"/>
                  <a:pt x="96" y="630"/>
                </a:cubicBezTo>
                <a:cubicBezTo>
                  <a:pt x="96" y="630"/>
                  <a:pt x="96" y="630"/>
                  <a:pt x="96" y="631"/>
                </a:cubicBezTo>
                <a:cubicBezTo>
                  <a:pt x="96" y="631"/>
                  <a:pt x="97" y="632"/>
                  <a:pt x="97" y="631"/>
                </a:cubicBezTo>
                <a:cubicBezTo>
                  <a:pt x="97" y="631"/>
                  <a:pt x="97" y="631"/>
                  <a:pt x="97" y="631"/>
                </a:cubicBezTo>
                <a:cubicBezTo>
                  <a:pt x="97" y="630"/>
                  <a:pt x="97" y="630"/>
                  <a:pt x="97" y="631"/>
                </a:cubicBezTo>
                <a:cubicBezTo>
                  <a:pt x="97" y="630"/>
                  <a:pt x="97" y="630"/>
                  <a:pt x="97" y="630"/>
                </a:cubicBezTo>
                <a:cubicBezTo>
                  <a:pt x="97" y="630"/>
                  <a:pt x="97" y="631"/>
                  <a:pt x="97" y="631"/>
                </a:cubicBezTo>
                <a:cubicBezTo>
                  <a:pt x="98" y="631"/>
                  <a:pt x="98" y="631"/>
                  <a:pt x="98" y="632"/>
                </a:cubicBezTo>
                <a:cubicBezTo>
                  <a:pt x="98" y="632"/>
                  <a:pt x="98" y="632"/>
                  <a:pt x="98" y="632"/>
                </a:cubicBezTo>
                <a:cubicBezTo>
                  <a:pt x="98" y="632"/>
                  <a:pt x="98" y="632"/>
                  <a:pt x="98" y="633"/>
                </a:cubicBezTo>
                <a:cubicBezTo>
                  <a:pt x="97" y="633"/>
                  <a:pt x="98" y="633"/>
                  <a:pt x="98" y="633"/>
                </a:cubicBezTo>
                <a:cubicBezTo>
                  <a:pt x="98" y="633"/>
                  <a:pt x="98" y="634"/>
                  <a:pt x="98" y="634"/>
                </a:cubicBezTo>
                <a:cubicBezTo>
                  <a:pt x="98" y="634"/>
                  <a:pt x="98" y="635"/>
                  <a:pt x="98" y="635"/>
                </a:cubicBezTo>
                <a:cubicBezTo>
                  <a:pt x="98" y="635"/>
                  <a:pt x="99" y="636"/>
                  <a:pt x="99" y="636"/>
                </a:cubicBezTo>
                <a:cubicBezTo>
                  <a:pt x="99" y="636"/>
                  <a:pt x="99" y="637"/>
                  <a:pt x="99" y="637"/>
                </a:cubicBezTo>
                <a:cubicBezTo>
                  <a:pt x="99" y="637"/>
                  <a:pt x="99" y="637"/>
                  <a:pt x="100" y="638"/>
                </a:cubicBezTo>
                <a:cubicBezTo>
                  <a:pt x="100" y="638"/>
                  <a:pt x="100" y="639"/>
                  <a:pt x="100" y="639"/>
                </a:cubicBezTo>
                <a:cubicBezTo>
                  <a:pt x="100" y="639"/>
                  <a:pt x="101" y="640"/>
                  <a:pt x="101" y="640"/>
                </a:cubicBezTo>
                <a:cubicBezTo>
                  <a:pt x="101" y="640"/>
                  <a:pt x="101" y="641"/>
                  <a:pt x="101" y="641"/>
                </a:cubicBezTo>
                <a:cubicBezTo>
                  <a:pt x="101" y="641"/>
                  <a:pt x="101" y="642"/>
                  <a:pt x="102" y="642"/>
                </a:cubicBezTo>
                <a:cubicBezTo>
                  <a:pt x="102" y="642"/>
                  <a:pt x="102" y="643"/>
                  <a:pt x="102" y="643"/>
                </a:cubicBezTo>
                <a:cubicBezTo>
                  <a:pt x="102" y="643"/>
                  <a:pt x="102" y="644"/>
                  <a:pt x="102" y="644"/>
                </a:cubicBezTo>
                <a:cubicBezTo>
                  <a:pt x="102" y="644"/>
                  <a:pt x="103" y="644"/>
                  <a:pt x="103" y="645"/>
                </a:cubicBezTo>
                <a:cubicBezTo>
                  <a:pt x="103" y="645"/>
                  <a:pt x="103" y="645"/>
                  <a:pt x="103" y="645"/>
                </a:cubicBezTo>
                <a:cubicBezTo>
                  <a:pt x="103" y="645"/>
                  <a:pt x="103" y="646"/>
                  <a:pt x="103" y="645"/>
                </a:cubicBezTo>
                <a:close/>
                <a:moveTo>
                  <a:pt x="105" y="650"/>
                </a:moveTo>
                <a:cubicBezTo>
                  <a:pt x="105" y="650"/>
                  <a:pt x="104" y="650"/>
                  <a:pt x="104" y="650"/>
                </a:cubicBezTo>
                <a:cubicBezTo>
                  <a:pt x="104" y="649"/>
                  <a:pt x="104" y="648"/>
                  <a:pt x="104" y="648"/>
                </a:cubicBezTo>
                <a:cubicBezTo>
                  <a:pt x="104" y="647"/>
                  <a:pt x="103" y="647"/>
                  <a:pt x="103" y="646"/>
                </a:cubicBezTo>
                <a:cubicBezTo>
                  <a:pt x="103" y="646"/>
                  <a:pt x="104" y="646"/>
                  <a:pt x="104" y="646"/>
                </a:cubicBezTo>
                <a:cubicBezTo>
                  <a:pt x="104" y="647"/>
                  <a:pt x="104" y="648"/>
                  <a:pt x="105" y="648"/>
                </a:cubicBezTo>
                <a:cubicBezTo>
                  <a:pt x="105" y="649"/>
                  <a:pt x="105" y="649"/>
                  <a:pt x="105" y="649"/>
                </a:cubicBezTo>
                <a:cubicBezTo>
                  <a:pt x="105" y="650"/>
                  <a:pt x="106" y="650"/>
                  <a:pt x="106" y="651"/>
                </a:cubicBezTo>
                <a:cubicBezTo>
                  <a:pt x="105" y="651"/>
                  <a:pt x="105" y="650"/>
                  <a:pt x="105" y="650"/>
                </a:cubicBezTo>
                <a:close/>
                <a:moveTo>
                  <a:pt x="109" y="656"/>
                </a:moveTo>
                <a:cubicBezTo>
                  <a:pt x="108" y="656"/>
                  <a:pt x="108" y="655"/>
                  <a:pt x="107" y="654"/>
                </a:cubicBezTo>
                <a:cubicBezTo>
                  <a:pt x="107" y="654"/>
                  <a:pt x="106" y="653"/>
                  <a:pt x="107" y="653"/>
                </a:cubicBezTo>
                <a:cubicBezTo>
                  <a:pt x="107" y="653"/>
                  <a:pt x="107" y="653"/>
                  <a:pt x="107" y="653"/>
                </a:cubicBezTo>
                <a:cubicBezTo>
                  <a:pt x="108" y="654"/>
                  <a:pt x="109" y="655"/>
                  <a:pt x="109" y="656"/>
                </a:cubicBezTo>
                <a:close/>
                <a:moveTo>
                  <a:pt x="124" y="674"/>
                </a:moveTo>
                <a:cubicBezTo>
                  <a:pt x="124" y="675"/>
                  <a:pt x="124" y="675"/>
                  <a:pt x="124" y="675"/>
                </a:cubicBezTo>
                <a:cubicBezTo>
                  <a:pt x="125" y="676"/>
                  <a:pt x="125" y="676"/>
                  <a:pt x="125" y="676"/>
                </a:cubicBezTo>
                <a:cubicBezTo>
                  <a:pt x="126" y="676"/>
                  <a:pt x="126" y="677"/>
                  <a:pt x="126" y="677"/>
                </a:cubicBezTo>
                <a:cubicBezTo>
                  <a:pt x="126" y="677"/>
                  <a:pt x="126" y="677"/>
                  <a:pt x="126" y="677"/>
                </a:cubicBezTo>
                <a:cubicBezTo>
                  <a:pt x="127" y="677"/>
                  <a:pt x="127" y="678"/>
                  <a:pt x="127" y="677"/>
                </a:cubicBezTo>
                <a:cubicBezTo>
                  <a:pt x="127" y="678"/>
                  <a:pt x="127" y="678"/>
                  <a:pt x="128" y="679"/>
                </a:cubicBezTo>
                <a:cubicBezTo>
                  <a:pt x="129" y="680"/>
                  <a:pt x="130" y="681"/>
                  <a:pt x="130" y="682"/>
                </a:cubicBezTo>
                <a:cubicBezTo>
                  <a:pt x="131" y="683"/>
                  <a:pt x="131" y="683"/>
                  <a:pt x="131" y="683"/>
                </a:cubicBezTo>
                <a:cubicBezTo>
                  <a:pt x="131" y="682"/>
                  <a:pt x="130" y="682"/>
                  <a:pt x="130" y="682"/>
                </a:cubicBezTo>
                <a:cubicBezTo>
                  <a:pt x="131" y="682"/>
                  <a:pt x="131" y="682"/>
                  <a:pt x="131" y="682"/>
                </a:cubicBezTo>
                <a:cubicBezTo>
                  <a:pt x="131" y="683"/>
                  <a:pt x="131" y="683"/>
                  <a:pt x="132" y="683"/>
                </a:cubicBezTo>
                <a:cubicBezTo>
                  <a:pt x="132" y="684"/>
                  <a:pt x="132" y="684"/>
                  <a:pt x="132" y="684"/>
                </a:cubicBezTo>
                <a:cubicBezTo>
                  <a:pt x="133" y="685"/>
                  <a:pt x="133" y="685"/>
                  <a:pt x="133" y="685"/>
                </a:cubicBezTo>
                <a:cubicBezTo>
                  <a:pt x="133" y="685"/>
                  <a:pt x="133" y="686"/>
                  <a:pt x="134" y="686"/>
                </a:cubicBezTo>
                <a:cubicBezTo>
                  <a:pt x="134" y="686"/>
                  <a:pt x="135" y="687"/>
                  <a:pt x="135" y="687"/>
                </a:cubicBezTo>
                <a:cubicBezTo>
                  <a:pt x="136" y="688"/>
                  <a:pt x="136" y="688"/>
                  <a:pt x="137" y="689"/>
                </a:cubicBezTo>
                <a:cubicBezTo>
                  <a:pt x="137" y="689"/>
                  <a:pt x="138" y="690"/>
                  <a:pt x="138" y="691"/>
                </a:cubicBezTo>
                <a:cubicBezTo>
                  <a:pt x="138" y="691"/>
                  <a:pt x="139" y="692"/>
                  <a:pt x="139" y="692"/>
                </a:cubicBezTo>
                <a:cubicBezTo>
                  <a:pt x="138" y="691"/>
                  <a:pt x="138" y="690"/>
                  <a:pt x="137" y="690"/>
                </a:cubicBezTo>
                <a:cubicBezTo>
                  <a:pt x="136" y="689"/>
                  <a:pt x="136" y="688"/>
                  <a:pt x="135" y="688"/>
                </a:cubicBezTo>
                <a:cubicBezTo>
                  <a:pt x="135" y="687"/>
                  <a:pt x="134" y="687"/>
                  <a:pt x="133" y="686"/>
                </a:cubicBezTo>
                <a:cubicBezTo>
                  <a:pt x="133" y="686"/>
                  <a:pt x="133" y="685"/>
                  <a:pt x="132" y="685"/>
                </a:cubicBezTo>
                <a:cubicBezTo>
                  <a:pt x="132" y="685"/>
                  <a:pt x="132" y="684"/>
                  <a:pt x="131" y="684"/>
                </a:cubicBezTo>
                <a:cubicBezTo>
                  <a:pt x="131" y="684"/>
                  <a:pt x="131" y="684"/>
                  <a:pt x="131" y="683"/>
                </a:cubicBezTo>
                <a:cubicBezTo>
                  <a:pt x="130" y="683"/>
                  <a:pt x="130" y="683"/>
                  <a:pt x="130" y="682"/>
                </a:cubicBezTo>
                <a:cubicBezTo>
                  <a:pt x="129" y="682"/>
                  <a:pt x="129" y="681"/>
                  <a:pt x="129" y="681"/>
                </a:cubicBezTo>
                <a:cubicBezTo>
                  <a:pt x="127" y="679"/>
                  <a:pt x="127" y="679"/>
                  <a:pt x="127" y="679"/>
                </a:cubicBezTo>
                <a:cubicBezTo>
                  <a:pt x="127" y="679"/>
                  <a:pt x="126" y="678"/>
                  <a:pt x="126" y="678"/>
                </a:cubicBezTo>
                <a:cubicBezTo>
                  <a:pt x="126" y="679"/>
                  <a:pt x="126" y="678"/>
                  <a:pt x="126" y="678"/>
                </a:cubicBezTo>
                <a:cubicBezTo>
                  <a:pt x="126" y="677"/>
                  <a:pt x="125" y="677"/>
                  <a:pt x="125" y="677"/>
                </a:cubicBezTo>
                <a:cubicBezTo>
                  <a:pt x="125" y="677"/>
                  <a:pt x="125" y="676"/>
                  <a:pt x="125" y="676"/>
                </a:cubicBezTo>
                <a:cubicBezTo>
                  <a:pt x="125" y="676"/>
                  <a:pt x="124" y="676"/>
                  <a:pt x="124" y="676"/>
                </a:cubicBezTo>
                <a:cubicBezTo>
                  <a:pt x="124" y="675"/>
                  <a:pt x="124" y="675"/>
                  <a:pt x="123" y="674"/>
                </a:cubicBezTo>
                <a:cubicBezTo>
                  <a:pt x="123" y="674"/>
                  <a:pt x="123" y="674"/>
                  <a:pt x="124" y="674"/>
                </a:cubicBezTo>
                <a:close/>
                <a:moveTo>
                  <a:pt x="116" y="664"/>
                </a:moveTo>
                <a:cubicBezTo>
                  <a:pt x="116" y="664"/>
                  <a:pt x="117" y="664"/>
                  <a:pt x="117" y="664"/>
                </a:cubicBezTo>
                <a:cubicBezTo>
                  <a:pt x="117" y="665"/>
                  <a:pt x="119" y="666"/>
                  <a:pt x="118" y="667"/>
                </a:cubicBezTo>
                <a:cubicBezTo>
                  <a:pt x="117" y="667"/>
                  <a:pt x="117" y="666"/>
                  <a:pt x="117" y="666"/>
                </a:cubicBezTo>
                <a:cubicBezTo>
                  <a:pt x="117" y="665"/>
                  <a:pt x="116" y="665"/>
                  <a:pt x="116" y="664"/>
                </a:cubicBezTo>
                <a:close/>
                <a:moveTo>
                  <a:pt x="113" y="658"/>
                </a:moveTo>
                <a:cubicBezTo>
                  <a:pt x="113" y="659"/>
                  <a:pt x="114" y="659"/>
                  <a:pt x="114" y="660"/>
                </a:cubicBezTo>
                <a:cubicBezTo>
                  <a:pt x="114" y="660"/>
                  <a:pt x="114" y="661"/>
                  <a:pt x="114" y="661"/>
                </a:cubicBezTo>
                <a:cubicBezTo>
                  <a:pt x="115" y="662"/>
                  <a:pt x="115" y="662"/>
                  <a:pt x="116" y="663"/>
                </a:cubicBezTo>
                <a:cubicBezTo>
                  <a:pt x="115" y="663"/>
                  <a:pt x="115" y="662"/>
                  <a:pt x="114" y="662"/>
                </a:cubicBezTo>
                <a:cubicBezTo>
                  <a:pt x="114" y="662"/>
                  <a:pt x="114" y="662"/>
                  <a:pt x="114" y="662"/>
                </a:cubicBezTo>
                <a:cubicBezTo>
                  <a:pt x="113" y="661"/>
                  <a:pt x="113" y="660"/>
                  <a:pt x="113" y="660"/>
                </a:cubicBezTo>
                <a:cubicBezTo>
                  <a:pt x="113" y="659"/>
                  <a:pt x="112" y="659"/>
                  <a:pt x="112" y="658"/>
                </a:cubicBezTo>
                <a:cubicBezTo>
                  <a:pt x="113" y="658"/>
                  <a:pt x="113" y="658"/>
                  <a:pt x="113" y="658"/>
                </a:cubicBezTo>
                <a:close/>
                <a:moveTo>
                  <a:pt x="114" y="663"/>
                </a:moveTo>
                <a:cubicBezTo>
                  <a:pt x="114" y="664"/>
                  <a:pt x="114" y="664"/>
                  <a:pt x="114" y="664"/>
                </a:cubicBezTo>
                <a:cubicBezTo>
                  <a:pt x="114" y="665"/>
                  <a:pt x="115" y="665"/>
                  <a:pt x="115" y="665"/>
                </a:cubicBezTo>
                <a:cubicBezTo>
                  <a:pt x="115" y="665"/>
                  <a:pt x="115" y="666"/>
                  <a:pt x="116" y="667"/>
                </a:cubicBezTo>
                <a:cubicBezTo>
                  <a:pt x="116" y="666"/>
                  <a:pt x="116" y="666"/>
                  <a:pt x="116" y="666"/>
                </a:cubicBezTo>
                <a:cubicBezTo>
                  <a:pt x="116" y="666"/>
                  <a:pt x="116" y="667"/>
                  <a:pt x="117" y="667"/>
                </a:cubicBezTo>
                <a:cubicBezTo>
                  <a:pt x="117" y="667"/>
                  <a:pt x="117" y="668"/>
                  <a:pt x="118" y="668"/>
                </a:cubicBezTo>
                <a:cubicBezTo>
                  <a:pt x="119" y="669"/>
                  <a:pt x="119" y="671"/>
                  <a:pt x="120" y="672"/>
                </a:cubicBezTo>
                <a:cubicBezTo>
                  <a:pt x="120" y="672"/>
                  <a:pt x="120" y="673"/>
                  <a:pt x="120" y="672"/>
                </a:cubicBezTo>
                <a:cubicBezTo>
                  <a:pt x="120" y="672"/>
                  <a:pt x="120" y="672"/>
                  <a:pt x="120" y="671"/>
                </a:cubicBezTo>
                <a:cubicBezTo>
                  <a:pt x="120" y="671"/>
                  <a:pt x="120" y="672"/>
                  <a:pt x="120" y="672"/>
                </a:cubicBezTo>
                <a:cubicBezTo>
                  <a:pt x="121" y="672"/>
                  <a:pt x="121" y="672"/>
                  <a:pt x="121" y="673"/>
                </a:cubicBezTo>
                <a:cubicBezTo>
                  <a:pt x="121" y="673"/>
                  <a:pt x="121" y="674"/>
                  <a:pt x="122" y="674"/>
                </a:cubicBezTo>
                <a:cubicBezTo>
                  <a:pt x="122" y="674"/>
                  <a:pt x="122" y="675"/>
                  <a:pt x="122" y="675"/>
                </a:cubicBezTo>
                <a:cubicBezTo>
                  <a:pt x="123" y="675"/>
                  <a:pt x="123" y="676"/>
                  <a:pt x="123" y="676"/>
                </a:cubicBezTo>
                <a:cubicBezTo>
                  <a:pt x="123" y="676"/>
                  <a:pt x="124" y="677"/>
                  <a:pt x="124" y="677"/>
                </a:cubicBezTo>
                <a:cubicBezTo>
                  <a:pt x="125" y="678"/>
                  <a:pt x="125" y="678"/>
                  <a:pt x="126" y="679"/>
                </a:cubicBezTo>
                <a:cubicBezTo>
                  <a:pt x="126" y="680"/>
                  <a:pt x="127" y="680"/>
                  <a:pt x="126" y="680"/>
                </a:cubicBezTo>
                <a:cubicBezTo>
                  <a:pt x="125" y="679"/>
                  <a:pt x="125" y="679"/>
                  <a:pt x="124" y="678"/>
                </a:cubicBezTo>
                <a:cubicBezTo>
                  <a:pt x="124" y="677"/>
                  <a:pt x="123" y="677"/>
                  <a:pt x="123" y="676"/>
                </a:cubicBezTo>
                <a:cubicBezTo>
                  <a:pt x="122" y="676"/>
                  <a:pt x="122" y="675"/>
                  <a:pt x="122" y="675"/>
                </a:cubicBezTo>
                <a:cubicBezTo>
                  <a:pt x="121" y="674"/>
                  <a:pt x="121" y="674"/>
                  <a:pt x="121" y="673"/>
                </a:cubicBezTo>
                <a:cubicBezTo>
                  <a:pt x="121" y="674"/>
                  <a:pt x="120" y="673"/>
                  <a:pt x="120" y="673"/>
                </a:cubicBezTo>
                <a:cubicBezTo>
                  <a:pt x="120" y="672"/>
                  <a:pt x="119" y="672"/>
                  <a:pt x="119" y="672"/>
                </a:cubicBezTo>
                <a:cubicBezTo>
                  <a:pt x="119" y="671"/>
                  <a:pt x="119" y="671"/>
                  <a:pt x="118" y="670"/>
                </a:cubicBezTo>
                <a:cubicBezTo>
                  <a:pt x="117" y="668"/>
                  <a:pt x="117" y="668"/>
                  <a:pt x="117" y="668"/>
                </a:cubicBezTo>
                <a:cubicBezTo>
                  <a:pt x="116" y="668"/>
                  <a:pt x="116" y="667"/>
                  <a:pt x="116" y="667"/>
                </a:cubicBezTo>
                <a:cubicBezTo>
                  <a:pt x="116" y="668"/>
                  <a:pt x="116" y="667"/>
                  <a:pt x="115" y="667"/>
                </a:cubicBezTo>
                <a:cubicBezTo>
                  <a:pt x="115" y="667"/>
                  <a:pt x="115" y="666"/>
                  <a:pt x="115" y="666"/>
                </a:cubicBezTo>
                <a:cubicBezTo>
                  <a:pt x="115" y="666"/>
                  <a:pt x="115" y="665"/>
                  <a:pt x="115" y="665"/>
                </a:cubicBezTo>
                <a:cubicBezTo>
                  <a:pt x="114" y="665"/>
                  <a:pt x="114" y="665"/>
                  <a:pt x="114" y="665"/>
                </a:cubicBezTo>
                <a:cubicBezTo>
                  <a:pt x="114" y="664"/>
                  <a:pt x="114" y="664"/>
                  <a:pt x="113" y="663"/>
                </a:cubicBezTo>
                <a:cubicBezTo>
                  <a:pt x="113" y="663"/>
                  <a:pt x="112" y="663"/>
                  <a:pt x="112" y="662"/>
                </a:cubicBezTo>
                <a:cubicBezTo>
                  <a:pt x="112" y="662"/>
                  <a:pt x="111" y="661"/>
                  <a:pt x="111" y="661"/>
                </a:cubicBezTo>
                <a:cubicBezTo>
                  <a:pt x="111" y="661"/>
                  <a:pt x="111" y="660"/>
                  <a:pt x="111" y="660"/>
                </a:cubicBezTo>
                <a:cubicBezTo>
                  <a:pt x="112" y="660"/>
                  <a:pt x="112" y="661"/>
                  <a:pt x="112" y="662"/>
                </a:cubicBezTo>
                <a:cubicBezTo>
                  <a:pt x="113" y="662"/>
                  <a:pt x="113" y="663"/>
                  <a:pt x="114" y="663"/>
                </a:cubicBezTo>
                <a:close/>
                <a:moveTo>
                  <a:pt x="110" y="654"/>
                </a:moveTo>
                <a:cubicBezTo>
                  <a:pt x="111" y="654"/>
                  <a:pt x="111" y="655"/>
                  <a:pt x="111" y="655"/>
                </a:cubicBezTo>
                <a:cubicBezTo>
                  <a:pt x="111" y="655"/>
                  <a:pt x="111" y="656"/>
                  <a:pt x="111" y="656"/>
                </a:cubicBezTo>
                <a:cubicBezTo>
                  <a:pt x="112" y="656"/>
                  <a:pt x="112" y="656"/>
                  <a:pt x="112" y="657"/>
                </a:cubicBezTo>
                <a:cubicBezTo>
                  <a:pt x="112" y="657"/>
                  <a:pt x="112" y="657"/>
                  <a:pt x="112" y="657"/>
                </a:cubicBezTo>
                <a:cubicBezTo>
                  <a:pt x="112" y="657"/>
                  <a:pt x="112" y="658"/>
                  <a:pt x="112" y="658"/>
                </a:cubicBezTo>
                <a:cubicBezTo>
                  <a:pt x="111" y="658"/>
                  <a:pt x="111" y="657"/>
                  <a:pt x="111" y="657"/>
                </a:cubicBezTo>
                <a:cubicBezTo>
                  <a:pt x="111" y="657"/>
                  <a:pt x="111" y="657"/>
                  <a:pt x="111" y="657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5"/>
                  <a:pt x="110" y="655"/>
                </a:cubicBezTo>
                <a:cubicBezTo>
                  <a:pt x="110" y="655"/>
                  <a:pt x="110" y="655"/>
                  <a:pt x="110" y="654"/>
                </a:cubicBezTo>
                <a:cubicBezTo>
                  <a:pt x="110" y="654"/>
                  <a:pt x="110" y="654"/>
                  <a:pt x="109" y="654"/>
                </a:cubicBezTo>
                <a:cubicBezTo>
                  <a:pt x="109" y="653"/>
                  <a:pt x="109" y="653"/>
                  <a:pt x="109" y="652"/>
                </a:cubicBezTo>
                <a:cubicBezTo>
                  <a:pt x="109" y="652"/>
                  <a:pt x="108" y="652"/>
                  <a:pt x="108" y="652"/>
                </a:cubicBezTo>
                <a:cubicBezTo>
                  <a:pt x="108" y="651"/>
                  <a:pt x="108" y="651"/>
                  <a:pt x="108" y="651"/>
                </a:cubicBezTo>
                <a:cubicBezTo>
                  <a:pt x="108" y="650"/>
                  <a:pt x="108" y="650"/>
                  <a:pt x="108" y="650"/>
                </a:cubicBezTo>
                <a:cubicBezTo>
                  <a:pt x="107" y="650"/>
                  <a:pt x="107" y="649"/>
                  <a:pt x="107" y="649"/>
                </a:cubicBezTo>
                <a:cubicBezTo>
                  <a:pt x="107" y="649"/>
                  <a:pt x="107" y="649"/>
                  <a:pt x="107" y="649"/>
                </a:cubicBezTo>
                <a:cubicBezTo>
                  <a:pt x="107" y="649"/>
                  <a:pt x="106" y="648"/>
                  <a:pt x="106" y="648"/>
                </a:cubicBezTo>
                <a:cubicBezTo>
                  <a:pt x="106" y="648"/>
                  <a:pt x="106" y="647"/>
                  <a:pt x="106" y="647"/>
                </a:cubicBezTo>
                <a:cubicBezTo>
                  <a:pt x="106" y="646"/>
                  <a:pt x="105" y="646"/>
                  <a:pt x="105" y="646"/>
                </a:cubicBezTo>
                <a:cubicBezTo>
                  <a:pt x="105" y="645"/>
                  <a:pt x="105" y="645"/>
                  <a:pt x="105" y="645"/>
                </a:cubicBezTo>
                <a:cubicBezTo>
                  <a:pt x="104" y="645"/>
                  <a:pt x="104" y="644"/>
                  <a:pt x="104" y="644"/>
                </a:cubicBezTo>
                <a:cubicBezTo>
                  <a:pt x="104" y="643"/>
                  <a:pt x="104" y="643"/>
                  <a:pt x="104" y="643"/>
                </a:cubicBezTo>
                <a:cubicBezTo>
                  <a:pt x="103" y="643"/>
                  <a:pt x="103" y="642"/>
                  <a:pt x="103" y="642"/>
                </a:cubicBezTo>
                <a:cubicBezTo>
                  <a:pt x="103" y="642"/>
                  <a:pt x="102" y="641"/>
                  <a:pt x="102" y="641"/>
                </a:cubicBezTo>
                <a:cubicBezTo>
                  <a:pt x="102" y="640"/>
                  <a:pt x="102" y="640"/>
                  <a:pt x="102" y="640"/>
                </a:cubicBezTo>
                <a:cubicBezTo>
                  <a:pt x="101" y="639"/>
                  <a:pt x="101" y="639"/>
                  <a:pt x="101" y="638"/>
                </a:cubicBezTo>
                <a:cubicBezTo>
                  <a:pt x="101" y="638"/>
                  <a:pt x="101" y="638"/>
                  <a:pt x="101" y="637"/>
                </a:cubicBezTo>
                <a:cubicBezTo>
                  <a:pt x="101" y="637"/>
                  <a:pt x="101" y="636"/>
                  <a:pt x="101" y="636"/>
                </a:cubicBezTo>
                <a:cubicBezTo>
                  <a:pt x="101" y="636"/>
                  <a:pt x="100" y="636"/>
                  <a:pt x="100" y="635"/>
                </a:cubicBezTo>
                <a:cubicBezTo>
                  <a:pt x="100" y="635"/>
                  <a:pt x="100" y="635"/>
                  <a:pt x="100" y="635"/>
                </a:cubicBezTo>
                <a:cubicBezTo>
                  <a:pt x="100" y="634"/>
                  <a:pt x="100" y="634"/>
                  <a:pt x="100" y="633"/>
                </a:cubicBezTo>
                <a:cubicBezTo>
                  <a:pt x="100" y="633"/>
                  <a:pt x="100" y="633"/>
                  <a:pt x="99" y="633"/>
                </a:cubicBezTo>
                <a:cubicBezTo>
                  <a:pt x="99" y="633"/>
                  <a:pt x="99" y="633"/>
                  <a:pt x="99" y="633"/>
                </a:cubicBezTo>
                <a:cubicBezTo>
                  <a:pt x="99" y="631"/>
                  <a:pt x="99" y="632"/>
                  <a:pt x="99" y="631"/>
                </a:cubicBezTo>
                <a:cubicBezTo>
                  <a:pt x="99" y="631"/>
                  <a:pt x="99" y="631"/>
                  <a:pt x="100" y="632"/>
                </a:cubicBezTo>
                <a:cubicBezTo>
                  <a:pt x="100" y="632"/>
                  <a:pt x="100" y="633"/>
                  <a:pt x="100" y="633"/>
                </a:cubicBezTo>
                <a:cubicBezTo>
                  <a:pt x="100" y="633"/>
                  <a:pt x="101" y="633"/>
                  <a:pt x="101" y="634"/>
                </a:cubicBezTo>
                <a:cubicBezTo>
                  <a:pt x="101" y="634"/>
                  <a:pt x="101" y="634"/>
                  <a:pt x="101" y="635"/>
                </a:cubicBezTo>
                <a:cubicBezTo>
                  <a:pt x="101" y="635"/>
                  <a:pt x="101" y="635"/>
                  <a:pt x="101" y="635"/>
                </a:cubicBezTo>
                <a:cubicBezTo>
                  <a:pt x="101" y="636"/>
                  <a:pt x="101" y="636"/>
                  <a:pt x="101" y="636"/>
                </a:cubicBezTo>
                <a:cubicBezTo>
                  <a:pt x="101" y="636"/>
                  <a:pt x="101" y="636"/>
                  <a:pt x="102" y="636"/>
                </a:cubicBezTo>
                <a:cubicBezTo>
                  <a:pt x="102" y="636"/>
                  <a:pt x="102" y="636"/>
                  <a:pt x="102" y="636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3" y="638"/>
                  <a:pt x="103" y="638"/>
                </a:cubicBezTo>
                <a:cubicBezTo>
                  <a:pt x="103" y="639"/>
                  <a:pt x="103" y="639"/>
                  <a:pt x="103" y="639"/>
                </a:cubicBezTo>
                <a:cubicBezTo>
                  <a:pt x="103" y="640"/>
                  <a:pt x="104" y="640"/>
                  <a:pt x="104" y="640"/>
                </a:cubicBezTo>
                <a:cubicBezTo>
                  <a:pt x="104" y="640"/>
                  <a:pt x="104" y="640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2"/>
                  <a:pt x="104" y="642"/>
                  <a:pt x="104" y="642"/>
                </a:cubicBezTo>
                <a:cubicBezTo>
                  <a:pt x="105" y="643"/>
                  <a:pt x="105" y="643"/>
                  <a:pt x="105" y="644"/>
                </a:cubicBezTo>
                <a:cubicBezTo>
                  <a:pt x="105" y="644"/>
                  <a:pt x="105" y="644"/>
                  <a:pt x="105" y="644"/>
                </a:cubicBezTo>
                <a:cubicBezTo>
                  <a:pt x="105" y="644"/>
                  <a:pt x="105" y="644"/>
                  <a:pt x="105" y="643"/>
                </a:cubicBezTo>
                <a:cubicBezTo>
                  <a:pt x="105" y="643"/>
                  <a:pt x="105" y="643"/>
                  <a:pt x="105" y="643"/>
                </a:cubicBezTo>
                <a:cubicBezTo>
                  <a:pt x="105" y="643"/>
                  <a:pt x="106" y="643"/>
                  <a:pt x="106" y="643"/>
                </a:cubicBezTo>
                <a:cubicBezTo>
                  <a:pt x="106" y="643"/>
                  <a:pt x="106" y="643"/>
                  <a:pt x="106" y="644"/>
                </a:cubicBezTo>
                <a:cubicBezTo>
                  <a:pt x="106" y="644"/>
                  <a:pt x="106" y="644"/>
                  <a:pt x="106" y="644"/>
                </a:cubicBezTo>
                <a:cubicBezTo>
                  <a:pt x="106" y="644"/>
                  <a:pt x="106" y="645"/>
                  <a:pt x="106" y="645"/>
                </a:cubicBezTo>
                <a:cubicBezTo>
                  <a:pt x="106" y="645"/>
                  <a:pt x="106" y="645"/>
                  <a:pt x="106" y="645"/>
                </a:cubicBezTo>
                <a:cubicBezTo>
                  <a:pt x="106" y="645"/>
                  <a:pt x="106" y="646"/>
                  <a:pt x="106" y="646"/>
                </a:cubicBezTo>
                <a:cubicBezTo>
                  <a:pt x="106" y="646"/>
                  <a:pt x="106" y="646"/>
                  <a:pt x="106" y="647"/>
                </a:cubicBezTo>
                <a:cubicBezTo>
                  <a:pt x="106" y="647"/>
                  <a:pt x="107" y="647"/>
                  <a:pt x="107" y="647"/>
                </a:cubicBezTo>
                <a:cubicBezTo>
                  <a:pt x="107" y="648"/>
                  <a:pt x="107" y="648"/>
                  <a:pt x="107" y="648"/>
                </a:cubicBezTo>
                <a:cubicBezTo>
                  <a:pt x="107" y="649"/>
                  <a:pt x="108" y="649"/>
                  <a:pt x="108" y="649"/>
                </a:cubicBezTo>
                <a:cubicBezTo>
                  <a:pt x="108" y="649"/>
                  <a:pt x="108" y="650"/>
                  <a:pt x="108" y="650"/>
                </a:cubicBezTo>
                <a:cubicBezTo>
                  <a:pt x="108" y="650"/>
                  <a:pt x="109" y="651"/>
                  <a:pt x="109" y="651"/>
                </a:cubicBezTo>
                <a:cubicBezTo>
                  <a:pt x="109" y="652"/>
                  <a:pt x="109" y="652"/>
                  <a:pt x="109" y="652"/>
                </a:cubicBezTo>
                <a:cubicBezTo>
                  <a:pt x="110" y="653"/>
                  <a:pt x="110" y="653"/>
                  <a:pt x="110" y="653"/>
                </a:cubicBezTo>
                <a:cubicBezTo>
                  <a:pt x="110" y="654"/>
                  <a:pt x="110" y="654"/>
                  <a:pt x="110" y="654"/>
                </a:cubicBezTo>
                <a:close/>
                <a:moveTo>
                  <a:pt x="130" y="137"/>
                </a:moveTo>
                <a:cubicBezTo>
                  <a:pt x="130" y="137"/>
                  <a:pt x="130" y="137"/>
                  <a:pt x="130" y="137"/>
                </a:cubicBezTo>
                <a:cubicBezTo>
                  <a:pt x="130" y="138"/>
                  <a:pt x="129" y="139"/>
                  <a:pt x="130" y="139"/>
                </a:cubicBezTo>
                <a:cubicBezTo>
                  <a:pt x="130" y="139"/>
                  <a:pt x="130" y="138"/>
                  <a:pt x="131" y="138"/>
                </a:cubicBezTo>
                <a:cubicBezTo>
                  <a:pt x="131" y="138"/>
                  <a:pt x="131" y="138"/>
                  <a:pt x="131" y="139"/>
                </a:cubicBezTo>
                <a:cubicBezTo>
                  <a:pt x="131" y="139"/>
                  <a:pt x="131" y="139"/>
                  <a:pt x="132" y="139"/>
                </a:cubicBezTo>
                <a:cubicBezTo>
                  <a:pt x="131" y="140"/>
                  <a:pt x="131" y="140"/>
                  <a:pt x="130" y="140"/>
                </a:cubicBezTo>
                <a:cubicBezTo>
                  <a:pt x="130" y="141"/>
                  <a:pt x="130" y="142"/>
                  <a:pt x="129" y="141"/>
                </a:cubicBezTo>
                <a:cubicBezTo>
                  <a:pt x="130" y="143"/>
                  <a:pt x="129" y="143"/>
                  <a:pt x="129" y="144"/>
                </a:cubicBezTo>
                <a:cubicBezTo>
                  <a:pt x="128" y="144"/>
                  <a:pt x="129" y="145"/>
                  <a:pt x="129" y="145"/>
                </a:cubicBezTo>
                <a:cubicBezTo>
                  <a:pt x="130" y="146"/>
                  <a:pt x="128" y="144"/>
                  <a:pt x="128" y="146"/>
                </a:cubicBezTo>
                <a:cubicBezTo>
                  <a:pt x="127" y="146"/>
                  <a:pt x="127" y="146"/>
                  <a:pt x="127" y="147"/>
                </a:cubicBezTo>
                <a:cubicBezTo>
                  <a:pt x="127" y="148"/>
                  <a:pt x="127" y="148"/>
                  <a:pt x="128" y="149"/>
                </a:cubicBezTo>
                <a:cubicBezTo>
                  <a:pt x="126" y="149"/>
                  <a:pt x="126" y="151"/>
                  <a:pt x="125" y="151"/>
                </a:cubicBezTo>
                <a:cubicBezTo>
                  <a:pt x="125" y="152"/>
                  <a:pt x="125" y="153"/>
                  <a:pt x="125" y="155"/>
                </a:cubicBezTo>
                <a:cubicBezTo>
                  <a:pt x="124" y="154"/>
                  <a:pt x="124" y="156"/>
                  <a:pt x="124" y="156"/>
                </a:cubicBezTo>
                <a:cubicBezTo>
                  <a:pt x="124" y="156"/>
                  <a:pt x="123" y="157"/>
                  <a:pt x="123" y="157"/>
                </a:cubicBezTo>
                <a:cubicBezTo>
                  <a:pt x="123" y="158"/>
                  <a:pt x="124" y="158"/>
                  <a:pt x="124" y="159"/>
                </a:cubicBezTo>
                <a:cubicBezTo>
                  <a:pt x="122" y="160"/>
                  <a:pt x="123" y="161"/>
                  <a:pt x="122" y="161"/>
                </a:cubicBezTo>
                <a:cubicBezTo>
                  <a:pt x="122" y="163"/>
                  <a:pt x="121" y="163"/>
                  <a:pt x="121" y="165"/>
                </a:cubicBezTo>
                <a:cubicBezTo>
                  <a:pt x="120" y="165"/>
                  <a:pt x="120" y="166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19" y="166"/>
                  <a:pt x="120" y="167"/>
                  <a:pt x="120" y="167"/>
                </a:cubicBezTo>
                <a:cubicBezTo>
                  <a:pt x="119" y="169"/>
                  <a:pt x="121" y="168"/>
                  <a:pt x="121" y="170"/>
                </a:cubicBezTo>
                <a:cubicBezTo>
                  <a:pt x="119" y="169"/>
                  <a:pt x="120" y="171"/>
                  <a:pt x="119" y="171"/>
                </a:cubicBezTo>
                <a:cubicBezTo>
                  <a:pt x="118" y="173"/>
                  <a:pt x="119" y="173"/>
                  <a:pt x="119" y="174"/>
                </a:cubicBezTo>
                <a:cubicBezTo>
                  <a:pt x="119" y="174"/>
                  <a:pt x="118" y="174"/>
                  <a:pt x="118" y="174"/>
                </a:cubicBezTo>
                <a:cubicBezTo>
                  <a:pt x="118" y="175"/>
                  <a:pt x="119" y="175"/>
                  <a:pt x="119" y="176"/>
                </a:cubicBezTo>
                <a:cubicBezTo>
                  <a:pt x="118" y="176"/>
                  <a:pt x="119" y="176"/>
                  <a:pt x="118" y="176"/>
                </a:cubicBezTo>
                <a:cubicBezTo>
                  <a:pt x="118" y="177"/>
                  <a:pt x="117" y="178"/>
                  <a:pt x="117" y="178"/>
                </a:cubicBezTo>
                <a:cubicBezTo>
                  <a:pt x="117" y="178"/>
                  <a:pt x="117" y="179"/>
                  <a:pt x="116" y="179"/>
                </a:cubicBezTo>
                <a:cubicBezTo>
                  <a:pt x="116" y="181"/>
                  <a:pt x="116" y="181"/>
                  <a:pt x="116" y="184"/>
                </a:cubicBezTo>
                <a:cubicBezTo>
                  <a:pt x="116" y="184"/>
                  <a:pt x="115" y="184"/>
                  <a:pt x="115" y="185"/>
                </a:cubicBezTo>
                <a:cubicBezTo>
                  <a:pt x="115" y="185"/>
                  <a:pt x="115" y="185"/>
                  <a:pt x="115" y="185"/>
                </a:cubicBezTo>
                <a:cubicBezTo>
                  <a:pt x="115" y="185"/>
                  <a:pt x="115" y="186"/>
                  <a:pt x="114" y="186"/>
                </a:cubicBezTo>
                <a:cubicBezTo>
                  <a:pt x="114" y="187"/>
                  <a:pt x="114" y="188"/>
                  <a:pt x="114" y="189"/>
                </a:cubicBezTo>
                <a:cubicBezTo>
                  <a:pt x="113" y="189"/>
                  <a:pt x="114" y="191"/>
                  <a:pt x="113" y="191"/>
                </a:cubicBezTo>
                <a:cubicBezTo>
                  <a:pt x="112" y="188"/>
                  <a:pt x="114" y="185"/>
                  <a:pt x="114" y="182"/>
                </a:cubicBezTo>
                <a:cubicBezTo>
                  <a:pt x="114" y="181"/>
                  <a:pt x="115" y="181"/>
                  <a:pt x="115" y="180"/>
                </a:cubicBezTo>
                <a:cubicBezTo>
                  <a:pt x="115" y="178"/>
                  <a:pt x="117" y="177"/>
                  <a:pt x="117" y="176"/>
                </a:cubicBezTo>
                <a:cubicBezTo>
                  <a:pt x="117" y="175"/>
                  <a:pt x="116" y="175"/>
                  <a:pt x="116" y="174"/>
                </a:cubicBezTo>
                <a:cubicBezTo>
                  <a:pt x="117" y="174"/>
                  <a:pt x="117" y="173"/>
                  <a:pt x="118" y="173"/>
                </a:cubicBezTo>
                <a:cubicBezTo>
                  <a:pt x="118" y="170"/>
                  <a:pt x="119" y="167"/>
                  <a:pt x="119" y="164"/>
                </a:cubicBezTo>
                <a:cubicBezTo>
                  <a:pt x="120" y="163"/>
                  <a:pt x="120" y="163"/>
                  <a:pt x="120" y="162"/>
                </a:cubicBezTo>
                <a:cubicBezTo>
                  <a:pt x="121" y="162"/>
                  <a:pt x="121" y="162"/>
                  <a:pt x="122" y="161"/>
                </a:cubicBezTo>
                <a:cubicBezTo>
                  <a:pt x="122" y="160"/>
                  <a:pt x="121" y="160"/>
                  <a:pt x="121" y="160"/>
                </a:cubicBezTo>
                <a:cubicBezTo>
                  <a:pt x="121" y="160"/>
                  <a:pt x="122" y="159"/>
                  <a:pt x="122" y="158"/>
                </a:cubicBezTo>
                <a:cubicBezTo>
                  <a:pt x="122" y="158"/>
                  <a:pt x="122" y="157"/>
                  <a:pt x="123" y="157"/>
                </a:cubicBezTo>
                <a:cubicBezTo>
                  <a:pt x="123" y="155"/>
                  <a:pt x="125" y="153"/>
                  <a:pt x="124" y="151"/>
                </a:cubicBezTo>
                <a:cubicBezTo>
                  <a:pt x="125" y="151"/>
                  <a:pt x="125" y="149"/>
                  <a:pt x="125" y="149"/>
                </a:cubicBezTo>
                <a:cubicBezTo>
                  <a:pt x="125" y="148"/>
                  <a:pt x="125" y="148"/>
                  <a:pt x="126" y="147"/>
                </a:cubicBezTo>
                <a:cubicBezTo>
                  <a:pt x="126" y="147"/>
                  <a:pt x="126" y="146"/>
                  <a:pt x="126" y="146"/>
                </a:cubicBezTo>
                <a:cubicBezTo>
                  <a:pt x="127" y="145"/>
                  <a:pt x="127" y="145"/>
                  <a:pt x="127" y="144"/>
                </a:cubicBezTo>
                <a:cubicBezTo>
                  <a:pt x="127" y="144"/>
                  <a:pt x="128" y="144"/>
                  <a:pt x="128" y="143"/>
                </a:cubicBezTo>
                <a:cubicBezTo>
                  <a:pt x="127" y="142"/>
                  <a:pt x="126" y="144"/>
                  <a:pt x="126" y="145"/>
                </a:cubicBezTo>
                <a:cubicBezTo>
                  <a:pt x="125" y="145"/>
                  <a:pt x="126" y="146"/>
                  <a:pt x="126" y="146"/>
                </a:cubicBezTo>
                <a:cubicBezTo>
                  <a:pt x="125" y="147"/>
                  <a:pt x="125" y="147"/>
                  <a:pt x="124" y="147"/>
                </a:cubicBezTo>
                <a:cubicBezTo>
                  <a:pt x="124" y="148"/>
                  <a:pt x="124" y="149"/>
                  <a:pt x="124" y="149"/>
                </a:cubicBezTo>
                <a:cubicBezTo>
                  <a:pt x="123" y="149"/>
                  <a:pt x="124" y="150"/>
                  <a:pt x="123" y="150"/>
                </a:cubicBezTo>
                <a:cubicBezTo>
                  <a:pt x="123" y="152"/>
                  <a:pt x="123" y="151"/>
                  <a:pt x="122" y="152"/>
                </a:cubicBezTo>
                <a:cubicBezTo>
                  <a:pt x="122" y="153"/>
                  <a:pt x="122" y="154"/>
                  <a:pt x="122" y="154"/>
                </a:cubicBezTo>
                <a:cubicBezTo>
                  <a:pt x="122" y="154"/>
                  <a:pt x="121" y="154"/>
                  <a:pt x="121" y="154"/>
                </a:cubicBezTo>
                <a:cubicBezTo>
                  <a:pt x="121" y="154"/>
                  <a:pt x="121" y="155"/>
                  <a:pt x="121" y="155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1" y="155"/>
                  <a:pt x="121" y="155"/>
                  <a:pt x="121" y="156"/>
                </a:cubicBezTo>
                <a:cubicBezTo>
                  <a:pt x="121" y="156"/>
                  <a:pt x="120" y="157"/>
                  <a:pt x="120" y="157"/>
                </a:cubicBezTo>
                <a:cubicBezTo>
                  <a:pt x="120" y="158"/>
                  <a:pt x="121" y="159"/>
                  <a:pt x="121" y="159"/>
                </a:cubicBezTo>
                <a:cubicBezTo>
                  <a:pt x="121" y="159"/>
                  <a:pt x="120" y="160"/>
                  <a:pt x="120" y="160"/>
                </a:cubicBezTo>
                <a:cubicBezTo>
                  <a:pt x="120" y="160"/>
                  <a:pt x="120" y="161"/>
                  <a:pt x="120" y="162"/>
                </a:cubicBezTo>
                <a:cubicBezTo>
                  <a:pt x="119" y="162"/>
                  <a:pt x="119" y="163"/>
                  <a:pt x="119" y="164"/>
                </a:cubicBezTo>
                <a:cubicBezTo>
                  <a:pt x="119" y="165"/>
                  <a:pt x="119" y="166"/>
                  <a:pt x="118" y="166"/>
                </a:cubicBezTo>
                <a:cubicBezTo>
                  <a:pt x="118" y="166"/>
                  <a:pt x="118" y="165"/>
                  <a:pt x="117" y="165"/>
                </a:cubicBezTo>
                <a:cubicBezTo>
                  <a:pt x="117" y="166"/>
                  <a:pt x="117" y="167"/>
                  <a:pt x="117" y="167"/>
                </a:cubicBezTo>
                <a:cubicBezTo>
                  <a:pt x="117" y="168"/>
                  <a:pt x="115" y="169"/>
                  <a:pt x="116" y="170"/>
                </a:cubicBezTo>
                <a:cubicBezTo>
                  <a:pt x="116" y="169"/>
                  <a:pt x="117" y="169"/>
                  <a:pt x="117" y="169"/>
                </a:cubicBezTo>
                <a:cubicBezTo>
                  <a:pt x="117" y="169"/>
                  <a:pt x="117" y="168"/>
                  <a:pt x="117" y="168"/>
                </a:cubicBezTo>
                <a:cubicBezTo>
                  <a:pt x="117" y="167"/>
                  <a:pt x="118" y="167"/>
                  <a:pt x="118" y="167"/>
                </a:cubicBezTo>
                <a:cubicBezTo>
                  <a:pt x="118" y="168"/>
                  <a:pt x="118" y="167"/>
                  <a:pt x="118" y="168"/>
                </a:cubicBezTo>
                <a:cubicBezTo>
                  <a:pt x="117" y="168"/>
                  <a:pt x="118" y="169"/>
                  <a:pt x="118" y="169"/>
                </a:cubicBezTo>
                <a:cubicBezTo>
                  <a:pt x="117" y="170"/>
                  <a:pt x="117" y="172"/>
                  <a:pt x="117" y="173"/>
                </a:cubicBezTo>
                <a:cubicBezTo>
                  <a:pt x="116" y="173"/>
                  <a:pt x="116" y="174"/>
                  <a:pt x="116" y="174"/>
                </a:cubicBezTo>
                <a:cubicBezTo>
                  <a:pt x="116" y="175"/>
                  <a:pt x="115" y="175"/>
                  <a:pt x="115" y="176"/>
                </a:cubicBezTo>
                <a:cubicBezTo>
                  <a:pt x="114" y="177"/>
                  <a:pt x="116" y="176"/>
                  <a:pt x="115" y="177"/>
                </a:cubicBezTo>
                <a:cubicBezTo>
                  <a:pt x="115" y="177"/>
                  <a:pt x="114" y="178"/>
                  <a:pt x="114" y="179"/>
                </a:cubicBezTo>
                <a:cubicBezTo>
                  <a:pt x="114" y="179"/>
                  <a:pt x="114" y="179"/>
                  <a:pt x="114" y="180"/>
                </a:cubicBezTo>
                <a:cubicBezTo>
                  <a:pt x="113" y="180"/>
                  <a:pt x="113" y="179"/>
                  <a:pt x="113" y="180"/>
                </a:cubicBezTo>
                <a:cubicBezTo>
                  <a:pt x="113" y="180"/>
                  <a:pt x="113" y="180"/>
                  <a:pt x="113" y="180"/>
                </a:cubicBezTo>
                <a:cubicBezTo>
                  <a:pt x="112" y="181"/>
                  <a:pt x="113" y="181"/>
                  <a:pt x="113" y="182"/>
                </a:cubicBezTo>
                <a:cubicBezTo>
                  <a:pt x="112" y="183"/>
                  <a:pt x="113" y="184"/>
                  <a:pt x="112" y="185"/>
                </a:cubicBezTo>
                <a:cubicBezTo>
                  <a:pt x="112" y="186"/>
                  <a:pt x="112" y="187"/>
                  <a:pt x="112" y="188"/>
                </a:cubicBezTo>
                <a:cubicBezTo>
                  <a:pt x="112" y="189"/>
                  <a:pt x="112" y="190"/>
                  <a:pt x="112" y="191"/>
                </a:cubicBezTo>
                <a:cubicBezTo>
                  <a:pt x="112" y="191"/>
                  <a:pt x="111" y="192"/>
                  <a:pt x="111" y="192"/>
                </a:cubicBezTo>
                <a:cubicBezTo>
                  <a:pt x="111" y="193"/>
                  <a:pt x="111" y="193"/>
                  <a:pt x="111" y="194"/>
                </a:cubicBezTo>
                <a:cubicBezTo>
                  <a:pt x="110" y="196"/>
                  <a:pt x="110" y="198"/>
                  <a:pt x="110" y="201"/>
                </a:cubicBezTo>
                <a:cubicBezTo>
                  <a:pt x="110" y="201"/>
                  <a:pt x="110" y="202"/>
                  <a:pt x="110" y="202"/>
                </a:cubicBezTo>
                <a:cubicBezTo>
                  <a:pt x="110" y="203"/>
                  <a:pt x="110" y="204"/>
                  <a:pt x="110" y="204"/>
                </a:cubicBezTo>
                <a:cubicBezTo>
                  <a:pt x="110" y="205"/>
                  <a:pt x="109" y="205"/>
                  <a:pt x="109" y="205"/>
                </a:cubicBezTo>
                <a:cubicBezTo>
                  <a:pt x="109" y="205"/>
                  <a:pt x="109" y="205"/>
                  <a:pt x="109" y="206"/>
                </a:cubicBezTo>
                <a:cubicBezTo>
                  <a:pt x="109" y="206"/>
                  <a:pt x="109" y="206"/>
                  <a:pt x="109" y="205"/>
                </a:cubicBezTo>
                <a:cubicBezTo>
                  <a:pt x="109" y="206"/>
                  <a:pt x="108" y="207"/>
                  <a:pt x="109" y="207"/>
                </a:cubicBezTo>
                <a:cubicBezTo>
                  <a:pt x="109" y="208"/>
                  <a:pt x="110" y="208"/>
                  <a:pt x="110" y="209"/>
                </a:cubicBezTo>
                <a:cubicBezTo>
                  <a:pt x="110" y="210"/>
                  <a:pt x="110" y="212"/>
                  <a:pt x="110" y="214"/>
                </a:cubicBezTo>
                <a:cubicBezTo>
                  <a:pt x="110" y="214"/>
                  <a:pt x="109" y="215"/>
                  <a:pt x="109" y="215"/>
                </a:cubicBezTo>
                <a:cubicBezTo>
                  <a:pt x="109" y="216"/>
                  <a:pt x="110" y="216"/>
                  <a:pt x="110" y="217"/>
                </a:cubicBezTo>
                <a:cubicBezTo>
                  <a:pt x="110" y="218"/>
                  <a:pt x="109" y="219"/>
                  <a:pt x="110" y="221"/>
                </a:cubicBezTo>
                <a:cubicBezTo>
                  <a:pt x="110" y="222"/>
                  <a:pt x="110" y="223"/>
                  <a:pt x="110" y="225"/>
                </a:cubicBezTo>
                <a:cubicBezTo>
                  <a:pt x="113" y="247"/>
                  <a:pt x="124" y="265"/>
                  <a:pt x="143" y="277"/>
                </a:cubicBezTo>
                <a:cubicBezTo>
                  <a:pt x="162" y="290"/>
                  <a:pt x="187" y="290"/>
                  <a:pt x="207" y="279"/>
                </a:cubicBezTo>
                <a:cubicBezTo>
                  <a:pt x="220" y="273"/>
                  <a:pt x="230" y="264"/>
                  <a:pt x="238" y="252"/>
                </a:cubicBezTo>
                <a:cubicBezTo>
                  <a:pt x="244" y="242"/>
                  <a:pt x="251" y="228"/>
                  <a:pt x="248" y="216"/>
                </a:cubicBezTo>
                <a:cubicBezTo>
                  <a:pt x="246" y="210"/>
                  <a:pt x="243" y="204"/>
                  <a:pt x="238" y="202"/>
                </a:cubicBezTo>
                <a:cubicBezTo>
                  <a:pt x="236" y="201"/>
                  <a:pt x="235" y="201"/>
                  <a:pt x="233" y="200"/>
                </a:cubicBezTo>
                <a:cubicBezTo>
                  <a:pt x="240" y="191"/>
                  <a:pt x="238" y="179"/>
                  <a:pt x="231" y="171"/>
                </a:cubicBezTo>
                <a:cubicBezTo>
                  <a:pt x="222" y="162"/>
                  <a:pt x="209" y="159"/>
                  <a:pt x="198" y="166"/>
                </a:cubicBezTo>
                <a:cubicBezTo>
                  <a:pt x="198" y="167"/>
                  <a:pt x="191" y="173"/>
                  <a:pt x="191" y="173"/>
                </a:cubicBezTo>
                <a:cubicBezTo>
                  <a:pt x="183" y="167"/>
                  <a:pt x="171" y="172"/>
                  <a:pt x="165" y="179"/>
                </a:cubicBezTo>
                <a:cubicBezTo>
                  <a:pt x="160" y="187"/>
                  <a:pt x="157" y="198"/>
                  <a:pt x="159" y="208"/>
                </a:cubicBezTo>
                <a:cubicBezTo>
                  <a:pt x="161" y="219"/>
                  <a:pt x="168" y="228"/>
                  <a:pt x="180" y="228"/>
                </a:cubicBezTo>
                <a:cubicBezTo>
                  <a:pt x="190" y="228"/>
                  <a:pt x="200" y="211"/>
                  <a:pt x="190" y="204"/>
                </a:cubicBezTo>
                <a:cubicBezTo>
                  <a:pt x="185" y="200"/>
                  <a:pt x="181" y="204"/>
                  <a:pt x="181" y="204"/>
                </a:cubicBezTo>
                <a:cubicBezTo>
                  <a:pt x="182" y="198"/>
                  <a:pt x="191" y="199"/>
                  <a:pt x="191" y="199"/>
                </a:cubicBezTo>
                <a:cubicBezTo>
                  <a:pt x="213" y="201"/>
                  <a:pt x="200" y="228"/>
                  <a:pt x="200" y="228"/>
                </a:cubicBezTo>
                <a:cubicBezTo>
                  <a:pt x="200" y="229"/>
                  <a:pt x="199" y="230"/>
                  <a:pt x="199" y="231"/>
                </a:cubicBezTo>
                <a:cubicBezTo>
                  <a:pt x="199" y="231"/>
                  <a:pt x="198" y="231"/>
                  <a:pt x="198" y="232"/>
                </a:cubicBezTo>
                <a:cubicBezTo>
                  <a:pt x="198" y="232"/>
                  <a:pt x="198" y="233"/>
                  <a:pt x="198" y="233"/>
                </a:cubicBezTo>
                <a:cubicBezTo>
                  <a:pt x="198" y="233"/>
                  <a:pt x="197" y="233"/>
                  <a:pt x="197" y="234"/>
                </a:cubicBezTo>
                <a:cubicBezTo>
                  <a:pt x="196" y="235"/>
                  <a:pt x="196" y="236"/>
                  <a:pt x="195" y="237"/>
                </a:cubicBezTo>
                <a:cubicBezTo>
                  <a:pt x="195" y="237"/>
                  <a:pt x="194" y="236"/>
                  <a:pt x="194" y="237"/>
                </a:cubicBezTo>
                <a:cubicBezTo>
                  <a:pt x="193" y="237"/>
                  <a:pt x="193" y="239"/>
                  <a:pt x="192" y="239"/>
                </a:cubicBezTo>
                <a:cubicBezTo>
                  <a:pt x="192" y="239"/>
                  <a:pt x="192" y="238"/>
                  <a:pt x="192" y="238"/>
                </a:cubicBezTo>
                <a:cubicBezTo>
                  <a:pt x="191" y="239"/>
                  <a:pt x="191" y="239"/>
                  <a:pt x="191" y="239"/>
                </a:cubicBezTo>
                <a:cubicBezTo>
                  <a:pt x="191" y="239"/>
                  <a:pt x="190" y="240"/>
                  <a:pt x="190" y="240"/>
                </a:cubicBezTo>
                <a:cubicBezTo>
                  <a:pt x="190" y="240"/>
                  <a:pt x="190" y="240"/>
                  <a:pt x="189" y="240"/>
                </a:cubicBezTo>
                <a:cubicBezTo>
                  <a:pt x="189" y="240"/>
                  <a:pt x="189" y="240"/>
                  <a:pt x="189" y="240"/>
                </a:cubicBezTo>
                <a:cubicBezTo>
                  <a:pt x="189" y="241"/>
                  <a:pt x="189" y="241"/>
                  <a:pt x="188" y="241"/>
                </a:cubicBezTo>
                <a:cubicBezTo>
                  <a:pt x="188" y="241"/>
                  <a:pt x="188" y="241"/>
                  <a:pt x="188" y="241"/>
                </a:cubicBezTo>
                <a:cubicBezTo>
                  <a:pt x="187" y="242"/>
                  <a:pt x="187" y="242"/>
                  <a:pt x="186" y="242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5" y="243"/>
                  <a:pt x="185" y="243"/>
                  <a:pt x="184" y="243"/>
                </a:cubicBezTo>
                <a:cubicBezTo>
                  <a:pt x="184" y="243"/>
                  <a:pt x="183" y="243"/>
                  <a:pt x="183" y="244"/>
                </a:cubicBezTo>
                <a:cubicBezTo>
                  <a:pt x="182" y="244"/>
                  <a:pt x="183" y="244"/>
                  <a:pt x="182" y="244"/>
                </a:cubicBezTo>
                <a:cubicBezTo>
                  <a:pt x="182" y="244"/>
                  <a:pt x="181" y="244"/>
                  <a:pt x="180" y="244"/>
                </a:cubicBezTo>
                <a:cubicBezTo>
                  <a:pt x="179" y="244"/>
                  <a:pt x="178" y="245"/>
                  <a:pt x="177" y="245"/>
                </a:cubicBezTo>
                <a:cubicBezTo>
                  <a:pt x="174" y="245"/>
                  <a:pt x="171" y="245"/>
                  <a:pt x="169" y="244"/>
                </a:cubicBezTo>
                <a:cubicBezTo>
                  <a:pt x="169" y="244"/>
                  <a:pt x="168" y="245"/>
                  <a:pt x="168" y="244"/>
                </a:cubicBezTo>
                <a:cubicBezTo>
                  <a:pt x="167" y="244"/>
                  <a:pt x="165" y="244"/>
                  <a:pt x="164" y="243"/>
                </a:cubicBezTo>
                <a:cubicBezTo>
                  <a:pt x="143" y="237"/>
                  <a:pt x="136" y="214"/>
                  <a:pt x="137" y="194"/>
                </a:cubicBezTo>
                <a:cubicBezTo>
                  <a:pt x="138" y="162"/>
                  <a:pt x="153" y="128"/>
                  <a:pt x="174" y="105"/>
                </a:cubicBezTo>
                <a:cubicBezTo>
                  <a:pt x="176" y="104"/>
                  <a:pt x="178" y="101"/>
                  <a:pt x="180" y="100"/>
                </a:cubicBezTo>
                <a:cubicBezTo>
                  <a:pt x="180" y="99"/>
                  <a:pt x="181" y="99"/>
                  <a:pt x="181" y="99"/>
                </a:cubicBezTo>
                <a:cubicBezTo>
                  <a:pt x="181" y="98"/>
                  <a:pt x="181" y="98"/>
                  <a:pt x="182" y="97"/>
                </a:cubicBezTo>
                <a:cubicBezTo>
                  <a:pt x="182" y="97"/>
                  <a:pt x="183" y="97"/>
                  <a:pt x="183" y="96"/>
                </a:cubicBezTo>
                <a:cubicBezTo>
                  <a:pt x="182" y="96"/>
                  <a:pt x="181" y="96"/>
                  <a:pt x="181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3" y="95"/>
                  <a:pt x="183" y="94"/>
                  <a:pt x="183" y="94"/>
                </a:cubicBezTo>
                <a:cubicBezTo>
                  <a:pt x="184" y="94"/>
                  <a:pt x="185" y="93"/>
                  <a:pt x="185" y="92"/>
                </a:cubicBezTo>
                <a:cubicBezTo>
                  <a:pt x="185" y="92"/>
                  <a:pt x="186" y="93"/>
                  <a:pt x="186" y="92"/>
                </a:cubicBezTo>
                <a:cubicBezTo>
                  <a:pt x="186" y="92"/>
                  <a:pt x="186" y="91"/>
                  <a:pt x="186" y="91"/>
                </a:cubicBezTo>
                <a:cubicBezTo>
                  <a:pt x="188" y="91"/>
                  <a:pt x="188" y="89"/>
                  <a:pt x="190" y="89"/>
                </a:cubicBezTo>
                <a:cubicBezTo>
                  <a:pt x="189" y="87"/>
                  <a:pt x="190" y="87"/>
                  <a:pt x="191" y="86"/>
                </a:cubicBezTo>
                <a:cubicBezTo>
                  <a:pt x="191" y="86"/>
                  <a:pt x="190" y="85"/>
                  <a:pt x="191" y="85"/>
                </a:cubicBezTo>
                <a:cubicBezTo>
                  <a:pt x="191" y="85"/>
                  <a:pt x="192" y="85"/>
                  <a:pt x="192" y="84"/>
                </a:cubicBezTo>
                <a:cubicBezTo>
                  <a:pt x="193" y="84"/>
                  <a:pt x="194" y="83"/>
                  <a:pt x="195" y="83"/>
                </a:cubicBezTo>
                <a:cubicBezTo>
                  <a:pt x="195" y="82"/>
                  <a:pt x="196" y="82"/>
                  <a:pt x="196" y="81"/>
                </a:cubicBezTo>
                <a:cubicBezTo>
                  <a:pt x="194" y="81"/>
                  <a:pt x="194" y="81"/>
                  <a:pt x="193" y="81"/>
                </a:cubicBezTo>
                <a:cubicBezTo>
                  <a:pt x="193" y="82"/>
                  <a:pt x="193" y="81"/>
                  <a:pt x="193" y="81"/>
                </a:cubicBezTo>
                <a:cubicBezTo>
                  <a:pt x="192" y="82"/>
                  <a:pt x="193" y="82"/>
                  <a:pt x="193" y="82"/>
                </a:cubicBezTo>
                <a:cubicBezTo>
                  <a:pt x="192" y="83"/>
                  <a:pt x="191" y="83"/>
                  <a:pt x="191" y="84"/>
                </a:cubicBezTo>
                <a:cubicBezTo>
                  <a:pt x="191" y="85"/>
                  <a:pt x="190" y="85"/>
                  <a:pt x="190" y="85"/>
                </a:cubicBezTo>
                <a:cubicBezTo>
                  <a:pt x="189" y="85"/>
                  <a:pt x="189" y="86"/>
                  <a:pt x="188" y="86"/>
                </a:cubicBezTo>
                <a:cubicBezTo>
                  <a:pt x="187" y="87"/>
                  <a:pt x="187" y="88"/>
                  <a:pt x="187" y="89"/>
                </a:cubicBezTo>
                <a:cubicBezTo>
                  <a:pt x="186" y="90"/>
                  <a:pt x="185" y="90"/>
                  <a:pt x="184" y="91"/>
                </a:cubicBezTo>
                <a:cubicBezTo>
                  <a:pt x="183" y="91"/>
                  <a:pt x="183" y="92"/>
                  <a:pt x="183" y="91"/>
                </a:cubicBezTo>
                <a:cubicBezTo>
                  <a:pt x="184" y="90"/>
                  <a:pt x="185" y="90"/>
                  <a:pt x="186" y="88"/>
                </a:cubicBezTo>
                <a:cubicBezTo>
                  <a:pt x="186" y="88"/>
                  <a:pt x="186" y="88"/>
                  <a:pt x="186" y="87"/>
                </a:cubicBezTo>
                <a:cubicBezTo>
                  <a:pt x="187" y="87"/>
                  <a:pt x="188" y="86"/>
                  <a:pt x="188" y="85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4"/>
                  <a:pt x="189" y="84"/>
                  <a:pt x="189" y="84"/>
                </a:cubicBezTo>
                <a:cubicBezTo>
                  <a:pt x="190" y="84"/>
                  <a:pt x="189" y="83"/>
                  <a:pt x="190" y="83"/>
                </a:cubicBezTo>
                <a:cubicBezTo>
                  <a:pt x="191" y="81"/>
                  <a:pt x="192" y="80"/>
                  <a:pt x="194" y="79"/>
                </a:cubicBezTo>
                <a:cubicBezTo>
                  <a:pt x="195" y="80"/>
                  <a:pt x="195" y="80"/>
                  <a:pt x="196" y="80"/>
                </a:cubicBezTo>
                <a:cubicBezTo>
                  <a:pt x="197" y="80"/>
                  <a:pt x="197" y="79"/>
                  <a:pt x="198" y="79"/>
                </a:cubicBezTo>
                <a:cubicBezTo>
                  <a:pt x="198" y="78"/>
                  <a:pt x="198" y="78"/>
                  <a:pt x="199" y="78"/>
                </a:cubicBezTo>
                <a:cubicBezTo>
                  <a:pt x="199" y="78"/>
                  <a:pt x="199" y="77"/>
                  <a:pt x="199" y="77"/>
                </a:cubicBezTo>
                <a:cubicBezTo>
                  <a:pt x="198" y="77"/>
                  <a:pt x="197" y="78"/>
                  <a:pt x="197" y="76"/>
                </a:cubicBezTo>
                <a:cubicBezTo>
                  <a:pt x="197" y="75"/>
                  <a:pt x="199" y="76"/>
                  <a:pt x="199" y="75"/>
                </a:cubicBezTo>
                <a:cubicBezTo>
                  <a:pt x="198" y="75"/>
                  <a:pt x="199" y="74"/>
                  <a:pt x="199" y="73"/>
                </a:cubicBezTo>
                <a:cubicBezTo>
                  <a:pt x="200" y="73"/>
                  <a:pt x="200" y="73"/>
                  <a:pt x="201" y="72"/>
                </a:cubicBezTo>
                <a:cubicBezTo>
                  <a:pt x="201" y="71"/>
                  <a:pt x="203" y="71"/>
                  <a:pt x="203" y="72"/>
                </a:cubicBezTo>
                <a:cubicBezTo>
                  <a:pt x="203" y="72"/>
                  <a:pt x="203" y="73"/>
                  <a:pt x="203" y="73"/>
                </a:cubicBezTo>
                <a:cubicBezTo>
                  <a:pt x="202" y="73"/>
                  <a:pt x="202" y="73"/>
                  <a:pt x="202" y="73"/>
                </a:cubicBezTo>
                <a:cubicBezTo>
                  <a:pt x="201" y="73"/>
                  <a:pt x="201" y="74"/>
                  <a:pt x="201" y="74"/>
                </a:cubicBezTo>
                <a:cubicBezTo>
                  <a:pt x="201" y="74"/>
                  <a:pt x="200" y="74"/>
                  <a:pt x="200" y="75"/>
                </a:cubicBezTo>
                <a:cubicBezTo>
                  <a:pt x="202" y="76"/>
                  <a:pt x="202" y="74"/>
                  <a:pt x="203" y="73"/>
                </a:cubicBezTo>
                <a:cubicBezTo>
                  <a:pt x="204" y="73"/>
                  <a:pt x="205" y="71"/>
                  <a:pt x="205" y="70"/>
                </a:cubicBezTo>
                <a:cubicBezTo>
                  <a:pt x="205" y="70"/>
                  <a:pt x="204" y="70"/>
                  <a:pt x="204" y="70"/>
                </a:cubicBezTo>
                <a:cubicBezTo>
                  <a:pt x="204" y="69"/>
                  <a:pt x="205" y="68"/>
                  <a:pt x="205" y="70"/>
                </a:cubicBezTo>
                <a:cubicBezTo>
                  <a:pt x="206" y="70"/>
                  <a:pt x="206" y="69"/>
                  <a:pt x="206" y="69"/>
                </a:cubicBezTo>
                <a:cubicBezTo>
                  <a:pt x="206" y="69"/>
                  <a:pt x="205" y="69"/>
                  <a:pt x="205" y="68"/>
                </a:cubicBezTo>
                <a:cubicBezTo>
                  <a:pt x="206" y="67"/>
                  <a:pt x="207" y="67"/>
                  <a:pt x="209" y="66"/>
                </a:cubicBezTo>
                <a:cubicBezTo>
                  <a:pt x="209" y="66"/>
                  <a:pt x="209" y="65"/>
                  <a:pt x="209" y="65"/>
                </a:cubicBezTo>
                <a:cubicBezTo>
                  <a:pt x="210" y="64"/>
                  <a:pt x="210" y="64"/>
                  <a:pt x="211" y="63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212" y="63"/>
                  <a:pt x="212" y="62"/>
                  <a:pt x="212" y="62"/>
                </a:cubicBezTo>
                <a:cubicBezTo>
                  <a:pt x="214" y="62"/>
                  <a:pt x="214" y="61"/>
                  <a:pt x="215" y="60"/>
                </a:cubicBezTo>
                <a:cubicBezTo>
                  <a:pt x="216" y="59"/>
                  <a:pt x="217" y="59"/>
                  <a:pt x="217" y="58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8" y="58"/>
                  <a:pt x="218" y="58"/>
                  <a:pt x="219" y="58"/>
                </a:cubicBezTo>
                <a:cubicBezTo>
                  <a:pt x="219" y="57"/>
                  <a:pt x="220" y="56"/>
                  <a:pt x="220" y="55"/>
                </a:cubicBezTo>
                <a:cubicBezTo>
                  <a:pt x="220" y="55"/>
                  <a:pt x="221" y="55"/>
                  <a:pt x="221" y="55"/>
                </a:cubicBezTo>
                <a:cubicBezTo>
                  <a:pt x="221" y="55"/>
                  <a:pt x="221" y="55"/>
                  <a:pt x="221" y="54"/>
                </a:cubicBezTo>
                <a:cubicBezTo>
                  <a:pt x="221" y="54"/>
                  <a:pt x="222" y="55"/>
                  <a:pt x="222" y="54"/>
                </a:cubicBezTo>
                <a:cubicBezTo>
                  <a:pt x="222" y="54"/>
                  <a:pt x="222" y="54"/>
                  <a:pt x="223" y="53"/>
                </a:cubicBezTo>
                <a:cubicBezTo>
                  <a:pt x="223" y="53"/>
                  <a:pt x="224" y="53"/>
                  <a:pt x="224" y="53"/>
                </a:cubicBezTo>
                <a:cubicBezTo>
                  <a:pt x="224" y="53"/>
                  <a:pt x="224" y="53"/>
                  <a:pt x="225" y="52"/>
                </a:cubicBezTo>
                <a:cubicBezTo>
                  <a:pt x="226" y="52"/>
                  <a:pt x="226" y="52"/>
                  <a:pt x="226" y="51"/>
                </a:cubicBezTo>
                <a:cubicBezTo>
                  <a:pt x="227" y="51"/>
                  <a:pt x="228" y="50"/>
                  <a:pt x="228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49"/>
                  <a:pt x="230" y="49"/>
                  <a:pt x="230" y="49"/>
                </a:cubicBezTo>
                <a:cubicBezTo>
                  <a:pt x="230" y="48"/>
                  <a:pt x="230" y="48"/>
                  <a:pt x="230" y="48"/>
                </a:cubicBezTo>
                <a:cubicBezTo>
                  <a:pt x="231" y="47"/>
                  <a:pt x="233" y="47"/>
                  <a:pt x="234" y="46"/>
                </a:cubicBezTo>
                <a:cubicBezTo>
                  <a:pt x="235" y="46"/>
                  <a:pt x="236" y="44"/>
                  <a:pt x="238" y="44"/>
                </a:cubicBezTo>
                <a:cubicBezTo>
                  <a:pt x="238" y="43"/>
                  <a:pt x="239" y="43"/>
                  <a:pt x="240" y="43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42"/>
                  <a:pt x="241" y="42"/>
                  <a:pt x="241" y="42"/>
                </a:cubicBezTo>
                <a:cubicBezTo>
                  <a:pt x="242" y="41"/>
                  <a:pt x="242" y="41"/>
                  <a:pt x="243" y="41"/>
                </a:cubicBezTo>
                <a:cubicBezTo>
                  <a:pt x="243" y="41"/>
                  <a:pt x="243" y="40"/>
                  <a:pt x="244" y="40"/>
                </a:cubicBezTo>
                <a:cubicBezTo>
                  <a:pt x="246" y="38"/>
                  <a:pt x="248" y="38"/>
                  <a:pt x="250" y="36"/>
                </a:cubicBezTo>
                <a:cubicBezTo>
                  <a:pt x="251" y="36"/>
                  <a:pt x="251" y="35"/>
                  <a:pt x="252" y="35"/>
                </a:cubicBezTo>
                <a:cubicBezTo>
                  <a:pt x="252" y="34"/>
                  <a:pt x="253" y="34"/>
                  <a:pt x="253" y="33"/>
                </a:cubicBezTo>
                <a:cubicBezTo>
                  <a:pt x="250" y="33"/>
                  <a:pt x="249" y="35"/>
                  <a:pt x="246" y="36"/>
                </a:cubicBezTo>
                <a:cubicBezTo>
                  <a:pt x="246" y="36"/>
                  <a:pt x="248" y="35"/>
                  <a:pt x="247" y="35"/>
                </a:cubicBezTo>
                <a:cubicBezTo>
                  <a:pt x="246" y="36"/>
                  <a:pt x="245" y="35"/>
                  <a:pt x="245" y="37"/>
                </a:cubicBezTo>
                <a:cubicBezTo>
                  <a:pt x="245" y="37"/>
                  <a:pt x="246" y="36"/>
                  <a:pt x="246" y="37"/>
                </a:cubicBezTo>
                <a:cubicBezTo>
                  <a:pt x="245" y="37"/>
                  <a:pt x="245" y="38"/>
                  <a:pt x="244" y="37"/>
                </a:cubicBezTo>
                <a:cubicBezTo>
                  <a:pt x="243" y="36"/>
                  <a:pt x="245" y="36"/>
                  <a:pt x="245" y="35"/>
                </a:cubicBezTo>
                <a:cubicBezTo>
                  <a:pt x="243" y="34"/>
                  <a:pt x="244" y="35"/>
                  <a:pt x="243" y="36"/>
                </a:cubicBezTo>
                <a:cubicBezTo>
                  <a:pt x="243" y="36"/>
                  <a:pt x="243" y="36"/>
                  <a:pt x="243" y="36"/>
                </a:cubicBezTo>
                <a:cubicBezTo>
                  <a:pt x="242" y="36"/>
                  <a:pt x="242" y="36"/>
                  <a:pt x="241" y="36"/>
                </a:cubicBezTo>
                <a:cubicBezTo>
                  <a:pt x="241" y="36"/>
                  <a:pt x="241" y="37"/>
                  <a:pt x="241" y="37"/>
                </a:cubicBezTo>
                <a:cubicBezTo>
                  <a:pt x="240" y="37"/>
                  <a:pt x="239" y="37"/>
                  <a:pt x="239" y="38"/>
                </a:cubicBezTo>
                <a:cubicBezTo>
                  <a:pt x="241" y="38"/>
                  <a:pt x="239" y="39"/>
                  <a:pt x="240" y="40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8" y="41"/>
                  <a:pt x="238" y="42"/>
                  <a:pt x="236" y="42"/>
                </a:cubicBezTo>
                <a:cubicBezTo>
                  <a:pt x="236" y="42"/>
                  <a:pt x="236" y="41"/>
                  <a:pt x="236" y="41"/>
                </a:cubicBezTo>
                <a:cubicBezTo>
                  <a:pt x="235" y="42"/>
                  <a:pt x="234" y="41"/>
                  <a:pt x="234" y="41"/>
                </a:cubicBezTo>
                <a:cubicBezTo>
                  <a:pt x="233" y="42"/>
                  <a:pt x="233" y="42"/>
                  <a:pt x="232" y="42"/>
                </a:cubicBezTo>
                <a:cubicBezTo>
                  <a:pt x="231" y="42"/>
                  <a:pt x="232" y="43"/>
                  <a:pt x="231" y="43"/>
                </a:cubicBezTo>
                <a:cubicBezTo>
                  <a:pt x="231" y="43"/>
                  <a:pt x="230" y="43"/>
                  <a:pt x="230" y="43"/>
                </a:cubicBezTo>
                <a:cubicBezTo>
                  <a:pt x="230" y="43"/>
                  <a:pt x="229" y="44"/>
                  <a:pt x="229" y="44"/>
                </a:cubicBezTo>
                <a:cubicBezTo>
                  <a:pt x="229" y="44"/>
                  <a:pt x="228" y="45"/>
                  <a:pt x="228" y="45"/>
                </a:cubicBezTo>
                <a:cubicBezTo>
                  <a:pt x="227" y="45"/>
                  <a:pt x="227" y="45"/>
                  <a:pt x="226" y="46"/>
                </a:cubicBezTo>
                <a:cubicBezTo>
                  <a:pt x="226" y="47"/>
                  <a:pt x="225" y="46"/>
                  <a:pt x="225" y="47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22" y="49"/>
                  <a:pt x="224" y="49"/>
                  <a:pt x="223" y="48"/>
                </a:cubicBezTo>
                <a:cubicBezTo>
                  <a:pt x="222" y="48"/>
                  <a:pt x="221" y="49"/>
                  <a:pt x="221" y="49"/>
                </a:cubicBezTo>
                <a:cubicBezTo>
                  <a:pt x="221" y="49"/>
                  <a:pt x="220" y="49"/>
                  <a:pt x="220" y="49"/>
                </a:cubicBezTo>
                <a:cubicBezTo>
                  <a:pt x="220" y="50"/>
                  <a:pt x="219" y="50"/>
                  <a:pt x="219" y="50"/>
                </a:cubicBezTo>
                <a:cubicBezTo>
                  <a:pt x="219" y="50"/>
                  <a:pt x="218" y="51"/>
                  <a:pt x="218" y="51"/>
                </a:cubicBezTo>
                <a:cubicBezTo>
                  <a:pt x="218" y="51"/>
                  <a:pt x="217" y="51"/>
                  <a:pt x="217" y="51"/>
                </a:cubicBezTo>
                <a:cubicBezTo>
                  <a:pt x="217" y="51"/>
                  <a:pt x="217" y="51"/>
                  <a:pt x="217" y="52"/>
                </a:cubicBezTo>
                <a:cubicBezTo>
                  <a:pt x="216" y="52"/>
                  <a:pt x="216" y="52"/>
                  <a:pt x="216" y="52"/>
                </a:cubicBezTo>
                <a:cubicBezTo>
                  <a:pt x="215" y="53"/>
                  <a:pt x="214" y="53"/>
                  <a:pt x="214" y="54"/>
                </a:cubicBezTo>
                <a:cubicBezTo>
                  <a:pt x="212" y="54"/>
                  <a:pt x="212" y="55"/>
                  <a:pt x="211" y="55"/>
                </a:cubicBezTo>
                <a:cubicBezTo>
                  <a:pt x="209" y="57"/>
                  <a:pt x="207" y="58"/>
                  <a:pt x="205" y="60"/>
                </a:cubicBezTo>
                <a:cubicBezTo>
                  <a:pt x="204" y="60"/>
                  <a:pt x="204" y="60"/>
                  <a:pt x="203" y="60"/>
                </a:cubicBezTo>
                <a:cubicBezTo>
                  <a:pt x="203" y="60"/>
                  <a:pt x="202" y="61"/>
                  <a:pt x="202" y="61"/>
                </a:cubicBezTo>
                <a:cubicBezTo>
                  <a:pt x="202" y="62"/>
                  <a:pt x="202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64"/>
                  <a:pt x="199" y="64"/>
                  <a:pt x="199" y="64"/>
                </a:cubicBezTo>
                <a:cubicBezTo>
                  <a:pt x="199" y="64"/>
                  <a:pt x="198" y="64"/>
                  <a:pt x="198" y="65"/>
                </a:cubicBezTo>
                <a:cubicBezTo>
                  <a:pt x="197" y="65"/>
                  <a:pt x="197" y="66"/>
                  <a:pt x="196" y="66"/>
                </a:cubicBezTo>
                <a:cubicBezTo>
                  <a:pt x="196" y="67"/>
                  <a:pt x="196" y="66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4" y="68"/>
                  <a:pt x="194" y="68"/>
                  <a:pt x="193" y="69"/>
                </a:cubicBezTo>
                <a:cubicBezTo>
                  <a:pt x="192" y="69"/>
                  <a:pt x="192" y="70"/>
                  <a:pt x="191" y="69"/>
                </a:cubicBezTo>
                <a:cubicBezTo>
                  <a:pt x="190" y="70"/>
                  <a:pt x="190" y="71"/>
                  <a:pt x="188" y="71"/>
                </a:cubicBezTo>
                <a:cubicBezTo>
                  <a:pt x="187" y="72"/>
                  <a:pt x="189" y="72"/>
                  <a:pt x="187" y="73"/>
                </a:cubicBezTo>
                <a:cubicBezTo>
                  <a:pt x="187" y="72"/>
                  <a:pt x="186" y="73"/>
                  <a:pt x="186" y="74"/>
                </a:cubicBezTo>
                <a:cubicBezTo>
                  <a:pt x="185" y="74"/>
                  <a:pt x="185" y="74"/>
                  <a:pt x="185" y="74"/>
                </a:cubicBezTo>
                <a:cubicBezTo>
                  <a:pt x="184" y="74"/>
                  <a:pt x="185" y="75"/>
                  <a:pt x="184" y="75"/>
                </a:cubicBezTo>
                <a:cubicBezTo>
                  <a:pt x="184" y="75"/>
                  <a:pt x="183" y="74"/>
                  <a:pt x="183" y="74"/>
                </a:cubicBezTo>
                <a:cubicBezTo>
                  <a:pt x="183" y="76"/>
                  <a:pt x="182" y="76"/>
                  <a:pt x="182" y="76"/>
                </a:cubicBezTo>
                <a:cubicBezTo>
                  <a:pt x="182" y="76"/>
                  <a:pt x="182" y="77"/>
                  <a:pt x="181" y="77"/>
                </a:cubicBezTo>
                <a:cubicBezTo>
                  <a:pt x="181" y="77"/>
                  <a:pt x="180" y="78"/>
                  <a:pt x="179" y="78"/>
                </a:cubicBezTo>
                <a:cubicBezTo>
                  <a:pt x="180" y="79"/>
                  <a:pt x="179" y="80"/>
                  <a:pt x="178" y="80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6" y="81"/>
                  <a:pt x="176" y="82"/>
                  <a:pt x="176" y="82"/>
                </a:cubicBezTo>
                <a:cubicBezTo>
                  <a:pt x="176" y="82"/>
                  <a:pt x="176" y="81"/>
                  <a:pt x="175" y="81"/>
                </a:cubicBezTo>
                <a:cubicBezTo>
                  <a:pt x="176" y="82"/>
                  <a:pt x="175" y="83"/>
                  <a:pt x="174" y="83"/>
                </a:cubicBezTo>
                <a:cubicBezTo>
                  <a:pt x="174" y="84"/>
                  <a:pt x="173" y="85"/>
                  <a:pt x="172" y="84"/>
                </a:cubicBezTo>
                <a:cubicBezTo>
                  <a:pt x="172" y="86"/>
                  <a:pt x="171" y="86"/>
                  <a:pt x="171" y="87"/>
                </a:cubicBezTo>
                <a:cubicBezTo>
                  <a:pt x="170" y="87"/>
                  <a:pt x="170" y="87"/>
                  <a:pt x="169" y="87"/>
                </a:cubicBezTo>
                <a:cubicBezTo>
                  <a:pt x="169" y="88"/>
                  <a:pt x="170" y="88"/>
                  <a:pt x="169" y="89"/>
                </a:cubicBezTo>
                <a:cubicBezTo>
                  <a:pt x="169" y="89"/>
                  <a:pt x="169" y="89"/>
                  <a:pt x="168" y="89"/>
                </a:cubicBezTo>
                <a:cubicBezTo>
                  <a:pt x="168" y="89"/>
                  <a:pt x="168" y="89"/>
                  <a:pt x="167" y="89"/>
                </a:cubicBezTo>
                <a:cubicBezTo>
                  <a:pt x="167" y="90"/>
                  <a:pt x="167" y="90"/>
                  <a:pt x="167" y="91"/>
                </a:cubicBezTo>
                <a:cubicBezTo>
                  <a:pt x="167" y="92"/>
                  <a:pt x="166" y="92"/>
                  <a:pt x="166" y="93"/>
                </a:cubicBezTo>
                <a:cubicBezTo>
                  <a:pt x="165" y="92"/>
                  <a:pt x="166" y="91"/>
                  <a:pt x="165" y="91"/>
                </a:cubicBezTo>
                <a:cubicBezTo>
                  <a:pt x="165" y="91"/>
                  <a:pt x="165" y="92"/>
                  <a:pt x="165" y="92"/>
                </a:cubicBezTo>
                <a:cubicBezTo>
                  <a:pt x="164" y="93"/>
                  <a:pt x="164" y="94"/>
                  <a:pt x="163" y="94"/>
                </a:cubicBezTo>
                <a:cubicBezTo>
                  <a:pt x="162" y="95"/>
                  <a:pt x="161" y="95"/>
                  <a:pt x="161" y="96"/>
                </a:cubicBezTo>
                <a:cubicBezTo>
                  <a:pt x="160" y="96"/>
                  <a:pt x="160" y="97"/>
                  <a:pt x="160" y="97"/>
                </a:cubicBezTo>
                <a:cubicBezTo>
                  <a:pt x="160" y="98"/>
                  <a:pt x="159" y="98"/>
                  <a:pt x="160" y="99"/>
                </a:cubicBezTo>
                <a:cubicBezTo>
                  <a:pt x="162" y="98"/>
                  <a:pt x="162" y="95"/>
                  <a:pt x="164" y="95"/>
                </a:cubicBezTo>
                <a:cubicBezTo>
                  <a:pt x="165" y="95"/>
                  <a:pt x="165" y="94"/>
                  <a:pt x="166" y="94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7" y="93"/>
                  <a:pt x="168" y="92"/>
                  <a:pt x="168" y="92"/>
                </a:cubicBezTo>
                <a:cubicBezTo>
                  <a:pt x="168" y="92"/>
                  <a:pt x="169" y="92"/>
                  <a:pt x="169" y="92"/>
                </a:cubicBezTo>
                <a:cubicBezTo>
                  <a:pt x="169" y="91"/>
                  <a:pt x="169" y="91"/>
                  <a:pt x="169" y="90"/>
                </a:cubicBezTo>
                <a:cubicBezTo>
                  <a:pt x="170" y="90"/>
                  <a:pt x="170" y="89"/>
                  <a:pt x="170" y="89"/>
                </a:cubicBezTo>
                <a:cubicBezTo>
                  <a:pt x="170" y="89"/>
                  <a:pt x="170" y="89"/>
                  <a:pt x="170" y="88"/>
                </a:cubicBezTo>
                <a:cubicBezTo>
                  <a:pt x="171" y="88"/>
                  <a:pt x="170" y="88"/>
                  <a:pt x="171" y="88"/>
                </a:cubicBezTo>
                <a:cubicBezTo>
                  <a:pt x="171" y="88"/>
                  <a:pt x="172" y="88"/>
                  <a:pt x="172" y="88"/>
                </a:cubicBezTo>
                <a:cubicBezTo>
                  <a:pt x="173" y="87"/>
                  <a:pt x="174" y="86"/>
                  <a:pt x="175" y="85"/>
                </a:cubicBezTo>
                <a:cubicBezTo>
                  <a:pt x="175" y="84"/>
                  <a:pt x="176" y="83"/>
                  <a:pt x="177" y="82"/>
                </a:cubicBezTo>
                <a:cubicBezTo>
                  <a:pt x="178" y="81"/>
                  <a:pt x="178" y="82"/>
                  <a:pt x="178" y="81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80" y="80"/>
                  <a:pt x="181" y="79"/>
                  <a:pt x="181" y="79"/>
                </a:cubicBezTo>
                <a:cubicBezTo>
                  <a:pt x="182" y="78"/>
                  <a:pt x="183" y="78"/>
                  <a:pt x="183" y="77"/>
                </a:cubicBezTo>
                <a:cubicBezTo>
                  <a:pt x="183" y="77"/>
                  <a:pt x="184" y="77"/>
                  <a:pt x="184" y="76"/>
                </a:cubicBezTo>
                <a:cubicBezTo>
                  <a:pt x="185" y="77"/>
                  <a:pt x="185" y="76"/>
                  <a:pt x="185" y="76"/>
                </a:cubicBezTo>
                <a:cubicBezTo>
                  <a:pt x="185" y="79"/>
                  <a:pt x="183" y="78"/>
                  <a:pt x="182" y="79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81" y="81"/>
                  <a:pt x="182" y="81"/>
                  <a:pt x="181" y="82"/>
                </a:cubicBezTo>
                <a:cubicBezTo>
                  <a:pt x="180" y="83"/>
                  <a:pt x="179" y="85"/>
                  <a:pt x="177" y="85"/>
                </a:cubicBezTo>
                <a:cubicBezTo>
                  <a:pt x="176" y="86"/>
                  <a:pt x="175" y="87"/>
                  <a:pt x="174" y="88"/>
                </a:cubicBezTo>
                <a:cubicBezTo>
                  <a:pt x="174" y="88"/>
                  <a:pt x="174" y="88"/>
                  <a:pt x="173" y="88"/>
                </a:cubicBezTo>
                <a:cubicBezTo>
                  <a:pt x="173" y="90"/>
                  <a:pt x="172" y="90"/>
                  <a:pt x="172" y="91"/>
                </a:cubicBezTo>
                <a:cubicBezTo>
                  <a:pt x="170" y="90"/>
                  <a:pt x="171" y="93"/>
                  <a:pt x="169" y="93"/>
                </a:cubicBezTo>
                <a:cubicBezTo>
                  <a:pt x="169" y="94"/>
                  <a:pt x="168" y="94"/>
                  <a:pt x="167" y="95"/>
                </a:cubicBezTo>
                <a:cubicBezTo>
                  <a:pt x="167" y="95"/>
                  <a:pt x="167" y="96"/>
                  <a:pt x="166" y="96"/>
                </a:cubicBezTo>
                <a:cubicBezTo>
                  <a:pt x="165" y="97"/>
                  <a:pt x="164" y="98"/>
                  <a:pt x="163" y="99"/>
                </a:cubicBezTo>
                <a:cubicBezTo>
                  <a:pt x="162" y="100"/>
                  <a:pt x="161" y="101"/>
                  <a:pt x="161" y="101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3"/>
                  <a:pt x="158" y="103"/>
                  <a:pt x="159" y="104"/>
                </a:cubicBezTo>
                <a:cubicBezTo>
                  <a:pt x="159" y="104"/>
                  <a:pt x="158" y="104"/>
                  <a:pt x="158" y="105"/>
                </a:cubicBezTo>
                <a:cubicBezTo>
                  <a:pt x="158" y="106"/>
                  <a:pt x="159" y="104"/>
                  <a:pt x="159" y="106"/>
                </a:cubicBezTo>
                <a:cubicBezTo>
                  <a:pt x="158" y="106"/>
                  <a:pt x="159" y="107"/>
                  <a:pt x="158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7" y="107"/>
                  <a:pt x="158" y="108"/>
                  <a:pt x="157" y="108"/>
                </a:cubicBezTo>
                <a:cubicBezTo>
                  <a:pt x="157" y="107"/>
                  <a:pt x="156" y="107"/>
                  <a:pt x="156" y="107"/>
                </a:cubicBezTo>
                <a:cubicBezTo>
                  <a:pt x="155" y="109"/>
                  <a:pt x="157" y="107"/>
                  <a:pt x="157" y="109"/>
                </a:cubicBezTo>
                <a:cubicBezTo>
                  <a:pt x="156" y="109"/>
                  <a:pt x="156" y="109"/>
                  <a:pt x="156" y="109"/>
                </a:cubicBezTo>
                <a:cubicBezTo>
                  <a:pt x="155" y="110"/>
                  <a:pt x="155" y="109"/>
                  <a:pt x="154" y="109"/>
                </a:cubicBezTo>
                <a:cubicBezTo>
                  <a:pt x="153" y="110"/>
                  <a:pt x="151" y="111"/>
                  <a:pt x="152" y="113"/>
                </a:cubicBezTo>
                <a:cubicBezTo>
                  <a:pt x="153" y="113"/>
                  <a:pt x="152" y="114"/>
                  <a:pt x="152" y="114"/>
                </a:cubicBezTo>
                <a:cubicBezTo>
                  <a:pt x="151" y="113"/>
                  <a:pt x="152" y="113"/>
                  <a:pt x="151" y="112"/>
                </a:cubicBezTo>
                <a:cubicBezTo>
                  <a:pt x="151" y="113"/>
                  <a:pt x="150" y="114"/>
                  <a:pt x="150" y="114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5"/>
                  <a:pt x="149" y="115"/>
                  <a:pt x="149" y="115"/>
                </a:cubicBezTo>
                <a:cubicBezTo>
                  <a:pt x="149" y="116"/>
                  <a:pt x="148" y="117"/>
                  <a:pt x="147" y="118"/>
                </a:cubicBezTo>
                <a:cubicBezTo>
                  <a:pt x="147" y="118"/>
                  <a:pt x="146" y="118"/>
                  <a:pt x="146" y="118"/>
                </a:cubicBezTo>
                <a:cubicBezTo>
                  <a:pt x="146" y="119"/>
                  <a:pt x="145" y="120"/>
                  <a:pt x="145" y="121"/>
                </a:cubicBezTo>
                <a:cubicBezTo>
                  <a:pt x="144" y="121"/>
                  <a:pt x="144" y="121"/>
                  <a:pt x="145" y="122"/>
                </a:cubicBezTo>
                <a:cubicBezTo>
                  <a:pt x="145" y="123"/>
                  <a:pt x="143" y="122"/>
                  <a:pt x="143" y="122"/>
                </a:cubicBezTo>
                <a:cubicBezTo>
                  <a:pt x="143" y="123"/>
                  <a:pt x="144" y="124"/>
                  <a:pt x="144" y="124"/>
                </a:cubicBezTo>
                <a:cubicBezTo>
                  <a:pt x="143" y="124"/>
                  <a:pt x="143" y="123"/>
                  <a:pt x="143" y="123"/>
                </a:cubicBezTo>
                <a:cubicBezTo>
                  <a:pt x="143" y="124"/>
                  <a:pt x="143" y="125"/>
                  <a:pt x="143" y="126"/>
                </a:cubicBezTo>
                <a:cubicBezTo>
                  <a:pt x="142" y="126"/>
                  <a:pt x="142" y="126"/>
                  <a:pt x="141" y="126"/>
                </a:cubicBezTo>
                <a:cubicBezTo>
                  <a:pt x="141" y="126"/>
                  <a:pt x="141" y="126"/>
                  <a:pt x="140" y="126"/>
                </a:cubicBezTo>
                <a:cubicBezTo>
                  <a:pt x="141" y="125"/>
                  <a:pt x="140" y="125"/>
                  <a:pt x="141" y="124"/>
                </a:cubicBezTo>
                <a:cubicBezTo>
                  <a:pt x="141" y="123"/>
                  <a:pt x="142" y="123"/>
                  <a:pt x="142" y="121"/>
                </a:cubicBezTo>
                <a:cubicBezTo>
                  <a:pt x="141" y="121"/>
                  <a:pt x="140" y="122"/>
                  <a:pt x="140" y="122"/>
                </a:cubicBezTo>
                <a:cubicBezTo>
                  <a:pt x="140" y="123"/>
                  <a:pt x="139" y="124"/>
                  <a:pt x="139" y="124"/>
                </a:cubicBezTo>
                <a:cubicBezTo>
                  <a:pt x="139" y="125"/>
                  <a:pt x="139" y="124"/>
                  <a:pt x="139" y="125"/>
                </a:cubicBezTo>
                <a:cubicBezTo>
                  <a:pt x="138" y="125"/>
                  <a:pt x="139" y="126"/>
                  <a:pt x="138" y="127"/>
                </a:cubicBezTo>
                <a:cubicBezTo>
                  <a:pt x="139" y="126"/>
                  <a:pt x="140" y="127"/>
                  <a:pt x="140" y="128"/>
                </a:cubicBezTo>
                <a:cubicBezTo>
                  <a:pt x="140" y="128"/>
                  <a:pt x="139" y="128"/>
                  <a:pt x="139" y="129"/>
                </a:cubicBezTo>
                <a:cubicBezTo>
                  <a:pt x="139" y="129"/>
                  <a:pt x="140" y="129"/>
                  <a:pt x="140" y="130"/>
                </a:cubicBezTo>
                <a:cubicBezTo>
                  <a:pt x="139" y="130"/>
                  <a:pt x="139" y="129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7" y="129"/>
                  <a:pt x="139" y="127"/>
                  <a:pt x="137" y="127"/>
                </a:cubicBezTo>
                <a:cubicBezTo>
                  <a:pt x="137" y="127"/>
                  <a:pt x="137" y="128"/>
                  <a:pt x="136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5" y="129"/>
                  <a:pt x="135" y="130"/>
                  <a:pt x="134" y="130"/>
                </a:cubicBezTo>
                <a:cubicBezTo>
                  <a:pt x="134" y="131"/>
                  <a:pt x="134" y="131"/>
                  <a:pt x="135" y="131"/>
                </a:cubicBezTo>
                <a:cubicBezTo>
                  <a:pt x="134" y="131"/>
                  <a:pt x="134" y="133"/>
                  <a:pt x="133" y="133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32" y="134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2" y="137"/>
                </a:cubicBezTo>
                <a:cubicBezTo>
                  <a:pt x="132" y="137"/>
                  <a:pt x="132" y="138"/>
                  <a:pt x="131" y="138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1" y="137"/>
                  <a:pt x="131" y="137"/>
                  <a:pt x="131" y="137"/>
                </a:cubicBezTo>
                <a:cubicBezTo>
                  <a:pt x="131" y="136"/>
                  <a:pt x="132" y="135"/>
                  <a:pt x="131" y="135"/>
                </a:cubicBezTo>
                <a:cubicBezTo>
                  <a:pt x="131" y="135"/>
                  <a:pt x="130" y="136"/>
                  <a:pt x="130" y="137"/>
                </a:cubicBezTo>
                <a:cubicBezTo>
                  <a:pt x="130" y="137"/>
                  <a:pt x="130" y="137"/>
                  <a:pt x="130" y="137"/>
                </a:cubicBezTo>
                <a:close/>
                <a:moveTo>
                  <a:pt x="112" y="193"/>
                </a:moveTo>
                <a:cubicBezTo>
                  <a:pt x="112" y="193"/>
                  <a:pt x="112" y="194"/>
                  <a:pt x="113" y="194"/>
                </a:cubicBezTo>
                <a:cubicBezTo>
                  <a:pt x="113" y="195"/>
                  <a:pt x="112" y="195"/>
                  <a:pt x="112" y="195"/>
                </a:cubicBezTo>
                <a:cubicBezTo>
                  <a:pt x="112" y="195"/>
                  <a:pt x="112" y="194"/>
                  <a:pt x="112" y="193"/>
                </a:cubicBezTo>
                <a:close/>
                <a:moveTo>
                  <a:pt x="112" y="219"/>
                </a:moveTo>
                <a:cubicBezTo>
                  <a:pt x="110" y="217"/>
                  <a:pt x="111" y="214"/>
                  <a:pt x="111" y="212"/>
                </a:cubicBezTo>
                <a:cubicBezTo>
                  <a:pt x="111" y="213"/>
                  <a:pt x="112" y="213"/>
                  <a:pt x="112" y="212"/>
                </a:cubicBezTo>
                <a:cubicBezTo>
                  <a:pt x="113" y="212"/>
                  <a:pt x="112" y="213"/>
                  <a:pt x="112" y="214"/>
                </a:cubicBezTo>
                <a:cubicBezTo>
                  <a:pt x="112" y="214"/>
                  <a:pt x="112" y="214"/>
                  <a:pt x="111" y="214"/>
                </a:cubicBezTo>
                <a:cubicBezTo>
                  <a:pt x="111" y="216"/>
                  <a:pt x="112" y="216"/>
                  <a:pt x="112" y="219"/>
                </a:cubicBezTo>
                <a:close/>
                <a:moveTo>
                  <a:pt x="112" y="216"/>
                </a:moveTo>
                <a:cubicBezTo>
                  <a:pt x="113" y="216"/>
                  <a:pt x="112" y="218"/>
                  <a:pt x="113" y="217"/>
                </a:cubicBezTo>
                <a:cubicBezTo>
                  <a:pt x="112" y="219"/>
                  <a:pt x="113" y="220"/>
                  <a:pt x="113" y="222"/>
                </a:cubicBezTo>
                <a:cubicBezTo>
                  <a:pt x="112" y="221"/>
                  <a:pt x="112" y="218"/>
                  <a:pt x="112" y="216"/>
                </a:cubicBezTo>
                <a:close/>
                <a:moveTo>
                  <a:pt x="113" y="228"/>
                </a:moveTo>
                <a:cubicBezTo>
                  <a:pt x="113" y="229"/>
                  <a:pt x="113" y="227"/>
                  <a:pt x="113" y="226"/>
                </a:cubicBezTo>
                <a:cubicBezTo>
                  <a:pt x="114" y="225"/>
                  <a:pt x="113" y="227"/>
                  <a:pt x="113" y="228"/>
                </a:cubicBezTo>
                <a:close/>
                <a:moveTo>
                  <a:pt x="113" y="225"/>
                </a:moveTo>
                <a:cubicBezTo>
                  <a:pt x="112" y="226"/>
                  <a:pt x="113" y="224"/>
                  <a:pt x="113" y="224"/>
                </a:cubicBezTo>
                <a:cubicBezTo>
                  <a:pt x="113" y="224"/>
                  <a:pt x="114" y="224"/>
                  <a:pt x="113" y="225"/>
                </a:cubicBezTo>
                <a:close/>
                <a:moveTo>
                  <a:pt x="114" y="203"/>
                </a:moveTo>
                <a:cubicBezTo>
                  <a:pt x="113" y="203"/>
                  <a:pt x="114" y="202"/>
                  <a:pt x="113" y="202"/>
                </a:cubicBezTo>
                <a:cubicBezTo>
                  <a:pt x="112" y="202"/>
                  <a:pt x="113" y="203"/>
                  <a:pt x="113" y="204"/>
                </a:cubicBezTo>
                <a:cubicBezTo>
                  <a:pt x="112" y="204"/>
                  <a:pt x="113" y="209"/>
                  <a:pt x="112" y="210"/>
                </a:cubicBezTo>
                <a:cubicBezTo>
                  <a:pt x="110" y="211"/>
                  <a:pt x="111" y="209"/>
                  <a:pt x="111" y="208"/>
                </a:cubicBezTo>
                <a:cubicBezTo>
                  <a:pt x="111" y="206"/>
                  <a:pt x="111" y="204"/>
                  <a:pt x="112" y="202"/>
                </a:cubicBezTo>
                <a:cubicBezTo>
                  <a:pt x="112" y="202"/>
                  <a:pt x="113" y="201"/>
                  <a:pt x="113" y="200"/>
                </a:cubicBezTo>
                <a:cubicBezTo>
                  <a:pt x="113" y="200"/>
                  <a:pt x="112" y="200"/>
                  <a:pt x="112" y="200"/>
                </a:cubicBezTo>
                <a:cubicBezTo>
                  <a:pt x="112" y="200"/>
                  <a:pt x="113" y="200"/>
                  <a:pt x="113" y="199"/>
                </a:cubicBezTo>
                <a:cubicBezTo>
                  <a:pt x="114" y="200"/>
                  <a:pt x="114" y="201"/>
                  <a:pt x="114" y="203"/>
                </a:cubicBezTo>
                <a:close/>
                <a:moveTo>
                  <a:pt x="116" y="188"/>
                </a:moveTo>
                <a:cubicBezTo>
                  <a:pt x="116" y="188"/>
                  <a:pt x="117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5" y="190"/>
                  <a:pt x="116" y="189"/>
                  <a:pt x="116" y="188"/>
                </a:cubicBezTo>
                <a:cubicBezTo>
                  <a:pt x="116" y="187"/>
                  <a:pt x="116" y="187"/>
                  <a:pt x="116" y="186"/>
                </a:cubicBezTo>
                <a:cubicBezTo>
                  <a:pt x="117" y="186"/>
                  <a:pt x="117" y="187"/>
                  <a:pt x="117" y="187"/>
                </a:cubicBezTo>
                <a:cubicBezTo>
                  <a:pt x="118" y="188"/>
                  <a:pt x="117" y="188"/>
                  <a:pt x="116" y="188"/>
                </a:cubicBezTo>
                <a:close/>
                <a:moveTo>
                  <a:pt x="243" y="38"/>
                </a:moveTo>
                <a:cubicBezTo>
                  <a:pt x="243" y="39"/>
                  <a:pt x="242" y="39"/>
                  <a:pt x="241" y="39"/>
                </a:cubicBezTo>
                <a:cubicBezTo>
                  <a:pt x="241" y="38"/>
                  <a:pt x="242" y="38"/>
                  <a:pt x="243" y="38"/>
                </a:cubicBezTo>
                <a:close/>
                <a:moveTo>
                  <a:pt x="230" y="46"/>
                </a:moveTo>
                <a:cubicBezTo>
                  <a:pt x="230" y="46"/>
                  <a:pt x="230" y="46"/>
                  <a:pt x="230" y="46"/>
                </a:cubicBezTo>
                <a:cubicBezTo>
                  <a:pt x="231" y="45"/>
                  <a:pt x="231" y="46"/>
                  <a:pt x="231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3" y="44"/>
                  <a:pt x="234" y="43"/>
                  <a:pt x="234" y="43"/>
                </a:cubicBezTo>
                <a:cubicBezTo>
                  <a:pt x="235" y="42"/>
                  <a:pt x="235" y="43"/>
                  <a:pt x="235" y="43"/>
                </a:cubicBezTo>
                <a:cubicBezTo>
                  <a:pt x="235" y="45"/>
                  <a:pt x="233" y="44"/>
                  <a:pt x="232" y="45"/>
                </a:cubicBezTo>
                <a:cubicBezTo>
                  <a:pt x="232" y="46"/>
                  <a:pt x="231" y="46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29" y="47"/>
                  <a:pt x="230" y="47"/>
                  <a:pt x="230" y="46"/>
                </a:cubicBezTo>
                <a:close/>
                <a:moveTo>
                  <a:pt x="229" y="47"/>
                </a:moveTo>
                <a:cubicBezTo>
                  <a:pt x="229" y="48"/>
                  <a:pt x="228" y="47"/>
                  <a:pt x="228" y="48"/>
                </a:cubicBezTo>
                <a:cubicBezTo>
                  <a:pt x="227" y="48"/>
                  <a:pt x="227" y="49"/>
                  <a:pt x="226" y="49"/>
                </a:cubicBezTo>
                <a:cubicBezTo>
                  <a:pt x="227" y="48"/>
                  <a:pt x="227" y="46"/>
                  <a:pt x="229" y="47"/>
                </a:cubicBezTo>
                <a:close/>
                <a:moveTo>
                  <a:pt x="219" y="51"/>
                </a:moveTo>
                <a:cubicBezTo>
                  <a:pt x="219" y="51"/>
                  <a:pt x="219" y="51"/>
                  <a:pt x="219" y="51"/>
                </a:cubicBezTo>
                <a:cubicBezTo>
                  <a:pt x="220" y="51"/>
                  <a:pt x="221" y="51"/>
                  <a:pt x="220" y="52"/>
                </a:cubicBezTo>
                <a:cubicBezTo>
                  <a:pt x="220" y="53"/>
                  <a:pt x="218" y="52"/>
                  <a:pt x="219" y="51"/>
                </a:cubicBezTo>
                <a:close/>
                <a:moveTo>
                  <a:pt x="200" y="65"/>
                </a:moveTo>
                <a:cubicBezTo>
                  <a:pt x="200" y="66"/>
                  <a:pt x="199" y="68"/>
                  <a:pt x="198" y="67"/>
                </a:cubicBezTo>
                <a:cubicBezTo>
                  <a:pt x="197" y="67"/>
                  <a:pt x="199" y="66"/>
                  <a:pt x="200" y="65"/>
                </a:cubicBezTo>
                <a:close/>
                <a:moveTo>
                  <a:pt x="198" y="68"/>
                </a:moveTo>
                <a:cubicBezTo>
                  <a:pt x="198" y="68"/>
                  <a:pt x="195" y="69"/>
                  <a:pt x="195" y="69"/>
                </a:cubicBezTo>
                <a:cubicBezTo>
                  <a:pt x="195" y="67"/>
                  <a:pt x="197" y="67"/>
                  <a:pt x="198" y="68"/>
                </a:cubicBezTo>
                <a:close/>
                <a:moveTo>
                  <a:pt x="193" y="69"/>
                </a:moveTo>
                <a:cubicBezTo>
                  <a:pt x="193" y="70"/>
                  <a:pt x="194" y="69"/>
                  <a:pt x="194" y="69"/>
                </a:cubicBezTo>
                <a:cubicBezTo>
                  <a:pt x="194" y="69"/>
                  <a:pt x="194" y="70"/>
                  <a:pt x="195" y="70"/>
                </a:cubicBezTo>
                <a:cubicBezTo>
                  <a:pt x="195" y="71"/>
                  <a:pt x="193" y="71"/>
                  <a:pt x="193" y="69"/>
                </a:cubicBezTo>
                <a:close/>
                <a:moveTo>
                  <a:pt x="171" y="94"/>
                </a:moveTo>
                <a:cubicBezTo>
                  <a:pt x="172" y="94"/>
                  <a:pt x="169" y="98"/>
                  <a:pt x="168" y="97"/>
                </a:cubicBezTo>
                <a:cubicBezTo>
                  <a:pt x="168" y="97"/>
                  <a:pt x="170" y="93"/>
                  <a:pt x="171" y="94"/>
                </a:cubicBezTo>
                <a:close/>
                <a:moveTo>
                  <a:pt x="167" y="98"/>
                </a:moveTo>
                <a:cubicBezTo>
                  <a:pt x="167" y="99"/>
                  <a:pt x="167" y="99"/>
                  <a:pt x="167" y="99"/>
                </a:cubicBezTo>
                <a:cubicBezTo>
                  <a:pt x="159" y="105"/>
                  <a:pt x="166" y="96"/>
                  <a:pt x="167" y="98"/>
                </a:cubicBezTo>
                <a:close/>
                <a:moveTo>
                  <a:pt x="161" y="102"/>
                </a:moveTo>
                <a:cubicBezTo>
                  <a:pt x="162" y="102"/>
                  <a:pt x="163" y="102"/>
                  <a:pt x="163" y="103"/>
                </a:cubicBezTo>
                <a:cubicBezTo>
                  <a:pt x="164" y="102"/>
                  <a:pt x="162" y="104"/>
                  <a:pt x="160" y="104"/>
                </a:cubicBezTo>
                <a:cubicBezTo>
                  <a:pt x="160" y="103"/>
                  <a:pt x="161" y="103"/>
                  <a:pt x="161" y="102"/>
                </a:cubicBezTo>
                <a:close/>
                <a:moveTo>
                  <a:pt x="161" y="105"/>
                </a:moveTo>
                <a:cubicBezTo>
                  <a:pt x="161" y="106"/>
                  <a:pt x="159" y="110"/>
                  <a:pt x="158" y="109"/>
                </a:cubicBezTo>
                <a:cubicBezTo>
                  <a:pt x="158" y="108"/>
                  <a:pt x="160" y="106"/>
                  <a:pt x="161" y="105"/>
                </a:cubicBezTo>
                <a:close/>
                <a:moveTo>
                  <a:pt x="126" y="158"/>
                </a:moveTo>
                <a:cubicBezTo>
                  <a:pt x="126" y="159"/>
                  <a:pt x="125" y="160"/>
                  <a:pt x="125" y="160"/>
                </a:cubicBezTo>
                <a:cubicBezTo>
                  <a:pt x="124" y="160"/>
                  <a:pt x="125" y="157"/>
                  <a:pt x="126" y="157"/>
                </a:cubicBezTo>
                <a:cubicBezTo>
                  <a:pt x="127" y="156"/>
                  <a:pt x="126" y="158"/>
                  <a:pt x="126" y="158"/>
                </a:cubicBezTo>
                <a:close/>
                <a:moveTo>
                  <a:pt x="128" y="154"/>
                </a:moveTo>
                <a:cubicBezTo>
                  <a:pt x="128" y="154"/>
                  <a:pt x="127" y="154"/>
                  <a:pt x="127" y="155"/>
                </a:cubicBezTo>
                <a:cubicBezTo>
                  <a:pt x="127" y="155"/>
                  <a:pt x="127" y="157"/>
                  <a:pt x="126" y="156"/>
                </a:cubicBezTo>
                <a:cubicBezTo>
                  <a:pt x="126" y="155"/>
                  <a:pt x="127" y="155"/>
                  <a:pt x="127" y="154"/>
                </a:cubicBezTo>
                <a:cubicBezTo>
                  <a:pt x="127" y="154"/>
                  <a:pt x="127" y="152"/>
                  <a:pt x="128" y="152"/>
                </a:cubicBezTo>
                <a:cubicBezTo>
                  <a:pt x="128" y="153"/>
                  <a:pt x="128" y="153"/>
                  <a:pt x="128" y="154"/>
                </a:cubicBezTo>
                <a:close/>
                <a:moveTo>
                  <a:pt x="136" y="131"/>
                </a:moveTo>
                <a:cubicBezTo>
                  <a:pt x="137" y="131"/>
                  <a:pt x="137" y="133"/>
                  <a:pt x="136" y="134"/>
                </a:cubicBezTo>
                <a:cubicBezTo>
                  <a:pt x="135" y="133"/>
                  <a:pt x="136" y="133"/>
                  <a:pt x="136" y="131"/>
                </a:cubicBezTo>
                <a:close/>
                <a:moveTo>
                  <a:pt x="133" y="139"/>
                </a:moveTo>
                <a:cubicBezTo>
                  <a:pt x="132" y="137"/>
                  <a:pt x="133" y="137"/>
                  <a:pt x="134" y="136"/>
                </a:cubicBezTo>
                <a:cubicBezTo>
                  <a:pt x="134" y="136"/>
                  <a:pt x="135" y="135"/>
                  <a:pt x="135" y="134"/>
                </a:cubicBezTo>
                <a:cubicBezTo>
                  <a:pt x="135" y="134"/>
                  <a:pt x="135" y="135"/>
                  <a:pt x="135" y="136"/>
                </a:cubicBezTo>
                <a:cubicBezTo>
                  <a:pt x="135" y="137"/>
                  <a:pt x="134" y="137"/>
                  <a:pt x="134" y="137"/>
                </a:cubicBezTo>
                <a:cubicBezTo>
                  <a:pt x="134" y="137"/>
                  <a:pt x="133" y="138"/>
                  <a:pt x="133" y="138"/>
                </a:cubicBezTo>
                <a:cubicBezTo>
                  <a:pt x="133" y="139"/>
                  <a:pt x="134" y="139"/>
                  <a:pt x="134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40"/>
                  <a:pt x="133" y="141"/>
                  <a:pt x="132" y="141"/>
                </a:cubicBezTo>
                <a:cubicBezTo>
                  <a:pt x="132" y="140"/>
                  <a:pt x="133" y="140"/>
                  <a:pt x="133" y="139"/>
                </a:cubicBezTo>
                <a:close/>
                <a:moveTo>
                  <a:pt x="132" y="142"/>
                </a:moveTo>
                <a:cubicBezTo>
                  <a:pt x="132" y="142"/>
                  <a:pt x="132" y="143"/>
                  <a:pt x="132" y="143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1" y="145"/>
                  <a:pt x="131" y="146"/>
                  <a:pt x="130" y="146"/>
                </a:cubicBezTo>
                <a:cubicBezTo>
                  <a:pt x="130" y="147"/>
                  <a:pt x="130" y="147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29" y="150"/>
                  <a:pt x="130" y="152"/>
                  <a:pt x="128" y="152"/>
                </a:cubicBezTo>
                <a:cubicBezTo>
                  <a:pt x="128" y="151"/>
                  <a:pt x="130" y="149"/>
                  <a:pt x="129" y="147"/>
                </a:cubicBezTo>
                <a:cubicBezTo>
                  <a:pt x="130" y="147"/>
                  <a:pt x="130" y="146"/>
                  <a:pt x="130" y="146"/>
                </a:cubicBezTo>
                <a:cubicBezTo>
                  <a:pt x="130" y="145"/>
                  <a:pt x="131" y="145"/>
                  <a:pt x="131" y="143"/>
                </a:cubicBezTo>
                <a:cubicBezTo>
                  <a:pt x="131" y="143"/>
                  <a:pt x="132" y="143"/>
                  <a:pt x="132" y="142"/>
                </a:cubicBezTo>
                <a:close/>
                <a:moveTo>
                  <a:pt x="114" y="175"/>
                </a:moveTo>
                <a:cubicBezTo>
                  <a:pt x="114" y="174"/>
                  <a:pt x="115" y="174"/>
                  <a:pt x="11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4"/>
                  <a:pt x="113" y="175"/>
                  <a:pt x="114" y="175"/>
                </a:cubicBezTo>
                <a:close/>
              </a:path>
            </a:pathLst>
          </a:custGeom>
          <a:solidFill>
            <a:srgbClr val="B0171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Freeform 5"/>
          <p:cNvSpPr>
            <a:spLocks noEditPoints="1"/>
          </p:cNvSpPr>
          <p:nvPr/>
        </p:nvSpPr>
        <p:spPr bwMode="auto">
          <a:xfrm>
            <a:off x="9264301" y="2151945"/>
            <a:ext cx="1119958" cy="1142200"/>
          </a:xfrm>
          <a:custGeom>
            <a:avLst/>
            <a:gdLst>
              <a:gd name="T0" fmla="*/ 363 w 786"/>
              <a:gd name="T1" fmla="*/ 284 h 801"/>
              <a:gd name="T2" fmla="*/ 626 w 786"/>
              <a:gd name="T3" fmla="*/ 134 h 801"/>
              <a:gd name="T4" fmla="*/ 682 w 786"/>
              <a:gd name="T5" fmla="*/ 349 h 801"/>
              <a:gd name="T6" fmla="*/ 783 w 786"/>
              <a:gd name="T7" fmla="*/ 364 h 801"/>
              <a:gd name="T8" fmla="*/ 755 w 786"/>
              <a:gd name="T9" fmla="*/ 486 h 801"/>
              <a:gd name="T10" fmla="*/ 672 w 786"/>
              <a:gd name="T11" fmla="*/ 431 h 801"/>
              <a:gd name="T12" fmla="*/ 701 w 786"/>
              <a:gd name="T13" fmla="*/ 535 h 801"/>
              <a:gd name="T14" fmla="*/ 403 w 786"/>
              <a:gd name="T15" fmla="*/ 326 h 801"/>
              <a:gd name="T16" fmla="*/ 578 w 786"/>
              <a:gd name="T17" fmla="*/ 516 h 801"/>
              <a:gd name="T18" fmla="*/ 671 w 786"/>
              <a:gd name="T19" fmla="*/ 565 h 801"/>
              <a:gd name="T20" fmla="*/ 608 w 786"/>
              <a:gd name="T21" fmla="*/ 488 h 801"/>
              <a:gd name="T22" fmla="*/ 662 w 786"/>
              <a:gd name="T23" fmla="*/ 523 h 801"/>
              <a:gd name="T24" fmla="*/ 431 w 786"/>
              <a:gd name="T25" fmla="*/ 280 h 801"/>
              <a:gd name="T26" fmla="*/ 578 w 786"/>
              <a:gd name="T27" fmla="*/ 486 h 801"/>
              <a:gd name="T28" fmla="*/ 620 w 786"/>
              <a:gd name="T29" fmla="*/ 536 h 801"/>
              <a:gd name="T30" fmla="*/ 666 w 786"/>
              <a:gd name="T31" fmla="*/ 549 h 801"/>
              <a:gd name="T32" fmla="*/ 225 w 786"/>
              <a:gd name="T33" fmla="*/ 648 h 801"/>
              <a:gd name="T34" fmla="*/ 179 w 786"/>
              <a:gd name="T35" fmla="*/ 491 h 801"/>
              <a:gd name="T36" fmla="*/ 301 w 786"/>
              <a:gd name="T37" fmla="*/ 440 h 801"/>
              <a:gd name="T38" fmla="*/ 242 w 786"/>
              <a:gd name="T39" fmla="*/ 369 h 801"/>
              <a:gd name="T40" fmla="*/ 167 w 786"/>
              <a:gd name="T41" fmla="*/ 436 h 801"/>
              <a:gd name="T42" fmla="*/ 148 w 786"/>
              <a:gd name="T43" fmla="*/ 665 h 801"/>
              <a:gd name="T44" fmla="*/ 145 w 786"/>
              <a:gd name="T45" fmla="*/ 433 h 801"/>
              <a:gd name="T46" fmla="*/ 405 w 786"/>
              <a:gd name="T47" fmla="*/ 261 h 801"/>
              <a:gd name="T48" fmla="*/ 323 w 786"/>
              <a:gd name="T49" fmla="*/ 106 h 801"/>
              <a:gd name="T50" fmla="*/ 235 w 786"/>
              <a:gd name="T51" fmla="*/ 281 h 801"/>
              <a:gd name="T52" fmla="*/ 121 w 786"/>
              <a:gd name="T53" fmla="*/ 394 h 801"/>
              <a:gd name="T54" fmla="*/ 91 w 786"/>
              <a:gd name="T55" fmla="*/ 557 h 801"/>
              <a:gd name="T56" fmla="*/ 212 w 786"/>
              <a:gd name="T57" fmla="*/ 743 h 801"/>
              <a:gd name="T58" fmla="*/ 293 w 786"/>
              <a:gd name="T59" fmla="*/ 785 h 801"/>
              <a:gd name="T60" fmla="*/ 251 w 786"/>
              <a:gd name="T61" fmla="*/ 366 h 801"/>
              <a:gd name="T62" fmla="*/ 173 w 786"/>
              <a:gd name="T63" fmla="*/ 436 h 801"/>
              <a:gd name="T64" fmla="*/ 289 w 786"/>
              <a:gd name="T65" fmla="*/ 291 h 801"/>
              <a:gd name="T66" fmla="*/ 142 w 786"/>
              <a:gd name="T67" fmla="*/ 394 h 801"/>
              <a:gd name="T68" fmla="*/ 158 w 786"/>
              <a:gd name="T69" fmla="*/ 370 h 801"/>
              <a:gd name="T70" fmla="*/ 127 w 786"/>
              <a:gd name="T71" fmla="*/ 418 h 801"/>
              <a:gd name="T72" fmla="*/ 146 w 786"/>
              <a:gd name="T73" fmla="*/ 545 h 801"/>
              <a:gd name="T74" fmla="*/ 151 w 786"/>
              <a:gd name="T75" fmla="*/ 534 h 801"/>
              <a:gd name="T76" fmla="*/ 234 w 786"/>
              <a:gd name="T77" fmla="*/ 738 h 801"/>
              <a:gd name="T78" fmla="*/ 92 w 786"/>
              <a:gd name="T79" fmla="*/ 213 h 801"/>
              <a:gd name="T80" fmla="*/ 76 w 786"/>
              <a:gd name="T81" fmla="*/ 291 h 801"/>
              <a:gd name="T82" fmla="*/ 75 w 786"/>
              <a:gd name="T83" fmla="*/ 237 h 801"/>
              <a:gd name="T84" fmla="*/ 644 w 786"/>
              <a:gd name="T85" fmla="*/ 118 h 801"/>
              <a:gd name="T86" fmla="*/ 664 w 786"/>
              <a:gd name="T87" fmla="*/ 139 h 801"/>
              <a:gd name="T88" fmla="*/ 578 w 786"/>
              <a:gd name="T89" fmla="*/ 526 h 801"/>
              <a:gd name="T90" fmla="*/ 562 w 786"/>
              <a:gd name="T91" fmla="*/ 256 h 801"/>
              <a:gd name="T92" fmla="*/ 556 w 786"/>
              <a:gd name="T93" fmla="*/ 67 h 801"/>
              <a:gd name="T94" fmla="*/ 178 w 786"/>
              <a:gd name="T95" fmla="*/ 415 h 801"/>
              <a:gd name="T96" fmla="*/ 704 w 786"/>
              <a:gd name="T97" fmla="*/ 598 h 801"/>
              <a:gd name="T98" fmla="*/ 579 w 786"/>
              <a:gd name="T99" fmla="*/ 663 h 801"/>
              <a:gd name="T100" fmla="*/ 633 w 786"/>
              <a:gd name="T101" fmla="*/ 669 h 801"/>
              <a:gd name="T102" fmla="*/ 471 w 786"/>
              <a:gd name="T103" fmla="*/ 490 h 801"/>
              <a:gd name="T104" fmla="*/ 561 w 786"/>
              <a:gd name="T105" fmla="*/ 665 h 801"/>
              <a:gd name="T106" fmla="*/ 382 w 786"/>
              <a:gd name="T107" fmla="*/ 646 h 801"/>
              <a:gd name="T108" fmla="*/ 593 w 786"/>
              <a:gd name="T109" fmla="*/ 669 h 801"/>
              <a:gd name="T110" fmla="*/ 668 w 786"/>
              <a:gd name="T111" fmla="*/ 624 h 801"/>
              <a:gd name="T112" fmla="*/ 694 w 786"/>
              <a:gd name="T113" fmla="*/ 614 h 801"/>
              <a:gd name="T114" fmla="*/ 97 w 786"/>
              <a:gd name="T115" fmla="*/ 631 h 801"/>
              <a:gd name="T116" fmla="*/ 112 w 786"/>
              <a:gd name="T117" fmla="*/ 657 h 801"/>
              <a:gd name="T118" fmla="*/ 126 w 786"/>
              <a:gd name="T119" fmla="*/ 145 h 801"/>
              <a:gd name="T120" fmla="*/ 194 w 786"/>
              <a:gd name="T121" fmla="*/ 79 h 801"/>
              <a:gd name="T122" fmla="*/ 160 w 786"/>
              <a:gd name="T123" fmla="*/ 97 h 801"/>
              <a:gd name="T124" fmla="*/ 243 w 786"/>
              <a:gd name="T125" fmla="*/ 38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86" h="801">
                <a:moveTo>
                  <a:pt x="214" y="292"/>
                </a:moveTo>
                <a:cubicBezTo>
                  <a:pt x="214" y="291"/>
                  <a:pt x="216" y="292"/>
                  <a:pt x="216" y="290"/>
                </a:cubicBezTo>
                <a:cubicBezTo>
                  <a:pt x="214" y="289"/>
                  <a:pt x="213" y="291"/>
                  <a:pt x="214" y="292"/>
                </a:cubicBezTo>
                <a:close/>
                <a:moveTo>
                  <a:pt x="209" y="293"/>
                </a:moveTo>
                <a:cubicBezTo>
                  <a:pt x="210" y="293"/>
                  <a:pt x="211" y="293"/>
                  <a:pt x="211" y="292"/>
                </a:cubicBezTo>
                <a:cubicBezTo>
                  <a:pt x="210" y="292"/>
                  <a:pt x="208" y="292"/>
                  <a:pt x="209" y="293"/>
                </a:cubicBezTo>
                <a:close/>
                <a:moveTo>
                  <a:pt x="196" y="302"/>
                </a:moveTo>
                <a:cubicBezTo>
                  <a:pt x="197" y="302"/>
                  <a:pt x="198" y="302"/>
                  <a:pt x="198" y="301"/>
                </a:cubicBezTo>
                <a:cubicBezTo>
                  <a:pt x="197" y="300"/>
                  <a:pt x="197" y="301"/>
                  <a:pt x="196" y="302"/>
                </a:cubicBezTo>
                <a:close/>
                <a:moveTo>
                  <a:pt x="221" y="285"/>
                </a:moveTo>
                <a:cubicBezTo>
                  <a:pt x="222" y="285"/>
                  <a:pt x="222" y="285"/>
                  <a:pt x="222" y="285"/>
                </a:cubicBezTo>
                <a:cubicBezTo>
                  <a:pt x="223" y="285"/>
                  <a:pt x="223" y="284"/>
                  <a:pt x="222" y="283"/>
                </a:cubicBezTo>
                <a:cubicBezTo>
                  <a:pt x="222" y="284"/>
                  <a:pt x="221" y="284"/>
                  <a:pt x="221" y="285"/>
                </a:cubicBezTo>
                <a:close/>
                <a:moveTo>
                  <a:pt x="206" y="295"/>
                </a:moveTo>
                <a:cubicBezTo>
                  <a:pt x="205" y="294"/>
                  <a:pt x="205" y="295"/>
                  <a:pt x="204" y="295"/>
                </a:cubicBezTo>
                <a:cubicBezTo>
                  <a:pt x="205" y="297"/>
                  <a:pt x="207" y="295"/>
                  <a:pt x="207" y="295"/>
                </a:cubicBezTo>
                <a:cubicBezTo>
                  <a:pt x="208" y="295"/>
                  <a:pt x="208" y="295"/>
                  <a:pt x="209" y="294"/>
                </a:cubicBezTo>
                <a:cubicBezTo>
                  <a:pt x="209" y="294"/>
                  <a:pt x="208" y="293"/>
                  <a:pt x="208" y="293"/>
                </a:cubicBezTo>
                <a:cubicBezTo>
                  <a:pt x="207" y="294"/>
                  <a:pt x="207" y="294"/>
                  <a:pt x="206" y="295"/>
                </a:cubicBezTo>
                <a:close/>
                <a:moveTo>
                  <a:pt x="195" y="303"/>
                </a:moveTo>
                <a:cubicBezTo>
                  <a:pt x="196" y="303"/>
                  <a:pt x="196" y="303"/>
                  <a:pt x="196" y="302"/>
                </a:cubicBezTo>
                <a:cubicBezTo>
                  <a:pt x="196" y="302"/>
                  <a:pt x="196" y="302"/>
                  <a:pt x="196" y="302"/>
                </a:cubicBezTo>
                <a:cubicBezTo>
                  <a:pt x="195" y="302"/>
                  <a:pt x="196" y="303"/>
                  <a:pt x="195" y="303"/>
                </a:cubicBezTo>
                <a:close/>
                <a:moveTo>
                  <a:pt x="200" y="297"/>
                </a:moveTo>
                <a:cubicBezTo>
                  <a:pt x="200" y="298"/>
                  <a:pt x="200" y="299"/>
                  <a:pt x="200" y="299"/>
                </a:cubicBezTo>
                <a:cubicBezTo>
                  <a:pt x="200" y="299"/>
                  <a:pt x="198" y="299"/>
                  <a:pt x="199" y="300"/>
                </a:cubicBezTo>
                <a:cubicBezTo>
                  <a:pt x="199" y="301"/>
                  <a:pt x="200" y="299"/>
                  <a:pt x="201" y="299"/>
                </a:cubicBezTo>
                <a:cubicBezTo>
                  <a:pt x="201" y="299"/>
                  <a:pt x="202" y="299"/>
                  <a:pt x="202" y="299"/>
                </a:cubicBezTo>
                <a:cubicBezTo>
                  <a:pt x="202" y="299"/>
                  <a:pt x="202" y="298"/>
                  <a:pt x="203" y="298"/>
                </a:cubicBezTo>
                <a:cubicBezTo>
                  <a:pt x="203" y="298"/>
                  <a:pt x="204" y="298"/>
                  <a:pt x="204" y="297"/>
                </a:cubicBezTo>
                <a:cubicBezTo>
                  <a:pt x="202" y="296"/>
                  <a:pt x="202" y="297"/>
                  <a:pt x="202" y="297"/>
                </a:cubicBezTo>
                <a:cubicBezTo>
                  <a:pt x="201" y="297"/>
                  <a:pt x="201" y="297"/>
                  <a:pt x="200" y="297"/>
                </a:cubicBezTo>
                <a:close/>
                <a:moveTo>
                  <a:pt x="217" y="288"/>
                </a:moveTo>
                <a:cubicBezTo>
                  <a:pt x="219" y="290"/>
                  <a:pt x="220" y="287"/>
                  <a:pt x="221" y="286"/>
                </a:cubicBezTo>
                <a:cubicBezTo>
                  <a:pt x="220" y="285"/>
                  <a:pt x="220" y="284"/>
                  <a:pt x="218" y="284"/>
                </a:cubicBezTo>
                <a:cubicBezTo>
                  <a:pt x="218" y="285"/>
                  <a:pt x="219" y="286"/>
                  <a:pt x="219" y="287"/>
                </a:cubicBezTo>
                <a:cubicBezTo>
                  <a:pt x="218" y="287"/>
                  <a:pt x="217" y="287"/>
                  <a:pt x="217" y="288"/>
                </a:cubicBezTo>
                <a:close/>
                <a:moveTo>
                  <a:pt x="245" y="272"/>
                </a:moveTo>
                <a:cubicBezTo>
                  <a:pt x="245" y="273"/>
                  <a:pt x="246" y="272"/>
                  <a:pt x="246" y="272"/>
                </a:cubicBezTo>
                <a:cubicBezTo>
                  <a:pt x="247" y="272"/>
                  <a:pt x="246" y="271"/>
                  <a:pt x="245" y="271"/>
                </a:cubicBezTo>
                <a:cubicBezTo>
                  <a:pt x="245" y="272"/>
                  <a:pt x="245" y="272"/>
                  <a:pt x="245" y="272"/>
                </a:cubicBezTo>
                <a:close/>
                <a:moveTo>
                  <a:pt x="247" y="271"/>
                </a:moveTo>
                <a:cubicBezTo>
                  <a:pt x="248" y="271"/>
                  <a:pt x="249" y="270"/>
                  <a:pt x="250" y="270"/>
                </a:cubicBezTo>
                <a:cubicBezTo>
                  <a:pt x="250" y="270"/>
                  <a:pt x="250" y="271"/>
                  <a:pt x="250" y="271"/>
                </a:cubicBezTo>
                <a:cubicBezTo>
                  <a:pt x="251" y="270"/>
                  <a:pt x="251" y="269"/>
                  <a:pt x="253" y="268"/>
                </a:cubicBezTo>
                <a:cubicBezTo>
                  <a:pt x="251" y="267"/>
                  <a:pt x="250" y="269"/>
                  <a:pt x="249" y="268"/>
                </a:cubicBezTo>
                <a:cubicBezTo>
                  <a:pt x="249" y="271"/>
                  <a:pt x="247" y="269"/>
                  <a:pt x="247" y="271"/>
                </a:cubicBezTo>
                <a:close/>
                <a:moveTo>
                  <a:pt x="243" y="272"/>
                </a:moveTo>
                <a:cubicBezTo>
                  <a:pt x="243" y="273"/>
                  <a:pt x="243" y="273"/>
                  <a:pt x="243" y="273"/>
                </a:cubicBezTo>
                <a:cubicBezTo>
                  <a:pt x="244" y="273"/>
                  <a:pt x="244" y="273"/>
                  <a:pt x="244" y="273"/>
                </a:cubicBezTo>
                <a:cubicBezTo>
                  <a:pt x="244" y="273"/>
                  <a:pt x="244" y="273"/>
                  <a:pt x="245" y="273"/>
                </a:cubicBezTo>
                <a:cubicBezTo>
                  <a:pt x="244" y="273"/>
                  <a:pt x="244" y="272"/>
                  <a:pt x="243" y="272"/>
                </a:cubicBezTo>
                <a:close/>
                <a:moveTo>
                  <a:pt x="237" y="277"/>
                </a:moveTo>
                <a:cubicBezTo>
                  <a:pt x="238" y="277"/>
                  <a:pt x="238" y="277"/>
                  <a:pt x="238" y="277"/>
                </a:cubicBezTo>
                <a:cubicBezTo>
                  <a:pt x="238" y="277"/>
                  <a:pt x="238" y="277"/>
                  <a:pt x="238" y="276"/>
                </a:cubicBezTo>
                <a:cubicBezTo>
                  <a:pt x="238" y="276"/>
                  <a:pt x="238" y="276"/>
                  <a:pt x="238" y="276"/>
                </a:cubicBezTo>
                <a:cubicBezTo>
                  <a:pt x="238" y="276"/>
                  <a:pt x="237" y="276"/>
                  <a:pt x="237" y="277"/>
                </a:cubicBezTo>
                <a:close/>
                <a:moveTo>
                  <a:pt x="232" y="280"/>
                </a:moveTo>
                <a:cubicBezTo>
                  <a:pt x="233" y="279"/>
                  <a:pt x="235" y="280"/>
                  <a:pt x="235" y="278"/>
                </a:cubicBezTo>
                <a:cubicBezTo>
                  <a:pt x="234" y="278"/>
                  <a:pt x="234" y="278"/>
                  <a:pt x="234" y="278"/>
                </a:cubicBezTo>
                <a:cubicBezTo>
                  <a:pt x="233" y="279"/>
                  <a:pt x="231" y="280"/>
                  <a:pt x="232" y="280"/>
                </a:cubicBezTo>
                <a:close/>
                <a:moveTo>
                  <a:pt x="239" y="276"/>
                </a:moveTo>
                <a:cubicBezTo>
                  <a:pt x="239" y="275"/>
                  <a:pt x="240" y="276"/>
                  <a:pt x="240" y="275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76"/>
                  <a:pt x="239" y="276"/>
                  <a:pt x="239" y="276"/>
                </a:cubicBezTo>
                <a:close/>
                <a:moveTo>
                  <a:pt x="231" y="278"/>
                </a:moveTo>
                <a:cubicBezTo>
                  <a:pt x="231" y="278"/>
                  <a:pt x="228" y="279"/>
                  <a:pt x="227" y="280"/>
                </a:cubicBezTo>
                <a:cubicBezTo>
                  <a:pt x="226" y="280"/>
                  <a:pt x="225" y="280"/>
                  <a:pt x="225" y="281"/>
                </a:cubicBezTo>
                <a:cubicBezTo>
                  <a:pt x="225" y="281"/>
                  <a:pt x="225" y="282"/>
                  <a:pt x="225" y="282"/>
                </a:cubicBezTo>
                <a:cubicBezTo>
                  <a:pt x="225" y="282"/>
                  <a:pt x="226" y="282"/>
                  <a:pt x="226" y="282"/>
                </a:cubicBezTo>
                <a:cubicBezTo>
                  <a:pt x="226" y="282"/>
                  <a:pt x="226" y="283"/>
                  <a:pt x="227" y="283"/>
                </a:cubicBezTo>
                <a:cubicBezTo>
                  <a:pt x="228" y="282"/>
                  <a:pt x="229" y="281"/>
                  <a:pt x="229" y="280"/>
                </a:cubicBezTo>
                <a:cubicBezTo>
                  <a:pt x="229" y="279"/>
                  <a:pt x="230" y="280"/>
                  <a:pt x="231" y="279"/>
                </a:cubicBezTo>
                <a:cubicBezTo>
                  <a:pt x="230" y="279"/>
                  <a:pt x="231" y="278"/>
                  <a:pt x="231" y="278"/>
                </a:cubicBezTo>
                <a:close/>
                <a:moveTo>
                  <a:pt x="442" y="246"/>
                </a:moveTo>
                <a:cubicBezTo>
                  <a:pt x="441" y="246"/>
                  <a:pt x="442" y="248"/>
                  <a:pt x="442" y="248"/>
                </a:cubicBezTo>
                <a:cubicBezTo>
                  <a:pt x="443" y="249"/>
                  <a:pt x="443" y="247"/>
                  <a:pt x="444" y="247"/>
                </a:cubicBezTo>
                <a:cubicBezTo>
                  <a:pt x="445" y="247"/>
                  <a:pt x="445" y="248"/>
                  <a:pt x="446" y="248"/>
                </a:cubicBezTo>
                <a:cubicBezTo>
                  <a:pt x="446" y="246"/>
                  <a:pt x="444" y="246"/>
                  <a:pt x="444" y="245"/>
                </a:cubicBezTo>
                <a:cubicBezTo>
                  <a:pt x="443" y="245"/>
                  <a:pt x="443" y="245"/>
                  <a:pt x="443" y="244"/>
                </a:cubicBezTo>
                <a:cubicBezTo>
                  <a:pt x="442" y="244"/>
                  <a:pt x="442" y="244"/>
                  <a:pt x="442" y="244"/>
                </a:cubicBezTo>
                <a:cubicBezTo>
                  <a:pt x="442" y="246"/>
                  <a:pt x="443" y="246"/>
                  <a:pt x="442" y="246"/>
                </a:cubicBezTo>
                <a:close/>
                <a:moveTo>
                  <a:pt x="192" y="305"/>
                </a:moveTo>
                <a:cubicBezTo>
                  <a:pt x="191" y="305"/>
                  <a:pt x="191" y="305"/>
                  <a:pt x="191" y="306"/>
                </a:cubicBezTo>
                <a:cubicBezTo>
                  <a:pt x="192" y="307"/>
                  <a:pt x="193" y="305"/>
                  <a:pt x="192" y="305"/>
                </a:cubicBezTo>
                <a:close/>
                <a:moveTo>
                  <a:pt x="429" y="259"/>
                </a:moveTo>
                <a:cubicBezTo>
                  <a:pt x="429" y="258"/>
                  <a:pt x="431" y="257"/>
                  <a:pt x="430" y="255"/>
                </a:cubicBezTo>
                <a:cubicBezTo>
                  <a:pt x="429" y="255"/>
                  <a:pt x="429" y="255"/>
                  <a:pt x="429" y="255"/>
                </a:cubicBezTo>
                <a:cubicBezTo>
                  <a:pt x="428" y="255"/>
                  <a:pt x="427" y="257"/>
                  <a:pt x="425" y="257"/>
                </a:cubicBezTo>
                <a:cubicBezTo>
                  <a:pt x="424" y="259"/>
                  <a:pt x="424" y="259"/>
                  <a:pt x="424" y="259"/>
                </a:cubicBezTo>
                <a:cubicBezTo>
                  <a:pt x="423" y="259"/>
                  <a:pt x="422" y="259"/>
                  <a:pt x="421" y="260"/>
                </a:cubicBezTo>
                <a:cubicBezTo>
                  <a:pt x="421" y="259"/>
                  <a:pt x="419" y="259"/>
                  <a:pt x="418" y="258"/>
                </a:cubicBezTo>
                <a:cubicBezTo>
                  <a:pt x="418" y="260"/>
                  <a:pt x="419" y="260"/>
                  <a:pt x="418" y="262"/>
                </a:cubicBezTo>
                <a:cubicBezTo>
                  <a:pt x="418" y="262"/>
                  <a:pt x="417" y="262"/>
                  <a:pt x="417" y="262"/>
                </a:cubicBezTo>
                <a:cubicBezTo>
                  <a:pt x="416" y="262"/>
                  <a:pt x="416" y="262"/>
                  <a:pt x="416" y="262"/>
                </a:cubicBezTo>
                <a:cubicBezTo>
                  <a:pt x="416" y="262"/>
                  <a:pt x="415" y="262"/>
                  <a:pt x="415" y="262"/>
                </a:cubicBezTo>
                <a:cubicBezTo>
                  <a:pt x="414" y="263"/>
                  <a:pt x="413" y="263"/>
                  <a:pt x="412" y="263"/>
                </a:cubicBezTo>
                <a:cubicBezTo>
                  <a:pt x="412" y="263"/>
                  <a:pt x="412" y="263"/>
                  <a:pt x="411" y="263"/>
                </a:cubicBezTo>
                <a:cubicBezTo>
                  <a:pt x="411" y="263"/>
                  <a:pt x="410" y="263"/>
                  <a:pt x="410" y="263"/>
                </a:cubicBezTo>
                <a:cubicBezTo>
                  <a:pt x="409" y="264"/>
                  <a:pt x="409" y="264"/>
                  <a:pt x="408" y="264"/>
                </a:cubicBezTo>
                <a:cubicBezTo>
                  <a:pt x="408" y="264"/>
                  <a:pt x="407" y="264"/>
                  <a:pt x="407" y="264"/>
                </a:cubicBezTo>
                <a:cubicBezTo>
                  <a:pt x="407" y="265"/>
                  <a:pt x="406" y="265"/>
                  <a:pt x="406" y="265"/>
                </a:cubicBezTo>
                <a:cubicBezTo>
                  <a:pt x="405" y="265"/>
                  <a:pt x="404" y="266"/>
                  <a:pt x="403" y="267"/>
                </a:cubicBezTo>
                <a:cubicBezTo>
                  <a:pt x="401" y="267"/>
                  <a:pt x="399" y="268"/>
                  <a:pt x="399" y="268"/>
                </a:cubicBezTo>
                <a:cubicBezTo>
                  <a:pt x="399" y="268"/>
                  <a:pt x="400" y="269"/>
                  <a:pt x="400" y="269"/>
                </a:cubicBezTo>
                <a:cubicBezTo>
                  <a:pt x="400" y="270"/>
                  <a:pt x="401" y="270"/>
                  <a:pt x="400" y="271"/>
                </a:cubicBezTo>
                <a:cubicBezTo>
                  <a:pt x="399" y="270"/>
                  <a:pt x="398" y="272"/>
                  <a:pt x="397" y="271"/>
                </a:cubicBezTo>
                <a:cubicBezTo>
                  <a:pt x="396" y="272"/>
                  <a:pt x="396" y="274"/>
                  <a:pt x="394" y="273"/>
                </a:cubicBezTo>
                <a:cubicBezTo>
                  <a:pt x="393" y="273"/>
                  <a:pt x="396" y="271"/>
                  <a:pt x="394" y="271"/>
                </a:cubicBezTo>
                <a:cubicBezTo>
                  <a:pt x="394" y="270"/>
                  <a:pt x="393" y="271"/>
                  <a:pt x="393" y="271"/>
                </a:cubicBezTo>
                <a:cubicBezTo>
                  <a:pt x="392" y="272"/>
                  <a:pt x="391" y="271"/>
                  <a:pt x="391" y="272"/>
                </a:cubicBezTo>
                <a:cubicBezTo>
                  <a:pt x="390" y="273"/>
                  <a:pt x="391" y="273"/>
                  <a:pt x="391" y="274"/>
                </a:cubicBezTo>
                <a:cubicBezTo>
                  <a:pt x="390" y="274"/>
                  <a:pt x="390" y="275"/>
                  <a:pt x="390" y="275"/>
                </a:cubicBezTo>
                <a:cubicBezTo>
                  <a:pt x="390" y="275"/>
                  <a:pt x="389" y="275"/>
                  <a:pt x="389" y="275"/>
                </a:cubicBezTo>
                <a:cubicBezTo>
                  <a:pt x="388" y="276"/>
                  <a:pt x="388" y="276"/>
                  <a:pt x="387" y="277"/>
                </a:cubicBezTo>
                <a:cubicBezTo>
                  <a:pt x="386" y="276"/>
                  <a:pt x="386" y="276"/>
                  <a:pt x="385" y="276"/>
                </a:cubicBezTo>
                <a:cubicBezTo>
                  <a:pt x="385" y="277"/>
                  <a:pt x="384" y="277"/>
                  <a:pt x="384" y="278"/>
                </a:cubicBezTo>
                <a:cubicBezTo>
                  <a:pt x="383" y="277"/>
                  <a:pt x="382" y="278"/>
                  <a:pt x="381" y="278"/>
                </a:cubicBezTo>
                <a:cubicBezTo>
                  <a:pt x="380" y="278"/>
                  <a:pt x="380" y="278"/>
                  <a:pt x="379" y="279"/>
                </a:cubicBezTo>
                <a:cubicBezTo>
                  <a:pt x="377" y="279"/>
                  <a:pt x="376" y="280"/>
                  <a:pt x="374" y="280"/>
                </a:cubicBezTo>
                <a:cubicBezTo>
                  <a:pt x="373" y="281"/>
                  <a:pt x="372" y="281"/>
                  <a:pt x="371" y="282"/>
                </a:cubicBezTo>
                <a:cubicBezTo>
                  <a:pt x="370" y="281"/>
                  <a:pt x="370" y="282"/>
                  <a:pt x="369" y="282"/>
                </a:cubicBezTo>
                <a:cubicBezTo>
                  <a:pt x="368" y="282"/>
                  <a:pt x="367" y="282"/>
                  <a:pt x="367" y="282"/>
                </a:cubicBezTo>
                <a:cubicBezTo>
                  <a:pt x="366" y="283"/>
                  <a:pt x="365" y="283"/>
                  <a:pt x="364" y="284"/>
                </a:cubicBezTo>
                <a:cubicBezTo>
                  <a:pt x="364" y="284"/>
                  <a:pt x="364" y="284"/>
                  <a:pt x="363" y="284"/>
                </a:cubicBezTo>
                <a:cubicBezTo>
                  <a:pt x="363" y="284"/>
                  <a:pt x="363" y="285"/>
                  <a:pt x="363" y="285"/>
                </a:cubicBezTo>
                <a:cubicBezTo>
                  <a:pt x="363" y="285"/>
                  <a:pt x="362" y="285"/>
                  <a:pt x="362" y="286"/>
                </a:cubicBezTo>
                <a:cubicBezTo>
                  <a:pt x="363" y="287"/>
                  <a:pt x="364" y="286"/>
                  <a:pt x="365" y="287"/>
                </a:cubicBezTo>
                <a:cubicBezTo>
                  <a:pt x="365" y="285"/>
                  <a:pt x="365" y="286"/>
                  <a:pt x="366" y="285"/>
                </a:cubicBezTo>
                <a:cubicBezTo>
                  <a:pt x="367" y="285"/>
                  <a:pt x="368" y="284"/>
                  <a:pt x="369" y="284"/>
                </a:cubicBezTo>
                <a:cubicBezTo>
                  <a:pt x="370" y="284"/>
                  <a:pt x="371" y="283"/>
                  <a:pt x="372" y="283"/>
                </a:cubicBezTo>
                <a:cubicBezTo>
                  <a:pt x="374" y="282"/>
                  <a:pt x="375" y="282"/>
                  <a:pt x="377" y="282"/>
                </a:cubicBezTo>
                <a:cubicBezTo>
                  <a:pt x="378" y="281"/>
                  <a:pt x="380" y="280"/>
                  <a:pt x="381" y="280"/>
                </a:cubicBezTo>
                <a:cubicBezTo>
                  <a:pt x="381" y="280"/>
                  <a:pt x="381" y="280"/>
                  <a:pt x="381" y="280"/>
                </a:cubicBezTo>
                <a:cubicBezTo>
                  <a:pt x="382" y="280"/>
                  <a:pt x="382" y="280"/>
                  <a:pt x="383" y="280"/>
                </a:cubicBezTo>
                <a:cubicBezTo>
                  <a:pt x="384" y="280"/>
                  <a:pt x="385" y="278"/>
                  <a:pt x="386" y="279"/>
                </a:cubicBezTo>
                <a:cubicBezTo>
                  <a:pt x="388" y="278"/>
                  <a:pt x="389" y="277"/>
                  <a:pt x="391" y="277"/>
                </a:cubicBezTo>
                <a:cubicBezTo>
                  <a:pt x="391" y="276"/>
                  <a:pt x="392" y="275"/>
                  <a:pt x="393" y="275"/>
                </a:cubicBezTo>
                <a:cubicBezTo>
                  <a:pt x="394" y="276"/>
                  <a:pt x="394" y="275"/>
                  <a:pt x="395" y="275"/>
                </a:cubicBezTo>
                <a:cubicBezTo>
                  <a:pt x="396" y="275"/>
                  <a:pt x="397" y="274"/>
                  <a:pt x="398" y="274"/>
                </a:cubicBezTo>
                <a:cubicBezTo>
                  <a:pt x="399" y="274"/>
                  <a:pt x="400" y="274"/>
                  <a:pt x="402" y="274"/>
                </a:cubicBezTo>
                <a:cubicBezTo>
                  <a:pt x="403" y="274"/>
                  <a:pt x="404" y="273"/>
                  <a:pt x="405" y="272"/>
                </a:cubicBezTo>
                <a:cubicBezTo>
                  <a:pt x="406" y="273"/>
                  <a:pt x="406" y="272"/>
                  <a:pt x="407" y="272"/>
                </a:cubicBezTo>
                <a:cubicBezTo>
                  <a:pt x="408" y="271"/>
                  <a:pt x="409" y="271"/>
                  <a:pt x="410" y="270"/>
                </a:cubicBezTo>
                <a:cubicBezTo>
                  <a:pt x="411" y="270"/>
                  <a:pt x="411" y="269"/>
                  <a:pt x="412" y="269"/>
                </a:cubicBezTo>
                <a:cubicBezTo>
                  <a:pt x="413" y="268"/>
                  <a:pt x="413" y="267"/>
                  <a:pt x="414" y="266"/>
                </a:cubicBezTo>
                <a:cubicBezTo>
                  <a:pt x="414" y="267"/>
                  <a:pt x="415" y="267"/>
                  <a:pt x="416" y="268"/>
                </a:cubicBezTo>
                <a:cubicBezTo>
                  <a:pt x="416" y="267"/>
                  <a:pt x="417" y="266"/>
                  <a:pt x="417" y="265"/>
                </a:cubicBezTo>
                <a:cubicBezTo>
                  <a:pt x="419" y="265"/>
                  <a:pt x="421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2" y="264"/>
                  <a:pt x="422" y="264"/>
                  <a:pt x="422" y="264"/>
                </a:cubicBezTo>
                <a:cubicBezTo>
                  <a:pt x="423" y="263"/>
                  <a:pt x="424" y="262"/>
                  <a:pt x="423" y="261"/>
                </a:cubicBezTo>
                <a:cubicBezTo>
                  <a:pt x="423" y="261"/>
                  <a:pt x="423" y="261"/>
                  <a:pt x="423" y="261"/>
                </a:cubicBezTo>
                <a:cubicBezTo>
                  <a:pt x="426" y="261"/>
                  <a:pt x="427" y="259"/>
                  <a:pt x="429" y="259"/>
                </a:cubicBezTo>
                <a:close/>
                <a:moveTo>
                  <a:pt x="276" y="253"/>
                </a:moveTo>
                <a:cubicBezTo>
                  <a:pt x="276" y="255"/>
                  <a:pt x="274" y="254"/>
                  <a:pt x="275" y="256"/>
                </a:cubicBezTo>
                <a:cubicBezTo>
                  <a:pt x="276" y="255"/>
                  <a:pt x="276" y="255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5"/>
                  <a:pt x="277" y="253"/>
                  <a:pt x="276" y="253"/>
                </a:cubicBezTo>
                <a:close/>
                <a:moveTo>
                  <a:pt x="149" y="348"/>
                </a:moveTo>
                <a:cubicBezTo>
                  <a:pt x="149" y="347"/>
                  <a:pt x="148" y="346"/>
                  <a:pt x="147" y="346"/>
                </a:cubicBezTo>
                <a:cubicBezTo>
                  <a:pt x="147" y="348"/>
                  <a:pt x="149" y="348"/>
                  <a:pt x="148" y="350"/>
                </a:cubicBezTo>
                <a:cubicBezTo>
                  <a:pt x="149" y="351"/>
                  <a:pt x="147" y="347"/>
                  <a:pt x="149" y="348"/>
                </a:cubicBezTo>
                <a:close/>
                <a:moveTo>
                  <a:pt x="356" y="285"/>
                </a:moveTo>
                <a:cubicBezTo>
                  <a:pt x="356" y="286"/>
                  <a:pt x="355" y="286"/>
                  <a:pt x="353" y="287"/>
                </a:cubicBezTo>
                <a:cubicBezTo>
                  <a:pt x="353" y="288"/>
                  <a:pt x="352" y="288"/>
                  <a:pt x="352" y="289"/>
                </a:cubicBezTo>
                <a:cubicBezTo>
                  <a:pt x="351" y="290"/>
                  <a:pt x="348" y="290"/>
                  <a:pt x="348" y="292"/>
                </a:cubicBezTo>
                <a:cubicBezTo>
                  <a:pt x="350" y="293"/>
                  <a:pt x="350" y="291"/>
                  <a:pt x="352" y="291"/>
                </a:cubicBezTo>
                <a:cubicBezTo>
                  <a:pt x="353" y="291"/>
                  <a:pt x="353" y="291"/>
                  <a:pt x="354" y="291"/>
                </a:cubicBezTo>
                <a:cubicBezTo>
                  <a:pt x="355" y="290"/>
                  <a:pt x="355" y="289"/>
                  <a:pt x="356" y="287"/>
                </a:cubicBezTo>
                <a:cubicBezTo>
                  <a:pt x="357" y="287"/>
                  <a:pt x="359" y="287"/>
                  <a:pt x="359" y="285"/>
                </a:cubicBezTo>
                <a:cubicBezTo>
                  <a:pt x="359" y="284"/>
                  <a:pt x="358" y="285"/>
                  <a:pt x="356" y="285"/>
                </a:cubicBezTo>
                <a:close/>
                <a:moveTo>
                  <a:pt x="163" y="330"/>
                </a:move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1" y="331"/>
                  <a:pt x="160" y="331"/>
                  <a:pt x="161" y="332"/>
                </a:cubicBezTo>
                <a:cubicBezTo>
                  <a:pt x="161" y="332"/>
                  <a:pt x="162" y="331"/>
                  <a:pt x="162" y="331"/>
                </a:cubicBezTo>
                <a:cubicBezTo>
                  <a:pt x="162" y="331"/>
                  <a:pt x="163" y="331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ubicBezTo>
                  <a:pt x="163" y="330"/>
                  <a:pt x="163" y="330"/>
                  <a:pt x="163" y="330"/>
                </a:cubicBezTo>
                <a:close/>
                <a:moveTo>
                  <a:pt x="324" y="300"/>
                </a:moveTo>
                <a:cubicBezTo>
                  <a:pt x="324" y="300"/>
                  <a:pt x="323" y="299"/>
                  <a:pt x="322" y="300"/>
                </a:cubicBezTo>
                <a:cubicBezTo>
                  <a:pt x="322" y="300"/>
                  <a:pt x="321" y="300"/>
                  <a:pt x="322" y="301"/>
                </a:cubicBezTo>
                <a:cubicBezTo>
                  <a:pt x="323" y="302"/>
                  <a:pt x="323" y="301"/>
                  <a:pt x="324" y="301"/>
                </a:cubicBezTo>
                <a:cubicBezTo>
                  <a:pt x="326" y="301"/>
                  <a:pt x="327" y="300"/>
                  <a:pt x="328" y="300"/>
                </a:cubicBezTo>
                <a:cubicBezTo>
                  <a:pt x="328" y="300"/>
                  <a:pt x="329" y="300"/>
                  <a:pt x="329" y="299"/>
                </a:cubicBezTo>
                <a:cubicBezTo>
                  <a:pt x="329" y="299"/>
                  <a:pt x="328" y="298"/>
                  <a:pt x="328" y="298"/>
                </a:cubicBezTo>
                <a:cubicBezTo>
                  <a:pt x="327" y="299"/>
                  <a:pt x="326" y="299"/>
                  <a:pt x="324" y="300"/>
                </a:cubicBezTo>
                <a:close/>
                <a:moveTo>
                  <a:pt x="338" y="296"/>
                </a:moveTo>
                <a:cubicBezTo>
                  <a:pt x="340" y="296"/>
                  <a:pt x="340" y="295"/>
                  <a:pt x="342" y="295"/>
                </a:cubicBezTo>
                <a:cubicBezTo>
                  <a:pt x="342" y="294"/>
                  <a:pt x="343" y="295"/>
                  <a:pt x="344" y="294"/>
                </a:cubicBezTo>
                <a:cubicBezTo>
                  <a:pt x="343" y="293"/>
                  <a:pt x="343" y="293"/>
                  <a:pt x="342" y="293"/>
                </a:cubicBezTo>
                <a:cubicBezTo>
                  <a:pt x="341" y="294"/>
                  <a:pt x="338" y="294"/>
                  <a:pt x="338" y="296"/>
                </a:cubicBezTo>
                <a:close/>
                <a:moveTo>
                  <a:pt x="146" y="387"/>
                </a:moveTo>
                <a:cubicBezTo>
                  <a:pt x="146" y="387"/>
                  <a:pt x="146" y="386"/>
                  <a:pt x="146" y="386"/>
                </a:cubicBezTo>
                <a:cubicBezTo>
                  <a:pt x="146" y="386"/>
                  <a:pt x="147" y="386"/>
                  <a:pt x="147" y="386"/>
                </a:cubicBezTo>
                <a:cubicBezTo>
                  <a:pt x="147" y="386"/>
                  <a:pt x="147" y="385"/>
                  <a:pt x="148" y="385"/>
                </a:cubicBezTo>
                <a:cubicBezTo>
                  <a:pt x="146" y="384"/>
                  <a:pt x="146" y="385"/>
                  <a:pt x="146" y="386"/>
                </a:cubicBezTo>
                <a:cubicBezTo>
                  <a:pt x="146" y="386"/>
                  <a:pt x="146" y="386"/>
                  <a:pt x="145" y="386"/>
                </a:cubicBezTo>
                <a:cubicBezTo>
                  <a:pt x="146" y="386"/>
                  <a:pt x="145" y="386"/>
                  <a:pt x="145" y="386"/>
                </a:cubicBezTo>
                <a:cubicBezTo>
                  <a:pt x="145" y="387"/>
                  <a:pt x="145" y="387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8"/>
                  <a:pt x="144" y="388"/>
                  <a:pt x="144" y="388"/>
                </a:cubicBezTo>
                <a:cubicBezTo>
                  <a:pt x="144" y="389"/>
                  <a:pt x="143" y="388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4" y="389"/>
                  <a:pt x="144" y="389"/>
                  <a:pt x="145" y="388"/>
                </a:cubicBezTo>
                <a:cubicBezTo>
                  <a:pt x="145" y="387"/>
                  <a:pt x="146" y="387"/>
                  <a:pt x="146" y="387"/>
                </a:cubicBezTo>
                <a:close/>
                <a:moveTo>
                  <a:pt x="187" y="312"/>
                </a:moveTo>
                <a:cubicBezTo>
                  <a:pt x="188" y="311"/>
                  <a:pt x="189" y="309"/>
                  <a:pt x="187" y="309"/>
                </a:cubicBezTo>
                <a:cubicBezTo>
                  <a:pt x="186" y="310"/>
                  <a:pt x="186" y="311"/>
                  <a:pt x="187" y="312"/>
                </a:cubicBezTo>
                <a:close/>
                <a:moveTo>
                  <a:pt x="190" y="308"/>
                </a:moveTo>
                <a:cubicBezTo>
                  <a:pt x="190" y="308"/>
                  <a:pt x="191" y="307"/>
                  <a:pt x="191" y="307"/>
                </a:cubicBezTo>
                <a:cubicBezTo>
                  <a:pt x="189" y="306"/>
                  <a:pt x="189" y="308"/>
                  <a:pt x="190" y="308"/>
                </a:cubicBezTo>
                <a:close/>
                <a:moveTo>
                  <a:pt x="186" y="311"/>
                </a:moveTo>
                <a:cubicBezTo>
                  <a:pt x="185" y="310"/>
                  <a:pt x="186" y="309"/>
                  <a:pt x="185" y="309"/>
                </a:cubicBezTo>
                <a:cubicBezTo>
                  <a:pt x="184" y="310"/>
                  <a:pt x="183" y="310"/>
                  <a:pt x="183" y="312"/>
                </a:cubicBezTo>
                <a:cubicBezTo>
                  <a:pt x="182" y="313"/>
                  <a:pt x="181" y="312"/>
                  <a:pt x="181" y="314"/>
                </a:cubicBezTo>
                <a:cubicBezTo>
                  <a:pt x="181" y="314"/>
                  <a:pt x="182" y="315"/>
                  <a:pt x="183" y="315"/>
                </a:cubicBezTo>
                <a:cubicBezTo>
                  <a:pt x="183" y="314"/>
                  <a:pt x="184" y="314"/>
                  <a:pt x="184" y="314"/>
                </a:cubicBezTo>
                <a:cubicBezTo>
                  <a:pt x="185" y="313"/>
                  <a:pt x="184" y="313"/>
                  <a:pt x="184" y="312"/>
                </a:cubicBezTo>
                <a:cubicBezTo>
                  <a:pt x="185" y="311"/>
                  <a:pt x="186" y="312"/>
                  <a:pt x="186" y="311"/>
                </a:cubicBezTo>
                <a:close/>
                <a:moveTo>
                  <a:pt x="165" y="328"/>
                </a:moveTo>
                <a:cubicBezTo>
                  <a:pt x="164" y="328"/>
                  <a:pt x="163" y="329"/>
                  <a:pt x="163" y="330"/>
                </a:cubicBezTo>
                <a:cubicBezTo>
                  <a:pt x="164" y="330"/>
                  <a:pt x="164" y="329"/>
                  <a:pt x="165" y="328"/>
                </a:cubicBezTo>
                <a:close/>
                <a:moveTo>
                  <a:pt x="177" y="318"/>
                </a:moveTo>
                <a:cubicBezTo>
                  <a:pt x="179" y="319"/>
                  <a:pt x="180" y="317"/>
                  <a:pt x="178" y="317"/>
                </a:cubicBezTo>
                <a:lnTo>
                  <a:pt x="177" y="318"/>
                </a:lnTo>
                <a:close/>
                <a:moveTo>
                  <a:pt x="170" y="323"/>
                </a:moveTo>
                <a:cubicBezTo>
                  <a:pt x="170" y="322"/>
                  <a:pt x="169" y="322"/>
                  <a:pt x="168" y="323"/>
                </a:cubicBezTo>
                <a:cubicBezTo>
                  <a:pt x="169" y="324"/>
                  <a:pt x="170" y="324"/>
                  <a:pt x="170" y="323"/>
                </a:cubicBezTo>
                <a:close/>
                <a:moveTo>
                  <a:pt x="166" y="325"/>
                </a:moveTo>
                <a:cubicBezTo>
                  <a:pt x="166" y="326"/>
                  <a:pt x="166" y="326"/>
                  <a:pt x="166" y="327"/>
                </a:cubicBezTo>
                <a:cubicBezTo>
                  <a:pt x="167" y="326"/>
                  <a:pt x="168" y="326"/>
                  <a:pt x="168" y="325"/>
                </a:cubicBezTo>
                <a:cubicBezTo>
                  <a:pt x="167" y="325"/>
                  <a:pt x="167" y="325"/>
                  <a:pt x="166" y="325"/>
                </a:cubicBezTo>
                <a:close/>
                <a:moveTo>
                  <a:pt x="168" y="327"/>
                </a:moveTo>
                <a:cubicBezTo>
                  <a:pt x="170" y="328"/>
                  <a:pt x="170" y="327"/>
                  <a:pt x="171" y="326"/>
                </a:cubicBezTo>
                <a:cubicBezTo>
                  <a:pt x="172" y="326"/>
                  <a:pt x="173" y="325"/>
                  <a:pt x="173" y="324"/>
                </a:cubicBezTo>
                <a:cubicBezTo>
                  <a:pt x="173" y="324"/>
                  <a:pt x="173" y="324"/>
                  <a:pt x="172" y="323"/>
                </a:cubicBezTo>
                <a:cubicBezTo>
                  <a:pt x="172" y="324"/>
                  <a:pt x="172" y="324"/>
                  <a:pt x="171" y="323"/>
                </a:cubicBezTo>
                <a:cubicBezTo>
                  <a:pt x="170" y="325"/>
                  <a:pt x="168" y="326"/>
                  <a:pt x="168" y="327"/>
                </a:cubicBezTo>
                <a:close/>
                <a:moveTo>
                  <a:pt x="174" y="322"/>
                </a:moveTo>
                <a:cubicBezTo>
                  <a:pt x="175" y="323"/>
                  <a:pt x="175" y="322"/>
                  <a:pt x="176" y="321"/>
                </a:cubicBezTo>
                <a:cubicBezTo>
                  <a:pt x="176" y="321"/>
                  <a:pt x="177" y="320"/>
                  <a:pt x="177" y="319"/>
                </a:cubicBezTo>
                <a:cubicBezTo>
                  <a:pt x="176" y="319"/>
                  <a:pt x="176" y="318"/>
                  <a:pt x="175" y="317"/>
                </a:cubicBezTo>
                <a:cubicBezTo>
                  <a:pt x="174" y="319"/>
                  <a:pt x="175" y="319"/>
                  <a:pt x="175" y="320"/>
                </a:cubicBezTo>
                <a:cubicBezTo>
                  <a:pt x="175" y="321"/>
                  <a:pt x="173" y="321"/>
                  <a:pt x="174" y="322"/>
                </a:cubicBezTo>
                <a:close/>
                <a:moveTo>
                  <a:pt x="612" y="103"/>
                </a:moveTo>
                <a:cubicBezTo>
                  <a:pt x="618" y="113"/>
                  <a:pt x="623" y="123"/>
                  <a:pt x="626" y="134"/>
                </a:cubicBezTo>
                <a:cubicBezTo>
                  <a:pt x="627" y="136"/>
                  <a:pt x="627" y="139"/>
                  <a:pt x="628" y="141"/>
                </a:cubicBezTo>
                <a:cubicBezTo>
                  <a:pt x="628" y="141"/>
                  <a:pt x="628" y="141"/>
                  <a:pt x="628" y="141"/>
                </a:cubicBezTo>
                <a:cubicBezTo>
                  <a:pt x="627" y="141"/>
                  <a:pt x="628" y="142"/>
                  <a:pt x="628" y="143"/>
                </a:cubicBezTo>
                <a:cubicBezTo>
                  <a:pt x="628" y="144"/>
                  <a:pt x="628" y="144"/>
                  <a:pt x="628" y="145"/>
                </a:cubicBezTo>
                <a:cubicBezTo>
                  <a:pt x="628" y="146"/>
                  <a:pt x="630" y="147"/>
                  <a:pt x="630" y="149"/>
                </a:cubicBezTo>
                <a:cubicBezTo>
                  <a:pt x="630" y="149"/>
                  <a:pt x="630" y="149"/>
                  <a:pt x="630" y="149"/>
                </a:cubicBezTo>
                <a:cubicBezTo>
                  <a:pt x="630" y="150"/>
                  <a:pt x="630" y="150"/>
                  <a:pt x="630" y="150"/>
                </a:cubicBezTo>
                <a:cubicBezTo>
                  <a:pt x="630" y="151"/>
                  <a:pt x="630" y="151"/>
                  <a:pt x="630" y="152"/>
                </a:cubicBezTo>
                <a:cubicBezTo>
                  <a:pt x="631" y="152"/>
                  <a:pt x="630" y="152"/>
                  <a:pt x="630" y="152"/>
                </a:cubicBezTo>
                <a:cubicBezTo>
                  <a:pt x="631" y="154"/>
                  <a:pt x="631" y="155"/>
                  <a:pt x="631" y="156"/>
                </a:cubicBezTo>
                <a:cubicBezTo>
                  <a:pt x="630" y="156"/>
                  <a:pt x="631" y="157"/>
                  <a:pt x="630" y="158"/>
                </a:cubicBezTo>
                <a:cubicBezTo>
                  <a:pt x="630" y="159"/>
                  <a:pt x="631" y="160"/>
                  <a:pt x="630" y="161"/>
                </a:cubicBezTo>
                <a:cubicBezTo>
                  <a:pt x="632" y="164"/>
                  <a:pt x="632" y="167"/>
                  <a:pt x="633" y="171"/>
                </a:cubicBezTo>
                <a:cubicBezTo>
                  <a:pt x="632" y="173"/>
                  <a:pt x="634" y="175"/>
                  <a:pt x="634" y="177"/>
                </a:cubicBezTo>
                <a:cubicBezTo>
                  <a:pt x="634" y="178"/>
                  <a:pt x="633" y="179"/>
                  <a:pt x="633" y="179"/>
                </a:cubicBezTo>
                <a:cubicBezTo>
                  <a:pt x="633" y="180"/>
                  <a:pt x="634" y="180"/>
                  <a:pt x="633" y="180"/>
                </a:cubicBezTo>
                <a:cubicBezTo>
                  <a:pt x="633" y="180"/>
                  <a:pt x="633" y="181"/>
                  <a:pt x="633" y="181"/>
                </a:cubicBezTo>
                <a:cubicBezTo>
                  <a:pt x="633" y="182"/>
                  <a:pt x="633" y="182"/>
                  <a:pt x="633" y="183"/>
                </a:cubicBezTo>
                <a:cubicBezTo>
                  <a:pt x="633" y="184"/>
                  <a:pt x="634" y="184"/>
                  <a:pt x="634" y="185"/>
                </a:cubicBezTo>
                <a:cubicBezTo>
                  <a:pt x="635" y="186"/>
                  <a:pt x="633" y="188"/>
                  <a:pt x="633" y="189"/>
                </a:cubicBezTo>
                <a:cubicBezTo>
                  <a:pt x="633" y="189"/>
                  <a:pt x="633" y="190"/>
                  <a:pt x="633" y="190"/>
                </a:cubicBezTo>
                <a:cubicBezTo>
                  <a:pt x="633" y="192"/>
                  <a:pt x="632" y="194"/>
                  <a:pt x="632" y="195"/>
                </a:cubicBezTo>
                <a:cubicBezTo>
                  <a:pt x="633" y="197"/>
                  <a:pt x="632" y="200"/>
                  <a:pt x="632" y="203"/>
                </a:cubicBezTo>
                <a:cubicBezTo>
                  <a:pt x="632" y="204"/>
                  <a:pt x="632" y="205"/>
                  <a:pt x="631" y="205"/>
                </a:cubicBezTo>
                <a:cubicBezTo>
                  <a:pt x="632" y="205"/>
                  <a:pt x="632" y="205"/>
                  <a:pt x="632" y="205"/>
                </a:cubicBezTo>
                <a:cubicBezTo>
                  <a:pt x="631" y="207"/>
                  <a:pt x="632" y="209"/>
                  <a:pt x="631" y="211"/>
                </a:cubicBezTo>
                <a:cubicBezTo>
                  <a:pt x="631" y="212"/>
                  <a:pt x="631" y="213"/>
                  <a:pt x="631" y="214"/>
                </a:cubicBezTo>
                <a:cubicBezTo>
                  <a:pt x="631" y="214"/>
                  <a:pt x="631" y="214"/>
                  <a:pt x="630" y="215"/>
                </a:cubicBezTo>
                <a:cubicBezTo>
                  <a:pt x="630" y="215"/>
                  <a:pt x="630" y="215"/>
                  <a:pt x="630" y="215"/>
                </a:cubicBezTo>
                <a:cubicBezTo>
                  <a:pt x="630" y="216"/>
                  <a:pt x="630" y="217"/>
                  <a:pt x="630" y="218"/>
                </a:cubicBezTo>
                <a:cubicBezTo>
                  <a:pt x="630" y="218"/>
                  <a:pt x="630" y="219"/>
                  <a:pt x="630" y="219"/>
                </a:cubicBezTo>
                <a:cubicBezTo>
                  <a:pt x="631" y="221"/>
                  <a:pt x="628" y="222"/>
                  <a:pt x="629" y="223"/>
                </a:cubicBezTo>
                <a:cubicBezTo>
                  <a:pt x="629" y="223"/>
                  <a:pt x="628" y="224"/>
                  <a:pt x="628" y="224"/>
                </a:cubicBezTo>
                <a:cubicBezTo>
                  <a:pt x="628" y="226"/>
                  <a:pt x="627" y="227"/>
                  <a:pt x="626" y="229"/>
                </a:cubicBezTo>
                <a:cubicBezTo>
                  <a:pt x="627" y="231"/>
                  <a:pt x="626" y="234"/>
                  <a:pt x="625" y="236"/>
                </a:cubicBezTo>
                <a:cubicBezTo>
                  <a:pt x="625" y="237"/>
                  <a:pt x="625" y="238"/>
                  <a:pt x="624" y="238"/>
                </a:cubicBezTo>
                <a:cubicBezTo>
                  <a:pt x="625" y="239"/>
                  <a:pt x="625" y="239"/>
                  <a:pt x="625" y="240"/>
                </a:cubicBezTo>
                <a:cubicBezTo>
                  <a:pt x="625" y="240"/>
                  <a:pt x="625" y="239"/>
                  <a:pt x="625" y="239"/>
                </a:cubicBezTo>
                <a:cubicBezTo>
                  <a:pt x="625" y="240"/>
                  <a:pt x="625" y="240"/>
                  <a:pt x="625" y="241"/>
                </a:cubicBezTo>
                <a:cubicBezTo>
                  <a:pt x="625" y="241"/>
                  <a:pt x="625" y="242"/>
                  <a:pt x="625" y="242"/>
                </a:cubicBezTo>
                <a:cubicBezTo>
                  <a:pt x="625" y="242"/>
                  <a:pt x="624" y="243"/>
                  <a:pt x="624" y="243"/>
                </a:cubicBezTo>
                <a:cubicBezTo>
                  <a:pt x="624" y="244"/>
                  <a:pt x="624" y="245"/>
                  <a:pt x="624" y="245"/>
                </a:cubicBezTo>
                <a:cubicBezTo>
                  <a:pt x="624" y="246"/>
                  <a:pt x="624" y="246"/>
                  <a:pt x="624" y="247"/>
                </a:cubicBezTo>
                <a:cubicBezTo>
                  <a:pt x="624" y="247"/>
                  <a:pt x="624" y="247"/>
                  <a:pt x="624" y="247"/>
                </a:cubicBezTo>
                <a:cubicBezTo>
                  <a:pt x="623" y="247"/>
                  <a:pt x="624" y="248"/>
                  <a:pt x="624" y="248"/>
                </a:cubicBezTo>
                <a:cubicBezTo>
                  <a:pt x="624" y="248"/>
                  <a:pt x="623" y="248"/>
                  <a:pt x="623" y="248"/>
                </a:cubicBezTo>
                <a:cubicBezTo>
                  <a:pt x="623" y="249"/>
                  <a:pt x="624" y="251"/>
                  <a:pt x="624" y="251"/>
                </a:cubicBezTo>
                <a:cubicBezTo>
                  <a:pt x="624" y="250"/>
                  <a:pt x="624" y="251"/>
                  <a:pt x="625" y="251"/>
                </a:cubicBezTo>
                <a:cubicBezTo>
                  <a:pt x="624" y="253"/>
                  <a:pt x="624" y="254"/>
                  <a:pt x="624" y="256"/>
                </a:cubicBezTo>
                <a:cubicBezTo>
                  <a:pt x="624" y="256"/>
                  <a:pt x="624" y="257"/>
                  <a:pt x="624" y="257"/>
                </a:cubicBezTo>
                <a:cubicBezTo>
                  <a:pt x="623" y="258"/>
                  <a:pt x="623" y="256"/>
                  <a:pt x="623" y="255"/>
                </a:cubicBezTo>
                <a:cubicBezTo>
                  <a:pt x="623" y="255"/>
                  <a:pt x="624" y="251"/>
                  <a:pt x="622" y="252"/>
                </a:cubicBezTo>
                <a:cubicBezTo>
                  <a:pt x="623" y="254"/>
                  <a:pt x="622" y="255"/>
                  <a:pt x="622" y="255"/>
                </a:cubicBezTo>
                <a:cubicBezTo>
                  <a:pt x="622" y="256"/>
                  <a:pt x="622" y="257"/>
                  <a:pt x="621" y="257"/>
                </a:cubicBezTo>
                <a:cubicBezTo>
                  <a:pt x="621" y="258"/>
                  <a:pt x="621" y="260"/>
                  <a:pt x="621" y="261"/>
                </a:cubicBezTo>
                <a:cubicBezTo>
                  <a:pt x="620" y="262"/>
                  <a:pt x="621" y="262"/>
                  <a:pt x="621" y="264"/>
                </a:cubicBezTo>
                <a:cubicBezTo>
                  <a:pt x="621" y="265"/>
                  <a:pt x="620" y="264"/>
                  <a:pt x="621" y="266"/>
                </a:cubicBezTo>
                <a:cubicBezTo>
                  <a:pt x="621" y="266"/>
                  <a:pt x="621" y="267"/>
                  <a:pt x="621" y="267"/>
                </a:cubicBezTo>
                <a:cubicBezTo>
                  <a:pt x="621" y="266"/>
                  <a:pt x="623" y="263"/>
                  <a:pt x="623" y="262"/>
                </a:cubicBezTo>
                <a:cubicBezTo>
                  <a:pt x="623" y="262"/>
                  <a:pt x="623" y="261"/>
                  <a:pt x="624" y="260"/>
                </a:cubicBezTo>
                <a:cubicBezTo>
                  <a:pt x="624" y="260"/>
                  <a:pt x="624" y="260"/>
                  <a:pt x="624" y="260"/>
                </a:cubicBezTo>
                <a:cubicBezTo>
                  <a:pt x="623" y="265"/>
                  <a:pt x="624" y="272"/>
                  <a:pt x="622" y="276"/>
                </a:cubicBezTo>
                <a:cubicBezTo>
                  <a:pt x="622" y="276"/>
                  <a:pt x="622" y="276"/>
                  <a:pt x="622" y="276"/>
                </a:cubicBezTo>
                <a:cubicBezTo>
                  <a:pt x="621" y="277"/>
                  <a:pt x="622" y="273"/>
                  <a:pt x="621" y="273"/>
                </a:cubicBezTo>
                <a:cubicBezTo>
                  <a:pt x="620" y="273"/>
                  <a:pt x="621" y="274"/>
                  <a:pt x="621" y="275"/>
                </a:cubicBezTo>
                <a:cubicBezTo>
                  <a:pt x="621" y="277"/>
                  <a:pt x="621" y="280"/>
                  <a:pt x="621" y="282"/>
                </a:cubicBezTo>
                <a:cubicBezTo>
                  <a:pt x="621" y="283"/>
                  <a:pt x="620" y="284"/>
                  <a:pt x="621" y="284"/>
                </a:cubicBezTo>
                <a:cubicBezTo>
                  <a:pt x="621" y="284"/>
                  <a:pt x="621" y="289"/>
                  <a:pt x="621" y="289"/>
                </a:cubicBezTo>
                <a:cubicBezTo>
                  <a:pt x="621" y="289"/>
                  <a:pt x="621" y="290"/>
                  <a:pt x="621" y="290"/>
                </a:cubicBezTo>
                <a:cubicBezTo>
                  <a:pt x="621" y="291"/>
                  <a:pt x="622" y="291"/>
                  <a:pt x="622" y="292"/>
                </a:cubicBezTo>
                <a:cubicBezTo>
                  <a:pt x="621" y="293"/>
                  <a:pt x="622" y="295"/>
                  <a:pt x="622" y="297"/>
                </a:cubicBezTo>
                <a:cubicBezTo>
                  <a:pt x="622" y="298"/>
                  <a:pt x="622" y="299"/>
                  <a:pt x="622" y="300"/>
                </a:cubicBezTo>
                <a:cubicBezTo>
                  <a:pt x="622" y="301"/>
                  <a:pt x="623" y="301"/>
                  <a:pt x="623" y="302"/>
                </a:cubicBezTo>
                <a:cubicBezTo>
                  <a:pt x="624" y="305"/>
                  <a:pt x="624" y="308"/>
                  <a:pt x="626" y="309"/>
                </a:cubicBezTo>
                <a:cubicBezTo>
                  <a:pt x="625" y="309"/>
                  <a:pt x="625" y="309"/>
                  <a:pt x="624" y="309"/>
                </a:cubicBezTo>
                <a:cubicBezTo>
                  <a:pt x="625" y="311"/>
                  <a:pt x="625" y="312"/>
                  <a:pt x="626" y="313"/>
                </a:cubicBezTo>
                <a:cubicBezTo>
                  <a:pt x="625" y="315"/>
                  <a:pt x="628" y="317"/>
                  <a:pt x="627" y="319"/>
                </a:cubicBezTo>
                <a:cubicBezTo>
                  <a:pt x="628" y="319"/>
                  <a:pt x="628" y="319"/>
                  <a:pt x="629" y="320"/>
                </a:cubicBezTo>
                <a:cubicBezTo>
                  <a:pt x="629" y="321"/>
                  <a:pt x="628" y="321"/>
                  <a:pt x="628" y="321"/>
                </a:cubicBezTo>
                <a:cubicBezTo>
                  <a:pt x="628" y="322"/>
                  <a:pt x="629" y="322"/>
                  <a:pt x="630" y="322"/>
                </a:cubicBezTo>
                <a:cubicBezTo>
                  <a:pt x="630" y="323"/>
                  <a:pt x="631" y="324"/>
                  <a:pt x="631" y="325"/>
                </a:cubicBezTo>
                <a:cubicBezTo>
                  <a:pt x="632" y="327"/>
                  <a:pt x="634" y="329"/>
                  <a:pt x="635" y="331"/>
                </a:cubicBezTo>
                <a:cubicBezTo>
                  <a:pt x="635" y="331"/>
                  <a:pt x="635" y="332"/>
                  <a:pt x="635" y="332"/>
                </a:cubicBezTo>
                <a:cubicBezTo>
                  <a:pt x="636" y="334"/>
                  <a:pt x="638" y="335"/>
                  <a:pt x="637" y="337"/>
                </a:cubicBezTo>
                <a:cubicBezTo>
                  <a:pt x="639" y="337"/>
                  <a:pt x="639" y="339"/>
                  <a:pt x="641" y="340"/>
                </a:cubicBezTo>
                <a:cubicBezTo>
                  <a:pt x="641" y="337"/>
                  <a:pt x="638" y="336"/>
                  <a:pt x="637" y="334"/>
                </a:cubicBezTo>
                <a:cubicBezTo>
                  <a:pt x="637" y="334"/>
                  <a:pt x="637" y="332"/>
                  <a:pt x="636" y="332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6" y="331"/>
                  <a:pt x="636" y="331"/>
                  <a:pt x="636" y="331"/>
                </a:cubicBezTo>
                <a:cubicBezTo>
                  <a:pt x="638" y="333"/>
                  <a:pt x="639" y="335"/>
                  <a:pt x="640" y="336"/>
                </a:cubicBezTo>
                <a:cubicBezTo>
                  <a:pt x="641" y="337"/>
                  <a:pt x="642" y="338"/>
                  <a:pt x="643" y="339"/>
                </a:cubicBezTo>
                <a:cubicBezTo>
                  <a:pt x="642" y="339"/>
                  <a:pt x="642" y="339"/>
                  <a:pt x="642" y="340"/>
                </a:cubicBezTo>
                <a:cubicBezTo>
                  <a:pt x="642" y="340"/>
                  <a:pt x="643" y="340"/>
                  <a:pt x="643" y="341"/>
                </a:cubicBezTo>
                <a:cubicBezTo>
                  <a:pt x="643" y="341"/>
                  <a:pt x="643" y="342"/>
                  <a:pt x="643" y="342"/>
                </a:cubicBezTo>
                <a:cubicBezTo>
                  <a:pt x="643" y="342"/>
                  <a:pt x="644" y="342"/>
                  <a:pt x="644" y="343"/>
                </a:cubicBezTo>
                <a:cubicBezTo>
                  <a:pt x="644" y="343"/>
                  <a:pt x="644" y="343"/>
                  <a:pt x="644" y="343"/>
                </a:cubicBezTo>
                <a:cubicBezTo>
                  <a:pt x="644" y="343"/>
                  <a:pt x="645" y="343"/>
                  <a:pt x="645" y="343"/>
                </a:cubicBezTo>
                <a:cubicBezTo>
                  <a:pt x="645" y="344"/>
                  <a:pt x="645" y="344"/>
                  <a:pt x="646" y="344"/>
                </a:cubicBezTo>
                <a:cubicBezTo>
                  <a:pt x="646" y="344"/>
                  <a:pt x="646" y="345"/>
                  <a:pt x="646" y="345"/>
                </a:cubicBezTo>
                <a:cubicBezTo>
                  <a:pt x="648" y="346"/>
                  <a:pt x="649" y="347"/>
                  <a:pt x="650" y="348"/>
                </a:cubicBezTo>
                <a:cubicBezTo>
                  <a:pt x="651" y="348"/>
                  <a:pt x="651" y="348"/>
                  <a:pt x="651" y="348"/>
                </a:cubicBezTo>
                <a:cubicBezTo>
                  <a:pt x="651" y="348"/>
                  <a:pt x="652" y="349"/>
                  <a:pt x="652" y="349"/>
                </a:cubicBezTo>
                <a:cubicBezTo>
                  <a:pt x="653" y="349"/>
                  <a:pt x="654" y="350"/>
                  <a:pt x="654" y="350"/>
                </a:cubicBezTo>
                <a:cubicBezTo>
                  <a:pt x="656" y="351"/>
                  <a:pt x="657" y="352"/>
                  <a:pt x="659" y="352"/>
                </a:cubicBezTo>
                <a:cubicBezTo>
                  <a:pt x="659" y="352"/>
                  <a:pt x="659" y="353"/>
                  <a:pt x="660" y="353"/>
                </a:cubicBezTo>
                <a:cubicBezTo>
                  <a:pt x="660" y="353"/>
                  <a:pt x="660" y="352"/>
                  <a:pt x="660" y="353"/>
                </a:cubicBezTo>
                <a:cubicBezTo>
                  <a:pt x="661" y="353"/>
                  <a:pt x="661" y="353"/>
                  <a:pt x="661" y="353"/>
                </a:cubicBezTo>
                <a:cubicBezTo>
                  <a:pt x="662" y="353"/>
                  <a:pt x="662" y="353"/>
                  <a:pt x="663" y="353"/>
                </a:cubicBezTo>
                <a:cubicBezTo>
                  <a:pt x="663" y="353"/>
                  <a:pt x="663" y="353"/>
                  <a:pt x="663" y="354"/>
                </a:cubicBezTo>
                <a:cubicBezTo>
                  <a:pt x="664" y="354"/>
                  <a:pt x="665" y="353"/>
                  <a:pt x="666" y="353"/>
                </a:cubicBezTo>
                <a:cubicBezTo>
                  <a:pt x="666" y="353"/>
                  <a:pt x="666" y="354"/>
                  <a:pt x="666" y="354"/>
                </a:cubicBezTo>
                <a:cubicBezTo>
                  <a:pt x="667" y="354"/>
                  <a:pt x="667" y="353"/>
                  <a:pt x="667" y="354"/>
                </a:cubicBezTo>
                <a:cubicBezTo>
                  <a:pt x="668" y="354"/>
                  <a:pt x="669" y="354"/>
                  <a:pt x="669" y="354"/>
                </a:cubicBezTo>
                <a:cubicBezTo>
                  <a:pt x="670" y="354"/>
                  <a:pt x="670" y="354"/>
                  <a:pt x="670" y="353"/>
                </a:cubicBezTo>
                <a:cubicBezTo>
                  <a:pt x="671" y="353"/>
                  <a:pt x="671" y="354"/>
                  <a:pt x="672" y="353"/>
                </a:cubicBezTo>
                <a:cubicBezTo>
                  <a:pt x="672" y="353"/>
                  <a:pt x="672" y="353"/>
                  <a:pt x="672" y="353"/>
                </a:cubicBezTo>
                <a:cubicBezTo>
                  <a:pt x="673" y="353"/>
                  <a:pt x="673" y="353"/>
                  <a:pt x="673" y="353"/>
                </a:cubicBezTo>
                <a:cubicBezTo>
                  <a:pt x="674" y="353"/>
                  <a:pt x="674" y="352"/>
                  <a:pt x="676" y="353"/>
                </a:cubicBezTo>
                <a:cubicBezTo>
                  <a:pt x="676" y="352"/>
                  <a:pt x="676" y="352"/>
                  <a:pt x="677" y="352"/>
                </a:cubicBezTo>
                <a:cubicBezTo>
                  <a:pt x="677" y="352"/>
                  <a:pt x="677" y="352"/>
                  <a:pt x="677" y="352"/>
                </a:cubicBezTo>
                <a:cubicBezTo>
                  <a:pt x="678" y="351"/>
                  <a:pt x="679" y="351"/>
                  <a:pt x="680" y="351"/>
                </a:cubicBezTo>
                <a:cubicBezTo>
                  <a:pt x="680" y="351"/>
                  <a:pt x="680" y="350"/>
                  <a:pt x="680" y="350"/>
                </a:cubicBezTo>
                <a:cubicBezTo>
                  <a:pt x="680" y="350"/>
                  <a:pt x="681" y="350"/>
                  <a:pt x="681" y="350"/>
                </a:cubicBezTo>
                <a:cubicBezTo>
                  <a:pt x="681" y="350"/>
                  <a:pt x="681" y="350"/>
                  <a:pt x="681" y="350"/>
                </a:cubicBezTo>
                <a:cubicBezTo>
                  <a:pt x="682" y="350"/>
                  <a:pt x="682" y="350"/>
                  <a:pt x="682" y="349"/>
                </a:cubicBezTo>
                <a:cubicBezTo>
                  <a:pt x="683" y="349"/>
                  <a:pt x="683" y="349"/>
                  <a:pt x="684" y="349"/>
                </a:cubicBezTo>
                <a:cubicBezTo>
                  <a:pt x="684" y="349"/>
                  <a:pt x="685" y="348"/>
                  <a:pt x="685" y="348"/>
                </a:cubicBezTo>
                <a:cubicBezTo>
                  <a:pt x="685" y="348"/>
                  <a:pt x="687" y="347"/>
                  <a:pt x="688" y="345"/>
                </a:cubicBezTo>
                <a:cubicBezTo>
                  <a:pt x="688" y="346"/>
                  <a:pt x="688" y="346"/>
                  <a:pt x="688" y="346"/>
                </a:cubicBezTo>
                <a:cubicBezTo>
                  <a:pt x="688" y="345"/>
                  <a:pt x="689" y="345"/>
                  <a:pt x="690" y="344"/>
                </a:cubicBezTo>
                <a:cubicBezTo>
                  <a:pt x="690" y="344"/>
                  <a:pt x="690" y="344"/>
                  <a:pt x="690" y="344"/>
                </a:cubicBezTo>
                <a:cubicBezTo>
                  <a:pt x="690" y="344"/>
                  <a:pt x="690" y="344"/>
                  <a:pt x="691" y="343"/>
                </a:cubicBezTo>
                <a:cubicBezTo>
                  <a:pt x="691" y="343"/>
                  <a:pt x="692" y="342"/>
                  <a:pt x="692" y="341"/>
                </a:cubicBezTo>
                <a:cubicBezTo>
                  <a:pt x="693" y="340"/>
                  <a:pt x="695" y="337"/>
                  <a:pt x="694" y="338"/>
                </a:cubicBezTo>
                <a:cubicBezTo>
                  <a:pt x="693" y="339"/>
                  <a:pt x="693" y="339"/>
                  <a:pt x="693" y="339"/>
                </a:cubicBezTo>
                <a:cubicBezTo>
                  <a:pt x="692" y="340"/>
                  <a:pt x="690" y="342"/>
                  <a:pt x="690" y="343"/>
                </a:cubicBezTo>
                <a:cubicBezTo>
                  <a:pt x="689" y="343"/>
                  <a:pt x="689" y="343"/>
                  <a:pt x="689" y="344"/>
                </a:cubicBezTo>
                <a:cubicBezTo>
                  <a:pt x="689" y="344"/>
                  <a:pt x="689" y="344"/>
                  <a:pt x="689" y="344"/>
                </a:cubicBezTo>
                <a:cubicBezTo>
                  <a:pt x="689" y="343"/>
                  <a:pt x="689" y="343"/>
                  <a:pt x="689" y="343"/>
                </a:cubicBezTo>
                <a:cubicBezTo>
                  <a:pt x="688" y="344"/>
                  <a:pt x="687" y="346"/>
                  <a:pt x="687" y="346"/>
                </a:cubicBezTo>
                <a:cubicBezTo>
                  <a:pt x="685" y="347"/>
                  <a:pt x="684" y="348"/>
                  <a:pt x="683" y="349"/>
                </a:cubicBezTo>
                <a:cubicBezTo>
                  <a:pt x="681" y="348"/>
                  <a:pt x="681" y="350"/>
                  <a:pt x="680" y="349"/>
                </a:cubicBezTo>
                <a:cubicBezTo>
                  <a:pt x="686" y="346"/>
                  <a:pt x="692" y="340"/>
                  <a:pt x="695" y="335"/>
                </a:cubicBezTo>
                <a:cubicBezTo>
                  <a:pt x="697" y="339"/>
                  <a:pt x="700" y="339"/>
                  <a:pt x="703" y="343"/>
                </a:cubicBezTo>
                <a:cubicBezTo>
                  <a:pt x="708" y="349"/>
                  <a:pt x="715" y="351"/>
                  <a:pt x="723" y="352"/>
                </a:cubicBezTo>
                <a:cubicBezTo>
                  <a:pt x="732" y="353"/>
                  <a:pt x="742" y="348"/>
                  <a:pt x="749" y="340"/>
                </a:cubicBezTo>
                <a:cubicBezTo>
                  <a:pt x="754" y="332"/>
                  <a:pt x="757" y="323"/>
                  <a:pt x="758" y="312"/>
                </a:cubicBezTo>
                <a:cubicBezTo>
                  <a:pt x="758" y="281"/>
                  <a:pt x="735" y="282"/>
                  <a:pt x="735" y="282"/>
                </a:cubicBezTo>
                <a:cubicBezTo>
                  <a:pt x="736" y="282"/>
                  <a:pt x="750" y="252"/>
                  <a:pt x="731" y="233"/>
                </a:cubicBezTo>
                <a:cubicBezTo>
                  <a:pt x="727" y="229"/>
                  <a:pt x="720" y="226"/>
                  <a:pt x="714" y="225"/>
                </a:cubicBezTo>
                <a:cubicBezTo>
                  <a:pt x="685" y="218"/>
                  <a:pt x="672" y="245"/>
                  <a:pt x="670" y="252"/>
                </a:cubicBezTo>
                <a:cubicBezTo>
                  <a:pt x="663" y="289"/>
                  <a:pt x="703" y="294"/>
                  <a:pt x="712" y="277"/>
                </a:cubicBezTo>
                <a:cubicBezTo>
                  <a:pt x="705" y="306"/>
                  <a:pt x="676" y="293"/>
                  <a:pt x="668" y="281"/>
                </a:cubicBezTo>
                <a:cubicBezTo>
                  <a:pt x="662" y="271"/>
                  <a:pt x="661" y="257"/>
                  <a:pt x="658" y="244"/>
                </a:cubicBezTo>
                <a:cubicBezTo>
                  <a:pt x="654" y="223"/>
                  <a:pt x="656" y="200"/>
                  <a:pt x="652" y="179"/>
                </a:cubicBezTo>
                <a:cubicBezTo>
                  <a:pt x="647" y="150"/>
                  <a:pt x="637" y="122"/>
                  <a:pt x="620" y="98"/>
                </a:cubicBezTo>
                <a:cubicBezTo>
                  <a:pt x="609" y="82"/>
                  <a:pt x="594" y="70"/>
                  <a:pt x="580" y="57"/>
                </a:cubicBezTo>
                <a:cubicBezTo>
                  <a:pt x="588" y="64"/>
                  <a:pt x="612" y="103"/>
                  <a:pt x="612" y="103"/>
                </a:cubicBezTo>
                <a:close/>
                <a:moveTo>
                  <a:pt x="626" y="238"/>
                </a:moveTo>
                <a:cubicBezTo>
                  <a:pt x="627" y="237"/>
                  <a:pt x="627" y="236"/>
                  <a:pt x="626" y="235"/>
                </a:cubicBezTo>
                <a:cubicBezTo>
                  <a:pt x="626" y="234"/>
                  <a:pt x="628" y="234"/>
                  <a:pt x="628" y="234"/>
                </a:cubicBezTo>
                <a:cubicBezTo>
                  <a:pt x="628" y="233"/>
                  <a:pt x="627" y="237"/>
                  <a:pt x="627" y="239"/>
                </a:cubicBezTo>
                <a:cubicBezTo>
                  <a:pt x="627" y="239"/>
                  <a:pt x="626" y="239"/>
                  <a:pt x="626" y="238"/>
                </a:cubicBezTo>
                <a:close/>
                <a:moveTo>
                  <a:pt x="629" y="316"/>
                </a:moveTo>
                <a:cubicBezTo>
                  <a:pt x="628" y="314"/>
                  <a:pt x="627" y="313"/>
                  <a:pt x="627" y="311"/>
                </a:cubicBezTo>
                <a:cubicBezTo>
                  <a:pt x="626" y="310"/>
                  <a:pt x="625" y="310"/>
                  <a:pt x="626" y="309"/>
                </a:cubicBezTo>
                <a:cubicBezTo>
                  <a:pt x="626" y="309"/>
                  <a:pt x="626" y="309"/>
                  <a:pt x="626" y="309"/>
                </a:cubicBezTo>
                <a:cubicBezTo>
                  <a:pt x="626" y="308"/>
                  <a:pt x="625" y="306"/>
                  <a:pt x="625" y="305"/>
                </a:cubicBezTo>
                <a:cubicBezTo>
                  <a:pt x="625" y="304"/>
                  <a:pt x="625" y="304"/>
                  <a:pt x="625" y="304"/>
                </a:cubicBezTo>
                <a:cubicBezTo>
                  <a:pt x="628" y="308"/>
                  <a:pt x="629" y="316"/>
                  <a:pt x="629" y="316"/>
                </a:cubicBezTo>
                <a:close/>
                <a:moveTo>
                  <a:pt x="676" y="351"/>
                </a:moveTo>
                <a:cubicBezTo>
                  <a:pt x="676" y="351"/>
                  <a:pt x="676" y="352"/>
                  <a:pt x="675" y="352"/>
                </a:cubicBezTo>
                <a:cubicBezTo>
                  <a:pt x="675" y="352"/>
                  <a:pt x="674" y="352"/>
                  <a:pt x="673" y="352"/>
                </a:cubicBezTo>
                <a:cubicBezTo>
                  <a:pt x="673" y="352"/>
                  <a:pt x="672" y="352"/>
                  <a:pt x="671" y="352"/>
                </a:cubicBezTo>
                <a:cubicBezTo>
                  <a:pt x="671" y="352"/>
                  <a:pt x="671" y="352"/>
                  <a:pt x="671" y="352"/>
                </a:cubicBezTo>
                <a:cubicBezTo>
                  <a:pt x="671" y="351"/>
                  <a:pt x="677" y="351"/>
                  <a:pt x="676" y="351"/>
                </a:cubicBezTo>
                <a:close/>
                <a:moveTo>
                  <a:pt x="667" y="353"/>
                </a:moveTo>
                <a:cubicBezTo>
                  <a:pt x="667" y="353"/>
                  <a:pt x="667" y="353"/>
                  <a:pt x="667" y="353"/>
                </a:cubicBezTo>
                <a:cubicBezTo>
                  <a:pt x="667" y="353"/>
                  <a:pt x="663" y="353"/>
                  <a:pt x="662" y="352"/>
                </a:cubicBezTo>
                <a:cubicBezTo>
                  <a:pt x="661" y="352"/>
                  <a:pt x="661" y="352"/>
                  <a:pt x="660" y="352"/>
                </a:cubicBezTo>
                <a:cubicBezTo>
                  <a:pt x="660" y="352"/>
                  <a:pt x="660" y="351"/>
                  <a:pt x="660" y="351"/>
                </a:cubicBezTo>
                <a:cubicBezTo>
                  <a:pt x="659" y="351"/>
                  <a:pt x="658" y="351"/>
                  <a:pt x="657" y="351"/>
                </a:cubicBezTo>
                <a:cubicBezTo>
                  <a:pt x="656" y="350"/>
                  <a:pt x="655" y="350"/>
                  <a:pt x="655" y="349"/>
                </a:cubicBezTo>
                <a:cubicBezTo>
                  <a:pt x="654" y="349"/>
                  <a:pt x="654" y="349"/>
                  <a:pt x="654" y="348"/>
                </a:cubicBezTo>
                <a:cubicBezTo>
                  <a:pt x="656" y="347"/>
                  <a:pt x="662" y="352"/>
                  <a:pt x="667" y="353"/>
                </a:cubicBezTo>
                <a:close/>
                <a:moveTo>
                  <a:pt x="653" y="348"/>
                </a:moveTo>
                <a:cubicBezTo>
                  <a:pt x="653" y="348"/>
                  <a:pt x="653" y="347"/>
                  <a:pt x="652" y="348"/>
                </a:cubicBezTo>
                <a:cubicBezTo>
                  <a:pt x="651" y="347"/>
                  <a:pt x="650" y="346"/>
                  <a:pt x="649" y="346"/>
                </a:cubicBezTo>
                <a:cubicBezTo>
                  <a:pt x="649" y="345"/>
                  <a:pt x="648" y="345"/>
                  <a:pt x="648" y="344"/>
                </a:cubicBezTo>
                <a:cubicBezTo>
                  <a:pt x="649" y="343"/>
                  <a:pt x="651" y="347"/>
                  <a:pt x="653" y="348"/>
                </a:cubicBezTo>
                <a:close/>
                <a:moveTo>
                  <a:pt x="635" y="330"/>
                </a:moveTo>
                <a:cubicBezTo>
                  <a:pt x="635" y="330"/>
                  <a:pt x="635" y="329"/>
                  <a:pt x="635" y="328"/>
                </a:cubicBezTo>
                <a:cubicBezTo>
                  <a:pt x="634" y="328"/>
                  <a:pt x="634" y="328"/>
                  <a:pt x="633" y="327"/>
                </a:cubicBezTo>
                <a:cubicBezTo>
                  <a:pt x="632" y="327"/>
                  <a:pt x="632" y="324"/>
                  <a:pt x="632" y="324"/>
                </a:cubicBezTo>
                <a:cubicBezTo>
                  <a:pt x="635" y="325"/>
                  <a:pt x="635" y="329"/>
                  <a:pt x="636" y="331"/>
                </a:cubicBezTo>
                <a:cubicBezTo>
                  <a:pt x="636" y="330"/>
                  <a:pt x="635" y="330"/>
                  <a:pt x="635" y="330"/>
                </a:cubicBezTo>
                <a:close/>
                <a:moveTo>
                  <a:pt x="621" y="268"/>
                </a:moveTo>
                <a:cubicBezTo>
                  <a:pt x="621" y="270"/>
                  <a:pt x="621" y="270"/>
                  <a:pt x="622" y="270"/>
                </a:cubicBezTo>
                <a:cubicBezTo>
                  <a:pt x="622" y="269"/>
                  <a:pt x="622" y="267"/>
                  <a:pt x="621" y="268"/>
                </a:cubicBezTo>
                <a:close/>
                <a:moveTo>
                  <a:pt x="622" y="273"/>
                </a:moveTo>
                <a:cubicBezTo>
                  <a:pt x="623" y="270"/>
                  <a:pt x="620" y="271"/>
                  <a:pt x="622" y="273"/>
                </a:cubicBezTo>
                <a:close/>
                <a:moveTo>
                  <a:pt x="597" y="456"/>
                </a:moveTo>
                <a:cubicBezTo>
                  <a:pt x="597" y="456"/>
                  <a:pt x="597" y="455"/>
                  <a:pt x="597" y="455"/>
                </a:cubicBezTo>
                <a:cubicBezTo>
                  <a:pt x="596" y="456"/>
                  <a:pt x="596" y="456"/>
                  <a:pt x="596" y="456"/>
                </a:cubicBezTo>
                <a:cubicBezTo>
                  <a:pt x="596" y="457"/>
                  <a:pt x="596" y="457"/>
                  <a:pt x="596" y="458"/>
                </a:cubicBezTo>
                <a:cubicBezTo>
                  <a:pt x="596" y="458"/>
                  <a:pt x="596" y="459"/>
                  <a:pt x="596" y="459"/>
                </a:cubicBezTo>
                <a:cubicBezTo>
                  <a:pt x="596" y="460"/>
                  <a:pt x="596" y="460"/>
                  <a:pt x="596" y="460"/>
                </a:cubicBezTo>
                <a:cubicBezTo>
                  <a:pt x="596" y="461"/>
                  <a:pt x="596" y="462"/>
                  <a:pt x="596" y="463"/>
                </a:cubicBezTo>
                <a:cubicBezTo>
                  <a:pt x="596" y="464"/>
                  <a:pt x="597" y="466"/>
                  <a:pt x="596" y="467"/>
                </a:cubicBezTo>
                <a:cubicBezTo>
                  <a:pt x="597" y="468"/>
                  <a:pt x="597" y="469"/>
                  <a:pt x="598" y="470"/>
                </a:cubicBezTo>
                <a:cubicBezTo>
                  <a:pt x="598" y="471"/>
                  <a:pt x="598" y="472"/>
                  <a:pt x="599" y="473"/>
                </a:cubicBezTo>
                <a:cubicBezTo>
                  <a:pt x="600" y="472"/>
                  <a:pt x="598" y="471"/>
                  <a:pt x="599" y="470"/>
                </a:cubicBezTo>
                <a:cubicBezTo>
                  <a:pt x="599" y="469"/>
                  <a:pt x="598" y="468"/>
                  <a:pt x="599" y="468"/>
                </a:cubicBezTo>
                <a:cubicBezTo>
                  <a:pt x="599" y="467"/>
                  <a:pt x="599" y="466"/>
                  <a:pt x="599" y="465"/>
                </a:cubicBezTo>
                <a:cubicBezTo>
                  <a:pt x="598" y="465"/>
                  <a:pt x="597" y="464"/>
                  <a:pt x="597" y="463"/>
                </a:cubicBezTo>
                <a:cubicBezTo>
                  <a:pt x="598" y="462"/>
                  <a:pt x="598" y="462"/>
                  <a:pt x="599" y="460"/>
                </a:cubicBezTo>
                <a:cubicBezTo>
                  <a:pt x="598" y="459"/>
                  <a:pt x="598" y="460"/>
                  <a:pt x="597" y="460"/>
                </a:cubicBezTo>
                <a:cubicBezTo>
                  <a:pt x="597" y="459"/>
                  <a:pt x="597" y="458"/>
                  <a:pt x="597" y="458"/>
                </a:cubicBezTo>
                <a:cubicBezTo>
                  <a:pt x="597" y="457"/>
                  <a:pt x="596" y="457"/>
                  <a:pt x="596" y="456"/>
                </a:cubicBezTo>
                <a:cubicBezTo>
                  <a:pt x="596" y="456"/>
                  <a:pt x="597" y="456"/>
                  <a:pt x="597" y="456"/>
                </a:cubicBezTo>
                <a:close/>
                <a:moveTo>
                  <a:pt x="785" y="422"/>
                </a:moveTo>
                <a:cubicBezTo>
                  <a:pt x="785" y="421"/>
                  <a:pt x="785" y="420"/>
                  <a:pt x="786" y="419"/>
                </a:cubicBezTo>
                <a:cubicBezTo>
                  <a:pt x="784" y="418"/>
                  <a:pt x="785" y="416"/>
                  <a:pt x="785" y="415"/>
                </a:cubicBezTo>
                <a:cubicBezTo>
                  <a:pt x="785" y="413"/>
                  <a:pt x="785" y="412"/>
                  <a:pt x="785" y="410"/>
                </a:cubicBezTo>
                <a:cubicBezTo>
                  <a:pt x="785" y="410"/>
                  <a:pt x="785" y="410"/>
                  <a:pt x="785" y="410"/>
                </a:cubicBezTo>
                <a:cubicBezTo>
                  <a:pt x="785" y="409"/>
                  <a:pt x="785" y="409"/>
                  <a:pt x="785" y="409"/>
                </a:cubicBezTo>
                <a:cubicBezTo>
                  <a:pt x="785" y="408"/>
                  <a:pt x="785" y="408"/>
                  <a:pt x="785" y="408"/>
                </a:cubicBezTo>
                <a:cubicBezTo>
                  <a:pt x="785" y="408"/>
                  <a:pt x="785" y="407"/>
                  <a:pt x="785" y="407"/>
                </a:cubicBezTo>
                <a:cubicBezTo>
                  <a:pt x="785" y="407"/>
                  <a:pt x="785" y="406"/>
                  <a:pt x="785" y="406"/>
                </a:cubicBezTo>
                <a:cubicBezTo>
                  <a:pt x="785" y="406"/>
                  <a:pt x="785" y="406"/>
                  <a:pt x="785" y="406"/>
                </a:cubicBezTo>
                <a:cubicBezTo>
                  <a:pt x="785" y="405"/>
                  <a:pt x="785" y="404"/>
                  <a:pt x="785" y="403"/>
                </a:cubicBezTo>
                <a:cubicBezTo>
                  <a:pt x="785" y="403"/>
                  <a:pt x="785" y="402"/>
                  <a:pt x="785" y="401"/>
                </a:cubicBezTo>
                <a:cubicBezTo>
                  <a:pt x="785" y="400"/>
                  <a:pt x="785" y="399"/>
                  <a:pt x="785" y="399"/>
                </a:cubicBezTo>
                <a:cubicBezTo>
                  <a:pt x="785" y="398"/>
                  <a:pt x="785" y="397"/>
                  <a:pt x="785" y="396"/>
                </a:cubicBezTo>
                <a:cubicBezTo>
                  <a:pt x="785" y="396"/>
                  <a:pt x="785" y="396"/>
                  <a:pt x="785" y="396"/>
                </a:cubicBezTo>
                <a:cubicBezTo>
                  <a:pt x="785" y="395"/>
                  <a:pt x="785" y="395"/>
                  <a:pt x="785" y="395"/>
                </a:cubicBezTo>
                <a:cubicBezTo>
                  <a:pt x="785" y="395"/>
                  <a:pt x="785" y="394"/>
                  <a:pt x="785" y="394"/>
                </a:cubicBezTo>
                <a:cubicBezTo>
                  <a:pt x="785" y="394"/>
                  <a:pt x="785" y="393"/>
                  <a:pt x="785" y="393"/>
                </a:cubicBezTo>
                <a:cubicBezTo>
                  <a:pt x="784" y="392"/>
                  <a:pt x="785" y="390"/>
                  <a:pt x="785" y="389"/>
                </a:cubicBezTo>
                <a:cubicBezTo>
                  <a:pt x="784" y="389"/>
                  <a:pt x="785" y="388"/>
                  <a:pt x="785" y="388"/>
                </a:cubicBezTo>
                <a:cubicBezTo>
                  <a:pt x="784" y="387"/>
                  <a:pt x="784" y="386"/>
                  <a:pt x="785" y="385"/>
                </a:cubicBezTo>
                <a:cubicBezTo>
                  <a:pt x="784" y="383"/>
                  <a:pt x="786" y="379"/>
                  <a:pt x="783" y="376"/>
                </a:cubicBezTo>
                <a:cubicBezTo>
                  <a:pt x="783" y="377"/>
                  <a:pt x="784" y="378"/>
                  <a:pt x="783" y="378"/>
                </a:cubicBezTo>
                <a:cubicBezTo>
                  <a:pt x="782" y="376"/>
                  <a:pt x="784" y="377"/>
                  <a:pt x="784" y="375"/>
                </a:cubicBezTo>
                <a:cubicBezTo>
                  <a:pt x="784" y="374"/>
                  <a:pt x="784" y="373"/>
                  <a:pt x="783" y="372"/>
                </a:cubicBezTo>
                <a:cubicBezTo>
                  <a:pt x="784" y="371"/>
                  <a:pt x="783" y="370"/>
                  <a:pt x="783" y="369"/>
                </a:cubicBezTo>
                <a:cubicBezTo>
                  <a:pt x="783" y="368"/>
                  <a:pt x="783" y="368"/>
                  <a:pt x="783" y="367"/>
                </a:cubicBezTo>
                <a:cubicBezTo>
                  <a:pt x="783" y="367"/>
                  <a:pt x="783" y="367"/>
                  <a:pt x="783" y="366"/>
                </a:cubicBezTo>
                <a:cubicBezTo>
                  <a:pt x="783" y="366"/>
                  <a:pt x="783" y="366"/>
                  <a:pt x="783" y="365"/>
                </a:cubicBezTo>
                <a:cubicBezTo>
                  <a:pt x="783" y="365"/>
                  <a:pt x="783" y="364"/>
                  <a:pt x="783" y="364"/>
                </a:cubicBezTo>
                <a:cubicBezTo>
                  <a:pt x="783" y="363"/>
                  <a:pt x="783" y="363"/>
                  <a:pt x="783" y="362"/>
                </a:cubicBezTo>
                <a:cubicBezTo>
                  <a:pt x="783" y="362"/>
                  <a:pt x="783" y="362"/>
                  <a:pt x="782" y="362"/>
                </a:cubicBezTo>
                <a:cubicBezTo>
                  <a:pt x="782" y="361"/>
                  <a:pt x="783" y="359"/>
                  <a:pt x="783" y="358"/>
                </a:cubicBezTo>
                <a:cubicBezTo>
                  <a:pt x="782" y="356"/>
                  <a:pt x="782" y="356"/>
                  <a:pt x="782" y="357"/>
                </a:cubicBezTo>
                <a:cubicBezTo>
                  <a:pt x="781" y="358"/>
                  <a:pt x="782" y="359"/>
                  <a:pt x="781" y="360"/>
                </a:cubicBezTo>
                <a:cubicBezTo>
                  <a:pt x="781" y="359"/>
                  <a:pt x="780" y="359"/>
                  <a:pt x="781" y="359"/>
                </a:cubicBezTo>
                <a:cubicBezTo>
                  <a:pt x="781" y="359"/>
                  <a:pt x="780" y="356"/>
                  <a:pt x="780" y="355"/>
                </a:cubicBezTo>
                <a:cubicBezTo>
                  <a:pt x="780" y="355"/>
                  <a:pt x="780" y="354"/>
                  <a:pt x="780" y="354"/>
                </a:cubicBezTo>
                <a:cubicBezTo>
                  <a:pt x="781" y="354"/>
                  <a:pt x="780" y="352"/>
                  <a:pt x="779" y="352"/>
                </a:cubicBezTo>
                <a:cubicBezTo>
                  <a:pt x="779" y="353"/>
                  <a:pt x="780" y="354"/>
                  <a:pt x="778" y="354"/>
                </a:cubicBezTo>
                <a:cubicBezTo>
                  <a:pt x="779" y="354"/>
                  <a:pt x="779" y="353"/>
                  <a:pt x="779" y="353"/>
                </a:cubicBezTo>
                <a:cubicBezTo>
                  <a:pt x="778" y="352"/>
                  <a:pt x="779" y="352"/>
                  <a:pt x="779" y="351"/>
                </a:cubicBezTo>
                <a:cubicBezTo>
                  <a:pt x="779" y="351"/>
                  <a:pt x="778" y="350"/>
                  <a:pt x="779" y="350"/>
                </a:cubicBezTo>
                <a:cubicBezTo>
                  <a:pt x="779" y="349"/>
                  <a:pt x="779" y="348"/>
                  <a:pt x="779" y="347"/>
                </a:cubicBezTo>
                <a:cubicBezTo>
                  <a:pt x="778" y="346"/>
                  <a:pt x="778" y="346"/>
                  <a:pt x="778" y="345"/>
                </a:cubicBezTo>
                <a:cubicBezTo>
                  <a:pt x="778" y="345"/>
                  <a:pt x="778" y="345"/>
                  <a:pt x="778" y="345"/>
                </a:cubicBezTo>
                <a:cubicBezTo>
                  <a:pt x="778" y="345"/>
                  <a:pt x="778" y="344"/>
                  <a:pt x="778" y="343"/>
                </a:cubicBezTo>
                <a:cubicBezTo>
                  <a:pt x="778" y="343"/>
                  <a:pt x="777" y="342"/>
                  <a:pt x="777" y="342"/>
                </a:cubicBezTo>
                <a:cubicBezTo>
                  <a:pt x="777" y="342"/>
                  <a:pt x="777" y="341"/>
                  <a:pt x="777" y="341"/>
                </a:cubicBezTo>
                <a:cubicBezTo>
                  <a:pt x="777" y="341"/>
                  <a:pt x="777" y="340"/>
                  <a:pt x="777" y="340"/>
                </a:cubicBezTo>
                <a:cubicBezTo>
                  <a:pt x="777" y="340"/>
                  <a:pt x="777" y="339"/>
                  <a:pt x="776" y="339"/>
                </a:cubicBezTo>
                <a:cubicBezTo>
                  <a:pt x="775" y="338"/>
                  <a:pt x="776" y="337"/>
                  <a:pt x="774" y="337"/>
                </a:cubicBezTo>
                <a:cubicBezTo>
                  <a:pt x="774" y="336"/>
                  <a:pt x="773" y="335"/>
                  <a:pt x="773" y="333"/>
                </a:cubicBezTo>
                <a:cubicBezTo>
                  <a:pt x="773" y="333"/>
                  <a:pt x="774" y="332"/>
                  <a:pt x="774" y="332"/>
                </a:cubicBezTo>
                <a:cubicBezTo>
                  <a:pt x="774" y="331"/>
                  <a:pt x="773" y="331"/>
                  <a:pt x="774" y="330"/>
                </a:cubicBezTo>
                <a:cubicBezTo>
                  <a:pt x="774" y="331"/>
                  <a:pt x="774" y="332"/>
                  <a:pt x="775" y="332"/>
                </a:cubicBezTo>
                <a:cubicBezTo>
                  <a:pt x="775" y="331"/>
                  <a:pt x="774" y="331"/>
                  <a:pt x="774" y="330"/>
                </a:cubicBezTo>
                <a:cubicBezTo>
                  <a:pt x="774" y="330"/>
                  <a:pt x="774" y="329"/>
                  <a:pt x="774" y="328"/>
                </a:cubicBezTo>
                <a:cubicBezTo>
                  <a:pt x="774" y="328"/>
                  <a:pt x="774" y="328"/>
                  <a:pt x="774" y="328"/>
                </a:cubicBezTo>
                <a:cubicBezTo>
                  <a:pt x="774" y="327"/>
                  <a:pt x="774" y="327"/>
                  <a:pt x="774" y="327"/>
                </a:cubicBezTo>
                <a:cubicBezTo>
                  <a:pt x="774" y="326"/>
                  <a:pt x="774" y="326"/>
                  <a:pt x="773" y="326"/>
                </a:cubicBezTo>
                <a:cubicBezTo>
                  <a:pt x="773" y="326"/>
                  <a:pt x="774" y="325"/>
                  <a:pt x="773" y="325"/>
                </a:cubicBezTo>
                <a:cubicBezTo>
                  <a:pt x="773" y="326"/>
                  <a:pt x="774" y="327"/>
                  <a:pt x="772" y="327"/>
                </a:cubicBezTo>
                <a:cubicBezTo>
                  <a:pt x="771" y="327"/>
                  <a:pt x="771" y="327"/>
                  <a:pt x="771" y="326"/>
                </a:cubicBezTo>
                <a:cubicBezTo>
                  <a:pt x="772" y="326"/>
                  <a:pt x="771" y="327"/>
                  <a:pt x="772" y="327"/>
                </a:cubicBezTo>
                <a:cubicBezTo>
                  <a:pt x="772" y="327"/>
                  <a:pt x="771" y="327"/>
                  <a:pt x="772" y="326"/>
                </a:cubicBezTo>
                <a:cubicBezTo>
                  <a:pt x="772" y="325"/>
                  <a:pt x="772" y="324"/>
                  <a:pt x="771" y="323"/>
                </a:cubicBezTo>
                <a:cubicBezTo>
                  <a:pt x="771" y="324"/>
                  <a:pt x="771" y="323"/>
                  <a:pt x="771" y="323"/>
                </a:cubicBezTo>
                <a:cubicBezTo>
                  <a:pt x="771" y="322"/>
                  <a:pt x="770" y="321"/>
                  <a:pt x="771" y="321"/>
                </a:cubicBezTo>
                <a:cubicBezTo>
                  <a:pt x="770" y="320"/>
                  <a:pt x="770" y="319"/>
                  <a:pt x="770" y="319"/>
                </a:cubicBezTo>
                <a:cubicBezTo>
                  <a:pt x="769" y="320"/>
                  <a:pt x="769" y="318"/>
                  <a:pt x="768" y="317"/>
                </a:cubicBezTo>
                <a:cubicBezTo>
                  <a:pt x="769" y="317"/>
                  <a:pt x="769" y="316"/>
                  <a:pt x="769" y="316"/>
                </a:cubicBezTo>
                <a:cubicBezTo>
                  <a:pt x="764" y="312"/>
                  <a:pt x="767" y="318"/>
                  <a:pt x="767" y="318"/>
                </a:cubicBezTo>
                <a:cubicBezTo>
                  <a:pt x="767" y="319"/>
                  <a:pt x="768" y="320"/>
                  <a:pt x="767" y="321"/>
                </a:cubicBezTo>
                <a:cubicBezTo>
                  <a:pt x="768" y="323"/>
                  <a:pt x="769" y="326"/>
                  <a:pt x="769" y="329"/>
                </a:cubicBezTo>
                <a:cubicBezTo>
                  <a:pt x="770" y="330"/>
                  <a:pt x="770" y="331"/>
                  <a:pt x="770" y="332"/>
                </a:cubicBezTo>
                <a:cubicBezTo>
                  <a:pt x="771" y="334"/>
                  <a:pt x="772" y="336"/>
                  <a:pt x="771" y="337"/>
                </a:cubicBezTo>
                <a:cubicBezTo>
                  <a:pt x="772" y="338"/>
                  <a:pt x="772" y="339"/>
                  <a:pt x="772" y="340"/>
                </a:cubicBezTo>
                <a:cubicBezTo>
                  <a:pt x="772" y="340"/>
                  <a:pt x="773" y="341"/>
                  <a:pt x="773" y="342"/>
                </a:cubicBezTo>
                <a:cubicBezTo>
                  <a:pt x="773" y="342"/>
                  <a:pt x="773" y="342"/>
                  <a:pt x="773" y="342"/>
                </a:cubicBezTo>
                <a:cubicBezTo>
                  <a:pt x="773" y="343"/>
                  <a:pt x="773" y="343"/>
                  <a:pt x="773" y="343"/>
                </a:cubicBezTo>
                <a:cubicBezTo>
                  <a:pt x="773" y="343"/>
                  <a:pt x="773" y="344"/>
                  <a:pt x="773" y="344"/>
                </a:cubicBezTo>
                <a:cubicBezTo>
                  <a:pt x="774" y="344"/>
                  <a:pt x="773" y="344"/>
                  <a:pt x="773" y="344"/>
                </a:cubicBezTo>
                <a:cubicBezTo>
                  <a:pt x="774" y="345"/>
                  <a:pt x="774" y="346"/>
                  <a:pt x="774" y="346"/>
                </a:cubicBezTo>
                <a:cubicBezTo>
                  <a:pt x="773" y="347"/>
                  <a:pt x="774" y="347"/>
                  <a:pt x="774" y="348"/>
                </a:cubicBezTo>
                <a:cubicBezTo>
                  <a:pt x="774" y="348"/>
                  <a:pt x="774" y="349"/>
                  <a:pt x="774" y="349"/>
                </a:cubicBezTo>
                <a:cubicBezTo>
                  <a:pt x="774" y="350"/>
                  <a:pt x="774" y="349"/>
                  <a:pt x="774" y="350"/>
                </a:cubicBezTo>
                <a:cubicBezTo>
                  <a:pt x="775" y="351"/>
                  <a:pt x="774" y="351"/>
                  <a:pt x="774" y="352"/>
                </a:cubicBezTo>
                <a:cubicBezTo>
                  <a:pt x="775" y="353"/>
                  <a:pt x="775" y="353"/>
                  <a:pt x="775" y="354"/>
                </a:cubicBezTo>
                <a:cubicBezTo>
                  <a:pt x="775" y="354"/>
                  <a:pt x="775" y="355"/>
                  <a:pt x="775" y="355"/>
                </a:cubicBezTo>
                <a:cubicBezTo>
                  <a:pt x="775" y="356"/>
                  <a:pt x="775" y="356"/>
                  <a:pt x="775" y="357"/>
                </a:cubicBezTo>
                <a:cubicBezTo>
                  <a:pt x="776" y="357"/>
                  <a:pt x="776" y="358"/>
                  <a:pt x="776" y="358"/>
                </a:cubicBezTo>
                <a:cubicBezTo>
                  <a:pt x="776" y="359"/>
                  <a:pt x="776" y="360"/>
                  <a:pt x="776" y="360"/>
                </a:cubicBezTo>
                <a:cubicBezTo>
                  <a:pt x="775" y="361"/>
                  <a:pt x="776" y="362"/>
                  <a:pt x="775" y="363"/>
                </a:cubicBezTo>
                <a:cubicBezTo>
                  <a:pt x="776" y="363"/>
                  <a:pt x="776" y="364"/>
                  <a:pt x="776" y="365"/>
                </a:cubicBezTo>
                <a:cubicBezTo>
                  <a:pt x="776" y="365"/>
                  <a:pt x="776" y="365"/>
                  <a:pt x="776" y="366"/>
                </a:cubicBezTo>
                <a:cubicBezTo>
                  <a:pt x="776" y="367"/>
                  <a:pt x="776" y="368"/>
                  <a:pt x="776" y="369"/>
                </a:cubicBezTo>
                <a:cubicBezTo>
                  <a:pt x="776" y="369"/>
                  <a:pt x="777" y="369"/>
                  <a:pt x="777" y="369"/>
                </a:cubicBezTo>
                <a:cubicBezTo>
                  <a:pt x="777" y="369"/>
                  <a:pt x="776" y="370"/>
                  <a:pt x="776" y="370"/>
                </a:cubicBezTo>
                <a:cubicBezTo>
                  <a:pt x="776" y="370"/>
                  <a:pt x="777" y="370"/>
                  <a:pt x="777" y="371"/>
                </a:cubicBezTo>
                <a:cubicBezTo>
                  <a:pt x="777" y="371"/>
                  <a:pt x="777" y="371"/>
                  <a:pt x="777" y="371"/>
                </a:cubicBezTo>
                <a:cubicBezTo>
                  <a:pt x="777" y="372"/>
                  <a:pt x="777" y="372"/>
                  <a:pt x="777" y="372"/>
                </a:cubicBezTo>
                <a:cubicBezTo>
                  <a:pt x="778" y="374"/>
                  <a:pt x="777" y="375"/>
                  <a:pt x="776" y="377"/>
                </a:cubicBezTo>
                <a:cubicBezTo>
                  <a:pt x="777" y="379"/>
                  <a:pt x="778" y="379"/>
                  <a:pt x="777" y="382"/>
                </a:cubicBezTo>
                <a:cubicBezTo>
                  <a:pt x="777" y="381"/>
                  <a:pt x="777" y="380"/>
                  <a:pt x="776" y="381"/>
                </a:cubicBezTo>
                <a:cubicBezTo>
                  <a:pt x="775" y="382"/>
                  <a:pt x="776" y="384"/>
                  <a:pt x="776" y="385"/>
                </a:cubicBezTo>
                <a:cubicBezTo>
                  <a:pt x="775" y="387"/>
                  <a:pt x="774" y="389"/>
                  <a:pt x="776" y="389"/>
                </a:cubicBezTo>
                <a:cubicBezTo>
                  <a:pt x="778" y="389"/>
                  <a:pt x="777" y="386"/>
                  <a:pt x="777" y="385"/>
                </a:cubicBezTo>
                <a:cubicBezTo>
                  <a:pt x="778" y="386"/>
                  <a:pt x="777" y="387"/>
                  <a:pt x="777" y="388"/>
                </a:cubicBezTo>
                <a:cubicBezTo>
                  <a:pt x="777" y="388"/>
                  <a:pt x="777" y="389"/>
                  <a:pt x="778" y="389"/>
                </a:cubicBezTo>
                <a:cubicBezTo>
                  <a:pt x="778" y="390"/>
                  <a:pt x="777" y="390"/>
                  <a:pt x="777" y="391"/>
                </a:cubicBezTo>
                <a:cubicBezTo>
                  <a:pt x="777" y="392"/>
                  <a:pt x="778" y="392"/>
                  <a:pt x="777" y="393"/>
                </a:cubicBezTo>
                <a:cubicBezTo>
                  <a:pt x="776" y="392"/>
                  <a:pt x="777" y="392"/>
                  <a:pt x="776" y="392"/>
                </a:cubicBezTo>
                <a:cubicBezTo>
                  <a:pt x="775" y="393"/>
                  <a:pt x="775" y="395"/>
                  <a:pt x="775" y="396"/>
                </a:cubicBezTo>
                <a:cubicBezTo>
                  <a:pt x="776" y="395"/>
                  <a:pt x="776" y="397"/>
                  <a:pt x="776" y="397"/>
                </a:cubicBezTo>
                <a:cubicBezTo>
                  <a:pt x="775" y="399"/>
                  <a:pt x="777" y="398"/>
                  <a:pt x="776" y="401"/>
                </a:cubicBezTo>
                <a:cubicBezTo>
                  <a:pt x="777" y="403"/>
                  <a:pt x="776" y="405"/>
                  <a:pt x="776" y="406"/>
                </a:cubicBezTo>
                <a:cubicBezTo>
                  <a:pt x="776" y="407"/>
                  <a:pt x="776" y="408"/>
                  <a:pt x="776" y="409"/>
                </a:cubicBezTo>
                <a:cubicBezTo>
                  <a:pt x="776" y="409"/>
                  <a:pt x="776" y="409"/>
                  <a:pt x="776" y="410"/>
                </a:cubicBezTo>
                <a:cubicBezTo>
                  <a:pt x="776" y="411"/>
                  <a:pt x="776" y="412"/>
                  <a:pt x="775" y="413"/>
                </a:cubicBezTo>
                <a:cubicBezTo>
                  <a:pt x="775" y="414"/>
                  <a:pt x="775" y="415"/>
                  <a:pt x="775" y="416"/>
                </a:cubicBezTo>
                <a:cubicBezTo>
                  <a:pt x="775" y="416"/>
                  <a:pt x="775" y="416"/>
                  <a:pt x="775" y="417"/>
                </a:cubicBezTo>
                <a:cubicBezTo>
                  <a:pt x="775" y="417"/>
                  <a:pt x="775" y="418"/>
                  <a:pt x="775" y="418"/>
                </a:cubicBezTo>
                <a:cubicBezTo>
                  <a:pt x="775" y="419"/>
                  <a:pt x="775" y="419"/>
                  <a:pt x="774" y="420"/>
                </a:cubicBezTo>
                <a:cubicBezTo>
                  <a:pt x="774" y="421"/>
                  <a:pt x="775" y="421"/>
                  <a:pt x="775" y="421"/>
                </a:cubicBezTo>
                <a:cubicBezTo>
                  <a:pt x="775" y="422"/>
                  <a:pt x="774" y="422"/>
                  <a:pt x="774" y="422"/>
                </a:cubicBezTo>
                <a:cubicBezTo>
                  <a:pt x="774" y="423"/>
                  <a:pt x="775" y="423"/>
                  <a:pt x="775" y="423"/>
                </a:cubicBezTo>
                <a:cubicBezTo>
                  <a:pt x="775" y="425"/>
                  <a:pt x="774" y="426"/>
                  <a:pt x="773" y="428"/>
                </a:cubicBezTo>
                <a:cubicBezTo>
                  <a:pt x="773" y="429"/>
                  <a:pt x="773" y="430"/>
                  <a:pt x="773" y="431"/>
                </a:cubicBezTo>
                <a:cubicBezTo>
                  <a:pt x="771" y="433"/>
                  <a:pt x="772" y="436"/>
                  <a:pt x="772" y="439"/>
                </a:cubicBezTo>
                <a:cubicBezTo>
                  <a:pt x="771" y="440"/>
                  <a:pt x="771" y="441"/>
                  <a:pt x="770" y="442"/>
                </a:cubicBezTo>
                <a:cubicBezTo>
                  <a:pt x="770" y="442"/>
                  <a:pt x="771" y="443"/>
                  <a:pt x="770" y="443"/>
                </a:cubicBezTo>
                <a:cubicBezTo>
                  <a:pt x="770" y="446"/>
                  <a:pt x="769" y="448"/>
                  <a:pt x="768" y="450"/>
                </a:cubicBezTo>
                <a:cubicBezTo>
                  <a:pt x="768" y="451"/>
                  <a:pt x="768" y="451"/>
                  <a:pt x="768" y="451"/>
                </a:cubicBezTo>
                <a:cubicBezTo>
                  <a:pt x="767" y="454"/>
                  <a:pt x="766" y="457"/>
                  <a:pt x="765" y="459"/>
                </a:cubicBezTo>
                <a:cubicBezTo>
                  <a:pt x="765" y="460"/>
                  <a:pt x="765" y="460"/>
                  <a:pt x="765" y="460"/>
                </a:cubicBezTo>
                <a:cubicBezTo>
                  <a:pt x="764" y="460"/>
                  <a:pt x="764" y="462"/>
                  <a:pt x="764" y="462"/>
                </a:cubicBezTo>
                <a:cubicBezTo>
                  <a:pt x="763" y="463"/>
                  <a:pt x="763" y="463"/>
                  <a:pt x="762" y="464"/>
                </a:cubicBezTo>
                <a:cubicBezTo>
                  <a:pt x="762" y="464"/>
                  <a:pt x="762" y="464"/>
                  <a:pt x="762" y="465"/>
                </a:cubicBezTo>
                <a:cubicBezTo>
                  <a:pt x="762" y="465"/>
                  <a:pt x="762" y="465"/>
                  <a:pt x="762" y="466"/>
                </a:cubicBezTo>
                <a:cubicBezTo>
                  <a:pt x="761" y="467"/>
                  <a:pt x="761" y="469"/>
                  <a:pt x="760" y="470"/>
                </a:cubicBezTo>
                <a:cubicBezTo>
                  <a:pt x="762" y="470"/>
                  <a:pt x="762" y="468"/>
                  <a:pt x="763" y="469"/>
                </a:cubicBezTo>
                <a:cubicBezTo>
                  <a:pt x="764" y="468"/>
                  <a:pt x="764" y="467"/>
                  <a:pt x="765" y="467"/>
                </a:cubicBezTo>
                <a:cubicBezTo>
                  <a:pt x="765" y="467"/>
                  <a:pt x="765" y="469"/>
                  <a:pt x="765" y="470"/>
                </a:cubicBezTo>
                <a:cubicBezTo>
                  <a:pt x="765" y="470"/>
                  <a:pt x="764" y="470"/>
                  <a:pt x="764" y="470"/>
                </a:cubicBezTo>
                <a:cubicBezTo>
                  <a:pt x="763" y="472"/>
                  <a:pt x="763" y="472"/>
                  <a:pt x="762" y="472"/>
                </a:cubicBezTo>
                <a:cubicBezTo>
                  <a:pt x="761" y="472"/>
                  <a:pt x="763" y="470"/>
                  <a:pt x="762" y="470"/>
                </a:cubicBezTo>
                <a:cubicBezTo>
                  <a:pt x="761" y="471"/>
                  <a:pt x="760" y="472"/>
                  <a:pt x="760" y="473"/>
                </a:cubicBezTo>
                <a:cubicBezTo>
                  <a:pt x="760" y="473"/>
                  <a:pt x="760" y="474"/>
                  <a:pt x="760" y="474"/>
                </a:cubicBezTo>
                <a:cubicBezTo>
                  <a:pt x="760" y="475"/>
                  <a:pt x="762" y="475"/>
                  <a:pt x="761" y="476"/>
                </a:cubicBezTo>
                <a:cubicBezTo>
                  <a:pt x="761" y="477"/>
                  <a:pt x="760" y="478"/>
                  <a:pt x="759" y="480"/>
                </a:cubicBezTo>
                <a:cubicBezTo>
                  <a:pt x="759" y="480"/>
                  <a:pt x="759" y="481"/>
                  <a:pt x="758" y="482"/>
                </a:cubicBezTo>
                <a:cubicBezTo>
                  <a:pt x="758" y="482"/>
                  <a:pt x="757" y="483"/>
                  <a:pt x="757" y="484"/>
                </a:cubicBezTo>
                <a:cubicBezTo>
                  <a:pt x="756" y="484"/>
                  <a:pt x="756" y="484"/>
                  <a:pt x="756" y="484"/>
                </a:cubicBezTo>
                <a:cubicBezTo>
                  <a:pt x="755" y="485"/>
                  <a:pt x="756" y="485"/>
                  <a:pt x="755" y="486"/>
                </a:cubicBezTo>
                <a:cubicBezTo>
                  <a:pt x="755" y="486"/>
                  <a:pt x="755" y="487"/>
                  <a:pt x="755" y="487"/>
                </a:cubicBezTo>
                <a:cubicBezTo>
                  <a:pt x="754" y="486"/>
                  <a:pt x="755" y="485"/>
                  <a:pt x="754" y="485"/>
                </a:cubicBezTo>
                <a:cubicBezTo>
                  <a:pt x="756" y="485"/>
                  <a:pt x="755" y="483"/>
                  <a:pt x="756" y="482"/>
                </a:cubicBezTo>
                <a:cubicBezTo>
                  <a:pt x="756" y="482"/>
                  <a:pt x="757" y="482"/>
                  <a:pt x="757" y="481"/>
                </a:cubicBezTo>
                <a:cubicBezTo>
                  <a:pt x="758" y="481"/>
                  <a:pt x="757" y="480"/>
                  <a:pt x="758" y="479"/>
                </a:cubicBezTo>
                <a:cubicBezTo>
                  <a:pt x="758" y="479"/>
                  <a:pt x="758" y="479"/>
                  <a:pt x="758" y="479"/>
                </a:cubicBezTo>
                <a:cubicBezTo>
                  <a:pt x="758" y="479"/>
                  <a:pt x="758" y="478"/>
                  <a:pt x="759" y="478"/>
                </a:cubicBezTo>
                <a:cubicBezTo>
                  <a:pt x="760" y="476"/>
                  <a:pt x="761" y="475"/>
                  <a:pt x="759" y="474"/>
                </a:cubicBezTo>
                <a:cubicBezTo>
                  <a:pt x="757" y="475"/>
                  <a:pt x="758" y="477"/>
                  <a:pt x="757" y="479"/>
                </a:cubicBezTo>
                <a:cubicBezTo>
                  <a:pt x="756" y="479"/>
                  <a:pt x="756" y="481"/>
                  <a:pt x="755" y="480"/>
                </a:cubicBezTo>
                <a:cubicBezTo>
                  <a:pt x="755" y="482"/>
                  <a:pt x="754" y="482"/>
                  <a:pt x="753" y="484"/>
                </a:cubicBezTo>
                <a:cubicBezTo>
                  <a:pt x="752" y="484"/>
                  <a:pt x="752" y="486"/>
                  <a:pt x="751" y="485"/>
                </a:cubicBezTo>
                <a:cubicBezTo>
                  <a:pt x="750" y="488"/>
                  <a:pt x="748" y="488"/>
                  <a:pt x="747" y="491"/>
                </a:cubicBezTo>
                <a:cubicBezTo>
                  <a:pt x="747" y="491"/>
                  <a:pt x="747" y="491"/>
                  <a:pt x="746" y="491"/>
                </a:cubicBezTo>
                <a:cubicBezTo>
                  <a:pt x="746" y="493"/>
                  <a:pt x="744" y="493"/>
                  <a:pt x="744" y="494"/>
                </a:cubicBezTo>
                <a:cubicBezTo>
                  <a:pt x="743" y="494"/>
                  <a:pt x="743" y="494"/>
                  <a:pt x="743" y="494"/>
                </a:cubicBezTo>
                <a:cubicBezTo>
                  <a:pt x="742" y="495"/>
                  <a:pt x="741" y="495"/>
                  <a:pt x="741" y="496"/>
                </a:cubicBezTo>
                <a:cubicBezTo>
                  <a:pt x="741" y="496"/>
                  <a:pt x="740" y="496"/>
                  <a:pt x="740" y="497"/>
                </a:cubicBezTo>
                <a:cubicBezTo>
                  <a:pt x="739" y="497"/>
                  <a:pt x="739" y="497"/>
                  <a:pt x="739" y="497"/>
                </a:cubicBezTo>
                <a:cubicBezTo>
                  <a:pt x="739" y="497"/>
                  <a:pt x="739" y="497"/>
                  <a:pt x="738" y="498"/>
                </a:cubicBezTo>
                <a:cubicBezTo>
                  <a:pt x="738" y="498"/>
                  <a:pt x="738" y="498"/>
                  <a:pt x="738" y="498"/>
                </a:cubicBezTo>
                <a:cubicBezTo>
                  <a:pt x="737" y="498"/>
                  <a:pt x="737" y="499"/>
                  <a:pt x="737" y="499"/>
                </a:cubicBezTo>
                <a:cubicBezTo>
                  <a:pt x="736" y="499"/>
                  <a:pt x="736" y="499"/>
                  <a:pt x="736" y="499"/>
                </a:cubicBezTo>
                <a:cubicBezTo>
                  <a:pt x="736" y="499"/>
                  <a:pt x="736" y="500"/>
                  <a:pt x="735" y="500"/>
                </a:cubicBezTo>
                <a:cubicBezTo>
                  <a:pt x="735" y="500"/>
                  <a:pt x="735" y="500"/>
                  <a:pt x="734" y="500"/>
                </a:cubicBezTo>
                <a:cubicBezTo>
                  <a:pt x="734" y="500"/>
                  <a:pt x="734" y="501"/>
                  <a:pt x="734" y="501"/>
                </a:cubicBezTo>
                <a:cubicBezTo>
                  <a:pt x="734" y="501"/>
                  <a:pt x="733" y="501"/>
                  <a:pt x="733" y="501"/>
                </a:cubicBezTo>
                <a:cubicBezTo>
                  <a:pt x="733" y="501"/>
                  <a:pt x="732" y="502"/>
                  <a:pt x="732" y="502"/>
                </a:cubicBezTo>
                <a:cubicBezTo>
                  <a:pt x="732" y="502"/>
                  <a:pt x="732" y="502"/>
                  <a:pt x="732" y="502"/>
                </a:cubicBezTo>
                <a:cubicBezTo>
                  <a:pt x="732" y="502"/>
                  <a:pt x="732" y="503"/>
                  <a:pt x="732" y="503"/>
                </a:cubicBezTo>
                <a:cubicBezTo>
                  <a:pt x="731" y="503"/>
                  <a:pt x="730" y="503"/>
                  <a:pt x="730" y="503"/>
                </a:cubicBezTo>
                <a:cubicBezTo>
                  <a:pt x="729" y="503"/>
                  <a:pt x="729" y="504"/>
                  <a:pt x="729" y="504"/>
                </a:cubicBezTo>
                <a:cubicBezTo>
                  <a:pt x="729" y="504"/>
                  <a:pt x="728" y="504"/>
                  <a:pt x="728" y="504"/>
                </a:cubicBezTo>
                <a:cubicBezTo>
                  <a:pt x="728" y="504"/>
                  <a:pt x="728" y="505"/>
                  <a:pt x="727" y="505"/>
                </a:cubicBezTo>
                <a:cubicBezTo>
                  <a:pt x="727" y="506"/>
                  <a:pt x="725" y="506"/>
                  <a:pt x="725" y="506"/>
                </a:cubicBezTo>
                <a:cubicBezTo>
                  <a:pt x="725" y="507"/>
                  <a:pt x="724" y="506"/>
                  <a:pt x="724" y="507"/>
                </a:cubicBezTo>
                <a:cubicBezTo>
                  <a:pt x="721" y="508"/>
                  <a:pt x="717" y="510"/>
                  <a:pt x="714" y="511"/>
                </a:cubicBezTo>
                <a:cubicBezTo>
                  <a:pt x="713" y="511"/>
                  <a:pt x="711" y="512"/>
                  <a:pt x="710" y="512"/>
                </a:cubicBezTo>
                <a:cubicBezTo>
                  <a:pt x="710" y="512"/>
                  <a:pt x="710" y="512"/>
                  <a:pt x="710" y="512"/>
                </a:cubicBezTo>
                <a:cubicBezTo>
                  <a:pt x="709" y="512"/>
                  <a:pt x="709" y="512"/>
                  <a:pt x="709" y="512"/>
                </a:cubicBezTo>
                <a:cubicBezTo>
                  <a:pt x="708" y="512"/>
                  <a:pt x="708" y="512"/>
                  <a:pt x="708" y="512"/>
                </a:cubicBezTo>
                <a:cubicBezTo>
                  <a:pt x="707" y="513"/>
                  <a:pt x="707" y="513"/>
                  <a:pt x="707" y="513"/>
                </a:cubicBezTo>
                <a:cubicBezTo>
                  <a:pt x="706" y="513"/>
                  <a:pt x="704" y="513"/>
                  <a:pt x="703" y="513"/>
                </a:cubicBezTo>
                <a:cubicBezTo>
                  <a:pt x="703" y="514"/>
                  <a:pt x="703" y="514"/>
                  <a:pt x="703" y="514"/>
                </a:cubicBezTo>
                <a:cubicBezTo>
                  <a:pt x="703" y="514"/>
                  <a:pt x="702" y="514"/>
                  <a:pt x="702" y="514"/>
                </a:cubicBezTo>
                <a:cubicBezTo>
                  <a:pt x="702" y="514"/>
                  <a:pt x="701" y="514"/>
                  <a:pt x="701" y="514"/>
                </a:cubicBezTo>
                <a:cubicBezTo>
                  <a:pt x="701" y="514"/>
                  <a:pt x="700" y="514"/>
                  <a:pt x="699" y="514"/>
                </a:cubicBezTo>
                <a:cubicBezTo>
                  <a:pt x="697" y="514"/>
                  <a:pt x="694" y="514"/>
                  <a:pt x="692" y="514"/>
                </a:cubicBezTo>
                <a:cubicBezTo>
                  <a:pt x="692" y="514"/>
                  <a:pt x="692" y="514"/>
                  <a:pt x="691" y="514"/>
                </a:cubicBezTo>
                <a:cubicBezTo>
                  <a:pt x="691" y="514"/>
                  <a:pt x="690" y="515"/>
                  <a:pt x="690" y="515"/>
                </a:cubicBezTo>
                <a:cubicBezTo>
                  <a:pt x="690" y="515"/>
                  <a:pt x="689" y="515"/>
                  <a:pt x="689" y="515"/>
                </a:cubicBezTo>
                <a:cubicBezTo>
                  <a:pt x="689" y="515"/>
                  <a:pt x="689" y="515"/>
                  <a:pt x="689" y="515"/>
                </a:cubicBezTo>
                <a:cubicBezTo>
                  <a:pt x="688" y="515"/>
                  <a:pt x="687" y="515"/>
                  <a:pt x="686" y="515"/>
                </a:cubicBezTo>
                <a:cubicBezTo>
                  <a:pt x="685" y="515"/>
                  <a:pt x="685" y="515"/>
                  <a:pt x="685" y="515"/>
                </a:cubicBezTo>
                <a:cubicBezTo>
                  <a:pt x="684" y="515"/>
                  <a:pt x="684" y="515"/>
                  <a:pt x="684" y="515"/>
                </a:cubicBezTo>
                <a:cubicBezTo>
                  <a:pt x="684" y="515"/>
                  <a:pt x="683" y="515"/>
                  <a:pt x="682" y="515"/>
                </a:cubicBezTo>
                <a:cubicBezTo>
                  <a:pt x="682" y="515"/>
                  <a:pt x="682" y="515"/>
                  <a:pt x="682" y="515"/>
                </a:cubicBezTo>
                <a:cubicBezTo>
                  <a:pt x="681" y="515"/>
                  <a:pt x="681" y="515"/>
                  <a:pt x="680" y="515"/>
                </a:cubicBezTo>
                <a:cubicBezTo>
                  <a:pt x="680" y="515"/>
                  <a:pt x="678" y="515"/>
                  <a:pt x="678" y="515"/>
                </a:cubicBezTo>
                <a:cubicBezTo>
                  <a:pt x="677" y="516"/>
                  <a:pt x="677" y="516"/>
                  <a:pt x="676" y="516"/>
                </a:cubicBezTo>
                <a:cubicBezTo>
                  <a:pt x="675" y="516"/>
                  <a:pt x="673" y="515"/>
                  <a:pt x="672" y="515"/>
                </a:cubicBezTo>
                <a:cubicBezTo>
                  <a:pt x="670" y="515"/>
                  <a:pt x="669" y="515"/>
                  <a:pt x="668" y="514"/>
                </a:cubicBezTo>
                <a:cubicBezTo>
                  <a:pt x="668" y="514"/>
                  <a:pt x="667" y="514"/>
                  <a:pt x="667" y="513"/>
                </a:cubicBezTo>
                <a:cubicBezTo>
                  <a:pt x="666" y="513"/>
                  <a:pt x="665" y="513"/>
                  <a:pt x="664" y="512"/>
                </a:cubicBezTo>
                <a:cubicBezTo>
                  <a:pt x="664" y="512"/>
                  <a:pt x="663" y="512"/>
                  <a:pt x="663" y="512"/>
                </a:cubicBezTo>
                <a:cubicBezTo>
                  <a:pt x="662" y="512"/>
                  <a:pt x="662" y="511"/>
                  <a:pt x="661" y="511"/>
                </a:cubicBezTo>
                <a:cubicBezTo>
                  <a:pt x="660" y="510"/>
                  <a:pt x="658" y="510"/>
                  <a:pt x="659" y="508"/>
                </a:cubicBezTo>
                <a:cubicBezTo>
                  <a:pt x="660" y="508"/>
                  <a:pt x="661" y="509"/>
                  <a:pt x="662" y="509"/>
                </a:cubicBezTo>
                <a:cubicBezTo>
                  <a:pt x="662" y="509"/>
                  <a:pt x="663" y="509"/>
                  <a:pt x="663" y="510"/>
                </a:cubicBezTo>
                <a:cubicBezTo>
                  <a:pt x="663" y="510"/>
                  <a:pt x="662" y="511"/>
                  <a:pt x="664" y="511"/>
                </a:cubicBezTo>
                <a:cubicBezTo>
                  <a:pt x="665" y="512"/>
                  <a:pt x="665" y="511"/>
                  <a:pt x="666" y="511"/>
                </a:cubicBezTo>
                <a:cubicBezTo>
                  <a:pt x="666" y="512"/>
                  <a:pt x="667" y="511"/>
                  <a:pt x="667" y="512"/>
                </a:cubicBezTo>
                <a:cubicBezTo>
                  <a:pt x="669" y="512"/>
                  <a:pt x="668" y="513"/>
                  <a:pt x="669" y="513"/>
                </a:cubicBezTo>
                <a:cubicBezTo>
                  <a:pt x="670" y="513"/>
                  <a:pt x="671" y="513"/>
                  <a:pt x="672" y="514"/>
                </a:cubicBezTo>
                <a:cubicBezTo>
                  <a:pt x="672" y="514"/>
                  <a:pt x="672" y="513"/>
                  <a:pt x="673" y="514"/>
                </a:cubicBezTo>
                <a:cubicBezTo>
                  <a:pt x="674" y="514"/>
                  <a:pt x="674" y="514"/>
                  <a:pt x="675" y="514"/>
                </a:cubicBezTo>
                <a:cubicBezTo>
                  <a:pt x="675" y="514"/>
                  <a:pt x="675" y="514"/>
                  <a:pt x="676" y="514"/>
                </a:cubicBezTo>
                <a:cubicBezTo>
                  <a:pt x="676" y="514"/>
                  <a:pt x="677" y="513"/>
                  <a:pt x="677" y="513"/>
                </a:cubicBezTo>
                <a:cubicBezTo>
                  <a:pt x="679" y="514"/>
                  <a:pt x="679" y="513"/>
                  <a:pt x="681" y="514"/>
                </a:cubicBezTo>
                <a:cubicBezTo>
                  <a:pt x="682" y="513"/>
                  <a:pt x="685" y="514"/>
                  <a:pt x="687" y="514"/>
                </a:cubicBezTo>
                <a:cubicBezTo>
                  <a:pt x="687" y="514"/>
                  <a:pt x="689" y="514"/>
                  <a:pt x="689" y="514"/>
                </a:cubicBezTo>
                <a:cubicBezTo>
                  <a:pt x="687" y="513"/>
                  <a:pt x="685" y="513"/>
                  <a:pt x="683" y="512"/>
                </a:cubicBezTo>
                <a:cubicBezTo>
                  <a:pt x="683" y="512"/>
                  <a:pt x="682" y="512"/>
                  <a:pt x="682" y="512"/>
                </a:cubicBezTo>
                <a:cubicBezTo>
                  <a:pt x="680" y="511"/>
                  <a:pt x="679" y="512"/>
                  <a:pt x="677" y="511"/>
                </a:cubicBezTo>
                <a:cubicBezTo>
                  <a:pt x="677" y="511"/>
                  <a:pt x="676" y="510"/>
                  <a:pt x="675" y="510"/>
                </a:cubicBezTo>
                <a:cubicBezTo>
                  <a:pt x="674" y="509"/>
                  <a:pt x="674" y="509"/>
                  <a:pt x="674" y="509"/>
                </a:cubicBezTo>
                <a:cubicBezTo>
                  <a:pt x="673" y="509"/>
                  <a:pt x="673" y="509"/>
                  <a:pt x="672" y="509"/>
                </a:cubicBezTo>
                <a:cubicBezTo>
                  <a:pt x="672" y="509"/>
                  <a:pt x="672" y="509"/>
                  <a:pt x="672" y="509"/>
                </a:cubicBezTo>
                <a:cubicBezTo>
                  <a:pt x="671" y="508"/>
                  <a:pt x="669" y="507"/>
                  <a:pt x="669" y="507"/>
                </a:cubicBezTo>
                <a:cubicBezTo>
                  <a:pt x="668" y="506"/>
                  <a:pt x="667" y="506"/>
                  <a:pt x="667" y="506"/>
                </a:cubicBezTo>
                <a:cubicBezTo>
                  <a:pt x="664" y="506"/>
                  <a:pt x="666" y="504"/>
                  <a:pt x="664" y="504"/>
                </a:cubicBezTo>
                <a:cubicBezTo>
                  <a:pt x="663" y="504"/>
                  <a:pt x="663" y="503"/>
                  <a:pt x="662" y="502"/>
                </a:cubicBezTo>
                <a:cubicBezTo>
                  <a:pt x="662" y="503"/>
                  <a:pt x="661" y="502"/>
                  <a:pt x="660" y="502"/>
                </a:cubicBezTo>
                <a:cubicBezTo>
                  <a:pt x="659" y="501"/>
                  <a:pt x="658" y="500"/>
                  <a:pt x="657" y="499"/>
                </a:cubicBezTo>
                <a:cubicBezTo>
                  <a:pt x="656" y="498"/>
                  <a:pt x="656" y="498"/>
                  <a:pt x="656" y="498"/>
                </a:cubicBezTo>
                <a:cubicBezTo>
                  <a:pt x="655" y="498"/>
                  <a:pt x="655" y="498"/>
                  <a:pt x="654" y="498"/>
                </a:cubicBezTo>
                <a:cubicBezTo>
                  <a:pt x="654" y="497"/>
                  <a:pt x="653" y="497"/>
                  <a:pt x="653" y="497"/>
                </a:cubicBezTo>
                <a:cubicBezTo>
                  <a:pt x="653" y="495"/>
                  <a:pt x="652" y="495"/>
                  <a:pt x="652" y="494"/>
                </a:cubicBezTo>
                <a:cubicBezTo>
                  <a:pt x="652" y="494"/>
                  <a:pt x="650" y="494"/>
                  <a:pt x="650" y="493"/>
                </a:cubicBezTo>
                <a:cubicBezTo>
                  <a:pt x="649" y="493"/>
                  <a:pt x="649" y="494"/>
                  <a:pt x="648" y="494"/>
                </a:cubicBezTo>
                <a:cubicBezTo>
                  <a:pt x="648" y="493"/>
                  <a:pt x="647" y="493"/>
                  <a:pt x="647" y="492"/>
                </a:cubicBezTo>
                <a:cubicBezTo>
                  <a:pt x="647" y="492"/>
                  <a:pt x="646" y="491"/>
                  <a:pt x="646" y="491"/>
                </a:cubicBezTo>
                <a:cubicBezTo>
                  <a:pt x="646" y="491"/>
                  <a:pt x="646" y="491"/>
                  <a:pt x="646" y="491"/>
                </a:cubicBezTo>
                <a:cubicBezTo>
                  <a:pt x="646" y="491"/>
                  <a:pt x="646" y="491"/>
                  <a:pt x="646" y="490"/>
                </a:cubicBezTo>
                <a:cubicBezTo>
                  <a:pt x="645" y="490"/>
                  <a:pt x="644" y="489"/>
                  <a:pt x="645" y="488"/>
                </a:cubicBezTo>
                <a:cubicBezTo>
                  <a:pt x="645" y="489"/>
                  <a:pt x="646" y="489"/>
                  <a:pt x="646" y="489"/>
                </a:cubicBezTo>
                <a:cubicBezTo>
                  <a:pt x="647" y="490"/>
                  <a:pt x="646" y="490"/>
                  <a:pt x="647" y="490"/>
                </a:cubicBezTo>
                <a:cubicBezTo>
                  <a:pt x="647" y="491"/>
                  <a:pt x="648" y="491"/>
                  <a:pt x="649" y="491"/>
                </a:cubicBezTo>
                <a:cubicBezTo>
                  <a:pt x="649" y="492"/>
                  <a:pt x="650" y="492"/>
                  <a:pt x="650" y="492"/>
                </a:cubicBezTo>
                <a:cubicBezTo>
                  <a:pt x="650" y="490"/>
                  <a:pt x="648" y="489"/>
                  <a:pt x="648" y="488"/>
                </a:cubicBezTo>
                <a:cubicBezTo>
                  <a:pt x="646" y="487"/>
                  <a:pt x="646" y="486"/>
                  <a:pt x="645" y="486"/>
                </a:cubicBezTo>
                <a:cubicBezTo>
                  <a:pt x="645" y="485"/>
                  <a:pt x="644" y="484"/>
                  <a:pt x="644" y="483"/>
                </a:cubicBezTo>
                <a:cubicBezTo>
                  <a:pt x="644" y="482"/>
                  <a:pt x="642" y="481"/>
                  <a:pt x="642" y="480"/>
                </a:cubicBezTo>
                <a:cubicBezTo>
                  <a:pt x="642" y="480"/>
                  <a:pt x="642" y="480"/>
                  <a:pt x="642" y="479"/>
                </a:cubicBezTo>
                <a:cubicBezTo>
                  <a:pt x="642" y="479"/>
                  <a:pt x="642" y="479"/>
                  <a:pt x="642" y="478"/>
                </a:cubicBezTo>
                <a:cubicBezTo>
                  <a:pt x="641" y="478"/>
                  <a:pt x="642" y="477"/>
                  <a:pt x="641" y="477"/>
                </a:cubicBezTo>
                <a:cubicBezTo>
                  <a:pt x="641" y="477"/>
                  <a:pt x="640" y="477"/>
                  <a:pt x="640" y="476"/>
                </a:cubicBezTo>
                <a:cubicBezTo>
                  <a:pt x="640" y="475"/>
                  <a:pt x="640" y="474"/>
                  <a:pt x="640" y="474"/>
                </a:cubicBezTo>
                <a:cubicBezTo>
                  <a:pt x="640" y="473"/>
                  <a:pt x="640" y="473"/>
                  <a:pt x="639" y="473"/>
                </a:cubicBezTo>
                <a:cubicBezTo>
                  <a:pt x="639" y="473"/>
                  <a:pt x="639" y="472"/>
                  <a:pt x="639" y="472"/>
                </a:cubicBezTo>
                <a:cubicBezTo>
                  <a:pt x="640" y="472"/>
                  <a:pt x="639" y="472"/>
                  <a:pt x="639" y="471"/>
                </a:cubicBezTo>
                <a:cubicBezTo>
                  <a:pt x="639" y="471"/>
                  <a:pt x="639" y="470"/>
                  <a:pt x="639" y="469"/>
                </a:cubicBezTo>
                <a:cubicBezTo>
                  <a:pt x="638" y="467"/>
                  <a:pt x="638" y="464"/>
                  <a:pt x="639" y="462"/>
                </a:cubicBezTo>
                <a:cubicBezTo>
                  <a:pt x="640" y="453"/>
                  <a:pt x="645" y="445"/>
                  <a:pt x="652" y="439"/>
                </a:cubicBezTo>
                <a:cubicBezTo>
                  <a:pt x="657" y="434"/>
                  <a:pt x="665" y="431"/>
                  <a:pt x="672" y="431"/>
                </a:cubicBezTo>
                <a:cubicBezTo>
                  <a:pt x="676" y="431"/>
                  <a:pt x="679" y="431"/>
                  <a:pt x="683" y="432"/>
                </a:cubicBezTo>
                <a:cubicBezTo>
                  <a:pt x="686" y="434"/>
                  <a:pt x="691" y="436"/>
                  <a:pt x="693" y="439"/>
                </a:cubicBezTo>
                <a:cubicBezTo>
                  <a:pt x="695" y="441"/>
                  <a:pt x="696" y="442"/>
                  <a:pt x="697" y="445"/>
                </a:cubicBezTo>
                <a:cubicBezTo>
                  <a:pt x="697" y="445"/>
                  <a:pt x="697" y="446"/>
                  <a:pt x="695" y="445"/>
                </a:cubicBezTo>
                <a:cubicBezTo>
                  <a:pt x="693" y="442"/>
                  <a:pt x="681" y="435"/>
                  <a:pt x="671" y="445"/>
                </a:cubicBezTo>
                <a:cubicBezTo>
                  <a:pt x="661" y="456"/>
                  <a:pt x="664" y="492"/>
                  <a:pt x="700" y="496"/>
                </a:cubicBezTo>
                <a:cubicBezTo>
                  <a:pt x="735" y="500"/>
                  <a:pt x="748" y="461"/>
                  <a:pt x="749" y="449"/>
                </a:cubicBezTo>
                <a:cubicBezTo>
                  <a:pt x="750" y="437"/>
                  <a:pt x="748" y="400"/>
                  <a:pt x="718" y="399"/>
                </a:cubicBezTo>
                <a:cubicBezTo>
                  <a:pt x="718" y="399"/>
                  <a:pt x="719" y="378"/>
                  <a:pt x="695" y="366"/>
                </a:cubicBezTo>
                <a:cubicBezTo>
                  <a:pt x="695" y="366"/>
                  <a:pt x="679" y="359"/>
                  <a:pt x="658" y="363"/>
                </a:cubicBezTo>
                <a:cubicBezTo>
                  <a:pt x="639" y="367"/>
                  <a:pt x="629" y="382"/>
                  <a:pt x="637" y="393"/>
                </a:cubicBezTo>
                <a:cubicBezTo>
                  <a:pt x="633" y="389"/>
                  <a:pt x="623" y="392"/>
                  <a:pt x="620" y="394"/>
                </a:cubicBezTo>
                <a:cubicBezTo>
                  <a:pt x="601" y="403"/>
                  <a:pt x="596" y="430"/>
                  <a:pt x="597" y="449"/>
                </a:cubicBezTo>
                <a:cubicBezTo>
                  <a:pt x="597" y="449"/>
                  <a:pt x="597" y="453"/>
                  <a:pt x="597" y="453"/>
                </a:cubicBezTo>
                <a:cubicBezTo>
                  <a:pt x="597" y="455"/>
                  <a:pt x="596" y="458"/>
                  <a:pt x="599" y="459"/>
                </a:cubicBezTo>
                <a:cubicBezTo>
                  <a:pt x="600" y="460"/>
                  <a:pt x="600" y="457"/>
                  <a:pt x="601" y="458"/>
                </a:cubicBezTo>
                <a:cubicBezTo>
                  <a:pt x="600" y="460"/>
                  <a:pt x="600" y="460"/>
                  <a:pt x="599" y="461"/>
                </a:cubicBezTo>
                <a:cubicBezTo>
                  <a:pt x="599" y="462"/>
                  <a:pt x="599" y="462"/>
                  <a:pt x="599" y="463"/>
                </a:cubicBezTo>
                <a:cubicBezTo>
                  <a:pt x="599" y="464"/>
                  <a:pt x="600" y="465"/>
                  <a:pt x="599" y="466"/>
                </a:cubicBezTo>
                <a:cubicBezTo>
                  <a:pt x="600" y="467"/>
                  <a:pt x="601" y="467"/>
                  <a:pt x="601" y="467"/>
                </a:cubicBezTo>
                <a:cubicBezTo>
                  <a:pt x="600" y="468"/>
                  <a:pt x="600" y="469"/>
                  <a:pt x="600" y="470"/>
                </a:cubicBezTo>
                <a:cubicBezTo>
                  <a:pt x="601" y="470"/>
                  <a:pt x="600" y="471"/>
                  <a:pt x="600" y="472"/>
                </a:cubicBezTo>
                <a:cubicBezTo>
                  <a:pt x="600" y="473"/>
                  <a:pt x="601" y="473"/>
                  <a:pt x="601" y="474"/>
                </a:cubicBezTo>
                <a:cubicBezTo>
                  <a:pt x="602" y="476"/>
                  <a:pt x="603" y="477"/>
                  <a:pt x="602" y="478"/>
                </a:cubicBezTo>
                <a:cubicBezTo>
                  <a:pt x="602" y="479"/>
                  <a:pt x="602" y="480"/>
                  <a:pt x="603" y="480"/>
                </a:cubicBezTo>
                <a:cubicBezTo>
                  <a:pt x="603" y="482"/>
                  <a:pt x="604" y="483"/>
                  <a:pt x="605" y="484"/>
                </a:cubicBezTo>
                <a:cubicBezTo>
                  <a:pt x="605" y="483"/>
                  <a:pt x="606" y="483"/>
                  <a:pt x="605" y="484"/>
                </a:cubicBezTo>
                <a:cubicBezTo>
                  <a:pt x="605" y="485"/>
                  <a:pt x="607" y="487"/>
                  <a:pt x="606" y="487"/>
                </a:cubicBezTo>
                <a:cubicBezTo>
                  <a:pt x="606" y="488"/>
                  <a:pt x="606" y="488"/>
                  <a:pt x="606" y="488"/>
                </a:cubicBezTo>
                <a:cubicBezTo>
                  <a:pt x="605" y="488"/>
                  <a:pt x="606" y="486"/>
                  <a:pt x="605" y="486"/>
                </a:cubicBezTo>
                <a:cubicBezTo>
                  <a:pt x="604" y="485"/>
                  <a:pt x="604" y="484"/>
                  <a:pt x="602" y="483"/>
                </a:cubicBezTo>
                <a:cubicBezTo>
                  <a:pt x="601" y="481"/>
                  <a:pt x="601" y="479"/>
                  <a:pt x="601" y="477"/>
                </a:cubicBezTo>
                <a:cubicBezTo>
                  <a:pt x="600" y="476"/>
                  <a:pt x="600" y="475"/>
                  <a:pt x="599" y="474"/>
                </a:cubicBezTo>
                <a:cubicBezTo>
                  <a:pt x="598" y="476"/>
                  <a:pt x="599" y="476"/>
                  <a:pt x="599" y="477"/>
                </a:cubicBezTo>
                <a:cubicBezTo>
                  <a:pt x="599" y="477"/>
                  <a:pt x="599" y="477"/>
                  <a:pt x="599" y="478"/>
                </a:cubicBezTo>
                <a:cubicBezTo>
                  <a:pt x="599" y="478"/>
                  <a:pt x="599" y="479"/>
                  <a:pt x="599" y="480"/>
                </a:cubicBezTo>
                <a:cubicBezTo>
                  <a:pt x="600" y="481"/>
                  <a:pt x="601" y="483"/>
                  <a:pt x="602" y="484"/>
                </a:cubicBezTo>
                <a:cubicBezTo>
                  <a:pt x="602" y="485"/>
                  <a:pt x="602" y="485"/>
                  <a:pt x="603" y="485"/>
                </a:cubicBezTo>
                <a:cubicBezTo>
                  <a:pt x="603" y="485"/>
                  <a:pt x="602" y="485"/>
                  <a:pt x="602" y="486"/>
                </a:cubicBezTo>
                <a:cubicBezTo>
                  <a:pt x="602" y="486"/>
                  <a:pt x="603" y="486"/>
                  <a:pt x="603" y="486"/>
                </a:cubicBezTo>
                <a:cubicBezTo>
                  <a:pt x="603" y="486"/>
                  <a:pt x="603" y="487"/>
                  <a:pt x="604" y="487"/>
                </a:cubicBezTo>
                <a:cubicBezTo>
                  <a:pt x="604" y="488"/>
                  <a:pt x="604" y="488"/>
                  <a:pt x="604" y="489"/>
                </a:cubicBezTo>
                <a:cubicBezTo>
                  <a:pt x="605" y="489"/>
                  <a:pt x="604" y="490"/>
                  <a:pt x="606" y="490"/>
                </a:cubicBezTo>
                <a:cubicBezTo>
                  <a:pt x="605" y="491"/>
                  <a:pt x="606" y="492"/>
                  <a:pt x="606" y="492"/>
                </a:cubicBezTo>
                <a:cubicBezTo>
                  <a:pt x="606" y="493"/>
                  <a:pt x="607" y="494"/>
                  <a:pt x="607" y="494"/>
                </a:cubicBezTo>
                <a:cubicBezTo>
                  <a:pt x="607" y="495"/>
                  <a:pt x="607" y="494"/>
                  <a:pt x="607" y="495"/>
                </a:cubicBezTo>
                <a:cubicBezTo>
                  <a:pt x="608" y="496"/>
                  <a:pt x="609" y="497"/>
                  <a:pt x="609" y="498"/>
                </a:cubicBezTo>
                <a:cubicBezTo>
                  <a:pt x="610" y="499"/>
                  <a:pt x="610" y="499"/>
                  <a:pt x="610" y="499"/>
                </a:cubicBezTo>
                <a:cubicBezTo>
                  <a:pt x="610" y="500"/>
                  <a:pt x="610" y="500"/>
                  <a:pt x="611" y="500"/>
                </a:cubicBezTo>
                <a:cubicBezTo>
                  <a:pt x="611" y="501"/>
                  <a:pt x="611" y="501"/>
                  <a:pt x="612" y="501"/>
                </a:cubicBezTo>
                <a:cubicBezTo>
                  <a:pt x="612" y="499"/>
                  <a:pt x="611" y="498"/>
                  <a:pt x="609" y="497"/>
                </a:cubicBezTo>
                <a:cubicBezTo>
                  <a:pt x="609" y="496"/>
                  <a:pt x="609" y="496"/>
                  <a:pt x="609" y="495"/>
                </a:cubicBezTo>
                <a:cubicBezTo>
                  <a:pt x="608" y="495"/>
                  <a:pt x="607" y="494"/>
                  <a:pt x="608" y="493"/>
                </a:cubicBezTo>
                <a:cubicBezTo>
                  <a:pt x="609" y="493"/>
                  <a:pt x="609" y="494"/>
                  <a:pt x="609" y="495"/>
                </a:cubicBezTo>
                <a:cubicBezTo>
                  <a:pt x="609" y="495"/>
                  <a:pt x="610" y="495"/>
                  <a:pt x="610" y="495"/>
                </a:cubicBezTo>
                <a:cubicBezTo>
                  <a:pt x="610" y="495"/>
                  <a:pt x="610" y="495"/>
                  <a:pt x="610" y="495"/>
                </a:cubicBezTo>
                <a:cubicBezTo>
                  <a:pt x="610" y="495"/>
                  <a:pt x="611" y="495"/>
                  <a:pt x="611" y="495"/>
                </a:cubicBezTo>
                <a:cubicBezTo>
                  <a:pt x="611" y="496"/>
                  <a:pt x="611" y="496"/>
                  <a:pt x="611" y="496"/>
                </a:cubicBezTo>
                <a:cubicBezTo>
                  <a:pt x="611" y="497"/>
                  <a:pt x="611" y="497"/>
                  <a:pt x="611" y="498"/>
                </a:cubicBezTo>
                <a:cubicBezTo>
                  <a:pt x="611" y="498"/>
                  <a:pt x="612" y="498"/>
                  <a:pt x="612" y="498"/>
                </a:cubicBezTo>
                <a:cubicBezTo>
                  <a:pt x="612" y="499"/>
                  <a:pt x="613" y="500"/>
                  <a:pt x="613" y="501"/>
                </a:cubicBezTo>
                <a:cubicBezTo>
                  <a:pt x="614" y="502"/>
                  <a:pt x="615" y="504"/>
                  <a:pt x="616" y="504"/>
                </a:cubicBezTo>
                <a:cubicBezTo>
                  <a:pt x="616" y="507"/>
                  <a:pt x="619" y="508"/>
                  <a:pt x="620" y="510"/>
                </a:cubicBezTo>
                <a:cubicBezTo>
                  <a:pt x="621" y="511"/>
                  <a:pt x="622" y="511"/>
                  <a:pt x="622" y="511"/>
                </a:cubicBezTo>
                <a:cubicBezTo>
                  <a:pt x="622" y="512"/>
                  <a:pt x="622" y="512"/>
                  <a:pt x="623" y="512"/>
                </a:cubicBezTo>
                <a:cubicBezTo>
                  <a:pt x="623" y="512"/>
                  <a:pt x="623" y="512"/>
                  <a:pt x="623" y="513"/>
                </a:cubicBezTo>
                <a:cubicBezTo>
                  <a:pt x="624" y="514"/>
                  <a:pt x="624" y="514"/>
                  <a:pt x="625" y="515"/>
                </a:cubicBezTo>
                <a:cubicBezTo>
                  <a:pt x="626" y="516"/>
                  <a:pt x="626" y="516"/>
                  <a:pt x="626" y="516"/>
                </a:cubicBezTo>
                <a:cubicBezTo>
                  <a:pt x="627" y="516"/>
                  <a:pt x="626" y="516"/>
                  <a:pt x="627" y="516"/>
                </a:cubicBezTo>
                <a:cubicBezTo>
                  <a:pt x="627" y="517"/>
                  <a:pt x="629" y="517"/>
                  <a:pt x="630" y="518"/>
                </a:cubicBezTo>
                <a:cubicBezTo>
                  <a:pt x="631" y="519"/>
                  <a:pt x="631" y="519"/>
                  <a:pt x="631" y="519"/>
                </a:cubicBezTo>
                <a:cubicBezTo>
                  <a:pt x="632" y="520"/>
                  <a:pt x="633" y="520"/>
                  <a:pt x="633" y="520"/>
                </a:cubicBezTo>
                <a:cubicBezTo>
                  <a:pt x="633" y="520"/>
                  <a:pt x="634" y="521"/>
                  <a:pt x="634" y="521"/>
                </a:cubicBezTo>
                <a:cubicBezTo>
                  <a:pt x="636" y="523"/>
                  <a:pt x="639" y="525"/>
                  <a:pt x="641" y="526"/>
                </a:cubicBezTo>
                <a:cubicBezTo>
                  <a:pt x="643" y="528"/>
                  <a:pt x="646" y="528"/>
                  <a:pt x="648" y="529"/>
                </a:cubicBezTo>
                <a:cubicBezTo>
                  <a:pt x="649" y="530"/>
                  <a:pt x="649" y="530"/>
                  <a:pt x="649" y="531"/>
                </a:cubicBezTo>
                <a:cubicBezTo>
                  <a:pt x="650" y="530"/>
                  <a:pt x="651" y="532"/>
                  <a:pt x="652" y="532"/>
                </a:cubicBezTo>
                <a:cubicBezTo>
                  <a:pt x="653" y="532"/>
                  <a:pt x="654" y="532"/>
                  <a:pt x="655" y="533"/>
                </a:cubicBezTo>
                <a:cubicBezTo>
                  <a:pt x="656" y="533"/>
                  <a:pt x="657" y="534"/>
                  <a:pt x="657" y="534"/>
                </a:cubicBezTo>
                <a:cubicBezTo>
                  <a:pt x="658" y="534"/>
                  <a:pt x="660" y="534"/>
                  <a:pt x="661" y="534"/>
                </a:cubicBezTo>
                <a:cubicBezTo>
                  <a:pt x="662" y="535"/>
                  <a:pt x="663" y="535"/>
                  <a:pt x="663" y="535"/>
                </a:cubicBezTo>
                <a:cubicBezTo>
                  <a:pt x="664" y="535"/>
                  <a:pt x="665" y="535"/>
                  <a:pt x="665" y="536"/>
                </a:cubicBezTo>
                <a:cubicBezTo>
                  <a:pt x="665" y="536"/>
                  <a:pt x="666" y="536"/>
                  <a:pt x="666" y="536"/>
                </a:cubicBezTo>
                <a:cubicBezTo>
                  <a:pt x="666" y="536"/>
                  <a:pt x="667" y="535"/>
                  <a:pt x="667" y="535"/>
                </a:cubicBezTo>
                <a:cubicBezTo>
                  <a:pt x="667" y="535"/>
                  <a:pt x="668" y="535"/>
                  <a:pt x="668" y="535"/>
                </a:cubicBezTo>
                <a:cubicBezTo>
                  <a:pt x="671" y="536"/>
                  <a:pt x="673" y="537"/>
                  <a:pt x="676" y="538"/>
                </a:cubicBezTo>
                <a:cubicBezTo>
                  <a:pt x="678" y="538"/>
                  <a:pt x="679" y="537"/>
                  <a:pt x="682" y="538"/>
                </a:cubicBezTo>
                <a:cubicBezTo>
                  <a:pt x="683" y="538"/>
                  <a:pt x="684" y="539"/>
                  <a:pt x="686" y="539"/>
                </a:cubicBezTo>
                <a:cubicBezTo>
                  <a:pt x="686" y="539"/>
                  <a:pt x="686" y="538"/>
                  <a:pt x="687" y="538"/>
                </a:cubicBezTo>
                <a:cubicBezTo>
                  <a:pt x="687" y="538"/>
                  <a:pt x="688" y="539"/>
                  <a:pt x="688" y="539"/>
                </a:cubicBezTo>
                <a:cubicBezTo>
                  <a:pt x="689" y="539"/>
                  <a:pt x="690" y="539"/>
                  <a:pt x="691" y="538"/>
                </a:cubicBezTo>
                <a:cubicBezTo>
                  <a:pt x="690" y="538"/>
                  <a:pt x="689" y="537"/>
                  <a:pt x="688" y="537"/>
                </a:cubicBezTo>
                <a:cubicBezTo>
                  <a:pt x="688" y="537"/>
                  <a:pt x="688" y="537"/>
                  <a:pt x="687" y="537"/>
                </a:cubicBezTo>
                <a:cubicBezTo>
                  <a:pt x="687" y="537"/>
                  <a:pt x="687" y="537"/>
                  <a:pt x="686" y="537"/>
                </a:cubicBezTo>
                <a:cubicBezTo>
                  <a:pt x="685" y="537"/>
                  <a:pt x="685" y="537"/>
                  <a:pt x="684" y="537"/>
                </a:cubicBezTo>
                <a:cubicBezTo>
                  <a:pt x="684" y="537"/>
                  <a:pt x="683" y="537"/>
                  <a:pt x="683" y="537"/>
                </a:cubicBezTo>
                <a:cubicBezTo>
                  <a:pt x="683" y="537"/>
                  <a:pt x="682" y="537"/>
                  <a:pt x="682" y="536"/>
                </a:cubicBezTo>
                <a:cubicBezTo>
                  <a:pt x="681" y="536"/>
                  <a:pt x="680" y="537"/>
                  <a:pt x="680" y="536"/>
                </a:cubicBezTo>
                <a:cubicBezTo>
                  <a:pt x="681" y="536"/>
                  <a:pt x="682" y="535"/>
                  <a:pt x="683" y="536"/>
                </a:cubicBezTo>
                <a:cubicBezTo>
                  <a:pt x="684" y="536"/>
                  <a:pt x="684" y="536"/>
                  <a:pt x="685" y="536"/>
                </a:cubicBezTo>
                <a:cubicBezTo>
                  <a:pt x="685" y="536"/>
                  <a:pt x="686" y="537"/>
                  <a:pt x="686" y="537"/>
                </a:cubicBezTo>
                <a:cubicBezTo>
                  <a:pt x="686" y="537"/>
                  <a:pt x="687" y="536"/>
                  <a:pt x="687" y="536"/>
                </a:cubicBezTo>
                <a:cubicBezTo>
                  <a:pt x="688" y="536"/>
                  <a:pt x="690" y="537"/>
                  <a:pt x="691" y="537"/>
                </a:cubicBezTo>
                <a:cubicBezTo>
                  <a:pt x="692" y="537"/>
                  <a:pt x="692" y="538"/>
                  <a:pt x="693" y="539"/>
                </a:cubicBezTo>
                <a:cubicBezTo>
                  <a:pt x="693" y="538"/>
                  <a:pt x="694" y="538"/>
                  <a:pt x="694" y="538"/>
                </a:cubicBezTo>
                <a:cubicBezTo>
                  <a:pt x="694" y="538"/>
                  <a:pt x="695" y="538"/>
                  <a:pt x="695" y="538"/>
                </a:cubicBezTo>
                <a:cubicBezTo>
                  <a:pt x="695" y="538"/>
                  <a:pt x="695" y="537"/>
                  <a:pt x="696" y="537"/>
                </a:cubicBezTo>
                <a:cubicBezTo>
                  <a:pt x="697" y="537"/>
                  <a:pt x="697" y="538"/>
                  <a:pt x="698" y="538"/>
                </a:cubicBezTo>
                <a:cubicBezTo>
                  <a:pt x="699" y="538"/>
                  <a:pt x="699" y="538"/>
                  <a:pt x="700" y="538"/>
                </a:cubicBezTo>
                <a:cubicBezTo>
                  <a:pt x="700" y="538"/>
                  <a:pt x="701" y="538"/>
                  <a:pt x="701" y="538"/>
                </a:cubicBezTo>
                <a:cubicBezTo>
                  <a:pt x="701" y="538"/>
                  <a:pt x="701" y="538"/>
                  <a:pt x="701" y="538"/>
                </a:cubicBezTo>
                <a:cubicBezTo>
                  <a:pt x="701" y="537"/>
                  <a:pt x="701" y="538"/>
                  <a:pt x="702" y="538"/>
                </a:cubicBezTo>
                <a:cubicBezTo>
                  <a:pt x="702" y="538"/>
                  <a:pt x="702" y="537"/>
                  <a:pt x="702" y="537"/>
                </a:cubicBezTo>
                <a:cubicBezTo>
                  <a:pt x="702" y="537"/>
                  <a:pt x="702" y="538"/>
                  <a:pt x="702" y="538"/>
                </a:cubicBezTo>
                <a:cubicBezTo>
                  <a:pt x="703" y="538"/>
                  <a:pt x="703" y="537"/>
                  <a:pt x="704" y="537"/>
                </a:cubicBezTo>
                <a:cubicBezTo>
                  <a:pt x="704" y="537"/>
                  <a:pt x="704" y="537"/>
                  <a:pt x="705" y="537"/>
                </a:cubicBezTo>
                <a:cubicBezTo>
                  <a:pt x="705" y="537"/>
                  <a:pt x="706" y="537"/>
                  <a:pt x="706" y="537"/>
                </a:cubicBezTo>
                <a:cubicBezTo>
                  <a:pt x="706" y="537"/>
                  <a:pt x="707" y="537"/>
                  <a:pt x="708" y="537"/>
                </a:cubicBezTo>
                <a:cubicBezTo>
                  <a:pt x="709" y="537"/>
                  <a:pt x="709" y="536"/>
                  <a:pt x="711" y="536"/>
                </a:cubicBezTo>
                <a:cubicBezTo>
                  <a:pt x="712" y="536"/>
                  <a:pt x="714" y="535"/>
                  <a:pt x="715" y="535"/>
                </a:cubicBezTo>
                <a:cubicBezTo>
                  <a:pt x="713" y="534"/>
                  <a:pt x="712" y="536"/>
                  <a:pt x="709" y="535"/>
                </a:cubicBezTo>
                <a:cubicBezTo>
                  <a:pt x="709" y="535"/>
                  <a:pt x="708" y="536"/>
                  <a:pt x="708" y="536"/>
                </a:cubicBezTo>
                <a:cubicBezTo>
                  <a:pt x="706" y="535"/>
                  <a:pt x="704" y="536"/>
                  <a:pt x="703" y="536"/>
                </a:cubicBezTo>
                <a:cubicBezTo>
                  <a:pt x="703" y="536"/>
                  <a:pt x="703" y="536"/>
                  <a:pt x="703" y="536"/>
                </a:cubicBezTo>
                <a:cubicBezTo>
                  <a:pt x="703" y="536"/>
                  <a:pt x="700" y="536"/>
                  <a:pt x="701" y="535"/>
                </a:cubicBezTo>
                <a:cubicBezTo>
                  <a:pt x="701" y="535"/>
                  <a:pt x="701" y="535"/>
                  <a:pt x="702" y="535"/>
                </a:cubicBezTo>
                <a:cubicBezTo>
                  <a:pt x="702" y="535"/>
                  <a:pt x="702" y="535"/>
                  <a:pt x="703" y="535"/>
                </a:cubicBezTo>
                <a:cubicBezTo>
                  <a:pt x="703" y="534"/>
                  <a:pt x="703" y="534"/>
                  <a:pt x="704" y="534"/>
                </a:cubicBezTo>
                <a:cubicBezTo>
                  <a:pt x="705" y="535"/>
                  <a:pt x="707" y="534"/>
                  <a:pt x="708" y="534"/>
                </a:cubicBezTo>
                <a:cubicBezTo>
                  <a:pt x="708" y="534"/>
                  <a:pt x="708" y="534"/>
                  <a:pt x="708" y="534"/>
                </a:cubicBezTo>
                <a:cubicBezTo>
                  <a:pt x="709" y="534"/>
                  <a:pt x="709" y="534"/>
                  <a:pt x="710" y="534"/>
                </a:cubicBezTo>
                <a:cubicBezTo>
                  <a:pt x="710" y="534"/>
                  <a:pt x="710" y="533"/>
                  <a:pt x="710" y="533"/>
                </a:cubicBezTo>
                <a:cubicBezTo>
                  <a:pt x="710" y="533"/>
                  <a:pt x="711" y="534"/>
                  <a:pt x="711" y="534"/>
                </a:cubicBezTo>
                <a:cubicBezTo>
                  <a:pt x="711" y="534"/>
                  <a:pt x="712" y="533"/>
                  <a:pt x="712" y="533"/>
                </a:cubicBezTo>
                <a:cubicBezTo>
                  <a:pt x="712" y="533"/>
                  <a:pt x="712" y="532"/>
                  <a:pt x="713" y="532"/>
                </a:cubicBezTo>
                <a:cubicBezTo>
                  <a:pt x="713" y="533"/>
                  <a:pt x="713" y="532"/>
                  <a:pt x="714" y="532"/>
                </a:cubicBezTo>
                <a:cubicBezTo>
                  <a:pt x="715" y="532"/>
                  <a:pt x="714" y="533"/>
                  <a:pt x="715" y="534"/>
                </a:cubicBezTo>
                <a:cubicBezTo>
                  <a:pt x="715" y="533"/>
                  <a:pt x="716" y="533"/>
                  <a:pt x="717" y="532"/>
                </a:cubicBezTo>
                <a:cubicBezTo>
                  <a:pt x="717" y="532"/>
                  <a:pt x="717" y="532"/>
                  <a:pt x="717" y="532"/>
                </a:cubicBezTo>
                <a:cubicBezTo>
                  <a:pt x="718" y="532"/>
                  <a:pt x="718" y="531"/>
                  <a:pt x="719" y="531"/>
                </a:cubicBezTo>
                <a:cubicBezTo>
                  <a:pt x="719" y="531"/>
                  <a:pt x="720" y="530"/>
                  <a:pt x="721" y="531"/>
                </a:cubicBezTo>
                <a:cubicBezTo>
                  <a:pt x="721" y="531"/>
                  <a:pt x="720" y="533"/>
                  <a:pt x="719" y="533"/>
                </a:cubicBezTo>
                <a:cubicBezTo>
                  <a:pt x="719" y="533"/>
                  <a:pt x="717" y="533"/>
                  <a:pt x="718" y="534"/>
                </a:cubicBezTo>
                <a:cubicBezTo>
                  <a:pt x="719" y="533"/>
                  <a:pt x="720" y="533"/>
                  <a:pt x="721" y="533"/>
                </a:cubicBezTo>
                <a:cubicBezTo>
                  <a:pt x="721" y="533"/>
                  <a:pt x="722" y="532"/>
                  <a:pt x="723" y="532"/>
                </a:cubicBezTo>
                <a:cubicBezTo>
                  <a:pt x="724" y="531"/>
                  <a:pt x="724" y="531"/>
                  <a:pt x="725" y="531"/>
                </a:cubicBezTo>
                <a:cubicBezTo>
                  <a:pt x="725" y="531"/>
                  <a:pt x="725" y="531"/>
                  <a:pt x="725" y="531"/>
                </a:cubicBezTo>
                <a:cubicBezTo>
                  <a:pt x="724" y="531"/>
                  <a:pt x="725" y="531"/>
                  <a:pt x="724" y="532"/>
                </a:cubicBezTo>
                <a:cubicBezTo>
                  <a:pt x="724" y="532"/>
                  <a:pt x="722" y="534"/>
                  <a:pt x="721" y="534"/>
                </a:cubicBezTo>
                <a:cubicBezTo>
                  <a:pt x="720" y="534"/>
                  <a:pt x="712" y="538"/>
                  <a:pt x="712" y="538"/>
                </a:cubicBezTo>
                <a:cubicBezTo>
                  <a:pt x="711" y="539"/>
                  <a:pt x="711" y="538"/>
                  <a:pt x="710" y="539"/>
                </a:cubicBezTo>
                <a:cubicBezTo>
                  <a:pt x="710" y="539"/>
                  <a:pt x="710" y="539"/>
                  <a:pt x="709" y="539"/>
                </a:cubicBezTo>
                <a:cubicBezTo>
                  <a:pt x="709" y="539"/>
                  <a:pt x="708" y="539"/>
                  <a:pt x="708" y="539"/>
                </a:cubicBezTo>
                <a:cubicBezTo>
                  <a:pt x="708" y="539"/>
                  <a:pt x="708" y="540"/>
                  <a:pt x="708" y="540"/>
                </a:cubicBezTo>
                <a:cubicBezTo>
                  <a:pt x="707" y="540"/>
                  <a:pt x="706" y="540"/>
                  <a:pt x="705" y="540"/>
                </a:cubicBezTo>
                <a:cubicBezTo>
                  <a:pt x="704" y="540"/>
                  <a:pt x="703" y="540"/>
                  <a:pt x="703" y="540"/>
                </a:cubicBezTo>
                <a:cubicBezTo>
                  <a:pt x="703" y="540"/>
                  <a:pt x="702" y="540"/>
                  <a:pt x="702" y="540"/>
                </a:cubicBezTo>
                <a:cubicBezTo>
                  <a:pt x="702" y="540"/>
                  <a:pt x="701" y="541"/>
                  <a:pt x="700" y="541"/>
                </a:cubicBezTo>
                <a:cubicBezTo>
                  <a:pt x="700" y="542"/>
                  <a:pt x="699" y="541"/>
                  <a:pt x="698" y="542"/>
                </a:cubicBezTo>
                <a:cubicBezTo>
                  <a:pt x="698" y="542"/>
                  <a:pt x="698" y="542"/>
                  <a:pt x="697" y="542"/>
                </a:cubicBezTo>
                <a:cubicBezTo>
                  <a:pt x="696" y="542"/>
                  <a:pt x="695" y="543"/>
                  <a:pt x="694" y="542"/>
                </a:cubicBezTo>
                <a:cubicBezTo>
                  <a:pt x="693" y="542"/>
                  <a:pt x="693" y="542"/>
                  <a:pt x="693" y="543"/>
                </a:cubicBezTo>
                <a:cubicBezTo>
                  <a:pt x="692" y="543"/>
                  <a:pt x="690" y="543"/>
                  <a:pt x="689" y="543"/>
                </a:cubicBezTo>
                <a:cubicBezTo>
                  <a:pt x="689" y="543"/>
                  <a:pt x="689" y="542"/>
                  <a:pt x="689" y="542"/>
                </a:cubicBezTo>
                <a:cubicBezTo>
                  <a:pt x="688" y="543"/>
                  <a:pt x="685" y="542"/>
                  <a:pt x="685" y="542"/>
                </a:cubicBezTo>
                <a:cubicBezTo>
                  <a:pt x="684" y="542"/>
                  <a:pt x="684" y="542"/>
                  <a:pt x="684" y="542"/>
                </a:cubicBezTo>
                <a:cubicBezTo>
                  <a:pt x="684" y="542"/>
                  <a:pt x="683" y="542"/>
                  <a:pt x="683" y="542"/>
                </a:cubicBezTo>
                <a:cubicBezTo>
                  <a:pt x="682" y="542"/>
                  <a:pt x="682" y="543"/>
                  <a:pt x="682" y="543"/>
                </a:cubicBezTo>
                <a:cubicBezTo>
                  <a:pt x="682" y="543"/>
                  <a:pt x="682" y="542"/>
                  <a:pt x="681" y="542"/>
                </a:cubicBezTo>
                <a:cubicBezTo>
                  <a:pt x="682" y="542"/>
                  <a:pt x="681" y="542"/>
                  <a:pt x="681" y="542"/>
                </a:cubicBezTo>
                <a:cubicBezTo>
                  <a:pt x="680" y="543"/>
                  <a:pt x="675" y="542"/>
                  <a:pt x="675" y="542"/>
                </a:cubicBezTo>
                <a:cubicBezTo>
                  <a:pt x="674" y="542"/>
                  <a:pt x="668" y="541"/>
                  <a:pt x="667" y="541"/>
                </a:cubicBezTo>
                <a:cubicBezTo>
                  <a:pt x="667" y="541"/>
                  <a:pt x="667" y="541"/>
                  <a:pt x="667" y="541"/>
                </a:cubicBezTo>
                <a:cubicBezTo>
                  <a:pt x="666" y="542"/>
                  <a:pt x="666" y="541"/>
                  <a:pt x="665" y="541"/>
                </a:cubicBezTo>
                <a:cubicBezTo>
                  <a:pt x="665" y="541"/>
                  <a:pt x="664" y="541"/>
                  <a:pt x="664" y="541"/>
                </a:cubicBezTo>
                <a:cubicBezTo>
                  <a:pt x="663" y="540"/>
                  <a:pt x="662" y="540"/>
                  <a:pt x="661" y="540"/>
                </a:cubicBezTo>
                <a:cubicBezTo>
                  <a:pt x="658" y="541"/>
                  <a:pt x="657" y="538"/>
                  <a:pt x="653" y="539"/>
                </a:cubicBezTo>
                <a:cubicBezTo>
                  <a:pt x="652" y="538"/>
                  <a:pt x="652" y="538"/>
                  <a:pt x="651" y="538"/>
                </a:cubicBezTo>
                <a:cubicBezTo>
                  <a:pt x="651" y="538"/>
                  <a:pt x="651" y="537"/>
                  <a:pt x="651" y="537"/>
                </a:cubicBezTo>
                <a:cubicBezTo>
                  <a:pt x="651" y="537"/>
                  <a:pt x="651" y="537"/>
                  <a:pt x="651" y="537"/>
                </a:cubicBezTo>
                <a:cubicBezTo>
                  <a:pt x="650" y="537"/>
                  <a:pt x="650" y="537"/>
                  <a:pt x="650" y="537"/>
                </a:cubicBezTo>
                <a:cubicBezTo>
                  <a:pt x="650" y="537"/>
                  <a:pt x="648" y="536"/>
                  <a:pt x="647" y="536"/>
                </a:cubicBezTo>
                <a:cubicBezTo>
                  <a:pt x="647" y="536"/>
                  <a:pt x="647" y="536"/>
                  <a:pt x="647" y="536"/>
                </a:cubicBezTo>
                <a:cubicBezTo>
                  <a:pt x="646" y="536"/>
                  <a:pt x="645" y="536"/>
                  <a:pt x="645" y="536"/>
                </a:cubicBezTo>
                <a:cubicBezTo>
                  <a:pt x="644" y="536"/>
                  <a:pt x="644" y="535"/>
                  <a:pt x="644" y="535"/>
                </a:cubicBezTo>
                <a:cubicBezTo>
                  <a:pt x="644" y="535"/>
                  <a:pt x="643" y="535"/>
                  <a:pt x="643" y="535"/>
                </a:cubicBezTo>
                <a:cubicBezTo>
                  <a:pt x="642" y="535"/>
                  <a:pt x="642" y="534"/>
                  <a:pt x="641" y="534"/>
                </a:cubicBezTo>
                <a:cubicBezTo>
                  <a:pt x="640" y="533"/>
                  <a:pt x="638" y="532"/>
                  <a:pt x="638" y="531"/>
                </a:cubicBezTo>
                <a:cubicBezTo>
                  <a:pt x="635" y="531"/>
                  <a:pt x="635" y="531"/>
                  <a:pt x="635" y="531"/>
                </a:cubicBezTo>
                <a:cubicBezTo>
                  <a:pt x="635" y="530"/>
                  <a:pt x="634" y="530"/>
                  <a:pt x="634" y="529"/>
                </a:cubicBezTo>
                <a:cubicBezTo>
                  <a:pt x="634" y="529"/>
                  <a:pt x="633" y="529"/>
                  <a:pt x="633" y="530"/>
                </a:cubicBezTo>
                <a:cubicBezTo>
                  <a:pt x="632" y="529"/>
                  <a:pt x="631" y="529"/>
                  <a:pt x="631" y="528"/>
                </a:cubicBezTo>
                <a:cubicBezTo>
                  <a:pt x="630" y="528"/>
                  <a:pt x="630" y="527"/>
                  <a:pt x="629" y="527"/>
                </a:cubicBezTo>
                <a:cubicBezTo>
                  <a:pt x="629" y="527"/>
                  <a:pt x="629" y="526"/>
                  <a:pt x="629" y="526"/>
                </a:cubicBezTo>
                <a:cubicBezTo>
                  <a:pt x="627" y="526"/>
                  <a:pt x="627" y="526"/>
                  <a:pt x="627" y="526"/>
                </a:cubicBezTo>
                <a:cubicBezTo>
                  <a:pt x="626" y="525"/>
                  <a:pt x="626" y="524"/>
                  <a:pt x="625" y="524"/>
                </a:cubicBezTo>
                <a:cubicBezTo>
                  <a:pt x="625" y="523"/>
                  <a:pt x="625" y="524"/>
                  <a:pt x="624" y="524"/>
                </a:cubicBezTo>
                <a:cubicBezTo>
                  <a:pt x="624" y="523"/>
                  <a:pt x="623" y="523"/>
                  <a:pt x="623" y="522"/>
                </a:cubicBezTo>
                <a:cubicBezTo>
                  <a:pt x="622" y="522"/>
                  <a:pt x="621" y="521"/>
                  <a:pt x="620" y="521"/>
                </a:cubicBezTo>
                <a:cubicBezTo>
                  <a:pt x="619" y="519"/>
                  <a:pt x="618" y="517"/>
                  <a:pt x="616" y="515"/>
                </a:cubicBezTo>
                <a:cubicBezTo>
                  <a:pt x="615" y="515"/>
                  <a:pt x="615" y="515"/>
                  <a:pt x="614" y="515"/>
                </a:cubicBezTo>
                <a:cubicBezTo>
                  <a:pt x="614" y="514"/>
                  <a:pt x="613" y="513"/>
                  <a:pt x="612" y="512"/>
                </a:cubicBezTo>
                <a:cubicBezTo>
                  <a:pt x="611" y="512"/>
                  <a:pt x="610" y="511"/>
                  <a:pt x="610" y="511"/>
                </a:cubicBezTo>
                <a:cubicBezTo>
                  <a:pt x="610" y="510"/>
                  <a:pt x="609" y="510"/>
                  <a:pt x="610" y="509"/>
                </a:cubicBezTo>
                <a:cubicBezTo>
                  <a:pt x="609" y="508"/>
                  <a:pt x="609" y="508"/>
                  <a:pt x="608" y="508"/>
                </a:cubicBezTo>
                <a:cubicBezTo>
                  <a:pt x="608" y="506"/>
                  <a:pt x="606" y="505"/>
                  <a:pt x="605" y="503"/>
                </a:cubicBezTo>
                <a:cubicBezTo>
                  <a:pt x="605" y="503"/>
                  <a:pt x="605" y="503"/>
                  <a:pt x="604" y="503"/>
                </a:cubicBezTo>
                <a:cubicBezTo>
                  <a:pt x="603" y="501"/>
                  <a:pt x="602" y="500"/>
                  <a:pt x="601" y="499"/>
                </a:cubicBezTo>
                <a:cubicBezTo>
                  <a:pt x="601" y="499"/>
                  <a:pt x="601" y="498"/>
                  <a:pt x="601" y="498"/>
                </a:cubicBezTo>
                <a:cubicBezTo>
                  <a:pt x="601" y="498"/>
                  <a:pt x="600" y="498"/>
                  <a:pt x="600" y="498"/>
                </a:cubicBezTo>
                <a:cubicBezTo>
                  <a:pt x="600" y="498"/>
                  <a:pt x="600" y="497"/>
                  <a:pt x="600" y="497"/>
                </a:cubicBezTo>
                <a:cubicBezTo>
                  <a:pt x="599" y="496"/>
                  <a:pt x="599" y="496"/>
                  <a:pt x="599" y="496"/>
                </a:cubicBezTo>
                <a:cubicBezTo>
                  <a:pt x="599" y="495"/>
                  <a:pt x="597" y="495"/>
                  <a:pt x="598" y="495"/>
                </a:cubicBezTo>
                <a:cubicBezTo>
                  <a:pt x="598" y="494"/>
                  <a:pt x="598" y="494"/>
                  <a:pt x="598" y="494"/>
                </a:cubicBezTo>
                <a:cubicBezTo>
                  <a:pt x="598" y="493"/>
                  <a:pt x="597" y="492"/>
                  <a:pt x="597" y="491"/>
                </a:cubicBezTo>
                <a:cubicBezTo>
                  <a:pt x="597" y="491"/>
                  <a:pt x="597" y="491"/>
                  <a:pt x="597" y="491"/>
                </a:cubicBezTo>
                <a:cubicBezTo>
                  <a:pt x="597" y="491"/>
                  <a:pt x="596" y="491"/>
                  <a:pt x="596" y="490"/>
                </a:cubicBezTo>
                <a:cubicBezTo>
                  <a:pt x="596" y="490"/>
                  <a:pt x="596" y="489"/>
                  <a:pt x="596" y="489"/>
                </a:cubicBezTo>
                <a:cubicBezTo>
                  <a:pt x="596" y="488"/>
                  <a:pt x="595" y="488"/>
                  <a:pt x="595" y="488"/>
                </a:cubicBezTo>
                <a:cubicBezTo>
                  <a:pt x="595" y="487"/>
                  <a:pt x="595" y="487"/>
                  <a:pt x="595" y="486"/>
                </a:cubicBezTo>
                <a:cubicBezTo>
                  <a:pt x="595" y="486"/>
                  <a:pt x="594" y="486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5"/>
                  <a:pt x="594" y="485"/>
                </a:cubicBezTo>
                <a:cubicBezTo>
                  <a:pt x="594" y="485"/>
                  <a:pt x="594" y="484"/>
                  <a:pt x="594" y="484"/>
                </a:cubicBezTo>
                <a:cubicBezTo>
                  <a:pt x="593" y="483"/>
                  <a:pt x="594" y="483"/>
                  <a:pt x="594" y="482"/>
                </a:cubicBezTo>
                <a:cubicBezTo>
                  <a:pt x="593" y="481"/>
                  <a:pt x="592" y="480"/>
                  <a:pt x="592" y="479"/>
                </a:cubicBezTo>
                <a:cubicBezTo>
                  <a:pt x="592" y="479"/>
                  <a:pt x="592" y="478"/>
                  <a:pt x="592" y="477"/>
                </a:cubicBezTo>
                <a:cubicBezTo>
                  <a:pt x="592" y="476"/>
                  <a:pt x="591" y="476"/>
                  <a:pt x="591" y="476"/>
                </a:cubicBezTo>
                <a:cubicBezTo>
                  <a:pt x="591" y="476"/>
                  <a:pt x="591" y="476"/>
                  <a:pt x="591" y="475"/>
                </a:cubicBezTo>
                <a:cubicBezTo>
                  <a:pt x="591" y="475"/>
                  <a:pt x="590" y="474"/>
                  <a:pt x="590" y="473"/>
                </a:cubicBezTo>
                <a:cubicBezTo>
                  <a:pt x="589" y="473"/>
                  <a:pt x="589" y="471"/>
                  <a:pt x="588" y="471"/>
                </a:cubicBezTo>
                <a:cubicBezTo>
                  <a:pt x="588" y="470"/>
                  <a:pt x="588" y="470"/>
                  <a:pt x="588" y="469"/>
                </a:cubicBezTo>
                <a:cubicBezTo>
                  <a:pt x="588" y="469"/>
                  <a:pt x="588" y="468"/>
                  <a:pt x="588" y="468"/>
                </a:cubicBezTo>
                <a:cubicBezTo>
                  <a:pt x="587" y="466"/>
                  <a:pt x="587" y="466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5"/>
                  <a:pt x="587" y="465"/>
                </a:cubicBezTo>
                <a:cubicBezTo>
                  <a:pt x="587" y="465"/>
                  <a:pt x="587" y="464"/>
                  <a:pt x="587" y="464"/>
                </a:cubicBezTo>
                <a:cubicBezTo>
                  <a:pt x="586" y="462"/>
                  <a:pt x="586" y="460"/>
                  <a:pt x="586" y="459"/>
                </a:cubicBezTo>
                <a:cubicBezTo>
                  <a:pt x="585" y="458"/>
                  <a:pt x="586" y="457"/>
                  <a:pt x="586" y="457"/>
                </a:cubicBezTo>
                <a:cubicBezTo>
                  <a:pt x="586" y="456"/>
                  <a:pt x="585" y="456"/>
                  <a:pt x="585" y="456"/>
                </a:cubicBezTo>
                <a:cubicBezTo>
                  <a:pt x="585" y="455"/>
                  <a:pt x="585" y="454"/>
                  <a:pt x="585" y="454"/>
                </a:cubicBezTo>
                <a:cubicBezTo>
                  <a:pt x="585" y="453"/>
                  <a:pt x="585" y="452"/>
                  <a:pt x="585" y="452"/>
                </a:cubicBezTo>
                <a:cubicBezTo>
                  <a:pt x="584" y="442"/>
                  <a:pt x="584" y="442"/>
                  <a:pt x="584" y="442"/>
                </a:cubicBezTo>
                <a:cubicBezTo>
                  <a:pt x="583" y="421"/>
                  <a:pt x="582" y="418"/>
                  <a:pt x="583" y="396"/>
                </a:cubicBezTo>
                <a:cubicBezTo>
                  <a:pt x="585" y="367"/>
                  <a:pt x="588" y="334"/>
                  <a:pt x="571" y="308"/>
                </a:cubicBezTo>
                <a:cubicBezTo>
                  <a:pt x="547" y="273"/>
                  <a:pt x="513" y="290"/>
                  <a:pt x="513" y="290"/>
                </a:cubicBezTo>
                <a:cubicBezTo>
                  <a:pt x="513" y="290"/>
                  <a:pt x="509" y="285"/>
                  <a:pt x="508" y="284"/>
                </a:cubicBezTo>
                <a:cubicBezTo>
                  <a:pt x="505" y="280"/>
                  <a:pt x="502" y="277"/>
                  <a:pt x="496" y="274"/>
                </a:cubicBezTo>
                <a:cubicBezTo>
                  <a:pt x="491" y="271"/>
                  <a:pt x="488" y="270"/>
                  <a:pt x="483" y="269"/>
                </a:cubicBezTo>
                <a:cubicBezTo>
                  <a:pt x="452" y="261"/>
                  <a:pt x="407" y="281"/>
                  <a:pt x="403" y="326"/>
                </a:cubicBezTo>
                <a:cubicBezTo>
                  <a:pt x="402" y="335"/>
                  <a:pt x="404" y="348"/>
                  <a:pt x="413" y="352"/>
                </a:cubicBezTo>
                <a:cubicBezTo>
                  <a:pt x="398" y="362"/>
                  <a:pt x="393" y="387"/>
                  <a:pt x="395" y="402"/>
                </a:cubicBezTo>
                <a:cubicBezTo>
                  <a:pt x="399" y="435"/>
                  <a:pt x="456" y="481"/>
                  <a:pt x="506" y="441"/>
                </a:cubicBezTo>
                <a:cubicBezTo>
                  <a:pt x="539" y="415"/>
                  <a:pt x="524" y="355"/>
                  <a:pt x="479" y="369"/>
                </a:cubicBezTo>
                <a:cubicBezTo>
                  <a:pt x="468" y="374"/>
                  <a:pt x="463" y="383"/>
                  <a:pt x="465" y="389"/>
                </a:cubicBezTo>
                <a:cubicBezTo>
                  <a:pt x="467" y="397"/>
                  <a:pt x="476" y="399"/>
                  <a:pt x="479" y="399"/>
                </a:cubicBezTo>
                <a:cubicBezTo>
                  <a:pt x="478" y="401"/>
                  <a:pt x="452" y="406"/>
                  <a:pt x="454" y="379"/>
                </a:cubicBezTo>
                <a:cubicBezTo>
                  <a:pt x="455" y="367"/>
                  <a:pt x="468" y="357"/>
                  <a:pt x="478" y="355"/>
                </a:cubicBezTo>
                <a:cubicBezTo>
                  <a:pt x="490" y="352"/>
                  <a:pt x="502" y="353"/>
                  <a:pt x="511" y="359"/>
                </a:cubicBezTo>
                <a:cubicBezTo>
                  <a:pt x="539" y="376"/>
                  <a:pt x="538" y="412"/>
                  <a:pt x="543" y="434"/>
                </a:cubicBezTo>
                <a:cubicBezTo>
                  <a:pt x="543" y="434"/>
                  <a:pt x="542" y="433"/>
                  <a:pt x="543" y="434"/>
                </a:cubicBezTo>
                <a:cubicBezTo>
                  <a:pt x="543" y="434"/>
                  <a:pt x="543" y="434"/>
                  <a:pt x="544" y="435"/>
                </a:cubicBezTo>
                <a:cubicBezTo>
                  <a:pt x="544" y="435"/>
                  <a:pt x="544" y="435"/>
                  <a:pt x="544" y="436"/>
                </a:cubicBezTo>
                <a:cubicBezTo>
                  <a:pt x="544" y="436"/>
                  <a:pt x="544" y="436"/>
                  <a:pt x="544" y="436"/>
                </a:cubicBezTo>
                <a:cubicBezTo>
                  <a:pt x="544" y="437"/>
                  <a:pt x="543" y="436"/>
                  <a:pt x="544" y="437"/>
                </a:cubicBezTo>
                <a:cubicBezTo>
                  <a:pt x="544" y="437"/>
                  <a:pt x="544" y="437"/>
                  <a:pt x="544" y="438"/>
                </a:cubicBezTo>
                <a:cubicBezTo>
                  <a:pt x="544" y="438"/>
                  <a:pt x="544" y="439"/>
                  <a:pt x="544" y="439"/>
                </a:cubicBezTo>
                <a:cubicBezTo>
                  <a:pt x="544" y="439"/>
                  <a:pt x="544" y="440"/>
                  <a:pt x="544" y="440"/>
                </a:cubicBezTo>
                <a:cubicBezTo>
                  <a:pt x="544" y="440"/>
                  <a:pt x="544" y="441"/>
                  <a:pt x="544" y="441"/>
                </a:cubicBezTo>
                <a:cubicBezTo>
                  <a:pt x="545" y="441"/>
                  <a:pt x="545" y="442"/>
                  <a:pt x="545" y="443"/>
                </a:cubicBezTo>
                <a:cubicBezTo>
                  <a:pt x="545" y="443"/>
                  <a:pt x="545" y="444"/>
                  <a:pt x="545" y="445"/>
                </a:cubicBezTo>
                <a:cubicBezTo>
                  <a:pt x="545" y="445"/>
                  <a:pt x="545" y="445"/>
                  <a:pt x="545" y="445"/>
                </a:cubicBezTo>
                <a:cubicBezTo>
                  <a:pt x="545" y="446"/>
                  <a:pt x="545" y="446"/>
                  <a:pt x="546" y="446"/>
                </a:cubicBezTo>
                <a:cubicBezTo>
                  <a:pt x="546" y="446"/>
                  <a:pt x="546" y="447"/>
                  <a:pt x="546" y="447"/>
                </a:cubicBezTo>
                <a:cubicBezTo>
                  <a:pt x="546" y="447"/>
                  <a:pt x="546" y="453"/>
                  <a:pt x="546" y="453"/>
                </a:cubicBezTo>
                <a:cubicBezTo>
                  <a:pt x="546" y="454"/>
                  <a:pt x="546" y="454"/>
                  <a:pt x="546" y="454"/>
                </a:cubicBezTo>
                <a:cubicBezTo>
                  <a:pt x="547" y="455"/>
                  <a:pt x="546" y="455"/>
                  <a:pt x="547" y="456"/>
                </a:cubicBezTo>
                <a:cubicBezTo>
                  <a:pt x="547" y="456"/>
                  <a:pt x="546" y="457"/>
                  <a:pt x="546" y="457"/>
                </a:cubicBezTo>
                <a:cubicBezTo>
                  <a:pt x="546" y="458"/>
                  <a:pt x="547" y="459"/>
                  <a:pt x="547" y="460"/>
                </a:cubicBezTo>
                <a:cubicBezTo>
                  <a:pt x="548" y="460"/>
                  <a:pt x="546" y="460"/>
                  <a:pt x="546" y="460"/>
                </a:cubicBezTo>
                <a:cubicBezTo>
                  <a:pt x="547" y="461"/>
                  <a:pt x="547" y="461"/>
                  <a:pt x="547" y="462"/>
                </a:cubicBezTo>
                <a:cubicBezTo>
                  <a:pt x="547" y="462"/>
                  <a:pt x="547" y="462"/>
                  <a:pt x="547" y="462"/>
                </a:cubicBezTo>
                <a:cubicBezTo>
                  <a:pt x="548" y="463"/>
                  <a:pt x="548" y="464"/>
                  <a:pt x="549" y="464"/>
                </a:cubicBezTo>
                <a:cubicBezTo>
                  <a:pt x="549" y="464"/>
                  <a:pt x="548" y="464"/>
                  <a:pt x="548" y="464"/>
                </a:cubicBezTo>
                <a:cubicBezTo>
                  <a:pt x="548" y="464"/>
                  <a:pt x="547" y="466"/>
                  <a:pt x="548" y="466"/>
                </a:cubicBezTo>
                <a:cubicBezTo>
                  <a:pt x="548" y="466"/>
                  <a:pt x="548" y="466"/>
                  <a:pt x="548" y="467"/>
                </a:cubicBezTo>
                <a:cubicBezTo>
                  <a:pt x="548" y="467"/>
                  <a:pt x="548" y="468"/>
                  <a:pt x="549" y="469"/>
                </a:cubicBezTo>
                <a:cubicBezTo>
                  <a:pt x="549" y="469"/>
                  <a:pt x="549" y="469"/>
                  <a:pt x="549" y="469"/>
                </a:cubicBezTo>
                <a:cubicBezTo>
                  <a:pt x="549" y="469"/>
                  <a:pt x="549" y="469"/>
                  <a:pt x="549" y="470"/>
                </a:cubicBezTo>
                <a:cubicBezTo>
                  <a:pt x="549" y="470"/>
                  <a:pt x="549" y="470"/>
                  <a:pt x="549" y="470"/>
                </a:cubicBezTo>
                <a:cubicBezTo>
                  <a:pt x="550" y="471"/>
                  <a:pt x="550" y="472"/>
                  <a:pt x="550" y="472"/>
                </a:cubicBezTo>
                <a:cubicBezTo>
                  <a:pt x="550" y="473"/>
                  <a:pt x="551" y="474"/>
                  <a:pt x="551" y="476"/>
                </a:cubicBezTo>
                <a:cubicBezTo>
                  <a:pt x="551" y="476"/>
                  <a:pt x="551" y="477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8"/>
                  <a:pt x="552" y="478"/>
                  <a:pt x="552" y="478"/>
                </a:cubicBezTo>
                <a:cubicBezTo>
                  <a:pt x="552" y="479"/>
                  <a:pt x="552" y="479"/>
                  <a:pt x="552" y="479"/>
                </a:cubicBezTo>
                <a:cubicBezTo>
                  <a:pt x="552" y="479"/>
                  <a:pt x="552" y="480"/>
                  <a:pt x="552" y="480"/>
                </a:cubicBezTo>
                <a:cubicBezTo>
                  <a:pt x="552" y="480"/>
                  <a:pt x="553" y="481"/>
                  <a:pt x="553" y="481"/>
                </a:cubicBezTo>
                <a:cubicBezTo>
                  <a:pt x="553" y="482"/>
                  <a:pt x="553" y="482"/>
                  <a:pt x="553" y="483"/>
                </a:cubicBezTo>
                <a:cubicBezTo>
                  <a:pt x="553" y="483"/>
                  <a:pt x="554" y="485"/>
                  <a:pt x="554" y="485"/>
                </a:cubicBezTo>
                <a:cubicBezTo>
                  <a:pt x="554" y="485"/>
                  <a:pt x="554" y="485"/>
                  <a:pt x="555" y="486"/>
                </a:cubicBezTo>
                <a:cubicBezTo>
                  <a:pt x="555" y="486"/>
                  <a:pt x="555" y="486"/>
                  <a:pt x="555" y="486"/>
                </a:cubicBezTo>
                <a:cubicBezTo>
                  <a:pt x="556" y="486"/>
                  <a:pt x="555" y="486"/>
                  <a:pt x="556" y="486"/>
                </a:cubicBezTo>
                <a:cubicBezTo>
                  <a:pt x="556" y="487"/>
                  <a:pt x="557" y="489"/>
                  <a:pt x="556" y="489"/>
                </a:cubicBezTo>
                <a:cubicBezTo>
                  <a:pt x="557" y="490"/>
                  <a:pt x="558" y="489"/>
                  <a:pt x="558" y="489"/>
                </a:cubicBezTo>
                <a:cubicBezTo>
                  <a:pt x="558" y="491"/>
                  <a:pt x="559" y="490"/>
                  <a:pt x="559" y="491"/>
                </a:cubicBezTo>
                <a:cubicBezTo>
                  <a:pt x="558" y="491"/>
                  <a:pt x="559" y="491"/>
                  <a:pt x="559" y="492"/>
                </a:cubicBezTo>
                <a:cubicBezTo>
                  <a:pt x="560" y="492"/>
                  <a:pt x="560" y="492"/>
                  <a:pt x="560" y="493"/>
                </a:cubicBezTo>
                <a:cubicBezTo>
                  <a:pt x="560" y="495"/>
                  <a:pt x="561" y="495"/>
                  <a:pt x="561" y="496"/>
                </a:cubicBezTo>
                <a:cubicBezTo>
                  <a:pt x="561" y="496"/>
                  <a:pt x="561" y="497"/>
                  <a:pt x="562" y="497"/>
                </a:cubicBezTo>
                <a:cubicBezTo>
                  <a:pt x="562" y="499"/>
                  <a:pt x="563" y="500"/>
                  <a:pt x="564" y="501"/>
                </a:cubicBezTo>
                <a:cubicBezTo>
                  <a:pt x="564" y="501"/>
                  <a:pt x="563" y="502"/>
                  <a:pt x="564" y="503"/>
                </a:cubicBezTo>
                <a:cubicBezTo>
                  <a:pt x="565" y="503"/>
                  <a:pt x="565" y="502"/>
                  <a:pt x="565" y="503"/>
                </a:cubicBezTo>
                <a:cubicBezTo>
                  <a:pt x="566" y="504"/>
                  <a:pt x="564" y="505"/>
                  <a:pt x="565" y="505"/>
                </a:cubicBezTo>
                <a:cubicBezTo>
                  <a:pt x="565" y="505"/>
                  <a:pt x="566" y="505"/>
                  <a:pt x="566" y="505"/>
                </a:cubicBezTo>
                <a:cubicBezTo>
                  <a:pt x="566" y="506"/>
                  <a:pt x="567" y="506"/>
                  <a:pt x="567" y="507"/>
                </a:cubicBezTo>
                <a:cubicBezTo>
                  <a:pt x="566" y="506"/>
                  <a:pt x="566" y="507"/>
                  <a:pt x="566" y="507"/>
                </a:cubicBezTo>
                <a:cubicBezTo>
                  <a:pt x="566" y="508"/>
                  <a:pt x="567" y="507"/>
                  <a:pt x="567" y="507"/>
                </a:cubicBezTo>
                <a:cubicBezTo>
                  <a:pt x="567" y="508"/>
                  <a:pt x="568" y="508"/>
                  <a:pt x="568" y="509"/>
                </a:cubicBezTo>
                <a:cubicBezTo>
                  <a:pt x="568" y="510"/>
                  <a:pt x="568" y="510"/>
                  <a:pt x="568" y="511"/>
                </a:cubicBezTo>
                <a:cubicBezTo>
                  <a:pt x="568" y="511"/>
                  <a:pt x="569" y="511"/>
                  <a:pt x="569" y="512"/>
                </a:cubicBezTo>
                <a:cubicBezTo>
                  <a:pt x="569" y="512"/>
                  <a:pt x="570" y="513"/>
                  <a:pt x="571" y="513"/>
                </a:cubicBezTo>
                <a:cubicBezTo>
                  <a:pt x="571" y="514"/>
                  <a:pt x="571" y="515"/>
                  <a:pt x="572" y="515"/>
                </a:cubicBezTo>
                <a:cubicBezTo>
                  <a:pt x="572" y="514"/>
                  <a:pt x="571" y="513"/>
                  <a:pt x="571" y="513"/>
                </a:cubicBezTo>
                <a:cubicBezTo>
                  <a:pt x="570" y="512"/>
                  <a:pt x="571" y="512"/>
                  <a:pt x="571" y="512"/>
                </a:cubicBezTo>
                <a:cubicBezTo>
                  <a:pt x="570" y="512"/>
                  <a:pt x="570" y="512"/>
                  <a:pt x="570" y="511"/>
                </a:cubicBezTo>
                <a:cubicBezTo>
                  <a:pt x="570" y="511"/>
                  <a:pt x="570" y="511"/>
                  <a:pt x="569" y="510"/>
                </a:cubicBezTo>
                <a:cubicBezTo>
                  <a:pt x="569" y="510"/>
                  <a:pt x="569" y="510"/>
                  <a:pt x="569" y="510"/>
                </a:cubicBezTo>
                <a:cubicBezTo>
                  <a:pt x="569" y="509"/>
                  <a:pt x="568" y="508"/>
                  <a:pt x="568" y="507"/>
                </a:cubicBezTo>
                <a:cubicBezTo>
                  <a:pt x="568" y="506"/>
                  <a:pt x="568" y="506"/>
                  <a:pt x="568" y="505"/>
                </a:cubicBezTo>
                <a:cubicBezTo>
                  <a:pt x="567" y="505"/>
                  <a:pt x="567" y="504"/>
                  <a:pt x="567" y="503"/>
                </a:cubicBezTo>
                <a:cubicBezTo>
                  <a:pt x="566" y="502"/>
                  <a:pt x="565" y="502"/>
                  <a:pt x="565" y="501"/>
                </a:cubicBezTo>
                <a:cubicBezTo>
                  <a:pt x="565" y="501"/>
                  <a:pt x="564" y="500"/>
                  <a:pt x="565" y="499"/>
                </a:cubicBezTo>
                <a:cubicBezTo>
                  <a:pt x="564" y="499"/>
                  <a:pt x="563" y="498"/>
                  <a:pt x="564" y="497"/>
                </a:cubicBezTo>
                <a:cubicBezTo>
                  <a:pt x="563" y="497"/>
                  <a:pt x="563" y="496"/>
                  <a:pt x="562" y="496"/>
                </a:cubicBezTo>
                <a:cubicBezTo>
                  <a:pt x="562" y="496"/>
                  <a:pt x="563" y="495"/>
                  <a:pt x="562" y="495"/>
                </a:cubicBezTo>
                <a:cubicBezTo>
                  <a:pt x="562" y="495"/>
                  <a:pt x="562" y="495"/>
                  <a:pt x="562" y="495"/>
                </a:cubicBezTo>
                <a:cubicBezTo>
                  <a:pt x="561" y="494"/>
                  <a:pt x="561" y="494"/>
                  <a:pt x="561" y="493"/>
                </a:cubicBezTo>
                <a:cubicBezTo>
                  <a:pt x="561" y="493"/>
                  <a:pt x="561" y="493"/>
                  <a:pt x="561" y="493"/>
                </a:cubicBezTo>
                <a:cubicBezTo>
                  <a:pt x="561" y="492"/>
                  <a:pt x="561" y="492"/>
                  <a:pt x="560" y="491"/>
                </a:cubicBezTo>
                <a:cubicBezTo>
                  <a:pt x="560" y="491"/>
                  <a:pt x="560" y="491"/>
                  <a:pt x="560" y="490"/>
                </a:cubicBezTo>
                <a:cubicBezTo>
                  <a:pt x="560" y="490"/>
                  <a:pt x="559" y="489"/>
                  <a:pt x="559" y="489"/>
                </a:cubicBezTo>
                <a:cubicBezTo>
                  <a:pt x="559" y="488"/>
                  <a:pt x="558" y="487"/>
                  <a:pt x="559" y="486"/>
                </a:cubicBezTo>
                <a:cubicBezTo>
                  <a:pt x="558" y="486"/>
                  <a:pt x="558" y="485"/>
                  <a:pt x="557" y="485"/>
                </a:cubicBezTo>
                <a:cubicBezTo>
                  <a:pt x="558" y="485"/>
                  <a:pt x="557" y="483"/>
                  <a:pt x="558" y="483"/>
                </a:cubicBezTo>
                <a:cubicBezTo>
                  <a:pt x="558" y="485"/>
                  <a:pt x="559" y="484"/>
                  <a:pt x="559" y="485"/>
                </a:cubicBezTo>
                <a:cubicBezTo>
                  <a:pt x="560" y="485"/>
                  <a:pt x="560" y="486"/>
                  <a:pt x="560" y="486"/>
                </a:cubicBezTo>
                <a:cubicBezTo>
                  <a:pt x="561" y="487"/>
                  <a:pt x="561" y="487"/>
                  <a:pt x="561" y="488"/>
                </a:cubicBezTo>
                <a:cubicBezTo>
                  <a:pt x="561" y="488"/>
                  <a:pt x="561" y="489"/>
                  <a:pt x="561" y="489"/>
                </a:cubicBezTo>
                <a:cubicBezTo>
                  <a:pt x="562" y="489"/>
                  <a:pt x="562" y="490"/>
                  <a:pt x="562" y="490"/>
                </a:cubicBezTo>
                <a:cubicBezTo>
                  <a:pt x="562" y="491"/>
                  <a:pt x="564" y="491"/>
                  <a:pt x="563" y="491"/>
                </a:cubicBezTo>
                <a:cubicBezTo>
                  <a:pt x="563" y="492"/>
                  <a:pt x="564" y="492"/>
                  <a:pt x="564" y="492"/>
                </a:cubicBezTo>
                <a:cubicBezTo>
                  <a:pt x="563" y="493"/>
                  <a:pt x="564" y="493"/>
                  <a:pt x="564" y="494"/>
                </a:cubicBezTo>
                <a:cubicBezTo>
                  <a:pt x="564" y="494"/>
                  <a:pt x="564" y="495"/>
                  <a:pt x="564" y="495"/>
                </a:cubicBezTo>
                <a:cubicBezTo>
                  <a:pt x="564" y="495"/>
                  <a:pt x="565" y="496"/>
                  <a:pt x="565" y="496"/>
                </a:cubicBezTo>
                <a:cubicBezTo>
                  <a:pt x="565" y="496"/>
                  <a:pt x="565" y="496"/>
                  <a:pt x="565" y="496"/>
                </a:cubicBezTo>
                <a:cubicBezTo>
                  <a:pt x="565" y="497"/>
                  <a:pt x="566" y="497"/>
                  <a:pt x="566" y="497"/>
                </a:cubicBezTo>
                <a:cubicBezTo>
                  <a:pt x="566" y="498"/>
                  <a:pt x="567" y="499"/>
                  <a:pt x="567" y="499"/>
                </a:cubicBezTo>
                <a:cubicBezTo>
                  <a:pt x="567" y="500"/>
                  <a:pt x="567" y="501"/>
                  <a:pt x="567" y="501"/>
                </a:cubicBezTo>
                <a:cubicBezTo>
                  <a:pt x="567" y="502"/>
                  <a:pt x="568" y="502"/>
                  <a:pt x="568" y="503"/>
                </a:cubicBezTo>
                <a:cubicBezTo>
                  <a:pt x="569" y="504"/>
                  <a:pt x="570" y="505"/>
                  <a:pt x="570" y="507"/>
                </a:cubicBezTo>
                <a:cubicBezTo>
                  <a:pt x="570" y="507"/>
                  <a:pt x="571" y="507"/>
                  <a:pt x="571" y="508"/>
                </a:cubicBezTo>
                <a:cubicBezTo>
                  <a:pt x="571" y="508"/>
                  <a:pt x="571" y="509"/>
                  <a:pt x="571" y="509"/>
                </a:cubicBezTo>
                <a:cubicBezTo>
                  <a:pt x="571" y="509"/>
                  <a:pt x="571" y="509"/>
                  <a:pt x="571" y="509"/>
                </a:cubicBezTo>
                <a:cubicBezTo>
                  <a:pt x="572" y="509"/>
                  <a:pt x="572" y="510"/>
                  <a:pt x="572" y="510"/>
                </a:cubicBezTo>
                <a:cubicBezTo>
                  <a:pt x="572" y="510"/>
                  <a:pt x="572" y="510"/>
                  <a:pt x="572" y="511"/>
                </a:cubicBezTo>
                <a:cubicBezTo>
                  <a:pt x="572" y="511"/>
                  <a:pt x="572" y="511"/>
                  <a:pt x="573" y="512"/>
                </a:cubicBezTo>
                <a:cubicBezTo>
                  <a:pt x="573" y="512"/>
                  <a:pt x="573" y="512"/>
                  <a:pt x="573" y="512"/>
                </a:cubicBezTo>
                <a:cubicBezTo>
                  <a:pt x="573" y="512"/>
                  <a:pt x="573" y="513"/>
                  <a:pt x="573" y="513"/>
                </a:cubicBezTo>
                <a:cubicBezTo>
                  <a:pt x="574" y="513"/>
                  <a:pt x="573" y="513"/>
                  <a:pt x="574" y="513"/>
                </a:cubicBezTo>
                <a:cubicBezTo>
                  <a:pt x="574" y="514"/>
                  <a:pt x="575" y="514"/>
                  <a:pt x="575" y="514"/>
                </a:cubicBezTo>
                <a:cubicBezTo>
                  <a:pt x="575" y="515"/>
                  <a:pt x="575" y="515"/>
                  <a:pt x="576" y="515"/>
                </a:cubicBezTo>
                <a:cubicBezTo>
                  <a:pt x="576" y="515"/>
                  <a:pt x="576" y="514"/>
                  <a:pt x="576" y="514"/>
                </a:cubicBezTo>
                <a:cubicBezTo>
                  <a:pt x="576" y="515"/>
                  <a:pt x="577" y="515"/>
                  <a:pt x="577" y="516"/>
                </a:cubicBezTo>
                <a:cubicBezTo>
                  <a:pt x="577" y="516"/>
                  <a:pt x="578" y="516"/>
                  <a:pt x="578" y="516"/>
                </a:cubicBezTo>
                <a:cubicBezTo>
                  <a:pt x="578" y="517"/>
                  <a:pt x="577" y="517"/>
                  <a:pt x="577" y="518"/>
                </a:cubicBezTo>
                <a:cubicBezTo>
                  <a:pt x="577" y="517"/>
                  <a:pt x="578" y="517"/>
                  <a:pt x="578" y="517"/>
                </a:cubicBezTo>
                <a:cubicBezTo>
                  <a:pt x="578" y="518"/>
                  <a:pt x="579" y="518"/>
                  <a:pt x="579" y="519"/>
                </a:cubicBezTo>
                <a:cubicBezTo>
                  <a:pt x="579" y="519"/>
                  <a:pt x="578" y="519"/>
                  <a:pt x="578" y="519"/>
                </a:cubicBezTo>
                <a:cubicBezTo>
                  <a:pt x="578" y="519"/>
                  <a:pt x="578" y="519"/>
                  <a:pt x="578" y="520"/>
                </a:cubicBezTo>
                <a:cubicBezTo>
                  <a:pt x="579" y="520"/>
                  <a:pt x="579" y="521"/>
                  <a:pt x="580" y="522"/>
                </a:cubicBezTo>
                <a:cubicBezTo>
                  <a:pt x="580" y="522"/>
                  <a:pt x="580" y="522"/>
                  <a:pt x="580" y="522"/>
                </a:cubicBezTo>
                <a:cubicBezTo>
                  <a:pt x="581" y="522"/>
                  <a:pt x="581" y="521"/>
                  <a:pt x="582" y="522"/>
                </a:cubicBezTo>
                <a:cubicBezTo>
                  <a:pt x="582" y="523"/>
                  <a:pt x="580" y="522"/>
                  <a:pt x="580" y="523"/>
                </a:cubicBezTo>
                <a:cubicBezTo>
                  <a:pt x="581" y="524"/>
                  <a:pt x="581" y="524"/>
                  <a:pt x="582" y="524"/>
                </a:cubicBezTo>
                <a:cubicBezTo>
                  <a:pt x="582" y="525"/>
                  <a:pt x="582" y="525"/>
                  <a:pt x="582" y="526"/>
                </a:cubicBezTo>
                <a:cubicBezTo>
                  <a:pt x="583" y="526"/>
                  <a:pt x="583" y="526"/>
                  <a:pt x="583" y="526"/>
                </a:cubicBezTo>
                <a:cubicBezTo>
                  <a:pt x="583" y="527"/>
                  <a:pt x="584" y="527"/>
                  <a:pt x="584" y="527"/>
                </a:cubicBezTo>
                <a:cubicBezTo>
                  <a:pt x="584" y="527"/>
                  <a:pt x="584" y="528"/>
                  <a:pt x="584" y="529"/>
                </a:cubicBezTo>
                <a:cubicBezTo>
                  <a:pt x="585" y="529"/>
                  <a:pt x="585" y="529"/>
                  <a:pt x="586" y="530"/>
                </a:cubicBezTo>
                <a:cubicBezTo>
                  <a:pt x="586" y="531"/>
                  <a:pt x="587" y="531"/>
                  <a:pt x="587" y="531"/>
                </a:cubicBezTo>
                <a:cubicBezTo>
                  <a:pt x="587" y="531"/>
                  <a:pt x="587" y="532"/>
                  <a:pt x="587" y="532"/>
                </a:cubicBezTo>
                <a:cubicBezTo>
                  <a:pt x="587" y="532"/>
                  <a:pt x="588" y="532"/>
                  <a:pt x="588" y="533"/>
                </a:cubicBezTo>
                <a:cubicBezTo>
                  <a:pt x="588" y="533"/>
                  <a:pt x="588" y="533"/>
                  <a:pt x="589" y="533"/>
                </a:cubicBezTo>
                <a:cubicBezTo>
                  <a:pt x="588" y="535"/>
                  <a:pt x="587" y="533"/>
                  <a:pt x="586" y="534"/>
                </a:cubicBezTo>
                <a:cubicBezTo>
                  <a:pt x="586" y="535"/>
                  <a:pt x="586" y="535"/>
                  <a:pt x="587" y="536"/>
                </a:cubicBezTo>
                <a:cubicBezTo>
                  <a:pt x="587" y="537"/>
                  <a:pt x="588" y="537"/>
                  <a:pt x="588" y="537"/>
                </a:cubicBezTo>
                <a:cubicBezTo>
                  <a:pt x="589" y="538"/>
                  <a:pt x="590" y="537"/>
                  <a:pt x="590" y="537"/>
                </a:cubicBezTo>
                <a:cubicBezTo>
                  <a:pt x="591" y="538"/>
                  <a:pt x="591" y="538"/>
                  <a:pt x="591" y="540"/>
                </a:cubicBezTo>
                <a:cubicBezTo>
                  <a:pt x="592" y="540"/>
                  <a:pt x="591" y="539"/>
                  <a:pt x="592" y="539"/>
                </a:cubicBezTo>
                <a:cubicBezTo>
                  <a:pt x="592" y="539"/>
                  <a:pt x="593" y="539"/>
                  <a:pt x="593" y="540"/>
                </a:cubicBezTo>
                <a:cubicBezTo>
                  <a:pt x="593" y="540"/>
                  <a:pt x="594" y="540"/>
                  <a:pt x="594" y="540"/>
                </a:cubicBezTo>
                <a:cubicBezTo>
                  <a:pt x="594" y="541"/>
                  <a:pt x="593" y="541"/>
                  <a:pt x="593" y="542"/>
                </a:cubicBezTo>
                <a:cubicBezTo>
                  <a:pt x="594" y="542"/>
                  <a:pt x="594" y="541"/>
                  <a:pt x="595" y="540"/>
                </a:cubicBezTo>
                <a:cubicBezTo>
                  <a:pt x="595" y="540"/>
                  <a:pt x="595" y="541"/>
                  <a:pt x="596" y="541"/>
                </a:cubicBezTo>
                <a:cubicBezTo>
                  <a:pt x="596" y="541"/>
                  <a:pt x="596" y="541"/>
                  <a:pt x="596" y="542"/>
                </a:cubicBezTo>
                <a:cubicBezTo>
                  <a:pt x="596" y="542"/>
                  <a:pt x="596" y="542"/>
                  <a:pt x="596" y="542"/>
                </a:cubicBezTo>
                <a:cubicBezTo>
                  <a:pt x="597" y="543"/>
                  <a:pt x="597" y="542"/>
                  <a:pt x="597" y="542"/>
                </a:cubicBezTo>
                <a:cubicBezTo>
                  <a:pt x="598" y="543"/>
                  <a:pt x="599" y="543"/>
                  <a:pt x="600" y="543"/>
                </a:cubicBezTo>
                <a:cubicBezTo>
                  <a:pt x="600" y="544"/>
                  <a:pt x="601" y="544"/>
                  <a:pt x="600" y="545"/>
                </a:cubicBezTo>
                <a:cubicBezTo>
                  <a:pt x="601" y="545"/>
                  <a:pt x="601" y="544"/>
                  <a:pt x="602" y="544"/>
                </a:cubicBezTo>
                <a:cubicBezTo>
                  <a:pt x="602" y="545"/>
                  <a:pt x="604" y="546"/>
                  <a:pt x="605" y="547"/>
                </a:cubicBezTo>
                <a:cubicBezTo>
                  <a:pt x="605" y="546"/>
                  <a:pt x="605" y="546"/>
                  <a:pt x="605" y="546"/>
                </a:cubicBezTo>
                <a:cubicBezTo>
                  <a:pt x="605" y="546"/>
                  <a:pt x="606" y="546"/>
                  <a:pt x="606" y="546"/>
                </a:cubicBezTo>
                <a:cubicBezTo>
                  <a:pt x="606" y="547"/>
                  <a:pt x="607" y="547"/>
                  <a:pt x="607" y="547"/>
                </a:cubicBezTo>
                <a:cubicBezTo>
                  <a:pt x="607" y="547"/>
                  <a:pt x="608" y="548"/>
                  <a:pt x="608" y="548"/>
                </a:cubicBezTo>
                <a:cubicBezTo>
                  <a:pt x="609" y="548"/>
                  <a:pt x="609" y="548"/>
                  <a:pt x="610" y="548"/>
                </a:cubicBezTo>
                <a:cubicBezTo>
                  <a:pt x="611" y="549"/>
                  <a:pt x="612" y="550"/>
                  <a:pt x="614" y="551"/>
                </a:cubicBezTo>
                <a:cubicBezTo>
                  <a:pt x="614" y="551"/>
                  <a:pt x="615" y="552"/>
                  <a:pt x="616" y="552"/>
                </a:cubicBezTo>
                <a:cubicBezTo>
                  <a:pt x="616" y="552"/>
                  <a:pt x="617" y="552"/>
                  <a:pt x="617" y="551"/>
                </a:cubicBezTo>
                <a:cubicBezTo>
                  <a:pt x="618" y="552"/>
                  <a:pt x="617" y="550"/>
                  <a:pt x="618" y="550"/>
                </a:cubicBezTo>
                <a:cubicBezTo>
                  <a:pt x="618" y="550"/>
                  <a:pt x="618" y="551"/>
                  <a:pt x="618" y="552"/>
                </a:cubicBezTo>
                <a:cubicBezTo>
                  <a:pt x="618" y="552"/>
                  <a:pt x="619" y="552"/>
                  <a:pt x="619" y="552"/>
                </a:cubicBezTo>
                <a:cubicBezTo>
                  <a:pt x="619" y="553"/>
                  <a:pt x="619" y="553"/>
                  <a:pt x="620" y="553"/>
                </a:cubicBezTo>
                <a:cubicBezTo>
                  <a:pt x="620" y="554"/>
                  <a:pt x="620" y="553"/>
                  <a:pt x="621" y="553"/>
                </a:cubicBezTo>
                <a:cubicBezTo>
                  <a:pt x="621" y="553"/>
                  <a:pt x="621" y="553"/>
                  <a:pt x="622" y="553"/>
                </a:cubicBezTo>
                <a:cubicBezTo>
                  <a:pt x="622" y="553"/>
                  <a:pt x="622" y="553"/>
                  <a:pt x="622" y="553"/>
                </a:cubicBezTo>
                <a:cubicBezTo>
                  <a:pt x="623" y="553"/>
                  <a:pt x="623" y="552"/>
                  <a:pt x="623" y="552"/>
                </a:cubicBezTo>
                <a:cubicBezTo>
                  <a:pt x="623" y="554"/>
                  <a:pt x="624" y="554"/>
                  <a:pt x="624" y="555"/>
                </a:cubicBezTo>
                <a:cubicBezTo>
                  <a:pt x="626" y="555"/>
                  <a:pt x="628" y="556"/>
                  <a:pt x="630" y="556"/>
                </a:cubicBezTo>
                <a:cubicBezTo>
                  <a:pt x="630" y="556"/>
                  <a:pt x="631" y="557"/>
                  <a:pt x="631" y="557"/>
                </a:cubicBezTo>
                <a:cubicBezTo>
                  <a:pt x="633" y="557"/>
                  <a:pt x="635" y="558"/>
                  <a:pt x="635" y="558"/>
                </a:cubicBezTo>
                <a:cubicBezTo>
                  <a:pt x="635" y="558"/>
                  <a:pt x="636" y="558"/>
                  <a:pt x="636" y="559"/>
                </a:cubicBezTo>
                <a:cubicBezTo>
                  <a:pt x="635" y="559"/>
                  <a:pt x="635" y="560"/>
                  <a:pt x="634" y="560"/>
                </a:cubicBezTo>
                <a:cubicBezTo>
                  <a:pt x="634" y="559"/>
                  <a:pt x="634" y="558"/>
                  <a:pt x="634" y="559"/>
                </a:cubicBezTo>
                <a:cubicBezTo>
                  <a:pt x="633" y="560"/>
                  <a:pt x="632" y="559"/>
                  <a:pt x="632" y="559"/>
                </a:cubicBezTo>
                <a:cubicBezTo>
                  <a:pt x="631" y="559"/>
                  <a:pt x="631" y="559"/>
                  <a:pt x="631" y="559"/>
                </a:cubicBezTo>
                <a:cubicBezTo>
                  <a:pt x="631" y="559"/>
                  <a:pt x="630" y="559"/>
                  <a:pt x="630" y="559"/>
                </a:cubicBezTo>
                <a:cubicBezTo>
                  <a:pt x="630" y="558"/>
                  <a:pt x="630" y="559"/>
                  <a:pt x="629" y="558"/>
                </a:cubicBezTo>
                <a:cubicBezTo>
                  <a:pt x="629" y="558"/>
                  <a:pt x="629" y="558"/>
                  <a:pt x="629" y="558"/>
                </a:cubicBezTo>
                <a:cubicBezTo>
                  <a:pt x="629" y="558"/>
                  <a:pt x="628" y="559"/>
                  <a:pt x="628" y="558"/>
                </a:cubicBezTo>
                <a:cubicBezTo>
                  <a:pt x="628" y="558"/>
                  <a:pt x="627" y="557"/>
                  <a:pt x="627" y="557"/>
                </a:cubicBezTo>
                <a:cubicBezTo>
                  <a:pt x="625" y="556"/>
                  <a:pt x="624" y="555"/>
                  <a:pt x="623" y="554"/>
                </a:cubicBezTo>
                <a:cubicBezTo>
                  <a:pt x="622" y="555"/>
                  <a:pt x="622" y="556"/>
                  <a:pt x="622" y="556"/>
                </a:cubicBezTo>
                <a:cubicBezTo>
                  <a:pt x="622" y="555"/>
                  <a:pt x="621" y="555"/>
                  <a:pt x="620" y="554"/>
                </a:cubicBezTo>
                <a:cubicBezTo>
                  <a:pt x="617" y="554"/>
                  <a:pt x="615" y="553"/>
                  <a:pt x="613" y="552"/>
                </a:cubicBezTo>
                <a:cubicBezTo>
                  <a:pt x="612" y="551"/>
                  <a:pt x="612" y="550"/>
                  <a:pt x="611" y="550"/>
                </a:cubicBezTo>
                <a:cubicBezTo>
                  <a:pt x="610" y="550"/>
                  <a:pt x="611" y="551"/>
                  <a:pt x="610" y="551"/>
                </a:cubicBezTo>
                <a:cubicBezTo>
                  <a:pt x="610" y="550"/>
                  <a:pt x="608" y="550"/>
                  <a:pt x="608" y="549"/>
                </a:cubicBezTo>
                <a:cubicBezTo>
                  <a:pt x="607" y="549"/>
                  <a:pt x="606" y="547"/>
                  <a:pt x="605" y="547"/>
                </a:cubicBezTo>
                <a:cubicBezTo>
                  <a:pt x="604" y="547"/>
                  <a:pt x="604" y="548"/>
                  <a:pt x="603" y="547"/>
                </a:cubicBezTo>
                <a:cubicBezTo>
                  <a:pt x="603" y="547"/>
                  <a:pt x="602" y="547"/>
                  <a:pt x="602" y="546"/>
                </a:cubicBezTo>
                <a:cubicBezTo>
                  <a:pt x="602" y="546"/>
                  <a:pt x="601" y="546"/>
                  <a:pt x="601" y="546"/>
                </a:cubicBezTo>
                <a:cubicBezTo>
                  <a:pt x="601" y="546"/>
                  <a:pt x="601" y="546"/>
                  <a:pt x="601" y="546"/>
                </a:cubicBezTo>
                <a:cubicBezTo>
                  <a:pt x="600" y="545"/>
                  <a:pt x="600" y="545"/>
                  <a:pt x="599" y="545"/>
                </a:cubicBezTo>
                <a:cubicBezTo>
                  <a:pt x="599" y="545"/>
                  <a:pt x="599" y="544"/>
                  <a:pt x="599" y="544"/>
                </a:cubicBezTo>
                <a:cubicBezTo>
                  <a:pt x="598" y="544"/>
                  <a:pt x="598" y="544"/>
                  <a:pt x="598" y="544"/>
                </a:cubicBezTo>
                <a:cubicBezTo>
                  <a:pt x="598" y="545"/>
                  <a:pt x="598" y="546"/>
                  <a:pt x="600" y="546"/>
                </a:cubicBezTo>
                <a:cubicBezTo>
                  <a:pt x="600" y="547"/>
                  <a:pt x="601" y="547"/>
                  <a:pt x="600" y="547"/>
                </a:cubicBezTo>
                <a:cubicBezTo>
                  <a:pt x="602" y="547"/>
                  <a:pt x="602" y="547"/>
                  <a:pt x="602" y="547"/>
                </a:cubicBezTo>
                <a:cubicBezTo>
                  <a:pt x="602" y="548"/>
                  <a:pt x="603" y="549"/>
                  <a:pt x="604" y="549"/>
                </a:cubicBezTo>
                <a:cubicBezTo>
                  <a:pt x="604" y="549"/>
                  <a:pt x="604" y="549"/>
                  <a:pt x="604" y="549"/>
                </a:cubicBezTo>
                <a:cubicBezTo>
                  <a:pt x="604" y="549"/>
                  <a:pt x="605" y="550"/>
                  <a:pt x="605" y="550"/>
                </a:cubicBezTo>
                <a:cubicBezTo>
                  <a:pt x="606" y="550"/>
                  <a:pt x="606" y="551"/>
                  <a:pt x="607" y="551"/>
                </a:cubicBezTo>
                <a:cubicBezTo>
                  <a:pt x="607" y="551"/>
                  <a:pt x="607" y="551"/>
                  <a:pt x="607" y="551"/>
                </a:cubicBezTo>
                <a:cubicBezTo>
                  <a:pt x="608" y="551"/>
                  <a:pt x="607" y="551"/>
                  <a:pt x="608" y="551"/>
                </a:cubicBezTo>
                <a:cubicBezTo>
                  <a:pt x="609" y="552"/>
                  <a:pt x="610" y="552"/>
                  <a:pt x="612" y="552"/>
                </a:cubicBezTo>
                <a:cubicBezTo>
                  <a:pt x="612" y="553"/>
                  <a:pt x="614" y="553"/>
                  <a:pt x="616" y="554"/>
                </a:cubicBezTo>
                <a:cubicBezTo>
                  <a:pt x="616" y="554"/>
                  <a:pt x="616" y="554"/>
                  <a:pt x="616" y="554"/>
                </a:cubicBezTo>
                <a:cubicBezTo>
                  <a:pt x="617" y="554"/>
                  <a:pt x="616" y="554"/>
                  <a:pt x="617" y="554"/>
                </a:cubicBezTo>
                <a:cubicBezTo>
                  <a:pt x="617" y="555"/>
                  <a:pt x="619" y="555"/>
                  <a:pt x="620" y="555"/>
                </a:cubicBezTo>
                <a:cubicBezTo>
                  <a:pt x="620" y="555"/>
                  <a:pt x="620" y="555"/>
                  <a:pt x="620" y="555"/>
                </a:cubicBezTo>
                <a:cubicBezTo>
                  <a:pt x="620" y="555"/>
                  <a:pt x="621" y="556"/>
                  <a:pt x="621" y="556"/>
                </a:cubicBezTo>
                <a:cubicBezTo>
                  <a:pt x="621" y="556"/>
                  <a:pt x="621" y="556"/>
                  <a:pt x="622" y="556"/>
                </a:cubicBezTo>
                <a:cubicBezTo>
                  <a:pt x="622" y="557"/>
                  <a:pt x="623" y="557"/>
                  <a:pt x="624" y="558"/>
                </a:cubicBezTo>
                <a:cubicBezTo>
                  <a:pt x="624" y="557"/>
                  <a:pt x="624" y="557"/>
                  <a:pt x="624" y="556"/>
                </a:cubicBezTo>
                <a:cubicBezTo>
                  <a:pt x="625" y="557"/>
                  <a:pt x="625" y="558"/>
                  <a:pt x="625" y="558"/>
                </a:cubicBezTo>
                <a:cubicBezTo>
                  <a:pt x="626" y="559"/>
                  <a:pt x="627" y="560"/>
                  <a:pt x="628" y="560"/>
                </a:cubicBezTo>
                <a:cubicBezTo>
                  <a:pt x="628" y="560"/>
                  <a:pt x="628" y="559"/>
                  <a:pt x="629" y="559"/>
                </a:cubicBezTo>
                <a:cubicBezTo>
                  <a:pt x="630" y="560"/>
                  <a:pt x="631" y="560"/>
                  <a:pt x="632" y="560"/>
                </a:cubicBezTo>
                <a:cubicBezTo>
                  <a:pt x="633" y="561"/>
                  <a:pt x="635" y="561"/>
                  <a:pt x="636" y="561"/>
                </a:cubicBezTo>
                <a:cubicBezTo>
                  <a:pt x="638" y="562"/>
                  <a:pt x="640" y="562"/>
                  <a:pt x="643" y="562"/>
                </a:cubicBezTo>
                <a:cubicBezTo>
                  <a:pt x="644" y="563"/>
                  <a:pt x="644" y="563"/>
                  <a:pt x="644" y="563"/>
                </a:cubicBezTo>
                <a:cubicBezTo>
                  <a:pt x="646" y="562"/>
                  <a:pt x="646" y="563"/>
                  <a:pt x="647" y="563"/>
                </a:cubicBezTo>
                <a:cubicBezTo>
                  <a:pt x="648" y="563"/>
                  <a:pt x="650" y="564"/>
                  <a:pt x="651" y="564"/>
                </a:cubicBezTo>
                <a:cubicBezTo>
                  <a:pt x="651" y="564"/>
                  <a:pt x="651" y="563"/>
                  <a:pt x="652" y="563"/>
                </a:cubicBezTo>
                <a:cubicBezTo>
                  <a:pt x="652" y="563"/>
                  <a:pt x="654" y="564"/>
                  <a:pt x="654" y="564"/>
                </a:cubicBezTo>
                <a:cubicBezTo>
                  <a:pt x="655" y="564"/>
                  <a:pt x="655" y="564"/>
                  <a:pt x="655" y="564"/>
                </a:cubicBezTo>
                <a:cubicBezTo>
                  <a:pt x="656" y="564"/>
                  <a:pt x="656" y="564"/>
                  <a:pt x="656" y="564"/>
                </a:cubicBezTo>
                <a:cubicBezTo>
                  <a:pt x="657" y="564"/>
                  <a:pt x="658" y="565"/>
                  <a:pt x="658" y="565"/>
                </a:cubicBezTo>
                <a:cubicBezTo>
                  <a:pt x="659" y="565"/>
                  <a:pt x="659" y="565"/>
                  <a:pt x="659" y="565"/>
                </a:cubicBezTo>
                <a:cubicBezTo>
                  <a:pt x="659" y="565"/>
                  <a:pt x="659" y="565"/>
                  <a:pt x="660" y="565"/>
                </a:cubicBezTo>
                <a:cubicBezTo>
                  <a:pt x="660" y="565"/>
                  <a:pt x="660" y="564"/>
                  <a:pt x="660" y="563"/>
                </a:cubicBezTo>
                <a:cubicBezTo>
                  <a:pt x="660" y="563"/>
                  <a:pt x="661" y="565"/>
                  <a:pt x="661" y="565"/>
                </a:cubicBezTo>
                <a:cubicBezTo>
                  <a:pt x="661" y="565"/>
                  <a:pt x="662" y="565"/>
                  <a:pt x="662" y="565"/>
                </a:cubicBezTo>
                <a:cubicBezTo>
                  <a:pt x="662" y="565"/>
                  <a:pt x="663" y="565"/>
                  <a:pt x="663" y="565"/>
                </a:cubicBezTo>
                <a:cubicBezTo>
                  <a:pt x="664" y="565"/>
                  <a:pt x="665" y="566"/>
                  <a:pt x="665" y="566"/>
                </a:cubicBezTo>
                <a:cubicBezTo>
                  <a:pt x="666" y="566"/>
                  <a:pt x="666" y="565"/>
                  <a:pt x="667" y="565"/>
                </a:cubicBezTo>
                <a:cubicBezTo>
                  <a:pt x="668" y="565"/>
                  <a:pt x="670" y="566"/>
                  <a:pt x="671" y="566"/>
                </a:cubicBezTo>
                <a:cubicBezTo>
                  <a:pt x="671" y="566"/>
                  <a:pt x="671" y="565"/>
                  <a:pt x="671" y="565"/>
                </a:cubicBezTo>
                <a:cubicBezTo>
                  <a:pt x="672" y="565"/>
                  <a:pt x="673" y="566"/>
                  <a:pt x="673" y="566"/>
                </a:cubicBezTo>
                <a:cubicBezTo>
                  <a:pt x="673" y="566"/>
                  <a:pt x="673" y="565"/>
                  <a:pt x="673" y="565"/>
                </a:cubicBezTo>
                <a:cubicBezTo>
                  <a:pt x="673" y="565"/>
                  <a:pt x="674" y="566"/>
                  <a:pt x="675" y="566"/>
                </a:cubicBezTo>
                <a:cubicBezTo>
                  <a:pt x="675" y="566"/>
                  <a:pt x="675" y="566"/>
                  <a:pt x="676" y="566"/>
                </a:cubicBezTo>
                <a:cubicBezTo>
                  <a:pt x="676" y="566"/>
                  <a:pt x="676" y="565"/>
                  <a:pt x="677" y="565"/>
                </a:cubicBezTo>
                <a:cubicBezTo>
                  <a:pt x="677" y="565"/>
                  <a:pt x="677" y="565"/>
                  <a:pt x="677" y="564"/>
                </a:cubicBezTo>
                <a:cubicBezTo>
                  <a:pt x="677" y="564"/>
                  <a:pt x="677" y="565"/>
                  <a:pt x="677" y="565"/>
                </a:cubicBezTo>
                <a:cubicBezTo>
                  <a:pt x="678" y="564"/>
                  <a:pt x="678" y="565"/>
                  <a:pt x="679" y="565"/>
                </a:cubicBezTo>
                <a:cubicBezTo>
                  <a:pt x="680" y="565"/>
                  <a:pt x="682" y="565"/>
                  <a:pt x="683" y="565"/>
                </a:cubicBezTo>
                <a:cubicBezTo>
                  <a:pt x="683" y="565"/>
                  <a:pt x="683" y="565"/>
                  <a:pt x="684" y="565"/>
                </a:cubicBezTo>
                <a:cubicBezTo>
                  <a:pt x="684" y="565"/>
                  <a:pt x="684" y="565"/>
                  <a:pt x="685" y="564"/>
                </a:cubicBezTo>
                <a:cubicBezTo>
                  <a:pt x="685" y="564"/>
                  <a:pt x="687" y="564"/>
                  <a:pt x="687" y="564"/>
                </a:cubicBezTo>
                <a:cubicBezTo>
                  <a:pt x="688" y="564"/>
                  <a:pt x="689" y="564"/>
                  <a:pt x="689" y="564"/>
                </a:cubicBezTo>
                <a:cubicBezTo>
                  <a:pt x="689" y="564"/>
                  <a:pt x="690" y="564"/>
                  <a:pt x="690" y="564"/>
                </a:cubicBezTo>
                <a:cubicBezTo>
                  <a:pt x="690" y="564"/>
                  <a:pt x="690" y="564"/>
                  <a:pt x="691" y="564"/>
                </a:cubicBezTo>
                <a:cubicBezTo>
                  <a:pt x="692" y="563"/>
                  <a:pt x="693" y="563"/>
                  <a:pt x="693" y="563"/>
                </a:cubicBezTo>
                <a:cubicBezTo>
                  <a:pt x="694" y="563"/>
                  <a:pt x="694" y="563"/>
                  <a:pt x="694" y="562"/>
                </a:cubicBezTo>
                <a:cubicBezTo>
                  <a:pt x="695" y="562"/>
                  <a:pt x="696" y="563"/>
                  <a:pt x="696" y="563"/>
                </a:cubicBezTo>
                <a:cubicBezTo>
                  <a:pt x="697" y="563"/>
                  <a:pt x="697" y="563"/>
                  <a:pt x="697" y="562"/>
                </a:cubicBezTo>
                <a:cubicBezTo>
                  <a:pt x="697" y="562"/>
                  <a:pt x="698" y="562"/>
                  <a:pt x="698" y="562"/>
                </a:cubicBezTo>
                <a:cubicBezTo>
                  <a:pt x="698" y="562"/>
                  <a:pt x="699" y="562"/>
                  <a:pt x="699" y="562"/>
                </a:cubicBezTo>
                <a:cubicBezTo>
                  <a:pt x="699" y="561"/>
                  <a:pt x="700" y="561"/>
                  <a:pt x="700" y="561"/>
                </a:cubicBezTo>
                <a:cubicBezTo>
                  <a:pt x="701" y="561"/>
                  <a:pt x="702" y="562"/>
                  <a:pt x="702" y="561"/>
                </a:cubicBezTo>
                <a:cubicBezTo>
                  <a:pt x="702" y="561"/>
                  <a:pt x="703" y="560"/>
                  <a:pt x="703" y="559"/>
                </a:cubicBezTo>
                <a:cubicBezTo>
                  <a:pt x="703" y="559"/>
                  <a:pt x="704" y="560"/>
                  <a:pt x="704" y="560"/>
                </a:cubicBezTo>
                <a:cubicBezTo>
                  <a:pt x="704" y="560"/>
                  <a:pt x="705" y="560"/>
                  <a:pt x="705" y="560"/>
                </a:cubicBezTo>
                <a:cubicBezTo>
                  <a:pt x="705" y="560"/>
                  <a:pt x="706" y="560"/>
                  <a:pt x="706" y="559"/>
                </a:cubicBezTo>
                <a:cubicBezTo>
                  <a:pt x="707" y="559"/>
                  <a:pt x="707" y="559"/>
                  <a:pt x="708" y="559"/>
                </a:cubicBezTo>
                <a:cubicBezTo>
                  <a:pt x="708" y="559"/>
                  <a:pt x="732" y="550"/>
                  <a:pt x="735" y="544"/>
                </a:cubicBezTo>
                <a:cubicBezTo>
                  <a:pt x="735" y="543"/>
                  <a:pt x="736" y="543"/>
                  <a:pt x="736" y="543"/>
                </a:cubicBezTo>
                <a:cubicBezTo>
                  <a:pt x="742" y="541"/>
                  <a:pt x="750" y="531"/>
                  <a:pt x="750" y="531"/>
                </a:cubicBezTo>
                <a:cubicBezTo>
                  <a:pt x="750" y="530"/>
                  <a:pt x="751" y="530"/>
                  <a:pt x="751" y="530"/>
                </a:cubicBezTo>
                <a:cubicBezTo>
                  <a:pt x="751" y="529"/>
                  <a:pt x="751" y="529"/>
                  <a:pt x="751" y="529"/>
                </a:cubicBezTo>
                <a:cubicBezTo>
                  <a:pt x="751" y="529"/>
                  <a:pt x="751" y="529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8"/>
                  <a:pt x="752" y="528"/>
                  <a:pt x="752" y="528"/>
                </a:cubicBezTo>
                <a:cubicBezTo>
                  <a:pt x="752" y="529"/>
                  <a:pt x="751" y="529"/>
                  <a:pt x="752" y="530"/>
                </a:cubicBezTo>
                <a:cubicBezTo>
                  <a:pt x="752" y="530"/>
                  <a:pt x="752" y="530"/>
                  <a:pt x="752" y="530"/>
                </a:cubicBezTo>
                <a:cubicBezTo>
                  <a:pt x="753" y="529"/>
                  <a:pt x="753" y="529"/>
                  <a:pt x="754" y="528"/>
                </a:cubicBezTo>
                <a:cubicBezTo>
                  <a:pt x="754" y="527"/>
                  <a:pt x="754" y="527"/>
                  <a:pt x="755" y="527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5" y="526"/>
                  <a:pt x="755" y="526"/>
                  <a:pt x="755" y="526"/>
                </a:cubicBezTo>
                <a:cubicBezTo>
                  <a:pt x="754" y="526"/>
                  <a:pt x="753" y="526"/>
                  <a:pt x="753" y="526"/>
                </a:cubicBezTo>
                <a:cubicBezTo>
                  <a:pt x="754" y="525"/>
                  <a:pt x="755" y="524"/>
                  <a:pt x="755" y="523"/>
                </a:cubicBezTo>
                <a:cubicBezTo>
                  <a:pt x="756" y="522"/>
                  <a:pt x="757" y="522"/>
                  <a:pt x="758" y="521"/>
                </a:cubicBezTo>
                <a:cubicBezTo>
                  <a:pt x="757" y="521"/>
                  <a:pt x="757" y="521"/>
                  <a:pt x="757" y="520"/>
                </a:cubicBezTo>
                <a:cubicBezTo>
                  <a:pt x="757" y="520"/>
                  <a:pt x="757" y="518"/>
                  <a:pt x="758" y="518"/>
                </a:cubicBezTo>
                <a:cubicBezTo>
                  <a:pt x="758" y="518"/>
                  <a:pt x="758" y="518"/>
                  <a:pt x="758" y="517"/>
                </a:cubicBezTo>
                <a:cubicBezTo>
                  <a:pt x="758" y="517"/>
                  <a:pt x="758" y="517"/>
                  <a:pt x="758" y="517"/>
                </a:cubicBezTo>
                <a:cubicBezTo>
                  <a:pt x="758" y="517"/>
                  <a:pt x="759" y="516"/>
                  <a:pt x="759" y="516"/>
                </a:cubicBezTo>
                <a:cubicBezTo>
                  <a:pt x="759" y="516"/>
                  <a:pt x="759" y="516"/>
                  <a:pt x="759" y="516"/>
                </a:cubicBezTo>
                <a:cubicBezTo>
                  <a:pt x="759" y="516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4"/>
                  <a:pt x="760" y="514"/>
                  <a:pt x="760" y="514"/>
                </a:cubicBezTo>
                <a:cubicBezTo>
                  <a:pt x="760" y="514"/>
                  <a:pt x="759" y="513"/>
                  <a:pt x="760" y="512"/>
                </a:cubicBezTo>
                <a:cubicBezTo>
                  <a:pt x="760" y="512"/>
                  <a:pt x="760" y="512"/>
                  <a:pt x="760" y="511"/>
                </a:cubicBezTo>
                <a:cubicBezTo>
                  <a:pt x="760" y="511"/>
                  <a:pt x="761" y="511"/>
                  <a:pt x="761" y="510"/>
                </a:cubicBezTo>
                <a:cubicBezTo>
                  <a:pt x="761" y="510"/>
                  <a:pt x="761" y="509"/>
                  <a:pt x="761" y="509"/>
                </a:cubicBezTo>
                <a:cubicBezTo>
                  <a:pt x="762" y="508"/>
                  <a:pt x="761" y="507"/>
                  <a:pt x="762" y="506"/>
                </a:cubicBezTo>
                <a:cubicBezTo>
                  <a:pt x="762" y="505"/>
                  <a:pt x="762" y="505"/>
                  <a:pt x="762" y="505"/>
                </a:cubicBezTo>
                <a:cubicBezTo>
                  <a:pt x="762" y="505"/>
                  <a:pt x="762" y="504"/>
                  <a:pt x="762" y="504"/>
                </a:cubicBezTo>
                <a:cubicBezTo>
                  <a:pt x="763" y="503"/>
                  <a:pt x="761" y="503"/>
                  <a:pt x="762" y="502"/>
                </a:cubicBezTo>
                <a:cubicBezTo>
                  <a:pt x="762" y="501"/>
                  <a:pt x="762" y="501"/>
                  <a:pt x="761" y="500"/>
                </a:cubicBezTo>
                <a:cubicBezTo>
                  <a:pt x="763" y="500"/>
                  <a:pt x="763" y="498"/>
                  <a:pt x="763" y="496"/>
                </a:cubicBezTo>
                <a:cubicBezTo>
                  <a:pt x="763" y="496"/>
                  <a:pt x="764" y="496"/>
                  <a:pt x="764" y="495"/>
                </a:cubicBezTo>
                <a:cubicBezTo>
                  <a:pt x="764" y="495"/>
                  <a:pt x="765" y="495"/>
                  <a:pt x="765" y="495"/>
                </a:cubicBezTo>
                <a:cubicBezTo>
                  <a:pt x="764" y="496"/>
                  <a:pt x="764" y="496"/>
                  <a:pt x="764" y="497"/>
                </a:cubicBezTo>
                <a:cubicBezTo>
                  <a:pt x="764" y="498"/>
                  <a:pt x="763" y="499"/>
                  <a:pt x="764" y="500"/>
                </a:cubicBezTo>
                <a:cubicBezTo>
                  <a:pt x="763" y="498"/>
                  <a:pt x="765" y="498"/>
                  <a:pt x="764" y="497"/>
                </a:cubicBezTo>
                <a:cubicBezTo>
                  <a:pt x="765" y="496"/>
                  <a:pt x="764" y="495"/>
                  <a:pt x="765" y="494"/>
                </a:cubicBezTo>
                <a:cubicBezTo>
                  <a:pt x="765" y="494"/>
                  <a:pt x="765" y="494"/>
                  <a:pt x="765" y="493"/>
                </a:cubicBezTo>
                <a:cubicBezTo>
                  <a:pt x="765" y="493"/>
                  <a:pt x="764" y="493"/>
                  <a:pt x="764" y="493"/>
                </a:cubicBezTo>
                <a:cubicBezTo>
                  <a:pt x="764" y="492"/>
                  <a:pt x="764" y="492"/>
                  <a:pt x="764" y="492"/>
                </a:cubicBezTo>
                <a:cubicBezTo>
                  <a:pt x="764" y="491"/>
                  <a:pt x="764" y="491"/>
                  <a:pt x="764" y="491"/>
                </a:cubicBezTo>
                <a:cubicBezTo>
                  <a:pt x="765" y="489"/>
                  <a:pt x="765" y="488"/>
                  <a:pt x="766" y="487"/>
                </a:cubicBezTo>
                <a:cubicBezTo>
                  <a:pt x="766" y="486"/>
                  <a:pt x="767" y="486"/>
                  <a:pt x="768" y="485"/>
                </a:cubicBezTo>
                <a:cubicBezTo>
                  <a:pt x="768" y="485"/>
                  <a:pt x="767" y="484"/>
                  <a:pt x="767" y="484"/>
                </a:cubicBezTo>
                <a:cubicBezTo>
                  <a:pt x="768" y="483"/>
                  <a:pt x="768" y="483"/>
                  <a:pt x="769" y="482"/>
                </a:cubicBezTo>
                <a:cubicBezTo>
                  <a:pt x="769" y="481"/>
                  <a:pt x="770" y="479"/>
                  <a:pt x="771" y="477"/>
                </a:cubicBezTo>
                <a:cubicBezTo>
                  <a:pt x="771" y="477"/>
                  <a:pt x="771" y="477"/>
                  <a:pt x="771" y="476"/>
                </a:cubicBezTo>
                <a:cubicBezTo>
                  <a:pt x="772" y="475"/>
                  <a:pt x="772" y="473"/>
                  <a:pt x="773" y="472"/>
                </a:cubicBezTo>
                <a:cubicBezTo>
                  <a:pt x="773" y="472"/>
                  <a:pt x="774" y="472"/>
                  <a:pt x="774" y="471"/>
                </a:cubicBezTo>
                <a:cubicBezTo>
                  <a:pt x="774" y="470"/>
                  <a:pt x="774" y="470"/>
                  <a:pt x="774" y="469"/>
                </a:cubicBezTo>
                <a:cubicBezTo>
                  <a:pt x="775" y="466"/>
                  <a:pt x="777" y="462"/>
                  <a:pt x="778" y="459"/>
                </a:cubicBezTo>
                <a:cubicBezTo>
                  <a:pt x="778" y="459"/>
                  <a:pt x="778" y="459"/>
                  <a:pt x="778" y="458"/>
                </a:cubicBezTo>
                <a:cubicBezTo>
                  <a:pt x="779" y="456"/>
                  <a:pt x="780" y="455"/>
                  <a:pt x="780" y="454"/>
                </a:cubicBezTo>
                <a:cubicBezTo>
                  <a:pt x="781" y="453"/>
                  <a:pt x="781" y="452"/>
                  <a:pt x="781" y="451"/>
                </a:cubicBezTo>
                <a:cubicBezTo>
                  <a:pt x="781" y="450"/>
                  <a:pt x="781" y="450"/>
                  <a:pt x="781" y="449"/>
                </a:cubicBezTo>
                <a:cubicBezTo>
                  <a:pt x="781" y="449"/>
                  <a:pt x="781" y="449"/>
                  <a:pt x="781" y="449"/>
                </a:cubicBezTo>
                <a:cubicBezTo>
                  <a:pt x="781" y="448"/>
                  <a:pt x="781" y="447"/>
                  <a:pt x="781" y="446"/>
                </a:cubicBezTo>
                <a:cubicBezTo>
                  <a:pt x="782" y="445"/>
                  <a:pt x="782" y="445"/>
                  <a:pt x="782" y="445"/>
                </a:cubicBezTo>
                <a:cubicBezTo>
                  <a:pt x="782" y="444"/>
                  <a:pt x="783" y="443"/>
                  <a:pt x="782" y="443"/>
                </a:cubicBezTo>
                <a:cubicBezTo>
                  <a:pt x="781" y="445"/>
                  <a:pt x="781" y="445"/>
                  <a:pt x="781" y="445"/>
                </a:cubicBezTo>
                <a:cubicBezTo>
                  <a:pt x="781" y="446"/>
                  <a:pt x="781" y="447"/>
                  <a:pt x="780" y="448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780" y="450"/>
                  <a:pt x="780" y="452"/>
                  <a:pt x="779" y="452"/>
                </a:cubicBezTo>
                <a:cubicBezTo>
                  <a:pt x="779" y="452"/>
                  <a:pt x="779" y="452"/>
                  <a:pt x="779" y="451"/>
                </a:cubicBezTo>
                <a:cubicBezTo>
                  <a:pt x="779" y="451"/>
                  <a:pt x="779" y="451"/>
                  <a:pt x="779" y="451"/>
                </a:cubicBezTo>
                <a:cubicBezTo>
                  <a:pt x="779" y="449"/>
                  <a:pt x="780" y="449"/>
                  <a:pt x="780" y="447"/>
                </a:cubicBezTo>
                <a:cubicBezTo>
                  <a:pt x="780" y="447"/>
                  <a:pt x="780" y="447"/>
                  <a:pt x="780" y="446"/>
                </a:cubicBezTo>
                <a:cubicBezTo>
                  <a:pt x="780" y="445"/>
                  <a:pt x="781" y="444"/>
                  <a:pt x="782" y="442"/>
                </a:cubicBezTo>
                <a:cubicBezTo>
                  <a:pt x="782" y="443"/>
                  <a:pt x="783" y="443"/>
                  <a:pt x="783" y="442"/>
                </a:cubicBezTo>
                <a:cubicBezTo>
                  <a:pt x="783" y="440"/>
                  <a:pt x="784" y="437"/>
                  <a:pt x="784" y="435"/>
                </a:cubicBezTo>
                <a:cubicBezTo>
                  <a:pt x="784" y="434"/>
                  <a:pt x="784" y="433"/>
                  <a:pt x="784" y="432"/>
                </a:cubicBezTo>
                <a:cubicBezTo>
                  <a:pt x="785" y="432"/>
                  <a:pt x="784" y="431"/>
                  <a:pt x="784" y="430"/>
                </a:cubicBezTo>
                <a:cubicBezTo>
                  <a:pt x="785" y="430"/>
                  <a:pt x="784" y="430"/>
                  <a:pt x="784" y="430"/>
                </a:cubicBezTo>
                <a:cubicBezTo>
                  <a:pt x="784" y="429"/>
                  <a:pt x="785" y="429"/>
                  <a:pt x="785" y="428"/>
                </a:cubicBezTo>
                <a:cubicBezTo>
                  <a:pt x="785" y="427"/>
                  <a:pt x="785" y="426"/>
                  <a:pt x="785" y="426"/>
                </a:cubicBezTo>
                <a:cubicBezTo>
                  <a:pt x="785" y="426"/>
                  <a:pt x="784" y="426"/>
                  <a:pt x="784" y="426"/>
                </a:cubicBezTo>
                <a:cubicBezTo>
                  <a:pt x="785" y="424"/>
                  <a:pt x="785" y="424"/>
                  <a:pt x="785" y="424"/>
                </a:cubicBezTo>
                <a:cubicBezTo>
                  <a:pt x="785" y="423"/>
                  <a:pt x="784" y="423"/>
                  <a:pt x="785" y="422"/>
                </a:cubicBezTo>
                <a:close/>
                <a:moveTo>
                  <a:pt x="772" y="331"/>
                </a:moveTo>
                <a:cubicBezTo>
                  <a:pt x="771" y="331"/>
                  <a:pt x="772" y="330"/>
                  <a:pt x="771" y="329"/>
                </a:cubicBezTo>
                <a:cubicBezTo>
                  <a:pt x="772" y="328"/>
                  <a:pt x="773" y="330"/>
                  <a:pt x="772" y="331"/>
                </a:cubicBezTo>
                <a:close/>
                <a:moveTo>
                  <a:pt x="601" y="472"/>
                </a:moveTo>
                <a:cubicBezTo>
                  <a:pt x="601" y="471"/>
                  <a:pt x="602" y="472"/>
                  <a:pt x="602" y="471"/>
                </a:cubicBezTo>
                <a:cubicBezTo>
                  <a:pt x="602" y="471"/>
                  <a:pt x="603" y="472"/>
                  <a:pt x="603" y="472"/>
                </a:cubicBezTo>
                <a:cubicBezTo>
                  <a:pt x="604" y="476"/>
                  <a:pt x="602" y="472"/>
                  <a:pt x="601" y="472"/>
                </a:cubicBezTo>
                <a:close/>
                <a:moveTo>
                  <a:pt x="607" y="491"/>
                </a:moveTo>
                <a:cubicBezTo>
                  <a:pt x="607" y="492"/>
                  <a:pt x="608" y="492"/>
                  <a:pt x="607" y="493"/>
                </a:cubicBezTo>
                <a:cubicBezTo>
                  <a:pt x="607" y="492"/>
                  <a:pt x="606" y="490"/>
                  <a:pt x="606" y="489"/>
                </a:cubicBezTo>
                <a:cubicBezTo>
                  <a:pt x="607" y="489"/>
                  <a:pt x="607" y="489"/>
                  <a:pt x="608" y="488"/>
                </a:cubicBezTo>
                <a:cubicBezTo>
                  <a:pt x="608" y="489"/>
                  <a:pt x="608" y="490"/>
                  <a:pt x="607" y="491"/>
                </a:cubicBezTo>
                <a:close/>
                <a:moveTo>
                  <a:pt x="635" y="505"/>
                </a:moveTo>
                <a:cubicBezTo>
                  <a:pt x="635" y="505"/>
                  <a:pt x="635" y="505"/>
                  <a:pt x="635" y="505"/>
                </a:cubicBezTo>
                <a:cubicBezTo>
                  <a:pt x="634" y="505"/>
                  <a:pt x="634" y="504"/>
                  <a:pt x="633" y="504"/>
                </a:cubicBezTo>
                <a:cubicBezTo>
                  <a:pt x="633" y="504"/>
                  <a:pt x="633" y="504"/>
                  <a:pt x="633" y="504"/>
                </a:cubicBezTo>
                <a:cubicBezTo>
                  <a:pt x="633" y="503"/>
                  <a:pt x="631" y="502"/>
                  <a:pt x="631" y="501"/>
                </a:cubicBezTo>
                <a:cubicBezTo>
                  <a:pt x="631" y="501"/>
                  <a:pt x="631" y="501"/>
                  <a:pt x="631" y="501"/>
                </a:cubicBezTo>
                <a:cubicBezTo>
                  <a:pt x="630" y="501"/>
                  <a:pt x="631" y="500"/>
                  <a:pt x="631" y="500"/>
                </a:cubicBezTo>
                <a:cubicBezTo>
                  <a:pt x="630" y="500"/>
                  <a:pt x="630" y="500"/>
                  <a:pt x="630" y="500"/>
                </a:cubicBezTo>
                <a:cubicBezTo>
                  <a:pt x="629" y="498"/>
                  <a:pt x="629" y="496"/>
                  <a:pt x="628" y="494"/>
                </a:cubicBezTo>
                <a:cubicBezTo>
                  <a:pt x="628" y="494"/>
                  <a:pt x="628" y="494"/>
                  <a:pt x="629" y="493"/>
                </a:cubicBezTo>
                <a:cubicBezTo>
                  <a:pt x="629" y="493"/>
                  <a:pt x="629" y="494"/>
                  <a:pt x="629" y="494"/>
                </a:cubicBezTo>
                <a:cubicBezTo>
                  <a:pt x="629" y="495"/>
                  <a:pt x="630" y="494"/>
                  <a:pt x="631" y="495"/>
                </a:cubicBezTo>
                <a:cubicBezTo>
                  <a:pt x="631" y="495"/>
                  <a:pt x="630" y="496"/>
                  <a:pt x="630" y="496"/>
                </a:cubicBezTo>
                <a:cubicBezTo>
                  <a:pt x="631" y="496"/>
                  <a:pt x="631" y="497"/>
                  <a:pt x="631" y="498"/>
                </a:cubicBezTo>
                <a:cubicBezTo>
                  <a:pt x="632" y="499"/>
                  <a:pt x="632" y="499"/>
                  <a:pt x="633" y="500"/>
                </a:cubicBezTo>
                <a:cubicBezTo>
                  <a:pt x="633" y="500"/>
                  <a:pt x="633" y="500"/>
                  <a:pt x="633" y="501"/>
                </a:cubicBezTo>
                <a:cubicBezTo>
                  <a:pt x="634" y="501"/>
                  <a:pt x="633" y="502"/>
                  <a:pt x="634" y="502"/>
                </a:cubicBezTo>
                <a:cubicBezTo>
                  <a:pt x="634" y="502"/>
                  <a:pt x="635" y="503"/>
                  <a:pt x="635" y="503"/>
                </a:cubicBezTo>
                <a:cubicBezTo>
                  <a:pt x="635" y="503"/>
                  <a:pt x="636" y="504"/>
                  <a:pt x="635" y="505"/>
                </a:cubicBezTo>
                <a:close/>
                <a:moveTo>
                  <a:pt x="649" y="496"/>
                </a:moveTo>
                <a:cubicBezTo>
                  <a:pt x="650" y="496"/>
                  <a:pt x="650" y="496"/>
                  <a:pt x="651" y="496"/>
                </a:cubicBezTo>
                <a:cubicBezTo>
                  <a:pt x="654" y="500"/>
                  <a:pt x="654" y="500"/>
                  <a:pt x="654" y="500"/>
                </a:cubicBezTo>
                <a:cubicBezTo>
                  <a:pt x="651" y="501"/>
                  <a:pt x="649" y="497"/>
                  <a:pt x="649" y="496"/>
                </a:cubicBezTo>
                <a:close/>
                <a:moveTo>
                  <a:pt x="644" y="491"/>
                </a:moveTo>
                <a:cubicBezTo>
                  <a:pt x="643" y="490"/>
                  <a:pt x="642" y="489"/>
                  <a:pt x="642" y="487"/>
                </a:cubicBezTo>
                <a:cubicBezTo>
                  <a:pt x="643" y="488"/>
                  <a:pt x="645" y="489"/>
                  <a:pt x="644" y="491"/>
                </a:cubicBezTo>
                <a:close/>
                <a:moveTo>
                  <a:pt x="643" y="485"/>
                </a:moveTo>
                <a:cubicBezTo>
                  <a:pt x="641" y="485"/>
                  <a:pt x="642" y="483"/>
                  <a:pt x="641" y="482"/>
                </a:cubicBezTo>
                <a:cubicBezTo>
                  <a:pt x="641" y="482"/>
                  <a:pt x="642" y="484"/>
                  <a:pt x="643" y="485"/>
                </a:cubicBezTo>
                <a:close/>
                <a:moveTo>
                  <a:pt x="645" y="519"/>
                </a:moveTo>
                <a:cubicBezTo>
                  <a:pt x="644" y="519"/>
                  <a:pt x="646" y="518"/>
                  <a:pt x="644" y="518"/>
                </a:cubicBezTo>
                <a:cubicBezTo>
                  <a:pt x="644" y="518"/>
                  <a:pt x="644" y="518"/>
                  <a:pt x="643" y="518"/>
                </a:cubicBezTo>
                <a:cubicBezTo>
                  <a:pt x="643" y="517"/>
                  <a:pt x="643" y="517"/>
                  <a:pt x="643" y="517"/>
                </a:cubicBezTo>
                <a:cubicBezTo>
                  <a:pt x="643" y="517"/>
                  <a:pt x="642" y="516"/>
                  <a:pt x="642" y="516"/>
                </a:cubicBezTo>
                <a:cubicBezTo>
                  <a:pt x="642" y="515"/>
                  <a:pt x="642" y="516"/>
                  <a:pt x="642" y="516"/>
                </a:cubicBezTo>
                <a:cubicBezTo>
                  <a:pt x="643" y="516"/>
                  <a:pt x="643" y="517"/>
                  <a:pt x="644" y="517"/>
                </a:cubicBezTo>
                <a:cubicBezTo>
                  <a:pt x="645" y="518"/>
                  <a:pt x="647" y="518"/>
                  <a:pt x="647" y="519"/>
                </a:cubicBezTo>
                <a:cubicBezTo>
                  <a:pt x="647" y="520"/>
                  <a:pt x="646" y="519"/>
                  <a:pt x="645" y="519"/>
                </a:cubicBezTo>
                <a:close/>
                <a:moveTo>
                  <a:pt x="649" y="519"/>
                </a:moveTo>
                <a:cubicBezTo>
                  <a:pt x="648" y="518"/>
                  <a:pt x="648" y="518"/>
                  <a:pt x="647" y="517"/>
                </a:cubicBezTo>
                <a:cubicBezTo>
                  <a:pt x="647" y="517"/>
                  <a:pt x="647" y="516"/>
                  <a:pt x="646" y="516"/>
                </a:cubicBezTo>
                <a:cubicBezTo>
                  <a:pt x="645" y="515"/>
                  <a:pt x="644" y="515"/>
                  <a:pt x="643" y="514"/>
                </a:cubicBezTo>
                <a:cubicBezTo>
                  <a:pt x="643" y="514"/>
                  <a:pt x="645" y="514"/>
                  <a:pt x="646" y="514"/>
                </a:cubicBezTo>
                <a:cubicBezTo>
                  <a:pt x="646" y="515"/>
                  <a:pt x="646" y="515"/>
                  <a:pt x="647" y="515"/>
                </a:cubicBezTo>
                <a:cubicBezTo>
                  <a:pt x="647" y="515"/>
                  <a:pt x="648" y="515"/>
                  <a:pt x="648" y="516"/>
                </a:cubicBezTo>
                <a:cubicBezTo>
                  <a:pt x="649" y="516"/>
                  <a:pt x="649" y="516"/>
                  <a:pt x="649" y="517"/>
                </a:cubicBezTo>
                <a:cubicBezTo>
                  <a:pt x="649" y="517"/>
                  <a:pt x="651" y="517"/>
                  <a:pt x="651" y="518"/>
                </a:cubicBezTo>
                <a:cubicBezTo>
                  <a:pt x="651" y="518"/>
                  <a:pt x="651" y="518"/>
                  <a:pt x="651" y="518"/>
                </a:cubicBezTo>
                <a:cubicBezTo>
                  <a:pt x="651" y="519"/>
                  <a:pt x="653" y="519"/>
                  <a:pt x="653" y="520"/>
                </a:cubicBezTo>
                <a:cubicBezTo>
                  <a:pt x="653" y="521"/>
                  <a:pt x="651" y="520"/>
                  <a:pt x="651" y="520"/>
                </a:cubicBezTo>
                <a:cubicBezTo>
                  <a:pt x="650" y="520"/>
                  <a:pt x="650" y="519"/>
                  <a:pt x="649" y="519"/>
                </a:cubicBezTo>
                <a:close/>
                <a:moveTo>
                  <a:pt x="652" y="524"/>
                </a:moveTo>
                <a:cubicBezTo>
                  <a:pt x="651" y="523"/>
                  <a:pt x="651" y="522"/>
                  <a:pt x="650" y="522"/>
                </a:cubicBezTo>
                <a:cubicBezTo>
                  <a:pt x="650" y="521"/>
                  <a:pt x="650" y="522"/>
                  <a:pt x="650" y="522"/>
                </a:cubicBezTo>
                <a:cubicBezTo>
                  <a:pt x="651" y="522"/>
                  <a:pt x="651" y="522"/>
                  <a:pt x="652" y="522"/>
                </a:cubicBezTo>
                <a:cubicBezTo>
                  <a:pt x="653" y="522"/>
                  <a:pt x="653" y="523"/>
                  <a:pt x="655" y="524"/>
                </a:cubicBezTo>
                <a:cubicBezTo>
                  <a:pt x="654" y="525"/>
                  <a:pt x="653" y="524"/>
                  <a:pt x="652" y="524"/>
                </a:cubicBezTo>
                <a:close/>
                <a:moveTo>
                  <a:pt x="654" y="516"/>
                </a:moveTo>
                <a:cubicBezTo>
                  <a:pt x="651" y="514"/>
                  <a:pt x="649" y="512"/>
                  <a:pt x="647" y="510"/>
                </a:cubicBezTo>
                <a:cubicBezTo>
                  <a:pt x="647" y="509"/>
                  <a:pt x="646" y="509"/>
                  <a:pt x="647" y="508"/>
                </a:cubicBezTo>
                <a:cubicBezTo>
                  <a:pt x="646" y="508"/>
                  <a:pt x="646" y="508"/>
                  <a:pt x="646" y="508"/>
                </a:cubicBezTo>
                <a:cubicBezTo>
                  <a:pt x="645" y="507"/>
                  <a:pt x="645" y="507"/>
                  <a:pt x="644" y="507"/>
                </a:cubicBezTo>
                <a:cubicBezTo>
                  <a:pt x="644" y="507"/>
                  <a:pt x="644" y="506"/>
                  <a:pt x="644" y="506"/>
                </a:cubicBezTo>
                <a:cubicBezTo>
                  <a:pt x="644" y="506"/>
                  <a:pt x="643" y="506"/>
                  <a:pt x="643" y="505"/>
                </a:cubicBezTo>
                <a:cubicBezTo>
                  <a:pt x="643" y="505"/>
                  <a:pt x="643" y="505"/>
                  <a:pt x="643" y="505"/>
                </a:cubicBezTo>
                <a:cubicBezTo>
                  <a:pt x="642" y="505"/>
                  <a:pt x="642" y="504"/>
                  <a:pt x="642" y="504"/>
                </a:cubicBezTo>
                <a:cubicBezTo>
                  <a:pt x="641" y="503"/>
                  <a:pt x="641" y="503"/>
                  <a:pt x="640" y="502"/>
                </a:cubicBezTo>
                <a:cubicBezTo>
                  <a:pt x="640" y="502"/>
                  <a:pt x="640" y="502"/>
                  <a:pt x="640" y="502"/>
                </a:cubicBezTo>
                <a:cubicBezTo>
                  <a:pt x="639" y="501"/>
                  <a:pt x="639" y="501"/>
                  <a:pt x="638" y="500"/>
                </a:cubicBezTo>
                <a:cubicBezTo>
                  <a:pt x="639" y="499"/>
                  <a:pt x="639" y="500"/>
                  <a:pt x="639" y="499"/>
                </a:cubicBezTo>
                <a:cubicBezTo>
                  <a:pt x="640" y="499"/>
                  <a:pt x="640" y="499"/>
                  <a:pt x="641" y="500"/>
                </a:cubicBezTo>
                <a:cubicBezTo>
                  <a:pt x="641" y="500"/>
                  <a:pt x="641" y="501"/>
                  <a:pt x="641" y="502"/>
                </a:cubicBezTo>
                <a:cubicBezTo>
                  <a:pt x="642" y="503"/>
                  <a:pt x="642" y="504"/>
                  <a:pt x="644" y="505"/>
                </a:cubicBezTo>
                <a:cubicBezTo>
                  <a:pt x="645" y="505"/>
                  <a:pt x="643" y="504"/>
                  <a:pt x="644" y="503"/>
                </a:cubicBezTo>
                <a:cubicBezTo>
                  <a:pt x="645" y="504"/>
                  <a:pt x="645" y="505"/>
                  <a:pt x="646" y="506"/>
                </a:cubicBezTo>
                <a:cubicBezTo>
                  <a:pt x="647" y="505"/>
                  <a:pt x="647" y="506"/>
                  <a:pt x="648" y="507"/>
                </a:cubicBezTo>
                <a:cubicBezTo>
                  <a:pt x="648" y="508"/>
                  <a:pt x="649" y="508"/>
                  <a:pt x="650" y="509"/>
                </a:cubicBezTo>
                <a:cubicBezTo>
                  <a:pt x="650" y="509"/>
                  <a:pt x="650" y="509"/>
                  <a:pt x="651" y="509"/>
                </a:cubicBezTo>
                <a:cubicBezTo>
                  <a:pt x="651" y="509"/>
                  <a:pt x="652" y="509"/>
                  <a:pt x="652" y="510"/>
                </a:cubicBezTo>
                <a:cubicBezTo>
                  <a:pt x="652" y="510"/>
                  <a:pt x="652" y="510"/>
                  <a:pt x="652" y="510"/>
                </a:cubicBezTo>
                <a:cubicBezTo>
                  <a:pt x="653" y="510"/>
                  <a:pt x="653" y="510"/>
                  <a:pt x="653" y="511"/>
                </a:cubicBezTo>
                <a:cubicBezTo>
                  <a:pt x="654" y="512"/>
                  <a:pt x="653" y="510"/>
                  <a:pt x="654" y="511"/>
                </a:cubicBezTo>
                <a:cubicBezTo>
                  <a:pt x="654" y="511"/>
                  <a:pt x="656" y="511"/>
                  <a:pt x="655" y="512"/>
                </a:cubicBezTo>
                <a:cubicBezTo>
                  <a:pt x="657" y="512"/>
                  <a:pt x="657" y="513"/>
                  <a:pt x="659" y="514"/>
                </a:cubicBezTo>
                <a:cubicBezTo>
                  <a:pt x="659" y="515"/>
                  <a:pt x="660" y="515"/>
                  <a:pt x="660" y="516"/>
                </a:cubicBezTo>
                <a:cubicBezTo>
                  <a:pt x="662" y="516"/>
                  <a:pt x="664" y="515"/>
                  <a:pt x="667" y="517"/>
                </a:cubicBezTo>
                <a:cubicBezTo>
                  <a:pt x="667" y="517"/>
                  <a:pt x="668" y="518"/>
                  <a:pt x="669" y="518"/>
                </a:cubicBezTo>
                <a:cubicBezTo>
                  <a:pt x="670" y="519"/>
                  <a:pt x="670" y="519"/>
                  <a:pt x="671" y="519"/>
                </a:cubicBezTo>
                <a:cubicBezTo>
                  <a:pt x="671" y="519"/>
                  <a:pt x="671" y="519"/>
                  <a:pt x="671" y="519"/>
                </a:cubicBezTo>
                <a:cubicBezTo>
                  <a:pt x="672" y="519"/>
                  <a:pt x="674" y="519"/>
                  <a:pt x="675" y="519"/>
                </a:cubicBezTo>
                <a:cubicBezTo>
                  <a:pt x="675" y="519"/>
                  <a:pt x="676" y="519"/>
                  <a:pt x="676" y="519"/>
                </a:cubicBezTo>
                <a:cubicBezTo>
                  <a:pt x="677" y="519"/>
                  <a:pt x="676" y="519"/>
                  <a:pt x="676" y="519"/>
                </a:cubicBezTo>
                <a:cubicBezTo>
                  <a:pt x="677" y="520"/>
                  <a:pt x="677" y="519"/>
                  <a:pt x="677" y="519"/>
                </a:cubicBezTo>
                <a:cubicBezTo>
                  <a:pt x="678" y="520"/>
                  <a:pt x="677" y="520"/>
                  <a:pt x="678" y="520"/>
                </a:cubicBezTo>
                <a:cubicBezTo>
                  <a:pt x="679" y="521"/>
                  <a:pt x="679" y="519"/>
                  <a:pt x="680" y="520"/>
                </a:cubicBezTo>
                <a:cubicBezTo>
                  <a:pt x="680" y="522"/>
                  <a:pt x="679" y="522"/>
                  <a:pt x="677" y="522"/>
                </a:cubicBezTo>
                <a:cubicBezTo>
                  <a:pt x="676" y="522"/>
                  <a:pt x="676" y="522"/>
                  <a:pt x="675" y="522"/>
                </a:cubicBezTo>
                <a:cubicBezTo>
                  <a:pt x="675" y="522"/>
                  <a:pt x="674" y="522"/>
                  <a:pt x="674" y="522"/>
                </a:cubicBezTo>
                <a:cubicBezTo>
                  <a:pt x="671" y="521"/>
                  <a:pt x="669" y="521"/>
                  <a:pt x="666" y="520"/>
                </a:cubicBezTo>
                <a:cubicBezTo>
                  <a:pt x="665" y="519"/>
                  <a:pt x="665" y="521"/>
                  <a:pt x="664" y="520"/>
                </a:cubicBezTo>
                <a:cubicBezTo>
                  <a:pt x="663" y="519"/>
                  <a:pt x="661" y="519"/>
                  <a:pt x="660" y="519"/>
                </a:cubicBezTo>
                <a:cubicBezTo>
                  <a:pt x="659" y="518"/>
                  <a:pt x="659" y="518"/>
                  <a:pt x="658" y="517"/>
                </a:cubicBezTo>
                <a:cubicBezTo>
                  <a:pt x="658" y="517"/>
                  <a:pt x="657" y="517"/>
                  <a:pt x="657" y="516"/>
                </a:cubicBezTo>
                <a:cubicBezTo>
                  <a:pt x="656" y="515"/>
                  <a:pt x="655" y="516"/>
                  <a:pt x="654" y="516"/>
                </a:cubicBezTo>
                <a:close/>
                <a:moveTo>
                  <a:pt x="678" y="525"/>
                </a:moveTo>
                <a:cubicBezTo>
                  <a:pt x="677" y="525"/>
                  <a:pt x="675" y="525"/>
                  <a:pt x="674" y="525"/>
                </a:cubicBezTo>
                <a:cubicBezTo>
                  <a:pt x="674" y="525"/>
                  <a:pt x="674" y="525"/>
                  <a:pt x="673" y="525"/>
                </a:cubicBezTo>
                <a:cubicBezTo>
                  <a:pt x="672" y="526"/>
                  <a:pt x="673" y="524"/>
                  <a:pt x="672" y="524"/>
                </a:cubicBezTo>
                <a:cubicBezTo>
                  <a:pt x="671" y="525"/>
                  <a:pt x="671" y="525"/>
                  <a:pt x="671" y="525"/>
                </a:cubicBezTo>
                <a:cubicBezTo>
                  <a:pt x="670" y="525"/>
                  <a:pt x="669" y="524"/>
                  <a:pt x="668" y="524"/>
                </a:cubicBezTo>
                <a:cubicBezTo>
                  <a:pt x="669" y="524"/>
                  <a:pt x="669" y="523"/>
                  <a:pt x="669" y="523"/>
                </a:cubicBezTo>
                <a:cubicBezTo>
                  <a:pt x="670" y="523"/>
                  <a:pt x="670" y="524"/>
                  <a:pt x="671" y="524"/>
                </a:cubicBezTo>
                <a:cubicBezTo>
                  <a:pt x="671" y="524"/>
                  <a:pt x="671" y="524"/>
                  <a:pt x="672" y="524"/>
                </a:cubicBezTo>
                <a:cubicBezTo>
                  <a:pt x="672" y="524"/>
                  <a:pt x="672" y="524"/>
                  <a:pt x="672" y="524"/>
                </a:cubicBezTo>
                <a:cubicBezTo>
                  <a:pt x="673" y="523"/>
                  <a:pt x="674" y="524"/>
                  <a:pt x="675" y="524"/>
                </a:cubicBezTo>
                <a:cubicBezTo>
                  <a:pt x="675" y="524"/>
                  <a:pt x="676" y="524"/>
                  <a:pt x="676" y="524"/>
                </a:cubicBezTo>
                <a:cubicBezTo>
                  <a:pt x="677" y="524"/>
                  <a:pt x="678" y="524"/>
                  <a:pt x="678" y="524"/>
                </a:cubicBezTo>
                <a:cubicBezTo>
                  <a:pt x="678" y="524"/>
                  <a:pt x="678" y="524"/>
                  <a:pt x="678" y="525"/>
                </a:cubicBezTo>
                <a:close/>
                <a:moveTo>
                  <a:pt x="657" y="520"/>
                </a:moveTo>
                <a:cubicBezTo>
                  <a:pt x="660" y="521"/>
                  <a:pt x="664" y="521"/>
                  <a:pt x="665" y="523"/>
                </a:cubicBezTo>
                <a:cubicBezTo>
                  <a:pt x="665" y="524"/>
                  <a:pt x="664" y="523"/>
                  <a:pt x="664" y="523"/>
                </a:cubicBezTo>
                <a:cubicBezTo>
                  <a:pt x="663" y="524"/>
                  <a:pt x="664" y="524"/>
                  <a:pt x="664" y="525"/>
                </a:cubicBezTo>
                <a:cubicBezTo>
                  <a:pt x="662" y="525"/>
                  <a:pt x="660" y="525"/>
                  <a:pt x="658" y="524"/>
                </a:cubicBezTo>
                <a:cubicBezTo>
                  <a:pt x="659" y="523"/>
                  <a:pt x="662" y="525"/>
                  <a:pt x="662" y="523"/>
                </a:cubicBezTo>
                <a:cubicBezTo>
                  <a:pt x="661" y="521"/>
                  <a:pt x="656" y="522"/>
                  <a:pt x="657" y="520"/>
                </a:cubicBezTo>
                <a:close/>
                <a:moveTo>
                  <a:pt x="676" y="535"/>
                </a:moveTo>
                <a:cubicBezTo>
                  <a:pt x="675" y="535"/>
                  <a:pt x="674" y="535"/>
                  <a:pt x="673" y="535"/>
                </a:cubicBezTo>
                <a:cubicBezTo>
                  <a:pt x="672" y="535"/>
                  <a:pt x="672" y="535"/>
                  <a:pt x="671" y="535"/>
                </a:cubicBezTo>
                <a:cubicBezTo>
                  <a:pt x="671" y="535"/>
                  <a:pt x="671" y="535"/>
                  <a:pt x="670" y="535"/>
                </a:cubicBezTo>
                <a:cubicBezTo>
                  <a:pt x="670" y="535"/>
                  <a:pt x="670" y="534"/>
                  <a:pt x="670" y="534"/>
                </a:cubicBezTo>
                <a:cubicBezTo>
                  <a:pt x="669" y="534"/>
                  <a:pt x="669" y="534"/>
                  <a:pt x="668" y="534"/>
                </a:cubicBezTo>
                <a:cubicBezTo>
                  <a:pt x="667" y="533"/>
                  <a:pt x="667" y="533"/>
                  <a:pt x="665" y="533"/>
                </a:cubicBezTo>
                <a:cubicBezTo>
                  <a:pt x="665" y="533"/>
                  <a:pt x="665" y="533"/>
                  <a:pt x="665" y="533"/>
                </a:cubicBezTo>
                <a:cubicBezTo>
                  <a:pt x="664" y="533"/>
                  <a:pt x="664" y="533"/>
                  <a:pt x="664" y="533"/>
                </a:cubicBezTo>
                <a:cubicBezTo>
                  <a:pt x="663" y="533"/>
                  <a:pt x="663" y="533"/>
                  <a:pt x="662" y="533"/>
                </a:cubicBezTo>
                <a:cubicBezTo>
                  <a:pt x="662" y="533"/>
                  <a:pt x="661" y="532"/>
                  <a:pt x="661" y="532"/>
                </a:cubicBezTo>
                <a:cubicBezTo>
                  <a:pt x="661" y="532"/>
                  <a:pt x="661" y="532"/>
                  <a:pt x="660" y="532"/>
                </a:cubicBezTo>
                <a:cubicBezTo>
                  <a:pt x="660" y="532"/>
                  <a:pt x="659" y="532"/>
                  <a:pt x="659" y="531"/>
                </a:cubicBezTo>
                <a:cubicBezTo>
                  <a:pt x="658" y="531"/>
                  <a:pt x="656" y="531"/>
                  <a:pt x="657" y="530"/>
                </a:cubicBezTo>
                <a:cubicBezTo>
                  <a:pt x="659" y="531"/>
                  <a:pt x="660" y="532"/>
                  <a:pt x="662" y="531"/>
                </a:cubicBezTo>
                <a:cubicBezTo>
                  <a:pt x="663" y="532"/>
                  <a:pt x="666" y="533"/>
                  <a:pt x="667" y="532"/>
                </a:cubicBezTo>
                <a:cubicBezTo>
                  <a:pt x="667" y="532"/>
                  <a:pt x="668" y="532"/>
                  <a:pt x="669" y="533"/>
                </a:cubicBezTo>
                <a:cubicBezTo>
                  <a:pt x="669" y="533"/>
                  <a:pt x="669" y="533"/>
                  <a:pt x="669" y="533"/>
                </a:cubicBezTo>
                <a:cubicBezTo>
                  <a:pt x="670" y="534"/>
                  <a:pt x="670" y="533"/>
                  <a:pt x="671" y="533"/>
                </a:cubicBezTo>
                <a:cubicBezTo>
                  <a:pt x="672" y="533"/>
                  <a:pt x="672" y="534"/>
                  <a:pt x="672" y="534"/>
                </a:cubicBezTo>
                <a:cubicBezTo>
                  <a:pt x="672" y="534"/>
                  <a:pt x="673" y="534"/>
                  <a:pt x="673" y="535"/>
                </a:cubicBezTo>
                <a:cubicBezTo>
                  <a:pt x="674" y="534"/>
                  <a:pt x="676" y="535"/>
                  <a:pt x="678" y="535"/>
                </a:cubicBezTo>
                <a:cubicBezTo>
                  <a:pt x="679" y="535"/>
                  <a:pt x="679" y="536"/>
                  <a:pt x="679" y="536"/>
                </a:cubicBezTo>
                <a:cubicBezTo>
                  <a:pt x="679" y="537"/>
                  <a:pt x="677" y="536"/>
                  <a:pt x="676" y="535"/>
                </a:cubicBezTo>
                <a:close/>
                <a:moveTo>
                  <a:pt x="681" y="534"/>
                </a:moveTo>
                <a:cubicBezTo>
                  <a:pt x="681" y="534"/>
                  <a:pt x="680" y="534"/>
                  <a:pt x="680" y="534"/>
                </a:cubicBezTo>
                <a:cubicBezTo>
                  <a:pt x="678" y="534"/>
                  <a:pt x="678" y="534"/>
                  <a:pt x="678" y="534"/>
                </a:cubicBezTo>
                <a:cubicBezTo>
                  <a:pt x="678" y="533"/>
                  <a:pt x="679" y="534"/>
                  <a:pt x="679" y="534"/>
                </a:cubicBezTo>
                <a:cubicBezTo>
                  <a:pt x="681" y="534"/>
                  <a:pt x="682" y="533"/>
                  <a:pt x="683" y="534"/>
                </a:cubicBezTo>
                <a:cubicBezTo>
                  <a:pt x="682" y="535"/>
                  <a:pt x="682" y="534"/>
                  <a:pt x="681" y="534"/>
                </a:cubicBezTo>
                <a:close/>
                <a:moveTo>
                  <a:pt x="683" y="522"/>
                </a:moveTo>
                <a:cubicBezTo>
                  <a:pt x="684" y="521"/>
                  <a:pt x="684" y="521"/>
                  <a:pt x="685" y="522"/>
                </a:cubicBezTo>
                <a:cubicBezTo>
                  <a:pt x="685" y="522"/>
                  <a:pt x="684" y="522"/>
                  <a:pt x="683" y="522"/>
                </a:cubicBezTo>
                <a:close/>
                <a:moveTo>
                  <a:pt x="688" y="535"/>
                </a:moveTo>
                <a:cubicBezTo>
                  <a:pt x="688" y="535"/>
                  <a:pt x="686" y="536"/>
                  <a:pt x="686" y="535"/>
                </a:cubicBezTo>
                <a:cubicBezTo>
                  <a:pt x="686" y="534"/>
                  <a:pt x="686" y="535"/>
                  <a:pt x="687" y="535"/>
                </a:cubicBezTo>
                <a:cubicBezTo>
                  <a:pt x="687" y="535"/>
                  <a:pt x="688" y="535"/>
                  <a:pt x="688" y="535"/>
                </a:cubicBezTo>
                <a:cubicBezTo>
                  <a:pt x="688" y="535"/>
                  <a:pt x="689" y="535"/>
                  <a:pt x="689" y="535"/>
                </a:cubicBezTo>
                <a:cubicBezTo>
                  <a:pt x="690" y="536"/>
                  <a:pt x="689" y="535"/>
                  <a:pt x="688" y="535"/>
                </a:cubicBezTo>
                <a:close/>
                <a:moveTo>
                  <a:pt x="692" y="536"/>
                </a:moveTo>
                <a:cubicBezTo>
                  <a:pt x="692" y="535"/>
                  <a:pt x="692" y="536"/>
                  <a:pt x="693" y="536"/>
                </a:cubicBezTo>
                <a:cubicBezTo>
                  <a:pt x="694" y="536"/>
                  <a:pt x="694" y="535"/>
                  <a:pt x="695" y="536"/>
                </a:cubicBezTo>
                <a:cubicBezTo>
                  <a:pt x="694" y="537"/>
                  <a:pt x="693" y="536"/>
                  <a:pt x="692" y="536"/>
                </a:cubicBezTo>
                <a:close/>
                <a:moveTo>
                  <a:pt x="694" y="523"/>
                </a:moveTo>
                <a:cubicBezTo>
                  <a:pt x="691" y="522"/>
                  <a:pt x="688" y="523"/>
                  <a:pt x="686" y="522"/>
                </a:cubicBezTo>
                <a:cubicBezTo>
                  <a:pt x="686" y="521"/>
                  <a:pt x="687" y="521"/>
                  <a:pt x="688" y="521"/>
                </a:cubicBezTo>
                <a:cubicBezTo>
                  <a:pt x="688" y="521"/>
                  <a:pt x="688" y="522"/>
                  <a:pt x="689" y="522"/>
                </a:cubicBezTo>
                <a:cubicBezTo>
                  <a:pt x="689" y="522"/>
                  <a:pt x="689" y="521"/>
                  <a:pt x="689" y="521"/>
                </a:cubicBezTo>
                <a:cubicBezTo>
                  <a:pt x="690" y="521"/>
                  <a:pt x="691" y="522"/>
                  <a:pt x="691" y="522"/>
                </a:cubicBezTo>
                <a:cubicBezTo>
                  <a:pt x="692" y="521"/>
                  <a:pt x="692" y="521"/>
                  <a:pt x="692" y="521"/>
                </a:cubicBezTo>
                <a:cubicBezTo>
                  <a:pt x="693" y="521"/>
                  <a:pt x="694" y="521"/>
                  <a:pt x="695" y="521"/>
                </a:cubicBezTo>
                <a:cubicBezTo>
                  <a:pt x="695" y="521"/>
                  <a:pt x="696" y="522"/>
                  <a:pt x="697" y="520"/>
                </a:cubicBezTo>
                <a:cubicBezTo>
                  <a:pt x="697" y="521"/>
                  <a:pt x="698" y="521"/>
                  <a:pt x="699" y="521"/>
                </a:cubicBezTo>
                <a:cubicBezTo>
                  <a:pt x="699" y="521"/>
                  <a:pt x="699" y="520"/>
                  <a:pt x="700" y="520"/>
                </a:cubicBezTo>
                <a:cubicBezTo>
                  <a:pt x="701" y="520"/>
                  <a:pt x="702" y="520"/>
                  <a:pt x="703" y="519"/>
                </a:cubicBezTo>
                <a:cubicBezTo>
                  <a:pt x="703" y="520"/>
                  <a:pt x="703" y="520"/>
                  <a:pt x="703" y="521"/>
                </a:cubicBezTo>
                <a:cubicBezTo>
                  <a:pt x="703" y="520"/>
                  <a:pt x="704" y="521"/>
                  <a:pt x="705" y="521"/>
                </a:cubicBezTo>
                <a:cubicBezTo>
                  <a:pt x="706" y="521"/>
                  <a:pt x="706" y="520"/>
                  <a:pt x="707" y="520"/>
                </a:cubicBezTo>
                <a:cubicBezTo>
                  <a:pt x="708" y="520"/>
                  <a:pt x="708" y="520"/>
                  <a:pt x="709" y="520"/>
                </a:cubicBezTo>
                <a:cubicBezTo>
                  <a:pt x="709" y="520"/>
                  <a:pt x="710" y="519"/>
                  <a:pt x="710" y="519"/>
                </a:cubicBezTo>
                <a:cubicBezTo>
                  <a:pt x="711" y="519"/>
                  <a:pt x="711" y="520"/>
                  <a:pt x="711" y="519"/>
                </a:cubicBezTo>
                <a:cubicBezTo>
                  <a:pt x="712" y="519"/>
                  <a:pt x="712" y="519"/>
                  <a:pt x="712" y="519"/>
                </a:cubicBezTo>
                <a:cubicBezTo>
                  <a:pt x="713" y="519"/>
                  <a:pt x="713" y="518"/>
                  <a:pt x="715" y="519"/>
                </a:cubicBezTo>
                <a:cubicBezTo>
                  <a:pt x="715" y="519"/>
                  <a:pt x="715" y="519"/>
                  <a:pt x="716" y="518"/>
                </a:cubicBezTo>
                <a:cubicBezTo>
                  <a:pt x="716" y="520"/>
                  <a:pt x="715" y="519"/>
                  <a:pt x="714" y="519"/>
                </a:cubicBezTo>
                <a:cubicBezTo>
                  <a:pt x="714" y="519"/>
                  <a:pt x="713" y="520"/>
                  <a:pt x="713" y="520"/>
                </a:cubicBezTo>
                <a:cubicBezTo>
                  <a:pt x="713" y="520"/>
                  <a:pt x="712" y="520"/>
                  <a:pt x="712" y="520"/>
                </a:cubicBezTo>
                <a:cubicBezTo>
                  <a:pt x="712" y="520"/>
                  <a:pt x="711" y="521"/>
                  <a:pt x="711" y="521"/>
                </a:cubicBezTo>
                <a:cubicBezTo>
                  <a:pt x="711" y="521"/>
                  <a:pt x="710" y="521"/>
                  <a:pt x="710" y="521"/>
                </a:cubicBezTo>
                <a:cubicBezTo>
                  <a:pt x="709" y="521"/>
                  <a:pt x="709" y="521"/>
                  <a:pt x="709" y="521"/>
                </a:cubicBezTo>
                <a:cubicBezTo>
                  <a:pt x="708" y="521"/>
                  <a:pt x="708" y="522"/>
                  <a:pt x="708" y="522"/>
                </a:cubicBezTo>
                <a:cubicBezTo>
                  <a:pt x="707" y="522"/>
                  <a:pt x="706" y="521"/>
                  <a:pt x="705" y="522"/>
                </a:cubicBezTo>
                <a:cubicBezTo>
                  <a:pt x="705" y="522"/>
                  <a:pt x="705" y="522"/>
                  <a:pt x="704" y="522"/>
                </a:cubicBezTo>
                <a:cubicBezTo>
                  <a:pt x="703" y="522"/>
                  <a:pt x="701" y="522"/>
                  <a:pt x="700" y="523"/>
                </a:cubicBezTo>
                <a:cubicBezTo>
                  <a:pt x="697" y="522"/>
                  <a:pt x="695" y="522"/>
                  <a:pt x="694" y="523"/>
                </a:cubicBezTo>
                <a:close/>
                <a:moveTo>
                  <a:pt x="698" y="535"/>
                </a:moveTo>
                <a:cubicBezTo>
                  <a:pt x="698" y="534"/>
                  <a:pt x="700" y="536"/>
                  <a:pt x="700" y="536"/>
                </a:cubicBezTo>
                <a:cubicBezTo>
                  <a:pt x="700" y="537"/>
                  <a:pt x="698" y="536"/>
                  <a:pt x="698" y="535"/>
                </a:cubicBezTo>
                <a:close/>
                <a:moveTo>
                  <a:pt x="716" y="527"/>
                </a:moveTo>
                <a:cubicBezTo>
                  <a:pt x="715" y="527"/>
                  <a:pt x="715" y="527"/>
                  <a:pt x="715" y="527"/>
                </a:cubicBezTo>
                <a:cubicBezTo>
                  <a:pt x="714" y="527"/>
                  <a:pt x="714" y="526"/>
                  <a:pt x="714" y="527"/>
                </a:cubicBezTo>
                <a:cubicBezTo>
                  <a:pt x="713" y="527"/>
                  <a:pt x="712" y="527"/>
                  <a:pt x="712" y="527"/>
                </a:cubicBezTo>
                <a:cubicBezTo>
                  <a:pt x="712" y="528"/>
                  <a:pt x="711" y="527"/>
                  <a:pt x="711" y="528"/>
                </a:cubicBezTo>
                <a:cubicBezTo>
                  <a:pt x="709" y="527"/>
                  <a:pt x="708" y="529"/>
                  <a:pt x="706" y="528"/>
                </a:cubicBezTo>
                <a:cubicBezTo>
                  <a:pt x="705" y="528"/>
                  <a:pt x="705" y="529"/>
                  <a:pt x="705" y="529"/>
                </a:cubicBezTo>
                <a:cubicBezTo>
                  <a:pt x="704" y="529"/>
                  <a:pt x="703" y="530"/>
                  <a:pt x="703" y="530"/>
                </a:cubicBezTo>
                <a:cubicBezTo>
                  <a:pt x="702" y="530"/>
                  <a:pt x="702" y="529"/>
                  <a:pt x="702" y="529"/>
                </a:cubicBezTo>
                <a:cubicBezTo>
                  <a:pt x="702" y="529"/>
                  <a:pt x="701" y="530"/>
                  <a:pt x="701" y="530"/>
                </a:cubicBezTo>
                <a:cubicBezTo>
                  <a:pt x="701" y="530"/>
                  <a:pt x="700" y="530"/>
                  <a:pt x="699" y="530"/>
                </a:cubicBezTo>
                <a:cubicBezTo>
                  <a:pt x="698" y="530"/>
                  <a:pt x="698" y="530"/>
                  <a:pt x="698" y="530"/>
                </a:cubicBezTo>
                <a:cubicBezTo>
                  <a:pt x="698" y="529"/>
                  <a:pt x="698" y="529"/>
                  <a:pt x="699" y="530"/>
                </a:cubicBezTo>
                <a:cubicBezTo>
                  <a:pt x="700" y="530"/>
                  <a:pt x="700" y="529"/>
                  <a:pt x="700" y="529"/>
                </a:cubicBezTo>
                <a:cubicBezTo>
                  <a:pt x="701" y="528"/>
                  <a:pt x="701" y="529"/>
                  <a:pt x="701" y="529"/>
                </a:cubicBezTo>
                <a:cubicBezTo>
                  <a:pt x="701" y="529"/>
                  <a:pt x="702" y="528"/>
                  <a:pt x="702" y="528"/>
                </a:cubicBezTo>
                <a:cubicBezTo>
                  <a:pt x="702" y="528"/>
                  <a:pt x="702" y="529"/>
                  <a:pt x="702" y="529"/>
                </a:cubicBezTo>
                <a:cubicBezTo>
                  <a:pt x="703" y="528"/>
                  <a:pt x="703" y="528"/>
                  <a:pt x="703" y="528"/>
                </a:cubicBezTo>
                <a:cubicBezTo>
                  <a:pt x="704" y="528"/>
                  <a:pt x="705" y="528"/>
                  <a:pt x="706" y="527"/>
                </a:cubicBezTo>
                <a:cubicBezTo>
                  <a:pt x="707" y="527"/>
                  <a:pt x="709" y="527"/>
                  <a:pt x="710" y="527"/>
                </a:cubicBezTo>
                <a:cubicBezTo>
                  <a:pt x="711" y="526"/>
                  <a:pt x="713" y="526"/>
                  <a:pt x="714" y="526"/>
                </a:cubicBezTo>
                <a:cubicBezTo>
                  <a:pt x="715" y="526"/>
                  <a:pt x="714" y="526"/>
                  <a:pt x="714" y="527"/>
                </a:cubicBezTo>
                <a:cubicBezTo>
                  <a:pt x="715" y="527"/>
                  <a:pt x="715" y="526"/>
                  <a:pt x="716" y="526"/>
                </a:cubicBezTo>
                <a:cubicBezTo>
                  <a:pt x="716" y="526"/>
                  <a:pt x="716" y="526"/>
                  <a:pt x="717" y="526"/>
                </a:cubicBezTo>
                <a:cubicBezTo>
                  <a:pt x="718" y="527"/>
                  <a:pt x="716" y="527"/>
                  <a:pt x="716" y="527"/>
                </a:cubicBezTo>
                <a:close/>
                <a:moveTo>
                  <a:pt x="484" y="270"/>
                </a:moveTo>
                <a:cubicBezTo>
                  <a:pt x="484" y="270"/>
                  <a:pt x="484" y="271"/>
                  <a:pt x="484" y="271"/>
                </a:cubicBezTo>
                <a:cubicBezTo>
                  <a:pt x="485" y="271"/>
                  <a:pt x="485" y="270"/>
                  <a:pt x="485" y="270"/>
                </a:cubicBezTo>
                <a:cubicBezTo>
                  <a:pt x="486" y="270"/>
                  <a:pt x="487" y="271"/>
                  <a:pt x="487" y="270"/>
                </a:cubicBezTo>
                <a:cubicBezTo>
                  <a:pt x="488" y="271"/>
                  <a:pt x="488" y="271"/>
                  <a:pt x="488" y="272"/>
                </a:cubicBezTo>
                <a:cubicBezTo>
                  <a:pt x="488" y="272"/>
                  <a:pt x="487" y="272"/>
                  <a:pt x="486" y="272"/>
                </a:cubicBezTo>
                <a:cubicBezTo>
                  <a:pt x="485" y="271"/>
                  <a:pt x="484" y="272"/>
                  <a:pt x="483" y="271"/>
                </a:cubicBezTo>
                <a:cubicBezTo>
                  <a:pt x="483" y="270"/>
                  <a:pt x="484" y="271"/>
                  <a:pt x="484" y="270"/>
                </a:cubicBezTo>
                <a:close/>
                <a:moveTo>
                  <a:pt x="438" y="278"/>
                </a:moveTo>
                <a:cubicBezTo>
                  <a:pt x="438" y="278"/>
                  <a:pt x="437" y="278"/>
                  <a:pt x="437" y="278"/>
                </a:cubicBezTo>
                <a:cubicBezTo>
                  <a:pt x="436" y="278"/>
                  <a:pt x="436" y="278"/>
                  <a:pt x="436" y="278"/>
                </a:cubicBezTo>
                <a:cubicBezTo>
                  <a:pt x="435" y="278"/>
                  <a:pt x="435" y="278"/>
                  <a:pt x="434" y="279"/>
                </a:cubicBezTo>
                <a:cubicBezTo>
                  <a:pt x="434" y="279"/>
                  <a:pt x="434" y="279"/>
                  <a:pt x="434" y="279"/>
                </a:cubicBezTo>
                <a:cubicBezTo>
                  <a:pt x="434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9"/>
                </a:cubicBezTo>
                <a:cubicBezTo>
                  <a:pt x="432" y="280"/>
                  <a:pt x="432" y="281"/>
                  <a:pt x="431" y="281"/>
                </a:cubicBezTo>
                <a:cubicBezTo>
                  <a:pt x="431" y="281"/>
                  <a:pt x="430" y="281"/>
                  <a:pt x="430" y="281"/>
                </a:cubicBezTo>
                <a:cubicBezTo>
                  <a:pt x="430" y="281"/>
                  <a:pt x="429" y="282"/>
                  <a:pt x="429" y="282"/>
                </a:cubicBezTo>
                <a:cubicBezTo>
                  <a:pt x="429" y="281"/>
                  <a:pt x="430" y="281"/>
                  <a:pt x="430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1" y="280"/>
                  <a:pt x="431" y="280"/>
                  <a:pt x="431" y="280"/>
                </a:cubicBezTo>
                <a:cubicBezTo>
                  <a:pt x="432" y="280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2" y="279"/>
                  <a:pt x="432" y="279"/>
                </a:cubicBezTo>
                <a:cubicBezTo>
                  <a:pt x="432" y="279"/>
                  <a:pt x="433" y="279"/>
                  <a:pt x="433" y="279"/>
                </a:cubicBezTo>
                <a:cubicBezTo>
                  <a:pt x="433" y="279"/>
                  <a:pt x="433" y="279"/>
                  <a:pt x="433" y="278"/>
                </a:cubicBezTo>
                <a:cubicBezTo>
                  <a:pt x="433" y="278"/>
                  <a:pt x="434" y="279"/>
                  <a:pt x="434" y="278"/>
                </a:cubicBezTo>
                <a:cubicBezTo>
                  <a:pt x="434" y="278"/>
                  <a:pt x="434" y="278"/>
                  <a:pt x="435" y="278"/>
                </a:cubicBezTo>
                <a:cubicBezTo>
                  <a:pt x="435" y="278"/>
                  <a:pt x="436" y="278"/>
                  <a:pt x="436" y="277"/>
                </a:cubicBezTo>
                <a:cubicBezTo>
                  <a:pt x="437" y="277"/>
                  <a:pt x="438" y="276"/>
                  <a:pt x="438" y="276"/>
                </a:cubicBezTo>
                <a:cubicBezTo>
                  <a:pt x="439" y="275"/>
                  <a:pt x="441" y="275"/>
                  <a:pt x="442" y="275"/>
                </a:cubicBezTo>
                <a:cubicBezTo>
                  <a:pt x="442" y="275"/>
                  <a:pt x="442" y="275"/>
                  <a:pt x="443" y="275"/>
                </a:cubicBezTo>
                <a:cubicBezTo>
                  <a:pt x="441" y="276"/>
                  <a:pt x="440" y="276"/>
                  <a:pt x="438" y="278"/>
                </a:cubicBezTo>
                <a:close/>
                <a:moveTo>
                  <a:pt x="456" y="271"/>
                </a:moveTo>
                <a:cubicBezTo>
                  <a:pt x="456" y="271"/>
                  <a:pt x="455" y="272"/>
                  <a:pt x="455" y="272"/>
                </a:cubicBezTo>
                <a:cubicBezTo>
                  <a:pt x="455" y="272"/>
                  <a:pt x="454" y="272"/>
                  <a:pt x="454" y="272"/>
                </a:cubicBezTo>
                <a:cubicBezTo>
                  <a:pt x="454" y="272"/>
                  <a:pt x="453" y="272"/>
                  <a:pt x="453" y="272"/>
                </a:cubicBezTo>
                <a:cubicBezTo>
                  <a:pt x="453" y="273"/>
                  <a:pt x="452" y="272"/>
                  <a:pt x="452" y="272"/>
                </a:cubicBezTo>
                <a:cubicBezTo>
                  <a:pt x="451" y="273"/>
                  <a:pt x="451" y="273"/>
                  <a:pt x="451" y="273"/>
                </a:cubicBezTo>
                <a:cubicBezTo>
                  <a:pt x="450" y="273"/>
                  <a:pt x="450" y="273"/>
                  <a:pt x="450" y="274"/>
                </a:cubicBezTo>
                <a:cubicBezTo>
                  <a:pt x="450" y="274"/>
                  <a:pt x="449" y="273"/>
                  <a:pt x="449" y="273"/>
                </a:cubicBezTo>
                <a:cubicBezTo>
                  <a:pt x="449" y="273"/>
                  <a:pt x="449" y="274"/>
                  <a:pt x="448" y="274"/>
                </a:cubicBezTo>
                <a:cubicBezTo>
                  <a:pt x="447" y="274"/>
                  <a:pt x="447" y="274"/>
                  <a:pt x="447" y="274"/>
                </a:cubicBezTo>
                <a:cubicBezTo>
                  <a:pt x="447" y="273"/>
                  <a:pt x="447" y="274"/>
                  <a:pt x="447" y="274"/>
                </a:cubicBezTo>
                <a:cubicBezTo>
                  <a:pt x="447" y="274"/>
                  <a:pt x="447" y="273"/>
                  <a:pt x="448" y="273"/>
                </a:cubicBezTo>
                <a:cubicBezTo>
                  <a:pt x="448" y="273"/>
                  <a:pt x="448" y="273"/>
                  <a:pt x="448" y="273"/>
                </a:cubicBezTo>
                <a:cubicBezTo>
                  <a:pt x="449" y="273"/>
                  <a:pt x="449" y="273"/>
                  <a:pt x="450" y="273"/>
                </a:cubicBezTo>
                <a:cubicBezTo>
                  <a:pt x="450" y="272"/>
                  <a:pt x="450" y="272"/>
                  <a:pt x="450" y="272"/>
                </a:cubicBezTo>
                <a:cubicBezTo>
                  <a:pt x="451" y="273"/>
                  <a:pt x="451" y="271"/>
                  <a:pt x="452" y="271"/>
                </a:cubicBezTo>
                <a:cubicBezTo>
                  <a:pt x="452" y="271"/>
                  <a:pt x="452" y="271"/>
                  <a:pt x="453" y="271"/>
                </a:cubicBezTo>
                <a:cubicBezTo>
                  <a:pt x="453" y="271"/>
                  <a:pt x="454" y="271"/>
                  <a:pt x="454" y="271"/>
                </a:cubicBezTo>
                <a:cubicBezTo>
                  <a:pt x="455" y="271"/>
                  <a:pt x="454" y="271"/>
                  <a:pt x="455" y="271"/>
                </a:cubicBezTo>
                <a:cubicBezTo>
                  <a:pt x="455" y="270"/>
                  <a:pt x="456" y="271"/>
                  <a:pt x="456" y="270"/>
                </a:cubicBezTo>
                <a:cubicBezTo>
                  <a:pt x="457" y="271"/>
                  <a:pt x="457" y="270"/>
                  <a:pt x="457" y="271"/>
                </a:cubicBezTo>
                <a:cubicBezTo>
                  <a:pt x="457" y="271"/>
                  <a:pt x="456" y="271"/>
                  <a:pt x="456" y="271"/>
                </a:cubicBezTo>
                <a:close/>
                <a:moveTo>
                  <a:pt x="469" y="271"/>
                </a:moveTo>
                <a:cubicBezTo>
                  <a:pt x="468" y="271"/>
                  <a:pt x="467" y="271"/>
                  <a:pt x="467" y="271"/>
                </a:cubicBezTo>
                <a:cubicBezTo>
                  <a:pt x="466" y="271"/>
                  <a:pt x="466" y="271"/>
                  <a:pt x="466" y="271"/>
                </a:cubicBezTo>
                <a:cubicBezTo>
                  <a:pt x="465" y="271"/>
                  <a:pt x="465" y="271"/>
                  <a:pt x="464" y="271"/>
                </a:cubicBezTo>
                <a:cubicBezTo>
                  <a:pt x="464" y="271"/>
                  <a:pt x="464" y="271"/>
                  <a:pt x="464" y="271"/>
                </a:cubicBezTo>
                <a:cubicBezTo>
                  <a:pt x="464" y="271"/>
                  <a:pt x="463" y="271"/>
                  <a:pt x="463" y="271"/>
                </a:cubicBezTo>
                <a:cubicBezTo>
                  <a:pt x="463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2" y="271"/>
                  <a:pt x="462" y="271"/>
                  <a:pt x="462" y="271"/>
                </a:cubicBezTo>
                <a:cubicBezTo>
                  <a:pt x="461" y="271"/>
                  <a:pt x="461" y="271"/>
                  <a:pt x="461" y="271"/>
                </a:cubicBezTo>
                <a:cubicBezTo>
                  <a:pt x="460" y="271"/>
                  <a:pt x="460" y="271"/>
                  <a:pt x="460" y="271"/>
                </a:cubicBezTo>
                <a:cubicBezTo>
                  <a:pt x="460" y="271"/>
                  <a:pt x="459" y="272"/>
                  <a:pt x="458" y="271"/>
                </a:cubicBezTo>
                <a:cubicBezTo>
                  <a:pt x="459" y="271"/>
                  <a:pt x="460" y="271"/>
                  <a:pt x="460" y="271"/>
                </a:cubicBezTo>
                <a:cubicBezTo>
                  <a:pt x="461" y="271"/>
                  <a:pt x="462" y="271"/>
                  <a:pt x="463" y="270"/>
                </a:cubicBezTo>
                <a:cubicBezTo>
                  <a:pt x="463" y="270"/>
                  <a:pt x="463" y="270"/>
                  <a:pt x="463" y="270"/>
                </a:cubicBezTo>
                <a:cubicBezTo>
                  <a:pt x="463" y="270"/>
                  <a:pt x="464" y="270"/>
                  <a:pt x="464" y="270"/>
                </a:cubicBezTo>
                <a:cubicBezTo>
                  <a:pt x="464" y="270"/>
                  <a:pt x="464" y="270"/>
                  <a:pt x="465" y="270"/>
                </a:cubicBezTo>
                <a:cubicBezTo>
                  <a:pt x="465" y="270"/>
                  <a:pt x="465" y="270"/>
                  <a:pt x="466" y="269"/>
                </a:cubicBezTo>
                <a:cubicBezTo>
                  <a:pt x="467" y="270"/>
                  <a:pt x="468" y="270"/>
                  <a:pt x="470" y="271"/>
                </a:cubicBezTo>
                <a:cubicBezTo>
                  <a:pt x="469" y="271"/>
                  <a:pt x="469" y="271"/>
                  <a:pt x="469" y="271"/>
                </a:cubicBezTo>
                <a:close/>
                <a:moveTo>
                  <a:pt x="481" y="272"/>
                </a:moveTo>
                <a:cubicBezTo>
                  <a:pt x="481" y="271"/>
                  <a:pt x="480" y="271"/>
                  <a:pt x="480" y="271"/>
                </a:cubicBezTo>
                <a:cubicBezTo>
                  <a:pt x="478" y="271"/>
                  <a:pt x="477" y="271"/>
                  <a:pt x="476" y="270"/>
                </a:cubicBezTo>
                <a:cubicBezTo>
                  <a:pt x="475" y="270"/>
                  <a:pt x="475" y="271"/>
                  <a:pt x="475" y="270"/>
                </a:cubicBezTo>
                <a:cubicBezTo>
                  <a:pt x="475" y="270"/>
                  <a:pt x="474" y="270"/>
                  <a:pt x="473" y="270"/>
                </a:cubicBezTo>
                <a:cubicBezTo>
                  <a:pt x="473" y="270"/>
                  <a:pt x="472" y="270"/>
                  <a:pt x="472" y="270"/>
                </a:cubicBezTo>
                <a:cubicBezTo>
                  <a:pt x="471" y="270"/>
                  <a:pt x="471" y="270"/>
                  <a:pt x="471" y="270"/>
                </a:cubicBezTo>
                <a:cubicBezTo>
                  <a:pt x="471" y="269"/>
                  <a:pt x="472" y="269"/>
                  <a:pt x="472" y="269"/>
                </a:cubicBezTo>
                <a:cubicBezTo>
                  <a:pt x="472" y="269"/>
                  <a:pt x="472" y="269"/>
                  <a:pt x="473" y="269"/>
                </a:cubicBezTo>
                <a:cubicBezTo>
                  <a:pt x="473" y="269"/>
                  <a:pt x="473" y="270"/>
                  <a:pt x="474" y="269"/>
                </a:cubicBezTo>
                <a:cubicBezTo>
                  <a:pt x="474" y="269"/>
                  <a:pt x="474" y="269"/>
                  <a:pt x="474" y="269"/>
                </a:cubicBezTo>
                <a:cubicBezTo>
                  <a:pt x="475" y="269"/>
                  <a:pt x="475" y="270"/>
                  <a:pt x="476" y="270"/>
                </a:cubicBezTo>
                <a:cubicBezTo>
                  <a:pt x="476" y="270"/>
                  <a:pt x="476" y="269"/>
                  <a:pt x="476" y="269"/>
                </a:cubicBezTo>
                <a:cubicBezTo>
                  <a:pt x="477" y="269"/>
                  <a:pt x="477" y="270"/>
                  <a:pt x="477" y="270"/>
                </a:cubicBezTo>
                <a:cubicBezTo>
                  <a:pt x="478" y="270"/>
                  <a:pt x="478" y="270"/>
                  <a:pt x="479" y="270"/>
                </a:cubicBezTo>
                <a:cubicBezTo>
                  <a:pt x="479" y="270"/>
                  <a:pt x="480" y="270"/>
                  <a:pt x="480" y="271"/>
                </a:cubicBezTo>
                <a:cubicBezTo>
                  <a:pt x="481" y="271"/>
                  <a:pt x="480" y="270"/>
                  <a:pt x="480" y="270"/>
                </a:cubicBezTo>
                <a:cubicBezTo>
                  <a:pt x="480" y="270"/>
                  <a:pt x="481" y="270"/>
                  <a:pt x="481" y="270"/>
                </a:cubicBezTo>
                <a:cubicBezTo>
                  <a:pt x="481" y="270"/>
                  <a:pt x="481" y="271"/>
                  <a:pt x="481" y="271"/>
                </a:cubicBezTo>
                <a:cubicBezTo>
                  <a:pt x="481" y="271"/>
                  <a:pt x="482" y="271"/>
                  <a:pt x="483" y="271"/>
                </a:cubicBezTo>
                <a:cubicBezTo>
                  <a:pt x="482" y="272"/>
                  <a:pt x="482" y="271"/>
                  <a:pt x="481" y="272"/>
                </a:cubicBezTo>
                <a:close/>
                <a:moveTo>
                  <a:pt x="495" y="278"/>
                </a:moveTo>
                <a:cubicBezTo>
                  <a:pt x="494" y="276"/>
                  <a:pt x="492" y="276"/>
                  <a:pt x="491" y="275"/>
                </a:cubicBezTo>
                <a:cubicBezTo>
                  <a:pt x="490" y="275"/>
                  <a:pt x="490" y="275"/>
                  <a:pt x="490" y="275"/>
                </a:cubicBezTo>
                <a:cubicBezTo>
                  <a:pt x="488" y="275"/>
                  <a:pt x="488" y="275"/>
                  <a:pt x="488" y="275"/>
                </a:cubicBezTo>
                <a:cubicBezTo>
                  <a:pt x="487" y="275"/>
                  <a:pt x="486" y="275"/>
                  <a:pt x="486" y="274"/>
                </a:cubicBezTo>
                <a:cubicBezTo>
                  <a:pt x="484" y="274"/>
                  <a:pt x="483" y="274"/>
                  <a:pt x="482" y="273"/>
                </a:cubicBezTo>
                <a:cubicBezTo>
                  <a:pt x="482" y="273"/>
                  <a:pt x="482" y="273"/>
                  <a:pt x="483" y="273"/>
                </a:cubicBezTo>
                <a:cubicBezTo>
                  <a:pt x="484" y="272"/>
                  <a:pt x="485" y="273"/>
                  <a:pt x="486" y="273"/>
                </a:cubicBezTo>
                <a:cubicBezTo>
                  <a:pt x="486" y="273"/>
                  <a:pt x="486" y="273"/>
                  <a:pt x="486" y="273"/>
                </a:cubicBezTo>
                <a:cubicBezTo>
                  <a:pt x="487" y="273"/>
                  <a:pt x="487" y="274"/>
                  <a:pt x="488" y="274"/>
                </a:cubicBezTo>
                <a:cubicBezTo>
                  <a:pt x="491" y="274"/>
                  <a:pt x="492" y="274"/>
                  <a:pt x="494" y="275"/>
                </a:cubicBezTo>
                <a:cubicBezTo>
                  <a:pt x="495" y="276"/>
                  <a:pt x="496" y="276"/>
                  <a:pt x="497" y="277"/>
                </a:cubicBezTo>
                <a:cubicBezTo>
                  <a:pt x="499" y="277"/>
                  <a:pt x="499" y="277"/>
                  <a:pt x="499" y="277"/>
                </a:cubicBezTo>
                <a:cubicBezTo>
                  <a:pt x="500" y="278"/>
                  <a:pt x="501" y="278"/>
                  <a:pt x="502" y="279"/>
                </a:cubicBezTo>
                <a:cubicBezTo>
                  <a:pt x="503" y="280"/>
                  <a:pt x="503" y="280"/>
                  <a:pt x="503" y="280"/>
                </a:cubicBezTo>
                <a:cubicBezTo>
                  <a:pt x="504" y="281"/>
                  <a:pt x="504" y="282"/>
                  <a:pt x="504" y="283"/>
                </a:cubicBezTo>
                <a:cubicBezTo>
                  <a:pt x="503" y="283"/>
                  <a:pt x="502" y="282"/>
                  <a:pt x="502" y="281"/>
                </a:cubicBezTo>
                <a:cubicBezTo>
                  <a:pt x="501" y="280"/>
                  <a:pt x="500" y="281"/>
                  <a:pt x="500" y="280"/>
                </a:cubicBezTo>
                <a:cubicBezTo>
                  <a:pt x="500" y="279"/>
                  <a:pt x="499" y="279"/>
                  <a:pt x="499" y="278"/>
                </a:cubicBezTo>
                <a:cubicBezTo>
                  <a:pt x="497" y="279"/>
                  <a:pt x="497" y="276"/>
                  <a:pt x="495" y="278"/>
                </a:cubicBezTo>
                <a:close/>
                <a:moveTo>
                  <a:pt x="557" y="414"/>
                </a:moveTo>
                <a:cubicBezTo>
                  <a:pt x="553" y="387"/>
                  <a:pt x="555" y="351"/>
                  <a:pt x="531" y="332"/>
                </a:cubicBezTo>
                <a:cubicBezTo>
                  <a:pt x="524" y="327"/>
                  <a:pt x="518" y="323"/>
                  <a:pt x="510" y="323"/>
                </a:cubicBezTo>
                <a:cubicBezTo>
                  <a:pt x="503" y="323"/>
                  <a:pt x="502" y="323"/>
                  <a:pt x="496" y="324"/>
                </a:cubicBezTo>
                <a:cubicBezTo>
                  <a:pt x="496" y="324"/>
                  <a:pt x="504" y="322"/>
                  <a:pt x="510" y="322"/>
                </a:cubicBezTo>
                <a:cubicBezTo>
                  <a:pt x="529" y="321"/>
                  <a:pt x="549" y="333"/>
                  <a:pt x="555" y="366"/>
                </a:cubicBezTo>
                <a:cubicBezTo>
                  <a:pt x="558" y="383"/>
                  <a:pt x="559" y="400"/>
                  <a:pt x="561" y="414"/>
                </a:cubicBezTo>
                <a:cubicBezTo>
                  <a:pt x="562" y="422"/>
                  <a:pt x="563" y="433"/>
                  <a:pt x="566" y="441"/>
                </a:cubicBezTo>
                <a:cubicBezTo>
                  <a:pt x="569" y="452"/>
                  <a:pt x="571" y="460"/>
                  <a:pt x="575" y="471"/>
                </a:cubicBezTo>
                <a:cubicBezTo>
                  <a:pt x="566" y="454"/>
                  <a:pt x="561" y="437"/>
                  <a:pt x="557" y="414"/>
                </a:cubicBezTo>
                <a:close/>
                <a:moveTo>
                  <a:pt x="575" y="513"/>
                </a:moveTo>
                <a:cubicBezTo>
                  <a:pt x="574" y="512"/>
                  <a:pt x="574" y="512"/>
                  <a:pt x="574" y="511"/>
                </a:cubicBezTo>
                <a:cubicBezTo>
                  <a:pt x="575" y="511"/>
                  <a:pt x="576" y="512"/>
                  <a:pt x="575" y="513"/>
                </a:cubicBezTo>
                <a:close/>
                <a:moveTo>
                  <a:pt x="577" y="491"/>
                </a:moveTo>
                <a:cubicBezTo>
                  <a:pt x="579" y="491"/>
                  <a:pt x="579" y="491"/>
                  <a:pt x="579" y="491"/>
                </a:cubicBezTo>
                <a:cubicBezTo>
                  <a:pt x="578" y="492"/>
                  <a:pt x="579" y="493"/>
                  <a:pt x="579" y="494"/>
                </a:cubicBezTo>
                <a:cubicBezTo>
                  <a:pt x="579" y="495"/>
                  <a:pt x="579" y="494"/>
                  <a:pt x="579" y="494"/>
                </a:cubicBezTo>
                <a:cubicBezTo>
                  <a:pt x="578" y="493"/>
                  <a:pt x="577" y="492"/>
                  <a:pt x="577" y="491"/>
                </a:cubicBezTo>
                <a:close/>
                <a:moveTo>
                  <a:pt x="579" y="495"/>
                </a:moveTo>
                <a:cubicBezTo>
                  <a:pt x="579" y="494"/>
                  <a:pt x="581" y="495"/>
                  <a:pt x="580" y="496"/>
                </a:cubicBezTo>
                <a:cubicBezTo>
                  <a:pt x="579" y="496"/>
                  <a:pt x="579" y="495"/>
                  <a:pt x="579" y="495"/>
                </a:cubicBezTo>
                <a:close/>
                <a:moveTo>
                  <a:pt x="581" y="493"/>
                </a:moveTo>
                <a:cubicBezTo>
                  <a:pt x="581" y="493"/>
                  <a:pt x="581" y="493"/>
                  <a:pt x="580" y="493"/>
                </a:cubicBezTo>
                <a:cubicBezTo>
                  <a:pt x="580" y="492"/>
                  <a:pt x="580" y="492"/>
                  <a:pt x="580" y="491"/>
                </a:cubicBezTo>
                <a:cubicBezTo>
                  <a:pt x="580" y="491"/>
                  <a:pt x="580" y="490"/>
                  <a:pt x="579" y="490"/>
                </a:cubicBezTo>
                <a:cubicBezTo>
                  <a:pt x="579" y="490"/>
                  <a:pt x="579" y="489"/>
                  <a:pt x="579" y="489"/>
                </a:cubicBezTo>
                <a:cubicBezTo>
                  <a:pt x="578" y="488"/>
                  <a:pt x="579" y="488"/>
                  <a:pt x="578" y="487"/>
                </a:cubicBezTo>
                <a:cubicBezTo>
                  <a:pt x="578" y="487"/>
                  <a:pt x="578" y="486"/>
                  <a:pt x="578" y="486"/>
                </a:cubicBezTo>
                <a:cubicBezTo>
                  <a:pt x="578" y="486"/>
                  <a:pt x="578" y="486"/>
                  <a:pt x="578" y="485"/>
                </a:cubicBezTo>
                <a:cubicBezTo>
                  <a:pt x="578" y="484"/>
                  <a:pt x="576" y="483"/>
                  <a:pt x="576" y="482"/>
                </a:cubicBezTo>
                <a:cubicBezTo>
                  <a:pt x="576" y="481"/>
                  <a:pt x="576" y="481"/>
                  <a:pt x="575" y="481"/>
                </a:cubicBezTo>
                <a:cubicBezTo>
                  <a:pt x="576" y="480"/>
                  <a:pt x="575" y="480"/>
                  <a:pt x="575" y="479"/>
                </a:cubicBezTo>
                <a:cubicBezTo>
                  <a:pt x="576" y="479"/>
                  <a:pt x="576" y="479"/>
                  <a:pt x="576" y="479"/>
                </a:cubicBezTo>
                <a:cubicBezTo>
                  <a:pt x="576" y="480"/>
                  <a:pt x="577" y="481"/>
                  <a:pt x="577" y="482"/>
                </a:cubicBezTo>
                <a:cubicBezTo>
                  <a:pt x="577" y="483"/>
                  <a:pt x="578" y="483"/>
                  <a:pt x="578" y="483"/>
                </a:cubicBezTo>
                <a:cubicBezTo>
                  <a:pt x="578" y="485"/>
                  <a:pt x="578" y="487"/>
                  <a:pt x="580" y="487"/>
                </a:cubicBezTo>
                <a:cubicBezTo>
                  <a:pt x="580" y="489"/>
                  <a:pt x="580" y="490"/>
                  <a:pt x="582" y="490"/>
                </a:cubicBezTo>
                <a:cubicBezTo>
                  <a:pt x="582" y="491"/>
                  <a:pt x="581" y="491"/>
                  <a:pt x="581" y="492"/>
                </a:cubicBezTo>
                <a:cubicBezTo>
                  <a:pt x="581" y="493"/>
                  <a:pt x="583" y="494"/>
                  <a:pt x="582" y="495"/>
                </a:cubicBezTo>
                <a:cubicBezTo>
                  <a:pt x="582" y="495"/>
                  <a:pt x="582" y="494"/>
                  <a:pt x="582" y="494"/>
                </a:cubicBezTo>
                <a:cubicBezTo>
                  <a:pt x="581" y="494"/>
                  <a:pt x="581" y="494"/>
                  <a:pt x="581" y="493"/>
                </a:cubicBezTo>
                <a:close/>
                <a:moveTo>
                  <a:pt x="582" y="501"/>
                </a:moveTo>
                <a:cubicBezTo>
                  <a:pt x="582" y="501"/>
                  <a:pt x="582" y="500"/>
                  <a:pt x="582" y="500"/>
                </a:cubicBezTo>
                <a:cubicBezTo>
                  <a:pt x="582" y="500"/>
                  <a:pt x="581" y="499"/>
                  <a:pt x="581" y="499"/>
                </a:cubicBezTo>
                <a:cubicBezTo>
                  <a:pt x="581" y="499"/>
                  <a:pt x="582" y="499"/>
                  <a:pt x="582" y="499"/>
                </a:cubicBezTo>
                <a:cubicBezTo>
                  <a:pt x="582" y="500"/>
                  <a:pt x="582" y="500"/>
                  <a:pt x="583" y="500"/>
                </a:cubicBezTo>
                <a:cubicBezTo>
                  <a:pt x="583" y="501"/>
                  <a:pt x="583" y="501"/>
                  <a:pt x="583" y="502"/>
                </a:cubicBezTo>
                <a:cubicBezTo>
                  <a:pt x="583" y="502"/>
                  <a:pt x="584" y="502"/>
                  <a:pt x="584" y="502"/>
                </a:cubicBezTo>
                <a:cubicBezTo>
                  <a:pt x="584" y="502"/>
                  <a:pt x="584" y="502"/>
                  <a:pt x="584" y="502"/>
                </a:cubicBezTo>
                <a:cubicBezTo>
                  <a:pt x="583" y="503"/>
                  <a:pt x="582" y="502"/>
                  <a:pt x="582" y="501"/>
                </a:cubicBezTo>
                <a:close/>
                <a:moveTo>
                  <a:pt x="588" y="505"/>
                </a:moveTo>
                <a:cubicBezTo>
                  <a:pt x="587" y="505"/>
                  <a:pt x="586" y="503"/>
                  <a:pt x="586" y="502"/>
                </a:cubicBezTo>
                <a:cubicBezTo>
                  <a:pt x="585" y="501"/>
                  <a:pt x="583" y="498"/>
                  <a:pt x="583" y="497"/>
                </a:cubicBezTo>
                <a:cubicBezTo>
                  <a:pt x="586" y="498"/>
                  <a:pt x="586" y="498"/>
                  <a:pt x="586" y="498"/>
                </a:cubicBezTo>
                <a:cubicBezTo>
                  <a:pt x="586" y="499"/>
                  <a:pt x="586" y="501"/>
                  <a:pt x="586" y="502"/>
                </a:cubicBezTo>
                <a:cubicBezTo>
                  <a:pt x="587" y="501"/>
                  <a:pt x="588" y="504"/>
                  <a:pt x="588" y="505"/>
                </a:cubicBezTo>
                <a:close/>
                <a:moveTo>
                  <a:pt x="589" y="536"/>
                </a:moveTo>
                <a:cubicBezTo>
                  <a:pt x="589" y="535"/>
                  <a:pt x="591" y="535"/>
                  <a:pt x="591" y="535"/>
                </a:cubicBezTo>
                <a:cubicBezTo>
                  <a:pt x="591" y="536"/>
                  <a:pt x="590" y="536"/>
                  <a:pt x="589" y="536"/>
                </a:cubicBezTo>
                <a:close/>
                <a:moveTo>
                  <a:pt x="595" y="538"/>
                </a:moveTo>
                <a:cubicBezTo>
                  <a:pt x="594" y="538"/>
                  <a:pt x="594" y="539"/>
                  <a:pt x="594" y="539"/>
                </a:cubicBezTo>
                <a:cubicBezTo>
                  <a:pt x="593" y="539"/>
                  <a:pt x="593" y="538"/>
                  <a:pt x="592" y="538"/>
                </a:cubicBezTo>
                <a:cubicBezTo>
                  <a:pt x="592" y="537"/>
                  <a:pt x="591" y="537"/>
                  <a:pt x="591" y="536"/>
                </a:cubicBezTo>
                <a:cubicBezTo>
                  <a:pt x="593" y="536"/>
                  <a:pt x="593" y="536"/>
                  <a:pt x="593" y="536"/>
                </a:cubicBezTo>
                <a:cubicBezTo>
                  <a:pt x="592" y="538"/>
                  <a:pt x="594" y="537"/>
                  <a:pt x="594" y="538"/>
                </a:cubicBezTo>
                <a:cubicBezTo>
                  <a:pt x="594" y="538"/>
                  <a:pt x="595" y="538"/>
                  <a:pt x="595" y="537"/>
                </a:cubicBezTo>
                <a:cubicBezTo>
                  <a:pt x="595" y="538"/>
                  <a:pt x="596" y="538"/>
                  <a:pt x="596" y="538"/>
                </a:cubicBezTo>
                <a:cubicBezTo>
                  <a:pt x="596" y="540"/>
                  <a:pt x="595" y="539"/>
                  <a:pt x="595" y="538"/>
                </a:cubicBezTo>
                <a:close/>
                <a:moveTo>
                  <a:pt x="601" y="542"/>
                </a:moveTo>
                <a:cubicBezTo>
                  <a:pt x="600" y="541"/>
                  <a:pt x="599" y="541"/>
                  <a:pt x="597" y="540"/>
                </a:cubicBezTo>
                <a:cubicBezTo>
                  <a:pt x="597" y="540"/>
                  <a:pt x="597" y="539"/>
                  <a:pt x="597" y="539"/>
                </a:cubicBezTo>
                <a:cubicBezTo>
                  <a:pt x="598" y="539"/>
                  <a:pt x="598" y="540"/>
                  <a:pt x="600" y="540"/>
                </a:cubicBezTo>
                <a:cubicBezTo>
                  <a:pt x="600" y="541"/>
                  <a:pt x="601" y="542"/>
                  <a:pt x="603" y="541"/>
                </a:cubicBezTo>
                <a:cubicBezTo>
                  <a:pt x="603" y="542"/>
                  <a:pt x="604" y="542"/>
                  <a:pt x="604" y="543"/>
                </a:cubicBezTo>
                <a:cubicBezTo>
                  <a:pt x="604" y="544"/>
                  <a:pt x="602" y="542"/>
                  <a:pt x="601" y="542"/>
                </a:cubicBezTo>
                <a:close/>
                <a:moveTo>
                  <a:pt x="601" y="525"/>
                </a:moveTo>
                <a:cubicBezTo>
                  <a:pt x="601" y="526"/>
                  <a:pt x="601" y="526"/>
                  <a:pt x="601" y="526"/>
                </a:cubicBezTo>
                <a:cubicBezTo>
                  <a:pt x="600" y="526"/>
                  <a:pt x="600" y="525"/>
                  <a:pt x="599" y="525"/>
                </a:cubicBezTo>
                <a:cubicBezTo>
                  <a:pt x="600" y="524"/>
                  <a:pt x="599" y="524"/>
                  <a:pt x="599" y="523"/>
                </a:cubicBezTo>
                <a:cubicBezTo>
                  <a:pt x="600" y="523"/>
                  <a:pt x="600" y="524"/>
                  <a:pt x="600" y="524"/>
                </a:cubicBezTo>
                <a:cubicBezTo>
                  <a:pt x="600" y="525"/>
                  <a:pt x="601" y="525"/>
                  <a:pt x="601" y="525"/>
                </a:cubicBezTo>
                <a:close/>
                <a:moveTo>
                  <a:pt x="610" y="547"/>
                </a:moveTo>
                <a:cubicBezTo>
                  <a:pt x="609" y="547"/>
                  <a:pt x="609" y="546"/>
                  <a:pt x="608" y="546"/>
                </a:cubicBezTo>
                <a:cubicBezTo>
                  <a:pt x="608" y="544"/>
                  <a:pt x="604" y="545"/>
                  <a:pt x="604" y="543"/>
                </a:cubicBezTo>
                <a:cubicBezTo>
                  <a:pt x="605" y="543"/>
                  <a:pt x="605" y="543"/>
                  <a:pt x="606" y="544"/>
                </a:cubicBezTo>
                <a:cubicBezTo>
                  <a:pt x="606" y="544"/>
                  <a:pt x="607" y="544"/>
                  <a:pt x="607" y="545"/>
                </a:cubicBezTo>
                <a:cubicBezTo>
                  <a:pt x="608" y="545"/>
                  <a:pt x="608" y="545"/>
                  <a:pt x="608" y="545"/>
                </a:cubicBezTo>
                <a:cubicBezTo>
                  <a:pt x="609" y="545"/>
                  <a:pt x="609" y="545"/>
                  <a:pt x="609" y="545"/>
                </a:cubicBezTo>
                <a:cubicBezTo>
                  <a:pt x="609" y="546"/>
                  <a:pt x="611" y="545"/>
                  <a:pt x="610" y="547"/>
                </a:cubicBezTo>
                <a:close/>
                <a:moveTo>
                  <a:pt x="616" y="534"/>
                </a:moveTo>
                <a:cubicBezTo>
                  <a:pt x="615" y="534"/>
                  <a:pt x="614" y="533"/>
                  <a:pt x="613" y="533"/>
                </a:cubicBezTo>
                <a:cubicBezTo>
                  <a:pt x="612" y="532"/>
                  <a:pt x="611" y="531"/>
                  <a:pt x="609" y="530"/>
                </a:cubicBezTo>
                <a:cubicBezTo>
                  <a:pt x="609" y="529"/>
                  <a:pt x="608" y="530"/>
                  <a:pt x="608" y="529"/>
                </a:cubicBezTo>
                <a:cubicBezTo>
                  <a:pt x="607" y="529"/>
                  <a:pt x="607" y="528"/>
                  <a:pt x="606" y="527"/>
                </a:cubicBezTo>
                <a:cubicBezTo>
                  <a:pt x="606" y="527"/>
                  <a:pt x="606" y="527"/>
                  <a:pt x="605" y="527"/>
                </a:cubicBezTo>
                <a:cubicBezTo>
                  <a:pt x="605" y="527"/>
                  <a:pt x="605" y="526"/>
                  <a:pt x="605" y="526"/>
                </a:cubicBezTo>
                <a:cubicBezTo>
                  <a:pt x="605" y="526"/>
                  <a:pt x="604" y="526"/>
                  <a:pt x="604" y="526"/>
                </a:cubicBezTo>
                <a:cubicBezTo>
                  <a:pt x="604" y="525"/>
                  <a:pt x="604" y="524"/>
                  <a:pt x="603" y="524"/>
                </a:cubicBezTo>
                <a:cubicBezTo>
                  <a:pt x="602" y="523"/>
                  <a:pt x="602" y="523"/>
                  <a:pt x="601" y="522"/>
                </a:cubicBezTo>
                <a:cubicBezTo>
                  <a:pt x="601" y="522"/>
                  <a:pt x="600" y="521"/>
                  <a:pt x="600" y="521"/>
                </a:cubicBezTo>
                <a:cubicBezTo>
                  <a:pt x="600" y="521"/>
                  <a:pt x="599" y="520"/>
                  <a:pt x="599" y="520"/>
                </a:cubicBezTo>
                <a:cubicBezTo>
                  <a:pt x="598" y="520"/>
                  <a:pt x="599" y="519"/>
                  <a:pt x="598" y="519"/>
                </a:cubicBezTo>
                <a:cubicBezTo>
                  <a:pt x="598" y="518"/>
                  <a:pt x="597" y="517"/>
                  <a:pt x="596" y="517"/>
                </a:cubicBezTo>
                <a:cubicBezTo>
                  <a:pt x="596" y="516"/>
                  <a:pt x="594" y="516"/>
                  <a:pt x="595" y="514"/>
                </a:cubicBezTo>
                <a:cubicBezTo>
                  <a:pt x="595" y="514"/>
                  <a:pt x="594" y="514"/>
                  <a:pt x="594" y="514"/>
                </a:cubicBezTo>
                <a:cubicBezTo>
                  <a:pt x="594" y="512"/>
                  <a:pt x="592" y="511"/>
                  <a:pt x="591" y="510"/>
                </a:cubicBezTo>
                <a:cubicBezTo>
                  <a:pt x="590" y="509"/>
                  <a:pt x="590" y="509"/>
                  <a:pt x="589" y="508"/>
                </a:cubicBezTo>
                <a:cubicBezTo>
                  <a:pt x="589" y="507"/>
                  <a:pt x="589" y="507"/>
                  <a:pt x="589" y="507"/>
                </a:cubicBezTo>
                <a:cubicBezTo>
                  <a:pt x="590" y="507"/>
                  <a:pt x="590" y="507"/>
                  <a:pt x="590" y="507"/>
                </a:cubicBezTo>
                <a:cubicBezTo>
                  <a:pt x="591" y="508"/>
                  <a:pt x="591" y="509"/>
                  <a:pt x="592" y="510"/>
                </a:cubicBezTo>
                <a:cubicBezTo>
                  <a:pt x="593" y="511"/>
                  <a:pt x="593" y="512"/>
                  <a:pt x="594" y="512"/>
                </a:cubicBezTo>
                <a:cubicBezTo>
                  <a:pt x="594" y="513"/>
                  <a:pt x="595" y="514"/>
                  <a:pt x="595" y="515"/>
                </a:cubicBezTo>
                <a:cubicBezTo>
                  <a:pt x="596" y="515"/>
                  <a:pt x="596" y="514"/>
                  <a:pt x="596" y="514"/>
                </a:cubicBezTo>
                <a:cubicBezTo>
                  <a:pt x="597" y="514"/>
                  <a:pt x="597" y="514"/>
                  <a:pt x="597" y="515"/>
                </a:cubicBezTo>
                <a:cubicBezTo>
                  <a:pt x="597" y="515"/>
                  <a:pt x="597" y="515"/>
                  <a:pt x="597" y="515"/>
                </a:cubicBezTo>
                <a:cubicBezTo>
                  <a:pt x="597" y="516"/>
                  <a:pt x="597" y="516"/>
                  <a:pt x="597" y="517"/>
                </a:cubicBezTo>
                <a:cubicBezTo>
                  <a:pt x="597" y="517"/>
                  <a:pt x="597" y="517"/>
                  <a:pt x="597" y="517"/>
                </a:cubicBezTo>
                <a:cubicBezTo>
                  <a:pt x="597" y="518"/>
                  <a:pt x="599" y="518"/>
                  <a:pt x="599" y="519"/>
                </a:cubicBezTo>
                <a:cubicBezTo>
                  <a:pt x="600" y="519"/>
                  <a:pt x="600" y="520"/>
                  <a:pt x="600" y="519"/>
                </a:cubicBezTo>
                <a:cubicBezTo>
                  <a:pt x="601" y="520"/>
                  <a:pt x="600" y="521"/>
                  <a:pt x="602" y="521"/>
                </a:cubicBezTo>
                <a:cubicBezTo>
                  <a:pt x="601" y="521"/>
                  <a:pt x="602" y="521"/>
                  <a:pt x="602" y="522"/>
                </a:cubicBezTo>
                <a:cubicBezTo>
                  <a:pt x="603" y="522"/>
                  <a:pt x="603" y="523"/>
                  <a:pt x="604" y="523"/>
                </a:cubicBezTo>
                <a:cubicBezTo>
                  <a:pt x="603" y="524"/>
                  <a:pt x="604" y="524"/>
                  <a:pt x="605" y="525"/>
                </a:cubicBezTo>
                <a:cubicBezTo>
                  <a:pt x="606" y="525"/>
                  <a:pt x="606" y="526"/>
                  <a:pt x="608" y="526"/>
                </a:cubicBezTo>
                <a:cubicBezTo>
                  <a:pt x="608" y="528"/>
                  <a:pt x="610" y="528"/>
                  <a:pt x="610" y="529"/>
                </a:cubicBezTo>
                <a:cubicBezTo>
                  <a:pt x="611" y="529"/>
                  <a:pt x="611" y="529"/>
                  <a:pt x="611" y="529"/>
                </a:cubicBezTo>
                <a:cubicBezTo>
                  <a:pt x="611" y="530"/>
                  <a:pt x="612" y="530"/>
                  <a:pt x="612" y="530"/>
                </a:cubicBezTo>
                <a:cubicBezTo>
                  <a:pt x="612" y="531"/>
                  <a:pt x="613" y="531"/>
                  <a:pt x="613" y="531"/>
                </a:cubicBezTo>
                <a:cubicBezTo>
                  <a:pt x="614" y="531"/>
                  <a:pt x="614" y="532"/>
                  <a:pt x="614" y="532"/>
                </a:cubicBezTo>
                <a:cubicBezTo>
                  <a:pt x="615" y="532"/>
                  <a:pt x="615" y="532"/>
                  <a:pt x="615" y="532"/>
                </a:cubicBezTo>
                <a:cubicBezTo>
                  <a:pt x="615" y="532"/>
                  <a:pt x="615" y="533"/>
                  <a:pt x="615" y="533"/>
                </a:cubicBezTo>
                <a:cubicBezTo>
                  <a:pt x="616" y="533"/>
                  <a:pt x="617" y="533"/>
                  <a:pt x="617" y="534"/>
                </a:cubicBezTo>
                <a:cubicBezTo>
                  <a:pt x="616" y="534"/>
                  <a:pt x="616" y="535"/>
                  <a:pt x="616" y="534"/>
                </a:cubicBezTo>
                <a:close/>
                <a:moveTo>
                  <a:pt x="628" y="555"/>
                </a:moveTo>
                <a:cubicBezTo>
                  <a:pt x="627" y="555"/>
                  <a:pt x="627" y="555"/>
                  <a:pt x="627" y="555"/>
                </a:cubicBezTo>
                <a:cubicBezTo>
                  <a:pt x="627" y="554"/>
                  <a:pt x="627" y="554"/>
                  <a:pt x="627" y="554"/>
                </a:cubicBezTo>
                <a:cubicBezTo>
                  <a:pt x="628" y="554"/>
                  <a:pt x="628" y="554"/>
                  <a:pt x="628" y="554"/>
                </a:cubicBezTo>
                <a:cubicBezTo>
                  <a:pt x="628" y="554"/>
                  <a:pt x="628" y="554"/>
                  <a:pt x="628" y="555"/>
                </a:cubicBezTo>
                <a:close/>
                <a:moveTo>
                  <a:pt x="630" y="542"/>
                </a:moveTo>
                <a:cubicBezTo>
                  <a:pt x="628" y="542"/>
                  <a:pt x="628" y="542"/>
                  <a:pt x="628" y="542"/>
                </a:cubicBezTo>
                <a:cubicBezTo>
                  <a:pt x="628" y="542"/>
                  <a:pt x="628" y="541"/>
                  <a:pt x="628" y="541"/>
                </a:cubicBezTo>
                <a:cubicBezTo>
                  <a:pt x="626" y="541"/>
                  <a:pt x="624" y="540"/>
                  <a:pt x="623" y="539"/>
                </a:cubicBezTo>
                <a:cubicBezTo>
                  <a:pt x="622" y="539"/>
                  <a:pt x="622" y="538"/>
                  <a:pt x="621" y="538"/>
                </a:cubicBezTo>
                <a:cubicBezTo>
                  <a:pt x="621" y="538"/>
                  <a:pt x="620" y="538"/>
                  <a:pt x="620" y="537"/>
                </a:cubicBezTo>
                <a:cubicBezTo>
                  <a:pt x="620" y="537"/>
                  <a:pt x="620" y="537"/>
                  <a:pt x="619" y="537"/>
                </a:cubicBezTo>
                <a:cubicBezTo>
                  <a:pt x="619" y="536"/>
                  <a:pt x="618" y="537"/>
                  <a:pt x="618" y="536"/>
                </a:cubicBezTo>
                <a:cubicBezTo>
                  <a:pt x="618" y="536"/>
                  <a:pt x="618" y="536"/>
                  <a:pt x="618" y="536"/>
                </a:cubicBezTo>
                <a:cubicBezTo>
                  <a:pt x="618" y="535"/>
                  <a:pt x="617" y="535"/>
                  <a:pt x="617" y="535"/>
                </a:cubicBezTo>
                <a:cubicBezTo>
                  <a:pt x="617" y="535"/>
                  <a:pt x="617" y="535"/>
                  <a:pt x="616" y="535"/>
                </a:cubicBezTo>
                <a:cubicBezTo>
                  <a:pt x="616" y="534"/>
                  <a:pt x="617" y="534"/>
                  <a:pt x="617" y="534"/>
                </a:cubicBezTo>
                <a:cubicBezTo>
                  <a:pt x="618" y="534"/>
                  <a:pt x="617" y="535"/>
                  <a:pt x="618" y="535"/>
                </a:cubicBezTo>
                <a:cubicBezTo>
                  <a:pt x="618" y="535"/>
                  <a:pt x="619" y="535"/>
                  <a:pt x="619" y="535"/>
                </a:cubicBezTo>
                <a:cubicBezTo>
                  <a:pt x="619" y="536"/>
                  <a:pt x="619" y="536"/>
                  <a:pt x="620" y="536"/>
                </a:cubicBezTo>
                <a:cubicBezTo>
                  <a:pt x="620" y="536"/>
                  <a:pt x="620" y="535"/>
                  <a:pt x="620" y="535"/>
                </a:cubicBezTo>
                <a:cubicBezTo>
                  <a:pt x="621" y="535"/>
                  <a:pt x="621" y="536"/>
                  <a:pt x="621" y="537"/>
                </a:cubicBezTo>
                <a:cubicBezTo>
                  <a:pt x="622" y="537"/>
                  <a:pt x="622" y="537"/>
                  <a:pt x="622" y="537"/>
                </a:cubicBezTo>
                <a:cubicBezTo>
                  <a:pt x="623" y="538"/>
                  <a:pt x="623" y="538"/>
                  <a:pt x="624" y="539"/>
                </a:cubicBezTo>
                <a:cubicBezTo>
                  <a:pt x="625" y="539"/>
                  <a:pt x="625" y="538"/>
                  <a:pt x="625" y="538"/>
                </a:cubicBezTo>
                <a:cubicBezTo>
                  <a:pt x="625" y="539"/>
                  <a:pt x="626" y="539"/>
                  <a:pt x="626" y="539"/>
                </a:cubicBezTo>
                <a:cubicBezTo>
                  <a:pt x="626" y="540"/>
                  <a:pt x="627" y="539"/>
                  <a:pt x="627" y="540"/>
                </a:cubicBezTo>
                <a:cubicBezTo>
                  <a:pt x="627" y="540"/>
                  <a:pt x="627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8" y="540"/>
                  <a:pt x="628" y="540"/>
                  <a:pt x="628" y="540"/>
                </a:cubicBezTo>
                <a:cubicBezTo>
                  <a:pt x="629" y="540"/>
                  <a:pt x="630" y="540"/>
                  <a:pt x="630" y="541"/>
                </a:cubicBezTo>
                <a:cubicBezTo>
                  <a:pt x="630" y="541"/>
                  <a:pt x="631" y="541"/>
                  <a:pt x="631" y="541"/>
                </a:cubicBezTo>
                <a:cubicBezTo>
                  <a:pt x="632" y="541"/>
                  <a:pt x="631" y="543"/>
                  <a:pt x="633" y="543"/>
                </a:cubicBezTo>
                <a:cubicBezTo>
                  <a:pt x="633" y="544"/>
                  <a:pt x="632" y="543"/>
                  <a:pt x="631" y="543"/>
                </a:cubicBezTo>
                <a:cubicBezTo>
                  <a:pt x="631" y="543"/>
                  <a:pt x="630" y="542"/>
                  <a:pt x="630" y="542"/>
                </a:cubicBezTo>
                <a:close/>
                <a:moveTo>
                  <a:pt x="634" y="555"/>
                </a:moveTo>
                <a:cubicBezTo>
                  <a:pt x="633" y="555"/>
                  <a:pt x="631" y="556"/>
                  <a:pt x="632" y="555"/>
                </a:cubicBezTo>
                <a:cubicBezTo>
                  <a:pt x="633" y="555"/>
                  <a:pt x="635" y="555"/>
                  <a:pt x="635" y="556"/>
                </a:cubicBezTo>
                <a:cubicBezTo>
                  <a:pt x="635" y="557"/>
                  <a:pt x="634" y="556"/>
                  <a:pt x="634" y="555"/>
                </a:cubicBezTo>
                <a:close/>
                <a:moveTo>
                  <a:pt x="640" y="561"/>
                </a:moveTo>
                <a:cubicBezTo>
                  <a:pt x="640" y="561"/>
                  <a:pt x="640" y="560"/>
                  <a:pt x="640" y="560"/>
                </a:cubicBezTo>
                <a:cubicBezTo>
                  <a:pt x="639" y="560"/>
                  <a:pt x="638" y="560"/>
                  <a:pt x="638" y="560"/>
                </a:cubicBezTo>
                <a:cubicBezTo>
                  <a:pt x="638" y="559"/>
                  <a:pt x="640" y="560"/>
                  <a:pt x="641" y="560"/>
                </a:cubicBezTo>
                <a:cubicBezTo>
                  <a:pt x="641" y="560"/>
                  <a:pt x="641" y="561"/>
                  <a:pt x="640" y="561"/>
                </a:cubicBezTo>
                <a:close/>
                <a:moveTo>
                  <a:pt x="654" y="561"/>
                </a:moveTo>
                <a:cubicBezTo>
                  <a:pt x="653" y="561"/>
                  <a:pt x="652" y="561"/>
                  <a:pt x="651" y="561"/>
                </a:cubicBezTo>
                <a:cubicBezTo>
                  <a:pt x="650" y="561"/>
                  <a:pt x="650" y="561"/>
                  <a:pt x="649" y="561"/>
                </a:cubicBezTo>
                <a:cubicBezTo>
                  <a:pt x="649" y="561"/>
                  <a:pt x="649" y="561"/>
                  <a:pt x="649" y="560"/>
                </a:cubicBezTo>
                <a:cubicBezTo>
                  <a:pt x="647" y="560"/>
                  <a:pt x="647" y="560"/>
                  <a:pt x="646" y="560"/>
                </a:cubicBezTo>
                <a:cubicBezTo>
                  <a:pt x="646" y="560"/>
                  <a:pt x="645" y="559"/>
                  <a:pt x="645" y="559"/>
                </a:cubicBezTo>
                <a:cubicBezTo>
                  <a:pt x="645" y="559"/>
                  <a:pt x="644" y="560"/>
                  <a:pt x="644" y="559"/>
                </a:cubicBezTo>
                <a:cubicBezTo>
                  <a:pt x="644" y="558"/>
                  <a:pt x="645" y="558"/>
                  <a:pt x="647" y="558"/>
                </a:cubicBezTo>
                <a:cubicBezTo>
                  <a:pt x="647" y="558"/>
                  <a:pt x="646" y="559"/>
                  <a:pt x="646" y="559"/>
                </a:cubicBezTo>
                <a:cubicBezTo>
                  <a:pt x="646" y="560"/>
                  <a:pt x="647" y="559"/>
                  <a:pt x="647" y="558"/>
                </a:cubicBezTo>
                <a:cubicBezTo>
                  <a:pt x="648" y="559"/>
                  <a:pt x="648" y="559"/>
                  <a:pt x="648" y="559"/>
                </a:cubicBezTo>
                <a:cubicBezTo>
                  <a:pt x="649" y="560"/>
                  <a:pt x="649" y="559"/>
                  <a:pt x="649" y="560"/>
                </a:cubicBezTo>
                <a:cubicBezTo>
                  <a:pt x="649" y="560"/>
                  <a:pt x="651" y="560"/>
                  <a:pt x="651" y="559"/>
                </a:cubicBezTo>
                <a:cubicBezTo>
                  <a:pt x="651" y="559"/>
                  <a:pt x="651" y="559"/>
                  <a:pt x="651" y="559"/>
                </a:cubicBezTo>
                <a:cubicBezTo>
                  <a:pt x="652" y="559"/>
                  <a:pt x="653" y="560"/>
                  <a:pt x="654" y="560"/>
                </a:cubicBezTo>
                <a:cubicBezTo>
                  <a:pt x="653" y="560"/>
                  <a:pt x="654" y="561"/>
                  <a:pt x="654" y="561"/>
                </a:cubicBezTo>
                <a:close/>
                <a:moveTo>
                  <a:pt x="655" y="548"/>
                </a:moveTo>
                <a:cubicBezTo>
                  <a:pt x="655" y="548"/>
                  <a:pt x="654" y="549"/>
                  <a:pt x="654" y="549"/>
                </a:cubicBezTo>
                <a:cubicBezTo>
                  <a:pt x="654" y="549"/>
                  <a:pt x="654" y="548"/>
                  <a:pt x="654" y="548"/>
                </a:cubicBezTo>
                <a:cubicBezTo>
                  <a:pt x="653" y="548"/>
                  <a:pt x="652" y="548"/>
                  <a:pt x="651" y="548"/>
                </a:cubicBezTo>
                <a:cubicBezTo>
                  <a:pt x="650" y="548"/>
                  <a:pt x="648" y="547"/>
                  <a:pt x="647" y="547"/>
                </a:cubicBezTo>
                <a:cubicBezTo>
                  <a:pt x="646" y="547"/>
                  <a:pt x="645" y="547"/>
                  <a:pt x="643" y="546"/>
                </a:cubicBezTo>
                <a:cubicBezTo>
                  <a:pt x="643" y="546"/>
                  <a:pt x="643" y="546"/>
                  <a:pt x="642" y="546"/>
                </a:cubicBezTo>
                <a:cubicBezTo>
                  <a:pt x="642" y="546"/>
                  <a:pt x="640" y="546"/>
                  <a:pt x="640" y="546"/>
                </a:cubicBezTo>
                <a:cubicBezTo>
                  <a:pt x="640" y="546"/>
                  <a:pt x="640" y="545"/>
                  <a:pt x="640" y="545"/>
                </a:cubicBezTo>
                <a:cubicBezTo>
                  <a:pt x="640" y="545"/>
                  <a:pt x="640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9" y="545"/>
                  <a:pt x="639" y="545"/>
                  <a:pt x="639" y="545"/>
                </a:cubicBezTo>
                <a:cubicBezTo>
                  <a:pt x="638" y="545"/>
                  <a:pt x="638" y="545"/>
                  <a:pt x="638" y="545"/>
                </a:cubicBezTo>
                <a:cubicBezTo>
                  <a:pt x="637" y="545"/>
                  <a:pt x="636" y="545"/>
                  <a:pt x="636" y="545"/>
                </a:cubicBezTo>
                <a:cubicBezTo>
                  <a:pt x="635" y="545"/>
                  <a:pt x="635" y="544"/>
                  <a:pt x="635" y="544"/>
                </a:cubicBezTo>
                <a:cubicBezTo>
                  <a:pt x="635" y="544"/>
                  <a:pt x="635" y="544"/>
                  <a:pt x="635" y="544"/>
                </a:cubicBezTo>
                <a:cubicBezTo>
                  <a:pt x="635" y="544"/>
                  <a:pt x="634" y="544"/>
                  <a:pt x="634" y="544"/>
                </a:cubicBezTo>
                <a:cubicBezTo>
                  <a:pt x="634" y="544"/>
                  <a:pt x="633" y="543"/>
                  <a:pt x="633" y="543"/>
                </a:cubicBezTo>
                <a:cubicBezTo>
                  <a:pt x="633" y="543"/>
                  <a:pt x="634" y="543"/>
                  <a:pt x="634" y="543"/>
                </a:cubicBezTo>
                <a:cubicBezTo>
                  <a:pt x="634" y="543"/>
                  <a:pt x="635" y="543"/>
                  <a:pt x="635" y="543"/>
                </a:cubicBezTo>
                <a:cubicBezTo>
                  <a:pt x="635" y="543"/>
                  <a:pt x="635" y="543"/>
                  <a:pt x="635" y="543"/>
                </a:cubicBezTo>
                <a:cubicBezTo>
                  <a:pt x="636" y="543"/>
                  <a:pt x="636" y="543"/>
                  <a:pt x="636" y="543"/>
                </a:cubicBezTo>
                <a:cubicBezTo>
                  <a:pt x="636" y="543"/>
                  <a:pt x="637" y="543"/>
                  <a:pt x="637" y="543"/>
                </a:cubicBezTo>
                <a:cubicBezTo>
                  <a:pt x="637" y="543"/>
                  <a:pt x="637" y="544"/>
                  <a:pt x="637" y="544"/>
                </a:cubicBezTo>
                <a:cubicBezTo>
                  <a:pt x="637" y="544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8" y="543"/>
                  <a:pt x="638" y="543"/>
                  <a:pt x="638" y="543"/>
                </a:cubicBezTo>
                <a:cubicBezTo>
                  <a:pt x="639" y="543"/>
                  <a:pt x="639" y="544"/>
                  <a:pt x="639" y="544"/>
                </a:cubicBezTo>
                <a:cubicBezTo>
                  <a:pt x="639" y="544"/>
                  <a:pt x="639" y="544"/>
                  <a:pt x="639" y="544"/>
                </a:cubicBezTo>
                <a:cubicBezTo>
                  <a:pt x="639" y="544"/>
                  <a:pt x="640" y="543"/>
                  <a:pt x="640" y="543"/>
                </a:cubicBezTo>
                <a:cubicBezTo>
                  <a:pt x="640" y="543"/>
                  <a:pt x="640" y="544"/>
                  <a:pt x="640" y="544"/>
                </a:cubicBezTo>
                <a:cubicBezTo>
                  <a:pt x="640" y="544"/>
                  <a:pt x="640" y="544"/>
                  <a:pt x="640" y="544"/>
                </a:cubicBezTo>
                <a:cubicBezTo>
                  <a:pt x="640" y="544"/>
                  <a:pt x="641" y="544"/>
                  <a:pt x="641" y="545"/>
                </a:cubicBezTo>
                <a:cubicBezTo>
                  <a:pt x="641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2" y="545"/>
                </a:cubicBezTo>
                <a:cubicBezTo>
                  <a:pt x="642" y="545"/>
                  <a:pt x="642" y="545"/>
                  <a:pt x="643" y="545"/>
                </a:cubicBezTo>
                <a:cubicBezTo>
                  <a:pt x="643" y="545"/>
                  <a:pt x="643" y="545"/>
                  <a:pt x="643" y="545"/>
                </a:cubicBezTo>
                <a:cubicBezTo>
                  <a:pt x="643" y="545"/>
                  <a:pt x="643" y="544"/>
                  <a:pt x="643" y="544"/>
                </a:cubicBezTo>
                <a:cubicBezTo>
                  <a:pt x="643" y="544"/>
                  <a:pt x="643" y="544"/>
                  <a:pt x="643" y="544"/>
                </a:cubicBezTo>
                <a:cubicBezTo>
                  <a:pt x="643" y="544"/>
                  <a:pt x="644" y="544"/>
                  <a:pt x="644" y="545"/>
                </a:cubicBezTo>
                <a:cubicBezTo>
                  <a:pt x="644" y="545"/>
                  <a:pt x="644" y="545"/>
                  <a:pt x="644" y="545"/>
                </a:cubicBezTo>
                <a:cubicBezTo>
                  <a:pt x="645" y="546"/>
                  <a:pt x="645" y="546"/>
                  <a:pt x="645" y="546"/>
                </a:cubicBezTo>
                <a:cubicBezTo>
                  <a:pt x="645" y="546"/>
                  <a:pt x="646" y="546"/>
                  <a:pt x="646" y="546"/>
                </a:cubicBezTo>
                <a:cubicBezTo>
                  <a:pt x="646" y="546"/>
                  <a:pt x="647" y="546"/>
                  <a:pt x="647" y="546"/>
                </a:cubicBezTo>
                <a:cubicBezTo>
                  <a:pt x="647" y="546"/>
                  <a:pt x="648" y="546"/>
                  <a:pt x="648" y="546"/>
                </a:cubicBezTo>
                <a:cubicBezTo>
                  <a:pt x="648" y="547"/>
                  <a:pt x="648" y="547"/>
                  <a:pt x="648" y="547"/>
                </a:cubicBezTo>
                <a:cubicBezTo>
                  <a:pt x="648" y="547"/>
                  <a:pt x="648" y="547"/>
                  <a:pt x="648" y="546"/>
                </a:cubicBezTo>
                <a:cubicBezTo>
                  <a:pt x="648" y="546"/>
                  <a:pt x="648" y="546"/>
                  <a:pt x="648" y="546"/>
                </a:cubicBezTo>
                <a:cubicBezTo>
                  <a:pt x="649" y="546"/>
                  <a:pt x="650" y="546"/>
                  <a:pt x="651" y="547"/>
                </a:cubicBezTo>
                <a:cubicBezTo>
                  <a:pt x="651" y="547"/>
                  <a:pt x="651" y="547"/>
                  <a:pt x="651" y="547"/>
                </a:cubicBezTo>
                <a:cubicBezTo>
                  <a:pt x="652" y="547"/>
                  <a:pt x="652" y="546"/>
                  <a:pt x="653" y="546"/>
                </a:cubicBezTo>
                <a:cubicBezTo>
                  <a:pt x="653" y="548"/>
                  <a:pt x="655" y="547"/>
                  <a:pt x="656" y="548"/>
                </a:cubicBezTo>
                <a:cubicBezTo>
                  <a:pt x="656" y="548"/>
                  <a:pt x="657" y="547"/>
                  <a:pt x="657" y="547"/>
                </a:cubicBezTo>
                <a:cubicBezTo>
                  <a:pt x="658" y="548"/>
                  <a:pt x="658" y="547"/>
                  <a:pt x="659" y="547"/>
                </a:cubicBezTo>
                <a:cubicBezTo>
                  <a:pt x="660" y="547"/>
                  <a:pt x="660" y="548"/>
                  <a:pt x="660" y="548"/>
                </a:cubicBezTo>
                <a:cubicBezTo>
                  <a:pt x="660" y="548"/>
                  <a:pt x="662" y="547"/>
                  <a:pt x="663" y="548"/>
                </a:cubicBezTo>
                <a:cubicBezTo>
                  <a:pt x="662" y="549"/>
                  <a:pt x="661" y="548"/>
                  <a:pt x="660" y="548"/>
                </a:cubicBezTo>
                <a:cubicBezTo>
                  <a:pt x="659" y="548"/>
                  <a:pt x="658" y="548"/>
                  <a:pt x="657" y="548"/>
                </a:cubicBezTo>
                <a:cubicBezTo>
                  <a:pt x="657" y="549"/>
                  <a:pt x="656" y="548"/>
                  <a:pt x="655" y="548"/>
                </a:cubicBezTo>
                <a:close/>
                <a:moveTo>
                  <a:pt x="664" y="561"/>
                </a:moveTo>
                <a:cubicBezTo>
                  <a:pt x="663" y="561"/>
                  <a:pt x="663" y="561"/>
                  <a:pt x="662" y="561"/>
                </a:cubicBezTo>
                <a:cubicBezTo>
                  <a:pt x="661" y="561"/>
                  <a:pt x="660" y="560"/>
                  <a:pt x="659" y="560"/>
                </a:cubicBezTo>
                <a:cubicBezTo>
                  <a:pt x="659" y="560"/>
                  <a:pt x="659" y="560"/>
                  <a:pt x="658" y="560"/>
                </a:cubicBezTo>
                <a:cubicBezTo>
                  <a:pt x="658" y="560"/>
                  <a:pt x="658" y="560"/>
                  <a:pt x="658" y="560"/>
                </a:cubicBezTo>
                <a:cubicBezTo>
                  <a:pt x="658" y="560"/>
                  <a:pt x="657" y="560"/>
                  <a:pt x="657" y="560"/>
                </a:cubicBezTo>
                <a:cubicBezTo>
                  <a:pt x="656" y="561"/>
                  <a:pt x="657" y="561"/>
                  <a:pt x="657" y="561"/>
                </a:cubicBezTo>
                <a:cubicBezTo>
                  <a:pt x="658" y="561"/>
                  <a:pt x="658" y="561"/>
                  <a:pt x="659" y="561"/>
                </a:cubicBezTo>
                <a:cubicBezTo>
                  <a:pt x="660" y="562"/>
                  <a:pt x="661" y="561"/>
                  <a:pt x="662" y="562"/>
                </a:cubicBezTo>
                <a:cubicBezTo>
                  <a:pt x="661" y="563"/>
                  <a:pt x="660" y="562"/>
                  <a:pt x="660" y="562"/>
                </a:cubicBezTo>
                <a:cubicBezTo>
                  <a:pt x="658" y="562"/>
                  <a:pt x="658" y="562"/>
                  <a:pt x="658" y="562"/>
                </a:cubicBezTo>
                <a:cubicBezTo>
                  <a:pt x="657" y="561"/>
                  <a:pt x="657" y="562"/>
                  <a:pt x="656" y="561"/>
                </a:cubicBezTo>
                <a:cubicBezTo>
                  <a:pt x="656" y="561"/>
                  <a:pt x="656" y="560"/>
                  <a:pt x="656" y="560"/>
                </a:cubicBezTo>
                <a:cubicBezTo>
                  <a:pt x="656" y="559"/>
                  <a:pt x="656" y="560"/>
                  <a:pt x="657" y="560"/>
                </a:cubicBezTo>
                <a:cubicBezTo>
                  <a:pt x="657" y="560"/>
                  <a:pt x="658" y="560"/>
                  <a:pt x="658" y="560"/>
                </a:cubicBezTo>
                <a:cubicBezTo>
                  <a:pt x="658" y="560"/>
                  <a:pt x="659" y="560"/>
                  <a:pt x="660" y="560"/>
                </a:cubicBezTo>
                <a:cubicBezTo>
                  <a:pt x="660" y="560"/>
                  <a:pt x="661" y="560"/>
                  <a:pt x="661" y="560"/>
                </a:cubicBezTo>
                <a:cubicBezTo>
                  <a:pt x="662" y="560"/>
                  <a:pt x="662" y="561"/>
                  <a:pt x="662" y="561"/>
                </a:cubicBezTo>
                <a:cubicBezTo>
                  <a:pt x="664" y="561"/>
                  <a:pt x="665" y="560"/>
                  <a:pt x="666" y="561"/>
                </a:cubicBezTo>
                <a:cubicBezTo>
                  <a:pt x="666" y="562"/>
                  <a:pt x="665" y="561"/>
                  <a:pt x="664" y="561"/>
                </a:cubicBezTo>
                <a:close/>
                <a:moveTo>
                  <a:pt x="666" y="550"/>
                </a:moveTo>
                <a:cubicBezTo>
                  <a:pt x="665" y="550"/>
                  <a:pt x="665" y="549"/>
                  <a:pt x="663" y="549"/>
                </a:cubicBezTo>
                <a:cubicBezTo>
                  <a:pt x="664" y="549"/>
                  <a:pt x="665" y="549"/>
                  <a:pt x="666" y="549"/>
                </a:cubicBezTo>
                <a:cubicBezTo>
                  <a:pt x="667" y="549"/>
                  <a:pt x="667" y="549"/>
                  <a:pt x="667" y="549"/>
                </a:cubicBezTo>
                <a:cubicBezTo>
                  <a:pt x="668" y="549"/>
                  <a:pt x="668" y="549"/>
                  <a:pt x="669" y="549"/>
                </a:cubicBezTo>
                <a:cubicBezTo>
                  <a:pt x="670" y="549"/>
                  <a:pt x="670" y="548"/>
                  <a:pt x="671" y="549"/>
                </a:cubicBezTo>
                <a:cubicBezTo>
                  <a:pt x="670" y="550"/>
                  <a:pt x="668" y="550"/>
                  <a:pt x="666" y="550"/>
                </a:cubicBezTo>
                <a:close/>
                <a:moveTo>
                  <a:pt x="670" y="562"/>
                </a:moveTo>
                <a:cubicBezTo>
                  <a:pt x="669" y="562"/>
                  <a:pt x="668" y="562"/>
                  <a:pt x="667" y="561"/>
                </a:cubicBezTo>
                <a:cubicBezTo>
                  <a:pt x="667" y="560"/>
                  <a:pt x="668" y="561"/>
                  <a:pt x="669" y="561"/>
                </a:cubicBezTo>
                <a:cubicBezTo>
                  <a:pt x="670" y="561"/>
                  <a:pt x="671" y="561"/>
                  <a:pt x="672" y="562"/>
                </a:cubicBezTo>
                <a:cubicBezTo>
                  <a:pt x="672" y="563"/>
                  <a:pt x="671" y="562"/>
                  <a:pt x="670" y="562"/>
                </a:cubicBezTo>
                <a:close/>
                <a:moveTo>
                  <a:pt x="727" y="527"/>
                </a:moveTo>
                <a:cubicBezTo>
                  <a:pt x="727" y="528"/>
                  <a:pt x="727" y="528"/>
                  <a:pt x="726" y="528"/>
                </a:cubicBezTo>
                <a:cubicBezTo>
                  <a:pt x="726" y="528"/>
                  <a:pt x="726" y="528"/>
                  <a:pt x="726" y="528"/>
                </a:cubicBezTo>
                <a:cubicBezTo>
                  <a:pt x="726" y="528"/>
                  <a:pt x="725" y="529"/>
                  <a:pt x="725" y="529"/>
                </a:cubicBezTo>
                <a:cubicBezTo>
                  <a:pt x="725" y="529"/>
                  <a:pt x="725" y="529"/>
                  <a:pt x="724" y="529"/>
                </a:cubicBezTo>
                <a:cubicBezTo>
                  <a:pt x="724" y="529"/>
                  <a:pt x="724" y="529"/>
                  <a:pt x="723" y="530"/>
                </a:cubicBezTo>
                <a:cubicBezTo>
                  <a:pt x="722" y="529"/>
                  <a:pt x="724" y="529"/>
                  <a:pt x="725" y="528"/>
                </a:cubicBezTo>
                <a:cubicBezTo>
                  <a:pt x="726" y="528"/>
                  <a:pt x="727" y="528"/>
                  <a:pt x="727" y="527"/>
                </a:cubicBezTo>
                <a:cubicBezTo>
                  <a:pt x="728" y="527"/>
                  <a:pt x="727" y="528"/>
                  <a:pt x="727" y="527"/>
                </a:cubicBezTo>
                <a:close/>
                <a:moveTo>
                  <a:pt x="753" y="501"/>
                </a:moveTo>
                <a:cubicBezTo>
                  <a:pt x="753" y="501"/>
                  <a:pt x="752" y="501"/>
                  <a:pt x="752" y="501"/>
                </a:cubicBezTo>
                <a:cubicBezTo>
                  <a:pt x="751" y="503"/>
                  <a:pt x="752" y="503"/>
                  <a:pt x="751" y="504"/>
                </a:cubicBezTo>
                <a:cubicBezTo>
                  <a:pt x="750" y="506"/>
                  <a:pt x="748" y="507"/>
                  <a:pt x="748" y="507"/>
                </a:cubicBezTo>
                <a:cubicBezTo>
                  <a:pt x="746" y="507"/>
                  <a:pt x="749" y="505"/>
                  <a:pt x="750" y="502"/>
                </a:cubicBezTo>
                <a:cubicBezTo>
                  <a:pt x="750" y="503"/>
                  <a:pt x="751" y="500"/>
                  <a:pt x="752" y="501"/>
                </a:cubicBezTo>
                <a:cubicBezTo>
                  <a:pt x="752" y="500"/>
                  <a:pt x="754" y="500"/>
                  <a:pt x="753" y="500"/>
                </a:cubicBezTo>
                <a:cubicBezTo>
                  <a:pt x="754" y="499"/>
                  <a:pt x="754" y="500"/>
                  <a:pt x="753" y="501"/>
                </a:cubicBezTo>
                <a:close/>
                <a:moveTo>
                  <a:pt x="756" y="520"/>
                </a:move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1"/>
                  <a:pt x="756" y="521"/>
                  <a:pt x="756" y="521"/>
                </a:cubicBezTo>
                <a:cubicBezTo>
                  <a:pt x="756" y="522"/>
                  <a:pt x="756" y="522"/>
                  <a:pt x="756" y="522"/>
                </a:cubicBezTo>
                <a:cubicBezTo>
                  <a:pt x="755" y="522"/>
                  <a:pt x="755" y="522"/>
                  <a:pt x="755" y="521"/>
                </a:cubicBezTo>
                <a:cubicBezTo>
                  <a:pt x="755" y="521"/>
                  <a:pt x="755" y="521"/>
                  <a:pt x="755" y="521"/>
                </a:cubicBezTo>
                <a:cubicBezTo>
                  <a:pt x="755" y="521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ubicBezTo>
                  <a:pt x="756" y="520"/>
                  <a:pt x="756" y="520"/>
                  <a:pt x="756" y="520"/>
                </a:cubicBezTo>
                <a:close/>
                <a:moveTo>
                  <a:pt x="757" y="517"/>
                </a:moveTo>
                <a:cubicBezTo>
                  <a:pt x="756" y="517"/>
                  <a:pt x="759" y="516"/>
                  <a:pt x="759" y="515"/>
                </a:cubicBezTo>
                <a:cubicBezTo>
                  <a:pt x="760" y="515"/>
                  <a:pt x="757" y="517"/>
                  <a:pt x="757" y="517"/>
                </a:cubicBezTo>
                <a:close/>
                <a:moveTo>
                  <a:pt x="759" y="512"/>
                </a:moveTo>
                <a:cubicBezTo>
                  <a:pt x="758" y="512"/>
                  <a:pt x="759" y="511"/>
                  <a:pt x="759" y="510"/>
                </a:cubicBezTo>
                <a:cubicBezTo>
                  <a:pt x="760" y="511"/>
                  <a:pt x="759" y="511"/>
                  <a:pt x="759" y="512"/>
                </a:cubicBezTo>
                <a:close/>
                <a:moveTo>
                  <a:pt x="760" y="510"/>
                </a:moveTo>
                <a:cubicBezTo>
                  <a:pt x="759" y="510"/>
                  <a:pt x="759" y="508"/>
                  <a:pt x="759" y="507"/>
                </a:cubicBezTo>
                <a:cubicBezTo>
                  <a:pt x="760" y="508"/>
                  <a:pt x="760" y="509"/>
                  <a:pt x="760" y="510"/>
                </a:cubicBezTo>
                <a:close/>
                <a:moveTo>
                  <a:pt x="760" y="507"/>
                </a:moveTo>
                <a:cubicBezTo>
                  <a:pt x="759" y="507"/>
                  <a:pt x="760" y="506"/>
                  <a:pt x="761" y="505"/>
                </a:cubicBezTo>
                <a:cubicBezTo>
                  <a:pt x="761" y="506"/>
                  <a:pt x="760" y="507"/>
                  <a:pt x="760" y="507"/>
                </a:cubicBezTo>
                <a:close/>
                <a:moveTo>
                  <a:pt x="321" y="795"/>
                </a:moveTo>
                <a:cubicBezTo>
                  <a:pt x="320" y="795"/>
                  <a:pt x="320" y="793"/>
                  <a:pt x="319" y="793"/>
                </a:cubicBezTo>
                <a:cubicBezTo>
                  <a:pt x="318" y="793"/>
                  <a:pt x="318" y="793"/>
                  <a:pt x="317" y="792"/>
                </a:cubicBezTo>
                <a:cubicBezTo>
                  <a:pt x="316" y="792"/>
                  <a:pt x="314" y="790"/>
                  <a:pt x="313" y="790"/>
                </a:cubicBezTo>
                <a:cubicBezTo>
                  <a:pt x="312" y="790"/>
                  <a:pt x="311" y="788"/>
                  <a:pt x="311" y="788"/>
                </a:cubicBezTo>
                <a:cubicBezTo>
                  <a:pt x="311" y="788"/>
                  <a:pt x="310" y="788"/>
                  <a:pt x="310" y="788"/>
                </a:cubicBezTo>
                <a:cubicBezTo>
                  <a:pt x="309" y="787"/>
                  <a:pt x="308" y="787"/>
                  <a:pt x="308" y="786"/>
                </a:cubicBezTo>
                <a:cubicBezTo>
                  <a:pt x="308" y="786"/>
                  <a:pt x="308" y="786"/>
                  <a:pt x="308" y="786"/>
                </a:cubicBezTo>
                <a:cubicBezTo>
                  <a:pt x="308" y="785"/>
                  <a:pt x="306" y="785"/>
                  <a:pt x="304" y="784"/>
                </a:cubicBezTo>
                <a:cubicBezTo>
                  <a:pt x="303" y="783"/>
                  <a:pt x="301" y="781"/>
                  <a:pt x="300" y="781"/>
                </a:cubicBezTo>
                <a:cubicBezTo>
                  <a:pt x="299" y="781"/>
                  <a:pt x="296" y="778"/>
                  <a:pt x="296" y="778"/>
                </a:cubicBezTo>
                <a:cubicBezTo>
                  <a:pt x="296" y="778"/>
                  <a:pt x="295" y="778"/>
                  <a:pt x="295" y="778"/>
                </a:cubicBezTo>
                <a:cubicBezTo>
                  <a:pt x="295" y="778"/>
                  <a:pt x="294" y="777"/>
                  <a:pt x="294" y="777"/>
                </a:cubicBezTo>
                <a:cubicBezTo>
                  <a:pt x="294" y="777"/>
                  <a:pt x="294" y="777"/>
                  <a:pt x="293" y="776"/>
                </a:cubicBezTo>
                <a:cubicBezTo>
                  <a:pt x="292" y="776"/>
                  <a:pt x="291" y="775"/>
                  <a:pt x="289" y="774"/>
                </a:cubicBezTo>
                <a:cubicBezTo>
                  <a:pt x="289" y="773"/>
                  <a:pt x="289" y="773"/>
                  <a:pt x="288" y="772"/>
                </a:cubicBezTo>
                <a:cubicBezTo>
                  <a:pt x="288" y="772"/>
                  <a:pt x="287" y="771"/>
                  <a:pt x="287" y="771"/>
                </a:cubicBezTo>
                <a:cubicBezTo>
                  <a:pt x="286" y="771"/>
                  <a:pt x="285" y="770"/>
                  <a:pt x="285" y="770"/>
                </a:cubicBezTo>
                <a:cubicBezTo>
                  <a:pt x="284" y="769"/>
                  <a:pt x="284" y="769"/>
                  <a:pt x="283" y="768"/>
                </a:cubicBezTo>
                <a:cubicBezTo>
                  <a:pt x="283" y="768"/>
                  <a:pt x="282" y="768"/>
                  <a:pt x="281" y="767"/>
                </a:cubicBezTo>
                <a:cubicBezTo>
                  <a:pt x="280" y="767"/>
                  <a:pt x="280" y="766"/>
                  <a:pt x="279" y="766"/>
                </a:cubicBezTo>
                <a:cubicBezTo>
                  <a:pt x="279" y="765"/>
                  <a:pt x="278" y="765"/>
                  <a:pt x="278" y="764"/>
                </a:cubicBezTo>
                <a:cubicBezTo>
                  <a:pt x="277" y="764"/>
                  <a:pt x="277" y="764"/>
                  <a:pt x="277" y="763"/>
                </a:cubicBezTo>
                <a:cubicBezTo>
                  <a:pt x="276" y="762"/>
                  <a:pt x="274" y="761"/>
                  <a:pt x="274" y="761"/>
                </a:cubicBezTo>
                <a:cubicBezTo>
                  <a:pt x="273" y="760"/>
                  <a:pt x="272" y="759"/>
                  <a:pt x="272" y="759"/>
                </a:cubicBezTo>
                <a:cubicBezTo>
                  <a:pt x="271" y="759"/>
                  <a:pt x="272" y="758"/>
                  <a:pt x="271" y="758"/>
                </a:cubicBezTo>
                <a:cubicBezTo>
                  <a:pt x="271" y="758"/>
                  <a:pt x="271" y="758"/>
                  <a:pt x="270" y="758"/>
                </a:cubicBezTo>
                <a:cubicBezTo>
                  <a:pt x="270" y="757"/>
                  <a:pt x="270" y="757"/>
                  <a:pt x="270" y="756"/>
                </a:cubicBezTo>
                <a:cubicBezTo>
                  <a:pt x="269" y="756"/>
                  <a:pt x="269" y="755"/>
                  <a:pt x="268" y="755"/>
                </a:cubicBezTo>
                <a:cubicBezTo>
                  <a:pt x="268" y="755"/>
                  <a:pt x="267" y="754"/>
                  <a:pt x="266" y="753"/>
                </a:cubicBezTo>
                <a:cubicBezTo>
                  <a:pt x="265" y="752"/>
                  <a:pt x="264" y="751"/>
                  <a:pt x="264" y="750"/>
                </a:cubicBezTo>
                <a:cubicBezTo>
                  <a:pt x="262" y="750"/>
                  <a:pt x="262" y="749"/>
                  <a:pt x="261" y="749"/>
                </a:cubicBezTo>
                <a:cubicBezTo>
                  <a:pt x="261" y="748"/>
                  <a:pt x="260" y="748"/>
                  <a:pt x="259" y="747"/>
                </a:cubicBezTo>
                <a:cubicBezTo>
                  <a:pt x="260" y="746"/>
                  <a:pt x="258" y="746"/>
                  <a:pt x="258" y="746"/>
                </a:cubicBezTo>
                <a:cubicBezTo>
                  <a:pt x="258" y="745"/>
                  <a:pt x="258" y="745"/>
                  <a:pt x="258" y="744"/>
                </a:cubicBezTo>
                <a:cubicBezTo>
                  <a:pt x="258" y="744"/>
                  <a:pt x="257" y="744"/>
                  <a:pt x="257" y="744"/>
                </a:cubicBezTo>
                <a:cubicBezTo>
                  <a:pt x="257" y="743"/>
                  <a:pt x="256" y="743"/>
                  <a:pt x="256" y="743"/>
                </a:cubicBezTo>
                <a:cubicBezTo>
                  <a:pt x="256" y="743"/>
                  <a:pt x="256" y="742"/>
                  <a:pt x="256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2"/>
                  <a:pt x="255" y="742"/>
                  <a:pt x="255" y="742"/>
                </a:cubicBezTo>
                <a:cubicBezTo>
                  <a:pt x="255" y="741"/>
                  <a:pt x="254" y="741"/>
                  <a:pt x="254" y="740"/>
                </a:cubicBezTo>
                <a:cubicBezTo>
                  <a:pt x="253" y="740"/>
                  <a:pt x="251" y="738"/>
                  <a:pt x="251" y="738"/>
                </a:cubicBezTo>
                <a:cubicBezTo>
                  <a:pt x="250" y="737"/>
                  <a:pt x="250" y="737"/>
                  <a:pt x="250" y="737"/>
                </a:cubicBezTo>
                <a:cubicBezTo>
                  <a:pt x="250" y="737"/>
                  <a:pt x="250" y="736"/>
                  <a:pt x="250" y="736"/>
                </a:cubicBezTo>
                <a:cubicBezTo>
                  <a:pt x="249" y="735"/>
                  <a:pt x="248" y="734"/>
                  <a:pt x="247" y="733"/>
                </a:cubicBezTo>
                <a:cubicBezTo>
                  <a:pt x="247" y="732"/>
                  <a:pt x="246" y="731"/>
                  <a:pt x="246" y="730"/>
                </a:cubicBezTo>
                <a:cubicBezTo>
                  <a:pt x="246" y="730"/>
                  <a:pt x="245" y="729"/>
                  <a:pt x="245" y="729"/>
                </a:cubicBezTo>
                <a:cubicBezTo>
                  <a:pt x="244" y="729"/>
                  <a:pt x="244" y="728"/>
                  <a:pt x="244" y="728"/>
                </a:cubicBezTo>
                <a:cubicBezTo>
                  <a:pt x="243" y="727"/>
                  <a:pt x="242" y="725"/>
                  <a:pt x="241" y="724"/>
                </a:cubicBezTo>
                <a:cubicBezTo>
                  <a:pt x="241" y="724"/>
                  <a:pt x="241" y="723"/>
                  <a:pt x="241" y="723"/>
                </a:cubicBezTo>
                <a:cubicBezTo>
                  <a:pt x="241" y="723"/>
                  <a:pt x="240" y="723"/>
                  <a:pt x="240" y="723"/>
                </a:cubicBezTo>
                <a:cubicBezTo>
                  <a:pt x="240" y="722"/>
                  <a:pt x="239" y="720"/>
                  <a:pt x="239" y="720"/>
                </a:cubicBezTo>
                <a:cubicBezTo>
                  <a:pt x="239" y="720"/>
                  <a:pt x="239" y="719"/>
                  <a:pt x="238" y="719"/>
                </a:cubicBezTo>
                <a:cubicBezTo>
                  <a:pt x="238" y="718"/>
                  <a:pt x="237" y="717"/>
                  <a:pt x="237" y="717"/>
                </a:cubicBezTo>
                <a:cubicBezTo>
                  <a:pt x="237" y="716"/>
                  <a:pt x="236" y="715"/>
                  <a:pt x="236" y="714"/>
                </a:cubicBezTo>
                <a:cubicBezTo>
                  <a:pt x="235" y="713"/>
                  <a:pt x="235" y="712"/>
                  <a:pt x="235" y="712"/>
                </a:cubicBezTo>
                <a:cubicBezTo>
                  <a:pt x="235" y="712"/>
                  <a:pt x="235" y="712"/>
                  <a:pt x="235" y="712"/>
                </a:cubicBezTo>
                <a:cubicBezTo>
                  <a:pt x="235" y="711"/>
                  <a:pt x="234" y="711"/>
                  <a:pt x="234" y="711"/>
                </a:cubicBezTo>
                <a:cubicBezTo>
                  <a:pt x="234" y="710"/>
                  <a:pt x="233" y="708"/>
                  <a:pt x="233" y="707"/>
                </a:cubicBezTo>
                <a:cubicBezTo>
                  <a:pt x="233" y="707"/>
                  <a:pt x="232" y="707"/>
                  <a:pt x="232" y="707"/>
                </a:cubicBezTo>
                <a:cubicBezTo>
                  <a:pt x="232" y="706"/>
                  <a:pt x="232" y="705"/>
                  <a:pt x="232" y="705"/>
                </a:cubicBezTo>
                <a:cubicBezTo>
                  <a:pt x="232" y="705"/>
                  <a:pt x="232" y="705"/>
                  <a:pt x="232" y="704"/>
                </a:cubicBezTo>
                <a:cubicBezTo>
                  <a:pt x="232" y="704"/>
                  <a:pt x="231" y="704"/>
                  <a:pt x="231" y="704"/>
                </a:cubicBezTo>
                <a:cubicBezTo>
                  <a:pt x="230" y="703"/>
                  <a:pt x="230" y="702"/>
                  <a:pt x="230" y="701"/>
                </a:cubicBezTo>
                <a:cubicBezTo>
                  <a:pt x="230" y="701"/>
                  <a:pt x="230" y="701"/>
                  <a:pt x="230" y="701"/>
                </a:cubicBezTo>
                <a:cubicBezTo>
                  <a:pt x="229" y="699"/>
                  <a:pt x="229" y="698"/>
                  <a:pt x="229" y="696"/>
                </a:cubicBezTo>
                <a:cubicBezTo>
                  <a:pt x="229" y="696"/>
                  <a:pt x="228" y="697"/>
                  <a:pt x="228" y="696"/>
                </a:cubicBezTo>
                <a:cubicBezTo>
                  <a:pt x="228" y="696"/>
                  <a:pt x="228" y="695"/>
                  <a:pt x="228" y="695"/>
                </a:cubicBezTo>
                <a:cubicBezTo>
                  <a:pt x="227" y="695"/>
                  <a:pt x="228" y="693"/>
                  <a:pt x="228" y="692"/>
                </a:cubicBezTo>
                <a:cubicBezTo>
                  <a:pt x="227" y="691"/>
                  <a:pt x="226" y="695"/>
                  <a:pt x="226" y="694"/>
                </a:cubicBezTo>
                <a:cubicBezTo>
                  <a:pt x="224" y="685"/>
                  <a:pt x="222" y="673"/>
                  <a:pt x="223" y="665"/>
                </a:cubicBezTo>
                <a:cubicBezTo>
                  <a:pt x="223" y="664"/>
                  <a:pt x="223" y="663"/>
                  <a:pt x="223" y="663"/>
                </a:cubicBezTo>
                <a:cubicBezTo>
                  <a:pt x="223" y="662"/>
                  <a:pt x="223" y="662"/>
                  <a:pt x="223" y="662"/>
                </a:cubicBezTo>
                <a:cubicBezTo>
                  <a:pt x="223" y="662"/>
                  <a:pt x="223" y="661"/>
                  <a:pt x="223" y="660"/>
                </a:cubicBezTo>
                <a:cubicBezTo>
                  <a:pt x="223" y="660"/>
                  <a:pt x="224" y="660"/>
                  <a:pt x="224" y="660"/>
                </a:cubicBezTo>
                <a:cubicBezTo>
                  <a:pt x="224" y="658"/>
                  <a:pt x="224" y="650"/>
                  <a:pt x="225" y="649"/>
                </a:cubicBezTo>
                <a:cubicBezTo>
                  <a:pt x="225" y="649"/>
                  <a:pt x="225" y="649"/>
                  <a:pt x="225" y="648"/>
                </a:cubicBezTo>
                <a:cubicBezTo>
                  <a:pt x="225" y="648"/>
                  <a:pt x="226" y="648"/>
                  <a:pt x="226" y="648"/>
                </a:cubicBezTo>
                <a:cubicBezTo>
                  <a:pt x="226" y="648"/>
                  <a:pt x="225" y="648"/>
                  <a:pt x="226" y="647"/>
                </a:cubicBezTo>
                <a:cubicBezTo>
                  <a:pt x="226" y="646"/>
                  <a:pt x="227" y="645"/>
                  <a:pt x="227" y="644"/>
                </a:cubicBezTo>
                <a:cubicBezTo>
                  <a:pt x="227" y="643"/>
                  <a:pt x="228" y="643"/>
                  <a:pt x="228" y="642"/>
                </a:cubicBezTo>
                <a:cubicBezTo>
                  <a:pt x="228" y="642"/>
                  <a:pt x="228" y="642"/>
                  <a:pt x="228" y="642"/>
                </a:cubicBezTo>
                <a:cubicBezTo>
                  <a:pt x="229" y="640"/>
                  <a:pt x="229" y="639"/>
                  <a:pt x="230" y="639"/>
                </a:cubicBezTo>
                <a:cubicBezTo>
                  <a:pt x="230" y="639"/>
                  <a:pt x="230" y="638"/>
                  <a:pt x="230" y="638"/>
                </a:cubicBezTo>
                <a:cubicBezTo>
                  <a:pt x="230" y="637"/>
                  <a:pt x="231" y="637"/>
                  <a:pt x="231" y="636"/>
                </a:cubicBezTo>
                <a:cubicBezTo>
                  <a:pt x="233" y="635"/>
                  <a:pt x="234" y="633"/>
                  <a:pt x="236" y="632"/>
                </a:cubicBezTo>
                <a:cubicBezTo>
                  <a:pt x="243" y="626"/>
                  <a:pt x="251" y="621"/>
                  <a:pt x="260" y="623"/>
                </a:cubicBezTo>
                <a:cubicBezTo>
                  <a:pt x="266" y="623"/>
                  <a:pt x="273" y="626"/>
                  <a:pt x="277" y="630"/>
                </a:cubicBezTo>
                <a:cubicBezTo>
                  <a:pt x="281" y="635"/>
                  <a:pt x="280" y="641"/>
                  <a:pt x="278" y="646"/>
                </a:cubicBezTo>
                <a:cubicBezTo>
                  <a:pt x="278" y="647"/>
                  <a:pt x="276" y="648"/>
                  <a:pt x="276" y="647"/>
                </a:cubicBezTo>
                <a:cubicBezTo>
                  <a:pt x="276" y="646"/>
                  <a:pt x="276" y="645"/>
                  <a:pt x="276" y="644"/>
                </a:cubicBezTo>
                <a:cubicBezTo>
                  <a:pt x="276" y="642"/>
                  <a:pt x="274" y="639"/>
                  <a:pt x="272" y="638"/>
                </a:cubicBezTo>
                <a:cubicBezTo>
                  <a:pt x="268" y="634"/>
                  <a:pt x="262" y="634"/>
                  <a:pt x="258" y="637"/>
                </a:cubicBezTo>
                <a:cubicBezTo>
                  <a:pt x="254" y="639"/>
                  <a:pt x="250" y="644"/>
                  <a:pt x="251" y="653"/>
                </a:cubicBezTo>
                <a:cubicBezTo>
                  <a:pt x="251" y="660"/>
                  <a:pt x="256" y="667"/>
                  <a:pt x="261" y="671"/>
                </a:cubicBezTo>
                <a:cubicBezTo>
                  <a:pt x="268" y="675"/>
                  <a:pt x="277" y="676"/>
                  <a:pt x="284" y="674"/>
                </a:cubicBezTo>
                <a:cubicBezTo>
                  <a:pt x="293" y="672"/>
                  <a:pt x="303" y="667"/>
                  <a:pt x="309" y="656"/>
                </a:cubicBezTo>
                <a:cubicBezTo>
                  <a:pt x="314" y="646"/>
                  <a:pt x="318" y="633"/>
                  <a:pt x="315" y="622"/>
                </a:cubicBezTo>
                <a:cubicBezTo>
                  <a:pt x="312" y="614"/>
                  <a:pt x="305" y="605"/>
                  <a:pt x="295" y="609"/>
                </a:cubicBezTo>
                <a:cubicBezTo>
                  <a:pt x="298" y="600"/>
                  <a:pt x="296" y="591"/>
                  <a:pt x="288" y="585"/>
                </a:cubicBezTo>
                <a:cubicBezTo>
                  <a:pt x="282" y="579"/>
                  <a:pt x="275" y="578"/>
                  <a:pt x="267" y="577"/>
                </a:cubicBezTo>
                <a:cubicBezTo>
                  <a:pt x="243" y="577"/>
                  <a:pt x="240" y="595"/>
                  <a:pt x="239" y="596"/>
                </a:cubicBezTo>
                <a:cubicBezTo>
                  <a:pt x="233" y="589"/>
                  <a:pt x="227" y="589"/>
                  <a:pt x="220" y="590"/>
                </a:cubicBezTo>
                <a:cubicBezTo>
                  <a:pt x="213" y="591"/>
                  <a:pt x="208" y="596"/>
                  <a:pt x="203" y="601"/>
                </a:cubicBezTo>
                <a:cubicBezTo>
                  <a:pt x="184" y="619"/>
                  <a:pt x="183" y="654"/>
                  <a:pt x="190" y="678"/>
                </a:cubicBezTo>
                <a:cubicBezTo>
                  <a:pt x="192" y="686"/>
                  <a:pt x="196" y="693"/>
                  <a:pt x="199" y="701"/>
                </a:cubicBezTo>
                <a:cubicBezTo>
                  <a:pt x="199" y="702"/>
                  <a:pt x="199" y="702"/>
                  <a:pt x="200" y="702"/>
                </a:cubicBezTo>
                <a:cubicBezTo>
                  <a:pt x="200" y="702"/>
                  <a:pt x="200" y="702"/>
                  <a:pt x="200" y="703"/>
                </a:cubicBezTo>
                <a:cubicBezTo>
                  <a:pt x="200" y="703"/>
                  <a:pt x="199" y="703"/>
                  <a:pt x="199" y="702"/>
                </a:cubicBezTo>
                <a:cubicBezTo>
                  <a:pt x="198" y="701"/>
                  <a:pt x="197" y="699"/>
                  <a:pt x="196" y="698"/>
                </a:cubicBezTo>
                <a:cubicBezTo>
                  <a:pt x="195" y="697"/>
                  <a:pt x="194" y="696"/>
                  <a:pt x="194" y="695"/>
                </a:cubicBezTo>
                <a:cubicBezTo>
                  <a:pt x="194" y="695"/>
                  <a:pt x="193" y="695"/>
                  <a:pt x="193" y="695"/>
                </a:cubicBezTo>
                <a:cubicBezTo>
                  <a:pt x="193" y="694"/>
                  <a:pt x="193" y="694"/>
                  <a:pt x="193" y="694"/>
                </a:cubicBezTo>
                <a:cubicBezTo>
                  <a:pt x="192" y="693"/>
                  <a:pt x="192" y="693"/>
                  <a:pt x="192" y="692"/>
                </a:cubicBezTo>
                <a:cubicBezTo>
                  <a:pt x="192" y="692"/>
                  <a:pt x="192" y="692"/>
                  <a:pt x="192" y="692"/>
                </a:cubicBezTo>
                <a:cubicBezTo>
                  <a:pt x="191" y="692"/>
                  <a:pt x="192" y="692"/>
                  <a:pt x="192" y="691"/>
                </a:cubicBezTo>
                <a:cubicBezTo>
                  <a:pt x="192" y="691"/>
                  <a:pt x="191" y="691"/>
                  <a:pt x="191" y="690"/>
                </a:cubicBezTo>
                <a:cubicBezTo>
                  <a:pt x="190" y="690"/>
                  <a:pt x="190" y="689"/>
                  <a:pt x="189" y="688"/>
                </a:cubicBezTo>
                <a:cubicBezTo>
                  <a:pt x="188" y="687"/>
                  <a:pt x="188" y="685"/>
                  <a:pt x="187" y="685"/>
                </a:cubicBezTo>
                <a:cubicBezTo>
                  <a:pt x="187" y="684"/>
                  <a:pt x="187" y="684"/>
                  <a:pt x="187" y="684"/>
                </a:cubicBezTo>
                <a:cubicBezTo>
                  <a:pt x="186" y="683"/>
                  <a:pt x="186" y="683"/>
                  <a:pt x="186" y="683"/>
                </a:cubicBezTo>
                <a:cubicBezTo>
                  <a:pt x="186" y="682"/>
                  <a:pt x="185" y="681"/>
                  <a:pt x="185" y="681"/>
                </a:cubicBezTo>
                <a:cubicBezTo>
                  <a:pt x="185" y="681"/>
                  <a:pt x="185" y="681"/>
                  <a:pt x="185" y="681"/>
                </a:cubicBezTo>
                <a:cubicBezTo>
                  <a:pt x="185" y="680"/>
                  <a:pt x="185" y="680"/>
                  <a:pt x="184" y="679"/>
                </a:cubicBezTo>
                <a:cubicBezTo>
                  <a:pt x="184" y="678"/>
                  <a:pt x="183" y="678"/>
                  <a:pt x="183" y="677"/>
                </a:cubicBezTo>
                <a:cubicBezTo>
                  <a:pt x="182" y="676"/>
                  <a:pt x="182" y="676"/>
                  <a:pt x="182" y="675"/>
                </a:cubicBezTo>
                <a:cubicBezTo>
                  <a:pt x="182" y="674"/>
                  <a:pt x="182" y="674"/>
                  <a:pt x="181" y="674"/>
                </a:cubicBezTo>
                <a:cubicBezTo>
                  <a:pt x="181" y="674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3"/>
                  <a:pt x="181" y="673"/>
                  <a:pt x="181" y="673"/>
                </a:cubicBezTo>
                <a:cubicBezTo>
                  <a:pt x="181" y="672"/>
                  <a:pt x="181" y="673"/>
                  <a:pt x="180" y="673"/>
                </a:cubicBezTo>
                <a:cubicBezTo>
                  <a:pt x="180" y="672"/>
                  <a:pt x="181" y="672"/>
                  <a:pt x="181" y="672"/>
                </a:cubicBezTo>
                <a:cubicBezTo>
                  <a:pt x="180" y="672"/>
                  <a:pt x="180" y="672"/>
                  <a:pt x="180" y="671"/>
                </a:cubicBezTo>
                <a:cubicBezTo>
                  <a:pt x="180" y="671"/>
                  <a:pt x="180" y="670"/>
                  <a:pt x="179" y="670"/>
                </a:cubicBezTo>
                <a:cubicBezTo>
                  <a:pt x="179" y="669"/>
                  <a:pt x="178" y="667"/>
                  <a:pt x="178" y="667"/>
                </a:cubicBezTo>
                <a:cubicBezTo>
                  <a:pt x="178" y="666"/>
                  <a:pt x="178" y="666"/>
                  <a:pt x="178" y="666"/>
                </a:cubicBezTo>
                <a:cubicBezTo>
                  <a:pt x="178" y="666"/>
                  <a:pt x="177" y="666"/>
                  <a:pt x="177" y="666"/>
                </a:cubicBezTo>
                <a:cubicBezTo>
                  <a:pt x="177" y="666"/>
                  <a:pt x="178" y="665"/>
                  <a:pt x="177" y="665"/>
                </a:cubicBezTo>
                <a:cubicBezTo>
                  <a:pt x="177" y="665"/>
                  <a:pt x="177" y="665"/>
                  <a:pt x="177" y="665"/>
                </a:cubicBezTo>
                <a:cubicBezTo>
                  <a:pt x="177" y="665"/>
                  <a:pt x="177" y="664"/>
                  <a:pt x="177" y="664"/>
                </a:cubicBezTo>
                <a:cubicBezTo>
                  <a:pt x="177" y="664"/>
                  <a:pt x="177" y="664"/>
                  <a:pt x="176" y="663"/>
                </a:cubicBezTo>
                <a:cubicBezTo>
                  <a:pt x="176" y="663"/>
                  <a:pt x="176" y="662"/>
                  <a:pt x="176" y="661"/>
                </a:cubicBezTo>
                <a:cubicBezTo>
                  <a:pt x="175" y="660"/>
                  <a:pt x="175" y="660"/>
                  <a:pt x="175" y="659"/>
                </a:cubicBezTo>
                <a:cubicBezTo>
                  <a:pt x="175" y="659"/>
                  <a:pt x="175" y="659"/>
                  <a:pt x="175" y="659"/>
                </a:cubicBezTo>
                <a:cubicBezTo>
                  <a:pt x="175" y="658"/>
                  <a:pt x="174" y="658"/>
                  <a:pt x="174" y="658"/>
                </a:cubicBezTo>
                <a:cubicBezTo>
                  <a:pt x="174" y="656"/>
                  <a:pt x="173" y="654"/>
                  <a:pt x="173" y="653"/>
                </a:cubicBezTo>
                <a:cubicBezTo>
                  <a:pt x="173" y="652"/>
                  <a:pt x="173" y="652"/>
                  <a:pt x="172" y="652"/>
                </a:cubicBezTo>
                <a:cubicBezTo>
                  <a:pt x="172" y="651"/>
                  <a:pt x="172" y="650"/>
                  <a:pt x="172" y="650"/>
                </a:cubicBezTo>
                <a:cubicBezTo>
                  <a:pt x="172" y="650"/>
                  <a:pt x="172" y="650"/>
                  <a:pt x="172" y="650"/>
                </a:cubicBezTo>
                <a:cubicBezTo>
                  <a:pt x="172" y="650"/>
                  <a:pt x="172" y="649"/>
                  <a:pt x="172" y="649"/>
                </a:cubicBezTo>
                <a:cubicBezTo>
                  <a:pt x="172" y="649"/>
                  <a:pt x="171" y="648"/>
                  <a:pt x="171" y="648"/>
                </a:cubicBezTo>
                <a:cubicBezTo>
                  <a:pt x="171" y="647"/>
                  <a:pt x="170" y="645"/>
                  <a:pt x="170" y="644"/>
                </a:cubicBezTo>
                <a:cubicBezTo>
                  <a:pt x="170" y="643"/>
                  <a:pt x="169" y="643"/>
                  <a:pt x="169" y="642"/>
                </a:cubicBezTo>
                <a:cubicBezTo>
                  <a:pt x="169" y="641"/>
                  <a:pt x="169" y="641"/>
                  <a:pt x="169" y="641"/>
                </a:cubicBezTo>
                <a:cubicBezTo>
                  <a:pt x="168" y="639"/>
                  <a:pt x="168" y="637"/>
                  <a:pt x="168" y="636"/>
                </a:cubicBezTo>
                <a:cubicBezTo>
                  <a:pt x="168" y="636"/>
                  <a:pt x="167" y="635"/>
                  <a:pt x="167" y="635"/>
                </a:cubicBezTo>
                <a:cubicBezTo>
                  <a:pt x="167" y="634"/>
                  <a:pt x="167" y="635"/>
                  <a:pt x="167" y="635"/>
                </a:cubicBezTo>
                <a:cubicBezTo>
                  <a:pt x="167" y="634"/>
                  <a:pt x="167" y="634"/>
                  <a:pt x="167" y="633"/>
                </a:cubicBezTo>
                <a:cubicBezTo>
                  <a:pt x="167" y="633"/>
                  <a:pt x="166" y="633"/>
                  <a:pt x="166" y="633"/>
                </a:cubicBezTo>
                <a:cubicBezTo>
                  <a:pt x="166" y="631"/>
                  <a:pt x="166" y="631"/>
                  <a:pt x="166" y="630"/>
                </a:cubicBezTo>
                <a:cubicBezTo>
                  <a:pt x="166" y="630"/>
                  <a:pt x="166" y="630"/>
                  <a:pt x="166" y="630"/>
                </a:cubicBezTo>
                <a:cubicBezTo>
                  <a:pt x="165" y="628"/>
                  <a:pt x="165" y="626"/>
                  <a:pt x="165" y="625"/>
                </a:cubicBezTo>
                <a:cubicBezTo>
                  <a:pt x="165" y="623"/>
                  <a:pt x="165" y="621"/>
                  <a:pt x="165" y="621"/>
                </a:cubicBezTo>
                <a:cubicBezTo>
                  <a:pt x="164" y="620"/>
                  <a:pt x="165" y="619"/>
                  <a:pt x="164" y="619"/>
                </a:cubicBezTo>
                <a:cubicBezTo>
                  <a:pt x="164" y="618"/>
                  <a:pt x="164" y="616"/>
                  <a:pt x="164" y="615"/>
                </a:cubicBezTo>
                <a:cubicBezTo>
                  <a:pt x="163" y="613"/>
                  <a:pt x="163" y="612"/>
                  <a:pt x="163" y="611"/>
                </a:cubicBezTo>
                <a:cubicBezTo>
                  <a:pt x="163" y="608"/>
                  <a:pt x="162" y="604"/>
                  <a:pt x="162" y="602"/>
                </a:cubicBezTo>
                <a:cubicBezTo>
                  <a:pt x="162" y="601"/>
                  <a:pt x="162" y="600"/>
                  <a:pt x="162" y="599"/>
                </a:cubicBezTo>
                <a:cubicBezTo>
                  <a:pt x="162" y="597"/>
                  <a:pt x="162" y="596"/>
                  <a:pt x="162" y="595"/>
                </a:cubicBezTo>
                <a:cubicBezTo>
                  <a:pt x="162" y="594"/>
                  <a:pt x="162" y="594"/>
                  <a:pt x="162" y="594"/>
                </a:cubicBezTo>
                <a:cubicBezTo>
                  <a:pt x="162" y="592"/>
                  <a:pt x="162" y="590"/>
                  <a:pt x="162" y="588"/>
                </a:cubicBezTo>
                <a:cubicBezTo>
                  <a:pt x="162" y="588"/>
                  <a:pt x="162" y="587"/>
                  <a:pt x="162" y="587"/>
                </a:cubicBezTo>
                <a:cubicBezTo>
                  <a:pt x="161" y="584"/>
                  <a:pt x="162" y="581"/>
                  <a:pt x="162" y="578"/>
                </a:cubicBezTo>
                <a:cubicBezTo>
                  <a:pt x="162" y="575"/>
                  <a:pt x="162" y="572"/>
                  <a:pt x="162" y="569"/>
                </a:cubicBezTo>
                <a:cubicBezTo>
                  <a:pt x="162" y="569"/>
                  <a:pt x="162" y="569"/>
                  <a:pt x="162" y="568"/>
                </a:cubicBezTo>
                <a:cubicBezTo>
                  <a:pt x="163" y="566"/>
                  <a:pt x="162" y="565"/>
                  <a:pt x="163" y="563"/>
                </a:cubicBezTo>
                <a:cubicBezTo>
                  <a:pt x="163" y="562"/>
                  <a:pt x="163" y="562"/>
                  <a:pt x="163" y="561"/>
                </a:cubicBezTo>
                <a:cubicBezTo>
                  <a:pt x="163" y="560"/>
                  <a:pt x="163" y="558"/>
                  <a:pt x="164" y="558"/>
                </a:cubicBezTo>
                <a:cubicBezTo>
                  <a:pt x="164" y="556"/>
                  <a:pt x="164" y="554"/>
                  <a:pt x="164" y="553"/>
                </a:cubicBezTo>
                <a:cubicBezTo>
                  <a:pt x="164" y="552"/>
                  <a:pt x="164" y="550"/>
                  <a:pt x="165" y="550"/>
                </a:cubicBezTo>
                <a:cubicBezTo>
                  <a:pt x="165" y="548"/>
                  <a:pt x="165" y="547"/>
                  <a:pt x="165" y="546"/>
                </a:cubicBezTo>
                <a:cubicBezTo>
                  <a:pt x="165" y="545"/>
                  <a:pt x="165" y="545"/>
                  <a:pt x="165" y="544"/>
                </a:cubicBezTo>
                <a:cubicBezTo>
                  <a:pt x="166" y="544"/>
                  <a:pt x="165" y="543"/>
                  <a:pt x="165" y="543"/>
                </a:cubicBezTo>
                <a:cubicBezTo>
                  <a:pt x="166" y="542"/>
                  <a:pt x="166" y="542"/>
                  <a:pt x="166" y="542"/>
                </a:cubicBezTo>
                <a:cubicBezTo>
                  <a:pt x="166" y="541"/>
                  <a:pt x="166" y="541"/>
                  <a:pt x="166" y="540"/>
                </a:cubicBezTo>
                <a:cubicBezTo>
                  <a:pt x="166" y="538"/>
                  <a:pt x="167" y="537"/>
                  <a:pt x="167" y="535"/>
                </a:cubicBezTo>
                <a:cubicBezTo>
                  <a:pt x="168" y="532"/>
                  <a:pt x="168" y="530"/>
                  <a:pt x="169" y="527"/>
                </a:cubicBezTo>
                <a:cubicBezTo>
                  <a:pt x="169" y="525"/>
                  <a:pt x="170" y="524"/>
                  <a:pt x="170" y="522"/>
                </a:cubicBezTo>
                <a:cubicBezTo>
                  <a:pt x="170" y="521"/>
                  <a:pt x="171" y="521"/>
                  <a:pt x="171" y="520"/>
                </a:cubicBezTo>
                <a:cubicBezTo>
                  <a:pt x="171" y="519"/>
                  <a:pt x="171" y="518"/>
                  <a:pt x="171" y="518"/>
                </a:cubicBezTo>
                <a:cubicBezTo>
                  <a:pt x="172" y="517"/>
                  <a:pt x="172" y="515"/>
                  <a:pt x="173" y="514"/>
                </a:cubicBezTo>
                <a:cubicBezTo>
                  <a:pt x="173" y="514"/>
                  <a:pt x="173" y="513"/>
                  <a:pt x="173" y="513"/>
                </a:cubicBezTo>
                <a:cubicBezTo>
                  <a:pt x="173" y="512"/>
                  <a:pt x="173" y="512"/>
                  <a:pt x="173" y="512"/>
                </a:cubicBezTo>
                <a:cubicBezTo>
                  <a:pt x="174" y="511"/>
                  <a:pt x="173" y="511"/>
                  <a:pt x="174" y="510"/>
                </a:cubicBezTo>
                <a:cubicBezTo>
                  <a:pt x="175" y="507"/>
                  <a:pt x="175" y="505"/>
                  <a:pt x="176" y="503"/>
                </a:cubicBezTo>
                <a:cubicBezTo>
                  <a:pt x="176" y="502"/>
                  <a:pt x="177" y="502"/>
                  <a:pt x="177" y="501"/>
                </a:cubicBezTo>
                <a:cubicBezTo>
                  <a:pt x="177" y="501"/>
                  <a:pt x="177" y="500"/>
                  <a:pt x="177" y="500"/>
                </a:cubicBezTo>
                <a:cubicBezTo>
                  <a:pt x="177" y="500"/>
                  <a:pt x="177" y="499"/>
                  <a:pt x="177" y="499"/>
                </a:cubicBezTo>
                <a:cubicBezTo>
                  <a:pt x="177" y="499"/>
                  <a:pt x="178" y="499"/>
                  <a:pt x="178" y="498"/>
                </a:cubicBezTo>
                <a:cubicBezTo>
                  <a:pt x="178" y="498"/>
                  <a:pt x="178" y="497"/>
                  <a:pt x="179" y="496"/>
                </a:cubicBezTo>
                <a:cubicBezTo>
                  <a:pt x="179" y="495"/>
                  <a:pt x="178" y="495"/>
                  <a:pt x="178" y="493"/>
                </a:cubicBezTo>
                <a:cubicBezTo>
                  <a:pt x="178" y="492"/>
                  <a:pt x="179" y="492"/>
                  <a:pt x="179" y="491"/>
                </a:cubicBezTo>
                <a:cubicBezTo>
                  <a:pt x="179" y="491"/>
                  <a:pt x="180" y="491"/>
                  <a:pt x="180" y="491"/>
                </a:cubicBezTo>
                <a:cubicBezTo>
                  <a:pt x="180" y="491"/>
                  <a:pt x="181" y="491"/>
                  <a:pt x="181" y="490"/>
                </a:cubicBezTo>
                <a:cubicBezTo>
                  <a:pt x="181" y="490"/>
                  <a:pt x="181" y="489"/>
                  <a:pt x="181" y="489"/>
                </a:cubicBezTo>
                <a:cubicBezTo>
                  <a:pt x="181" y="488"/>
                  <a:pt x="181" y="487"/>
                  <a:pt x="182" y="487"/>
                </a:cubicBezTo>
                <a:cubicBezTo>
                  <a:pt x="182" y="487"/>
                  <a:pt x="183" y="487"/>
                  <a:pt x="183" y="486"/>
                </a:cubicBezTo>
                <a:cubicBezTo>
                  <a:pt x="183" y="485"/>
                  <a:pt x="183" y="485"/>
                  <a:pt x="184" y="484"/>
                </a:cubicBezTo>
                <a:cubicBezTo>
                  <a:pt x="184" y="484"/>
                  <a:pt x="184" y="483"/>
                  <a:pt x="184" y="483"/>
                </a:cubicBezTo>
                <a:cubicBezTo>
                  <a:pt x="185" y="483"/>
                  <a:pt x="185" y="483"/>
                  <a:pt x="185" y="482"/>
                </a:cubicBezTo>
                <a:cubicBezTo>
                  <a:pt x="185" y="482"/>
                  <a:pt x="186" y="482"/>
                  <a:pt x="186" y="482"/>
                </a:cubicBezTo>
                <a:cubicBezTo>
                  <a:pt x="186" y="480"/>
                  <a:pt x="188" y="478"/>
                  <a:pt x="189" y="477"/>
                </a:cubicBezTo>
                <a:cubicBezTo>
                  <a:pt x="189" y="476"/>
                  <a:pt x="189" y="476"/>
                  <a:pt x="189" y="476"/>
                </a:cubicBezTo>
                <a:cubicBezTo>
                  <a:pt x="190" y="476"/>
                  <a:pt x="190" y="476"/>
                  <a:pt x="190" y="476"/>
                </a:cubicBezTo>
                <a:cubicBezTo>
                  <a:pt x="191" y="475"/>
                  <a:pt x="191" y="475"/>
                  <a:pt x="191" y="475"/>
                </a:cubicBezTo>
                <a:cubicBezTo>
                  <a:pt x="191" y="475"/>
                  <a:pt x="191" y="474"/>
                  <a:pt x="192" y="474"/>
                </a:cubicBezTo>
                <a:cubicBezTo>
                  <a:pt x="192" y="473"/>
                  <a:pt x="192" y="472"/>
                  <a:pt x="192" y="472"/>
                </a:cubicBezTo>
                <a:cubicBezTo>
                  <a:pt x="192" y="472"/>
                  <a:pt x="193" y="471"/>
                  <a:pt x="193" y="471"/>
                </a:cubicBezTo>
                <a:cubicBezTo>
                  <a:pt x="193" y="470"/>
                  <a:pt x="192" y="470"/>
                  <a:pt x="192" y="470"/>
                </a:cubicBezTo>
                <a:cubicBezTo>
                  <a:pt x="193" y="469"/>
                  <a:pt x="193" y="470"/>
                  <a:pt x="194" y="470"/>
                </a:cubicBezTo>
                <a:cubicBezTo>
                  <a:pt x="194" y="469"/>
                  <a:pt x="194" y="469"/>
                  <a:pt x="194" y="469"/>
                </a:cubicBezTo>
                <a:cubicBezTo>
                  <a:pt x="194" y="469"/>
                  <a:pt x="194" y="468"/>
                  <a:pt x="194" y="468"/>
                </a:cubicBezTo>
                <a:cubicBezTo>
                  <a:pt x="194" y="468"/>
                  <a:pt x="195" y="467"/>
                  <a:pt x="195" y="467"/>
                </a:cubicBezTo>
                <a:cubicBezTo>
                  <a:pt x="195" y="467"/>
                  <a:pt x="196" y="462"/>
                  <a:pt x="196" y="462"/>
                </a:cubicBezTo>
                <a:cubicBezTo>
                  <a:pt x="197" y="462"/>
                  <a:pt x="197" y="461"/>
                  <a:pt x="197" y="461"/>
                </a:cubicBezTo>
                <a:cubicBezTo>
                  <a:pt x="197" y="460"/>
                  <a:pt x="197" y="459"/>
                  <a:pt x="197" y="459"/>
                </a:cubicBezTo>
                <a:cubicBezTo>
                  <a:pt x="198" y="458"/>
                  <a:pt x="199" y="459"/>
                  <a:pt x="199" y="458"/>
                </a:cubicBezTo>
                <a:cubicBezTo>
                  <a:pt x="199" y="458"/>
                  <a:pt x="199" y="458"/>
                  <a:pt x="199" y="458"/>
                </a:cubicBezTo>
                <a:cubicBezTo>
                  <a:pt x="199" y="457"/>
                  <a:pt x="200" y="457"/>
                  <a:pt x="201" y="457"/>
                </a:cubicBezTo>
                <a:cubicBezTo>
                  <a:pt x="201" y="455"/>
                  <a:pt x="203" y="454"/>
                  <a:pt x="203" y="452"/>
                </a:cubicBezTo>
                <a:cubicBezTo>
                  <a:pt x="205" y="452"/>
                  <a:pt x="206" y="449"/>
                  <a:pt x="207" y="448"/>
                </a:cubicBezTo>
                <a:cubicBezTo>
                  <a:pt x="208" y="448"/>
                  <a:pt x="209" y="448"/>
                  <a:pt x="209" y="447"/>
                </a:cubicBezTo>
                <a:cubicBezTo>
                  <a:pt x="210" y="446"/>
                  <a:pt x="211" y="445"/>
                  <a:pt x="212" y="444"/>
                </a:cubicBezTo>
                <a:cubicBezTo>
                  <a:pt x="212" y="444"/>
                  <a:pt x="213" y="444"/>
                  <a:pt x="213" y="443"/>
                </a:cubicBezTo>
                <a:cubicBezTo>
                  <a:pt x="214" y="443"/>
                  <a:pt x="215" y="442"/>
                  <a:pt x="215" y="442"/>
                </a:cubicBezTo>
                <a:cubicBezTo>
                  <a:pt x="216" y="442"/>
                  <a:pt x="215" y="439"/>
                  <a:pt x="216" y="439"/>
                </a:cubicBezTo>
                <a:cubicBezTo>
                  <a:pt x="216" y="439"/>
                  <a:pt x="217" y="438"/>
                  <a:pt x="218" y="438"/>
                </a:cubicBezTo>
                <a:cubicBezTo>
                  <a:pt x="219" y="438"/>
                  <a:pt x="218" y="438"/>
                  <a:pt x="218" y="438"/>
                </a:cubicBezTo>
                <a:cubicBezTo>
                  <a:pt x="219" y="437"/>
                  <a:pt x="219" y="435"/>
                  <a:pt x="219" y="434"/>
                </a:cubicBezTo>
                <a:cubicBezTo>
                  <a:pt x="219" y="434"/>
                  <a:pt x="219" y="434"/>
                  <a:pt x="220" y="434"/>
                </a:cubicBezTo>
                <a:cubicBezTo>
                  <a:pt x="220" y="433"/>
                  <a:pt x="220" y="435"/>
                  <a:pt x="221" y="434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2" y="433"/>
                  <a:pt x="222" y="433"/>
                  <a:pt x="222" y="433"/>
                </a:cubicBezTo>
                <a:cubicBezTo>
                  <a:pt x="222" y="433"/>
                  <a:pt x="223" y="433"/>
                  <a:pt x="223" y="433"/>
                </a:cubicBezTo>
                <a:cubicBezTo>
                  <a:pt x="224" y="432"/>
                  <a:pt x="223" y="432"/>
                  <a:pt x="224" y="432"/>
                </a:cubicBezTo>
                <a:cubicBezTo>
                  <a:pt x="225" y="432"/>
                  <a:pt x="225" y="433"/>
                  <a:pt x="226" y="432"/>
                </a:cubicBezTo>
                <a:cubicBezTo>
                  <a:pt x="226" y="432"/>
                  <a:pt x="226" y="431"/>
                  <a:pt x="226" y="430"/>
                </a:cubicBezTo>
                <a:cubicBezTo>
                  <a:pt x="226" y="430"/>
                  <a:pt x="226" y="431"/>
                  <a:pt x="226" y="430"/>
                </a:cubicBezTo>
                <a:cubicBezTo>
                  <a:pt x="226" y="430"/>
                  <a:pt x="227" y="430"/>
                  <a:pt x="227" y="430"/>
                </a:cubicBezTo>
                <a:cubicBezTo>
                  <a:pt x="228" y="429"/>
                  <a:pt x="228" y="428"/>
                  <a:pt x="229" y="427"/>
                </a:cubicBezTo>
                <a:cubicBezTo>
                  <a:pt x="229" y="427"/>
                  <a:pt x="230" y="426"/>
                  <a:pt x="230" y="425"/>
                </a:cubicBezTo>
                <a:cubicBezTo>
                  <a:pt x="230" y="425"/>
                  <a:pt x="231" y="425"/>
                  <a:pt x="231" y="425"/>
                </a:cubicBezTo>
                <a:cubicBezTo>
                  <a:pt x="232" y="424"/>
                  <a:pt x="232" y="424"/>
                  <a:pt x="232" y="424"/>
                </a:cubicBezTo>
                <a:cubicBezTo>
                  <a:pt x="233" y="423"/>
                  <a:pt x="234" y="422"/>
                  <a:pt x="235" y="422"/>
                </a:cubicBezTo>
                <a:cubicBezTo>
                  <a:pt x="236" y="421"/>
                  <a:pt x="237" y="422"/>
                  <a:pt x="238" y="421"/>
                </a:cubicBezTo>
                <a:cubicBezTo>
                  <a:pt x="239" y="421"/>
                  <a:pt x="239" y="420"/>
                  <a:pt x="239" y="421"/>
                </a:cubicBezTo>
                <a:cubicBezTo>
                  <a:pt x="240" y="421"/>
                  <a:pt x="240" y="423"/>
                  <a:pt x="240" y="423"/>
                </a:cubicBezTo>
                <a:cubicBezTo>
                  <a:pt x="240" y="423"/>
                  <a:pt x="241" y="423"/>
                  <a:pt x="241" y="423"/>
                </a:cubicBezTo>
                <a:cubicBezTo>
                  <a:pt x="241" y="423"/>
                  <a:pt x="242" y="424"/>
                  <a:pt x="242" y="423"/>
                </a:cubicBezTo>
                <a:cubicBezTo>
                  <a:pt x="243" y="423"/>
                  <a:pt x="243" y="423"/>
                  <a:pt x="243" y="422"/>
                </a:cubicBezTo>
                <a:cubicBezTo>
                  <a:pt x="243" y="422"/>
                  <a:pt x="244" y="422"/>
                  <a:pt x="244" y="422"/>
                </a:cubicBezTo>
                <a:cubicBezTo>
                  <a:pt x="245" y="422"/>
                  <a:pt x="245" y="422"/>
                  <a:pt x="246" y="421"/>
                </a:cubicBezTo>
                <a:cubicBezTo>
                  <a:pt x="246" y="421"/>
                  <a:pt x="247" y="421"/>
                  <a:pt x="247" y="421"/>
                </a:cubicBezTo>
                <a:cubicBezTo>
                  <a:pt x="247" y="421"/>
                  <a:pt x="247" y="421"/>
                  <a:pt x="247" y="420"/>
                </a:cubicBezTo>
                <a:cubicBezTo>
                  <a:pt x="248" y="420"/>
                  <a:pt x="248" y="420"/>
                  <a:pt x="249" y="420"/>
                </a:cubicBezTo>
                <a:cubicBezTo>
                  <a:pt x="249" y="420"/>
                  <a:pt x="250" y="420"/>
                  <a:pt x="250" y="419"/>
                </a:cubicBezTo>
                <a:cubicBezTo>
                  <a:pt x="250" y="419"/>
                  <a:pt x="251" y="419"/>
                  <a:pt x="251" y="419"/>
                </a:cubicBezTo>
                <a:cubicBezTo>
                  <a:pt x="251" y="419"/>
                  <a:pt x="251" y="419"/>
                  <a:pt x="252" y="419"/>
                </a:cubicBezTo>
                <a:cubicBezTo>
                  <a:pt x="252" y="419"/>
                  <a:pt x="252" y="419"/>
                  <a:pt x="252" y="419"/>
                </a:cubicBezTo>
                <a:cubicBezTo>
                  <a:pt x="252" y="419"/>
                  <a:pt x="253" y="418"/>
                  <a:pt x="253" y="418"/>
                </a:cubicBezTo>
                <a:cubicBezTo>
                  <a:pt x="254" y="418"/>
                  <a:pt x="254" y="418"/>
                  <a:pt x="254" y="418"/>
                </a:cubicBezTo>
                <a:cubicBezTo>
                  <a:pt x="255" y="417"/>
                  <a:pt x="255" y="418"/>
                  <a:pt x="256" y="418"/>
                </a:cubicBezTo>
                <a:cubicBezTo>
                  <a:pt x="256" y="418"/>
                  <a:pt x="256" y="418"/>
                  <a:pt x="257" y="418"/>
                </a:cubicBezTo>
                <a:cubicBezTo>
                  <a:pt x="258" y="417"/>
                  <a:pt x="258" y="417"/>
                  <a:pt x="258" y="417"/>
                </a:cubicBezTo>
                <a:cubicBezTo>
                  <a:pt x="259" y="417"/>
                  <a:pt x="259" y="418"/>
                  <a:pt x="260" y="417"/>
                </a:cubicBezTo>
                <a:cubicBezTo>
                  <a:pt x="260" y="417"/>
                  <a:pt x="261" y="417"/>
                  <a:pt x="261" y="417"/>
                </a:cubicBezTo>
                <a:cubicBezTo>
                  <a:pt x="261" y="417"/>
                  <a:pt x="262" y="418"/>
                  <a:pt x="263" y="418"/>
                </a:cubicBezTo>
                <a:cubicBezTo>
                  <a:pt x="264" y="417"/>
                  <a:pt x="265" y="418"/>
                  <a:pt x="267" y="418"/>
                </a:cubicBezTo>
                <a:cubicBezTo>
                  <a:pt x="267" y="418"/>
                  <a:pt x="268" y="418"/>
                  <a:pt x="268" y="417"/>
                </a:cubicBezTo>
                <a:cubicBezTo>
                  <a:pt x="269" y="417"/>
                  <a:pt x="270" y="417"/>
                  <a:pt x="270" y="417"/>
                </a:cubicBezTo>
                <a:cubicBezTo>
                  <a:pt x="270" y="417"/>
                  <a:pt x="271" y="417"/>
                  <a:pt x="271" y="417"/>
                </a:cubicBezTo>
                <a:cubicBezTo>
                  <a:pt x="271" y="416"/>
                  <a:pt x="271" y="416"/>
                  <a:pt x="271" y="416"/>
                </a:cubicBezTo>
                <a:cubicBezTo>
                  <a:pt x="272" y="416"/>
                  <a:pt x="271" y="416"/>
                  <a:pt x="271" y="416"/>
                </a:cubicBezTo>
                <a:cubicBezTo>
                  <a:pt x="271" y="416"/>
                  <a:pt x="271" y="415"/>
                  <a:pt x="271" y="415"/>
                </a:cubicBezTo>
                <a:cubicBezTo>
                  <a:pt x="271" y="415"/>
                  <a:pt x="271" y="415"/>
                  <a:pt x="271" y="415"/>
                </a:cubicBezTo>
                <a:cubicBezTo>
                  <a:pt x="274" y="415"/>
                  <a:pt x="274" y="415"/>
                  <a:pt x="274" y="415"/>
                </a:cubicBezTo>
                <a:cubicBezTo>
                  <a:pt x="275" y="415"/>
                  <a:pt x="275" y="416"/>
                  <a:pt x="276" y="416"/>
                </a:cubicBezTo>
                <a:cubicBezTo>
                  <a:pt x="277" y="416"/>
                  <a:pt x="278" y="416"/>
                  <a:pt x="278" y="417"/>
                </a:cubicBezTo>
                <a:cubicBezTo>
                  <a:pt x="278" y="417"/>
                  <a:pt x="278" y="416"/>
                  <a:pt x="279" y="416"/>
                </a:cubicBezTo>
                <a:cubicBezTo>
                  <a:pt x="279" y="417"/>
                  <a:pt x="281" y="416"/>
                  <a:pt x="282" y="416"/>
                </a:cubicBezTo>
                <a:cubicBezTo>
                  <a:pt x="282" y="417"/>
                  <a:pt x="283" y="417"/>
                  <a:pt x="283" y="417"/>
                </a:cubicBezTo>
                <a:cubicBezTo>
                  <a:pt x="283" y="418"/>
                  <a:pt x="284" y="418"/>
                  <a:pt x="284" y="419"/>
                </a:cubicBezTo>
                <a:cubicBezTo>
                  <a:pt x="284" y="420"/>
                  <a:pt x="285" y="419"/>
                  <a:pt x="285" y="420"/>
                </a:cubicBezTo>
                <a:cubicBezTo>
                  <a:pt x="283" y="420"/>
                  <a:pt x="282" y="419"/>
                  <a:pt x="282" y="418"/>
                </a:cubicBezTo>
                <a:cubicBezTo>
                  <a:pt x="281" y="418"/>
                  <a:pt x="281" y="419"/>
                  <a:pt x="280" y="419"/>
                </a:cubicBezTo>
                <a:cubicBezTo>
                  <a:pt x="280" y="418"/>
                  <a:pt x="280" y="418"/>
                  <a:pt x="280" y="418"/>
                </a:cubicBezTo>
                <a:cubicBezTo>
                  <a:pt x="278" y="417"/>
                  <a:pt x="276" y="418"/>
                  <a:pt x="275" y="417"/>
                </a:cubicBezTo>
                <a:cubicBezTo>
                  <a:pt x="274" y="417"/>
                  <a:pt x="274" y="417"/>
                  <a:pt x="273" y="417"/>
                </a:cubicBezTo>
                <a:cubicBezTo>
                  <a:pt x="273" y="417"/>
                  <a:pt x="272" y="418"/>
                  <a:pt x="272" y="418"/>
                </a:cubicBezTo>
                <a:cubicBezTo>
                  <a:pt x="272" y="418"/>
                  <a:pt x="272" y="418"/>
                  <a:pt x="272" y="418"/>
                </a:cubicBezTo>
                <a:cubicBezTo>
                  <a:pt x="272" y="418"/>
                  <a:pt x="273" y="419"/>
                  <a:pt x="273" y="419"/>
                </a:cubicBezTo>
                <a:cubicBezTo>
                  <a:pt x="273" y="419"/>
                  <a:pt x="274" y="420"/>
                  <a:pt x="274" y="420"/>
                </a:cubicBezTo>
                <a:cubicBezTo>
                  <a:pt x="275" y="420"/>
                  <a:pt x="275" y="420"/>
                  <a:pt x="276" y="420"/>
                </a:cubicBezTo>
                <a:cubicBezTo>
                  <a:pt x="276" y="420"/>
                  <a:pt x="277" y="420"/>
                  <a:pt x="277" y="420"/>
                </a:cubicBezTo>
                <a:cubicBezTo>
                  <a:pt x="278" y="420"/>
                  <a:pt x="278" y="420"/>
                  <a:pt x="278" y="420"/>
                </a:cubicBezTo>
                <a:cubicBezTo>
                  <a:pt x="278" y="421"/>
                  <a:pt x="279" y="421"/>
                  <a:pt x="279" y="421"/>
                </a:cubicBezTo>
                <a:cubicBezTo>
                  <a:pt x="280" y="422"/>
                  <a:pt x="280" y="421"/>
                  <a:pt x="281" y="421"/>
                </a:cubicBezTo>
                <a:cubicBezTo>
                  <a:pt x="282" y="421"/>
                  <a:pt x="283" y="422"/>
                  <a:pt x="283" y="422"/>
                </a:cubicBezTo>
                <a:cubicBezTo>
                  <a:pt x="284" y="422"/>
                  <a:pt x="284" y="422"/>
                  <a:pt x="284" y="422"/>
                </a:cubicBezTo>
                <a:cubicBezTo>
                  <a:pt x="284" y="422"/>
                  <a:pt x="285" y="422"/>
                  <a:pt x="285" y="422"/>
                </a:cubicBezTo>
                <a:cubicBezTo>
                  <a:pt x="285" y="423"/>
                  <a:pt x="285" y="423"/>
                  <a:pt x="286" y="423"/>
                </a:cubicBezTo>
                <a:cubicBezTo>
                  <a:pt x="286" y="423"/>
                  <a:pt x="283" y="424"/>
                  <a:pt x="283" y="424"/>
                </a:cubicBezTo>
                <a:cubicBezTo>
                  <a:pt x="284" y="424"/>
                  <a:pt x="284" y="424"/>
                  <a:pt x="285" y="424"/>
                </a:cubicBezTo>
                <a:cubicBezTo>
                  <a:pt x="285" y="424"/>
                  <a:pt x="285" y="424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6" y="425"/>
                  <a:pt x="286" y="425"/>
                </a:cubicBezTo>
                <a:cubicBezTo>
                  <a:pt x="286" y="425"/>
                  <a:pt x="287" y="425"/>
                  <a:pt x="287" y="425"/>
                </a:cubicBezTo>
                <a:cubicBezTo>
                  <a:pt x="287" y="425"/>
                  <a:pt x="288" y="426"/>
                  <a:pt x="288" y="426"/>
                </a:cubicBezTo>
                <a:cubicBezTo>
                  <a:pt x="289" y="426"/>
                  <a:pt x="289" y="427"/>
                  <a:pt x="290" y="428"/>
                </a:cubicBezTo>
                <a:cubicBezTo>
                  <a:pt x="290" y="428"/>
                  <a:pt x="290" y="428"/>
                  <a:pt x="290" y="428"/>
                </a:cubicBezTo>
                <a:cubicBezTo>
                  <a:pt x="291" y="428"/>
                  <a:pt x="291" y="428"/>
                  <a:pt x="291" y="428"/>
                </a:cubicBezTo>
                <a:cubicBezTo>
                  <a:pt x="294" y="430"/>
                  <a:pt x="297" y="435"/>
                  <a:pt x="297" y="435"/>
                </a:cubicBezTo>
                <a:cubicBezTo>
                  <a:pt x="297" y="436"/>
                  <a:pt x="298" y="436"/>
                  <a:pt x="298" y="436"/>
                </a:cubicBezTo>
                <a:cubicBezTo>
                  <a:pt x="298" y="436"/>
                  <a:pt x="299" y="436"/>
                  <a:pt x="299" y="437"/>
                </a:cubicBezTo>
                <a:cubicBezTo>
                  <a:pt x="300" y="437"/>
                  <a:pt x="299" y="439"/>
                  <a:pt x="300" y="439"/>
                </a:cubicBezTo>
                <a:cubicBezTo>
                  <a:pt x="300" y="439"/>
                  <a:pt x="299" y="439"/>
                  <a:pt x="300" y="440"/>
                </a:cubicBezTo>
                <a:cubicBezTo>
                  <a:pt x="301" y="440"/>
                  <a:pt x="301" y="440"/>
                  <a:pt x="301" y="440"/>
                </a:cubicBezTo>
                <a:cubicBezTo>
                  <a:pt x="301" y="441"/>
                  <a:pt x="302" y="440"/>
                  <a:pt x="302" y="440"/>
                </a:cubicBezTo>
                <a:cubicBezTo>
                  <a:pt x="302" y="441"/>
                  <a:pt x="302" y="444"/>
                  <a:pt x="303" y="444"/>
                </a:cubicBezTo>
                <a:cubicBezTo>
                  <a:pt x="304" y="444"/>
                  <a:pt x="305" y="450"/>
                  <a:pt x="305" y="451"/>
                </a:cubicBezTo>
                <a:cubicBezTo>
                  <a:pt x="307" y="456"/>
                  <a:pt x="308" y="461"/>
                  <a:pt x="308" y="467"/>
                </a:cubicBezTo>
                <a:cubicBezTo>
                  <a:pt x="308" y="476"/>
                  <a:pt x="305" y="485"/>
                  <a:pt x="299" y="493"/>
                </a:cubicBezTo>
                <a:cubicBezTo>
                  <a:pt x="293" y="499"/>
                  <a:pt x="286" y="501"/>
                  <a:pt x="278" y="501"/>
                </a:cubicBezTo>
                <a:cubicBezTo>
                  <a:pt x="277" y="501"/>
                  <a:pt x="267" y="498"/>
                  <a:pt x="270" y="498"/>
                </a:cubicBezTo>
                <a:cubicBezTo>
                  <a:pt x="282" y="495"/>
                  <a:pt x="286" y="491"/>
                  <a:pt x="287" y="483"/>
                </a:cubicBezTo>
                <a:cubicBezTo>
                  <a:pt x="288" y="480"/>
                  <a:pt x="287" y="467"/>
                  <a:pt x="277" y="458"/>
                </a:cubicBezTo>
                <a:cubicBezTo>
                  <a:pt x="258" y="439"/>
                  <a:pt x="222" y="449"/>
                  <a:pt x="211" y="479"/>
                </a:cubicBezTo>
                <a:cubicBezTo>
                  <a:pt x="202" y="505"/>
                  <a:pt x="210" y="544"/>
                  <a:pt x="253" y="556"/>
                </a:cubicBezTo>
                <a:cubicBezTo>
                  <a:pt x="315" y="573"/>
                  <a:pt x="339" y="545"/>
                  <a:pt x="340" y="525"/>
                </a:cubicBezTo>
                <a:cubicBezTo>
                  <a:pt x="341" y="525"/>
                  <a:pt x="350" y="529"/>
                  <a:pt x="363" y="523"/>
                </a:cubicBezTo>
                <a:cubicBezTo>
                  <a:pt x="377" y="517"/>
                  <a:pt x="387" y="505"/>
                  <a:pt x="393" y="492"/>
                </a:cubicBezTo>
                <a:cubicBezTo>
                  <a:pt x="396" y="485"/>
                  <a:pt x="397" y="477"/>
                  <a:pt x="398" y="470"/>
                </a:cubicBezTo>
                <a:cubicBezTo>
                  <a:pt x="399" y="454"/>
                  <a:pt x="395" y="431"/>
                  <a:pt x="379" y="424"/>
                </a:cubicBezTo>
                <a:cubicBezTo>
                  <a:pt x="378" y="423"/>
                  <a:pt x="368" y="419"/>
                  <a:pt x="367" y="421"/>
                </a:cubicBezTo>
                <a:cubicBezTo>
                  <a:pt x="367" y="421"/>
                  <a:pt x="390" y="387"/>
                  <a:pt x="336" y="359"/>
                </a:cubicBezTo>
                <a:cubicBezTo>
                  <a:pt x="336" y="359"/>
                  <a:pt x="334" y="358"/>
                  <a:pt x="331" y="356"/>
                </a:cubicBezTo>
                <a:cubicBezTo>
                  <a:pt x="330" y="356"/>
                  <a:pt x="329" y="356"/>
                  <a:pt x="328" y="356"/>
                </a:cubicBezTo>
                <a:cubicBezTo>
                  <a:pt x="327" y="355"/>
                  <a:pt x="328" y="355"/>
                  <a:pt x="327" y="355"/>
                </a:cubicBezTo>
                <a:cubicBezTo>
                  <a:pt x="326" y="355"/>
                  <a:pt x="326" y="355"/>
                  <a:pt x="326" y="354"/>
                </a:cubicBezTo>
                <a:cubicBezTo>
                  <a:pt x="326" y="354"/>
                  <a:pt x="325" y="354"/>
                  <a:pt x="325" y="354"/>
                </a:cubicBezTo>
                <a:cubicBezTo>
                  <a:pt x="325" y="354"/>
                  <a:pt x="324" y="354"/>
                  <a:pt x="324" y="354"/>
                </a:cubicBezTo>
                <a:cubicBezTo>
                  <a:pt x="322" y="354"/>
                  <a:pt x="322" y="354"/>
                  <a:pt x="321" y="354"/>
                </a:cubicBezTo>
                <a:cubicBezTo>
                  <a:pt x="321" y="353"/>
                  <a:pt x="321" y="354"/>
                  <a:pt x="321" y="354"/>
                </a:cubicBezTo>
                <a:cubicBezTo>
                  <a:pt x="321" y="354"/>
                  <a:pt x="320" y="353"/>
                  <a:pt x="320" y="353"/>
                </a:cubicBezTo>
                <a:cubicBezTo>
                  <a:pt x="319" y="353"/>
                  <a:pt x="319" y="353"/>
                  <a:pt x="318" y="353"/>
                </a:cubicBezTo>
                <a:cubicBezTo>
                  <a:pt x="318" y="353"/>
                  <a:pt x="317" y="352"/>
                  <a:pt x="317" y="352"/>
                </a:cubicBezTo>
                <a:cubicBezTo>
                  <a:pt x="317" y="352"/>
                  <a:pt x="316" y="352"/>
                  <a:pt x="316" y="353"/>
                </a:cubicBezTo>
                <a:cubicBezTo>
                  <a:pt x="316" y="353"/>
                  <a:pt x="316" y="352"/>
                  <a:pt x="316" y="352"/>
                </a:cubicBezTo>
                <a:cubicBezTo>
                  <a:pt x="314" y="352"/>
                  <a:pt x="313" y="351"/>
                  <a:pt x="313" y="351"/>
                </a:cubicBezTo>
                <a:cubicBezTo>
                  <a:pt x="310" y="352"/>
                  <a:pt x="307" y="351"/>
                  <a:pt x="305" y="351"/>
                </a:cubicBezTo>
                <a:cubicBezTo>
                  <a:pt x="305" y="351"/>
                  <a:pt x="305" y="351"/>
                  <a:pt x="304" y="351"/>
                </a:cubicBezTo>
                <a:cubicBezTo>
                  <a:pt x="304" y="352"/>
                  <a:pt x="304" y="351"/>
                  <a:pt x="303" y="352"/>
                </a:cubicBezTo>
                <a:cubicBezTo>
                  <a:pt x="302" y="352"/>
                  <a:pt x="300" y="351"/>
                  <a:pt x="300" y="351"/>
                </a:cubicBezTo>
                <a:cubicBezTo>
                  <a:pt x="300" y="351"/>
                  <a:pt x="300" y="352"/>
                  <a:pt x="299" y="352"/>
                </a:cubicBezTo>
                <a:cubicBezTo>
                  <a:pt x="299" y="351"/>
                  <a:pt x="297" y="352"/>
                  <a:pt x="296" y="351"/>
                </a:cubicBezTo>
                <a:cubicBezTo>
                  <a:pt x="296" y="352"/>
                  <a:pt x="294" y="352"/>
                  <a:pt x="293" y="352"/>
                </a:cubicBezTo>
                <a:cubicBezTo>
                  <a:pt x="293" y="352"/>
                  <a:pt x="293" y="352"/>
                  <a:pt x="293" y="353"/>
                </a:cubicBezTo>
                <a:cubicBezTo>
                  <a:pt x="293" y="353"/>
                  <a:pt x="293" y="352"/>
                  <a:pt x="292" y="352"/>
                </a:cubicBezTo>
                <a:cubicBezTo>
                  <a:pt x="292" y="353"/>
                  <a:pt x="293" y="353"/>
                  <a:pt x="293" y="353"/>
                </a:cubicBezTo>
                <a:cubicBezTo>
                  <a:pt x="294" y="353"/>
                  <a:pt x="294" y="353"/>
                  <a:pt x="296" y="353"/>
                </a:cubicBezTo>
                <a:cubicBezTo>
                  <a:pt x="296" y="353"/>
                  <a:pt x="297" y="353"/>
                  <a:pt x="297" y="353"/>
                </a:cubicBezTo>
                <a:cubicBezTo>
                  <a:pt x="298" y="353"/>
                  <a:pt x="299" y="353"/>
                  <a:pt x="300" y="352"/>
                </a:cubicBezTo>
                <a:cubicBezTo>
                  <a:pt x="301" y="353"/>
                  <a:pt x="302" y="353"/>
                  <a:pt x="303" y="353"/>
                </a:cubicBezTo>
                <a:cubicBezTo>
                  <a:pt x="303" y="353"/>
                  <a:pt x="303" y="353"/>
                  <a:pt x="303" y="353"/>
                </a:cubicBezTo>
                <a:cubicBezTo>
                  <a:pt x="304" y="353"/>
                  <a:pt x="304" y="354"/>
                  <a:pt x="304" y="354"/>
                </a:cubicBezTo>
                <a:cubicBezTo>
                  <a:pt x="304" y="354"/>
                  <a:pt x="304" y="354"/>
                  <a:pt x="305" y="354"/>
                </a:cubicBezTo>
                <a:cubicBezTo>
                  <a:pt x="306" y="353"/>
                  <a:pt x="307" y="354"/>
                  <a:pt x="307" y="354"/>
                </a:cubicBezTo>
                <a:cubicBezTo>
                  <a:pt x="309" y="354"/>
                  <a:pt x="310" y="354"/>
                  <a:pt x="310" y="354"/>
                </a:cubicBezTo>
                <a:cubicBezTo>
                  <a:pt x="310" y="355"/>
                  <a:pt x="311" y="354"/>
                  <a:pt x="312" y="354"/>
                </a:cubicBezTo>
                <a:cubicBezTo>
                  <a:pt x="313" y="355"/>
                  <a:pt x="313" y="355"/>
                  <a:pt x="314" y="355"/>
                </a:cubicBezTo>
                <a:cubicBezTo>
                  <a:pt x="315" y="356"/>
                  <a:pt x="315" y="355"/>
                  <a:pt x="316" y="356"/>
                </a:cubicBezTo>
                <a:cubicBezTo>
                  <a:pt x="318" y="356"/>
                  <a:pt x="317" y="357"/>
                  <a:pt x="319" y="356"/>
                </a:cubicBezTo>
                <a:cubicBezTo>
                  <a:pt x="323" y="357"/>
                  <a:pt x="323" y="355"/>
                  <a:pt x="325" y="357"/>
                </a:cubicBezTo>
                <a:cubicBezTo>
                  <a:pt x="326" y="357"/>
                  <a:pt x="330" y="359"/>
                  <a:pt x="330" y="359"/>
                </a:cubicBezTo>
                <a:cubicBezTo>
                  <a:pt x="330" y="360"/>
                  <a:pt x="330" y="360"/>
                  <a:pt x="330" y="360"/>
                </a:cubicBezTo>
                <a:cubicBezTo>
                  <a:pt x="329" y="359"/>
                  <a:pt x="327" y="359"/>
                  <a:pt x="325" y="359"/>
                </a:cubicBezTo>
                <a:cubicBezTo>
                  <a:pt x="325" y="359"/>
                  <a:pt x="323" y="358"/>
                  <a:pt x="323" y="358"/>
                </a:cubicBezTo>
                <a:cubicBezTo>
                  <a:pt x="322" y="358"/>
                  <a:pt x="322" y="357"/>
                  <a:pt x="321" y="357"/>
                </a:cubicBezTo>
                <a:cubicBezTo>
                  <a:pt x="320" y="357"/>
                  <a:pt x="318" y="358"/>
                  <a:pt x="316" y="357"/>
                </a:cubicBezTo>
                <a:cubicBezTo>
                  <a:pt x="316" y="357"/>
                  <a:pt x="315" y="358"/>
                  <a:pt x="314" y="357"/>
                </a:cubicBezTo>
                <a:cubicBezTo>
                  <a:pt x="313" y="357"/>
                  <a:pt x="312" y="357"/>
                  <a:pt x="310" y="357"/>
                </a:cubicBezTo>
                <a:cubicBezTo>
                  <a:pt x="309" y="357"/>
                  <a:pt x="309" y="356"/>
                  <a:pt x="308" y="356"/>
                </a:cubicBezTo>
                <a:cubicBezTo>
                  <a:pt x="306" y="357"/>
                  <a:pt x="304" y="357"/>
                  <a:pt x="302" y="357"/>
                </a:cubicBezTo>
                <a:cubicBezTo>
                  <a:pt x="302" y="357"/>
                  <a:pt x="301" y="357"/>
                  <a:pt x="301" y="357"/>
                </a:cubicBezTo>
                <a:cubicBezTo>
                  <a:pt x="301" y="357"/>
                  <a:pt x="301" y="358"/>
                  <a:pt x="300" y="358"/>
                </a:cubicBezTo>
                <a:cubicBezTo>
                  <a:pt x="298" y="358"/>
                  <a:pt x="298" y="358"/>
                  <a:pt x="298" y="358"/>
                </a:cubicBezTo>
                <a:cubicBezTo>
                  <a:pt x="297" y="359"/>
                  <a:pt x="299" y="358"/>
                  <a:pt x="299" y="359"/>
                </a:cubicBezTo>
                <a:cubicBezTo>
                  <a:pt x="299" y="359"/>
                  <a:pt x="301" y="360"/>
                  <a:pt x="300" y="360"/>
                </a:cubicBezTo>
                <a:cubicBezTo>
                  <a:pt x="299" y="360"/>
                  <a:pt x="299" y="361"/>
                  <a:pt x="298" y="361"/>
                </a:cubicBezTo>
                <a:cubicBezTo>
                  <a:pt x="298" y="360"/>
                  <a:pt x="298" y="360"/>
                  <a:pt x="297" y="360"/>
                </a:cubicBezTo>
                <a:cubicBezTo>
                  <a:pt x="297" y="360"/>
                  <a:pt x="297" y="361"/>
                  <a:pt x="297" y="361"/>
                </a:cubicBezTo>
                <a:cubicBezTo>
                  <a:pt x="295" y="360"/>
                  <a:pt x="295" y="359"/>
                  <a:pt x="294" y="359"/>
                </a:cubicBezTo>
                <a:cubicBezTo>
                  <a:pt x="294" y="360"/>
                  <a:pt x="295" y="359"/>
                  <a:pt x="295" y="361"/>
                </a:cubicBezTo>
                <a:cubicBezTo>
                  <a:pt x="294" y="361"/>
                  <a:pt x="293" y="361"/>
                  <a:pt x="292" y="361"/>
                </a:cubicBezTo>
                <a:cubicBezTo>
                  <a:pt x="292" y="360"/>
                  <a:pt x="292" y="359"/>
                  <a:pt x="291" y="358"/>
                </a:cubicBezTo>
                <a:cubicBezTo>
                  <a:pt x="288" y="358"/>
                  <a:pt x="288" y="358"/>
                  <a:pt x="288" y="358"/>
                </a:cubicBezTo>
                <a:cubicBezTo>
                  <a:pt x="287" y="359"/>
                  <a:pt x="287" y="359"/>
                  <a:pt x="287" y="360"/>
                </a:cubicBezTo>
                <a:cubicBezTo>
                  <a:pt x="287" y="360"/>
                  <a:pt x="287" y="361"/>
                  <a:pt x="287" y="362"/>
                </a:cubicBezTo>
                <a:cubicBezTo>
                  <a:pt x="287" y="362"/>
                  <a:pt x="286" y="362"/>
                  <a:pt x="286" y="362"/>
                </a:cubicBezTo>
                <a:cubicBezTo>
                  <a:pt x="285" y="360"/>
                  <a:pt x="287" y="360"/>
                  <a:pt x="286" y="359"/>
                </a:cubicBezTo>
                <a:cubicBezTo>
                  <a:pt x="284" y="359"/>
                  <a:pt x="285" y="360"/>
                  <a:pt x="283" y="360"/>
                </a:cubicBezTo>
                <a:cubicBezTo>
                  <a:pt x="283" y="360"/>
                  <a:pt x="282" y="360"/>
                  <a:pt x="281" y="360"/>
                </a:cubicBezTo>
                <a:cubicBezTo>
                  <a:pt x="281" y="360"/>
                  <a:pt x="281" y="361"/>
                  <a:pt x="280" y="361"/>
                </a:cubicBezTo>
                <a:cubicBezTo>
                  <a:pt x="280" y="361"/>
                  <a:pt x="279" y="360"/>
                  <a:pt x="279" y="361"/>
                </a:cubicBezTo>
                <a:cubicBezTo>
                  <a:pt x="279" y="360"/>
                  <a:pt x="279" y="361"/>
                  <a:pt x="279" y="361"/>
                </a:cubicBezTo>
                <a:cubicBezTo>
                  <a:pt x="277" y="361"/>
                  <a:pt x="276" y="360"/>
                  <a:pt x="275" y="360"/>
                </a:cubicBezTo>
                <a:cubicBezTo>
                  <a:pt x="274" y="361"/>
                  <a:pt x="274" y="362"/>
                  <a:pt x="272" y="363"/>
                </a:cubicBezTo>
                <a:cubicBezTo>
                  <a:pt x="270" y="363"/>
                  <a:pt x="269" y="364"/>
                  <a:pt x="267" y="363"/>
                </a:cubicBezTo>
                <a:cubicBezTo>
                  <a:pt x="267" y="364"/>
                  <a:pt x="267" y="365"/>
                  <a:pt x="266" y="365"/>
                </a:cubicBezTo>
                <a:cubicBezTo>
                  <a:pt x="266" y="364"/>
                  <a:pt x="264" y="364"/>
                  <a:pt x="264" y="364"/>
                </a:cubicBezTo>
                <a:cubicBezTo>
                  <a:pt x="263" y="363"/>
                  <a:pt x="264" y="365"/>
                  <a:pt x="263" y="364"/>
                </a:cubicBezTo>
                <a:cubicBezTo>
                  <a:pt x="263" y="364"/>
                  <a:pt x="262" y="364"/>
                  <a:pt x="262" y="363"/>
                </a:cubicBezTo>
                <a:cubicBezTo>
                  <a:pt x="262" y="363"/>
                  <a:pt x="263" y="363"/>
                  <a:pt x="263" y="363"/>
                </a:cubicBezTo>
                <a:cubicBezTo>
                  <a:pt x="263" y="363"/>
                  <a:pt x="263" y="362"/>
                  <a:pt x="263" y="362"/>
                </a:cubicBezTo>
                <a:cubicBezTo>
                  <a:pt x="264" y="361"/>
                  <a:pt x="265" y="360"/>
                  <a:pt x="266" y="360"/>
                </a:cubicBezTo>
                <a:cubicBezTo>
                  <a:pt x="266" y="359"/>
                  <a:pt x="267" y="359"/>
                  <a:pt x="267" y="358"/>
                </a:cubicBezTo>
                <a:cubicBezTo>
                  <a:pt x="265" y="357"/>
                  <a:pt x="264" y="360"/>
                  <a:pt x="262" y="359"/>
                </a:cubicBezTo>
                <a:cubicBezTo>
                  <a:pt x="262" y="359"/>
                  <a:pt x="262" y="359"/>
                  <a:pt x="262" y="359"/>
                </a:cubicBezTo>
                <a:cubicBezTo>
                  <a:pt x="262" y="359"/>
                  <a:pt x="261" y="359"/>
                  <a:pt x="261" y="360"/>
                </a:cubicBezTo>
                <a:cubicBezTo>
                  <a:pt x="261" y="360"/>
                  <a:pt x="261" y="361"/>
                  <a:pt x="260" y="361"/>
                </a:cubicBezTo>
                <a:cubicBezTo>
                  <a:pt x="259" y="361"/>
                  <a:pt x="259" y="361"/>
                  <a:pt x="259" y="361"/>
                </a:cubicBezTo>
                <a:cubicBezTo>
                  <a:pt x="258" y="363"/>
                  <a:pt x="260" y="362"/>
                  <a:pt x="261" y="363"/>
                </a:cubicBezTo>
                <a:cubicBezTo>
                  <a:pt x="261" y="363"/>
                  <a:pt x="261" y="365"/>
                  <a:pt x="261" y="365"/>
                </a:cubicBezTo>
                <a:cubicBezTo>
                  <a:pt x="261" y="365"/>
                  <a:pt x="261" y="366"/>
                  <a:pt x="261" y="366"/>
                </a:cubicBezTo>
                <a:cubicBezTo>
                  <a:pt x="260" y="366"/>
                  <a:pt x="260" y="366"/>
                  <a:pt x="260" y="366"/>
                </a:cubicBezTo>
                <a:cubicBezTo>
                  <a:pt x="259" y="367"/>
                  <a:pt x="260" y="367"/>
                  <a:pt x="259" y="367"/>
                </a:cubicBezTo>
                <a:cubicBezTo>
                  <a:pt x="258" y="367"/>
                  <a:pt x="258" y="367"/>
                  <a:pt x="258" y="367"/>
                </a:cubicBezTo>
                <a:cubicBezTo>
                  <a:pt x="257" y="366"/>
                  <a:pt x="256" y="365"/>
                  <a:pt x="256" y="364"/>
                </a:cubicBezTo>
                <a:cubicBezTo>
                  <a:pt x="257" y="364"/>
                  <a:pt x="257" y="363"/>
                  <a:pt x="258" y="363"/>
                </a:cubicBezTo>
                <a:cubicBezTo>
                  <a:pt x="258" y="363"/>
                  <a:pt x="258" y="363"/>
                  <a:pt x="259" y="362"/>
                </a:cubicBezTo>
                <a:cubicBezTo>
                  <a:pt x="259" y="361"/>
                  <a:pt x="258" y="361"/>
                  <a:pt x="258" y="360"/>
                </a:cubicBezTo>
                <a:cubicBezTo>
                  <a:pt x="257" y="360"/>
                  <a:pt x="257" y="361"/>
                  <a:pt x="256" y="361"/>
                </a:cubicBezTo>
                <a:cubicBezTo>
                  <a:pt x="254" y="361"/>
                  <a:pt x="253" y="362"/>
                  <a:pt x="251" y="361"/>
                </a:cubicBezTo>
                <a:cubicBezTo>
                  <a:pt x="250" y="362"/>
                  <a:pt x="250" y="363"/>
                  <a:pt x="250" y="364"/>
                </a:cubicBezTo>
                <a:cubicBezTo>
                  <a:pt x="250" y="364"/>
                  <a:pt x="249" y="365"/>
                  <a:pt x="248" y="365"/>
                </a:cubicBezTo>
                <a:cubicBezTo>
                  <a:pt x="247" y="364"/>
                  <a:pt x="247" y="362"/>
                  <a:pt x="245" y="362"/>
                </a:cubicBezTo>
                <a:cubicBezTo>
                  <a:pt x="245" y="364"/>
                  <a:pt x="246" y="364"/>
                  <a:pt x="246" y="365"/>
                </a:cubicBezTo>
                <a:cubicBezTo>
                  <a:pt x="246" y="366"/>
                  <a:pt x="246" y="366"/>
                  <a:pt x="246" y="366"/>
                </a:cubicBezTo>
                <a:cubicBezTo>
                  <a:pt x="245" y="366"/>
                  <a:pt x="245" y="366"/>
                  <a:pt x="245" y="366"/>
                </a:cubicBezTo>
                <a:cubicBezTo>
                  <a:pt x="245" y="366"/>
                  <a:pt x="244" y="366"/>
                  <a:pt x="243" y="366"/>
                </a:cubicBezTo>
                <a:cubicBezTo>
                  <a:pt x="243" y="367"/>
                  <a:pt x="243" y="367"/>
                  <a:pt x="243" y="367"/>
                </a:cubicBezTo>
                <a:cubicBezTo>
                  <a:pt x="242" y="367"/>
                  <a:pt x="242" y="369"/>
                  <a:pt x="242" y="369"/>
                </a:cubicBezTo>
                <a:cubicBezTo>
                  <a:pt x="242" y="368"/>
                  <a:pt x="241" y="368"/>
                  <a:pt x="241" y="367"/>
                </a:cubicBezTo>
                <a:cubicBezTo>
                  <a:pt x="242" y="365"/>
                  <a:pt x="241" y="364"/>
                  <a:pt x="240" y="364"/>
                </a:cubicBezTo>
                <a:cubicBezTo>
                  <a:pt x="240" y="365"/>
                  <a:pt x="240" y="367"/>
                  <a:pt x="240" y="369"/>
                </a:cubicBezTo>
                <a:cubicBezTo>
                  <a:pt x="241" y="369"/>
                  <a:pt x="242" y="370"/>
                  <a:pt x="241" y="371"/>
                </a:cubicBezTo>
                <a:cubicBezTo>
                  <a:pt x="240" y="371"/>
                  <a:pt x="240" y="370"/>
                  <a:pt x="239" y="370"/>
                </a:cubicBezTo>
                <a:cubicBezTo>
                  <a:pt x="238" y="370"/>
                  <a:pt x="238" y="372"/>
                  <a:pt x="237" y="372"/>
                </a:cubicBezTo>
                <a:cubicBezTo>
                  <a:pt x="237" y="371"/>
                  <a:pt x="237" y="370"/>
                  <a:pt x="236" y="370"/>
                </a:cubicBezTo>
                <a:cubicBezTo>
                  <a:pt x="235" y="371"/>
                  <a:pt x="236" y="371"/>
                  <a:pt x="236" y="372"/>
                </a:cubicBezTo>
                <a:cubicBezTo>
                  <a:pt x="235" y="372"/>
                  <a:pt x="234" y="373"/>
                  <a:pt x="233" y="373"/>
                </a:cubicBezTo>
                <a:cubicBezTo>
                  <a:pt x="233" y="374"/>
                  <a:pt x="233" y="375"/>
                  <a:pt x="233" y="375"/>
                </a:cubicBezTo>
                <a:cubicBezTo>
                  <a:pt x="233" y="375"/>
                  <a:pt x="232" y="374"/>
                  <a:pt x="232" y="374"/>
                </a:cubicBezTo>
                <a:cubicBezTo>
                  <a:pt x="231" y="375"/>
                  <a:pt x="232" y="376"/>
                  <a:pt x="231" y="376"/>
                </a:cubicBezTo>
                <a:cubicBezTo>
                  <a:pt x="230" y="375"/>
                  <a:pt x="230" y="374"/>
                  <a:pt x="228" y="375"/>
                </a:cubicBezTo>
                <a:cubicBezTo>
                  <a:pt x="228" y="376"/>
                  <a:pt x="229" y="378"/>
                  <a:pt x="228" y="379"/>
                </a:cubicBezTo>
                <a:cubicBezTo>
                  <a:pt x="227" y="378"/>
                  <a:pt x="227" y="378"/>
                  <a:pt x="225" y="378"/>
                </a:cubicBezTo>
                <a:cubicBezTo>
                  <a:pt x="225" y="378"/>
                  <a:pt x="225" y="379"/>
                  <a:pt x="224" y="379"/>
                </a:cubicBezTo>
                <a:cubicBezTo>
                  <a:pt x="224" y="379"/>
                  <a:pt x="224" y="380"/>
                  <a:pt x="224" y="380"/>
                </a:cubicBezTo>
                <a:cubicBezTo>
                  <a:pt x="223" y="380"/>
                  <a:pt x="222" y="380"/>
                  <a:pt x="221" y="381"/>
                </a:cubicBezTo>
                <a:cubicBezTo>
                  <a:pt x="221" y="382"/>
                  <a:pt x="222" y="382"/>
                  <a:pt x="222" y="384"/>
                </a:cubicBezTo>
                <a:cubicBezTo>
                  <a:pt x="221" y="384"/>
                  <a:pt x="221" y="383"/>
                  <a:pt x="220" y="383"/>
                </a:cubicBezTo>
                <a:cubicBezTo>
                  <a:pt x="219" y="384"/>
                  <a:pt x="218" y="384"/>
                  <a:pt x="218" y="385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7" y="384"/>
                  <a:pt x="217" y="384"/>
                  <a:pt x="217" y="384"/>
                </a:cubicBezTo>
                <a:cubicBezTo>
                  <a:pt x="218" y="383"/>
                  <a:pt x="219" y="382"/>
                  <a:pt x="220" y="383"/>
                </a:cubicBezTo>
                <a:cubicBezTo>
                  <a:pt x="220" y="381"/>
                  <a:pt x="222" y="381"/>
                  <a:pt x="222" y="380"/>
                </a:cubicBezTo>
                <a:cubicBezTo>
                  <a:pt x="223" y="379"/>
                  <a:pt x="221" y="379"/>
                  <a:pt x="221" y="377"/>
                </a:cubicBezTo>
                <a:cubicBezTo>
                  <a:pt x="224" y="378"/>
                  <a:pt x="224" y="378"/>
                  <a:pt x="224" y="378"/>
                </a:cubicBezTo>
                <a:cubicBezTo>
                  <a:pt x="224" y="377"/>
                  <a:pt x="224" y="376"/>
                  <a:pt x="225" y="376"/>
                </a:cubicBezTo>
                <a:cubicBezTo>
                  <a:pt x="226" y="376"/>
                  <a:pt x="226" y="376"/>
                  <a:pt x="226" y="376"/>
                </a:cubicBezTo>
                <a:cubicBezTo>
                  <a:pt x="227" y="374"/>
                  <a:pt x="229" y="374"/>
                  <a:pt x="229" y="373"/>
                </a:cubicBezTo>
                <a:cubicBezTo>
                  <a:pt x="231" y="373"/>
                  <a:pt x="231" y="372"/>
                  <a:pt x="231" y="372"/>
                </a:cubicBezTo>
                <a:cubicBezTo>
                  <a:pt x="231" y="372"/>
                  <a:pt x="233" y="372"/>
                  <a:pt x="233" y="372"/>
                </a:cubicBezTo>
                <a:cubicBezTo>
                  <a:pt x="233" y="372"/>
                  <a:pt x="233" y="371"/>
                  <a:pt x="234" y="370"/>
                </a:cubicBezTo>
                <a:cubicBezTo>
                  <a:pt x="231" y="369"/>
                  <a:pt x="229" y="370"/>
                  <a:pt x="228" y="372"/>
                </a:cubicBezTo>
                <a:cubicBezTo>
                  <a:pt x="227" y="372"/>
                  <a:pt x="227" y="373"/>
                  <a:pt x="226" y="372"/>
                </a:cubicBezTo>
                <a:cubicBezTo>
                  <a:pt x="226" y="372"/>
                  <a:pt x="226" y="372"/>
                  <a:pt x="225" y="372"/>
                </a:cubicBezTo>
                <a:cubicBezTo>
                  <a:pt x="224" y="373"/>
                  <a:pt x="225" y="375"/>
                  <a:pt x="224" y="375"/>
                </a:cubicBezTo>
                <a:cubicBezTo>
                  <a:pt x="222" y="375"/>
                  <a:pt x="222" y="376"/>
                  <a:pt x="220" y="375"/>
                </a:cubicBezTo>
                <a:cubicBezTo>
                  <a:pt x="220" y="376"/>
                  <a:pt x="221" y="377"/>
                  <a:pt x="220" y="377"/>
                </a:cubicBezTo>
                <a:cubicBezTo>
                  <a:pt x="217" y="377"/>
                  <a:pt x="217" y="379"/>
                  <a:pt x="214" y="379"/>
                </a:cubicBezTo>
                <a:cubicBezTo>
                  <a:pt x="214" y="380"/>
                  <a:pt x="214" y="381"/>
                  <a:pt x="213" y="381"/>
                </a:cubicBezTo>
                <a:cubicBezTo>
                  <a:pt x="212" y="381"/>
                  <a:pt x="212" y="382"/>
                  <a:pt x="211" y="382"/>
                </a:cubicBezTo>
                <a:cubicBezTo>
                  <a:pt x="211" y="383"/>
                  <a:pt x="210" y="383"/>
                  <a:pt x="210" y="384"/>
                </a:cubicBezTo>
                <a:cubicBezTo>
                  <a:pt x="209" y="385"/>
                  <a:pt x="208" y="387"/>
                  <a:pt x="207" y="388"/>
                </a:cubicBezTo>
                <a:cubicBezTo>
                  <a:pt x="205" y="388"/>
                  <a:pt x="205" y="390"/>
                  <a:pt x="203" y="390"/>
                </a:cubicBezTo>
                <a:cubicBezTo>
                  <a:pt x="203" y="391"/>
                  <a:pt x="203" y="392"/>
                  <a:pt x="202" y="392"/>
                </a:cubicBezTo>
                <a:cubicBezTo>
                  <a:pt x="201" y="393"/>
                  <a:pt x="201" y="394"/>
                  <a:pt x="200" y="395"/>
                </a:cubicBezTo>
                <a:cubicBezTo>
                  <a:pt x="199" y="395"/>
                  <a:pt x="199" y="395"/>
                  <a:pt x="198" y="395"/>
                </a:cubicBezTo>
                <a:cubicBezTo>
                  <a:pt x="198" y="397"/>
                  <a:pt x="197" y="397"/>
                  <a:pt x="196" y="398"/>
                </a:cubicBezTo>
                <a:cubicBezTo>
                  <a:pt x="196" y="398"/>
                  <a:pt x="195" y="399"/>
                  <a:pt x="195" y="399"/>
                </a:cubicBezTo>
                <a:cubicBezTo>
                  <a:pt x="195" y="399"/>
                  <a:pt x="194" y="400"/>
                  <a:pt x="194" y="401"/>
                </a:cubicBezTo>
                <a:cubicBezTo>
                  <a:pt x="193" y="400"/>
                  <a:pt x="193" y="402"/>
                  <a:pt x="192" y="402"/>
                </a:cubicBezTo>
                <a:cubicBezTo>
                  <a:pt x="192" y="402"/>
                  <a:pt x="192" y="402"/>
                  <a:pt x="192" y="402"/>
                </a:cubicBezTo>
                <a:cubicBezTo>
                  <a:pt x="191" y="401"/>
                  <a:pt x="190" y="403"/>
                  <a:pt x="191" y="404"/>
                </a:cubicBezTo>
                <a:cubicBezTo>
                  <a:pt x="191" y="403"/>
                  <a:pt x="191" y="404"/>
                  <a:pt x="191" y="404"/>
                </a:cubicBezTo>
                <a:cubicBezTo>
                  <a:pt x="191" y="404"/>
                  <a:pt x="192" y="404"/>
                  <a:pt x="192" y="404"/>
                </a:cubicBezTo>
                <a:cubicBezTo>
                  <a:pt x="193" y="403"/>
                  <a:pt x="193" y="403"/>
                  <a:pt x="193" y="402"/>
                </a:cubicBezTo>
                <a:cubicBezTo>
                  <a:pt x="194" y="402"/>
                  <a:pt x="194" y="402"/>
                  <a:pt x="195" y="402"/>
                </a:cubicBezTo>
                <a:cubicBezTo>
                  <a:pt x="195" y="402"/>
                  <a:pt x="195" y="402"/>
                  <a:pt x="195" y="401"/>
                </a:cubicBezTo>
                <a:cubicBezTo>
                  <a:pt x="195" y="401"/>
                  <a:pt x="195" y="401"/>
                  <a:pt x="196" y="401"/>
                </a:cubicBezTo>
                <a:cubicBezTo>
                  <a:pt x="196" y="400"/>
                  <a:pt x="197" y="399"/>
                  <a:pt x="197" y="399"/>
                </a:cubicBezTo>
                <a:cubicBezTo>
                  <a:pt x="197" y="399"/>
                  <a:pt x="198" y="399"/>
                  <a:pt x="198" y="398"/>
                </a:cubicBezTo>
                <a:cubicBezTo>
                  <a:pt x="199" y="398"/>
                  <a:pt x="199" y="397"/>
                  <a:pt x="199" y="397"/>
                </a:cubicBezTo>
                <a:cubicBezTo>
                  <a:pt x="201" y="396"/>
                  <a:pt x="201" y="395"/>
                  <a:pt x="202" y="394"/>
                </a:cubicBezTo>
                <a:cubicBezTo>
                  <a:pt x="204" y="394"/>
                  <a:pt x="203" y="392"/>
                  <a:pt x="204" y="392"/>
                </a:cubicBezTo>
                <a:cubicBezTo>
                  <a:pt x="205" y="392"/>
                  <a:pt x="205" y="391"/>
                  <a:pt x="205" y="391"/>
                </a:cubicBezTo>
                <a:cubicBezTo>
                  <a:pt x="206" y="391"/>
                  <a:pt x="207" y="389"/>
                  <a:pt x="208" y="389"/>
                </a:cubicBezTo>
                <a:cubicBezTo>
                  <a:pt x="209" y="389"/>
                  <a:pt x="209" y="391"/>
                  <a:pt x="210" y="390"/>
                </a:cubicBezTo>
                <a:cubicBezTo>
                  <a:pt x="210" y="389"/>
                  <a:pt x="212" y="389"/>
                  <a:pt x="211" y="388"/>
                </a:cubicBezTo>
                <a:cubicBezTo>
                  <a:pt x="211" y="387"/>
                  <a:pt x="210" y="389"/>
                  <a:pt x="210" y="387"/>
                </a:cubicBezTo>
                <a:cubicBezTo>
                  <a:pt x="210" y="386"/>
                  <a:pt x="210" y="386"/>
                  <a:pt x="212" y="386"/>
                </a:cubicBezTo>
                <a:cubicBezTo>
                  <a:pt x="212" y="385"/>
                  <a:pt x="213" y="385"/>
                  <a:pt x="213" y="385"/>
                </a:cubicBezTo>
                <a:cubicBezTo>
                  <a:pt x="213" y="385"/>
                  <a:pt x="213" y="384"/>
                  <a:pt x="213" y="384"/>
                </a:cubicBezTo>
                <a:cubicBezTo>
                  <a:pt x="214" y="385"/>
                  <a:pt x="214" y="386"/>
                  <a:pt x="215" y="386"/>
                </a:cubicBezTo>
                <a:cubicBezTo>
                  <a:pt x="215" y="385"/>
                  <a:pt x="215" y="385"/>
                  <a:pt x="215" y="385"/>
                </a:cubicBezTo>
                <a:cubicBezTo>
                  <a:pt x="215" y="386"/>
                  <a:pt x="215" y="388"/>
                  <a:pt x="214" y="389"/>
                </a:cubicBezTo>
                <a:cubicBezTo>
                  <a:pt x="212" y="389"/>
                  <a:pt x="212" y="389"/>
                  <a:pt x="212" y="389"/>
                </a:cubicBezTo>
                <a:cubicBezTo>
                  <a:pt x="210" y="391"/>
                  <a:pt x="207" y="392"/>
                  <a:pt x="205" y="394"/>
                </a:cubicBezTo>
                <a:cubicBezTo>
                  <a:pt x="204" y="395"/>
                  <a:pt x="202" y="394"/>
                  <a:pt x="202" y="395"/>
                </a:cubicBezTo>
                <a:cubicBezTo>
                  <a:pt x="202" y="395"/>
                  <a:pt x="202" y="396"/>
                  <a:pt x="201" y="396"/>
                </a:cubicBezTo>
                <a:cubicBezTo>
                  <a:pt x="201" y="397"/>
                  <a:pt x="202" y="399"/>
                  <a:pt x="202" y="399"/>
                </a:cubicBezTo>
                <a:cubicBezTo>
                  <a:pt x="203" y="400"/>
                  <a:pt x="203" y="400"/>
                  <a:pt x="203" y="401"/>
                </a:cubicBezTo>
                <a:cubicBezTo>
                  <a:pt x="202" y="402"/>
                  <a:pt x="202" y="401"/>
                  <a:pt x="200" y="401"/>
                </a:cubicBezTo>
                <a:cubicBezTo>
                  <a:pt x="200" y="401"/>
                  <a:pt x="199" y="402"/>
                  <a:pt x="199" y="402"/>
                </a:cubicBezTo>
                <a:cubicBezTo>
                  <a:pt x="198" y="402"/>
                  <a:pt x="197" y="401"/>
                  <a:pt x="196" y="401"/>
                </a:cubicBezTo>
                <a:cubicBezTo>
                  <a:pt x="195" y="402"/>
                  <a:pt x="196" y="403"/>
                  <a:pt x="196" y="405"/>
                </a:cubicBezTo>
                <a:cubicBezTo>
                  <a:pt x="195" y="405"/>
                  <a:pt x="195" y="404"/>
                  <a:pt x="194" y="405"/>
                </a:cubicBezTo>
                <a:cubicBezTo>
                  <a:pt x="194" y="405"/>
                  <a:pt x="195" y="406"/>
                  <a:pt x="194" y="407"/>
                </a:cubicBezTo>
                <a:cubicBezTo>
                  <a:pt x="194" y="408"/>
                  <a:pt x="193" y="408"/>
                  <a:pt x="193" y="408"/>
                </a:cubicBezTo>
                <a:cubicBezTo>
                  <a:pt x="192" y="409"/>
                  <a:pt x="193" y="410"/>
                  <a:pt x="192" y="410"/>
                </a:cubicBezTo>
                <a:cubicBezTo>
                  <a:pt x="191" y="409"/>
                  <a:pt x="190" y="409"/>
                  <a:pt x="188" y="409"/>
                </a:cubicBezTo>
                <a:cubicBezTo>
                  <a:pt x="188" y="411"/>
                  <a:pt x="187" y="411"/>
                  <a:pt x="187" y="412"/>
                </a:cubicBezTo>
                <a:cubicBezTo>
                  <a:pt x="186" y="413"/>
                  <a:pt x="185" y="413"/>
                  <a:pt x="184" y="414"/>
                </a:cubicBezTo>
                <a:cubicBezTo>
                  <a:pt x="184" y="414"/>
                  <a:pt x="184" y="415"/>
                  <a:pt x="183" y="415"/>
                </a:cubicBezTo>
                <a:cubicBezTo>
                  <a:pt x="183" y="417"/>
                  <a:pt x="183" y="416"/>
                  <a:pt x="183" y="417"/>
                </a:cubicBezTo>
                <a:cubicBezTo>
                  <a:pt x="181" y="418"/>
                  <a:pt x="181" y="420"/>
                  <a:pt x="179" y="420"/>
                </a:cubicBezTo>
                <a:cubicBezTo>
                  <a:pt x="179" y="422"/>
                  <a:pt x="178" y="423"/>
                  <a:pt x="177" y="424"/>
                </a:cubicBezTo>
                <a:cubicBezTo>
                  <a:pt x="177" y="424"/>
                  <a:pt x="177" y="424"/>
                  <a:pt x="177" y="425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26"/>
                  <a:pt x="177" y="427"/>
                  <a:pt x="176" y="427"/>
                </a:cubicBezTo>
                <a:cubicBezTo>
                  <a:pt x="175" y="427"/>
                  <a:pt x="175" y="425"/>
                  <a:pt x="175" y="425"/>
                </a:cubicBezTo>
                <a:cubicBezTo>
                  <a:pt x="175" y="425"/>
                  <a:pt x="175" y="425"/>
                  <a:pt x="174" y="425"/>
                </a:cubicBezTo>
                <a:cubicBezTo>
                  <a:pt x="174" y="427"/>
                  <a:pt x="176" y="428"/>
                  <a:pt x="175" y="430"/>
                </a:cubicBezTo>
                <a:cubicBezTo>
                  <a:pt x="174" y="429"/>
                  <a:pt x="174" y="430"/>
                  <a:pt x="173" y="430"/>
                </a:cubicBezTo>
                <a:cubicBezTo>
                  <a:pt x="173" y="431"/>
                  <a:pt x="174" y="432"/>
                  <a:pt x="173" y="432"/>
                </a:cubicBezTo>
                <a:cubicBezTo>
                  <a:pt x="172" y="432"/>
                  <a:pt x="173" y="430"/>
                  <a:pt x="171" y="430"/>
                </a:cubicBezTo>
                <a:cubicBezTo>
                  <a:pt x="171" y="430"/>
                  <a:pt x="171" y="430"/>
                  <a:pt x="171" y="430"/>
                </a:cubicBezTo>
                <a:cubicBezTo>
                  <a:pt x="171" y="432"/>
                  <a:pt x="172" y="432"/>
                  <a:pt x="172" y="433"/>
                </a:cubicBezTo>
                <a:cubicBezTo>
                  <a:pt x="171" y="434"/>
                  <a:pt x="170" y="435"/>
                  <a:pt x="170" y="437"/>
                </a:cubicBezTo>
                <a:cubicBezTo>
                  <a:pt x="170" y="437"/>
                  <a:pt x="170" y="437"/>
                  <a:pt x="169" y="437"/>
                </a:cubicBezTo>
                <a:cubicBezTo>
                  <a:pt x="169" y="438"/>
                  <a:pt x="170" y="439"/>
                  <a:pt x="169" y="439"/>
                </a:cubicBezTo>
                <a:cubicBezTo>
                  <a:pt x="168" y="439"/>
                  <a:pt x="167" y="438"/>
                  <a:pt x="166" y="439"/>
                </a:cubicBezTo>
                <a:cubicBezTo>
                  <a:pt x="166" y="441"/>
                  <a:pt x="167" y="442"/>
                  <a:pt x="167" y="443"/>
                </a:cubicBezTo>
                <a:cubicBezTo>
                  <a:pt x="166" y="443"/>
                  <a:pt x="166" y="444"/>
                  <a:pt x="164" y="444"/>
                </a:cubicBezTo>
                <a:cubicBezTo>
                  <a:pt x="164" y="446"/>
                  <a:pt x="163" y="446"/>
                  <a:pt x="163" y="446"/>
                </a:cubicBezTo>
                <a:cubicBezTo>
                  <a:pt x="162" y="447"/>
                  <a:pt x="163" y="448"/>
                  <a:pt x="162" y="448"/>
                </a:cubicBezTo>
                <a:cubicBezTo>
                  <a:pt x="162" y="449"/>
                  <a:pt x="160" y="449"/>
                  <a:pt x="160" y="449"/>
                </a:cubicBezTo>
                <a:cubicBezTo>
                  <a:pt x="161" y="448"/>
                  <a:pt x="161" y="447"/>
                  <a:pt x="161" y="446"/>
                </a:cubicBezTo>
                <a:cubicBezTo>
                  <a:pt x="161" y="445"/>
                  <a:pt x="160" y="445"/>
                  <a:pt x="160" y="443"/>
                </a:cubicBezTo>
                <a:cubicBezTo>
                  <a:pt x="161" y="444"/>
                  <a:pt x="161" y="444"/>
                  <a:pt x="162" y="443"/>
                </a:cubicBezTo>
                <a:cubicBezTo>
                  <a:pt x="162" y="442"/>
                  <a:pt x="163" y="442"/>
                  <a:pt x="163" y="441"/>
                </a:cubicBezTo>
                <a:cubicBezTo>
                  <a:pt x="163" y="441"/>
                  <a:pt x="164" y="441"/>
                  <a:pt x="164" y="440"/>
                </a:cubicBezTo>
                <a:cubicBezTo>
                  <a:pt x="164" y="438"/>
                  <a:pt x="165" y="438"/>
                  <a:pt x="165" y="437"/>
                </a:cubicBezTo>
                <a:cubicBezTo>
                  <a:pt x="166" y="437"/>
                  <a:pt x="166" y="436"/>
                  <a:pt x="166" y="436"/>
                </a:cubicBezTo>
                <a:cubicBezTo>
                  <a:pt x="166" y="436"/>
                  <a:pt x="167" y="436"/>
                  <a:pt x="167" y="436"/>
                </a:cubicBezTo>
                <a:cubicBezTo>
                  <a:pt x="167" y="436"/>
                  <a:pt x="167" y="435"/>
                  <a:pt x="167" y="435"/>
                </a:cubicBezTo>
                <a:cubicBezTo>
                  <a:pt x="168" y="434"/>
                  <a:pt x="169" y="434"/>
                  <a:pt x="169" y="433"/>
                </a:cubicBezTo>
                <a:cubicBezTo>
                  <a:pt x="169" y="432"/>
                  <a:pt x="169" y="432"/>
                  <a:pt x="168" y="431"/>
                </a:cubicBezTo>
                <a:cubicBezTo>
                  <a:pt x="166" y="432"/>
                  <a:pt x="165" y="433"/>
                  <a:pt x="165" y="436"/>
                </a:cubicBezTo>
                <a:cubicBezTo>
                  <a:pt x="164" y="436"/>
                  <a:pt x="163" y="437"/>
                  <a:pt x="162" y="437"/>
                </a:cubicBezTo>
                <a:cubicBezTo>
                  <a:pt x="162" y="437"/>
                  <a:pt x="162" y="438"/>
                  <a:pt x="162" y="438"/>
                </a:cubicBezTo>
                <a:cubicBezTo>
                  <a:pt x="162" y="439"/>
                  <a:pt x="163" y="439"/>
                  <a:pt x="162" y="440"/>
                </a:cubicBezTo>
                <a:cubicBezTo>
                  <a:pt x="161" y="440"/>
                  <a:pt x="160" y="441"/>
                  <a:pt x="159" y="442"/>
                </a:cubicBezTo>
                <a:cubicBezTo>
                  <a:pt x="159" y="442"/>
                  <a:pt x="159" y="443"/>
                  <a:pt x="159" y="443"/>
                </a:cubicBezTo>
                <a:cubicBezTo>
                  <a:pt x="158" y="442"/>
                  <a:pt x="159" y="444"/>
                  <a:pt x="158" y="444"/>
                </a:cubicBezTo>
                <a:cubicBezTo>
                  <a:pt x="158" y="446"/>
                  <a:pt x="158" y="446"/>
                  <a:pt x="158" y="446"/>
                </a:cubicBezTo>
                <a:cubicBezTo>
                  <a:pt x="158" y="446"/>
                  <a:pt x="157" y="446"/>
                  <a:pt x="157" y="447"/>
                </a:cubicBezTo>
                <a:cubicBezTo>
                  <a:pt x="157" y="447"/>
                  <a:pt x="156" y="447"/>
                  <a:pt x="156" y="447"/>
                </a:cubicBezTo>
                <a:cubicBezTo>
                  <a:pt x="156" y="448"/>
                  <a:pt x="155" y="448"/>
                  <a:pt x="155" y="449"/>
                </a:cubicBezTo>
                <a:cubicBezTo>
                  <a:pt x="155" y="449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5" y="450"/>
                  <a:pt x="155" y="450"/>
                  <a:pt x="155" y="450"/>
                </a:cubicBezTo>
                <a:cubicBezTo>
                  <a:pt x="154" y="450"/>
                  <a:pt x="154" y="450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1"/>
                  <a:pt x="154" y="451"/>
                  <a:pt x="154" y="451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2"/>
                  <a:pt x="154" y="452"/>
                  <a:pt x="154" y="452"/>
                </a:cubicBezTo>
                <a:cubicBezTo>
                  <a:pt x="154" y="453"/>
                  <a:pt x="153" y="453"/>
                  <a:pt x="153" y="453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4"/>
                  <a:pt x="153" y="454"/>
                  <a:pt x="153" y="454"/>
                </a:cubicBezTo>
                <a:cubicBezTo>
                  <a:pt x="153" y="455"/>
                  <a:pt x="154" y="455"/>
                  <a:pt x="154" y="455"/>
                </a:cubicBezTo>
                <a:cubicBezTo>
                  <a:pt x="153" y="456"/>
                  <a:pt x="152" y="457"/>
                  <a:pt x="152" y="459"/>
                </a:cubicBezTo>
                <a:cubicBezTo>
                  <a:pt x="151" y="460"/>
                  <a:pt x="151" y="459"/>
                  <a:pt x="150" y="460"/>
                </a:cubicBezTo>
                <a:cubicBezTo>
                  <a:pt x="150" y="461"/>
                  <a:pt x="149" y="460"/>
                  <a:pt x="149" y="462"/>
                </a:cubicBezTo>
                <a:cubicBezTo>
                  <a:pt x="150" y="462"/>
                  <a:pt x="148" y="462"/>
                  <a:pt x="148" y="463"/>
                </a:cubicBezTo>
                <a:cubicBezTo>
                  <a:pt x="147" y="464"/>
                  <a:pt x="150" y="463"/>
                  <a:pt x="150" y="464"/>
                </a:cubicBezTo>
                <a:cubicBezTo>
                  <a:pt x="150" y="464"/>
                  <a:pt x="150" y="464"/>
                  <a:pt x="150" y="464"/>
                </a:cubicBezTo>
                <a:cubicBezTo>
                  <a:pt x="150" y="464"/>
                  <a:pt x="151" y="464"/>
                  <a:pt x="151" y="464"/>
                </a:cubicBezTo>
                <a:cubicBezTo>
                  <a:pt x="151" y="466"/>
                  <a:pt x="150" y="466"/>
                  <a:pt x="148" y="466"/>
                </a:cubicBezTo>
                <a:cubicBezTo>
                  <a:pt x="148" y="467"/>
                  <a:pt x="148" y="467"/>
                  <a:pt x="147" y="468"/>
                </a:cubicBezTo>
                <a:cubicBezTo>
                  <a:pt x="147" y="468"/>
                  <a:pt x="147" y="468"/>
                  <a:pt x="147" y="468"/>
                </a:cubicBezTo>
                <a:cubicBezTo>
                  <a:pt x="146" y="469"/>
                  <a:pt x="146" y="471"/>
                  <a:pt x="146" y="473"/>
                </a:cubicBezTo>
                <a:cubicBezTo>
                  <a:pt x="145" y="473"/>
                  <a:pt x="145" y="474"/>
                  <a:pt x="144" y="475"/>
                </a:cubicBezTo>
                <a:cubicBezTo>
                  <a:pt x="144" y="475"/>
                  <a:pt x="142" y="482"/>
                  <a:pt x="142" y="487"/>
                </a:cubicBezTo>
                <a:cubicBezTo>
                  <a:pt x="141" y="489"/>
                  <a:pt x="139" y="490"/>
                  <a:pt x="139" y="492"/>
                </a:cubicBezTo>
                <a:cubicBezTo>
                  <a:pt x="138" y="493"/>
                  <a:pt x="138" y="495"/>
                  <a:pt x="138" y="497"/>
                </a:cubicBezTo>
                <a:cubicBezTo>
                  <a:pt x="138" y="498"/>
                  <a:pt x="137" y="498"/>
                  <a:pt x="137" y="499"/>
                </a:cubicBezTo>
                <a:cubicBezTo>
                  <a:pt x="137" y="500"/>
                  <a:pt x="137" y="500"/>
                  <a:pt x="136" y="501"/>
                </a:cubicBezTo>
                <a:cubicBezTo>
                  <a:pt x="136" y="503"/>
                  <a:pt x="137" y="503"/>
                  <a:pt x="136" y="503"/>
                </a:cubicBezTo>
                <a:cubicBezTo>
                  <a:pt x="136" y="503"/>
                  <a:pt x="136" y="505"/>
                  <a:pt x="136" y="505"/>
                </a:cubicBezTo>
                <a:cubicBezTo>
                  <a:pt x="136" y="505"/>
                  <a:pt x="136" y="505"/>
                  <a:pt x="136" y="506"/>
                </a:cubicBezTo>
                <a:cubicBezTo>
                  <a:pt x="135" y="506"/>
                  <a:pt x="136" y="507"/>
                  <a:pt x="135" y="507"/>
                </a:cubicBezTo>
                <a:cubicBezTo>
                  <a:pt x="135" y="510"/>
                  <a:pt x="133" y="513"/>
                  <a:pt x="135" y="516"/>
                </a:cubicBezTo>
                <a:cubicBezTo>
                  <a:pt x="133" y="517"/>
                  <a:pt x="135" y="519"/>
                  <a:pt x="134" y="520"/>
                </a:cubicBezTo>
                <a:cubicBezTo>
                  <a:pt x="134" y="521"/>
                  <a:pt x="134" y="522"/>
                  <a:pt x="134" y="522"/>
                </a:cubicBezTo>
                <a:cubicBezTo>
                  <a:pt x="133" y="523"/>
                  <a:pt x="134" y="524"/>
                  <a:pt x="134" y="524"/>
                </a:cubicBezTo>
                <a:cubicBezTo>
                  <a:pt x="133" y="525"/>
                  <a:pt x="133" y="525"/>
                  <a:pt x="133" y="525"/>
                </a:cubicBezTo>
                <a:cubicBezTo>
                  <a:pt x="133" y="526"/>
                  <a:pt x="133" y="527"/>
                  <a:pt x="133" y="528"/>
                </a:cubicBezTo>
                <a:cubicBezTo>
                  <a:pt x="133" y="529"/>
                  <a:pt x="133" y="529"/>
                  <a:pt x="133" y="530"/>
                </a:cubicBezTo>
                <a:cubicBezTo>
                  <a:pt x="133" y="531"/>
                  <a:pt x="133" y="531"/>
                  <a:pt x="133" y="531"/>
                </a:cubicBezTo>
                <a:cubicBezTo>
                  <a:pt x="132" y="533"/>
                  <a:pt x="132" y="534"/>
                  <a:pt x="132" y="536"/>
                </a:cubicBezTo>
                <a:cubicBezTo>
                  <a:pt x="133" y="538"/>
                  <a:pt x="132" y="542"/>
                  <a:pt x="132" y="543"/>
                </a:cubicBezTo>
                <a:cubicBezTo>
                  <a:pt x="132" y="543"/>
                  <a:pt x="132" y="543"/>
                  <a:pt x="131" y="544"/>
                </a:cubicBezTo>
                <a:cubicBezTo>
                  <a:pt x="131" y="545"/>
                  <a:pt x="132" y="545"/>
                  <a:pt x="132" y="546"/>
                </a:cubicBezTo>
                <a:cubicBezTo>
                  <a:pt x="132" y="546"/>
                  <a:pt x="131" y="546"/>
                  <a:pt x="131" y="546"/>
                </a:cubicBezTo>
                <a:cubicBezTo>
                  <a:pt x="131" y="546"/>
                  <a:pt x="131" y="547"/>
                  <a:pt x="131" y="547"/>
                </a:cubicBezTo>
                <a:cubicBezTo>
                  <a:pt x="131" y="548"/>
                  <a:pt x="132" y="549"/>
                  <a:pt x="132" y="550"/>
                </a:cubicBezTo>
                <a:cubicBezTo>
                  <a:pt x="132" y="551"/>
                  <a:pt x="131" y="552"/>
                  <a:pt x="131" y="553"/>
                </a:cubicBezTo>
                <a:cubicBezTo>
                  <a:pt x="131" y="555"/>
                  <a:pt x="131" y="557"/>
                  <a:pt x="131" y="559"/>
                </a:cubicBezTo>
                <a:cubicBezTo>
                  <a:pt x="131" y="561"/>
                  <a:pt x="131" y="561"/>
                  <a:pt x="131" y="561"/>
                </a:cubicBezTo>
                <a:cubicBezTo>
                  <a:pt x="130" y="564"/>
                  <a:pt x="131" y="567"/>
                  <a:pt x="131" y="569"/>
                </a:cubicBezTo>
                <a:cubicBezTo>
                  <a:pt x="131" y="571"/>
                  <a:pt x="130" y="570"/>
                  <a:pt x="131" y="571"/>
                </a:cubicBezTo>
                <a:cubicBezTo>
                  <a:pt x="131" y="571"/>
                  <a:pt x="131" y="572"/>
                  <a:pt x="131" y="572"/>
                </a:cubicBezTo>
                <a:cubicBezTo>
                  <a:pt x="131" y="573"/>
                  <a:pt x="131" y="574"/>
                  <a:pt x="131" y="576"/>
                </a:cubicBezTo>
                <a:cubicBezTo>
                  <a:pt x="131" y="577"/>
                  <a:pt x="131" y="577"/>
                  <a:pt x="131" y="578"/>
                </a:cubicBezTo>
                <a:cubicBezTo>
                  <a:pt x="131" y="578"/>
                  <a:pt x="131" y="579"/>
                  <a:pt x="131" y="579"/>
                </a:cubicBezTo>
                <a:cubicBezTo>
                  <a:pt x="131" y="580"/>
                  <a:pt x="131" y="581"/>
                  <a:pt x="131" y="582"/>
                </a:cubicBezTo>
                <a:cubicBezTo>
                  <a:pt x="131" y="583"/>
                  <a:pt x="131" y="584"/>
                  <a:pt x="131" y="584"/>
                </a:cubicBezTo>
                <a:cubicBezTo>
                  <a:pt x="131" y="585"/>
                  <a:pt x="132" y="586"/>
                  <a:pt x="132" y="586"/>
                </a:cubicBezTo>
                <a:cubicBezTo>
                  <a:pt x="132" y="587"/>
                  <a:pt x="132" y="587"/>
                  <a:pt x="132" y="587"/>
                </a:cubicBezTo>
                <a:cubicBezTo>
                  <a:pt x="132" y="588"/>
                  <a:pt x="133" y="588"/>
                  <a:pt x="133" y="589"/>
                </a:cubicBezTo>
                <a:cubicBezTo>
                  <a:pt x="133" y="590"/>
                  <a:pt x="132" y="590"/>
                  <a:pt x="132" y="591"/>
                </a:cubicBezTo>
                <a:cubicBezTo>
                  <a:pt x="132" y="591"/>
                  <a:pt x="132" y="592"/>
                  <a:pt x="132" y="592"/>
                </a:cubicBezTo>
                <a:cubicBezTo>
                  <a:pt x="132" y="593"/>
                  <a:pt x="133" y="594"/>
                  <a:pt x="133" y="595"/>
                </a:cubicBezTo>
                <a:cubicBezTo>
                  <a:pt x="134" y="598"/>
                  <a:pt x="133" y="602"/>
                  <a:pt x="134" y="604"/>
                </a:cubicBezTo>
                <a:cubicBezTo>
                  <a:pt x="134" y="605"/>
                  <a:pt x="134" y="607"/>
                  <a:pt x="134" y="607"/>
                </a:cubicBezTo>
                <a:cubicBezTo>
                  <a:pt x="134" y="608"/>
                  <a:pt x="134" y="608"/>
                  <a:pt x="135" y="609"/>
                </a:cubicBezTo>
                <a:cubicBezTo>
                  <a:pt x="135" y="609"/>
                  <a:pt x="135" y="609"/>
                  <a:pt x="135" y="609"/>
                </a:cubicBezTo>
                <a:cubicBezTo>
                  <a:pt x="135" y="610"/>
                  <a:pt x="135" y="609"/>
                  <a:pt x="135" y="609"/>
                </a:cubicBezTo>
                <a:cubicBezTo>
                  <a:pt x="136" y="610"/>
                  <a:pt x="135" y="613"/>
                  <a:pt x="135" y="614"/>
                </a:cubicBezTo>
                <a:cubicBezTo>
                  <a:pt x="136" y="615"/>
                  <a:pt x="137" y="616"/>
                  <a:pt x="137" y="617"/>
                </a:cubicBezTo>
                <a:cubicBezTo>
                  <a:pt x="137" y="619"/>
                  <a:pt x="137" y="620"/>
                  <a:pt x="137" y="621"/>
                </a:cubicBezTo>
                <a:cubicBezTo>
                  <a:pt x="137" y="621"/>
                  <a:pt x="137" y="621"/>
                  <a:pt x="137" y="622"/>
                </a:cubicBezTo>
                <a:cubicBezTo>
                  <a:pt x="137" y="622"/>
                  <a:pt x="138" y="622"/>
                  <a:pt x="138" y="622"/>
                </a:cubicBezTo>
                <a:cubicBezTo>
                  <a:pt x="138" y="623"/>
                  <a:pt x="138" y="623"/>
                  <a:pt x="138" y="624"/>
                </a:cubicBezTo>
                <a:cubicBezTo>
                  <a:pt x="138" y="624"/>
                  <a:pt x="138" y="624"/>
                  <a:pt x="139" y="625"/>
                </a:cubicBezTo>
                <a:cubicBezTo>
                  <a:pt x="139" y="626"/>
                  <a:pt x="139" y="626"/>
                  <a:pt x="139" y="627"/>
                </a:cubicBezTo>
                <a:cubicBezTo>
                  <a:pt x="139" y="627"/>
                  <a:pt x="139" y="628"/>
                  <a:pt x="140" y="628"/>
                </a:cubicBezTo>
                <a:cubicBezTo>
                  <a:pt x="140" y="628"/>
                  <a:pt x="140" y="629"/>
                  <a:pt x="140" y="630"/>
                </a:cubicBezTo>
                <a:cubicBezTo>
                  <a:pt x="141" y="631"/>
                  <a:pt x="140" y="632"/>
                  <a:pt x="140" y="633"/>
                </a:cubicBezTo>
                <a:cubicBezTo>
                  <a:pt x="141" y="635"/>
                  <a:pt x="142" y="636"/>
                  <a:pt x="142" y="638"/>
                </a:cubicBezTo>
                <a:cubicBezTo>
                  <a:pt x="144" y="640"/>
                  <a:pt x="143" y="642"/>
                  <a:pt x="143" y="643"/>
                </a:cubicBezTo>
                <a:cubicBezTo>
                  <a:pt x="143" y="644"/>
                  <a:pt x="144" y="643"/>
                  <a:pt x="144" y="644"/>
                </a:cubicBezTo>
                <a:cubicBezTo>
                  <a:pt x="144" y="645"/>
                  <a:pt x="144" y="645"/>
                  <a:pt x="144" y="645"/>
                </a:cubicBezTo>
                <a:cubicBezTo>
                  <a:pt x="145" y="646"/>
                  <a:pt x="145" y="646"/>
                  <a:pt x="145" y="647"/>
                </a:cubicBezTo>
                <a:cubicBezTo>
                  <a:pt x="145" y="647"/>
                  <a:pt x="145" y="647"/>
                  <a:pt x="145" y="647"/>
                </a:cubicBezTo>
                <a:cubicBezTo>
                  <a:pt x="146" y="648"/>
                  <a:pt x="146" y="648"/>
                  <a:pt x="146" y="649"/>
                </a:cubicBezTo>
                <a:cubicBezTo>
                  <a:pt x="146" y="649"/>
                  <a:pt x="146" y="650"/>
                  <a:pt x="147" y="650"/>
                </a:cubicBezTo>
                <a:cubicBezTo>
                  <a:pt x="147" y="650"/>
                  <a:pt x="146" y="650"/>
                  <a:pt x="146" y="651"/>
                </a:cubicBezTo>
                <a:cubicBezTo>
                  <a:pt x="147" y="651"/>
                  <a:pt x="147" y="653"/>
                  <a:pt x="147" y="653"/>
                </a:cubicBezTo>
                <a:cubicBezTo>
                  <a:pt x="147" y="653"/>
                  <a:pt x="147" y="654"/>
                  <a:pt x="147" y="654"/>
                </a:cubicBezTo>
                <a:cubicBezTo>
                  <a:pt x="147" y="654"/>
                  <a:pt x="147" y="654"/>
                  <a:pt x="147" y="655"/>
                </a:cubicBezTo>
                <a:cubicBezTo>
                  <a:pt x="147" y="655"/>
                  <a:pt x="148" y="655"/>
                  <a:pt x="148" y="656"/>
                </a:cubicBezTo>
                <a:cubicBezTo>
                  <a:pt x="148" y="656"/>
                  <a:pt x="148" y="657"/>
                  <a:pt x="148" y="657"/>
                </a:cubicBezTo>
                <a:cubicBezTo>
                  <a:pt x="149" y="658"/>
                  <a:pt x="149" y="659"/>
                  <a:pt x="149" y="660"/>
                </a:cubicBezTo>
                <a:cubicBezTo>
                  <a:pt x="149" y="660"/>
                  <a:pt x="150" y="661"/>
                  <a:pt x="150" y="661"/>
                </a:cubicBezTo>
                <a:cubicBezTo>
                  <a:pt x="150" y="661"/>
                  <a:pt x="150" y="662"/>
                  <a:pt x="150" y="662"/>
                </a:cubicBezTo>
                <a:cubicBezTo>
                  <a:pt x="150" y="662"/>
                  <a:pt x="150" y="663"/>
                  <a:pt x="150" y="663"/>
                </a:cubicBezTo>
                <a:cubicBezTo>
                  <a:pt x="151" y="664"/>
                  <a:pt x="151" y="665"/>
                  <a:pt x="152" y="665"/>
                </a:cubicBezTo>
                <a:cubicBezTo>
                  <a:pt x="152" y="665"/>
                  <a:pt x="151" y="666"/>
                  <a:pt x="151" y="666"/>
                </a:cubicBezTo>
                <a:cubicBezTo>
                  <a:pt x="152" y="666"/>
                  <a:pt x="152" y="666"/>
                  <a:pt x="152" y="667"/>
                </a:cubicBezTo>
                <a:cubicBezTo>
                  <a:pt x="153" y="667"/>
                  <a:pt x="153" y="668"/>
                  <a:pt x="153" y="669"/>
                </a:cubicBezTo>
                <a:cubicBezTo>
                  <a:pt x="153" y="669"/>
                  <a:pt x="153" y="670"/>
                  <a:pt x="154" y="670"/>
                </a:cubicBezTo>
                <a:cubicBezTo>
                  <a:pt x="154" y="670"/>
                  <a:pt x="153" y="670"/>
                  <a:pt x="154" y="671"/>
                </a:cubicBezTo>
                <a:cubicBezTo>
                  <a:pt x="154" y="671"/>
                  <a:pt x="154" y="671"/>
                  <a:pt x="154" y="671"/>
                </a:cubicBezTo>
                <a:cubicBezTo>
                  <a:pt x="154" y="671"/>
                  <a:pt x="154" y="672"/>
                  <a:pt x="154" y="672"/>
                </a:cubicBezTo>
                <a:cubicBezTo>
                  <a:pt x="154" y="671"/>
                  <a:pt x="153" y="671"/>
                  <a:pt x="153" y="670"/>
                </a:cubicBezTo>
                <a:cubicBezTo>
                  <a:pt x="153" y="670"/>
                  <a:pt x="153" y="670"/>
                  <a:pt x="153" y="670"/>
                </a:cubicBezTo>
                <a:cubicBezTo>
                  <a:pt x="152" y="669"/>
                  <a:pt x="150" y="667"/>
                  <a:pt x="150" y="666"/>
                </a:cubicBezTo>
                <a:cubicBezTo>
                  <a:pt x="149" y="666"/>
                  <a:pt x="149" y="665"/>
                  <a:pt x="148" y="665"/>
                </a:cubicBezTo>
                <a:cubicBezTo>
                  <a:pt x="148" y="663"/>
                  <a:pt x="146" y="662"/>
                  <a:pt x="146" y="661"/>
                </a:cubicBezTo>
                <a:cubicBezTo>
                  <a:pt x="146" y="661"/>
                  <a:pt x="146" y="660"/>
                  <a:pt x="146" y="660"/>
                </a:cubicBezTo>
                <a:cubicBezTo>
                  <a:pt x="146" y="660"/>
                  <a:pt x="145" y="660"/>
                  <a:pt x="145" y="660"/>
                </a:cubicBezTo>
                <a:cubicBezTo>
                  <a:pt x="145" y="659"/>
                  <a:pt x="144" y="658"/>
                  <a:pt x="144" y="658"/>
                </a:cubicBezTo>
                <a:cubicBezTo>
                  <a:pt x="145" y="658"/>
                  <a:pt x="145" y="658"/>
                  <a:pt x="146" y="658"/>
                </a:cubicBezTo>
                <a:cubicBezTo>
                  <a:pt x="146" y="658"/>
                  <a:pt x="146" y="659"/>
                  <a:pt x="146" y="660"/>
                </a:cubicBezTo>
                <a:cubicBezTo>
                  <a:pt x="146" y="660"/>
                  <a:pt x="146" y="662"/>
                  <a:pt x="147" y="662"/>
                </a:cubicBezTo>
                <a:cubicBezTo>
                  <a:pt x="148" y="662"/>
                  <a:pt x="147" y="663"/>
                  <a:pt x="148" y="663"/>
                </a:cubicBezTo>
                <a:cubicBezTo>
                  <a:pt x="148" y="660"/>
                  <a:pt x="146" y="658"/>
                  <a:pt x="146" y="655"/>
                </a:cubicBezTo>
                <a:cubicBezTo>
                  <a:pt x="145" y="653"/>
                  <a:pt x="145" y="650"/>
                  <a:pt x="142" y="650"/>
                </a:cubicBezTo>
                <a:cubicBezTo>
                  <a:pt x="142" y="653"/>
                  <a:pt x="145" y="654"/>
                  <a:pt x="144" y="656"/>
                </a:cubicBezTo>
                <a:cubicBezTo>
                  <a:pt x="142" y="656"/>
                  <a:pt x="142" y="655"/>
                  <a:pt x="142" y="654"/>
                </a:cubicBezTo>
                <a:cubicBezTo>
                  <a:pt x="141" y="653"/>
                  <a:pt x="140" y="653"/>
                  <a:pt x="140" y="652"/>
                </a:cubicBezTo>
                <a:cubicBezTo>
                  <a:pt x="141" y="649"/>
                  <a:pt x="141" y="649"/>
                  <a:pt x="141" y="649"/>
                </a:cubicBezTo>
                <a:cubicBezTo>
                  <a:pt x="140" y="649"/>
                  <a:pt x="139" y="649"/>
                  <a:pt x="139" y="648"/>
                </a:cubicBezTo>
                <a:cubicBezTo>
                  <a:pt x="140" y="648"/>
                  <a:pt x="139" y="646"/>
                  <a:pt x="140" y="647"/>
                </a:cubicBezTo>
                <a:cubicBezTo>
                  <a:pt x="140" y="647"/>
                  <a:pt x="141" y="648"/>
                  <a:pt x="141" y="648"/>
                </a:cubicBezTo>
                <a:cubicBezTo>
                  <a:pt x="142" y="646"/>
                  <a:pt x="142" y="646"/>
                  <a:pt x="142" y="646"/>
                </a:cubicBezTo>
                <a:cubicBezTo>
                  <a:pt x="142" y="645"/>
                  <a:pt x="141" y="645"/>
                  <a:pt x="141" y="644"/>
                </a:cubicBezTo>
                <a:cubicBezTo>
                  <a:pt x="141" y="644"/>
                  <a:pt x="140" y="643"/>
                  <a:pt x="139" y="643"/>
                </a:cubicBezTo>
                <a:cubicBezTo>
                  <a:pt x="138" y="642"/>
                  <a:pt x="138" y="643"/>
                  <a:pt x="138" y="643"/>
                </a:cubicBezTo>
                <a:cubicBezTo>
                  <a:pt x="138" y="643"/>
                  <a:pt x="138" y="643"/>
                  <a:pt x="138" y="643"/>
                </a:cubicBezTo>
                <a:cubicBezTo>
                  <a:pt x="137" y="642"/>
                  <a:pt x="137" y="642"/>
                  <a:pt x="137" y="642"/>
                </a:cubicBezTo>
                <a:cubicBezTo>
                  <a:pt x="136" y="640"/>
                  <a:pt x="135" y="639"/>
                  <a:pt x="135" y="637"/>
                </a:cubicBezTo>
                <a:cubicBezTo>
                  <a:pt x="135" y="636"/>
                  <a:pt x="133" y="636"/>
                  <a:pt x="134" y="634"/>
                </a:cubicBezTo>
                <a:cubicBezTo>
                  <a:pt x="133" y="634"/>
                  <a:pt x="133" y="633"/>
                  <a:pt x="133" y="632"/>
                </a:cubicBezTo>
                <a:cubicBezTo>
                  <a:pt x="133" y="632"/>
                  <a:pt x="133" y="631"/>
                  <a:pt x="133" y="630"/>
                </a:cubicBezTo>
                <a:cubicBezTo>
                  <a:pt x="132" y="630"/>
                  <a:pt x="132" y="628"/>
                  <a:pt x="132" y="627"/>
                </a:cubicBezTo>
                <a:cubicBezTo>
                  <a:pt x="132" y="627"/>
                  <a:pt x="131" y="627"/>
                  <a:pt x="131" y="627"/>
                </a:cubicBezTo>
                <a:cubicBezTo>
                  <a:pt x="133" y="630"/>
                  <a:pt x="127" y="625"/>
                  <a:pt x="131" y="624"/>
                </a:cubicBezTo>
                <a:cubicBezTo>
                  <a:pt x="132" y="625"/>
                  <a:pt x="132" y="628"/>
                  <a:pt x="133" y="629"/>
                </a:cubicBezTo>
                <a:cubicBezTo>
                  <a:pt x="133" y="631"/>
                  <a:pt x="134" y="631"/>
                  <a:pt x="134" y="632"/>
                </a:cubicBezTo>
                <a:cubicBezTo>
                  <a:pt x="134" y="633"/>
                  <a:pt x="134" y="633"/>
                  <a:pt x="134" y="634"/>
                </a:cubicBezTo>
                <a:cubicBezTo>
                  <a:pt x="135" y="634"/>
                  <a:pt x="135" y="634"/>
                  <a:pt x="135" y="635"/>
                </a:cubicBezTo>
                <a:cubicBezTo>
                  <a:pt x="135" y="635"/>
                  <a:pt x="136" y="635"/>
                  <a:pt x="136" y="636"/>
                </a:cubicBezTo>
                <a:cubicBezTo>
                  <a:pt x="136" y="636"/>
                  <a:pt x="136" y="636"/>
                  <a:pt x="136" y="636"/>
                </a:cubicBezTo>
                <a:cubicBezTo>
                  <a:pt x="136" y="637"/>
                  <a:pt x="136" y="637"/>
                  <a:pt x="136" y="637"/>
                </a:cubicBezTo>
                <a:cubicBezTo>
                  <a:pt x="137" y="638"/>
                  <a:pt x="137" y="639"/>
                  <a:pt x="137" y="640"/>
                </a:cubicBezTo>
                <a:cubicBezTo>
                  <a:pt x="137" y="640"/>
                  <a:pt x="138" y="641"/>
                  <a:pt x="138" y="641"/>
                </a:cubicBezTo>
                <a:cubicBezTo>
                  <a:pt x="139" y="641"/>
                  <a:pt x="140" y="643"/>
                  <a:pt x="140" y="641"/>
                </a:cubicBezTo>
                <a:cubicBezTo>
                  <a:pt x="139" y="639"/>
                  <a:pt x="138" y="636"/>
                  <a:pt x="137" y="635"/>
                </a:cubicBezTo>
                <a:cubicBezTo>
                  <a:pt x="136" y="635"/>
                  <a:pt x="137" y="634"/>
                  <a:pt x="137" y="634"/>
                </a:cubicBezTo>
                <a:cubicBezTo>
                  <a:pt x="137" y="634"/>
                  <a:pt x="136" y="634"/>
                  <a:pt x="136" y="634"/>
                </a:cubicBezTo>
                <a:cubicBezTo>
                  <a:pt x="136" y="634"/>
                  <a:pt x="136" y="633"/>
                  <a:pt x="136" y="633"/>
                </a:cubicBezTo>
                <a:cubicBezTo>
                  <a:pt x="136" y="633"/>
                  <a:pt x="136" y="633"/>
                  <a:pt x="136" y="633"/>
                </a:cubicBezTo>
                <a:cubicBezTo>
                  <a:pt x="136" y="633"/>
                  <a:pt x="136" y="632"/>
                  <a:pt x="136" y="632"/>
                </a:cubicBezTo>
                <a:cubicBezTo>
                  <a:pt x="136" y="632"/>
                  <a:pt x="136" y="632"/>
                  <a:pt x="136" y="632"/>
                </a:cubicBezTo>
                <a:cubicBezTo>
                  <a:pt x="136" y="632"/>
                  <a:pt x="136" y="631"/>
                  <a:pt x="136" y="631"/>
                </a:cubicBezTo>
                <a:cubicBezTo>
                  <a:pt x="136" y="631"/>
                  <a:pt x="135" y="631"/>
                  <a:pt x="135" y="631"/>
                </a:cubicBezTo>
                <a:cubicBezTo>
                  <a:pt x="135" y="631"/>
                  <a:pt x="136" y="631"/>
                  <a:pt x="135" y="630"/>
                </a:cubicBezTo>
                <a:cubicBezTo>
                  <a:pt x="135" y="630"/>
                  <a:pt x="135" y="630"/>
                  <a:pt x="135" y="630"/>
                </a:cubicBezTo>
                <a:cubicBezTo>
                  <a:pt x="134" y="629"/>
                  <a:pt x="134" y="628"/>
                  <a:pt x="134" y="627"/>
                </a:cubicBezTo>
                <a:cubicBezTo>
                  <a:pt x="133" y="625"/>
                  <a:pt x="132" y="624"/>
                  <a:pt x="133" y="621"/>
                </a:cubicBezTo>
                <a:cubicBezTo>
                  <a:pt x="132" y="621"/>
                  <a:pt x="131" y="621"/>
                  <a:pt x="131" y="620"/>
                </a:cubicBezTo>
                <a:cubicBezTo>
                  <a:pt x="132" y="618"/>
                  <a:pt x="130" y="618"/>
                  <a:pt x="131" y="617"/>
                </a:cubicBezTo>
                <a:cubicBezTo>
                  <a:pt x="129" y="615"/>
                  <a:pt x="129" y="611"/>
                  <a:pt x="128" y="608"/>
                </a:cubicBezTo>
                <a:cubicBezTo>
                  <a:pt x="128" y="607"/>
                  <a:pt x="127" y="605"/>
                  <a:pt x="127" y="605"/>
                </a:cubicBezTo>
                <a:cubicBezTo>
                  <a:pt x="127" y="605"/>
                  <a:pt x="127" y="604"/>
                  <a:pt x="127" y="604"/>
                </a:cubicBezTo>
                <a:cubicBezTo>
                  <a:pt x="127" y="603"/>
                  <a:pt x="127" y="604"/>
                  <a:pt x="127" y="603"/>
                </a:cubicBezTo>
                <a:cubicBezTo>
                  <a:pt x="126" y="602"/>
                  <a:pt x="127" y="601"/>
                  <a:pt x="126" y="601"/>
                </a:cubicBezTo>
                <a:cubicBezTo>
                  <a:pt x="126" y="601"/>
                  <a:pt x="126" y="600"/>
                  <a:pt x="126" y="600"/>
                </a:cubicBezTo>
                <a:cubicBezTo>
                  <a:pt x="126" y="600"/>
                  <a:pt x="126" y="599"/>
                  <a:pt x="126" y="599"/>
                </a:cubicBezTo>
                <a:cubicBezTo>
                  <a:pt x="125" y="598"/>
                  <a:pt x="125" y="597"/>
                  <a:pt x="125" y="596"/>
                </a:cubicBezTo>
                <a:cubicBezTo>
                  <a:pt x="125" y="596"/>
                  <a:pt x="125" y="596"/>
                  <a:pt x="125" y="596"/>
                </a:cubicBezTo>
                <a:cubicBezTo>
                  <a:pt x="125" y="596"/>
                  <a:pt x="125" y="595"/>
                  <a:pt x="125" y="595"/>
                </a:cubicBezTo>
                <a:cubicBezTo>
                  <a:pt x="125" y="595"/>
                  <a:pt x="125" y="595"/>
                  <a:pt x="125" y="595"/>
                </a:cubicBezTo>
                <a:cubicBezTo>
                  <a:pt x="125" y="594"/>
                  <a:pt x="125" y="594"/>
                  <a:pt x="125" y="593"/>
                </a:cubicBezTo>
                <a:cubicBezTo>
                  <a:pt x="125" y="593"/>
                  <a:pt x="124" y="592"/>
                  <a:pt x="124" y="592"/>
                </a:cubicBezTo>
                <a:cubicBezTo>
                  <a:pt x="124" y="592"/>
                  <a:pt x="124" y="590"/>
                  <a:pt x="124" y="590"/>
                </a:cubicBezTo>
                <a:cubicBezTo>
                  <a:pt x="123" y="588"/>
                  <a:pt x="122" y="586"/>
                  <a:pt x="123" y="584"/>
                </a:cubicBezTo>
                <a:cubicBezTo>
                  <a:pt x="122" y="584"/>
                  <a:pt x="122" y="583"/>
                  <a:pt x="122" y="582"/>
                </a:cubicBezTo>
                <a:cubicBezTo>
                  <a:pt x="122" y="581"/>
                  <a:pt x="122" y="580"/>
                  <a:pt x="122" y="580"/>
                </a:cubicBezTo>
                <a:cubicBezTo>
                  <a:pt x="122" y="579"/>
                  <a:pt x="122" y="579"/>
                  <a:pt x="122" y="579"/>
                </a:cubicBezTo>
                <a:cubicBezTo>
                  <a:pt x="121" y="578"/>
                  <a:pt x="122" y="576"/>
                  <a:pt x="121" y="575"/>
                </a:cubicBezTo>
                <a:cubicBezTo>
                  <a:pt x="121" y="575"/>
                  <a:pt x="121" y="575"/>
                  <a:pt x="121" y="575"/>
                </a:cubicBezTo>
                <a:cubicBezTo>
                  <a:pt x="121" y="573"/>
                  <a:pt x="120" y="573"/>
                  <a:pt x="120" y="571"/>
                </a:cubicBezTo>
                <a:cubicBezTo>
                  <a:pt x="120" y="571"/>
                  <a:pt x="120" y="571"/>
                  <a:pt x="120" y="570"/>
                </a:cubicBezTo>
                <a:cubicBezTo>
                  <a:pt x="121" y="569"/>
                  <a:pt x="120" y="569"/>
                  <a:pt x="120" y="568"/>
                </a:cubicBezTo>
                <a:cubicBezTo>
                  <a:pt x="120" y="568"/>
                  <a:pt x="120" y="567"/>
                  <a:pt x="120" y="567"/>
                </a:cubicBezTo>
                <a:cubicBezTo>
                  <a:pt x="120" y="566"/>
                  <a:pt x="120" y="566"/>
                  <a:pt x="120" y="566"/>
                </a:cubicBezTo>
                <a:cubicBezTo>
                  <a:pt x="120" y="565"/>
                  <a:pt x="120" y="565"/>
                  <a:pt x="120" y="564"/>
                </a:cubicBezTo>
                <a:cubicBezTo>
                  <a:pt x="120" y="564"/>
                  <a:pt x="120" y="563"/>
                  <a:pt x="120" y="563"/>
                </a:cubicBezTo>
                <a:cubicBezTo>
                  <a:pt x="120" y="563"/>
                  <a:pt x="119" y="563"/>
                  <a:pt x="119" y="563"/>
                </a:cubicBezTo>
                <a:cubicBezTo>
                  <a:pt x="119" y="563"/>
                  <a:pt x="120" y="563"/>
                  <a:pt x="120" y="562"/>
                </a:cubicBezTo>
                <a:cubicBezTo>
                  <a:pt x="119" y="562"/>
                  <a:pt x="120" y="561"/>
                  <a:pt x="119" y="561"/>
                </a:cubicBezTo>
                <a:cubicBezTo>
                  <a:pt x="119" y="559"/>
                  <a:pt x="119" y="557"/>
                  <a:pt x="119" y="555"/>
                </a:cubicBezTo>
                <a:cubicBezTo>
                  <a:pt x="119" y="554"/>
                  <a:pt x="119" y="553"/>
                  <a:pt x="119" y="553"/>
                </a:cubicBezTo>
                <a:cubicBezTo>
                  <a:pt x="119" y="552"/>
                  <a:pt x="119" y="551"/>
                  <a:pt x="119" y="550"/>
                </a:cubicBezTo>
                <a:cubicBezTo>
                  <a:pt x="119" y="550"/>
                  <a:pt x="119" y="550"/>
                  <a:pt x="119" y="549"/>
                </a:cubicBezTo>
                <a:cubicBezTo>
                  <a:pt x="119" y="549"/>
                  <a:pt x="119" y="548"/>
                  <a:pt x="118" y="548"/>
                </a:cubicBezTo>
                <a:cubicBezTo>
                  <a:pt x="118" y="546"/>
                  <a:pt x="118" y="543"/>
                  <a:pt x="118" y="541"/>
                </a:cubicBezTo>
                <a:cubicBezTo>
                  <a:pt x="119" y="539"/>
                  <a:pt x="118" y="539"/>
                  <a:pt x="118" y="537"/>
                </a:cubicBezTo>
                <a:cubicBezTo>
                  <a:pt x="118" y="537"/>
                  <a:pt x="118" y="536"/>
                  <a:pt x="118" y="536"/>
                </a:cubicBezTo>
                <a:cubicBezTo>
                  <a:pt x="118" y="536"/>
                  <a:pt x="118" y="536"/>
                  <a:pt x="118" y="535"/>
                </a:cubicBezTo>
                <a:cubicBezTo>
                  <a:pt x="118" y="535"/>
                  <a:pt x="118" y="535"/>
                  <a:pt x="118" y="535"/>
                </a:cubicBezTo>
                <a:cubicBezTo>
                  <a:pt x="118" y="533"/>
                  <a:pt x="118" y="533"/>
                  <a:pt x="118" y="532"/>
                </a:cubicBezTo>
                <a:cubicBezTo>
                  <a:pt x="118" y="529"/>
                  <a:pt x="119" y="526"/>
                  <a:pt x="119" y="524"/>
                </a:cubicBezTo>
                <a:cubicBezTo>
                  <a:pt x="119" y="524"/>
                  <a:pt x="119" y="519"/>
                  <a:pt x="119" y="519"/>
                </a:cubicBezTo>
                <a:cubicBezTo>
                  <a:pt x="120" y="517"/>
                  <a:pt x="120" y="517"/>
                  <a:pt x="120" y="516"/>
                </a:cubicBezTo>
                <a:cubicBezTo>
                  <a:pt x="120" y="513"/>
                  <a:pt x="120" y="508"/>
                  <a:pt x="121" y="506"/>
                </a:cubicBezTo>
                <a:cubicBezTo>
                  <a:pt x="121" y="505"/>
                  <a:pt x="121" y="505"/>
                  <a:pt x="121" y="504"/>
                </a:cubicBezTo>
                <a:cubicBezTo>
                  <a:pt x="121" y="503"/>
                  <a:pt x="121" y="503"/>
                  <a:pt x="121" y="503"/>
                </a:cubicBezTo>
                <a:cubicBezTo>
                  <a:pt x="122" y="498"/>
                  <a:pt x="123" y="493"/>
                  <a:pt x="123" y="488"/>
                </a:cubicBezTo>
                <a:cubicBezTo>
                  <a:pt x="124" y="487"/>
                  <a:pt x="124" y="487"/>
                  <a:pt x="124" y="486"/>
                </a:cubicBezTo>
                <a:cubicBezTo>
                  <a:pt x="125" y="484"/>
                  <a:pt x="125" y="480"/>
                  <a:pt x="126" y="478"/>
                </a:cubicBezTo>
                <a:cubicBezTo>
                  <a:pt x="127" y="478"/>
                  <a:pt x="128" y="477"/>
                  <a:pt x="128" y="476"/>
                </a:cubicBezTo>
                <a:cubicBezTo>
                  <a:pt x="128" y="476"/>
                  <a:pt x="127" y="475"/>
                  <a:pt x="127" y="474"/>
                </a:cubicBezTo>
                <a:cubicBezTo>
                  <a:pt x="127" y="473"/>
                  <a:pt x="127" y="470"/>
                  <a:pt x="128" y="469"/>
                </a:cubicBezTo>
                <a:cubicBezTo>
                  <a:pt x="129" y="468"/>
                  <a:pt x="128" y="468"/>
                  <a:pt x="128" y="467"/>
                </a:cubicBezTo>
                <a:cubicBezTo>
                  <a:pt x="129" y="467"/>
                  <a:pt x="130" y="466"/>
                  <a:pt x="130" y="465"/>
                </a:cubicBezTo>
                <a:cubicBezTo>
                  <a:pt x="131" y="463"/>
                  <a:pt x="131" y="461"/>
                  <a:pt x="131" y="460"/>
                </a:cubicBezTo>
                <a:cubicBezTo>
                  <a:pt x="131" y="460"/>
                  <a:pt x="132" y="460"/>
                  <a:pt x="132" y="460"/>
                </a:cubicBezTo>
                <a:cubicBezTo>
                  <a:pt x="133" y="459"/>
                  <a:pt x="133" y="459"/>
                  <a:pt x="133" y="459"/>
                </a:cubicBezTo>
                <a:cubicBezTo>
                  <a:pt x="133" y="458"/>
                  <a:pt x="133" y="458"/>
                  <a:pt x="133" y="457"/>
                </a:cubicBezTo>
                <a:cubicBezTo>
                  <a:pt x="134" y="457"/>
                  <a:pt x="133" y="455"/>
                  <a:pt x="134" y="455"/>
                </a:cubicBezTo>
                <a:cubicBezTo>
                  <a:pt x="135" y="453"/>
                  <a:pt x="135" y="452"/>
                  <a:pt x="136" y="450"/>
                </a:cubicBezTo>
                <a:cubicBezTo>
                  <a:pt x="136" y="449"/>
                  <a:pt x="137" y="448"/>
                  <a:pt x="138" y="447"/>
                </a:cubicBezTo>
                <a:cubicBezTo>
                  <a:pt x="139" y="446"/>
                  <a:pt x="140" y="444"/>
                  <a:pt x="140" y="442"/>
                </a:cubicBezTo>
                <a:cubicBezTo>
                  <a:pt x="141" y="441"/>
                  <a:pt x="142" y="441"/>
                  <a:pt x="142" y="441"/>
                </a:cubicBezTo>
                <a:cubicBezTo>
                  <a:pt x="142" y="440"/>
                  <a:pt x="142" y="441"/>
                  <a:pt x="142" y="440"/>
                </a:cubicBezTo>
                <a:cubicBezTo>
                  <a:pt x="143" y="440"/>
                  <a:pt x="143" y="439"/>
                  <a:pt x="143" y="439"/>
                </a:cubicBezTo>
                <a:cubicBezTo>
                  <a:pt x="143" y="438"/>
                  <a:pt x="144" y="438"/>
                  <a:pt x="144" y="438"/>
                </a:cubicBezTo>
                <a:cubicBezTo>
                  <a:pt x="144" y="438"/>
                  <a:pt x="143" y="436"/>
                  <a:pt x="143" y="435"/>
                </a:cubicBezTo>
                <a:cubicBezTo>
                  <a:pt x="143" y="435"/>
                  <a:pt x="144" y="435"/>
                  <a:pt x="144" y="435"/>
                </a:cubicBezTo>
                <a:cubicBezTo>
                  <a:pt x="145" y="434"/>
                  <a:pt x="145" y="434"/>
                  <a:pt x="145" y="433"/>
                </a:cubicBezTo>
                <a:cubicBezTo>
                  <a:pt x="145" y="432"/>
                  <a:pt x="146" y="431"/>
                  <a:pt x="146" y="430"/>
                </a:cubicBezTo>
                <a:cubicBezTo>
                  <a:pt x="147" y="430"/>
                  <a:pt x="148" y="429"/>
                  <a:pt x="149" y="429"/>
                </a:cubicBezTo>
                <a:cubicBezTo>
                  <a:pt x="149" y="427"/>
                  <a:pt x="151" y="427"/>
                  <a:pt x="151" y="426"/>
                </a:cubicBezTo>
                <a:cubicBezTo>
                  <a:pt x="152" y="421"/>
                  <a:pt x="152" y="421"/>
                  <a:pt x="152" y="421"/>
                </a:cubicBezTo>
                <a:cubicBezTo>
                  <a:pt x="153" y="421"/>
                  <a:pt x="154" y="420"/>
                  <a:pt x="154" y="420"/>
                </a:cubicBezTo>
                <a:cubicBezTo>
                  <a:pt x="155" y="418"/>
                  <a:pt x="156" y="416"/>
                  <a:pt x="157" y="415"/>
                </a:cubicBezTo>
                <a:cubicBezTo>
                  <a:pt x="157" y="414"/>
                  <a:pt x="157" y="414"/>
                  <a:pt x="158" y="414"/>
                </a:cubicBezTo>
                <a:cubicBezTo>
                  <a:pt x="158" y="413"/>
                  <a:pt x="159" y="412"/>
                  <a:pt x="160" y="411"/>
                </a:cubicBezTo>
                <a:cubicBezTo>
                  <a:pt x="159" y="409"/>
                  <a:pt x="161" y="408"/>
                  <a:pt x="163" y="408"/>
                </a:cubicBezTo>
                <a:cubicBezTo>
                  <a:pt x="163" y="406"/>
                  <a:pt x="164" y="406"/>
                  <a:pt x="165" y="405"/>
                </a:cubicBezTo>
                <a:cubicBezTo>
                  <a:pt x="166" y="403"/>
                  <a:pt x="167" y="403"/>
                  <a:pt x="167" y="402"/>
                </a:cubicBezTo>
                <a:cubicBezTo>
                  <a:pt x="168" y="401"/>
                  <a:pt x="168" y="400"/>
                  <a:pt x="170" y="400"/>
                </a:cubicBezTo>
                <a:cubicBezTo>
                  <a:pt x="170" y="398"/>
                  <a:pt x="170" y="398"/>
                  <a:pt x="171" y="397"/>
                </a:cubicBezTo>
                <a:cubicBezTo>
                  <a:pt x="171" y="397"/>
                  <a:pt x="172" y="396"/>
                  <a:pt x="173" y="396"/>
                </a:cubicBezTo>
                <a:cubicBezTo>
                  <a:pt x="173" y="395"/>
                  <a:pt x="174" y="394"/>
                  <a:pt x="175" y="392"/>
                </a:cubicBezTo>
                <a:cubicBezTo>
                  <a:pt x="175" y="392"/>
                  <a:pt x="176" y="391"/>
                  <a:pt x="177" y="390"/>
                </a:cubicBezTo>
                <a:cubicBezTo>
                  <a:pt x="177" y="390"/>
                  <a:pt x="177" y="390"/>
                  <a:pt x="177" y="389"/>
                </a:cubicBezTo>
                <a:cubicBezTo>
                  <a:pt x="178" y="388"/>
                  <a:pt x="178" y="389"/>
                  <a:pt x="178" y="388"/>
                </a:cubicBezTo>
                <a:cubicBezTo>
                  <a:pt x="179" y="388"/>
                  <a:pt x="179" y="387"/>
                  <a:pt x="179" y="387"/>
                </a:cubicBezTo>
                <a:cubicBezTo>
                  <a:pt x="179" y="387"/>
                  <a:pt x="180" y="387"/>
                  <a:pt x="180" y="386"/>
                </a:cubicBezTo>
                <a:cubicBezTo>
                  <a:pt x="180" y="386"/>
                  <a:pt x="180" y="386"/>
                  <a:pt x="181" y="385"/>
                </a:cubicBezTo>
                <a:cubicBezTo>
                  <a:pt x="182" y="385"/>
                  <a:pt x="183" y="385"/>
                  <a:pt x="184" y="384"/>
                </a:cubicBezTo>
                <a:cubicBezTo>
                  <a:pt x="184" y="384"/>
                  <a:pt x="184" y="383"/>
                  <a:pt x="185" y="383"/>
                </a:cubicBezTo>
                <a:cubicBezTo>
                  <a:pt x="185" y="383"/>
                  <a:pt x="184" y="382"/>
                  <a:pt x="184" y="382"/>
                </a:cubicBezTo>
                <a:cubicBezTo>
                  <a:pt x="185" y="381"/>
                  <a:pt x="185" y="380"/>
                  <a:pt x="185" y="380"/>
                </a:cubicBezTo>
                <a:cubicBezTo>
                  <a:pt x="186" y="379"/>
                  <a:pt x="186" y="379"/>
                  <a:pt x="186" y="379"/>
                </a:cubicBezTo>
                <a:cubicBezTo>
                  <a:pt x="187" y="379"/>
                  <a:pt x="189" y="378"/>
                  <a:pt x="189" y="377"/>
                </a:cubicBezTo>
                <a:cubicBezTo>
                  <a:pt x="189" y="377"/>
                  <a:pt x="189" y="377"/>
                  <a:pt x="189" y="377"/>
                </a:cubicBezTo>
                <a:cubicBezTo>
                  <a:pt x="190" y="377"/>
                  <a:pt x="190" y="376"/>
                  <a:pt x="190" y="376"/>
                </a:cubicBezTo>
                <a:cubicBezTo>
                  <a:pt x="190" y="376"/>
                  <a:pt x="191" y="376"/>
                  <a:pt x="191" y="375"/>
                </a:cubicBezTo>
                <a:cubicBezTo>
                  <a:pt x="191" y="375"/>
                  <a:pt x="192" y="374"/>
                  <a:pt x="192" y="374"/>
                </a:cubicBezTo>
                <a:cubicBezTo>
                  <a:pt x="193" y="373"/>
                  <a:pt x="194" y="373"/>
                  <a:pt x="194" y="373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95" y="371"/>
                  <a:pt x="196" y="371"/>
                  <a:pt x="196" y="371"/>
                </a:cubicBezTo>
                <a:cubicBezTo>
                  <a:pt x="197" y="371"/>
                  <a:pt x="197" y="370"/>
                  <a:pt x="197" y="370"/>
                </a:cubicBezTo>
                <a:cubicBezTo>
                  <a:pt x="197" y="370"/>
                  <a:pt x="198" y="369"/>
                  <a:pt x="198" y="369"/>
                </a:cubicBezTo>
                <a:cubicBezTo>
                  <a:pt x="198" y="369"/>
                  <a:pt x="198" y="369"/>
                  <a:pt x="199" y="368"/>
                </a:cubicBezTo>
                <a:cubicBezTo>
                  <a:pt x="199" y="368"/>
                  <a:pt x="199" y="368"/>
                  <a:pt x="200" y="368"/>
                </a:cubicBezTo>
                <a:cubicBezTo>
                  <a:pt x="200" y="368"/>
                  <a:pt x="200" y="367"/>
                  <a:pt x="200" y="367"/>
                </a:cubicBezTo>
                <a:cubicBezTo>
                  <a:pt x="200" y="367"/>
                  <a:pt x="200" y="367"/>
                  <a:pt x="200" y="367"/>
                </a:cubicBezTo>
                <a:cubicBezTo>
                  <a:pt x="200" y="367"/>
                  <a:pt x="198" y="366"/>
                  <a:pt x="198" y="366"/>
                </a:cubicBezTo>
                <a:cubicBezTo>
                  <a:pt x="200" y="365"/>
                  <a:pt x="203" y="364"/>
                  <a:pt x="203" y="362"/>
                </a:cubicBezTo>
                <a:cubicBezTo>
                  <a:pt x="203" y="362"/>
                  <a:pt x="204" y="362"/>
                  <a:pt x="204" y="362"/>
                </a:cubicBezTo>
                <a:cubicBezTo>
                  <a:pt x="204" y="362"/>
                  <a:pt x="205" y="361"/>
                  <a:pt x="206" y="360"/>
                </a:cubicBezTo>
                <a:cubicBezTo>
                  <a:pt x="206" y="359"/>
                  <a:pt x="206" y="360"/>
                  <a:pt x="206" y="360"/>
                </a:cubicBezTo>
                <a:cubicBezTo>
                  <a:pt x="207" y="359"/>
                  <a:pt x="207" y="358"/>
                  <a:pt x="207" y="357"/>
                </a:cubicBezTo>
                <a:cubicBezTo>
                  <a:pt x="208" y="357"/>
                  <a:pt x="209" y="357"/>
                  <a:pt x="209" y="356"/>
                </a:cubicBezTo>
                <a:cubicBezTo>
                  <a:pt x="212" y="354"/>
                  <a:pt x="215" y="353"/>
                  <a:pt x="217" y="350"/>
                </a:cubicBezTo>
                <a:cubicBezTo>
                  <a:pt x="219" y="350"/>
                  <a:pt x="219" y="350"/>
                  <a:pt x="219" y="350"/>
                </a:cubicBezTo>
                <a:cubicBezTo>
                  <a:pt x="219" y="349"/>
                  <a:pt x="220" y="349"/>
                  <a:pt x="220" y="348"/>
                </a:cubicBezTo>
                <a:cubicBezTo>
                  <a:pt x="221" y="348"/>
                  <a:pt x="222" y="348"/>
                  <a:pt x="222" y="347"/>
                </a:cubicBezTo>
                <a:cubicBezTo>
                  <a:pt x="222" y="347"/>
                  <a:pt x="222" y="348"/>
                  <a:pt x="222" y="348"/>
                </a:cubicBezTo>
                <a:cubicBezTo>
                  <a:pt x="223" y="348"/>
                  <a:pt x="222" y="347"/>
                  <a:pt x="223" y="347"/>
                </a:cubicBezTo>
                <a:cubicBezTo>
                  <a:pt x="223" y="347"/>
                  <a:pt x="223" y="347"/>
                  <a:pt x="224" y="347"/>
                </a:cubicBezTo>
                <a:cubicBezTo>
                  <a:pt x="225" y="346"/>
                  <a:pt x="226" y="345"/>
                  <a:pt x="227" y="345"/>
                </a:cubicBezTo>
                <a:cubicBezTo>
                  <a:pt x="228" y="345"/>
                  <a:pt x="228" y="344"/>
                  <a:pt x="229" y="345"/>
                </a:cubicBezTo>
                <a:cubicBezTo>
                  <a:pt x="232" y="341"/>
                  <a:pt x="236" y="338"/>
                  <a:pt x="241" y="337"/>
                </a:cubicBezTo>
                <a:cubicBezTo>
                  <a:pt x="242" y="336"/>
                  <a:pt x="242" y="335"/>
                  <a:pt x="243" y="335"/>
                </a:cubicBezTo>
                <a:cubicBezTo>
                  <a:pt x="244" y="335"/>
                  <a:pt x="243" y="336"/>
                  <a:pt x="244" y="336"/>
                </a:cubicBezTo>
                <a:cubicBezTo>
                  <a:pt x="246" y="334"/>
                  <a:pt x="249" y="334"/>
                  <a:pt x="249" y="331"/>
                </a:cubicBezTo>
                <a:cubicBezTo>
                  <a:pt x="250" y="331"/>
                  <a:pt x="250" y="330"/>
                  <a:pt x="251" y="330"/>
                </a:cubicBezTo>
                <a:cubicBezTo>
                  <a:pt x="252" y="330"/>
                  <a:pt x="253" y="330"/>
                  <a:pt x="253" y="329"/>
                </a:cubicBezTo>
                <a:cubicBezTo>
                  <a:pt x="255" y="328"/>
                  <a:pt x="256" y="327"/>
                  <a:pt x="258" y="326"/>
                </a:cubicBezTo>
                <a:cubicBezTo>
                  <a:pt x="258" y="326"/>
                  <a:pt x="259" y="326"/>
                  <a:pt x="259" y="326"/>
                </a:cubicBezTo>
                <a:cubicBezTo>
                  <a:pt x="261" y="325"/>
                  <a:pt x="262" y="324"/>
                  <a:pt x="263" y="323"/>
                </a:cubicBezTo>
                <a:cubicBezTo>
                  <a:pt x="264" y="323"/>
                  <a:pt x="264" y="323"/>
                  <a:pt x="265" y="323"/>
                </a:cubicBezTo>
                <a:cubicBezTo>
                  <a:pt x="266" y="323"/>
                  <a:pt x="268" y="320"/>
                  <a:pt x="269" y="321"/>
                </a:cubicBezTo>
                <a:cubicBezTo>
                  <a:pt x="269" y="321"/>
                  <a:pt x="269" y="320"/>
                  <a:pt x="269" y="320"/>
                </a:cubicBezTo>
                <a:cubicBezTo>
                  <a:pt x="271" y="320"/>
                  <a:pt x="272" y="319"/>
                  <a:pt x="273" y="318"/>
                </a:cubicBezTo>
                <a:cubicBezTo>
                  <a:pt x="273" y="318"/>
                  <a:pt x="273" y="319"/>
                  <a:pt x="274" y="319"/>
                </a:cubicBezTo>
                <a:cubicBezTo>
                  <a:pt x="274" y="318"/>
                  <a:pt x="275" y="318"/>
                  <a:pt x="275" y="317"/>
                </a:cubicBezTo>
                <a:cubicBezTo>
                  <a:pt x="276" y="317"/>
                  <a:pt x="277" y="317"/>
                  <a:pt x="277" y="316"/>
                </a:cubicBezTo>
                <a:cubicBezTo>
                  <a:pt x="278" y="316"/>
                  <a:pt x="278" y="316"/>
                  <a:pt x="278" y="316"/>
                </a:cubicBezTo>
                <a:cubicBezTo>
                  <a:pt x="282" y="314"/>
                  <a:pt x="285" y="313"/>
                  <a:pt x="288" y="311"/>
                </a:cubicBezTo>
                <a:cubicBezTo>
                  <a:pt x="289" y="310"/>
                  <a:pt x="290" y="310"/>
                  <a:pt x="291" y="309"/>
                </a:cubicBezTo>
                <a:cubicBezTo>
                  <a:pt x="292" y="309"/>
                  <a:pt x="293" y="309"/>
                  <a:pt x="294" y="308"/>
                </a:cubicBezTo>
                <a:cubicBezTo>
                  <a:pt x="295" y="308"/>
                  <a:pt x="295" y="308"/>
                  <a:pt x="296" y="307"/>
                </a:cubicBezTo>
                <a:cubicBezTo>
                  <a:pt x="296" y="307"/>
                  <a:pt x="296" y="308"/>
                  <a:pt x="296" y="307"/>
                </a:cubicBezTo>
                <a:cubicBezTo>
                  <a:pt x="297" y="307"/>
                  <a:pt x="298" y="306"/>
                  <a:pt x="299" y="306"/>
                </a:cubicBezTo>
                <a:cubicBezTo>
                  <a:pt x="299" y="306"/>
                  <a:pt x="299" y="306"/>
                  <a:pt x="300" y="306"/>
                </a:cubicBezTo>
                <a:cubicBezTo>
                  <a:pt x="300" y="306"/>
                  <a:pt x="300" y="305"/>
                  <a:pt x="300" y="305"/>
                </a:cubicBezTo>
                <a:cubicBezTo>
                  <a:pt x="301" y="305"/>
                  <a:pt x="301" y="305"/>
                  <a:pt x="301" y="305"/>
                </a:cubicBezTo>
                <a:cubicBezTo>
                  <a:pt x="302" y="305"/>
                  <a:pt x="302" y="304"/>
                  <a:pt x="303" y="304"/>
                </a:cubicBezTo>
                <a:cubicBezTo>
                  <a:pt x="304" y="304"/>
                  <a:pt x="307" y="304"/>
                  <a:pt x="308" y="303"/>
                </a:cubicBezTo>
                <a:cubicBezTo>
                  <a:pt x="309" y="303"/>
                  <a:pt x="309" y="303"/>
                  <a:pt x="310" y="303"/>
                </a:cubicBezTo>
                <a:cubicBezTo>
                  <a:pt x="311" y="302"/>
                  <a:pt x="311" y="302"/>
                  <a:pt x="312" y="302"/>
                </a:cubicBezTo>
                <a:cubicBezTo>
                  <a:pt x="313" y="302"/>
                  <a:pt x="313" y="301"/>
                  <a:pt x="314" y="301"/>
                </a:cubicBezTo>
                <a:cubicBezTo>
                  <a:pt x="314" y="301"/>
                  <a:pt x="315" y="301"/>
                  <a:pt x="315" y="300"/>
                </a:cubicBezTo>
                <a:cubicBezTo>
                  <a:pt x="315" y="300"/>
                  <a:pt x="316" y="301"/>
                  <a:pt x="316" y="300"/>
                </a:cubicBezTo>
                <a:cubicBezTo>
                  <a:pt x="316" y="300"/>
                  <a:pt x="316" y="300"/>
                  <a:pt x="317" y="300"/>
                </a:cubicBezTo>
                <a:cubicBezTo>
                  <a:pt x="318" y="299"/>
                  <a:pt x="320" y="298"/>
                  <a:pt x="321" y="298"/>
                </a:cubicBezTo>
                <a:cubicBezTo>
                  <a:pt x="321" y="298"/>
                  <a:pt x="322" y="298"/>
                  <a:pt x="322" y="298"/>
                </a:cubicBezTo>
                <a:cubicBezTo>
                  <a:pt x="322" y="298"/>
                  <a:pt x="322" y="298"/>
                  <a:pt x="322" y="298"/>
                </a:cubicBezTo>
                <a:cubicBezTo>
                  <a:pt x="322" y="297"/>
                  <a:pt x="322" y="298"/>
                  <a:pt x="323" y="298"/>
                </a:cubicBezTo>
                <a:cubicBezTo>
                  <a:pt x="323" y="297"/>
                  <a:pt x="324" y="297"/>
                  <a:pt x="325" y="297"/>
                </a:cubicBezTo>
                <a:cubicBezTo>
                  <a:pt x="326" y="296"/>
                  <a:pt x="329" y="295"/>
                  <a:pt x="331" y="295"/>
                </a:cubicBezTo>
                <a:cubicBezTo>
                  <a:pt x="333" y="294"/>
                  <a:pt x="336" y="293"/>
                  <a:pt x="337" y="291"/>
                </a:cubicBezTo>
                <a:cubicBezTo>
                  <a:pt x="338" y="290"/>
                  <a:pt x="339" y="289"/>
                  <a:pt x="342" y="290"/>
                </a:cubicBezTo>
                <a:cubicBezTo>
                  <a:pt x="342" y="289"/>
                  <a:pt x="342" y="289"/>
                  <a:pt x="343" y="289"/>
                </a:cubicBezTo>
                <a:cubicBezTo>
                  <a:pt x="343" y="289"/>
                  <a:pt x="345" y="289"/>
                  <a:pt x="345" y="289"/>
                </a:cubicBezTo>
                <a:cubicBezTo>
                  <a:pt x="345" y="288"/>
                  <a:pt x="346" y="287"/>
                  <a:pt x="346" y="287"/>
                </a:cubicBezTo>
                <a:cubicBezTo>
                  <a:pt x="348" y="287"/>
                  <a:pt x="350" y="286"/>
                  <a:pt x="352" y="285"/>
                </a:cubicBezTo>
                <a:cubicBezTo>
                  <a:pt x="353" y="283"/>
                  <a:pt x="353" y="283"/>
                  <a:pt x="353" y="280"/>
                </a:cubicBezTo>
                <a:cubicBezTo>
                  <a:pt x="353" y="280"/>
                  <a:pt x="354" y="280"/>
                  <a:pt x="355" y="281"/>
                </a:cubicBezTo>
                <a:cubicBezTo>
                  <a:pt x="356" y="280"/>
                  <a:pt x="357" y="279"/>
                  <a:pt x="358" y="279"/>
                </a:cubicBezTo>
                <a:cubicBezTo>
                  <a:pt x="360" y="279"/>
                  <a:pt x="359" y="281"/>
                  <a:pt x="360" y="280"/>
                </a:cubicBezTo>
                <a:cubicBezTo>
                  <a:pt x="362" y="280"/>
                  <a:pt x="360" y="278"/>
                  <a:pt x="362" y="278"/>
                </a:cubicBezTo>
                <a:cubicBezTo>
                  <a:pt x="362" y="279"/>
                  <a:pt x="364" y="279"/>
                  <a:pt x="365" y="279"/>
                </a:cubicBezTo>
                <a:cubicBezTo>
                  <a:pt x="366" y="279"/>
                  <a:pt x="366" y="279"/>
                  <a:pt x="366" y="280"/>
                </a:cubicBezTo>
                <a:cubicBezTo>
                  <a:pt x="368" y="279"/>
                  <a:pt x="368" y="276"/>
                  <a:pt x="371" y="276"/>
                </a:cubicBezTo>
                <a:cubicBezTo>
                  <a:pt x="372" y="278"/>
                  <a:pt x="376" y="277"/>
                  <a:pt x="378" y="276"/>
                </a:cubicBezTo>
                <a:cubicBezTo>
                  <a:pt x="378" y="274"/>
                  <a:pt x="379" y="274"/>
                  <a:pt x="379" y="273"/>
                </a:cubicBezTo>
                <a:cubicBezTo>
                  <a:pt x="381" y="272"/>
                  <a:pt x="384" y="274"/>
                  <a:pt x="385" y="273"/>
                </a:cubicBezTo>
                <a:cubicBezTo>
                  <a:pt x="386" y="272"/>
                  <a:pt x="387" y="271"/>
                  <a:pt x="388" y="271"/>
                </a:cubicBezTo>
                <a:cubicBezTo>
                  <a:pt x="388" y="270"/>
                  <a:pt x="388" y="270"/>
                  <a:pt x="388" y="270"/>
                </a:cubicBezTo>
                <a:cubicBezTo>
                  <a:pt x="388" y="270"/>
                  <a:pt x="389" y="270"/>
                  <a:pt x="389" y="270"/>
                </a:cubicBezTo>
                <a:cubicBezTo>
                  <a:pt x="389" y="270"/>
                  <a:pt x="389" y="269"/>
                  <a:pt x="390" y="269"/>
                </a:cubicBezTo>
                <a:cubicBezTo>
                  <a:pt x="390" y="269"/>
                  <a:pt x="390" y="269"/>
                  <a:pt x="390" y="269"/>
                </a:cubicBezTo>
                <a:cubicBezTo>
                  <a:pt x="391" y="269"/>
                  <a:pt x="391" y="268"/>
                  <a:pt x="391" y="268"/>
                </a:cubicBezTo>
                <a:cubicBezTo>
                  <a:pt x="392" y="266"/>
                  <a:pt x="392" y="266"/>
                  <a:pt x="392" y="266"/>
                </a:cubicBezTo>
                <a:cubicBezTo>
                  <a:pt x="394" y="265"/>
                  <a:pt x="398" y="267"/>
                  <a:pt x="399" y="266"/>
                </a:cubicBezTo>
                <a:cubicBezTo>
                  <a:pt x="400" y="265"/>
                  <a:pt x="399" y="265"/>
                  <a:pt x="399" y="264"/>
                </a:cubicBezTo>
                <a:cubicBezTo>
                  <a:pt x="401" y="263"/>
                  <a:pt x="401" y="263"/>
                  <a:pt x="402" y="262"/>
                </a:cubicBezTo>
                <a:cubicBezTo>
                  <a:pt x="403" y="261"/>
                  <a:pt x="402" y="259"/>
                  <a:pt x="403" y="259"/>
                </a:cubicBezTo>
                <a:cubicBezTo>
                  <a:pt x="405" y="260"/>
                  <a:pt x="403" y="261"/>
                  <a:pt x="405" y="261"/>
                </a:cubicBezTo>
                <a:cubicBezTo>
                  <a:pt x="405" y="260"/>
                  <a:pt x="405" y="259"/>
                  <a:pt x="406" y="259"/>
                </a:cubicBezTo>
                <a:cubicBezTo>
                  <a:pt x="406" y="257"/>
                  <a:pt x="408" y="257"/>
                  <a:pt x="410" y="256"/>
                </a:cubicBezTo>
                <a:cubicBezTo>
                  <a:pt x="410" y="255"/>
                  <a:pt x="413" y="257"/>
                  <a:pt x="414" y="256"/>
                </a:cubicBezTo>
                <a:cubicBezTo>
                  <a:pt x="416" y="257"/>
                  <a:pt x="417" y="257"/>
                  <a:pt x="418" y="257"/>
                </a:cubicBezTo>
                <a:cubicBezTo>
                  <a:pt x="418" y="257"/>
                  <a:pt x="418" y="257"/>
                  <a:pt x="418" y="256"/>
                </a:cubicBezTo>
                <a:cubicBezTo>
                  <a:pt x="419" y="256"/>
                  <a:pt x="419" y="256"/>
                  <a:pt x="420" y="256"/>
                </a:cubicBezTo>
                <a:cubicBezTo>
                  <a:pt x="421" y="255"/>
                  <a:pt x="419" y="254"/>
                  <a:pt x="420" y="254"/>
                </a:cubicBezTo>
                <a:cubicBezTo>
                  <a:pt x="422" y="255"/>
                  <a:pt x="422" y="255"/>
                  <a:pt x="422" y="255"/>
                </a:cubicBezTo>
                <a:cubicBezTo>
                  <a:pt x="424" y="254"/>
                  <a:pt x="424" y="252"/>
                  <a:pt x="426" y="252"/>
                </a:cubicBezTo>
                <a:cubicBezTo>
                  <a:pt x="426" y="252"/>
                  <a:pt x="428" y="253"/>
                  <a:pt x="429" y="253"/>
                </a:cubicBezTo>
                <a:cubicBezTo>
                  <a:pt x="428" y="253"/>
                  <a:pt x="429" y="252"/>
                  <a:pt x="428" y="252"/>
                </a:cubicBezTo>
                <a:cubicBezTo>
                  <a:pt x="428" y="252"/>
                  <a:pt x="428" y="252"/>
                  <a:pt x="427" y="252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51"/>
                  <a:pt x="426" y="251"/>
                  <a:pt x="426" y="250"/>
                </a:cubicBezTo>
                <a:cubicBezTo>
                  <a:pt x="427" y="250"/>
                  <a:pt x="428" y="250"/>
                  <a:pt x="429" y="250"/>
                </a:cubicBezTo>
                <a:cubicBezTo>
                  <a:pt x="429" y="247"/>
                  <a:pt x="429" y="246"/>
                  <a:pt x="431" y="246"/>
                </a:cubicBezTo>
                <a:cubicBezTo>
                  <a:pt x="430" y="246"/>
                  <a:pt x="432" y="248"/>
                  <a:pt x="432" y="249"/>
                </a:cubicBezTo>
                <a:cubicBezTo>
                  <a:pt x="432" y="249"/>
                  <a:pt x="433" y="249"/>
                  <a:pt x="433" y="249"/>
                </a:cubicBezTo>
                <a:cubicBezTo>
                  <a:pt x="434" y="250"/>
                  <a:pt x="431" y="252"/>
                  <a:pt x="432" y="252"/>
                </a:cubicBezTo>
                <a:cubicBezTo>
                  <a:pt x="433" y="251"/>
                  <a:pt x="441" y="249"/>
                  <a:pt x="442" y="248"/>
                </a:cubicBezTo>
                <a:cubicBezTo>
                  <a:pt x="440" y="247"/>
                  <a:pt x="440" y="248"/>
                  <a:pt x="438" y="248"/>
                </a:cubicBezTo>
                <a:cubicBezTo>
                  <a:pt x="438" y="247"/>
                  <a:pt x="437" y="247"/>
                  <a:pt x="437" y="246"/>
                </a:cubicBezTo>
                <a:cubicBezTo>
                  <a:pt x="439" y="246"/>
                  <a:pt x="439" y="244"/>
                  <a:pt x="440" y="245"/>
                </a:cubicBezTo>
                <a:cubicBezTo>
                  <a:pt x="441" y="244"/>
                  <a:pt x="442" y="243"/>
                  <a:pt x="443" y="242"/>
                </a:cubicBezTo>
                <a:cubicBezTo>
                  <a:pt x="444" y="242"/>
                  <a:pt x="445" y="244"/>
                  <a:pt x="446" y="244"/>
                </a:cubicBezTo>
                <a:cubicBezTo>
                  <a:pt x="447" y="241"/>
                  <a:pt x="444" y="241"/>
                  <a:pt x="445" y="239"/>
                </a:cubicBezTo>
                <a:cubicBezTo>
                  <a:pt x="445" y="238"/>
                  <a:pt x="446" y="238"/>
                  <a:pt x="446" y="238"/>
                </a:cubicBezTo>
                <a:cubicBezTo>
                  <a:pt x="446" y="237"/>
                  <a:pt x="446" y="237"/>
                  <a:pt x="447" y="237"/>
                </a:cubicBezTo>
                <a:cubicBezTo>
                  <a:pt x="454" y="237"/>
                  <a:pt x="454" y="237"/>
                  <a:pt x="454" y="237"/>
                </a:cubicBezTo>
                <a:cubicBezTo>
                  <a:pt x="455" y="236"/>
                  <a:pt x="455" y="234"/>
                  <a:pt x="455" y="233"/>
                </a:cubicBezTo>
                <a:cubicBezTo>
                  <a:pt x="455" y="233"/>
                  <a:pt x="455" y="232"/>
                  <a:pt x="456" y="232"/>
                </a:cubicBezTo>
                <a:cubicBezTo>
                  <a:pt x="456" y="231"/>
                  <a:pt x="458" y="231"/>
                  <a:pt x="457" y="230"/>
                </a:cubicBezTo>
                <a:cubicBezTo>
                  <a:pt x="458" y="230"/>
                  <a:pt x="459" y="230"/>
                  <a:pt x="460" y="229"/>
                </a:cubicBezTo>
                <a:cubicBezTo>
                  <a:pt x="459" y="229"/>
                  <a:pt x="459" y="228"/>
                  <a:pt x="459" y="228"/>
                </a:cubicBezTo>
                <a:cubicBezTo>
                  <a:pt x="460" y="228"/>
                  <a:pt x="459" y="227"/>
                  <a:pt x="460" y="227"/>
                </a:cubicBezTo>
                <a:cubicBezTo>
                  <a:pt x="460" y="227"/>
                  <a:pt x="460" y="227"/>
                  <a:pt x="461" y="227"/>
                </a:cubicBezTo>
                <a:cubicBezTo>
                  <a:pt x="461" y="226"/>
                  <a:pt x="461" y="226"/>
                  <a:pt x="461" y="226"/>
                </a:cubicBezTo>
                <a:cubicBezTo>
                  <a:pt x="461" y="226"/>
                  <a:pt x="462" y="225"/>
                  <a:pt x="462" y="225"/>
                </a:cubicBezTo>
                <a:cubicBezTo>
                  <a:pt x="463" y="225"/>
                  <a:pt x="464" y="225"/>
                  <a:pt x="464" y="224"/>
                </a:cubicBezTo>
                <a:cubicBezTo>
                  <a:pt x="464" y="224"/>
                  <a:pt x="465" y="223"/>
                  <a:pt x="465" y="223"/>
                </a:cubicBezTo>
                <a:cubicBezTo>
                  <a:pt x="465" y="223"/>
                  <a:pt x="465" y="223"/>
                  <a:pt x="465" y="223"/>
                </a:cubicBezTo>
                <a:cubicBezTo>
                  <a:pt x="466" y="222"/>
                  <a:pt x="466" y="221"/>
                  <a:pt x="466" y="221"/>
                </a:cubicBezTo>
                <a:cubicBezTo>
                  <a:pt x="467" y="221"/>
                  <a:pt x="467" y="219"/>
                  <a:pt x="468" y="219"/>
                </a:cubicBezTo>
                <a:cubicBezTo>
                  <a:pt x="468" y="218"/>
                  <a:pt x="469" y="218"/>
                  <a:pt x="469" y="218"/>
                </a:cubicBezTo>
                <a:cubicBezTo>
                  <a:pt x="469" y="218"/>
                  <a:pt x="470" y="217"/>
                  <a:pt x="470" y="218"/>
                </a:cubicBezTo>
                <a:cubicBezTo>
                  <a:pt x="470" y="218"/>
                  <a:pt x="470" y="219"/>
                  <a:pt x="470" y="219"/>
                </a:cubicBezTo>
                <a:cubicBezTo>
                  <a:pt x="470" y="220"/>
                  <a:pt x="470" y="219"/>
                  <a:pt x="470" y="220"/>
                </a:cubicBezTo>
                <a:cubicBezTo>
                  <a:pt x="469" y="220"/>
                  <a:pt x="469" y="221"/>
                  <a:pt x="469" y="221"/>
                </a:cubicBezTo>
                <a:cubicBezTo>
                  <a:pt x="469" y="221"/>
                  <a:pt x="468" y="222"/>
                  <a:pt x="468" y="222"/>
                </a:cubicBezTo>
                <a:cubicBezTo>
                  <a:pt x="468" y="222"/>
                  <a:pt x="468" y="222"/>
                  <a:pt x="468" y="222"/>
                </a:cubicBezTo>
                <a:cubicBezTo>
                  <a:pt x="467" y="223"/>
                  <a:pt x="465" y="223"/>
                  <a:pt x="465" y="225"/>
                </a:cubicBezTo>
                <a:cubicBezTo>
                  <a:pt x="464" y="225"/>
                  <a:pt x="463" y="228"/>
                  <a:pt x="462" y="228"/>
                </a:cubicBezTo>
                <a:cubicBezTo>
                  <a:pt x="461" y="230"/>
                  <a:pt x="459" y="230"/>
                  <a:pt x="458" y="232"/>
                </a:cubicBezTo>
                <a:cubicBezTo>
                  <a:pt x="461" y="232"/>
                  <a:pt x="461" y="229"/>
                  <a:pt x="463" y="229"/>
                </a:cubicBezTo>
                <a:cubicBezTo>
                  <a:pt x="463" y="228"/>
                  <a:pt x="464" y="228"/>
                  <a:pt x="464" y="227"/>
                </a:cubicBezTo>
                <a:cubicBezTo>
                  <a:pt x="466" y="226"/>
                  <a:pt x="468" y="224"/>
                  <a:pt x="469" y="222"/>
                </a:cubicBezTo>
                <a:cubicBezTo>
                  <a:pt x="471" y="222"/>
                  <a:pt x="472" y="221"/>
                  <a:pt x="473" y="218"/>
                </a:cubicBezTo>
                <a:cubicBezTo>
                  <a:pt x="473" y="218"/>
                  <a:pt x="474" y="217"/>
                  <a:pt x="474" y="217"/>
                </a:cubicBezTo>
                <a:cubicBezTo>
                  <a:pt x="474" y="215"/>
                  <a:pt x="475" y="214"/>
                  <a:pt x="475" y="214"/>
                </a:cubicBezTo>
                <a:cubicBezTo>
                  <a:pt x="476" y="214"/>
                  <a:pt x="476" y="214"/>
                  <a:pt x="476" y="214"/>
                </a:cubicBezTo>
                <a:cubicBezTo>
                  <a:pt x="476" y="213"/>
                  <a:pt x="477" y="212"/>
                  <a:pt x="477" y="212"/>
                </a:cubicBezTo>
                <a:cubicBezTo>
                  <a:pt x="477" y="212"/>
                  <a:pt x="477" y="212"/>
                  <a:pt x="477" y="211"/>
                </a:cubicBezTo>
                <a:cubicBezTo>
                  <a:pt x="477" y="211"/>
                  <a:pt x="478" y="211"/>
                  <a:pt x="478" y="211"/>
                </a:cubicBezTo>
                <a:cubicBezTo>
                  <a:pt x="478" y="211"/>
                  <a:pt x="478" y="210"/>
                  <a:pt x="479" y="210"/>
                </a:cubicBezTo>
                <a:cubicBezTo>
                  <a:pt x="479" y="209"/>
                  <a:pt x="479" y="209"/>
                  <a:pt x="479" y="209"/>
                </a:cubicBezTo>
                <a:cubicBezTo>
                  <a:pt x="479" y="209"/>
                  <a:pt x="480" y="209"/>
                  <a:pt x="480" y="208"/>
                </a:cubicBezTo>
                <a:cubicBezTo>
                  <a:pt x="480" y="208"/>
                  <a:pt x="480" y="208"/>
                  <a:pt x="480" y="208"/>
                </a:cubicBezTo>
                <a:cubicBezTo>
                  <a:pt x="481" y="207"/>
                  <a:pt x="481" y="206"/>
                  <a:pt x="481" y="206"/>
                </a:cubicBezTo>
                <a:cubicBezTo>
                  <a:pt x="482" y="205"/>
                  <a:pt x="484" y="205"/>
                  <a:pt x="484" y="204"/>
                </a:cubicBezTo>
                <a:cubicBezTo>
                  <a:pt x="484" y="204"/>
                  <a:pt x="484" y="204"/>
                  <a:pt x="484" y="204"/>
                </a:cubicBezTo>
                <a:cubicBezTo>
                  <a:pt x="486" y="203"/>
                  <a:pt x="485" y="200"/>
                  <a:pt x="486" y="200"/>
                </a:cubicBezTo>
                <a:cubicBezTo>
                  <a:pt x="486" y="200"/>
                  <a:pt x="486" y="199"/>
                  <a:pt x="486" y="199"/>
                </a:cubicBezTo>
                <a:cubicBezTo>
                  <a:pt x="487" y="198"/>
                  <a:pt x="487" y="197"/>
                  <a:pt x="488" y="197"/>
                </a:cubicBezTo>
                <a:cubicBezTo>
                  <a:pt x="488" y="196"/>
                  <a:pt x="488" y="195"/>
                  <a:pt x="489" y="194"/>
                </a:cubicBezTo>
                <a:cubicBezTo>
                  <a:pt x="489" y="194"/>
                  <a:pt x="489" y="194"/>
                  <a:pt x="489" y="194"/>
                </a:cubicBezTo>
                <a:cubicBezTo>
                  <a:pt x="490" y="192"/>
                  <a:pt x="491" y="190"/>
                  <a:pt x="491" y="188"/>
                </a:cubicBezTo>
                <a:cubicBezTo>
                  <a:pt x="492" y="188"/>
                  <a:pt x="492" y="187"/>
                  <a:pt x="492" y="187"/>
                </a:cubicBezTo>
                <a:cubicBezTo>
                  <a:pt x="492" y="187"/>
                  <a:pt x="492" y="186"/>
                  <a:pt x="492" y="186"/>
                </a:cubicBezTo>
                <a:cubicBezTo>
                  <a:pt x="492" y="185"/>
                  <a:pt x="493" y="186"/>
                  <a:pt x="493" y="185"/>
                </a:cubicBezTo>
                <a:cubicBezTo>
                  <a:pt x="494" y="183"/>
                  <a:pt x="494" y="181"/>
                  <a:pt x="495" y="179"/>
                </a:cubicBezTo>
                <a:cubicBezTo>
                  <a:pt x="495" y="179"/>
                  <a:pt x="495" y="179"/>
                  <a:pt x="495" y="178"/>
                </a:cubicBezTo>
                <a:cubicBezTo>
                  <a:pt x="495" y="178"/>
                  <a:pt x="495" y="178"/>
                  <a:pt x="495" y="178"/>
                </a:cubicBezTo>
                <a:cubicBezTo>
                  <a:pt x="495" y="178"/>
                  <a:pt x="496" y="178"/>
                  <a:pt x="496" y="178"/>
                </a:cubicBezTo>
                <a:cubicBezTo>
                  <a:pt x="496" y="178"/>
                  <a:pt x="496" y="177"/>
                  <a:pt x="496" y="177"/>
                </a:cubicBezTo>
                <a:cubicBezTo>
                  <a:pt x="496" y="177"/>
                  <a:pt x="496" y="177"/>
                  <a:pt x="496" y="177"/>
                </a:cubicBezTo>
                <a:cubicBezTo>
                  <a:pt x="496" y="177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6" y="176"/>
                  <a:pt x="496" y="176"/>
                  <a:pt x="496" y="176"/>
                </a:cubicBezTo>
                <a:cubicBezTo>
                  <a:pt x="497" y="175"/>
                  <a:pt x="496" y="174"/>
                  <a:pt x="497" y="173"/>
                </a:cubicBezTo>
                <a:cubicBezTo>
                  <a:pt x="497" y="173"/>
                  <a:pt x="497" y="173"/>
                  <a:pt x="497" y="173"/>
                </a:cubicBezTo>
                <a:cubicBezTo>
                  <a:pt x="499" y="169"/>
                  <a:pt x="499" y="165"/>
                  <a:pt x="500" y="161"/>
                </a:cubicBezTo>
                <a:cubicBezTo>
                  <a:pt x="500" y="161"/>
                  <a:pt x="500" y="160"/>
                  <a:pt x="500" y="160"/>
                </a:cubicBezTo>
                <a:cubicBezTo>
                  <a:pt x="500" y="160"/>
                  <a:pt x="500" y="160"/>
                  <a:pt x="500" y="160"/>
                </a:cubicBezTo>
                <a:cubicBezTo>
                  <a:pt x="500" y="159"/>
                  <a:pt x="500" y="159"/>
                  <a:pt x="500" y="159"/>
                </a:cubicBezTo>
                <a:cubicBezTo>
                  <a:pt x="500" y="158"/>
                  <a:pt x="501" y="158"/>
                  <a:pt x="501" y="158"/>
                </a:cubicBezTo>
                <a:cubicBezTo>
                  <a:pt x="500" y="157"/>
                  <a:pt x="500" y="157"/>
                  <a:pt x="500" y="157"/>
                </a:cubicBezTo>
                <a:cubicBezTo>
                  <a:pt x="500" y="157"/>
                  <a:pt x="501" y="157"/>
                  <a:pt x="501" y="156"/>
                </a:cubicBezTo>
                <a:cubicBezTo>
                  <a:pt x="501" y="156"/>
                  <a:pt x="501" y="156"/>
                  <a:pt x="501" y="155"/>
                </a:cubicBezTo>
                <a:cubicBezTo>
                  <a:pt x="501" y="155"/>
                  <a:pt x="501" y="154"/>
                  <a:pt x="501" y="153"/>
                </a:cubicBezTo>
                <a:cubicBezTo>
                  <a:pt x="501" y="153"/>
                  <a:pt x="501" y="152"/>
                  <a:pt x="501" y="151"/>
                </a:cubicBezTo>
                <a:cubicBezTo>
                  <a:pt x="501" y="151"/>
                  <a:pt x="501" y="150"/>
                  <a:pt x="501" y="150"/>
                </a:cubicBezTo>
                <a:cubicBezTo>
                  <a:pt x="502" y="135"/>
                  <a:pt x="491" y="126"/>
                  <a:pt x="480" y="119"/>
                </a:cubicBezTo>
                <a:cubicBezTo>
                  <a:pt x="480" y="119"/>
                  <a:pt x="486" y="109"/>
                  <a:pt x="487" y="109"/>
                </a:cubicBezTo>
                <a:cubicBezTo>
                  <a:pt x="490" y="102"/>
                  <a:pt x="493" y="95"/>
                  <a:pt x="495" y="88"/>
                </a:cubicBezTo>
                <a:cubicBezTo>
                  <a:pt x="496" y="82"/>
                  <a:pt x="497" y="77"/>
                  <a:pt x="497" y="71"/>
                </a:cubicBezTo>
                <a:cubicBezTo>
                  <a:pt x="497" y="57"/>
                  <a:pt x="493" y="40"/>
                  <a:pt x="483" y="29"/>
                </a:cubicBezTo>
                <a:cubicBezTo>
                  <a:pt x="481" y="27"/>
                  <a:pt x="478" y="24"/>
                  <a:pt x="475" y="22"/>
                </a:cubicBezTo>
                <a:cubicBezTo>
                  <a:pt x="465" y="13"/>
                  <a:pt x="453" y="7"/>
                  <a:pt x="439" y="3"/>
                </a:cubicBezTo>
                <a:cubicBezTo>
                  <a:pt x="434" y="2"/>
                  <a:pt x="429" y="1"/>
                  <a:pt x="424" y="1"/>
                </a:cubicBezTo>
                <a:cubicBezTo>
                  <a:pt x="406" y="0"/>
                  <a:pt x="386" y="5"/>
                  <a:pt x="374" y="19"/>
                </a:cubicBezTo>
                <a:cubicBezTo>
                  <a:pt x="372" y="20"/>
                  <a:pt x="368" y="26"/>
                  <a:pt x="369" y="28"/>
                </a:cubicBezTo>
                <a:cubicBezTo>
                  <a:pt x="357" y="8"/>
                  <a:pt x="325" y="13"/>
                  <a:pt x="307" y="19"/>
                </a:cubicBezTo>
                <a:cubicBezTo>
                  <a:pt x="297" y="22"/>
                  <a:pt x="289" y="27"/>
                  <a:pt x="280" y="32"/>
                </a:cubicBezTo>
                <a:cubicBezTo>
                  <a:pt x="266" y="42"/>
                  <a:pt x="254" y="57"/>
                  <a:pt x="246" y="73"/>
                </a:cubicBezTo>
                <a:cubicBezTo>
                  <a:pt x="234" y="98"/>
                  <a:pt x="230" y="128"/>
                  <a:pt x="234" y="156"/>
                </a:cubicBezTo>
                <a:cubicBezTo>
                  <a:pt x="236" y="164"/>
                  <a:pt x="240" y="174"/>
                  <a:pt x="245" y="181"/>
                </a:cubicBezTo>
                <a:cubicBezTo>
                  <a:pt x="253" y="195"/>
                  <a:pt x="267" y="205"/>
                  <a:pt x="282" y="208"/>
                </a:cubicBezTo>
                <a:cubicBezTo>
                  <a:pt x="293" y="211"/>
                  <a:pt x="305" y="211"/>
                  <a:pt x="316" y="209"/>
                </a:cubicBezTo>
                <a:cubicBezTo>
                  <a:pt x="329" y="206"/>
                  <a:pt x="342" y="200"/>
                  <a:pt x="352" y="191"/>
                </a:cubicBezTo>
                <a:cubicBezTo>
                  <a:pt x="360" y="184"/>
                  <a:pt x="365" y="174"/>
                  <a:pt x="367" y="163"/>
                </a:cubicBezTo>
                <a:cubicBezTo>
                  <a:pt x="371" y="149"/>
                  <a:pt x="368" y="132"/>
                  <a:pt x="355" y="123"/>
                </a:cubicBezTo>
                <a:cubicBezTo>
                  <a:pt x="346" y="117"/>
                  <a:pt x="331" y="118"/>
                  <a:pt x="323" y="125"/>
                </a:cubicBezTo>
                <a:cubicBezTo>
                  <a:pt x="320" y="128"/>
                  <a:pt x="317" y="132"/>
                  <a:pt x="316" y="136"/>
                </a:cubicBezTo>
                <a:cubicBezTo>
                  <a:pt x="315" y="138"/>
                  <a:pt x="311" y="148"/>
                  <a:pt x="312" y="149"/>
                </a:cubicBezTo>
                <a:cubicBezTo>
                  <a:pt x="311" y="148"/>
                  <a:pt x="304" y="122"/>
                  <a:pt x="323" y="106"/>
                </a:cubicBezTo>
                <a:cubicBezTo>
                  <a:pt x="328" y="101"/>
                  <a:pt x="334" y="99"/>
                  <a:pt x="340" y="97"/>
                </a:cubicBezTo>
                <a:cubicBezTo>
                  <a:pt x="350" y="94"/>
                  <a:pt x="362" y="95"/>
                  <a:pt x="371" y="98"/>
                </a:cubicBezTo>
                <a:cubicBezTo>
                  <a:pt x="375" y="99"/>
                  <a:pt x="379" y="102"/>
                  <a:pt x="382" y="104"/>
                </a:cubicBezTo>
                <a:cubicBezTo>
                  <a:pt x="388" y="109"/>
                  <a:pt x="393" y="115"/>
                  <a:pt x="397" y="122"/>
                </a:cubicBezTo>
                <a:cubicBezTo>
                  <a:pt x="400" y="129"/>
                  <a:pt x="401" y="136"/>
                  <a:pt x="400" y="143"/>
                </a:cubicBezTo>
                <a:cubicBezTo>
                  <a:pt x="399" y="161"/>
                  <a:pt x="391" y="182"/>
                  <a:pt x="378" y="195"/>
                </a:cubicBezTo>
                <a:cubicBezTo>
                  <a:pt x="375" y="197"/>
                  <a:pt x="374" y="199"/>
                  <a:pt x="372" y="202"/>
                </a:cubicBezTo>
                <a:cubicBezTo>
                  <a:pt x="370" y="204"/>
                  <a:pt x="368" y="206"/>
                  <a:pt x="365" y="208"/>
                </a:cubicBezTo>
                <a:cubicBezTo>
                  <a:pt x="363" y="208"/>
                  <a:pt x="363" y="208"/>
                  <a:pt x="362" y="209"/>
                </a:cubicBezTo>
                <a:cubicBezTo>
                  <a:pt x="362" y="210"/>
                  <a:pt x="360" y="211"/>
                  <a:pt x="360" y="212"/>
                </a:cubicBezTo>
                <a:cubicBezTo>
                  <a:pt x="360" y="212"/>
                  <a:pt x="359" y="212"/>
                  <a:pt x="359" y="212"/>
                </a:cubicBezTo>
                <a:cubicBezTo>
                  <a:pt x="359" y="212"/>
                  <a:pt x="359" y="212"/>
                  <a:pt x="358" y="212"/>
                </a:cubicBezTo>
                <a:cubicBezTo>
                  <a:pt x="358" y="213"/>
                  <a:pt x="357" y="214"/>
                  <a:pt x="356" y="215"/>
                </a:cubicBezTo>
                <a:cubicBezTo>
                  <a:pt x="356" y="215"/>
                  <a:pt x="356" y="216"/>
                  <a:pt x="355" y="215"/>
                </a:cubicBezTo>
                <a:cubicBezTo>
                  <a:pt x="355" y="215"/>
                  <a:pt x="354" y="214"/>
                  <a:pt x="354" y="215"/>
                </a:cubicBezTo>
                <a:cubicBezTo>
                  <a:pt x="354" y="215"/>
                  <a:pt x="353" y="215"/>
                  <a:pt x="353" y="215"/>
                </a:cubicBezTo>
                <a:cubicBezTo>
                  <a:pt x="353" y="215"/>
                  <a:pt x="353" y="216"/>
                  <a:pt x="353" y="216"/>
                </a:cubicBezTo>
                <a:cubicBezTo>
                  <a:pt x="352" y="216"/>
                  <a:pt x="352" y="216"/>
                  <a:pt x="352" y="216"/>
                </a:cubicBezTo>
                <a:cubicBezTo>
                  <a:pt x="352" y="217"/>
                  <a:pt x="351" y="217"/>
                  <a:pt x="351" y="217"/>
                </a:cubicBezTo>
                <a:cubicBezTo>
                  <a:pt x="351" y="218"/>
                  <a:pt x="350" y="217"/>
                  <a:pt x="350" y="217"/>
                </a:cubicBezTo>
                <a:cubicBezTo>
                  <a:pt x="350" y="218"/>
                  <a:pt x="350" y="218"/>
                  <a:pt x="350" y="219"/>
                </a:cubicBezTo>
                <a:cubicBezTo>
                  <a:pt x="349" y="219"/>
                  <a:pt x="348" y="218"/>
                  <a:pt x="348" y="218"/>
                </a:cubicBezTo>
                <a:cubicBezTo>
                  <a:pt x="347" y="219"/>
                  <a:pt x="346" y="219"/>
                  <a:pt x="346" y="219"/>
                </a:cubicBezTo>
                <a:cubicBezTo>
                  <a:pt x="345" y="220"/>
                  <a:pt x="345" y="220"/>
                  <a:pt x="345" y="220"/>
                </a:cubicBezTo>
                <a:cubicBezTo>
                  <a:pt x="345" y="221"/>
                  <a:pt x="344" y="221"/>
                  <a:pt x="344" y="221"/>
                </a:cubicBezTo>
                <a:cubicBezTo>
                  <a:pt x="344" y="221"/>
                  <a:pt x="344" y="221"/>
                  <a:pt x="344" y="222"/>
                </a:cubicBezTo>
                <a:cubicBezTo>
                  <a:pt x="343" y="222"/>
                  <a:pt x="342" y="223"/>
                  <a:pt x="341" y="223"/>
                </a:cubicBezTo>
                <a:cubicBezTo>
                  <a:pt x="340" y="224"/>
                  <a:pt x="339" y="224"/>
                  <a:pt x="339" y="225"/>
                </a:cubicBezTo>
                <a:cubicBezTo>
                  <a:pt x="338" y="225"/>
                  <a:pt x="337" y="225"/>
                  <a:pt x="336" y="225"/>
                </a:cubicBezTo>
                <a:cubicBezTo>
                  <a:pt x="336" y="225"/>
                  <a:pt x="336" y="226"/>
                  <a:pt x="336" y="226"/>
                </a:cubicBezTo>
                <a:cubicBezTo>
                  <a:pt x="335" y="226"/>
                  <a:pt x="332" y="227"/>
                  <a:pt x="331" y="228"/>
                </a:cubicBezTo>
                <a:cubicBezTo>
                  <a:pt x="330" y="228"/>
                  <a:pt x="329" y="229"/>
                  <a:pt x="328" y="230"/>
                </a:cubicBezTo>
                <a:cubicBezTo>
                  <a:pt x="328" y="230"/>
                  <a:pt x="328" y="230"/>
                  <a:pt x="328" y="230"/>
                </a:cubicBezTo>
                <a:cubicBezTo>
                  <a:pt x="327" y="230"/>
                  <a:pt x="327" y="230"/>
                  <a:pt x="327" y="230"/>
                </a:cubicBezTo>
                <a:cubicBezTo>
                  <a:pt x="326" y="230"/>
                  <a:pt x="326" y="230"/>
                  <a:pt x="325" y="231"/>
                </a:cubicBezTo>
                <a:cubicBezTo>
                  <a:pt x="324" y="233"/>
                  <a:pt x="323" y="232"/>
                  <a:pt x="321" y="233"/>
                </a:cubicBezTo>
                <a:cubicBezTo>
                  <a:pt x="317" y="235"/>
                  <a:pt x="313" y="239"/>
                  <a:pt x="308" y="240"/>
                </a:cubicBezTo>
                <a:cubicBezTo>
                  <a:pt x="307" y="242"/>
                  <a:pt x="304" y="242"/>
                  <a:pt x="303" y="243"/>
                </a:cubicBezTo>
                <a:cubicBezTo>
                  <a:pt x="302" y="243"/>
                  <a:pt x="301" y="244"/>
                  <a:pt x="300" y="243"/>
                </a:cubicBezTo>
                <a:cubicBezTo>
                  <a:pt x="300" y="244"/>
                  <a:pt x="300" y="245"/>
                  <a:pt x="299" y="245"/>
                </a:cubicBezTo>
                <a:cubicBezTo>
                  <a:pt x="298" y="245"/>
                  <a:pt x="297" y="246"/>
                  <a:pt x="295" y="246"/>
                </a:cubicBezTo>
                <a:cubicBezTo>
                  <a:pt x="295" y="247"/>
                  <a:pt x="294" y="247"/>
                  <a:pt x="292" y="247"/>
                </a:cubicBezTo>
                <a:cubicBezTo>
                  <a:pt x="291" y="248"/>
                  <a:pt x="290" y="250"/>
                  <a:pt x="288" y="249"/>
                </a:cubicBezTo>
                <a:cubicBezTo>
                  <a:pt x="287" y="250"/>
                  <a:pt x="287" y="250"/>
                  <a:pt x="287" y="250"/>
                </a:cubicBezTo>
                <a:cubicBezTo>
                  <a:pt x="286" y="249"/>
                  <a:pt x="284" y="250"/>
                  <a:pt x="283" y="251"/>
                </a:cubicBezTo>
                <a:cubicBezTo>
                  <a:pt x="284" y="251"/>
                  <a:pt x="283" y="252"/>
                  <a:pt x="283" y="253"/>
                </a:cubicBezTo>
                <a:cubicBezTo>
                  <a:pt x="282" y="253"/>
                  <a:pt x="281" y="253"/>
                  <a:pt x="280" y="254"/>
                </a:cubicBezTo>
                <a:cubicBezTo>
                  <a:pt x="280" y="253"/>
                  <a:pt x="280" y="252"/>
                  <a:pt x="279" y="252"/>
                </a:cubicBezTo>
                <a:cubicBezTo>
                  <a:pt x="278" y="253"/>
                  <a:pt x="278" y="253"/>
                  <a:pt x="278" y="253"/>
                </a:cubicBezTo>
                <a:cubicBezTo>
                  <a:pt x="278" y="254"/>
                  <a:pt x="278" y="254"/>
                  <a:pt x="278" y="255"/>
                </a:cubicBezTo>
                <a:cubicBezTo>
                  <a:pt x="278" y="255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6"/>
                  <a:pt x="277" y="256"/>
                </a:cubicBezTo>
                <a:cubicBezTo>
                  <a:pt x="277" y="256"/>
                  <a:pt x="277" y="257"/>
                  <a:pt x="277" y="257"/>
                </a:cubicBezTo>
                <a:cubicBezTo>
                  <a:pt x="276" y="257"/>
                  <a:pt x="276" y="257"/>
                  <a:pt x="275" y="257"/>
                </a:cubicBezTo>
                <a:cubicBezTo>
                  <a:pt x="274" y="257"/>
                  <a:pt x="274" y="258"/>
                  <a:pt x="273" y="257"/>
                </a:cubicBezTo>
                <a:cubicBezTo>
                  <a:pt x="273" y="257"/>
                  <a:pt x="274" y="257"/>
                  <a:pt x="274" y="256"/>
                </a:cubicBezTo>
                <a:cubicBezTo>
                  <a:pt x="274" y="255"/>
                  <a:pt x="273" y="255"/>
                  <a:pt x="273" y="255"/>
                </a:cubicBezTo>
                <a:cubicBezTo>
                  <a:pt x="272" y="255"/>
                  <a:pt x="273" y="256"/>
                  <a:pt x="273" y="257"/>
                </a:cubicBezTo>
                <a:cubicBezTo>
                  <a:pt x="271" y="258"/>
                  <a:pt x="270" y="258"/>
                  <a:pt x="269" y="259"/>
                </a:cubicBezTo>
                <a:cubicBezTo>
                  <a:pt x="268" y="259"/>
                  <a:pt x="266" y="259"/>
                  <a:pt x="265" y="260"/>
                </a:cubicBezTo>
                <a:cubicBezTo>
                  <a:pt x="264" y="260"/>
                  <a:pt x="264" y="261"/>
                  <a:pt x="262" y="260"/>
                </a:cubicBezTo>
                <a:cubicBezTo>
                  <a:pt x="261" y="262"/>
                  <a:pt x="259" y="263"/>
                  <a:pt x="258" y="265"/>
                </a:cubicBezTo>
                <a:cubicBezTo>
                  <a:pt x="256" y="264"/>
                  <a:pt x="256" y="265"/>
                  <a:pt x="255" y="266"/>
                </a:cubicBezTo>
                <a:cubicBezTo>
                  <a:pt x="255" y="266"/>
                  <a:pt x="254" y="265"/>
                  <a:pt x="254" y="265"/>
                </a:cubicBezTo>
                <a:cubicBezTo>
                  <a:pt x="254" y="266"/>
                  <a:pt x="253" y="266"/>
                  <a:pt x="253" y="266"/>
                </a:cubicBezTo>
                <a:cubicBezTo>
                  <a:pt x="255" y="267"/>
                  <a:pt x="256" y="266"/>
                  <a:pt x="256" y="266"/>
                </a:cubicBezTo>
                <a:cubicBezTo>
                  <a:pt x="256" y="266"/>
                  <a:pt x="257" y="266"/>
                  <a:pt x="257" y="266"/>
                </a:cubicBezTo>
                <a:cubicBezTo>
                  <a:pt x="257" y="266"/>
                  <a:pt x="258" y="265"/>
                  <a:pt x="258" y="265"/>
                </a:cubicBezTo>
                <a:cubicBezTo>
                  <a:pt x="259" y="265"/>
                  <a:pt x="259" y="265"/>
                  <a:pt x="260" y="265"/>
                </a:cubicBezTo>
                <a:cubicBezTo>
                  <a:pt x="260" y="265"/>
                  <a:pt x="261" y="265"/>
                  <a:pt x="261" y="264"/>
                </a:cubicBezTo>
                <a:cubicBezTo>
                  <a:pt x="261" y="264"/>
                  <a:pt x="261" y="264"/>
                  <a:pt x="262" y="264"/>
                </a:cubicBezTo>
                <a:cubicBezTo>
                  <a:pt x="262" y="263"/>
                  <a:pt x="263" y="263"/>
                  <a:pt x="263" y="263"/>
                </a:cubicBezTo>
                <a:cubicBezTo>
                  <a:pt x="266" y="261"/>
                  <a:pt x="269" y="261"/>
                  <a:pt x="272" y="259"/>
                </a:cubicBezTo>
                <a:cubicBezTo>
                  <a:pt x="273" y="259"/>
                  <a:pt x="273" y="259"/>
                  <a:pt x="274" y="260"/>
                </a:cubicBezTo>
                <a:cubicBezTo>
                  <a:pt x="275" y="259"/>
                  <a:pt x="277" y="258"/>
                  <a:pt x="279" y="258"/>
                </a:cubicBezTo>
                <a:cubicBezTo>
                  <a:pt x="280" y="257"/>
                  <a:pt x="281" y="257"/>
                  <a:pt x="281" y="256"/>
                </a:cubicBezTo>
                <a:cubicBezTo>
                  <a:pt x="281" y="256"/>
                  <a:pt x="281" y="256"/>
                  <a:pt x="282" y="256"/>
                </a:cubicBezTo>
                <a:cubicBezTo>
                  <a:pt x="283" y="255"/>
                  <a:pt x="284" y="254"/>
                  <a:pt x="285" y="254"/>
                </a:cubicBezTo>
                <a:cubicBezTo>
                  <a:pt x="285" y="253"/>
                  <a:pt x="285" y="251"/>
                  <a:pt x="286" y="252"/>
                </a:cubicBezTo>
                <a:cubicBezTo>
                  <a:pt x="287" y="252"/>
                  <a:pt x="286" y="253"/>
                  <a:pt x="288" y="253"/>
                </a:cubicBezTo>
                <a:cubicBezTo>
                  <a:pt x="288" y="252"/>
                  <a:pt x="289" y="252"/>
                  <a:pt x="290" y="252"/>
                </a:cubicBezTo>
                <a:cubicBezTo>
                  <a:pt x="291" y="251"/>
                  <a:pt x="292" y="250"/>
                  <a:pt x="294" y="250"/>
                </a:cubicBezTo>
                <a:cubicBezTo>
                  <a:pt x="295" y="250"/>
                  <a:pt x="295" y="249"/>
                  <a:pt x="297" y="250"/>
                </a:cubicBezTo>
                <a:cubicBezTo>
                  <a:pt x="297" y="248"/>
                  <a:pt x="298" y="248"/>
                  <a:pt x="298" y="247"/>
                </a:cubicBezTo>
                <a:cubicBezTo>
                  <a:pt x="299" y="248"/>
                  <a:pt x="300" y="247"/>
                  <a:pt x="301" y="247"/>
                </a:cubicBezTo>
                <a:cubicBezTo>
                  <a:pt x="302" y="246"/>
                  <a:pt x="302" y="244"/>
                  <a:pt x="304" y="245"/>
                </a:cubicBezTo>
                <a:cubicBezTo>
                  <a:pt x="304" y="247"/>
                  <a:pt x="303" y="246"/>
                  <a:pt x="303" y="247"/>
                </a:cubicBezTo>
                <a:cubicBezTo>
                  <a:pt x="302" y="247"/>
                  <a:pt x="302" y="248"/>
                  <a:pt x="301" y="248"/>
                </a:cubicBezTo>
                <a:cubicBezTo>
                  <a:pt x="301" y="248"/>
                  <a:pt x="301" y="249"/>
                  <a:pt x="300" y="249"/>
                </a:cubicBezTo>
                <a:cubicBezTo>
                  <a:pt x="300" y="249"/>
                  <a:pt x="299" y="249"/>
                  <a:pt x="299" y="249"/>
                </a:cubicBezTo>
                <a:cubicBezTo>
                  <a:pt x="299" y="249"/>
                  <a:pt x="299" y="249"/>
                  <a:pt x="299" y="249"/>
                </a:cubicBezTo>
                <a:cubicBezTo>
                  <a:pt x="298" y="249"/>
                  <a:pt x="298" y="249"/>
                  <a:pt x="297" y="249"/>
                </a:cubicBezTo>
                <a:cubicBezTo>
                  <a:pt x="297" y="249"/>
                  <a:pt x="297" y="250"/>
                  <a:pt x="297" y="250"/>
                </a:cubicBezTo>
                <a:cubicBezTo>
                  <a:pt x="296" y="250"/>
                  <a:pt x="295" y="251"/>
                  <a:pt x="295" y="251"/>
                </a:cubicBezTo>
                <a:cubicBezTo>
                  <a:pt x="295" y="251"/>
                  <a:pt x="294" y="251"/>
                  <a:pt x="294" y="251"/>
                </a:cubicBezTo>
                <a:cubicBezTo>
                  <a:pt x="293" y="252"/>
                  <a:pt x="292" y="252"/>
                  <a:pt x="292" y="252"/>
                </a:cubicBezTo>
                <a:cubicBezTo>
                  <a:pt x="291" y="253"/>
                  <a:pt x="291" y="253"/>
                  <a:pt x="291" y="254"/>
                </a:cubicBezTo>
                <a:cubicBezTo>
                  <a:pt x="290" y="254"/>
                  <a:pt x="289" y="255"/>
                  <a:pt x="287" y="255"/>
                </a:cubicBezTo>
                <a:cubicBezTo>
                  <a:pt x="287" y="256"/>
                  <a:pt x="286" y="256"/>
                  <a:pt x="287" y="257"/>
                </a:cubicBezTo>
                <a:cubicBezTo>
                  <a:pt x="286" y="258"/>
                  <a:pt x="284" y="258"/>
                  <a:pt x="283" y="258"/>
                </a:cubicBezTo>
                <a:cubicBezTo>
                  <a:pt x="283" y="259"/>
                  <a:pt x="283" y="260"/>
                  <a:pt x="282" y="260"/>
                </a:cubicBezTo>
                <a:cubicBezTo>
                  <a:pt x="280" y="259"/>
                  <a:pt x="280" y="261"/>
                  <a:pt x="278" y="260"/>
                </a:cubicBezTo>
                <a:cubicBezTo>
                  <a:pt x="278" y="261"/>
                  <a:pt x="278" y="261"/>
                  <a:pt x="277" y="263"/>
                </a:cubicBezTo>
                <a:cubicBezTo>
                  <a:pt x="276" y="263"/>
                  <a:pt x="274" y="263"/>
                  <a:pt x="272" y="264"/>
                </a:cubicBezTo>
                <a:cubicBezTo>
                  <a:pt x="271" y="263"/>
                  <a:pt x="271" y="265"/>
                  <a:pt x="270" y="264"/>
                </a:cubicBezTo>
                <a:cubicBezTo>
                  <a:pt x="269" y="265"/>
                  <a:pt x="269" y="266"/>
                  <a:pt x="268" y="266"/>
                </a:cubicBezTo>
                <a:cubicBezTo>
                  <a:pt x="265" y="266"/>
                  <a:pt x="263" y="269"/>
                  <a:pt x="259" y="269"/>
                </a:cubicBezTo>
                <a:cubicBezTo>
                  <a:pt x="259" y="270"/>
                  <a:pt x="258" y="271"/>
                  <a:pt x="257" y="271"/>
                </a:cubicBezTo>
                <a:cubicBezTo>
                  <a:pt x="257" y="271"/>
                  <a:pt x="257" y="271"/>
                  <a:pt x="256" y="271"/>
                </a:cubicBezTo>
                <a:cubicBezTo>
                  <a:pt x="255" y="271"/>
                  <a:pt x="255" y="272"/>
                  <a:pt x="254" y="272"/>
                </a:cubicBezTo>
                <a:cubicBezTo>
                  <a:pt x="253" y="274"/>
                  <a:pt x="253" y="274"/>
                  <a:pt x="253" y="274"/>
                </a:cubicBezTo>
                <a:cubicBezTo>
                  <a:pt x="253" y="274"/>
                  <a:pt x="252" y="273"/>
                  <a:pt x="252" y="274"/>
                </a:cubicBezTo>
                <a:cubicBezTo>
                  <a:pt x="252" y="274"/>
                  <a:pt x="252" y="274"/>
                  <a:pt x="252" y="274"/>
                </a:cubicBezTo>
                <a:cubicBezTo>
                  <a:pt x="251" y="275"/>
                  <a:pt x="250" y="275"/>
                  <a:pt x="250" y="276"/>
                </a:cubicBezTo>
                <a:cubicBezTo>
                  <a:pt x="251" y="276"/>
                  <a:pt x="252" y="275"/>
                  <a:pt x="252" y="276"/>
                </a:cubicBezTo>
                <a:cubicBezTo>
                  <a:pt x="252" y="277"/>
                  <a:pt x="250" y="277"/>
                  <a:pt x="250" y="278"/>
                </a:cubicBezTo>
                <a:cubicBezTo>
                  <a:pt x="248" y="278"/>
                  <a:pt x="248" y="278"/>
                  <a:pt x="248" y="278"/>
                </a:cubicBezTo>
                <a:cubicBezTo>
                  <a:pt x="248" y="279"/>
                  <a:pt x="248" y="280"/>
                  <a:pt x="247" y="279"/>
                </a:cubicBezTo>
                <a:cubicBezTo>
                  <a:pt x="246" y="279"/>
                  <a:pt x="246" y="278"/>
                  <a:pt x="245" y="278"/>
                </a:cubicBezTo>
                <a:cubicBezTo>
                  <a:pt x="244" y="280"/>
                  <a:pt x="246" y="278"/>
                  <a:pt x="246" y="280"/>
                </a:cubicBezTo>
                <a:cubicBezTo>
                  <a:pt x="246" y="280"/>
                  <a:pt x="245" y="280"/>
                  <a:pt x="245" y="281"/>
                </a:cubicBezTo>
                <a:cubicBezTo>
                  <a:pt x="244" y="281"/>
                  <a:pt x="241" y="281"/>
                  <a:pt x="240" y="281"/>
                </a:cubicBezTo>
                <a:cubicBezTo>
                  <a:pt x="240" y="280"/>
                  <a:pt x="242" y="280"/>
                  <a:pt x="242" y="280"/>
                </a:cubicBezTo>
                <a:cubicBezTo>
                  <a:pt x="240" y="279"/>
                  <a:pt x="237" y="281"/>
                  <a:pt x="235" y="281"/>
                </a:cubicBezTo>
                <a:cubicBezTo>
                  <a:pt x="234" y="282"/>
                  <a:pt x="233" y="284"/>
                  <a:pt x="233" y="285"/>
                </a:cubicBezTo>
                <a:cubicBezTo>
                  <a:pt x="233" y="285"/>
                  <a:pt x="233" y="286"/>
                  <a:pt x="232" y="286"/>
                </a:cubicBezTo>
                <a:cubicBezTo>
                  <a:pt x="232" y="285"/>
                  <a:pt x="233" y="285"/>
                  <a:pt x="233" y="283"/>
                </a:cubicBezTo>
                <a:cubicBezTo>
                  <a:pt x="231" y="282"/>
                  <a:pt x="230" y="284"/>
                  <a:pt x="230" y="284"/>
                </a:cubicBezTo>
                <a:cubicBezTo>
                  <a:pt x="230" y="286"/>
                  <a:pt x="230" y="286"/>
                  <a:pt x="230" y="286"/>
                </a:cubicBezTo>
                <a:cubicBezTo>
                  <a:pt x="229" y="286"/>
                  <a:pt x="228" y="286"/>
                  <a:pt x="226" y="286"/>
                </a:cubicBezTo>
                <a:cubicBezTo>
                  <a:pt x="226" y="287"/>
                  <a:pt x="226" y="288"/>
                  <a:pt x="225" y="288"/>
                </a:cubicBezTo>
                <a:cubicBezTo>
                  <a:pt x="225" y="288"/>
                  <a:pt x="225" y="287"/>
                  <a:pt x="224" y="288"/>
                </a:cubicBezTo>
                <a:cubicBezTo>
                  <a:pt x="224" y="290"/>
                  <a:pt x="221" y="289"/>
                  <a:pt x="220" y="290"/>
                </a:cubicBezTo>
                <a:cubicBezTo>
                  <a:pt x="219" y="291"/>
                  <a:pt x="218" y="291"/>
                  <a:pt x="218" y="293"/>
                </a:cubicBezTo>
                <a:cubicBezTo>
                  <a:pt x="217" y="293"/>
                  <a:pt x="216" y="293"/>
                  <a:pt x="216" y="294"/>
                </a:cubicBezTo>
                <a:cubicBezTo>
                  <a:pt x="215" y="294"/>
                  <a:pt x="215" y="294"/>
                  <a:pt x="215" y="294"/>
                </a:cubicBezTo>
                <a:cubicBezTo>
                  <a:pt x="214" y="295"/>
                  <a:pt x="214" y="295"/>
                  <a:pt x="214" y="295"/>
                </a:cubicBezTo>
                <a:cubicBezTo>
                  <a:pt x="213" y="296"/>
                  <a:pt x="212" y="295"/>
                  <a:pt x="212" y="296"/>
                </a:cubicBezTo>
                <a:cubicBezTo>
                  <a:pt x="212" y="297"/>
                  <a:pt x="211" y="296"/>
                  <a:pt x="211" y="297"/>
                </a:cubicBezTo>
                <a:cubicBezTo>
                  <a:pt x="211" y="298"/>
                  <a:pt x="210" y="297"/>
                  <a:pt x="210" y="298"/>
                </a:cubicBezTo>
                <a:cubicBezTo>
                  <a:pt x="208" y="299"/>
                  <a:pt x="205" y="300"/>
                  <a:pt x="206" y="302"/>
                </a:cubicBezTo>
                <a:cubicBezTo>
                  <a:pt x="204" y="302"/>
                  <a:pt x="204" y="303"/>
                  <a:pt x="204" y="303"/>
                </a:cubicBezTo>
                <a:cubicBezTo>
                  <a:pt x="203" y="303"/>
                  <a:pt x="203" y="303"/>
                  <a:pt x="202" y="303"/>
                </a:cubicBezTo>
                <a:cubicBezTo>
                  <a:pt x="202" y="305"/>
                  <a:pt x="202" y="305"/>
                  <a:pt x="202" y="305"/>
                </a:cubicBezTo>
                <a:cubicBezTo>
                  <a:pt x="200" y="305"/>
                  <a:pt x="200" y="308"/>
                  <a:pt x="198" y="307"/>
                </a:cubicBezTo>
                <a:cubicBezTo>
                  <a:pt x="198" y="308"/>
                  <a:pt x="197" y="309"/>
                  <a:pt x="196" y="308"/>
                </a:cubicBezTo>
                <a:cubicBezTo>
                  <a:pt x="196" y="309"/>
                  <a:pt x="196" y="310"/>
                  <a:pt x="195" y="310"/>
                </a:cubicBezTo>
                <a:cubicBezTo>
                  <a:pt x="193" y="309"/>
                  <a:pt x="192" y="312"/>
                  <a:pt x="190" y="312"/>
                </a:cubicBezTo>
                <a:cubicBezTo>
                  <a:pt x="190" y="314"/>
                  <a:pt x="189" y="315"/>
                  <a:pt x="189" y="316"/>
                </a:cubicBezTo>
                <a:cubicBezTo>
                  <a:pt x="188" y="315"/>
                  <a:pt x="188" y="314"/>
                  <a:pt x="187" y="315"/>
                </a:cubicBezTo>
                <a:cubicBezTo>
                  <a:pt x="187" y="316"/>
                  <a:pt x="186" y="316"/>
                  <a:pt x="186" y="318"/>
                </a:cubicBezTo>
                <a:cubicBezTo>
                  <a:pt x="185" y="318"/>
                  <a:pt x="185" y="318"/>
                  <a:pt x="184" y="319"/>
                </a:cubicBezTo>
                <a:cubicBezTo>
                  <a:pt x="184" y="319"/>
                  <a:pt x="183" y="319"/>
                  <a:pt x="183" y="319"/>
                </a:cubicBezTo>
                <a:cubicBezTo>
                  <a:pt x="182" y="319"/>
                  <a:pt x="183" y="320"/>
                  <a:pt x="182" y="321"/>
                </a:cubicBezTo>
                <a:cubicBezTo>
                  <a:pt x="181" y="320"/>
                  <a:pt x="181" y="320"/>
                  <a:pt x="181" y="320"/>
                </a:cubicBezTo>
                <a:cubicBezTo>
                  <a:pt x="181" y="322"/>
                  <a:pt x="179" y="322"/>
                  <a:pt x="179" y="323"/>
                </a:cubicBezTo>
                <a:cubicBezTo>
                  <a:pt x="178" y="323"/>
                  <a:pt x="177" y="323"/>
                  <a:pt x="176" y="323"/>
                </a:cubicBezTo>
                <a:cubicBezTo>
                  <a:pt x="176" y="325"/>
                  <a:pt x="174" y="326"/>
                  <a:pt x="174" y="328"/>
                </a:cubicBezTo>
                <a:cubicBezTo>
                  <a:pt x="172" y="327"/>
                  <a:pt x="173" y="331"/>
                  <a:pt x="170" y="330"/>
                </a:cubicBezTo>
                <a:cubicBezTo>
                  <a:pt x="170" y="331"/>
                  <a:pt x="171" y="331"/>
                  <a:pt x="170" y="332"/>
                </a:cubicBezTo>
                <a:cubicBezTo>
                  <a:pt x="169" y="332"/>
                  <a:pt x="170" y="331"/>
                  <a:pt x="169" y="330"/>
                </a:cubicBezTo>
                <a:cubicBezTo>
                  <a:pt x="168" y="331"/>
                  <a:pt x="169" y="333"/>
                  <a:pt x="168" y="335"/>
                </a:cubicBezTo>
                <a:cubicBezTo>
                  <a:pt x="167" y="335"/>
                  <a:pt x="167" y="335"/>
                  <a:pt x="165" y="334"/>
                </a:cubicBezTo>
                <a:cubicBezTo>
                  <a:pt x="165" y="335"/>
                  <a:pt x="165" y="336"/>
                  <a:pt x="164" y="335"/>
                </a:cubicBezTo>
                <a:cubicBezTo>
                  <a:pt x="164" y="334"/>
                  <a:pt x="164" y="334"/>
                  <a:pt x="165" y="333"/>
                </a:cubicBezTo>
                <a:cubicBezTo>
                  <a:pt x="165" y="333"/>
                  <a:pt x="165" y="333"/>
                  <a:pt x="165" y="333"/>
                </a:cubicBezTo>
                <a:cubicBezTo>
                  <a:pt x="165" y="332"/>
                  <a:pt x="166" y="332"/>
                  <a:pt x="166" y="331"/>
                </a:cubicBezTo>
                <a:cubicBezTo>
                  <a:pt x="167" y="331"/>
                  <a:pt x="169" y="328"/>
                  <a:pt x="167" y="327"/>
                </a:cubicBezTo>
                <a:cubicBezTo>
                  <a:pt x="166" y="327"/>
                  <a:pt x="166" y="328"/>
                  <a:pt x="165" y="329"/>
                </a:cubicBezTo>
                <a:cubicBezTo>
                  <a:pt x="164" y="330"/>
                  <a:pt x="164" y="331"/>
                  <a:pt x="163" y="331"/>
                </a:cubicBezTo>
                <a:cubicBezTo>
                  <a:pt x="162" y="333"/>
                  <a:pt x="161" y="334"/>
                  <a:pt x="160" y="335"/>
                </a:cubicBezTo>
                <a:cubicBezTo>
                  <a:pt x="163" y="335"/>
                  <a:pt x="163" y="337"/>
                  <a:pt x="163" y="339"/>
                </a:cubicBezTo>
                <a:cubicBezTo>
                  <a:pt x="162" y="339"/>
                  <a:pt x="162" y="339"/>
                  <a:pt x="162" y="339"/>
                </a:cubicBezTo>
                <a:cubicBezTo>
                  <a:pt x="161" y="340"/>
                  <a:pt x="164" y="341"/>
                  <a:pt x="163" y="342"/>
                </a:cubicBezTo>
                <a:cubicBezTo>
                  <a:pt x="162" y="342"/>
                  <a:pt x="162" y="342"/>
                  <a:pt x="161" y="342"/>
                </a:cubicBezTo>
                <a:cubicBezTo>
                  <a:pt x="159" y="342"/>
                  <a:pt x="159" y="338"/>
                  <a:pt x="160" y="337"/>
                </a:cubicBezTo>
                <a:cubicBezTo>
                  <a:pt x="160" y="337"/>
                  <a:pt x="159" y="337"/>
                  <a:pt x="160" y="336"/>
                </a:cubicBezTo>
                <a:cubicBezTo>
                  <a:pt x="160" y="336"/>
                  <a:pt x="159" y="335"/>
                  <a:pt x="159" y="335"/>
                </a:cubicBezTo>
                <a:cubicBezTo>
                  <a:pt x="158" y="337"/>
                  <a:pt x="158" y="338"/>
                  <a:pt x="158" y="340"/>
                </a:cubicBezTo>
                <a:cubicBezTo>
                  <a:pt x="157" y="340"/>
                  <a:pt x="156" y="341"/>
                  <a:pt x="155" y="340"/>
                </a:cubicBezTo>
                <a:cubicBezTo>
                  <a:pt x="154" y="341"/>
                  <a:pt x="155" y="342"/>
                  <a:pt x="155" y="344"/>
                </a:cubicBezTo>
                <a:cubicBezTo>
                  <a:pt x="154" y="345"/>
                  <a:pt x="152" y="345"/>
                  <a:pt x="151" y="345"/>
                </a:cubicBezTo>
                <a:cubicBezTo>
                  <a:pt x="150" y="344"/>
                  <a:pt x="150" y="343"/>
                  <a:pt x="149" y="344"/>
                </a:cubicBezTo>
                <a:cubicBezTo>
                  <a:pt x="148" y="345"/>
                  <a:pt x="150" y="346"/>
                  <a:pt x="149" y="348"/>
                </a:cubicBezTo>
                <a:cubicBezTo>
                  <a:pt x="149" y="348"/>
                  <a:pt x="150" y="349"/>
                  <a:pt x="150" y="350"/>
                </a:cubicBezTo>
                <a:cubicBezTo>
                  <a:pt x="150" y="351"/>
                  <a:pt x="149" y="351"/>
                  <a:pt x="149" y="351"/>
                </a:cubicBezTo>
                <a:cubicBezTo>
                  <a:pt x="148" y="352"/>
                  <a:pt x="149" y="353"/>
                  <a:pt x="148" y="353"/>
                </a:cubicBezTo>
                <a:cubicBezTo>
                  <a:pt x="146" y="352"/>
                  <a:pt x="148" y="349"/>
                  <a:pt x="146" y="350"/>
                </a:cubicBezTo>
                <a:cubicBezTo>
                  <a:pt x="145" y="350"/>
                  <a:pt x="147" y="352"/>
                  <a:pt x="147" y="352"/>
                </a:cubicBezTo>
                <a:cubicBezTo>
                  <a:pt x="147" y="353"/>
                  <a:pt x="147" y="353"/>
                  <a:pt x="147" y="353"/>
                </a:cubicBezTo>
                <a:cubicBezTo>
                  <a:pt x="147" y="354"/>
                  <a:pt x="148" y="354"/>
                  <a:pt x="148" y="355"/>
                </a:cubicBezTo>
                <a:cubicBezTo>
                  <a:pt x="147" y="356"/>
                  <a:pt x="145" y="356"/>
                  <a:pt x="145" y="358"/>
                </a:cubicBezTo>
                <a:cubicBezTo>
                  <a:pt x="144" y="358"/>
                  <a:pt x="144" y="357"/>
                  <a:pt x="143" y="357"/>
                </a:cubicBezTo>
                <a:cubicBezTo>
                  <a:pt x="143" y="358"/>
                  <a:pt x="144" y="358"/>
                  <a:pt x="144" y="359"/>
                </a:cubicBezTo>
                <a:cubicBezTo>
                  <a:pt x="143" y="359"/>
                  <a:pt x="143" y="361"/>
                  <a:pt x="141" y="361"/>
                </a:cubicBezTo>
                <a:cubicBezTo>
                  <a:pt x="141" y="362"/>
                  <a:pt x="142" y="362"/>
                  <a:pt x="142" y="363"/>
                </a:cubicBezTo>
                <a:cubicBezTo>
                  <a:pt x="140" y="363"/>
                  <a:pt x="141" y="364"/>
                  <a:pt x="140" y="365"/>
                </a:cubicBezTo>
                <a:cubicBezTo>
                  <a:pt x="140" y="365"/>
                  <a:pt x="138" y="365"/>
                  <a:pt x="138" y="365"/>
                </a:cubicBezTo>
                <a:cubicBezTo>
                  <a:pt x="137" y="367"/>
                  <a:pt x="140" y="368"/>
                  <a:pt x="140" y="369"/>
                </a:cubicBezTo>
                <a:cubicBezTo>
                  <a:pt x="139" y="370"/>
                  <a:pt x="137" y="370"/>
                  <a:pt x="137" y="371"/>
                </a:cubicBezTo>
                <a:cubicBezTo>
                  <a:pt x="136" y="371"/>
                  <a:pt x="136" y="372"/>
                  <a:pt x="136" y="372"/>
                </a:cubicBezTo>
                <a:cubicBezTo>
                  <a:pt x="136" y="372"/>
                  <a:pt x="136" y="372"/>
                  <a:pt x="136" y="372"/>
                </a:cubicBezTo>
                <a:cubicBezTo>
                  <a:pt x="135" y="372"/>
                  <a:pt x="135" y="374"/>
                  <a:pt x="135" y="374"/>
                </a:cubicBezTo>
                <a:cubicBezTo>
                  <a:pt x="135" y="374"/>
                  <a:pt x="134" y="375"/>
                  <a:pt x="134" y="375"/>
                </a:cubicBezTo>
                <a:cubicBezTo>
                  <a:pt x="134" y="376"/>
                  <a:pt x="135" y="376"/>
                  <a:pt x="135" y="377"/>
                </a:cubicBezTo>
                <a:cubicBezTo>
                  <a:pt x="135" y="377"/>
                  <a:pt x="133" y="377"/>
                  <a:pt x="133" y="377"/>
                </a:cubicBezTo>
                <a:cubicBezTo>
                  <a:pt x="133" y="377"/>
                  <a:pt x="133" y="378"/>
                  <a:pt x="133" y="378"/>
                </a:cubicBezTo>
                <a:cubicBezTo>
                  <a:pt x="132" y="379"/>
                  <a:pt x="131" y="379"/>
                  <a:pt x="131" y="380"/>
                </a:cubicBezTo>
                <a:cubicBezTo>
                  <a:pt x="130" y="382"/>
                  <a:pt x="131" y="382"/>
                  <a:pt x="131" y="383"/>
                </a:cubicBezTo>
                <a:cubicBezTo>
                  <a:pt x="130" y="384"/>
                  <a:pt x="128" y="385"/>
                  <a:pt x="128" y="386"/>
                </a:cubicBezTo>
                <a:cubicBezTo>
                  <a:pt x="128" y="387"/>
                  <a:pt x="128" y="387"/>
                  <a:pt x="127" y="387"/>
                </a:cubicBezTo>
                <a:cubicBezTo>
                  <a:pt x="127" y="387"/>
                  <a:pt x="127" y="388"/>
                  <a:pt x="126" y="388"/>
                </a:cubicBezTo>
                <a:cubicBezTo>
                  <a:pt x="126" y="389"/>
                  <a:pt x="126" y="390"/>
                  <a:pt x="125" y="391"/>
                </a:cubicBezTo>
                <a:cubicBezTo>
                  <a:pt x="125" y="391"/>
                  <a:pt x="124" y="391"/>
                  <a:pt x="124" y="391"/>
                </a:cubicBezTo>
                <a:cubicBezTo>
                  <a:pt x="124" y="392"/>
                  <a:pt x="124" y="392"/>
                  <a:pt x="123" y="392"/>
                </a:cubicBezTo>
                <a:cubicBezTo>
                  <a:pt x="123" y="392"/>
                  <a:pt x="123" y="393"/>
                  <a:pt x="122" y="393"/>
                </a:cubicBezTo>
                <a:cubicBezTo>
                  <a:pt x="120" y="395"/>
                  <a:pt x="123" y="396"/>
                  <a:pt x="123" y="399"/>
                </a:cubicBezTo>
                <a:cubicBezTo>
                  <a:pt x="122" y="398"/>
                  <a:pt x="122" y="399"/>
                  <a:pt x="121" y="399"/>
                </a:cubicBezTo>
                <a:cubicBezTo>
                  <a:pt x="121" y="401"/>
                  <a:pt x="118" y="401"/>
                  <a:pt x="119" y="403"/>
                </a:cubicBezTo>
                <a:cubicBezTo>
                  <a:pt x="119" y="404"/>
                  <a:pt x="118" y="403"/>
                  <a:pt x="118" y="404"/>
                </a:cubicBezTo>
                <a:cubicBezTo>
                  <a:pt x="119" y="405"/>
                  <a:pt x="118" y="407"/>
                  <a:pt x="119" y="408"/>
                </a:cubicBezTo>
                <a:cubicBezTo>
                  <a:pt x="118" y="408"/>
                  <a:pt x="117" y="409"/>
                  <a:pt x="116" y="409"/>
                </a:cubicBezTo>
                <a:cubicBezTo>
                  <a:pt x="115" y="410"/>
                  <a:pt x="114" y="411"/>
                  <a:pt x="114" y="412"/>
                </a:cubicBezTo>
                <a:cubicBezTo>
                  <a:pt x="113" y="413"/>
                  <a:pt x="113" y="414"/>
                  <a:pt x="113" y="414"/>
                </a:cubicBezTo>
                <a:cubicBezTo>
                  <a:pt x="113" y="415"/>
                  <a:pt x="113" y="415"/>
                  <a:pt x="112" y="415"/>
                </a:cubicBezTo>
                <a:cubicBezTo>
                  <a:pt x="112" y="416"/>
                  <a:pt x="112" y="416"/>
                  <a:pt x="112" y="416"/>
                </a:cubicBezTo>
                <a:cubicBezTo>
                  <a:pt x="112" y="416"/>
                  <a:pt x="112" y="417"/>
                  <a:pt x="112" y="418"/>
                </a:cubicBezTo>
                <a:cubicBezTo>
                  <a:pt x="112" y="418"/>
                  <a:pt x="111" y="418"/>
                  <a:pt x="111" y="419"/>
                </a:cubicBezTo>
                <a:cubicBezTo>
                  <a:pt x="111" y="419"/>
                  <a:pt x="111" y="420"/>
                  <a:pt x="110" y="420"/>
                </a:cubicBezTo>
                <a:cubicBezTo>
                  <a:pt x="110" y="420"/>
                  <a:pt x="110" y="421"/>
                  <a:pt x="110" y="421"/>
                </a:cubicBezTo>
                <a:cubicBezTo>
                  <a:pt x="110" y="422"/>
                  <a:pt x="110" y="421"/>
                  <a:pt x="110" y="422"/>
                </a:cubicBezTo>
                <a:cubicBezTo>
                  <a:pt x="110" y="422"/>
                  <a:pt x="109" y="422"/>
                  <a:pt x="109" y="423"/>
                </a:cubicBezTo>
                <a:cubicBezTo>
                  <a:pt x="110" y="422"/>
                  <a:pt x="111" y="422"/>
                  <a:pt x="112" y="421"/>
                </a:cubicBezTo>
                <a:cubicBezTo>
                  <a:pt x="113" y="422"/>
                  <a:pt x="113" y="422"/>
                  <a:pt x="113" y="424"/>
                </a:cubicBezTo>
                <a:cubicBezTo>
                  <a:pt x="111" y="423"/>
                  <a:pt x="113" y="427"/>
                  <a:pt x="111" y="428"/>
                </a:cubicBezTo>
                <a:cubicBezTo>
                  <a:pt x="111" y="428"/>
                  <a:pt x="110" y="429"/>
                  <a:pt x="109" y="428"/>
                </a:cubicBezTo>
                <a:cubicBezTo>
                  <a:pt x="109" y="429"/>
                  <a:pt x="109" y="426"/>
                  <a:pt x="108" y="426"/>
                </a:cubicBezTo>
                <a:cubicBezTo>
                  <a:pt x="108" y="422"/>
                  <a:pt x="109" y="419"/>
                  <a:pt x="110" y="414"/>
                </a:cubicBezTo>
                <a:cubicBezTo>
                  <a:pt x="110" y="414"/>
                  <a:pt x="111" y="413"/>
                  <a:pt x="112" y="413"/>
                </a:cubicBezTo>
                <a:cubicBezTo>
                  <a:pt x="112" y="413"/>
                  <a:pt x="112" y="412"/>
                  <a:pt x="113" y="412"/>
                </a:cubicBezTo>
                <a:cubicBezTo>
                  <a:pt x="114" y="409"/>
                  <a:pt x="115" y="408"/>
                  <a:pt x="117" y="406"/>
                </a:cubicBezTo>
                <a:cubicBezTo>
                  <a:pt x="116" y="406"/>
                  <a:pt x="115" y="405"/>
                  <a:pt x="115" y="404"/>
                </a:cubicBezTo>
                <a:cubicBezTo>
                  <a:pt x="116" y="404"/>
                  <a:pt x="116" y="403"/>
                  <a:pt x="117" y="402"/>
                </a:cubicBezTo>
                <a:cubicBezTo>
                  <a:pt x="117" y="401"/>
                  <a:pt x="117" y="402"/>
                  <a:pt x="117" y="402"/>
                </a:cubicBezTo>
                <a:cubicBezTo>
                  <a:pt x="118" y="400"/>
                  <a:pt x="118" y="400"/>
                  <a:pt x="118" y="399"/>
                </a:cubicBezTo>
                <a:cubicBezTo>
                  <a:pt x="118" y="399"/>
                  <a:pt x="119" y="399"/>
                  <a:pt x="119" y="399"/>
                </a:cubicBezTo>
                <a:cubicBezTo>
                  <a:pt x="119" y="398"/>
                  <a:pt x="119" y="397"/>
                  <a:pt x="120" y="396"/>
                </a:cubicBezTo>
                <a:cubicBezTo>
                  <a:pt x="120" y="396"/>
                  <a:pt x="120" y="396"/>
                  <a:pt x="120" y="396"/>
                </a:cubicBezTo>
                <a:cubicBezTo>
                  <a:pt x="121" y="395"/>
                  <a:pt x="120" y="394"/>
                  <a:pt x="121" y="394"/>
                </a:cubicBezTo>
                <a:cubicBezTo>
                  <a:pt x="121" y="394"/>
                  <a:pt x="121" y="393"/>
                  <a:pt x="121" y="393"/>
                </a:cubicBezTo>
                <a:cubicBezTo>
                  <a:pt x="121" y="393"/>
                  <a:pt x="122" y="393"/>
                  <a:pt x="122" y="393"/>
                </a:cubicBezTo>
                <a:cubicBezTo>
                  <a:pt x="122" y="391"/>
                  <a:pt x="123" y="389"/>
                  <a:pt x="123" y="389"/>
                </a:cubicBezTo>
                <a:cubicBezTo>
                  <a:pt x="124" y="388"/>
                  <a:pt x="124" y="387"/>
                  <a:pt x="124" y="387"/>
                </a:cubicBezTo>
                <a:cubicBezTo>
                  <a:pt x="125" y="387"/>
                  <a:pt x="125" y="387"/>
                  <a:pt x="126" y="387"/>
                </a:cubicBezTo>
                <a:cubicBezTo>
                  <a:pt x="126" y="386"/>
                  <a:pt x="126" y="386"/>
                  <a:pt x="127" y="386"/>
                </a:cubicBezTo>
                <a:cubicBezTo>
                  <a:pt x="128" y="385"/>
                  <a:pt x="126" y="385"/>
                  <a:pt x="126" y="384"/>
                </a:cubicBezTo>
                <a:cubicBezTo>
                  <a:pt x="127" y="382"/>
                  <a:pt x="128" y="381"/>
                  <a:pt x="130" y="381"/>
                </a:cubicBezTo>
                <a:cubicBezTo>
                  <a:pt x="130" y="379"/>
                  <a:pt x="132" y="377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3" y="376"/>
                  <a:pt x="133" y="376"/>
                  <a:pt x="133" y="376"/>
                </a:cubicBezTo>
                <a:cubicBezTo>
                  <a:pt x="134" y="375"/>
                  <a:pt x="133" y="374"/>
                  <a:pt x="134" y="373"/>
                </a:cubicBezTo>
                <a:cubicBezTo>
                  <a:pt x="134" y="372"/>
                  <a:pt x="134" y="372"/>
                  <a:pt x="133" y="371"/>
                </a:cubicBezTo>
                <a:cubicBezTo>
                  <a:pt x="133" y="370"/>
                  <a:pt x="135" y="371"/>
                  <a:pt x="135" y="370"/>
                </a:cubicBezTo>
                <a:cubicBezTo>
                  <a:pt x="137" y="366"/>
                  <a:pt x="139" y="364"/>
                  <a:pt x="140" y="359"/>
                </a:cubicBezTo>
                <a:cubicBezTo>
                  <a:pt x="139" y="358"/>
                  <a:pt x="139" y="360"/>
                  <a:pt x="138" y="360"/>
                </a:cubicBezTo>
                <a:cubicBezTo>
                  <a:pt x="137" y="361"/>
                  <a:pt x="137" y="361"/>
                  <a:pt x="136" y="362"/>
                </a:cubicBezTo>
                <a:cubicBezTo>
                  <a:pt x="136" y="362"/>
                  <a:pt x="136" y="362"/>
                  <a:pt x="136" y="363"/>
                </a:cubicBezTo>
                <a:cubicBezTo>
                  <a:pt x="136" y="363"/>
                  <a:pt x="135" y="363"/>
                  <a:pt x="135" y="363"/>
                </a:cubicBezTo>
                <a:cubicBezTo>
                  <a:pt x="135" y="364"/>
                  <a:pt x="136" y="367"/>
                  <a:pt x="135" y="367"/>
                </a:cubicBezTo>
                <a:cubicBezTo>
                  <a:pt x="135" y="367"/>
                  <a:pt x="135" y="368"/>
                  <a:pt x="135" y="368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35" y="368"/>
                  <a:pt x="135" y="368"/>
                  <a:pt x="134" y="368"/>
                </a:cubicBezTo>
                <a:cubicBezTo>
                  <a:pt x="134" y="368"/>
                  <a:pt x="134" y="368"/>
                  <a:pt x="134" y="368"/>
                </a:cubicBezTo>
                <a:cubicBezTo>
                  <a:pt x="134" y="368"/>
                  <a:pt x="134" y="369"/>
                  <a:pt x="134" y="369"/>
                </a:cubicBezTo>
                <a:cubicBezTo>
                  <a:pt x="134" y="369"/>
                  <a:pt x="133" y="369"/>
                  <a:pt x="133" y="370"/>
                </a:cubicBezTo>
                <a:cubicBezTo>
                  <a:pt x="132" y="371"/>
                  <a:pt x="132" y="371"/>
                  <a:pt x="132" y="371"/>
                </a:cubicBezTo>
                <a:cubicBezTo>
                  <a:pt x="132" y="371"/>
                  <a:pt x="131" y="372"/>
                  <a:pt x="131" y="372"/>
                </a:cubicBezTo>
                <a:cubicBezTo>
                  <a:pt x="131" y="373"/>
                  <a:pt x="131" y="373"/>
                  <a:pt x="130" y="373"/>
                </a:cubicBezTo>
                <a:cubicBezTo>
                  <a:pt x="130" y="373"/>
                  <a:pt x="130" y="374"/>
                  <a:pt x="130" y="374"/>
                </a:cubicBezTo>
                <a:cubicBezTo>
                  <a:pt x="130" y="374"/>
                  <a:pt x="130" y="374"/>
                  <a:pt x="130" y="374"/>
                </a:cubicBezTo>
                <a:cubicBezTo>
                  <a:pt x="130" y="374"/>
                  <a:pt x="130" y="374"/>
                  <a:pt x="130" y="375"/>
                </a:cubicBezTo>
                <a:cubicBezTo>
                  <a:pt x="128" y="377"/>
                  <a:pt x="126" y="379"/>
                  <a:pt x="126" y="382"/>
                </a:cubicBezTo>
                <a:cubicBezTo>
                  <a:pt x="125" y="382"/>
                  <a:pt x="126" y="384"/>
                  <a:pt x="125" y="384"/>
                </a:cubicBezTo>
                <a:cubicBezTo>
                  <a:pt x="124" y="385"/>
                  <a:pt x="125" y="385"/>
                  <a:pt x="125" y="386"/>
                </a:cubicBezTo>
                <a:cubicBezTo>
                  <a:pt x="124" y="386"/>
                  <a:pt x="123" y="387"/>
                  <a:pt x="123" y="387"/>
                </a:cubicBezTo>
                <a:cubicBezTo>
                  <a:pt x="123" y="388"/>
                  <a:pt x="123" y="387"/>
                  <a:pt x="122" y="388"/>
                </a:cubicBezTo>
                <a:cubicBezTo>
                  <a:pt x="122" y="389"/>
                  <a:pt x="122" y="390"/>
                  <a:pt x="121" y="391"/>
                </a:cubicBezTo>
                <a:cubicBezTo>
                  <a:pt x="121" y="391"/>
                  <a:pt x="121" y="391"/>
                  <a:pt x="121" y="392"/>
                </a:cubicBezTo>
                <a:cubicBezTo>
                  <a:pt x="120" y="393"/>
                  <a:pt x="120" y="394"/>
                  <a:pt x="120" y="395"/>
                </a:cubicBezTo>
                <a:cubicBezTo>
                  <a:pt x="120" y="395"/>
                  <a:pt x="119" y="394"/>
                  <a:pt x="119" y="394"/>
                </a:cubicBezTo>
                <a:cubicBezTo>
                  <a:pt x="119" y="394"/>
                  <a:pt x="119" y="395"/>
                  <a:pt x="119" y="395"/>
                </a:cubicBezTo>
                <a:cubicBezTo>
                  <a:pt x="119" y="396"/>
                  <a:pt x="119" y="396"/>
                  <a:pt x="119" y="396"/>
                </a:cubicBezTo>
                <a:cubicBezTo>
                  <a:pt x="119" y="396"/>
                  <a:pt x="118" y="397"/>
                  <a:pt x="118" y="397"/>
                </a:cubicBezTo>
                <a:cubicBezTo>
                  <a:pt x="118" y="397"/>
                  <a:pt x="118" y="397"/>
                  <a:pt x="118" y="397"/>
                </a:cubicBezTo>
                <a:cubicBezTo>
                  <a:pt x="117" y="399"/>
                  <a:pt x="117" y="401"/>
                  <a:pt x="116" y="401"/>
                </a:cubicBezTo>
                <a:cubicBezTo>
                  <a:pt x="116" y="401"/>
                  <a:pt x="116" y="402"/>
                  <a:pt x="116" y="402"/>
                </a:cubicBezTo>
                <a:cubicBezTo>
                  <a:pt x="115" y="403"/>
                  <a:pt x="113" y="405"/>
                  <a:pt x="113" y="406"/>
                </a:cubicBezTo>
                <a:cubicBezTo>
                  <a:pt x="113" y="407"/>
                  <a:pt x="115" y="407"/>
                  <a:pt x="114" y="408"/>
                </a:cubicBezTo>
                <a:cubicBezTo>
                  <a:pt x="113" y="409"/>
                  <a:pt x="112" y="408"/>
                  <a:pt x="111" y="409"/>
                </a:cubicBezTo>
                <a:cubicBezTo>
                  <a:pt x="111" y="410"/>
                  <a:pt x="109" y="411"/>
                  <a:pt x="108" y="412"/>
                </a:cubicBezTo>
                <a:cubicBezTo>
                  <a:pt x="108" y="413"/>
                  <a:pt x="109" y="413"/>
                  <a:pt x="109" y="414"/>
                </a:cubicBezTo>
                <a:cubicBezTo>
                  <a:pt x="107" y="416"/>
                  <a:pt x="107" y="418"/>
                  <a:pt x="106" y="420"/>
                </a:cubicBezTo>
                <a:cubicBezTo>
                  <a:pt x="106" y="421"/>
                  <a:pt x="106" y="421"/>
                  <a:pt x="106" y="421"/>
                </a:cubicBezTo>
                <a:cubicBezTo>
                  <a:pt x="105" y="423"/>
                  <a:pt x="107" y="423"/>
                  <a:pt x="107" y="424"/>
                </a:cubicBezTo>
                <a:cubicBezTo>
                  <a:pt x="107" y="425"/>
                  <a:pt x="106" y="426"/>
                  <a:pt x="106" y="426"/>
                </a:cubicBezTo>
                <a:cubicBezTo>
                  <a:pt x="106" y="427"/>
                  <a:pt x="105" y="428"/>
                  <a:pt x="105" y="428"/>
                </a:cubicBezTo>
                <a:cubicBezTo>
                  <a:pt x="105" y="428"/>
                  <a:pt x="105" y="428"/>
                  <a:pt x="104" y="428"/>
                </a:cubicBezTo>
                <a:cubicBezTo>
                  <a:pt x="104" y="430"/>
                  <a:pt x="104" y="430"/>
                  <a:pt x="103" y="432"/>
                </a:cubicBezTo>
                <a:cubicBezTo>
                  <a:pt x="103" y="432"/>
                  <a:pt x="103" y="432"/>
                  <a:pt x="103" y="433"/>
                </a:cubicBezTo>
                <a:cubicBezTo>
                  <a:pt x="102" y="434"/>
                  <a:pt x="102" y="435"/>
                  <a:pt x="102" y="435"/>
                </a:cubicBezTo>
                <a:cubicBezTo>
                  <a:pt x="101" y="436"/>
                  <a:pt x="101" y="436"/>
                  <a:pt x="101" y="437"/>
                </a:cubicBezTo>
                <a:cubicBezTo>
                  <a:pt x="101" y="438"/>
                  <a:pt x="100" y="438"/>
                  <a:pt x="101" y="438"/>
                </a:cubicBezTo>
                <a:cubicBezTo>
                  <a:pt x="101" y="439"/>
                  <a:pt x="100" y="442"/>
                  <a:pt x="100" y="442"/>
                </a:cubicBezTo>
                <a:cubicBezTo>
                  <a:pt x="100" y="443"/>
                  <a:pt x="99" y="442"/>
                  <a:pt x="99" y="443"/>
                </a:cubicBezTo>
                <a:cubicBezTo>
                  <a:pt x="100" y="444"/>
                  <a:pt x="98" y="447"/>
                  <a:pt x="98" y="447"/>
                </a:cubicBezTo>
                <a:cubicBezTo>
                  <a:pt x="97" y="449"/>
                  <a:pt x="98" y="450"/>
                  <a:pt x="98" y="451"/>
                </a:cubicBezTo>
                <a:cubicBezTo>
                  <a:pt x="98" y="451"/>
                  <a:pt x="97" y="451"/>
                  <a:pt x="97" y="451"/>
                </a:cubicBezTo>
                <a:cubicBezTo>
                  <a:pt x="97" y="453"/>
                  <a:pt x="97" y="453"/>
                  <a:pt x="97" y="454"/>
                </a:cubicBezTo>
                <a:cubicBezTo>
                  <a:pt x="97" y="455"/>
                  <a:pt x="96" y="455"/>
                  <a:pt x="96" y="456"/>
                </a:cubicBezTo>
                <a:cubicBezTo>
                  <a:pt x="96" y="456"/>
                  <a:pt x="96" y="456"/>
                  <a:pt x="95" y="456"/>
                </a:cubicBezTo>
                <a:cubicBezTo>
                  <a:pt x="95" y="456"/>
                  <a:pt x="95" y="455"/>
                  <a:pt x="95" y="456"/>
                </a:cubicBezTo>
                <a:cubicBezTo>
                  <a:pt x="95" y="456"/>
                  <a:pt x="95" y="456"/>
                  <a:pt x="95" y="456"/>
                </a:cubicBezTo>
                <a:cubicBezTo>
                  <a:pt x="94" y="456"/>
                  <a:pt x="94" y="457"/>
                  <a:pt x="94" y="457"/>
                </a:cubicBezTo>
                <a:cubicBezTo>
                  <a:pt x="94" y="458"/>
                  <a:pt x="93" y="458"/>
                  <a:pt x="93" y="459"/>
                </a:cubicBezTo>
                <a:cubicBezTo>
                  <a:pt x="93" y="460"/>
                  <a:pt x="93" y="460"/>
                  <a:pt x="93" y="461"/>
                </a:cubicBezTo>
                <a:cubicBezTo>
                  <a:pt x="93" y="462"/>
                  <a:pt x="94" y="465"/>
                  <a:pt x="94" y="466"/>
                </a:cubicBezTo>
                <a:cubicBezTo>
                  <a:pt x="94" y="466"/>
                  <a:pt x="94" y="467"/>
                  <a:pt x="93" y="468"/>
                </a:cubicBezTo>
                <a:cubicBezTo>
                  <a:pt x="93" y="470"/>
                  <a:pt x="94" y="472"/>
                  <a:pt x="94" y="473"/>
                </a:cubicBezTo>
                <a:cubicBezTo>
                  <a:pt x="93" y="475"/>
                  <a:pt x="92" y="476"/>
                  <a:pt x="92" y="477"/>
                </a:cubicBezTo>
                <a:cubicBezTo>
                  <a:pt x="92" y="478"/>
                  <a:pt x="93" y="480"/>
                  <a:pt x="93" y="481"/>
                </a:cubicBezTo>
                <a:cubicBezTo>
                  <a:pt x="93" y="481"/>
                  <a:pt x="92" y="481"/>
                  <a:pt x="92" y="482"/>
                </a:cubicBezTo>
                <a:cubicBezTo>
                  <a:pt x="92" y="483"/>
                  <a:pt x="93" y="484"/>
                  <a:pt x="93" y="485"/>
                </a:cubicBezTo>
                <a:cubicBezTo>
                  <a:pt x="93" y="486"/>
                  <a:pt x="93" y="487"/>
                  <a:pt x="93" y="488"/>
                </a:cubicBezTo>
                <a:cubicBezTo>
                  <a:pt x="93" y="490"/>
                  <a:pt x="92" y="491"/>
                  <a:pt x="93" y="492"/>
                </a:cubicBezTo>
                <a:cubicBezTo>
                  <a:pt x="93" y="492"/>
                  <a:pt x="93" y="493"/>
                  <a:pt x="93" y="493"/>
                </a:cubicBezTo>
                <a:cubicBezTo>
                  <a:pt x="92" y="493"/>
                  <a:pt x="92" y="491"/>
                  <a:pt x="92" y="490"/>
                </a:cubicBezTo>
                <a:cubicBezTo>
                  <a:pt x="92" y="489"/>
                  <a:pt x="93" y="487"/>
                  <a:pt x="93" y="485"/>
                </a:cubicBezTo>
                <a:cubicBezTo>
                  <a:pt x="92" y="485"/>
                  <a:pt x="93" y="484"/>
                  <a:pt x="92" y="484"/>
                </a:cubicBezTo>
                <a:cubicBezTo>
                  <a:pt x="91" y="485"/>
                  <a:pt x="92" y="486"/>
                  <a:pt x="92" y="487"/>
                </a:cubicBezTo>
                <a:cubicBezTo>
                  <a:pt x="92" y="489"/>
                  <a:pt x="90" y="492"/>
                  <a:pt x="90" y="495"/>
                </a:cubicBezTo>
                <a:cubicBezTo>
                  <a:pt x="90" y="496"/>
                  <a:pt x="90" y="497"/>
                  <a:pt x="90" y="497"/>
                </a:cubicBezTo>
                <a:cubicBezTo>
                  <a:pt x="90" y="498"/>
                  <a:pt x="90" y="499"/>
                  <a:pt x="90" y="499"/>
                </a:cubicBezTo>
                <a:cubicBezTo>
                  <a:pt x="90" y="500"/>
                  <a:pt x="90" y="500"/>
                  <a:pt x="90" y="500"/>
                </a:cubicBezTo>
                <a:cubicBezTo>
                  <a:pt x="90" y="502"/>
                  <a:pt x="90" y="503"/>
                  <a:pt x="90" y="505"/>
                </a:cubicBezTo>
                <a:cubicBezTo>
                  <a:pt x="90" y="505"/>
                  <a:pt x="91" y="510"/>
                  <a:pt x="91" y="510"/>
                </a:cubicBezTo>
                <a:cubicBezTo>
                  <a:pt x="90" y="510"/>
                  <a:pt x="91" y="510"/>
                  <a:pt x="90" y="511"/>
                </a:cubicBezTo>
                <a:cubicBezTo>
                  <a:pt x="90" y="520"/>
                  <a:pt x="90" y="520"/>
                  <a:pt x="90" y="520"/>
                </a:cubicBezTo>
                <a:cubicBezTo>
                  <a:pt x="90" y="522"/>
                  <a:pt x="90" y="523"/>
                  <a:pt x="90" y="526"/>
                </a:cubicBezTo>
                <a:cubicBezTo>
                  <a:pt x="90" y="527"/>
                  <a:pt x="90" y="527"/>
                  <a:pt x="90" y="527"/>
                </a:cubicBezTo>
                <a:cubicBezTo>
                  <a:pt x="90" y="528"/>
                  <a:pt x="89" y="529"/>
                  <a:pt x="89" y="529"/>
                </a:cubicBezTo>
                <a:cubicBezTo>
                  <a:pt x="90" y="528"/>
                  <a:pt x="89" y="531"/>
                  <a:pt x="89" y="530"/>
                </a:cubicBezTo>
                <a:cubicBezTo>
                  <a:pt x="89" y="531"/>
                  <a:pt x="90" y="532"/>
                  <a:pt x="89" y="533"/>
                </a:cubicBezTo>
                <a:cubicBezTo>
                  <a:pt x="91" y="534"/>
                  <a:pt x="90" y="536"/>
                  <a:pt x="90" y="537"/>
                </a:cubicBezTo>
                <a:cubicBezTo>
                  <a:pt x="90" y="538"/>
                  <a:pt x="90" y="538"/>
                  <a:pt x="90" y="538"/>
                </a:cubicBezTo>
                <a:cubicBezTo>
                  <a:pt x="90" y="539"/>
                  <a:pt x="90" y="539"/>
                  <a:pt x="90" y="539"/>
                </a:cubicBezTo>
                <a:cubicBezTo>
                  <a:pt x="90" y="539"/>
                  <a:pt x="90" y="540"/>
                  <a:pt x="90" y="540"/>
                </a:cubicBezTo>
                <a:cubicBezTo>
                  <a:pt x="90" y="541"/>
                  <a:pt x="89" y="542"/>
                  <a:pt x="90" y="543"/>
                </a:cubicBezTo>
                <a:cubicBezTo>
                  <a:pt x="91" y="541"/>
                  <a:pt x="91" y="539"/>
                  <a:pt x="91" y="537"/>
                </a:cubicBezTo>
                <a:cubicBezTo>
                  <a:pt x="91" y="536"/>
                  <a:pt x="91" y="533"/>
                  <a:pt x="91" y="532"/>
                </a:cubicBezTo>
                <a:cubicBezTo>
                  <a:pt x="92" y="533"/>
                  <a:pt x="91" y="529"/>
                  <a:pt x="92" y="530"/>
                </a:cubicBezTo>
                <a:cubicBezTo>
                  <a:pt x="92" y="532"/>
                  <a:pt x="93" y="534"/>
                  <a:pt x="93" y="536"/>
                </a:cubicBezTo>
                <a:cubicBezTo>
                  <a:pt x="93" y="537"/>
                  <a:pt x="92" y="537"/>
                  <a:pt x="92" y="538"/>
                </a:cubicBezTo>
                <a:cubicBezTo>
                  <a:pt x="92" y="539"/>
                  <a:pt x="93" y="538"/>
                  <a:pt x="93" y="540"/>
                </a:cubicBezTo>
                <a:cubicBezTo>
                  <a:pt x="92" y="542"/>
                  <a:pt x="92" y="542"/>
                  <a:pt x="92" y="544"/>
                </a:cubicBezTo>
                <a:cubicBezTo>
                  <a:pt x="91" y="545"/>
                  <a:pt x="91" y="544"/>
                  <a:pt x="90" y="544"/>
                </a:cubicBezTo>
                <a:cubicBezTo>
                  <a:pt x="90" y="545"/>
                  <a:pt x="90" y="546"/>
                  <a:pt x="90" y="546"/>
                </a:cubicBezTo>
                <a:cubicBezTo>
                  <a:pt x="90" y="548"/>
                  <a:pt x="90" y="549"/>
                  <a:pt x="90" y="550"/>
                </a:cubicBezTo>
                <a:cubicBezTo>
                  <a:pt x="90" y="551"/>
                  <a:pt x="89" y="552"/>
                  <a:pt x="90" y="552"/>
                </a:cubicBezTo>
                <a:cubicBezTo>
                  <a:pt x="90" y="552"/>
                  <a:pt x="91" y="552"/>
                  <a:pt x="91" y="552"/>
                </a:cubicBezTo>
                <a:cubicBezTo>
                  <a:pt x="91" y="551"/>
                  <a:pt x="91" y="551"/>
                  <a:pt x="92" y="551"/>
                </a:cubicBezTo>
                <a:cubicBezTo>
                  <a:pt x="92" y="552"/>
                  <a:pt x="92" y="552"/>
                  <a:pt x="92" y="553"/>
                </a:cubicBezTo>
                <a:cubicBezTo>
                  <a:pt x="92" y="554"/>
                  <a:pt x="92" y="554"/>
                  <a:pt x="92" y="555"/>
                </a:cubicBezTo>
                <a:cubicBezTo>
                  <a:pt x="91" y="555"/>
                  <a:pt x="91" y="555"/>
                  <a:pt x="91" y="556"/>
                </a:cubicBezTo>
                <a:cubicBezTo>
                  <a:pt x="91" y="556"/>
                  <a:pt x="91" y="556"/>
                  <a:pt x="91" y="557"/>
                </a:cubicBezTo>
                <a:cubicBezTo>
                  <a:pt x="91" y="557"/>
                  <a:pt x="91" y="556"/>
                  <a:pt x="92" y="557"/>
                </a:cubicBezTo>
                <a:cubicBezTo>
                  <a:pt x="92" y="557"/>
                  <a:pt x="93" y="557"/>
                  <a:pt x="93" y="558"/>
                </a:cubicBezTo>
                <a:cubicBezTo>
                  <a:pt x="93" y="558"/>
                  <a:pt x="93" y="559"/>
                  <a:pt x="93" y="559"/>
                </a:cubicBezTo>
                <a:cubicBezTo>
                  <a:pt x="92" y="559"/>
                  <a:pt x="92" y="559"/>
                  <a:pt x="91" y="559"/>
                </a:cubicBezTo>
                <a:cubicBezTo>
                  <a:pt x="91" y="559"/>
                  <a:pt x="91" y="560"/>
                  <a:pt x="91" y="560"/>
                </a:cubicBezTo>
                <a:cubicBezTo>
                  <a:pt x="91" y="560"/>
                  <a:pt x="92" y="561"/>
                  <a:pt x="92" y="561"/>
                </a:cubicBezTo>
                <a:cubicBezTo>
                  <a:pt x="92" y="562"/>
                  <a:pt x="91" y="564"/>
                  <a:pt x="91" y="565"/>
                </a:cubicBezTo>
                <a:cubicBezTo>
                  <a:pt x="91" y="565"/>
                  <a:pt x="92" y="565"/>
                  <a:pt x="92" y="565"/>
                </a:cubicBezTo>
                <a:cubicBezTo>
                  <a:pt x="92" y="566"/>
                  <a:pt x="91" y="567"/>
                  <a:pt x="91" y="568"/>
                </a:cubicBezTo>
                <a:cubicBezTo>
                  <a:pt x="92" y="568"/>
                  <a:pt x="91" y="568"/>
                  <a:pt x="91" y="569"/>
                </a:cubicBezTo>
                <a:cubicBezTo>
                  <a:pt x="92" y="568"/>
                  <a:pt x="91" y="570"/>
                  <a:pt x="92" y="570"/>
                </a:cubicBezTo>
                <a:cubicBezTo>
                  <a:pt x="92" y="571"/>
                  <a:pt x="93" y="571"/>
                  <a:pt x="93" y="571"/>
                </a:cubicBezTo>
                <a:cubicBezTo>
                  <a:pt x="93" y="572"/>
                  <a:pt x="92" y="574"/>
                  <a:pt x="93" y="573"/>
                </a:cubicBezTo>
                <a:cubicBezTo>
                  <a:pt x="95" y="573"/>
                  <a:pt x="93" y="570"/>
                  <a:pt x="95" y="569"/>
                </a:cubicBezTo>
                <a:cubicBezTo>
                  <a:pt x="95" y="569"/>
                  <a:pt x="95" y="571"/>
                  <a:pt x="95" y="572"/>
                </a:cubicBezTo>
                <a:cubicBezTo>
                  <a:pt x="96" y="573"/>
                  <a:pt x="97" y="574"/>
                  <a:pt x="97" y="575"/>
                </a:cubicBezTo>
                <a:cubicBezTo>
                  <a:pt x="96" y="578"/>
                  <a:pt x="97" y="579"/>
                  <a:pt x="97" y="581"/>
                </a:cubicBezTo>
                <a:cubicBezTo>
                  <a:pt x="98" y="581"/>
                  <a:pt x="98" y="583"/>
                  <a:pt x="98" y="583"/>
                </a:cubicBezTo>
                <a:cubicBezTo>
                  <a:pt x="98" y="584"/>
                  <a:pt x="98" y="584"/>
                  <a:pt x="99" y="585"/>
                </a:cubicBezTo>
                <a:cubicBezTo>
                  <a:pt x="99" y="586"/>
                  <a:pt x="99" y="587"/>
                  <a:pt x="99" y="588"/>
                </a:cubicBezTo>
                <a:cubicBezTo>
                  <a:pt x="99" y="589"/>
                  <a:pt x="99" y="590"/>
                  <a:pt x="99" y="591"/>
                </a:cubicBezTo>
                <a:cubicBezTo>
                  <a:pt x="100" y="591"/>
                  <a:pt x="100" y="592"/>
                  <a:pt x="100" y="593"/>
                </a:cubicBezTo>
                <a:cubicBezTo>
                  <a:pt x="100" y="594"/>
                  <a:pt x="101" y="594"/>
                  <a:pt x="100" y="595"/>
                </a:cubicBezTo>
                <a:cubicBezTo>
                  <a:pt x="100" y="596"/>
                  <a:pt x="101" y="595"/>
                  <a:pt x="101" y="596"/>
                </a:cubicBezTo>
                <a:cubicBezTo>
                  <a:pt x="101" y="597"/>
                  <a:pt x="101" y="598"/>
                  <a:pt x="102" y="599"/>
                </a:cubicBezTo>
                <a:cubicBezTo>
                  <a:pt x="102" y="599"/>
                  <a:pt x="102" y="600"/>
                  <a:pt x="102" y="600"/>
                </a:cubicBezTo>
                <a:cubicBezTo>
                  <a:pt x="102" y="601"/>
                  <a:pt x="102" y="601"/>
                  <a:pt x="102" y="601"/>
                </a:cubicBezTo>
                <a:cubicBezTo>
                  <a:pt x="102" y="601"/>
                  <a:pt x="101" y="602"/>
                  <a:pt x="101" y="602"/>
                </a:cubicBezTo>
                <a:cubicBezTo>
                  <a:pt x="100" y="602"/>
                  <a:pt x="101" y="602"/>
                  <a:pt x="101" y="603"/>
                </a:cubicBezTo>
                <a:cubicBezTo>
                  <a:pt x="101" y="603"/>
                  <a:pt x="101" y="604"/>
                  <a:pt x="101" y="604"/>
                </a:cubicBezTo>
                <a:cubicBezTo>
                  <a:pt x="101" y="605"/>
                  <a:pt x="101" y="606"/>
                  <a:pt x="102" y="606"/>
                </a:cubicBezTo>
                <a:cubicBezTo>
                  <a:pt x="102" y="606"/>
                  <a:pt x="102" y="607"/>
                  <a:pt x="102" y="607"/>
                </a:cubicBezTo>
                <a:cubicBezTo>
                  <a:pt x="102" y="608"/>
                  <a:pt x="103" y="608"/>
                  <a:pt x="103" y="609"/>
                </a:cubicBezTo>
                <a:cubicBezTo>
                  <a:pt x="103" y="610"/>
                  <a:pt x="103" y="610"/>
                  <a:pt x="104" y="611"/>
                </a:cubicBezTo>
                <a:cubicBezTo>
                  <a:pt x="102" y="610"/>
                  <a:pt x="102" y="608"/>
                  <a:pt x="101" y="606"/>
                </a:cubicBezTo>
                <a:cubicBezTo>
                  <a:pt x="101" y="606"/>
                  <a:pt x="101" y="605"/>
                  <a:pt x="101" y="605"/>
                </a:cubicBezTo>
                <a:cubicBezTo>
                  <a:pt x="101" y="604"/>
                  <a:pt x="100" y="604"/>
                  <a:pt x="100" y="604"/>
                </a:cubicBezTo>
                <a:cubicBezTo>
                  <a:pt x="100" y="603"/>
                  <a:pt x="100" y="602"/>
                  <a:pt x="100" y="602"/>
                </a:cubicBezTo>
                <a:cubicBezTo>
                  <a:pt x="100" y="602"/>
                  <a:pt x="99" y="602"/>
                  <a:pt x="99" y="602"/>
                </a:cubicBezTo>
                <a:cubicBezTo>
                  <a:pt x="98" y="602"/>
                  <a:pt x="99" y="603"/>
                  <a:pt x="99" y="603"/>
                </a:cubicBezTo>
                <a:cubicBezTo>
                  <a:pt x="99" y="604"/>
                  <a:pt x="99" y="604"/>
                  <a:pt x="100" y="605"/>
                </a:cubicBezTo>
                <a:cubicBezTo>
                  <a:pt x="99" y="606"/>
                  <a:pt x="101" y="609"/>
                  <a:pt x="101" y="610"/>
                </a:cubicBezTo>
                <a:cubicBezTo>
                  <a:pt x="102" y="613"/>
                  <a:pt x="104" y="620"/>
                  <a:pt x="104" y="621"/>
                </a:cubicBezTo>
                <a:cubicBezTo>
                  <a:pt x="105" y="621"/>
                  <a:pt x="105" y="622"/>
                  <a:pt x="105" y="623"/>
                </a:cubicBezTo>
                <a:cubicBezTo>
                  <a:pt x="106" y="623"/>
                  <a:pt x="107" y="621"/>
                  <a:pt x="107" y="623"/>
                </a:cubicBezTo>
                <a:cubicBezTo>
                  <a:pt x="107" y="623"/>
                  <a:pt x="107" y="623"/>
                  <a:pt x="107" y="623"/>
                </a:cubicBezTo>
                <a:cubicBezTo>
                  <a:pt x="107" y="625"/>
                  <a:pt x="106" y="624"/>
                  <a:pt x="106" y="626"/>
                </a:cubicBezTo>
                <a:cubicBezTo>
                  <a:pt x="107" y="627"/>
                  <a:pt x="108" y="627"/>
                  <a:pt x="108" y="629"/>
                </a:cubicBezTo>
                <a:cubicBezTo>
                  <a:pt x="108" y="630"/>
                  <a:pt x="109" y="631"/>
                  <a:pt x="109" y="631"/>
                </a:cubicBezTo>
                <a:cubicBezTo>
                  <a:pt x="109" y="631"/>
                  <a:pt x="109" y="632"/>
                  <a:pt x="109" y="632"/>
                </a:cubicBezTo>
                <a:cubicBezTo>
                  <a:pt x="110" y="633"/>
                  <a:pt x="110" y="634"/>
                  <a:pt x="110" y="634"/>
                </a:cubicBezTo>
                <a:cubicBezTo>
                  <a:pt x="111" y="636"/>
                  <a:pt x="113" y="637"/>
                  <a:pt x="112" y="640"/>
                </a:cubicBezTo>
                <a:cubicBezTo>
                  <a:pt x="114" y="640"/>
                  <a:pt x="114" y="642"/>
                  <a:pt x="114" y="643"/>
                </a:cubicBezTo>
                <a:cubicBezTo>
                  <a:pt x="114" y="643"/>
                  <a:pt x="115" y="643"/>
                  <a:pt x="115" y="644"/>
                </a:cubicBezTo>
                <a:cubicBezTo>
                  <a:pt x="115" y="645"/>
                  <a:pt x="117" y="648"/>
                  <a:pt x="116" y="648"/>
                </a:cubicBezTo>
                <a:cubicBezTo>
                  <a:pt x="117" y="648"/>
                  <a:pt x="118" y="650"/>
                  <a:pt x="118" y="651"/>
                </a:cubicBezTo>
                <a:cubicBezTo>
                  <a:pt x="118" y="652"/>
                  <a:pt x="119" y="652"/>
                  <a:pt x="119" y="653"/>
                </a:cubicBezTo>
                <a:cubicBezTo>
                  <a:pt x="121" y="654"/>
                  <a:pt x="121" y="655"/>
                  <a:pt x="122" y="656"/>
                </a:cubicBezTo>
                <a:cubicBezTo>
                  <a:pt x="122" y="655"/>
                  <a:pt x="122" y="655"/>
                  <a:pt x="122" y="655"/>
                </a:cubicBezTo>
                <a:cubicBezTo>
                  <a:pt x="122" y="655"/>
                  <a:pt x="121" y="655"/>
                  <a:pt x="121" y="655"/>
                </a:cubicBezTo>
                <a:cubicBezTo>
                  <a:pt x="121" y="655"/>
                  <a:pt x="121" y="655"/>
                  <a:pt x="121" y="654"/>
                </a:cubicBezTo>
                <a:cubicBezTo>
                  <a:pt x="121" y="654"/>
                  <a:pt x="121" y="654"/>
                  <a:pt x="121" y="654"/>
                </a:cubicBezTo>
                <a:cubicBezTo>
                  <a:pt x="120" y="653"/>
                  <a:pt x="120" y="652"/>
                  <a:pt x="120" y="652"/>
                </a:cubicBezTo>
                <a:cubicBezTo>
                  <a:pt x="119" y="650"/>
                  <a:pt x="118" y="650"/>
                  <a:pt x="118" y="648"/>
                </a:cubicBezTo>
                <a:cubicBezTo>
                  <a:pt x="120" y="649"/>
                  <a:pt x="121" y="650"/>
                  <a:pt x="121" y="653"/>
                </a:cubicBezTo>
                <a:cubicBezTo>
                  <a:pt x="122" y="654"/>
                  <a:pt x="121" y="654"/>
                  <a:pt x="121" y="654"/>
                </a:cubicBezTo>
                <a:cubicBezTo>
                  <a:pt x="122" y="654"/>
                  <a:pt x="122" y="655"/>
                  <a:pt x="122" y="655"/>
                </a:cubicBezTo>
                <a:cubicBezTo>
                  <a:pt x="122" y="655"/>
                  <a:pt x="123" y="654"/>
                  <a:pt x="123" y="654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5"/>
                  <a:pt x="123" y="655"/>
                  <a:pt x="123" y="655"/>
                </a:cubicBezTo>
                <a:cubicBezTo>
                  <a:pt x="123" y="656"/>
                  <a:pt x="123" y="656"/>
                  <a:pt x="123" y="656"/>
                </a:cubicBezTo>
                <a:cubicBezTo>
                  <a:pt x="123" y="657"/>
                  <a:pt x="124" y="657"/>
                  <a:pt x="124" y="658"/>
                </a:cubicBezTo>
                <a:cubicBezTo>
                  <a:pt x="124" y="658"/>
                  <a:pt x="125" y="659"/>
                  <a:pt x="125" y="660"/>
                </a:cubicBezTo>
                <a:cubicBezTo>
                  <a:pt x="125" y="660"/>
                  <a:pt x="125" y="661"/>
                  <a:pt x="125" y="662"/>
                </a:cubicBezTo>
                <a:cubicBezTo>
                  <a:pt x="125" y="662"/>
                  <a:pt x="126" y="662"/>
                  <a:pt x="126" y="662"/>
                </a:cubicBezTo>
                <a:cubicBezTo>
                  <a:pt x="126" y="663"/>
                  <a:pt x="126" y="663"/>
                  <a:pt x="126" y="663"/>
                </a:cubicBezTo>
                <a:cubicBezTo>
                  <a:pt x="126" y="664"/>
                  <a:pt x="126" y="664"/>
                  <a:pt x="126" y="664"/>
                </a:cubicBezTo>
                <a:cubicBezTo>
                  <a:pt x="126" y="664"/>
                  <a:pt x="126" y="665"/>
                  <a:pt x="126" y="665"/>
                </a:cubicBezTo>
                <a:cubicBezTo>
                  <a:pt x="126" y="665"/>
                  <a:pt x="127" y="665"/>
                  <a:pt x="127" y="665"/>
                </a:cubicBezTo>
                <a:cubicBezTo>
                  <a:pt x="127" y="665"/>
                  <a:pt x="127" y="666"/>
                  <a:pt x="127" y="666"/>
                </a:cubicBezTo>
                <a:cubicBezTo>
                  <a:pt x="127" y="667"/>
                  <a:pt x="128" y="667"/>
                  <a:pt x="127" y="668"/>
                </a:cubicBezTo>
                <a:cubicBezTo>
                  <a:pt x="128" y="669"/>
                  <a:pt x="130" y="671"/>
                  <a:pt x="130" y="672"/>
                </a:cubicBezTo>
                <a:cubicBezTo>
                  <a:pt x="131" y="673"/>
                  <a:pt x="133" y="674"/>
                  <a:pt x="133" y="674"/>
                </a:cubicBezTo>
                <a:cubicBezTo>
                  <a:pt x="134" y="675"/>
                  <a:pt x="133" y="676"/>
                  <a:pt x="134" y="676"/>
                </a:cubicBezTo>
                <a:cubicBezTo>
                  <a:pt x="134" y="676"/>
                  <a:pt x="134" y="677"/>
                  <a:pt x="134" y="677"/>
                </a:cubicBezTo>
                <a:cubicBezTo>
                  <a:pt x="135" y="678"/>
                  <a:pt x="136" y="679"/>
                  <a:pt x="137" y="680"/>
                </a:cubicBezTo>
                <a:cubicBezTo>
                  <a:pt x="137" y="681"/>
                  <a:pt x="138" y="681"/>
                  <a:pt x="138" y="681"/>
                </a:cubicBezTo>
                <a:cubicBezTo>
                  <a:pt x="138" y="682"/>
                  <a:pt x="138" y="682"/>
                  <a:pt x="138" y="682"/>
                </a:cubicBezTo>
                <a:cubicBezTo>
                  <a:pt x="138" y="683"/>
                  <a:pt x="139" y="683"/>
                  <a:pt x="139" y="683"/>
                </a:cubicBezTo>
                <a:cubicBezTo>
                  <a:pt x="140" y="685"/>
                  <a:pt x="140" y="685"/>
                  <a:pt x="141" y="686"/>
                </a:cubicBezTo>
                <a:cubicBezTo>
                  <a:pt x="141" y="687"/>
                  <a:pt x="143" y="687"/>
                  <a:pt x="143" y="687"/>
                </a:cubicBezTo>
                <a:cubicBezTo>
                  <a:pt x="144" y="689"/>
                  <a:pt x="144" y="687"/>
                  <a:pt x="144" y="689"/>
                </a:cubicBezTo>
                <a:cubicBezTo>
                  <a:pt x="146" y="689"/>
                  <a:pt x="146" y="691"/>
                  <a:pt x="147" y="692"/>
                </a:cubicBezTo>
                <a:cubicBezTo>
                  <a:pt x="147" y="692"/>
                  <a:pt x="148" y="692"/>
                  <a:pt x="148" y="693"/>
                </a:cubicBezTo>
                <a:cubicBezTo>
                  <a:pt x="148" y="695"/>
                  <a:pt x="149" y="696"/>
                  <a:pt x="151" y="697"/>
                </a:cubicBezTo>
                <a:cubicBezTo>
                  <a:pt x="151" y="698"/>
                  <a:pt x="152" y="699"/>
                  <a:pt x="152" y="700"/>
                </a:cubicBezTo>
                <a:cubicBezTo>
                  <a:pt x="154" y="701"/>
                  <a:pt x="158" y="704"/>
                  <a:pt x="158" y="706"/>
                </a:cubicBezTo>
                <a:cubicBezTo>
                  <a:pt x="160" y="706"/>
                  <a:pt x="161" y="707"/>
                  <a:pt x="161" y="709"/>
                </a:cubicBezTo>
                <a:cubicBezTo>
                  <a:pt x="163" y="709"/>
                  <a:pt x="162" y="710"/>
                  <a:pt x="164" y="711"/>
                </a:cubicBezTo>
                <a:cubicBezTo>
                  <a:pt x="164" y="712"/>
                  <a:pt x="165" y="712"/>
                  <a:pt x="165" y="713"/>
                </a:cubicBezTo>
                <a:cubicBezTo>
                  <a:pt x="167" y="713"/>
                  <a:pt x="168" y="715"/>
                  <a:pt x="169" y="716"/>
                </a:cubicBezTo>
                <a:cubicBezTo>
                  <a:pt x="169" y="716"/>
                  <a:pt x="169" y="715"/>
                  <a:pt x="169" y="716"/>
                </a:cubicBezTo>
                <a:cubicBezTo>
                  <a:pt x="170" y="716"/>
                  <a:pt x="170" y="717"/>
                  <a:pt x="170" y="717"/>
                </a:cubicBezTo>
                <a:cubicBezTo>
                  <a:pt x="171" y="717"/>
                  <a:pt x="171" y="718"/>
                  <a:pt x="172" y="718"/>
                </a:cubicBezTo>
                <a:cubicBezTo>
                  <a:pt x="173" y="720"/>
                  <a:pt x="174" y="720"/>
                  <a:pt x="174" y="721"/>
                </a:cubicBezTo>
                <a:cubicBezTo>
                  <a:pt x="176" y="721"/>
                  <a:pt x="176" y="723"/>
                  <a:pt x="177" y="723"/>
                </a:cubicBezTo>
                <a:cubicBezTo>
                  <a:pt x="178" y="723"/>
                  <a:pt x="178" y="724"/>
                  <a:pt x="178" y="724"/>
                </a:cubicBezTo>
                <a:cubicBezTo>
                  <a:pt x="179" y="724"/>
                  <a:pt x="179" y="724"/>
                  <a:pt x="179" y="725"/>
                </a:cubicBezTo>
                <a:cubicBezTo>
                  <a:pt x="180" y="726"/>
                  <a:pt x="180" y="726"/>
                  <a:pt x="182" y="726"/>
                </a:cubicBezTo>
                <a:cubicBezTo>
                  <a:pt x="182" y="727"/>
                  <a:pt x="183" y="727"/>
                  <a:pt x="184" y="728"/>
                </a:cubicBezTo>
                <a:cubicBezTo>
                  <a:pt x="184" y="728"/>
                  <a:pt x="184" y="728"/>
                  <a:pt x="184" y="728"/>
                </a:cubicBezTo>
                <a:cubicBezTo>
                  <a:pt x="184" y="729"/>
                  <a:pt x="185" y="728"/>
                  <a:pt x="185" y="728"/>
                </a:cubicBezTo>
                <a:cubicBezTo>
                  <a:pt x="185" y="729"/>
                  <a:pt x="185" y="729"/>
                  <a:pt x="185" y="729"/>
                </a:cubicBezTo>
                <a:cubicBezTo>
                  <a:pt x="185" y="730"/>
                  <a:pt x="186" y="729"/>
                  <a:pt x="186" y="729"/>
                </a:cubicBezTo>
                <a:cubicBezTo>
                  <a:pt x="186" y="729"/>
                  <a:pt x="186" y="730"/>
                  <a:pt x="186" y="730"/>
                </a:cubicBezTo>
                <a:cubicBezTo>
                  <a:pt x="186" y="730"/>
                  <a:pt x="187" y="730"/>
                  <a:pt x="187" y="730"/>
                </a:cubicBezTo>
                <a:cubicBezTo>
                  <a:pt x="187" y="730"/>
                  <a:pt x="187" y="731"/>
                  <a:pt x="188" y="731"/>
                </a:cubicBezTo>
                <a:cubicBezTo>
                  <a:pt x="189" y="732"/>
                  <a:pt x="190" y="732"/>
                  <a:pt x="191" y="733"/>
                </a:cubicBezTo>
                <a:cubicBezTo>
                  <a:pt x="191" y="733"/>
                  <a:pt x="192" y="733"/>
                  <a:pt x="192" y="734"/>
                </a:cubicBezTo>
                <a:cubicBezTo>
                  <a:pt x="193" y="734"/>
                  <a:pt x="193" y="734"/>
                  <a:pt x="194" y="735"/>
                </a:cubicBezTo>
                <a:cubicBezTo>
                  <a:pt x="196" y="736"/>
                  <a:pt x="198" y="737"/>
                  <a:pt x="201" y="738"/>
                </a:cubicBezTo>
                <a:cubicBezTo>
                  <a:pt x="204" y="740"/>
                  <a:pt x="207" y="741"/>
                  <a:pt x="210" y="743"/>
                </a:cubicBezTo>
                <a:cubicBezTo>
                  <a:pt x="211" y="744"/>
                  <a:pt x="213" y="744"/>
                  <a:pt x="214" y="745"/>
                </a:cubicBezTo>
                <a:cubicBezTo>
                  <a:pt x="214" y="745"/>
                  <a:pt x="215" y="745"/>
                  <a:pt x="215" y="745"/>
                </a:cubicBezTo>
                <a:cubicBezTo>
                  <a:pt x="214" y="744"/>
                  <a:pt x="213" y="743"/>
                  <a:pt x="212" y="743"/>
                </a:cubicBezTo>
                <a:cubicBezTo>
                  <a:pt x="212" y="743"/>
                  <a:pt x="212" y="742"/>
                  <a:pt x="211" y="742"/>
                </a:cubicBezTo>
                <a:cubicBezTo>
                  <a:pt x="211" y="741"/>
                  <a:pt x="211" y="741"/>
                  <a:pt x="210" y="741"/>
                </a:cubicBezTo>
                <a:cubicBezTo>
                  <a:pt x="208" y="740"/>
                  <a:pt x="206" y="738"/>
                  <a:pt x="205" y="737"/>
                </a:cubicBezTo>
                <a:cubicBezTo>
                  <a:pt x="203" y="736"/>
                  <a:pt x="201" y="736"/>
                  <a:pt x="200" y="734"/>
                </a:cubicBezTo>
                <a:cubicBezTo>
                  <a:pt x="200" y="734"/>
                  <a:pt x="200" y="733"/>
                  <a:pt x="200" y="733"/>
                </a:cubicBezTo>
                <a:cubicBezTo>
                  <a:pt x="199" y="733"/>
                  <a:pt x="198" y="733"/>
                  <a:pt x="197" y="733"/>
                </a:cubicBezTo>
                <a:cubicBezTo>
                  <a:pt x="197" y="731"/>
                  <a:pt x="197" y="731"/>
                  <a:pt x="196" y="730"/>
                </a:cubicBezTo>
                <a:cubicBezTo>
                  <a:pt x="196" y="730"/>
                  <a:pt x="196" y="730"/>
                  <a:pt x="196" y="730"/>
                </a:cubicBezTo>
                <a:cubicBezTo>
                  <a:pt x="196" y="730"/>
                  <a:pt x="192" y="726"/>
                  <a:pt x="192" y="726"/>
                </a:cubicBezTo>
                <a:cubicBezTo>
                  <a:pt x="191" y="726"/>
                  <a:pt x="191" y="726"/>
                  <a:pt x="191" y="726"/>
                </a:cubicBezTo>
                <a:cubicBezTo>
                  <a:pt x="190" y="725"/>
                  <a:pt x="190" y="724"/>
                  <a:pt x="189" y="724"/>
                </a:cubicBezTo>
                <a:cubicBezTo>
                  <a:pt x="189" y="724"/>
                  <a:pt x="189" y="723"/>
                  <a:pt x="189" y="723"/>
                </a:cubicBezTo>
                <a:cubicBezTo>
                  <a:pt x="189" y="723"/>
                  <a:pt x="189" y="723"/>
                  <a:pt x="190" y="724"/>
                </a:cubicBezTo>
                <a:cubicBezTo>
                  <a:pt x="190" y="724"/>
                  <a:pt x="190" y="724"/>
                  <a:pt x="190" y="725"/>
                </a:cubicBezTo>
                <a:cubicBezTo>
                  <a:pt x="191" y="725"/>
                  <a:pt x="191" y="725"/>
                  <a:pt x="191" y="726"/>
                </a:cubicBezTo>
                <a:cubicBezTo>
                  <a:pt x="191" y="726"/>
                  <a:pt x="191" y="726"/>
                  <a:pt x="192" y="726"/>
                </a:cubicBezTo>
                <a:cubicBezTo>
                  <a:pt x="192" y="726"/>
                  <a:pt x="192" y="726"/>
                  <a:pt x="193" y="726"/>
                </a:cubicBezTo>
                <a:cubicBezTo>
                  <a:pt x="193" y="726"/>
                  <a:pt x="193" y="726"/>
                  <a:pt x="193" y="726"/>
                </a:cubicBezTo>
                <a:cubicBezTo>
                  <a:pt x="194" y="727"/>
                  <a:pt x="195" y="728"/>
                  <a:pt x="196" y="729"/>
                </a:cubicBezTo>
                <a:cubicBezTo>
                  <a:pt x="196" y="730"/>
                  <a:pt x="197" y="730"/>
                  <a:pt x="197" y="731"/>
                </a:cubicBezTo>
                <a:cubicBezTo>
                  <a:pt x="198" y="731"/>
                  <a:pt x="198" y="731"/>
                  <a:pt x="198" y="732"/>
                </a:cubicBezTo>
                <a:cubicBezTo>
                  <a:pt x="198" y="732"/>
                  <a:pt x="198" y="732"/>
                  <a:pt x="198" y="732"/>
                </a:cubicBezTo>
                <a:cubicBezTo>
                  <a:pt x="199" y="732"/>
                  <a:pt x="199" y="732"/>
                  <a:pt x="199" y="732"/>
                </a:cubicBezTo>
                <a:cubicBezTo>
                  <a:pt x="199" y="732"/>
                  <a:pt x="200" y="731"/>
                  <a:pt x="200" y="731"/>
                </a:cubicBezTo>
                <a:cubicBezTo>
                  <a:pt x="200" y="731"/>
                  <a:pt x="201" y="732"/>
                  <a:pt x="201" y="732"/>
                </a:cubicBezTo>
                <a:cubicBezTo>
                  <a:pt x="201" y="733"/>
                  <a:pt x="201" y="734"/>
                  <a:pt x="201" y="734"/>
                </a:cubicBezTo>
                <a:cubicBezTo>
                  <a:pt x="201" y="734"/>
                  <a:pt x="202" y="734"/>
                  <a:pt x="202" y="734"/>
                </a:cubicBezTo>
                <a:cubicBezTo>
                  <a:pt x="202" y="734"/>
                  <a:pt x="203" y="734"/>
                  <a:pt x="203" y="734"/>
                </a:cubicBezTo>
                <a:cubicBezTo>
                  <a:pt x="204" y="735"/>
                  <a:pt x="205" y="735"/>
                  <a:pt x="206" y="736"/>
                </a:cubicBezTo>
                <a:cubicBezTo>
                  <a:pt x="206" y="737"/>
                  <a:pt x="207" y="737"/>
                  <a:pt x="207" y="737"/>
                </a:cubicBezTo>
                <a:cubicBezTo>
                  <a:pt x="207" y="737"/>
                  <a:pt x="207" y="737"/>
                  <a:pt x="207" y="737"/>
                </a:cubicBezTo>
                <a:cubicBezTo>
                  <a:pt x="208" y="737"/>
                  <a:pt x="208" y="737"/>
                  <a:pt x="208" y="737"/>
                </a:cubicBezTo>
                <a:cubicBezTo>
                  <a:pt x="209" y="738"/>
                  <a:pt x="209" y="738"/>
                  <a:pt x="209" y="739"/>
                </a:cubicBezTo>
                <a:cubicBezTo>
                  <a:pt x="209" y="739"/>
                  <a:pt x="209" y="740"/>
                  <a:pt x="209" y="740"/>
                </a:cubicBezTo>
                <a:cubicBezTo>
                  <a:pt x="210" y="740"/>
                  <a:pt x="211" y="740"/>
                  <a:pt x="211" y="740"/>
                </a:cubicBezTo>
                <a:cubicBezTo>
                  <a:pt x="211" y="740"/>
                  <a:pt x="211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2" y="740"/>
                  <a:pt x="212" y="740"/>
                </a:cubicBezTo>
                <a:cubicBezTo>
                  <a:pt x="212" y="740"/>
                  <a:pt x="213" y="740"/>
                  <a:pt x="213" y="741"/>
                </a:cubicBezTo>
                <a:cubicBezTo>
                  <a:pt x="213" y="741"/>
                  <a:pt x="213" y="741"/>
                  <a:pt x="213" y="741"/>
                </a:cubicBezTo>
                <a:cubicBezTo>
                  <a:pt x="213" y="742"/>
                  <a:pt x="213" y="742"/>
                  <a:pt x="214" y="743"/>
                </a:cubicBezTo>
                <a:cubicBezTo>
                  <a:pt x="214" y="743"/>
                  <a:pt x="214" y="743"/>
                  <a:pt x="214" y="743"/>
                </a:cubicBezTo>
                <a:cubicBezTo>
                  <a:pt x="214" y="744"/>
                  <a:pt x="215" y="745"/>
                  <a:pt x="215" y="745"/>
                </a:cubicBezTo>
                <a:cubicBezTo>
                  <a:pt x="215" y="745"/>
                  <a:pt x="215" y="746"/>
                  <a:pt x="216" y="746"/>
                </a:cubicBezTo>
                <a:cubicBezTo>
                  <a:pt x="216" y="746"/>
                  <a:pt x="216" y="746"/>
                  <a:pt x="216" y="746"/>
                </a:cubicBezTo>
                <a:cubicBezTo>
                  <a:pt x="217" y="746"/>
                  <a:pt x="217" y="746"/>
                  <a:pt x="217" y="746"/>
                </a:cubicBezTo>
                <a:cubicBezTo>
                  <a:pt x="217" y="747"/>
                  <a:pt x="217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8" y="747"/>
                  <a:pt x="218" y="747"/>
                  <a:pt x="218" y="747"/>
                </a:cubicBezTo>
                <a:cubicBezTo>
                  <a:pt x="219" y="748"/>
                  <a:pt x="220" y="748"/>
                  <a:pt x="220" y="748"/>
                </a:cubicBezTo>
                <a:cubicBezTo>
                  <a:pt x="220" y="748"/>
                  <a:pt x="220" y="749"/>
                  <a:pt x="221" y="749"/>
                </a:cubicBezTo>
                <a:cubicBezTo>
                  <a:pt x="221" y="749"/>
                  <a:pt x="221" y="749"/>
                  <a:pt x="221" y="748"/>
                </a:cubicBezTo>
                <a:cubicBezTo>
                  <a:pt x="222" y="748"/>
                  <a:pt x="222" y="748"/>
                  <a:pt x="222" y="749"/>
                </a:cubicBezTo>
                <a:cubicBezTo>
                  <a:pt x="222" y="749"/>
                  <a:pt x="221" y="750"/>
                  <a:pt x="221" y="750"/>
                </a:cubicBezTo>
                <a:cubicBezTo>
                  <a:pt x="222" y="751"/>
                  <a:pt x="222" y="750"/>
                  <a:pt x="223" y="751"/>
                </a:cubicBezTo>
                <a:cubicBezTo>
                  <a:pt x="223" y="751"/>
                  <a:pt x="223" y="751"/>
                  <a:pt x="223" y="751"/>
                </a:cubicBezTo>
                <a:cubicBezTo>
                  <a:pt x="223" y="751"/>
                  <a:pt x="224" y="752"/>
                  <a:pt x="224" y="752"/>
                </a:cubicBezTo>
                <a:cubicBezTo>
                  <a:pt x="224" y="752"/>
                  <a:pt x="224" y="753"/>
                  <a:pt x="224" y="753"/>
                </a:cubicBezTo>
                <a:cubicBezTo>
                  <a:pt x="225" y="753"/>
                  <a:pt x="225" y="754"/>
                  <a:pt x="225" y="754"/>
                </a:cubicBezTo>
                <a:cubicBezTo>
                  <a:pt x="225" y="754"/>
                  <a:pt x="226" y="754"/>
                  <a:pt x="226" y="754"/>
                </a:cubicBezTo>
                <a:cubicBezTo>
                  <a:pt x="226" y="754"/>
                  <a:pt x="226" y="755"/>
                  <a:pt x="227" y="755"/>
                </a:cubicBezTo>
                <a:cubicBezTo>
                  <a:pt x="227" y="756"/>
                  <a:pt x="228" y="755"/>
                  <a:pt x="228" y="756"/>
                </a:cubicBezTo>
                <a:cubicBezTo>
                  <a:pt x="228" y="756"/>
                  <a:pt x="228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29" y="756"/>
                  <a:pt x="229" y="756"/>
                  <a:pt x="229" y="756"/>
                </a:cubicBezTo>
                <a:cubicBezTo>
                  <a:pt x="230" y="757"/>
                  <a:pt x="230" y="757"/>
                  <a:pt x="230" y="757"/>
                </a:cubicBezTo>
                <a:cubicBezTo>
                  <a:pt x="230" y="757"/>
                  <a:pt x="231" y="757"/>
                  <a:pt x="231" y="758"/>
                </a:cubicBezTo>
                <a:cubicBezTo>
                  <a:pt x="231" y="758"/>
                  <a:pt x="232" y="758"/>
                  <a:pt x="232" y="758"/>
                </a:cubicBezTo>
                <a:cubicBezTo>
                  <a:pt x="232" y="759"/>
                  <a:pt x="233" y="759"/>
                  <a:pt x="233" y="759"/>
                </a:cubicBezTo>
                <a:cubicBezTo>
                  <a:pt x="233" y="760"/>
                  <a:pt x="233" y="760"/>
                  <a:pt x="234" y="760"/>
                </a:cubicBezTo>
                <a:cubicBezTo>
                  <a:pt x="234" y="760"/>
                  <a:pt x="234" y="760"/>
                  <a:pt x="234" y="760"/>
                </a:cubicBezTo>
                <a:cubicBezTo>
                  <a:pt x="234" y="760"/>
                  <a:pt x="234" y="760"/>
                  <a:pt x="235" y="760"/>
                </a:cubicBezTo>
                <a:cubicBezTo>
                  <a:pt x="235" y="761"/>
                  <a:pt x="236" y="761"/>
                  <a:pt x="236" y="761"/>
                </a:cubicBezTo>
                <a:cubicBezTo>
                  <a:pt x="236" y="761"/>
                  <a:pt x="236" y="761"/>
                  <a:pt x="237" y="761"/>
                </a:cubicBezTo>
                <a:cubicBezTo>
                  <a:pt x="237" y="761"/>
                  <a:pt x="237" y="761"/>
                  <a:pt x="237" y="761"/>
                </a:cubicBezTo>
                <a:cubicBezTo>
                  <a:pt x="237" y="762"/>
                  <a:pt x="238" y="762"/>
                  <a:pt x="239" y="763"/>
                </a:cubicBezTo>
                <a:cubicBezTo>
                  <a:pt x="240" y="763"/>
                  <a:pt x="240" y="763"/>
                  <a:pt x="241" y="764"/>
                </a:cubicBezTo>
                <a:cubicBezTo>
                  <a:pt x="241" y="764"/>
                  <a:pt x="241" y="764"/>
                  <a:pt x="241" y="764"/>
                </a:cubicBezTo>
                <a:cubicBezTo>
                  <a:pt x="241" y="764"/>
                  <a:pt x="241" y="764"/>
                  <a:pt x="242" y="764"/>
                </a:cubicBezTo>
                <a:cubicBezTo>
                  <a:pt x="242" y="764"/>
                  <a:pt x="242" y="764"/>
                  <a:pt x="242" y="764"/>
                </a:cubicBezTo>
                <a:cubicBezTo>
                  <a:pt x="242" y="764"/>
                  <a:pt x="243" y="764"/>
                  <a:pt x="243" y="764"/>
                </a:cubicBezTo>
                <a:cubicBezTo>
                  <a:pt x="243" y="764"/>
                  <a:pt x="243" y="765"/>
                  <a:pt x="243" y="765"/>
                </a:cubicBezTo>
                <a:cubicBezTo>
                  <a:pt x="244" y="765"/>
                  <a:pt x="244" y="766"/>
                  <a:pt x="244" y="766"/>
                </a:cubicBezTo>
                <a:cubicBezTo>
                  <a:pt x="244" y="766"/>
                  <a:pt x="245" y="766"/>
                  <a:pt x="246" y="766"/>
                </a:cubicBezTo>
                <a:cubicBezTo>
                  <a:pt x="247" y="767"/>
                  <a:pt x="248" y="767"/>
                  <a:pt x="248" y="767"/>
                </a:cubicBezTo>
                <a:cubicBezTo>
                  <a:pt x="249" y="767"/>
                  <a:pt x="249" y="768"/>
                  <a:pt x="249" y="768"/>
                </a:cubicBezTo>
                <a:cubicBezTo>
                  <a:pt x="248" y="768"/>
                  <a:pt x="250" y="769"/>
                  <a:pt x="250" y="769"/>
                </a:cubicBezTo>
                <a:cubicBezTo>
                  <a:pt x="251" y="769"/>
                  <a:pt x="251" y="770"/>
                  <a:pt x="252" y="770"/>
                </a:cubicBezTo>
                <a:cubicBezTo>
                  <a:pt x="253" y="770"/>
                  <a:pt x="252" y="770"/>
                  <a:pt x="253" y="770"/>
                </a:cubicBezTo>
                <a:cubicBezTo>
                  <a:pt x="253" y="770"/>
                  <a:pt x="254" y="770"/>
                  <a:pt x="254" y="770"/>
                </a:cubicBezTo>
                <a:cubicBezTo>
                  <a:pt x="254" y="770"/>
                  <a:pt x="255" y="771"/>
                  <a:pt x="255" y="771"/>
                </a:cubicBezTo>
                <a:cubicBezTo>
                  <a:pt x="255" y="772"/>
                  <a:pt x="255" y="772"/>
                  <a:pt x="256" y="772"/>
                </a:cubicBezTo>
                <a:cubicBezTo>
                  <a:pt x="257" y="773"/>
                  <a:pt x="258" y="772"/>
                  <a:pt x="259" y="774"/>
                </a:cubicBezTo>
                <a:cubicBezTo>
                  <a:pt x="259" y="774"/>
                  <a:pt x="259" y="775"/>
                  <a:pt x="259" y="775"/>
                </a:cubicBezTo>
                <a:cubicBezTo>
                  <a:pt x="260" y="775"/>
                  <a:pt x="260" y="774"/>
                  <a:pt x="261" y="774"/>
                </a:cubicBezTo>
                <a:cubicBezTo>
                  <a:pt x="261" y="774"/>
                  <a:pt x="261" y="774"/>
                  <a:pt x="262" y="775"/>
                </a:cubicBezTo>
                <a:cubicBezTo>
                  <a:pt x="262" y="775"/>
                  <a:pt x="263" y="775"/>
                  <a:pt x="263" y="775"/>
                </a:cubicBezTo>
                <a:cubicBezTo>
                  <a:pt x="265" y="775"/>
                  <a:pt x="265" y="776"/>
                  <a:pt x="267" y="777"/>
                </a:cubicBezTo>
                <a:cubicBezTo>
                  <a:pt x="267" y="777"/>
                  <a:pt x="267" y="776"/>
                  <a:pt x="268" y="776"/>
                </a:cubicBezTo>
                <a:cubicBezTo>
                  <a:pt x="269" y="777"/>
                  <a:pt x="271" y="778"/>
                  <a:pt x="271" y="778"/>
                </a:cubicBezTo>
                <a:cubicBezTo>
                  <a:pt x="271" y="778"/>
                  <a:pt x="272" y="779"/>
                  <a:pt x="272" y="779"/>
                </a:cubicBezTo>
                <a:cubicBezTo>
                  <a:pt x="272" y="779"/>
                  <a:pt x="273" y="779"/>
                  <a:pt x="273" y="779"/>
                </a:cubicBezTo>
                <a:cubicBezTo>
                  <a:pt x="273" y="779"/>
                  <a:pt x="273" y="779"/>
                  <a:pt x="273" y="779"/>
                </a:cubicBezTo>
                <a:cubicBezTo>
                  <a:pt x="274" y="779"/>
                  <a:pt x="274" y="779"/>
                  <a:pt x="274" y="779"/>
                </a:cubicBezTo>
                <a:cubicBezTo>
                  <a:pt x="275" y="779"/>
                  <a:pt x="275" y="779"/>
                  <a:pt x="275" y="779"/>
                </a:cubicBezTo>
                <a:cubicBezTo>
                  <a:pt x="275" y="780"/>
                  <a:pt x="276" y="780"/>
                  <a:pt x="276" y="780"/>
                </a:cubicBezTo>
                <a:cubicBezTo>
                  <a:pt x="276" y="780"/>
                  <a:pt x="277" y="780"/>
                  <a:pt x="278" y="780"/>
                </a:cubicBezTo>
                <a:cubicBezTo>
                  <a:pt x="278" y="780"/>
                  <a:pt x="278" y="780"/>
                  <a:pt x="279" y="781"/>
                </a:cubicBezTo>
                <a:cubicBezTo>
                  <a:pt x="279" y="781"/>
                  <a:pt x="279" y="781"/>
                  <a:pt x="279" y="781"/>
                </a:cubicBezTo>
                <a:cubicBezTo>
                  <a:pt x="279" y="781"/>
                  <a:pt x="279" y="781"/>
                  <a:pt x="280" y="781"/>
                </a:cubicBezTo>
                <a:cubicBezTo>
                  <a:pt x="280" y="781"/>
                  <a:pt x="281" y="781"/>
                  <a:pt x="281" y="782"/>
                </a:cubicBezTo>
                <a:cubicBezTo>
                  <a:pt x="281" y="782"/>
                  <a:pt x="282" y="782"/>
                  <a:pt x="282" y="782"/>
                </a:cubicBezTo>
                <a:cubicBezTo>
                  <a:pt x="282" y="782"/>
                  <a:pt x="282" y="782"/>
                  <a:pt x="282" y="782"/>
                </a:cubicBezTo>
                <a:cubicBezTo>
                  <a:pt x="282" y="782"/>
                  <a:pt x="283" y="782"/>
                  <a:pt x="283" y="782"/>
                </a:cubicBezTo>
                <a:cubicBezTo>
                  <a:pt x="284" y="782"/>
                  <a:pt x="285" y="782"/>
                  <a:pt x="285" y="783"/>
                </a:cubicBezTo>
                <a:cubicBezTo>
                  <a:pt x="285" y="783"/>
                  <a:pt x="286" y="783"/>
                  <a:pt x="286" y="783"/>
                </a:cubicBezTo>
                <a:cubicBezTo>
                  <a:pt x="286" y="783"/>
                  <a:pt x="287" y="783"/>
                  <a:pt x="287" y="784"/>
                </a:cubicBezTo>
                <a:cubicBezTo>
                  <a:pt x="288" y="784"/>
                  <a:pt x="288" y="784"/>
                  <a:pt x="289" y="784"/>
                </a:cubicBezTo>
                <a:cubicBezTo>
                  <a:pt x="290" y="784"/>
                  <a:pt x="290" y="783"/>
                  <a:pt x="290" y="783"/>
                </a:cubicBezTo>
                <a:cubicBezTo>
                  <a:pt x="290" y="783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1" y="784"/>
                  <a:pt x="291" y="784"/>
                </a:cubicBezTo>
                <a:cubicBezTo>
                  <a:pt x="291" y="784"/>
                  <a:pt x="292" y="784"/>
                  <a:pt x="292" y="785"/>
                </a:cubicBezTo>
                <a:cubicBezTo>
                  <a:pt x="292" y="785"/>
                  <a:pt x="293" y="785"/>
                  <a:pt x="293" y="785"/>
                </a:cubicBezTo>
                <a:cubicBezTo>
                  <a:pt x="293" y="785"/>
                  <a:pt x="293" y="785"/>
                  <a:pt x="293" y="785"/>
                </a:cubicBezTo>
                <a:cubicBezTo>
                  <a:pt x="293" y="785"/>
                  <a:pt x="294" y="785"/>
                  <a:pt x="294" y="785"/>
                </a:cubicBezTo>
                <a:cubicBezTo>
                  <a:pt x="294" y="785"/>
                  <a:pt x="294" y="785"/>
                  <a:pt x="294" y="785"/>
                </a:cubicBezTo>
                <a:cubicBezTo>
                  <a:pt x="294" y="785"/>
                  <a:pt x="295" y="785"/>
                  <a:pt x="295" y="785"/>
                </a:cubicBezTo>
                <a:cubicBezTo>
                  <a:pt x="295" y="785"/>
                  <a:pt x="295" y="785"/>
                  <a:pt x="295" y="785"/>
                </a:cubicBezTo>
                <a:cubicBezTo>
                  <a:pt x="295" y="786"/>
                  <a:pt x="295" y="786"/>
                  <a:pt x="296" y="786"/>
                </a:cubicBezTo>
                <a:cubicBezTo>
                  <a:pt x="296" y="786"/>
                  <a:pt x="296" y="786"/>
                  <a:pt x="296" y="786"/>
                </a:cubicBezTo>
                <a:cubicBezTo>
                  <a:pt x="297" y="787"/>
                  <a:pt x="299" y="787"/>
                  <a:pt x="300" y="788"/>
                </a:cubicBezTo>
                <a:cubicBezTo>
                  <a:pt x="300" y="788"/>
                  <a:pt x="300" y="788"/>
                  <a:pt x="300" y="788"/>
                </a:cubicBezTo>
                <a:cubicBezTo>
                  <a:pt x="300" y="788"/>
                  <a:pt x="301" y="788"/>
                  <a:pt x="301" y="788"/>
                </a:cubicBezTo>
                <a:cubicBezTo>
                  <a:pt x="302" y="788"/>
                  <a:pt x="303" y="789"/>
                  <a:pt x="303" y="789"/>
                </a:cubicBezTo>
                <a:cubicBezTo>
                  <a:pt x="303" y="790"/>
                  <a:pt x="304" y="789"/>
                  <a:pt x="304" y="789"/>
                </a:cubicBezTo>
                <a:cubicBezTo>
                  <a:pt x="304" y="789"/>
                  <a:pt x="304" y="790"/>
                  <a:pt x="304" y="790"/>
                </a:cubicBezTo>
                <a:cubicBezTo>
                  <a:pt x="304" y="790"/>
                  <a:pt x="305" y="790"/>
                  <a:pt x="305" y="790"/>
                </a:cubicBezTo>
                <a:cubicBezTo>
                  <a:pt x="305" y="790"/>
                  <a:pt x="305" y="790"/>
                  <a:pt x="305" y="790"/>
                </a:cubicBezTo>
                <a:cubicBezTo>
                  <a:pt x="305" y="790"/>
                  <a:pt x="306" y="790"/>
                  <a:pt x="306" y="790"/>
                </a:cubicBezTo>
                <a:cubicBezTo>
                  <a:pt x="307" y="790"/>
                  <a:pt x="307" y="791"/>
                  <a:pt x="308" y="791"/>
                </a:cubicBezTo>
                <a:cubicBezTo>
                  <a:pt x="309" y="792"/>
                  <a:pt x="309" y="792"/>
                  <a:pt x="310" y="793"/>
                </a:cubicBezTo>
                <a:cubicBezTo>
                  <a:pt x="311" y="792"/>
                  <a:pt x="312" y="793"/>
                  <a:pt x="313" y="793"/>
                </a:cubicBezTo>
                <a:cubicBezTo>
                  <a:pt x="313" y="793"/>
                  <a:pt x="313" y="794"/>
                  <a:pt x="314" y="794"/>
                </a:cubicBezTo>
                <a:cubicBezTo>
                  <a:pt x="315" y="794"/>
                  <a:pt x="315" y="794"/>
                  <a:pt x="316" y="794"/>
                </a:cubicBezTo>
                <a:cubicBezTo>
                  <a:pt x="316" y="794"/>
                  <a:pt x="317" y="795"/>
                  <a:pt x="317" y="795"/>
                </a:cubicBezTo>
                <a:cubicBezTo>
                  <a:pt x="319" y="796"/>
                  <a:pt x="320" y="797"/>
                  <a:pt x="322" y="797"/>
                </a:cubicBezTo>
                <a:cubicBezTo>
                  <a:pt x="322" y="798"/>
                  <a:pt x="324" y="797"/>
                  <a:pt x="323" y="796"/>
                </a:cubicBezTo>
                <a:cubicBezTo>
                  <a:pt x="323" y="796"/>
                  <a:pt x="323" y="797"/>
                  <a:pt x="322" y="797"/>
                </a:cubicBezTo>
                <a:cubicBezTo>
                  <a:pt x="323" y="795"/>
                  <a:pt x="321" y="796"/>
                  <a:pt x="321" y="795"/>
                </a:cubicBezTo>
                <a:close/>
                <a:moveTo>
                  <a:pt x="250" y="413"/>
                </a:moveTo>
                <a:cubicBezTo>
                  <a:pt x="250" y="414"/>
                  <a:pt x="248" y="414"/>
                  <a:pt x="248" y="415"/>
                </a:cubicBezTo>
                <a:cubicBezTo>
                  <a:pt x="247" y="415"/>
                  <a:pt x="247" y="415"/>
                  <a:pt x="246" y="415"/>
                </a:cubicBezTo>
                <a:cubicBezTo>
                  <a:pt x="245" y="415"/>
                  <a:pt x="245" y="415"/>
                  <a:pt x="244" y="416"/>
                </a:cubicBezTo>
                <a:cubicBezTo>
                  <a:pt x="244" y="416"/>
                  <a:pt x="243" y="416"/>
                  <a:pt x="243" y="416"/>
                </a:cubicBezTo>
                <a:cubicBezTo>
                  <a:pt x="242" y="416"/>
                  <a:pt x="242" y="416"/>
                  <a:pt x="241" y="416"/>
                </a:cubicBezTo>
                <a:cubicBezTo>
                  <a:pt x="240" y="416"/>
                  <a:pt x="240" y="418"/>
                  <a:pt x="240" y="418"/>
                </a:cubicBezTo>
                <a:cubicBezTo>
                  <a:pt x="238" y="418"/>
                  <a:pt x="238" y="419"/>
                  <a:pt x="237" y="418"/>
                </a:cubicBezTo>
                <a:cubicBezTo>
                  <a:pt x="237" y="419"/>
                  <a:pt x="236" y="419"/>
                  <a:pt x="236" y="420"/>
                </a:cubicBezTo>
                <a:cubicBezTo>
                  <a:pt x="235" y="419"/>
                  <a:pt x="235" y="420"/>
                  <a:pt x="234" y="420"/>
                </a:cubicBezTo>
                <a:cubicBezTo>
                  <a:pt x="234" y="419"/>
                  <a:pt x="236" y="419"/>
                  <a:pt x="236" y="418"/>
                </a:cubicBezTo>
                <a:cubicBezTo>
                  <a:pt x="236" y="418"/>
                  <a:pt x="235" y="418"/>
                  <a:pt x="235" y="417"/>
                </a:cubicBezTo>
                <a:cubicBezTo>
                  <a:pt x="236" y="415"/>
                  <a:pt x="236" y="414"/>
                  <a:pt x="238" y="413"/>
                </a:cubicBezTo>
                <a:cubicBezTo>
                  <a:pt x="239" y="412"/>
                  <a:pt x="239" y="413"/>
                  <a:pt x="239" y="413"/>
                </a:cubicBezTo>
                <a:cubicBezTo>
                  <a:pt x="240" y="412"/>
                  <a:pt x="241" y="412"/>
                  <a:pt x="242" y="411"/>
                </a:cubicBezTo>
                <a:cubicBezTo>
                  <a:pt x="242" y="410"/>
                  <a:pt x="243" y="411"/>
                  <a:pt x="244" y="410"/>
                </a:cubicBezTo>
                <a:cubicBezTo>
                  <a:pt x="245" y="410"/>
                  <a:pt x="244" y="411"/>
                  <a:pt x="243" y="412"/>
                </a:cubicBezTo>
                <a:cubicBezTo>
                  <a:pt x="243" y="412"/>
                  <a:pt x="242" y="413"/>
                  <a:pt x="242" y="413"/>
                </a:cubicBezTo>
                <a:cubicBezTo>
                  <a:pt x="241" y="414"/>
                  <a:pt x="241" y="413"/>
                  <a:pt x="241" y="413"/>
                </a:cubicBezTo>
                <a:cubicBezTo>
                  <a:pt x="241" y="413"/>
                  <a:pt x="240" y="413"/>
                  <a:pt x="240" y="413"/>
                </a:cubicBezTo>
                <a:cubicBezTo>
                  <a:pt x="240" y="414"/>
                  <a:pt x="239" y="414"/>
                  <a:pt x="239" y="415"/>
                </a:cubicBezTo>
                <a:cubicBezTo>
                  <a:pt x="238" y="414"/>
                  <a:pt x="238" y="415"/>
                  <a:pt x="237" y="415"/>
                </a:cubicBezTo>
                <a:cubicBezTo>
                  <a:pt x="237" y="416"/>
                  <a:pt x="237" y="416"/>
                  <a:pt x="237" y="417"/>
                </a:cubicBezTo>
                <a:cubicBezTo>
                  <a:pt x="238" y="417"/>
                  <a:pt x="239" y="416"/>
                  <a:pt x="240" y="415"/>
                </a:cubicBezTo>
                <a:cubicBezTo>
                  <a:pt x="241" y="415"/>
                  <a:pt x="242" y="415"/>
                  <a:pt x="243" y="415"/>
                </a:cubicBezTo>
                <a:cubicBezTo>
                  <a:pt x="244" y="414"/>
                  <a:pt x="244" y="414"/>
                  <a:pt x="245" y="414"/>
                </a:cubicBezTo>
                <a:cubicBezTo>
                  <a:pt x="245" y="414"/>
                  <a:pt x="246" y="413"/>
                  <a:pt x="247" y="412"/>
                </a:cubicBezTo>
                <a:cubicBezTo>
                  <a:pt x="249" y="412"/>
                  <a:pt x="249" y="412"/>
                  <a:pt x="249" y="412"/>
                </a:cubicBezTo>
                <a:cubicBezTo>
                  <a:pt x="251" y="412"/>
                  <a:pt x="251" y="411"/>
                  <a:pt x="253" y="411"/>
                </a:cubicBezTo>
                <a:cubicBezTo>
                  <a:pt x="254" y="413"/>
                  <a:pt x="252" y="412"/>
                  <a:pt x="250" y="413"/>
                </a:cubicBezTo>
                <a:close/>
                <a:moveTo>
                  <a:pt x="247" y="410"/>
                </a:moveTo>
                <a:cubicBezTo>
                  <a:pt x="247" y="409"/>
                  <a:pt x="247" y="409"/>
                  <a:pt x="247" y="409"/>
                </a:cubicBezTo>
                <a:cubicBezTo>
                  <a:pt x="248" y="409"/>
                  <a:pt x="248" y="409"/>
                  <a:pt x="248" y="409"/>
                </a:cubicBezTo>
                <a:cubicBezTo>
                  <a:pt x="248" y="410"/>
                  <a:pt x="248" y="410"/>
                  <a:pt x="248" y="410"/>
                </a:cubicBezTo>
                <a:lnTo>
                  <a:pt x="247" y="410"/>
                </a:lnTo>
                <a:close/>
                <a:moveTo>
                  <a:pt x="249" y="408"/>
                </a:moveTo>
                <a:cubicBezTo>
                  <a:pt x="250" y="408"/>
                  <a:pt x="250" y="408"/>
                  <a:pt x="250" y="408"/>
                </a:cubicBezTo>
                <a:cubicBezTo>
                  <a:pt x="251" y="408"/>
                  <a:pt x="251" y="408"/>
                  <a:pt x="252" y="407"/>
                </a:cubicBezTo>
                <a:cubicBezTo>
                  <a:pt x="252" y="407"/>
                  <a:pt x="253" y="407"/>
                  <a:pt x="253" y="408"/>
                </a:cubicBezTo>
                <a:cubicBezTo>
                  <a:pt x="252" y="408"/>
                  <a:pt x="252" y="409"/>
                  <a:pt x="252" y="409"/>
                </a:cubicBezTo>
                <a:cubicBezTo>
                  <a:pt x="251" y="409"/>
                  <a:pt x="251" y="410"/>
                  <a:pt x="250" y="409"/>
                </a:cubicBezTo>
                <a:cubicBezTo>
                  <a:pt x="249" y="409"/>
                  <a:pt x="249" y="409"/>
                  <a:pt x="249" y="408"/>
                </a:cubicBezTo>
                <a:close/>
                <a:moveTo>
                  <a:pt x="271" y="409"/>
                </a:moveTo>
                <a:cubicBezTo>
                  <a:pt x="270" y="409"/>
                  <a:pt x="270" y="410"/>
                  <a:pt x="269" y="410"/>
                </a:cubicBezTo>
                <a:cubicBezTo>
                  <a:pt x="268" y="410"/>
                  <a:pt x="269" y="409"/>
                  <a:pt x="267" y="409"/>
                </a:cubicBezTo>
                <a:cubicBezTo>
                  <a:pt x="266" y="410"/>
                  <a:pt x="265" y="410"/>
                  <a:pt x="265" y="411"/>
                </a:cubicBezTo>
                <a:cubicBezTo>
                  <a:pt x="264" y="411"/>
                  <a:pt x="263" y="412"/>
                  <a:pt x="262" y="410"/>
                </a:cubicBezTo>
                <a:cubicBezTo>
                  <a:pt x="262" y="410"/>
                  <a:pt x="262" y="411"/>
                  <a:pt x="262" y="411"/>
                </a:cubicBezTo>
                <a:cubicBezTo>
                  <a:pt x="261" y="411"/>
                  <a:pt x="261" y="411"/>
                  <a:pt x="260" y="411"/>
                </a:cubicBezTo>
                <a:cubicBezTo>
                  <a:pt x="260" y="411"/>
                  <a:pt x="260" y="411"/>
                  <a:pt x="259" y="412"/>
                </a:cubicBezTo>
                <a:cubicBezTo>
                  <a:pt x="259" y="412"/>
                  <a:pt x="258" y="412"/>
                  <a:pt x="258" y="412"/>
                </a:cubicBezTo>
                <a:cubicBezTo>
                  <a:pt x="257" y="412"/>
                  <a:pt x="256" y="412"/>
                  <a:pt x="255" y="412"/>
                </a:cubicBezTo>
                <a:cubicBezTo>
                  <a:pt x="255" y="411"/>
                  <a:pt x="256" y="411"/>
                  <a:pt x="256" y="411"/>
                </a:cubicBezTo>
                <a:cubicBezTo>
                  <a:pt x="256" y="411"/>
                  <a:pt x="256" y="410"/>
                  <a:pt x="256" y="410"/>
                </a:cubicBezTo>
                <a:cubicBezTo>
                  <a:pt x="257" y="410"/>
                  <a:pt x="257" y="410"/>
                  <a:pt x="257" y="410"/>
                </a:cubicBezTo>
                <a:cubicBezTo>
                  <a:pt x="258" y="410"/>
                  <a:pt x="258" y="409"/>
                  <a:pt x="259" y="409"/>
                </a:cubicBezTo>
                <a:cubicBezTo>
                  <a:pt x="260" y="409"/>
                  <a:pt x="259" y="410"/>
                  <a:pt x="260" y="410"/>
                </a:cubicBezTo>
                <a:cubicBezTo>
                  <a:pt x="260" y="410"/>
                  <a:pt x="261" y="409"/>
                  <a:pt x="262" y="410"/>
                </a:cubicBezTo>
                <a:cubicBezTo>
                  <a:pt x="263" y="410"/>
                  <a:pt x="263" y="409"/>
                  <a:pt x="263" y="408"/>
                </a:cubicBezTo>
                <a:cubicBezTo>
                  <a:pt x="263" y="408"/>
                  <a:pt x="264" y="407"/>
                  <a:pt x="264" y="407"/>
                </a:cubicBezTo>
                <a:cubicBezTo>
                  <a:pt x="266" y="407"/>
                  <a:pt x="268" y="408"/>
                  <a:pt x="270" y="407"/>
                </a:cubicBezTo>
                <a:cubicBezTo>
                  <a:pt x="270" y="407"/>
                  <a:pt x="271" y="407"/>
                  <a:pt x="272" y="407"/>
                </a:cubicBezTo>
                <a:cubicBezTo>
                  <a:pt x="273" y="407"/>
                  <a:pt x="273" y="406"/>
                  <a:pt x="274" y="406"/>
                </a:cubicBezTo>
                <a:cubicBezTo>
                  <a:pt x="275" y="406"/>
                  <a:pt x="275" y="406"/>
                  <a:pt x="275" y="406"/>
                </a:cubicBezTo>
                <a:cubicBezTo>
                  <a:pt x="275" y="406"/>
                  <a:pt x="272" y="408"/>
                  <a:pt x="271" y="409"/>
                </a:cubicBezTo>
                <a:close/>
                <a:moveTo>
                  <a:pt x="258" y="406"/>
                </a:moveTo>
                <a:cubicBezTo>
                  <a:pt x="259" y="406"/>
                  <a:pt x="258" y="408"/>
                  <a:pt x="256" y="408"/>
                </a:cubicBezTo>
                <a:cubicBezTo>
                  <a:pt x="256" y="406"/>
                  <a:pt x="257" y="407"/>
                  <a:pt x="258" y="406"/>
                </a:cubicBezTo>
                <a:close/>
                <a:moveTo>
                  <a:pt x="259" y="407"/>
                </a:moveTo>
                <a:cubicBezTo>
                  <a:pt x="259" y="407"/>
                  <a:pt x="259" y="406"/>
                  <a:pt x="259" y="406"/>
                </a:cubicBezTo>
                <a:cubicBezTo>
                  <a:pt x="260" y="406"/>
                  <a:pt x="260" y="406"/>
                  <a:pt x="260" y="406"/>
                </a:cubicBezTo>
                <a:cubicBezTo>
                  <a:pt x="261" y="407"/>
                  <a:pt x="260" y="407"/>
                  <a:pt x="259" y="407"/>
                </a:cubicBezTo>
                <a:close/>
                <a:moveTo>
                  <a:pt x="291" y="419"/>
                </a:moveTo>
                <a:cubicBezTo>
                  <a:pt x="291" y="419"/>
                  <a:pt x="291" y="420"/>
                  <a:pt x="290" y="420"/>
                </a:cubicBezTo>
                <a:cubicBezTo>
                  <a:pt x="290" y="420"/>
                  <a:pt x="290" y="419"/>
                  <a:pt x="290" y="419"/>
                </a:cubicBezTo>
                <a:cubicBezTo>
                  <a:pt x="289" y="419"/>
                  <a:pt x="288" y="419"/>
                  <a:pt x="288" y="419"/>
                </a:cubicBezTo>
                <a:cubicBezTo>
                  <a:pt x="287" y="419"/>
                  <a:pt x="287" y="418"/>
                  <a:pt x="287" y="418"/>
                </a:cubicBezTo>
                <a:cubicBezTo>
                  <a:pt x="287" y="417"/>
                  <a:pt x="286" y="418"/>
                  <a:pt x="286" y="418"/>
                </a:cubicBezTo>
                <a:cubicBezTo>
                  <a:pt x="286" y="417"/>
                  <a:pt x="286" y="417"/>
                  <a:pt x="285" y="417"/>
                </a:cubicBezTo>
                <a:cubicBezTo>
                  <a:pt x="285" y="417"/>
                  <a:pt x="285" y="417"/>
                  <a:pt x="284" y="417"/>
                </a:cubicBezTo>
                <a:cubicBezTo>
                  <a:pt x="284" y="416"/>
                  <a:pt x="284" y="416"/>
                  <a:pt x="285" y="416"/>
                </a:cubicBezTo>
                <a:cubicBezTo>
                  <a:pt x="286" y="415"/>
                  <a:pt x="286" y="415"/>
                  <a:pt x="288" y="416"/>
                </a:cubicBezTo>
                <a:cubicBezTo>
                  <a:pt x="288" y="416"/>
                  <a:pt x="288" y="416"/>
                  <a:pt x="288" y="416"/>
                </a:cubicBezTo>
                <a:cubicBezTo>
                  <a:pt x="289" y="416"/>
                  <a:pt x="289" y="417"/>
                  <a:pt x="290" y="417"/>
                </a:cubicBezTo>
                <a:cubicBezTo>
                  <a:pt x="290" y="417"/>
                  <a:pt x="292" y="418"/>
                  <a:pt x="291" y="419"/>
                </a:cubicBezTo>
                <a:close/>
                <a:moveTo>
                  <a:pt x="305" y="359"/>
                </a:moveTo>
                <a:cubicBezTo>
                  <a:pt x="305" y="360"/>
                  <a:pt x="305" y="360"/>
                  <a:pt x="305" y="360"/>
                </a:cubicBezTo>
                <a:cubicBezTo>
                  <a:pt x="303" y="360"/>
                  <a:pt x="302" y="361"/>
                  <a:pt x="302" y="358"/>
                </a:cubicBezTo>
                <a:cubicBezTo>
                  <a:pt x="303" y="359"/>
                  <a:pt x="304" y="358"/>
                  <a:pt x="305" y="359"/>
                </a:cubicBezTo>
                <a:close/>
                <a:moveTo>
                  <a:pt x="254" y="363"/>
                </a:moveTo>
                <a:cubicBezTo>
                  <a:pt x="255" y="363"/>
                  <a:pt x="255" y="365"/>
                  <a:pt x="255" y="366"/>
                </a:cubicBezTo>
                <a:cubicBezTo>
                  <a:pt x="254" y="366"/>
                  <a:pt x="254" y="367"/>
                  <a:pt x="253" y="367"/>
                </a:cubicBezTo>
                <a:cubicBezTo>
                  <a:pt x="253" y="366"/>
                  <a:pt x="253" y="366"/>
                  <a:pt x="252" y="366"/>
                </a:cubicBezTo>
                <a:cubicBezTo>
                  <a:pt x="252" y="364"/>
                  <a:pt x="254" y="364"/>
                  <a:pt x="254" y="363"/>
                </a:cubicBezTo>
                <a:close/>
                <a:moveTo>
                  <a:pt x="243" y="371"/>
                </a:moveTo>
                <a:cubicBezTo>
                  <a:pt x="243" y="370"/>
                  <a:pt x="245" y="370"/>
                  <a:pt x="245" y="370"/>
                </a:cubicBezTo>
                <a:cubicBezTo>
                  <a:pt x="245" y="368"/>
                  <a:pt x="245" y="368"/>
                  <a:pt x="246" y="366"/>
                </a:cubicBezTo>
                <a:cubicBezTo>
                  <a:pt x="248" y="367"/>
                  <a:pt x="249" y="366"/>
                  <a:pt x="250" y="365"/>
                </a:cubicBezTo>
                <a:cubicBezTo>
                  <a:pt x="251" y="365"/>
                  <a:pt x="251" y="366"/>
                  <a:pt x="251" y="366"/>
                </a:cubicBezTo>
                <a:cubicBezTo>
                  <a:pt x="252" y="368"/>
                  <a:pt x="250" y="367"/>
                  <a:pt x="250" y="369"/>
                </a:cubicBezTo>
                <a:cubicBezTo>
                  <a:pt x="250" y="369"/>
                  <a:pt x="249" y="368"/>
                  <a:pt x="249" y="368"/>
                </a:cubicBezTo>
                <a:cubicBezTo>
                  <a:pt x="247" y="368"/>
                  <a:pt x="247" y="369"/>
                  <a:pt x="246" y="369"/>
                </a:cubicBezTo>
                <a:cubicBezTo>
                  <a:pt x="245" y="370"/>
                  <a:pt x="247" y="370"/>
                  <a:pt x="247" y="371"/>
                </a:cubicBezTo>
                <a:cubicBezTo>
                  <a:pt x="246" y="371"/>
                  <a:pt x="246" y="371"/>
                  <a:pt x="246" y="371"/>
                </a:cubicBezTo>
                <a:cubicBezTo>
                  <a:pt x="245" y="371"/>
                  <a:pt x="245" y="372"/>
                  <a:pt x="245" y="372"/>
                </a:cubicBezTo>
                <a:cubicBezTo>
                  <a:pt x="244" y="373"/>
                  <a:pt x="244" y="372"/>
                  <a:pt x="243" y="372"/>
                </a:cubicBezTo>
                <a:lnTo>
                  <a:pt x="243" y="371"/>
                </a:lnTo>
                <a:close/>
                <a:moveTo>
                  <a:pt x="225" y="382"/>
                </a:moveTo>
                <a:cubicBezTo>
                  <a:pt x="226" y="382"/>
                  <a:pt x="227" y="381"/>
                  <a:pt x="227" y="381"/>
                </a:cubicBezTo>
                <a:cubicBezTo>
                  <a:pt x="228" y="381"/>
                  <a:pt x="229" y="381"/>
                  <a:pt x="229" y="381"/>
                </a:cubicBezTo>
                <a:cubicBezTo>
                  <a:pt x="229" y="381"/>
                  <a:pt x="229" y="380"/>
                  <a:pt x="229" y="380"/>
                </a:cubicBezTo>
                <a:cubicBezTo>
                  <a:pt x="229" y="379"/>
                  <a:pt x="230" y="380"/>
                  <a:pt x="231" y="379"/>
                </a:cubicBezTo>
                <a:cubicBezTo>
                  <a:pt x="231" y="378"/>
                  <a:pt x="231" y="378"/>
                  <a:pt x="232" y="378"/>
                </a:cubicBezTo>
                <a:cubicBezTo>
                  <a:pt x="232" y="376"/>
                  <a:pt x="234" y="377"/>
                  <a:pt x="234" y="375"/>
                </a:cubicBezTo>
                <a:cubicBezTo>
                  <a:pt x="235" y="375"/>
                  <a:pt x="236" y="375"/>
                  <a:pt x="236" y="375"/>
                </a:cubicBezTo>
                <a:cubicBezTo>
                  <a:pt x="237" y="374"/>
                  <a:pt x="237" y="374"/>
                  <a:pt x="238" y="374"/>
                </a:cubicBezTo>
                <a:cubicBezTo>
                  <a:pt x="239" y="374"/>
                  <a:pt x="239" y="373"/>
                  <a:pt x="239" y="373"/>
                </a:cubicBezTo>
                <a:cubicBezTo>
                  <a:pt x="239" y="373"/>
                  <a:pt x="239" y="372"/>
                  <a:pt x="239" y="372"/>
                </a:cubicBezTo>
                <a:cubicBezTo>
                  <a:pt x="243" y="372"/>
                  <a:pt x="243" y="372"/>
                  <a:pt x="243" y="372"/>
                </a:cubicBezTo>
                <a:cubicBezTo>
                  <a:pt x="243" y="374"/>
                  <a:pt x="241" y="374"/>
                  <a:pt x="240" y="375"/>
                </a:cubicBezTo>
                <a:cubicBezTo>
                  <a:pt x="239" y="375"/>
                  <a:pt x="239" y="375"/>
                  <a:pt x="239" y="376"/>
                </a:cubicBezTo>
                <a:cubicBezTo>
                  <a:pt x="239" y="376"/>
                  <a:pt x="238" y="376"/>
                  <a:pt x="238" y="376"/>
                </a:cubicBezTo>
                <a:cubicBezTo>
                  <a:pt x="237" y="376"/>
                  <a:pt x="237" y="376"/>
                  <a:pt x="237" y="376"/>
                </a:cubicBezTo>
                <a:cubicBezTo>
                  <a:pt x="237" y="376"/>
                  <a:pt x="236" y="377"/>
                  <a:pt x="236" y="377"/>
                </a:cubicBezTo>
                <a:cubicBezTo>
                  <a:pt x="236" y="377"/>
                  <a:pt x="236" y="376"/>
                  <a:pt x="236" y="377"/>
                </a:cubicBezTo>
                <a:cubicBezTo>
                  <a:pt x="235" y="377"/>
                  <a:pt x="235" y="377"/>
                  <a:pt x="235" y="378"/>
                </a:cubicBezTo>
                <a:cubicBezTo>
                  <a:pt x="235" y="378"/>
                  <a:pt x="234" y="378"/>
                  <a:pt x="234" y="378"/>
                </a:cubicBezTo>
                <a:cubicBezTo>
                  <a:pt x="233" y="378"/>
                  <a:pt x="234" y="379"/>
                  <a:pt x="234" y="380"/>
                </a:cubicBezTo>
                <a:cubicBezTo>
                  <a:pt x="232" y="380"/>
                  <a:pt x="231" y="381"/>
                  <a:pt x="230" y="382"/>
                </a:cubicBezTo>
                <a:cubicBezTo>
                  <a:pt x="230" y="382"/>
                  <a:pt x="230" y="382"/>
                  <a:pt x="229" y="382"/>
                </a:cubicBezTo>
                <a:cubicBezTo>
                  <a:pt x="229" y="382"/>
                  <a:pt x="229" y="383"/>
                  <a:pt x="229" y="384"/>
                </a:cubicBezTo>
                <a:cubicBezTo>
                  <a:pt x="227" y="382"/>
                  <a:pt x="226" y="385"/>
                  <a:pt x="224" y="386"/>
                </a:cubicBezTo>
                <a:cubicBezTo>
                  <a:pt x="223" y="386"/>
                  <a:pt x="223" y="385"/>
                  <a:pt x="223" y="384"/>
                </a:cubicBezTo>
                <a:cubicBezTo>
                  <a:pt x="224" y="383"/>
                  <a:pt x="225" y="383"/>
                  <a:pt x="225" y="382"/>
                </a:cubicBezTo>
                <a:close/>
                <a:moveTo>
                  <a:pt x="217" y="388"/>
                </a:moveTo>
                <a:cubicBezTo>
                  <a:pt x="217" y="388"/>
                  <a:pt x="218" y="388"/>
                  <a:pt x="218" y="388"/>
                </a:cubicBezTo>
                <a:cubicBezTo>
                  <a:pt x="218" y="388"/>
                  <a:pt x="218" y="388"/>
                  <a:pt x="219" y="387"/>
                </a:cubicBezTo>
                <a:cubicBezTo>
                  <a:pt x="219" y="387"/>
                  <a:pt x="219" y="387"/>
                  <a:pt x="220" y="386"/>
                </a:cubicBezTo>
                <a:cubicBezTo>
                  <a:pt x="220" y="386"/>
                  <a:pt x="220" y="386"/>
                  <a:pt x="220" y="386"/>
                </a:cubicBezTo>
                <a:cubicBezTo>
                  <a:pt x="221" y="386"/>
                  <a:pt x="221" y="386"/>
                  <a:pt x="221" y="385"/>
                </a:cubicBezTo>
                <a:cubicBezTo>
                  <a:pt x="222" y="385"/>
                  <a:pt x="222" y="385"/>
                  <a:pt x="222" y="385"/>
                </a:cubicBezTo>
                <a:cubicBezTo>
                  <a:pt x="222" y="386"/>
                  <a:pt x="223" y="386"/>
                  <a:pt x="223" y="387"/>
                </a:cubicBezTo>
                <a:cubicBezTo>
                  <a:pt x="222" y="388"/>
                  <a:pt x="222" y="387"/>
                  <a:pt x="221" y="388"/>
                </a:cubicBezTo>
                <a:cubicBezTo>
                  <a:pt x="221" y="388"/>
                  <a:pt x="221" y="389"/>
                  <a:pt x="220" y="389"/>
                </a:cubicBezTo>
                <a:cubicBezTo>
                  <a:pt x="220" y="389"/>
                  <a:pt x="220" y="389"/>
                  <a:pt x="219" y="389"/>
                </a:cubicBezTo>
                <a:cubicBezTo>
                  <a:pt x="219" y="389"/>
                  <a:pt x="218" y="391"/>
                  <a:pt x="217" y="390"/>
                </a:cubicBezTo>
                <a:cubicBezTo>
                  <a:pt x="217" y="389"/>
                  <a:pt x="217" y="390"/>
                  <a:pt x="217" y="388"/>
                </a:cubicBezTo>
                <a:close/>
                <a:moveTo>
                  <a:pt x="206" y="398"/>
                </a:moveTo>
                <a:cubicBezTo>
                  <a:pt x="207" y="396"/>
                  <a:pt x="207" y="395"/>
                  <a:pt x="208" y="393"/>
                </a:cubicBezTo>
                <a:cubicBezTo>
                  <a:pt x="209" y="394"/>
                  <a:pt x="210" y="393"/>
                  <a:pt x="210" y="394"/>
                </a:cubicBezTo>
                <a:cubicBezTo>
                  <a:pt x="211" y="393"/>
                  <a:pt x="212" y="392"/>
                  <a:pt x="213" y="391"/>
                </a:cubicBezTo>
                <a:cubicBezTo>
                  <a:pt x="213" y="391"/>
                  <a:pt x="214" y="391"/>
                  <a:pt x="215" y="391"/>
                </a:cubicBezTo>
                <a:cubicBezTo>
                  <a:pt x="214" y="390"/>
                  <a:pt x="215" y="390"/>
                  <a:pt x="215" y="389"/>
                </a:cubicBezTo>
                <a:cubicBezTo>
                  <a:pt x="216" y="389"/>
                  <a:pt x="217" y="389"/>
                  <a:pt x="217" y="390"/>
                </a:cubicBezTo>
                <a:cubicBezTo>
                  <a:pt x="217" y="391"/>
                  <a:pt x="216" y="391"/>
                  <a:pt x="216" y="392"/>
                </a:cubicBezTo>
                <a:cubicBezTo>
                  <a:pt x="216" y="392"/>
                  <a:pt x="215" y="392"/>
                  <a:pt x="215" y="392"/>
                </a:cubicBezTo>
                <a:cubicBezTo>
                  <a:pt x="215" y="392"/>
                  <a:pt x="215" y="393"/>
                  <a:pt x="214" y="393"/>
                </a:cubicBezTo>
                <a:cubicBezTo>
                  <a:pt x="213" y="394"/>
                  <a:pt x="212" y="394"/>
                  <a:pt x="211" y="396"/>
                </a:cubicBezTo>
                <a:cubicBezTo>
                  <a:pt x="210" y="395"/>
                  <a:pt x="210" y="395"/>
                  <a:pt x="210" y="395"/>
                </a:cubicBezTo>
                <a:cubicBezTo>
                  <a:pt x="209" y="396"/>
                  <a:pt x="209" y="397"/>
                  <a:pt x="208" y="398"/>
                </a:cubicBezTo>
                <a:cubicBezTo>
                  <a:pt x="207" y="397"/>
                  <a:pt x="208" y="399"/>
                  <a:pt x="207" y="398"/>
                </a:cubicBezTo>
                <a:cubicBezTo>
                  <a:pt x="206" y="399"/>
                  <a:pt x="206" y="400"/>
                  <a:pt x="204" y="400"/>
                </a:cubicBezTo>
                <a:cubicBezTo>
                  <a:pt x="204" y="399"/>
                  <a:pt x="204" y="399"/>
                  <a:pt x="204" y="399"/>
                </a:cubicBezTo>
                <a:cubicBezTo>
                  <a:pt x="204" y="398"/>
                  <a:pt x="205" y="396"/>
                  <a:pt x="206" y="398"/>
                </a:cubicBezTo>
                <a:close/>
                <a:moveTo>
                  <a:pt x="199" y="421"/>
                </a:moveTo>
                <a:cubicBezTo>
                  <a:pt x="199" y="420"/>
                  <a:pt x="199" y="419"/>
                  <a:pt x="199" y="419"/>
                </a:cubicBezTo>
                <a:cubicBezTo>
                  <a:pt x="200" y="419"/>
                  <a:pt x="200" y="418"/>
                  <a:pt x="200" y="418"/>
                </a:cubicBezTo>
                <a:cubicBezTo>
                  <a:pt x="200" y="418"/>
                  <a:pt x="201" y="418"/>
                  <a:pt x="201" y="418"/>
                </a:cubicBezTo>
                <a:cubicBezTo>
                  <a:pt x="201" y="418"/>
                  <a:pt x="201" y="417"/>
                  <a:pt x="201" y="417"/>
                </a:cubicBezTo>
                <a:cubicBezTo>
                  <a:pt x="201" y="416"/>
                  <a:pt x="202" y="417"/>
                  <a:pt x="202" y="416"/>
                </a:cubicBezTo>
                <a:cubicBezTo>
                  <a:pt x="202" y="416"/>
                  <a:pt x="202" y="416"/>
                  <a:pt x="202" y="416"/>
                </a:cubicBezTo>
                <a:cubicBezTo>
                  <a:pt x="203" y="415"/>
                  <a:pt x="204" y="416"/>
                  <a:pt x="204" y="415"/>
                </a:cubicBezTo>
                <a:cubicBezTo>
                  <a:pt x="205" y="414"/>
                  <a:pt x="204" y="414"/>
                  <a:pt x="204" y="413"/>
                </a:cubicBezTo>
                <a:cubicBezTo>
                  <a:pt x="205" y="413"/>
                  <a:pt x="205" y="414"/>
                  <a:pt x="206" y="414"/>
                </a:cubicBezTo>
                <a:cubicBezTo>
                  <a:pt x="207" y="413"/>
                  <a:pt x="207" y="411"/>
                  <a:pt x="208" y="411"/>
                </a:cubicBezTo>
                <a:cubicBezTo>
                  <a:pt x="208" y="409"/>
                  <a:pt x="210" y="409"/>
                  <a:pt x="211" y="410"/>
                </a:cubicBezTo>
                <a:cubicBezTo>
                  <a:pt x="211" y="411"/>
                  <a:pt x="211" y="411"/>
                  <a:pt x="210" y="411"/>
                </a:cubicBezTo>
                <a:cubicBezTo>
                  <a:pt x="210" y="411"/>
                  <a:pt x="210" y="412"/>
                  <a:pt x="210" y="412"/>
                </a:cubicBezTo>
                <a:cubicBezTo>
                  <a:pt x="210" y="412"/>
                  <a:pt x="209" y="412"/>
                  <a:pt x="209" y="412"/>
                </a:cubicBezTo>
                <a:cubicBezTo>
                  <a:pt x="209" y="413"/>
                  <a:pt x="209" y="413"/>
                  <a:pt x="209" y="413"/>
                </a:cubicBezTo>
                <a:cubicBezTo>
                  <a:pt x="209" y="414"/>
                  <a:pt x="211" y="414"/>
                  <a:pt x="211" y="415"/>
                </a:cubicBezTo>
                <a:cubicBezTo>
                  <a:pt x="210" y="414"/>
                  <a:pt x="210" y="415"/>
                  <a:pt x="209" y="416"/>
                </a:cubicBezTo>
                <a:cubicBezTo>
                  <a:pt x="209" y="416"/>
                  <a:pt x="209" y="416"/>
                  <a:pt x="209" y="416"/>
                </a:cubicBezTo>
                <a:cubicBezTo>
                  <a:pt x="208" y="416"/>
                  <a:pt x="208" y="415"/>
                  <a:pt x="208" y="415"/>
                </a:cubicBezTo>
                <a:cubicBezTo>
                  <a:pt x="207" y="416"/>
                  <a:pt x="207" y="416"/>
                  <a:pt x="206" y="417"/>
                </a:cubicBezTo>
                <a:cubicBezTo>
                  <a:pt x="207" y="418"/>
                  <a:pt x="206" y="418"/>
                  <a:pt x="206" y="419"/>
                </a:cubicBezTo>
                <a:cubicBezTo>
                  <a:pt x="205" y="419"/>
                  <a:pt x="205" y="419"/>
                  <a:pt x="205" y="418"/>
                </a:cubicBezTo>
                <a:cubicBezTo>
                  <a:pt x="204" y="418"/>
                  <a:pt x="205" y="419"/>
                  <a:pt x="204" y="419"/>
                </a:cubicBezTo>
                <a:cubicBezTo>
                  <a:pt x="204" y="419"/>
                  <a:pt x="203" y="419"/>
                  <a:pt x="203" y="419"/>
                </a:cubicBezTo>
                <a:cubicBezTo>
                  <a:pt x="202" y="419"/>
                  <a:pt x="203" y="420"/>
                  <a:pt x="203" y="421"/>
                </a:cubicBezTo>
                <a:cubicBezTo>
                  <a:pt x="202" y="420"/>
                  <a:pt x="203" y="420"/>
                  <a:pt x="202" y="420"/>
                </a:cubicBezTo>
                <a:cubicBezTo>
                  <a:pt x="202" y="420"/>
                  <a:pt x="202" y="421"/>
                  <a:pt x="202" y="421"/>
                </a:cubicBezTo>
                <a:cubicBezTo>
                  <a:pt x="202" y="421"/>
                  <a:pt x="202" y="422"/>
                  <a:pt x="202" y="422"/>
                </a:cubicBezTo>
                <a:cubicBezTo>
                  <a:pt x="201" y="422"/>
                  <a:pt x="199" y="420"/>
                  <a:pt x="199" y="422"/>
                </a:cubicBezTo>
                <a:cubicBezTo>
                  <a:pt x="199" y="422"/>
                  <a:pt x="199" y="422"/>
                  <a:pt x="198" y="422"/>
                </a:cubicBezTo>
                <a:cubicBezTo>
                  <a:pt x="198" y="421"/>
                  <a:pt x="198" y="421"/>
                  <a:pt x="199" y="421"/>
                </a:cubicBezTo>
                <a:close/>
                <a:moveTo>
                  <a:pt x="190" y="411"/>
                </a:moveTo>
                <a:cubicBezTo>
                  <a:pt x="192" y="411"/>
                  <a:pt x="192" y="413"/>
                  <a:pt x="190" y="413"/>
                </a:cubicBezTo>
                <a:cubicBezTo>
                  <a:pt x="190" y="412"/>
                  <a:pt x="190" y="412"/>
                  <a:pt x="190" y="411"/>
                </a:cubicBezTo>
                <a:close/>
                <a:moveTo>
                  <a:pt x="181" y="419"/>
                </a:moveTo>
                <a:cubicBezTo>
                  <a:pt x="183" y="419"/>
                  <a:pt x="183" y="417"/>
                  <a:pt x="185" y="417"/>
                </a:cubicBezTo>
                <a:cubicBezTo>
                  <a:pt x="186" y="417"/>
                  <a:pt x="185" y="416"/>
                  <a:pt x="185" y="415"/>
                </a:cubicBezTo>
                <a:cubicBezTo>
                  <a:pt x="186" y="415"/>
                  <a:pt x="187" y="415"/>
                  <a:pt x="187" y="414"/>
                </a:cubicBezTo>
                <a:cubicBezTo>
                  <a:pt x="188" y="413"/>
                  <a:pt x="189" y="414"/>
                  <a:pt x="189" y="414"/>
                </a:cubicBezTo>
                <a:cubicBezTo>
                  <a:pt x="189" y="416"/>
                  <a:pt x="187" y="415"/>
                  <a:pt x="187" y="417"/>
                </a:cubicBezTo>
                <a:cubicBezTo>
                  <a:pt x="186" y="417"/>
                  <a:pt x="186" y="417"/>
                  <a:pt x="186" y="417"/>
                </a:cubicBezTo>
                <a:cubicBezTo>
                  <a:pt x="185" y="418"/>
                  <a:pt x="186" y="418"/>
                  <a:pt x="186" y="419"/>
                </a:cubicBezTo>
                <a:cubicBezTo>
                  <a:pt x="185" y="419"/>
                  <a:pt x="185" y="419"/>
                  <a:pt x="185" y="419"/>
                </a:cubicBezTo>
                <a:cubicBezTo>
                  <a:pt x="184" y="420"/>
                  <a:pt x="184" y="421"/>
                  <a:pt x="183" y="420"/>
                </a:cubicBezTo>
                <a:cubicBezTo>
                  <a:pt x="183" y="422"/>
                  <a:pt x="183" y="423"/>
                  <a:pt x="182" y="425"/>
                </a:cubicBezTo>
                <a:cubicBezTo>
                  <a:pt x="181" y="424"/>
                  <a:pt x="181" y="423"/>
                  <a:pt x="181" y="423"/>
                </a:cubicBezTo>
                <a:cubicBezTo>
                  <a:pt x="180" y="421"/>
                  <a:pt x="182" y="421"/>
                  <a:pt x="181" y="419"/>
                </a:cubicBezTo>
                <a:close/>
                <a:moveTo>
                  <a:pt x="176" y="427"/>
                </a:moveTo>
                <a:cubicBezTo>
                  <a:pt x="178" y="427"/>
                  <a:pt x="179" y="426"/>
                  <a:pt x="180" y="424"/>
                </a:cubicBezTo>
                <a:cubicBezTo>
                  <a:pt x="181" y="424"/>
                  <a:pt x="181" y="425"/>
                  <a:pt x="181" y="427"/>
                </a:cubicBezTo>
                <a:cubicBezTo>
                  <a:pt x="180" y="427"/>
                  <a:pt x="180" y="428"/>
                  <a:pt x="178" y="428"/>
                </a:cubicBezTo>
                <a:cubicBezTo>
                  <a:pt x="177" y="427"/>
                  <a:pt x="177" y="429"/>
                  <a:pt x="177" y="429"/>
                </a:cubicBezTo>
                <a:cubicBezTo>
                  <a:pt x="175" y="429"/>
                  <a:pt x="177" y="428"/>
                  <a:pt x="176" y="427"/>
                </a:cubicBezTo>
                <a:close/>
                <a:moveTo>
                  <a:pt x="174" y="432"/>
                </a:moveTo>
                <a:cubicBezTo>
                  <a:pt x="175" y="432"/>
                  <a:pt x="175" y="434"/>
                  <a:pt x="174" y="434"/>
                </a:cubicBezTo>
                <a:cubicBezTo>
                  <a:pt x="174" y="433"/>
                  <a:pt x="174" y="433"/>
                  <a:pt x="174" y="432"/>
                </a:cubicBezTo>
                <a:close/>
                <a:moveTo>
                  <a:pt x="173" y="436"/>
                </a:moveTo>
                <a:cubicBezTo>
                  <a:pt x="172" y="437"/>
                  <a:pt x="172" y="438"/>
                  <a:pt x="170" y="438"/>
                </a:cubicBezTo>
                <a:cubicBezTo>
                  <a:pt x="170" y="437"/>
                  <a:pt x="172" y="436"/>
                  <a:pt x="173" y="436"/>
                </a:cubicBezTo>
                <a:close/>
                <a:moveTo>
                  <a:pt x="168" y="441"/>
                </a:moveTo>
                <a:cubicBezTo>
                  <a:pt x="168" y="441"/>
                  <a:pt x="170" y="441"/>
                  <a:pt x="169" y="440"/>
                </a:cubicBezTo>
                <a:cubicBezTo>
                  <a:pt x="170" y="440"/>
                  <a:pt x="170" y="440"/>
                  <a:pt x="170" y="440"/>
                </a:cubicBezTo>
                <a:cubicBezTo>
                  <a:pt x="170" y="442"/>
                  <a:pt x="169" y="441"/>
                  <a:pt x="168" y="442"/>
                </a:cubicBezTo>
                <a:cubicBezTo>
                  <a:pt x="168" y="443"/>
                  <a:pt x="168" y="445"/>
                  <a:pt x="167" y="445"/>
                </a:cubicBezTo>
                <a:cubicBezTo>
                  <a:pt x="167" y="444"/>
                  <a:pt x="167" y="442"/>
                  <a:pt x="168" y="442"/>
                </a:cubicBezTo>
                <a:cubicBezTo>
                  <a:pt x="168" y="441"/>
                  <a:pt x="168" y="441"/>
                  <a:pt x="168" y="441"/>
                </a:cubicBezTo>
                <a:close/>
                <a:moveTo>
                  <a:pt x="247" y="396"/>
                </a:moveTo>
                <a:cubicBezTo>
                  <a:pt x="247" y="396"/>
                  <a:pt x="297" y="379"/>
                  <a:pt x="325" y="419"/>
                </a:cubicBezTo>
                <a:cubicBezTo>
                  <a:pt x="325" y="419"/>
                  <a:pt x="335" y="433"/>
                  <a:pt x="331" y="454"/>
                </a:cubicBezTo>
                <a:cubicBezTo>
                  <a:pt x="331" y="454"/>
                  <a:pt x="336" y="425"/>
                  <a:pt x="300" y="405"/>
                </a:cubicBezTo>
                <a:cubicBezTo>
                  <a:pt x="285" y="396"/>
                  <a:pt x="265" y="396"/>
                  <a:pt x="249" y="401"/>
                </a:cubicBezTo>
                <a:cubicBezTo>
                  <a:pt x="235" y="405"/>
                  <a:pt x="223" y="411"/>
                  <a:pt x="211" y="420"/>
                </a:cubicBezTo>
                <a:cubicBezTo>
                  <a:pt x="200" y="430"/>
                  <a:pt x="190" y="443"/>
                  <a:pt x="183" y="456"/>
                </a:cubicBezTo>
                <a:cubicBezTo>
                  <a:pt x="180" y="462"/>
                  <a:pt x="177" y="467"/>
                  <a:pt x="174" y="473"/>
                </a:cubicBezTo>
                <a:cubicBezTo>
                  <a:pt x="171" y="479"/>
                  <a:pt x="167" y="486"/>
                  <a:pt x="165" y="492"/>
                </a:cubicBezTo>
                <a:cubicBezTo>
                  <a:pt x="165" y="492"/>
                  <a:pt x="182" y="417"/>
                  <a:pt x="247" y="396"/>
                </a:cubicBezTo>
                <a:close/>
                <a:moveTo>
                  <a:pt x="165" y="449"/>
                </a:moveTo>
                <a:cubicBezTo>
                  <a:pt x="165" y="448"/>
                  <a:pt x="165" y="447"/>
                  <a:pt x="165" y="447"/>
                </a:cubicBezTo>
                <a:cubicBezTo>
                  <a:pt x="165" y="447"/>
                  <a:pt x="166" y="447"/>
                  <a:pt x="166" y="445"/>
                </a:cubicBezTo>
                <a:cubicBezTo>
                  <a:pt x="167" y="445"/>
                  <a:pt x="166" y="447"/>
                  <a:pt x="167" y="448"/>
                </a:cubicBezTo>
                <a:cubicBezTo>
                  <a:pt x="166" y="448"/>
                  <a:pt x="165" y="449"/>
                  <a:pt x="165" y="450"/>
                </a:cubicBezTo>
                <a:cubicBezTo>
                  <a:pt x="165" y="450"/>
                  <a:pt x="164" y="450"/>
                  <a:pt x="165" y="449"/>
                </a:cubicBezTo>
                <a:cubicBezTo>
                  <a:pt x="165" y="449"/>
                  <a:pt x="165" y="449"/>
                  <a:pt x="165" y="449"/>
                </a:cubicBezTo>
                <a:close/>
                <a:moveTo>
                  <a:pt x="137" y="502"/>
                </a:moveTo>
                <a:cubicBezTo>
                  <a:pt x="138" y="502"/>
                  <a:pt x="138" y="505"/>
                  <a:pt x="138" y="506"/>
                </a:cubicBezTo>
                <a:cubicBezTo>
                  <a:pt x="137" y="507"/>
                  <a:pt x="137" y="503"/>
                  <a:pt x="137" y="502"/>
                </a:cubicBezTo>
                <a:close/>
                <a:moveTo>
                  <a:pt x="135" y="525"/>
                </a:moveTo>
                <a:cubicBezTo>
                  <a:pt x="135" y="526"/>
                  <a:pt x="135" y="527"/>
                  <a:pt x="135" y="528"/>
                </a:cubicBezTo>
                <a:cubicBezTo>
                  <a:pt x="133" y="528"/>
                  <a:pt x="134" y="525"/>
                  <a:pt x="135" y="525"/>
                </a:cubicBezTo>
                <a:close/>
                <a:moveTo>
                  <a:pt x="135" y="537"/>
                </a:moveTo>
                <a:cubicBezTo>
                  <a:pt x="133" y="538"/>
                  <a:pt x="135" y="530"/>
                  <a:pt x="135" y="530"/>
                </a:cubicBezTo>
                <a:cubicBezTo>
                  <a:pt x="137" y="530"/>
                  <a:pt x="135" y="537"/>
                  <a:pt x="135" y="537"/>
                </a:cubicBezTo>
                <a:close/>
                <a:moveTo>
                  <a:pt x="136" y="544"/>
                </a:moveTo>
                <a:cubicBezTo>
                  <a:pt x="134" y="544"/>
                  <a:pt x="135" y="543"/>
                  <a:pt x="135" y="541"/>
                </a:cubicBezTo>
                <a:cubicBezTo>
                  <a:pt x="135" y="541"/>
                  <a:pt x="135" y="539"/>
                  <a:pt x="135" y="539"/>
                </a:cubicBezTo>
                <a:cubicBezTo>
                  <a:pt x="136" y="539"/>
                  <a:pt x="136" y="539"/>
                  <a:pt x="136" y="539"/>
                </a:cubicBezTo>
                <a:cubicBezTo>
                  <a:pt x="136" y="540"/>
                  <a:pt x="136" y="540"/>
                  <a:pt x="136" y="541"/>
                </a:cubicBezTo>
                <a:cubicBezTo>
                  <a:pt x="136" y="542"/>
                  <a:pt x="137" y="543"/>
                  <a:pt x="136" y="544"/>
                </a:cubicBezTo>
                <a:close/>
                <a:moveTo>
                  <a:pt x="138" y="513"/>
                </a:moveTo>
                <a:cubicBezTo>
                  <a:pt x="138" y="515"/>
                  <a:pt x="137" y="517"/>
                  <a:pt x="136" y="518"/>
                </a:cubicBezTo>
                <a:cubicBezTo>
                  <a:pt x="136" y="519"/>
                  <a:pt x="136" y="520"/>
                  <a:pt x="136" y="522"/>
                </a:cubicBezTo>
                <a:cubicBezTo>
                  <a:pt x="135" y="522"/>
                  <a:pt x="135" y="521"/>
                  <a:pt x="135" y="520"/>
                </a:cubicBezTo>
                <a:cubicBezTo>
                  <a:pt x="135" y="520"/>
                  <a:pt x="135" y="519"/>
                  <a:pt x="136" y="519"/>
                </a:cubicBezTo>
                <a:cubicBezTo>
                  <a:pt x="136" y="518"/>
                  <a:pt x="135" y="516"/>
                  <a:pt x="136" y="516"/>
                </a:cubicBezTo>
                <a:cubicBezTo>
                  <a:pt x="136" y="515"/>
                  <a:pt x="136" y="515"/>
                  <a:pt x="136" y="514"/>
                </a:cubicBezTo>
                <a:cubicBezTo>
                  <a:pt x="136" y="512"/>
                  <a:pt x="137" y="513"/>
                  <a:pt x="137" y="512"/>
                </a:cubicBezTo>
                <a:cubicBezTo>
                  <a:pt x="137" y="510"/>
                  <a:pt x="138" y="509"/>
                  <a:pt x="139" y="507"/>
                </a:cubicBezTo>
                <a:cubicBezTo>
                  <a:pt x="139" y="507"/>
                  <a:pt x="139" y="508"/>
                  <a:pt x="139" y="508"/>
                </a:cubicBezTo>
                <a:cubicBezTo>
                  <a:pt x="139" y="510"/>
                  <a:pt x="138" y="511"/>
                  <a:pt x="138" y="513"/>
                </a:cubicBezTo>
                <a:close/>
                <a:moveTo>
                  <a:pt x="139" y="506"/>
                </a:moveTo>
                <a:cubicBezTo>
                  <a:pt x="139" y="503"/>
                  <a:pt x="139" y="503"/>
                  <a:pt x="139" y="503"/>
                </a:cubicBezTo>
                <a:cubicBezTo>
                  <a:pt x="140" y="502"/>
                  <a:pt x="140" y="507"/>
                  <a:pt x="139" y="506"/>
                </a:cubicBezTo>
                <a:close/>
                <a:moveTo>
                  <a:pt x="140" y="498"/>
                </a:moveTo>
                <a:cubicBezTo>
                  <a:pt x="139" y="498"/>
                  <a:pt x="139" y="497"/>
                  <a:pt x="139" y="497"/>
                </a:cubicBezTo>
                <a:cubicBezTo>
                  <a:pt x="138" y="496"/>
                  <a:pt x="140" y="496"/>
                  <a:pt x="140" y="496"/>
                </a:cubicBezTo>
                <a:cubicBezTo>
                  <a:pt x="140" y="494"/>
                  <a:pt x="139" y="494"/>
                  <a:pt x="139" y="493"/>
                </a:cubicBezTo>
                <a:cubicBezTo>
                  <a:pt x="139" y="493"/>
                  <a:pt x="140" y="493"/>
                  <a:pt x="140" y="493"/>
                </a:cubicBezTo>
                <a:cubicBezTo>
                  <a:pt x="141" y="494"/>
                  <a:pt x="140" y="495"/>
                  <a:pt x="141" y="495"/>
                </a:cubicBezTo>
                <a:cubicBezTo>
                  <a:pt x="141" y="496"/>
                  <a:pt x="139" y="496"/>
                  <a:pt x="140" y="498"/>
                </a:cubicBezTo>
                <a:close/>
                <a:moveTo>
                  <a:pt x="289" y="273"/>
                </a:moveTo>
                <a:cubicBezTo>
                  <a:pt x="289" y="273"/>
                  <a:pt x="289" y="273"/>
                  <a:pt x="289" y="273"/>
                </a:cubicBezTo>
                <a:cubicBezTo>
                  <a:pt x="290" y="273"/>
                  <a:pt x="290" y="273"/>
                  <a:pt x="291" y="273"/>
                </a:cubicBezTo>
                <a:cubicBezTo>
                  <a:pt x="292" y="272"/>
                  <a:pt x="292" y="272"/>
                  <a:pt x="292" y="271"/>
                </a:cubicBezTo>
                <a:cubicBezTo>
                  <a:pt x="293" y="271"/>
                  <a:pt x="295" y="271"/>
                  <a:pt x="295" y="271"/>
                </a:cubicBezTo>
                <a:cubicBezTo>
                  <a:pt x="295" y="271"/>
                  <a:pt x="295" y="271"/>
                  <a:pt x="296" y="271"/>
                </a:cubicBezTo>
                <a:cubicBezTo>
                  <a:pt x="296" y="271"/>
                  <a:pt x="296" y="270"/>
                  <a:pt x="297" y="271"/>
                </a:cubicBezTo>
                <a:cubicBezTo>
                  <a:pt x="297" y="270"/>
                  <a:pt x="298" y="270"/>
                  <a:pt x="298" y="270"/>
                </a:cubicBezTo>
                <a:cubicBezTo>
                  <a:pt x="298" y="270"/>
                  <a:pt x="299" y="270"/>
                  <a:pt x="299" y="270"/>
                </a:cubicBezTo>
                <a:cubicBezTo>
                  <a:pt x="299" y="270"/>
                  <a:pt x="300" y="270"/>
                  <a:pt x="300" y="270"/>
                </a:cubicBezTo>
                <a:cubicBezTo>
                  <a:pt x="300" y="270"/>
                  <a:pt x="301" y="270"/>
                  <a:pt x="301" y="270"/>
                </a:cubicBezTo>
                <a:cubicBezTo>
                  <a:pt x="301" y="270"/>
                  <a:pt x="302" y="270"/>
                  <a:pt x="302" y="269"/>
                </a:cubicBezTo>
                <a:cubicBezTo>
                  <a:pt x="302" y="269"/>
                  <a:pt x="302" y="269"/>
                  <a:pt x="302" y="269"/>
                </a:cubicBezTo>
                <a:cubicBezTo>
                  <a:pt x="302" y="268"/>
                  <a:pt x="302" y="267"/>
                  <a:pt x="302" y="266"/>
                </a:cubicBezTo>
                <a:cubicBezTo>
                  <a:pt x="303" y="267"/>
                  <a:pt x="303" y="267"/>
                  <a:pt x="304" y="267"/>
                </a:cubicBezTo>
                <a:cubicBezTo>
                  <a:pt x="305" y="266"/>
                  <a:pt x="306" y="264"/>
                  <a:pt x="308" y="263"/>
                </a:cubicBezTo>
                <a:cubicBezTo>
                  <a:pt x="308" y="263"/>
                  <a:pt x="308" y="263"/>
                  <a:pt x="308" y="262"/>
                </a:cubicBezTo>
                <a:cubicBezTo>
                  <a:pt x="308" y="263"/>
                  <a:pt x="309" y="263"/>
                  <a:pt x="309" y="263"/>
                </a:cubicBezTo>
                <a:cubicBezTo>
                  <a:pt x="311" y="261"/>
                  <a:pt x="314" y="260"/>
                  <a:pt x="317" y="258"/>
                </a:cubicBezTo>
                <a:cubicBezTo>
                  <a:pt x="317" y="257"/>
                  <a:pt x="317" y="257"/>
                  <a:pt x="317" y="256"/>
                </a:cubicBezTo>
                <a:cubicBezTo>
                  <a:pt x="319" y="258"/>
                  <a:pt x="319" y="255"/>
                  <a:pt x="320" y="255"/>
                </a:cubicBezTo>
                <a:cubicBezTo>
                  <a:pt x="320" y="255"/>
                  <a:pt x="320" y="255"/>
                  <a:pt x="321" y="256"/>
                </a:cubicBezTo>
                <a:cubicBezTo>
                  <a:pt x="322" y="255"/>
                  <a:pt x="323" y="254"/>
                  <a:pt x="325" y="253"/>
                </a:cubicBezTo>
                <a:cubicBezTo>
                  <a:pt x="328" y="251"/>
                  <a:pt x="446" y="200"/>
                  <a:pt x="428" y="131"/>
                </a:cubicBezTo>
                <a:cubicBezTo>
                  <a:pt x="425" y="123"/>
                  <a:pt x="412" y="99"/>
                  <a:pt x="400" y="93"/>
                </a:cubicBezTo>
                <a:cubicBezTo>
                  <a:pt x="413" y="98"/>
                  <a:pt x="429" y="115"/>
                  <a:pt x="435" y="135"/>
                </a:cubicBezTo>
                <a:cubicBezTo>
                  <a:pt x="445" y="168"/>
                  <a:pt x="419" y="195"/>
                  <a:pt x="403" y="209"/>
                </a:cubicBezTo>
                <a:cubicBezTo>
                  <a:pt x="387" y="222"/>
                  <a:pt x="357" y="240"/>
                  <a:pt x="339" y="250"/>
                </a:cubicBezTo>
                <a:cubicBezTo>
                  <a:pt x="329" y="255"/>
                  <a:pt x="324" y="258"/>
                  <a:pt x="319" y="260"/>
                </a:cubicBezTo>
                <a:cubicBezTo>
                  <a:pt x="318" y="261"/>
                  <a:pt x="317" y="262"/>
                  <a:pt x="316" y="263"/>
                </a:cubicBezTo>
                <a:cubicBezTo>
                  <a:pt x="316" y="264"/>
                  <a:pt x="315" y="263"/>
                  <a:pt x="314" y="263"/>
                </a:cubicBezTo>
                <a:cubicBezTo>
                  <a:pt x="313" y="264"/>
                  <a:pt x="311" y="265"/>
                  <a:pt x="309" y="266"/>
                </a:cubicBezTo>
                <a:cubicBezTo>
                  <a:pt x="309" y="266"/>
                  <a:pt x="309" y="267"/>
                  <a:pt x="309" y="267"/>
                </a:cubicBezTo>
                <a:cubicBezTo>
                  <a:pt x="309" y="267"/>
                  <a:pt x="308" y="267"/>
                  <a:pt x="308" y="267"/>
                </a:cubicBezTo>
                <a:cubicBezTo>
                  <a:pt x="307" y="268"/>
                  <a:pt x="307" y="267"/>
                  <a:pt x="307" y="267"/>
                </a:cubicBezTo>
                <a:cubicBezTo>
                  <a:pt x="306" y="268"/>
                  <a:pt x="306" y="268"/>
                  <a:pt x="306" y="268"/>
                </a:cubicBezTo>
                <a:cubicBezTo>
                  <a:pt x="305" y="268"/>
                  <a:pt x="305" y="268"/>
                  <a:pt x="305" y="268"/>
                </a:cubicBezTo>
                <a:cubicBezTo>
                  <a:pt x="304" y="269"/>
                  <a:pt x="304" y="269"/>
                  <a:pt x="304" y="269"/>
                </a:cubicBezTo>
                <a:cubicBezTo>
                  <a:pt x="303" y="269"/>
                  <a:pt x="303" y="269"/>
                  <a:pt x="303" y="269"/>
                </a:cubicBezTo>
                <a:cubicBezTo>
                  <a:pt x="302" y="270"/>
                  <a:pt x="303" y="270"/>
                  <a:pt x="302" y="270"/>
                </a:cubicBezTo>
                <a:cubicBezTo>
                  <a:pt x="302" y="270"/>
                  <a:pt x="302" y="270"/>
                  <a:pt x="302" y="270"/>
                </a:cubicBezTo>
                <a:cubicBezTo>
                  <a:pt x="301" y="270"/>
                  <a:pt x="301" y="270"/>
                  <a:pt x="301" y="270"/>
                </a:cubicBezTo>
                <a:cubicBezTo>
                  <a:pt x="300" y="271"/>
                  <a:pt x="299" y="272"/>
                  <a:pt x="299" y="272"/>
                </a:cubicBezTo>
                <a:cubicBezTo>
                  <a:pt x="298" y="272"/>
                  <a:pt x="298" y="272"/>
                  <a:pt x="298" y="272"/>
                </a:cubicBezTo>
                <a:cubicBezTo>
                  <a:pt x="297" y="272"/>
                  <a:pt x="297" y="272"/>
                  <a:pt x="297" y="272"/>
                </a:cubicBezTo>
                <a:cubicBezTo>
                  <a:pt x="296" y="272"/>
                  <a:pt x="296" y="272"/>
                  <a:pt x="295" y="272"/>
                </a:cubicBezTo>
                <a:cubicBezTo>
                  <a:pt x="295" y="272"/>
                  <a:pt x="296" y="273"/>
                  <a:pt x="295" y="273"/>
                </a:cubicBezTo>
                <a:cubicBezTo>
                  <a:pt x="294" y="274"/>
                  <a:pt x="293" y="274"/>
                  <a:pt x="292" y="273"/>
                </a:cubicBezTo>
                <a:cubicBezTo>
                  <a:pt x="291" y="274"/>
                  <a:pt x="289" y="274"/>
                  <a:pt x="289" y="274"/>
                </a:cubicBezTo>
                <a:cubicBezTo>
                  <a:pt x="289" y="274"/>
                  <a:pt x="288" y="274"/>
                  <a:pt x="288" y="275"/>
                </a:cubicBezTo>
                <a:cubicBezTo>
                  <a:pt x="288" y="275"/>
                  <a:pt x="288" y="274"/>
                  <a:pt x="288" y="274"/>
                </a:cubicBezTo>
                <a:cubicBezTo>
                  <a:pt x="287" y="273"/>
                  <a:pt x="287" y="273"/>
                  <a:pt x="287" y="273"/>
                </a:cubicBezTo>
                <a:cubicBezTo>
                  <a:pt x="287" y="273"/>
                  <a:pt x="289" y="273"/>
                  <a:pt x="289" y="273"/>
                </a:cubicBezTo>
                <a:close/>
                <a:moveTo>
                  <a:pt x="284" y="292"/>
                </a:moveTo>
                <a:cubicBezTo>
                  <a:pt x="284" y="291"/>
                  <a:pt x="285" y="292"/>
                  <a:pt x="285" y="292"/>
                </a:cubicBezTo>
                <a:cubicBezTo>
                  <a:pt x="285" y="292"/>
                  <a:pt x="285" y="291"/>
                  <a:pt x="286" y="291"/>
                </a:cubicBezTo>
                <a:cubicBezTo>
                  <a:pt x="286" y="291"/>
                  <a:pt x="286" y="291"/>
                  <a:pt x="287" y="291"/>
                </a:cubicBezTo>
                <a:cubicBezTo>
                  <a:pt x="287" y="291"/>
                  <a:pt x="287" y="290"/>
                  <a:pt x="287" y="290"/>
                </a:cubicBezTo>
                <a:cubicBezTo>
                  <a:pt x="287" y="290"/>
                  <a:pt x="287" y="290"/>
                  <a:pt x="287" y="290"/>
                </a:cubicBezTo>
                <a:cubicBezTo>
                  <a:pt x="288" y="290"/>
                  <a:pt x="288" y="290"/>
                  <a:pt x="289" y="289"/>
                </a:cubicBezTo>
                <a:cubicBezTo>
                  <a:pt x="289" y="289"/>
                  <a:pt x="289" y="290"/>
                  <a:pt x="290" y="290"/>
                </a:cubicBezTo>
                <a:cubicBezTo>
                  <a:pt x="290" y="289"/>
                  <a:pt x="291" y="289"/>
                  <a:pt x="292" y="290"/>
                </a:cubicBezTo>
                <a:cubicBezTo>
                  <a:pt x="291" y="290"/>
                  <a:pt x="291" y="291"/>
                  <a:pt x="290" y="291"/>
                </a:cubicBezTo>
                <a:cubicBezTo>
                  <a:pt x="290" y="291"/>
                  <a:pt x="290" y="290"/>
                  <a:pt x="290" y="290"/>
                </a:cubicBezTo>
                <a:cubicBezTo>
                  <a:pt x="290" y="290"/>
                  <a:pt x="289" y="291"/>
                  <a:pt x="289" y="291"/>
                </a:cubicBezTo>
                <a:cubicBezTo>
                  <a:pt x="289" y="291"/>
                  <a:pt x="288" y="290"/>
                  <a:pt x="287" y="292"/>
                </a:cubicBezTo>
                <a:cubicBezTo>
                  <a:pt x="287" y="292"/>
                  <a:pt x="287" y="293"/>
                  <a:pt x="286" y="293"/>
                </a:cubicBezTo>
                <a:cubicBezTo>
                  <a:pt x="286" y="293"/>
                  <a:pt x="285" y="293"/>
                  <a:pt x="285" y="293"/>
                </a:cubicBezTo>
                <a:cubicBezTo>
                  <a:pt x="285" y="293"/>
                  <a:pt x="284" y="293"/>
                  <a:pt x="283" y="292"/>
                </a:cubicBezTo>
                <a:cubicBezTo>
                  <a:pt x="284" y="292"/>
                  <a:pt x="283" y="292"/>
                  <a:pt x="284" y="292"/>
                </a:cubicBezTo>
                <a:close/>
                <a:moveTo>
                  <a:pt x="282" y="292"/>
                </a:moveTo>
                <a:cubicBezTo>
                  <a:pt x="283" y="293"/>
                  <a:pt x="283" y="294"/>
                  <a:pt x="284" y="295"/>
                </a:cubicBezTo>
                <a:cubicBezTo>
                  <a:pt x="283" y="296"/>
                  <a:pt x="283" y="294"/>
                  <a:pt x="282" y="294"/>
                </a:cubicBezTo>
                <a:cubicBezTo>
                  <a:pt x="281" y="294"/>
                  <a:pt x="280" y="294"/>
                  <a:pt x="278" y="295"/>
                </a:cubicBezTo>
                <a:cubicBezTo>
                  <a:pt x="278" y="292"/>
                  <a:pt x="281" y="293"/>
                  <a:pt x="282" y="292"/>
                </a:cubicBezTo>
                <a:close/>
                <a:moveTo>
                  <a:pt x="282" y="279"/>
                </a:moveTo>
                <a:cubicBezTo>
                  <a:pt x="282" y="279"/>
                  <a:pt x="281" y="280"/>
                  <a:pt x="282" y="280"/>
                </a:cubicBezTo>
                <a:cubicBezTo>
                  <a:pt x="281" y="281"/>
                  <a:pt x="280" y="280"/>
                  <a:pt x="280" y="281"/>
                </a:cubicBezTo>
                <a:cubicBezTo>
                  <a:pt x="279" y="281"/>
                  <a:pt x="277" y="283"/>
                  <a:pt x="276" y="282"/>
                </a:cubicBezTo>
                <a:cubicBezTo>
                  <a:pt x="278" y="281"/>
                  <a:pt x="280" y="279"/>
                  <a:pt x="282" y="279"/>
                </a:cubicBezTo>
                <a:close/>
                <a:moveTo>
                  <a:pt x="256" y="274"/>
                </a:moveTo>
                <a:cubicBezTo>
                  <a:pt x="257" y="274"/>
                  <a:pt x="257" y="274"/>
                  <a:pt x="258" y="273"/>
                </a:cubicBezTo>
                <a:cubicBezTo>
                  <a:pt x="259" y="273"/>
                  <a:pt x="259" y="274"/>
                  <a:pt x="259" y="275"/>
                </a:cubicBezTo>
                <a:cubicBezTo>
                  <a:pt x="258" y="275"/>
                  <a:pt x="257" y="275"/>
                  <a:pt x="256" y="276"/>
                </a:cubicBezTo>
                <a:cubicBezTo>
                  <a:pt x="256" y="275"/>
                  <a:pt x="256" y="275"/>
                  <a:pt x="256" y="274"/>
                </a:cubicBezTo>
                <a:close/>
                <a:moveTo>
                  <a:pt x="249" y="294"/>
                </a:moveTo>
                <a:cubicBezTo>
                  <a:pt x="252" y="293"/>
                  <a:pt x="252" y="293"/>
                  <a:pt x="252" y="293"/>
                </a:cubicBezTo>
                <a:cubicBezTo>
                  <a:pt x="252" y="294"/>
                  <a:pt x="247" y="297"/>
                  <a:pt x="246" y="297"/>
                </a:cubicBezTo>
                <a:cubicBezTo>
                  <a:pt x="246" y="296"/>
                  <a:pt x="248" y="294"/>
                  <a:pt x="249" y="294"/>
                </a:cubicBezTo>
                <a:close/>
                <a:moveTo>
                  <a:pt x="238" y="326"/>
                </a:moveTo>
                <a:cubicBezTo>
                  <a:pt x="238" y="327"/>
                  <a:pt x="237" y="325"/>
                  <a:pt x="236" y="326"/>
                </a:cubicBezTo>
                <a:cubicBezTo>
                  <a:pt x="235" y="327"/>
                  <a:pt x="234" y="329"/>
                  <a:pt x="233" y="327"/>
                </a:cubicBezTo>
                <a:cubicBezTo>
                  <a:pt x="234" y="326"/>
                  <a:pt x="235" y="326"/>
                  <a:pt x="236" y="326"/>
                </a:cubicBezTo>
                <a:cubicBezTo>
                  <a:pt x="237" y="325"/>
                  <a:pt x="238" y="324"/>
                  <a:pt x="239" y="324"/>
                </a:cubicBezTo>
                <a:cubicBezTo>
                  <a:pt x="239" y="325"/>
                  <a:pt x="239" y="325"/>
                  <a:pt x="238" y="326"/>
                </a:cubicBezTo>
                <a:close/>
                <a:moveTo>
                  <a:pt x="243" y="313"/>
                </a:moveTo>
                <a:cubicBezTo>
                  <a:pt x="243" y="315"/>
                  <a:pt x="241" y="314"/>
                  <a:pt x="241" y="314"/>
                </a:cubicBezTo>
                <a:cubicBezTo>
                  <a:pt x="240" y="312"/>
                  <a:pt x="242" y="314"/>
                  <a:pt x="243" y="313"/>
                </a:cubicBezTo>
                <a:close/>
                <a:moveTo>
                  <a:pt x="240" y="314"/>
                </a:moveTo>
                <a:cubicBezTo>
                  <a:pt x="240" y="315"/>
                  <a:pt x="240" y="315"/>
                  <a:pt x="240" y="316"/>
                </a:cubicBezTo>
                <a:cubicBezTo>
                  <a:pt x="240" y="316"/>
                  <a:pt x="239" y="317"/>
                  <a:pt x="239" y="317"/>
                </a:cubicBezTo>
                <a:cubicBezTo>
                  <a:pt x="238" y="316"/>
                  <a:pt x="239" y="315"/>
                  <a:pt x="240" y="314"/>
                </a:cubicBezTo>
                <a:close/>
                <a:moveTo>
                  <a:pt x="237" y="317"/>
                </a:moveTo>
                <a:cubicBezTo>
                  <a:pt x="238" y="318"/>
                  <a:pt x="236" y="318"/>
                  <a:pt x="235" y="319"/>
                </a:cubicBezTo>
                <a:cubicBezTo>
                  <a:pt x="234" y="320"/>
                  <a:pt x="233" y="321"/>
                  <a:pt x="232" y="321"/>
                </a:cubicBezTo>
                <a:cubicBezTo>
                  <a:pt x="232" y="319"/>
                  <a:pt x="236" y="318"/>
                  <a:pt x="237" y="317"/>
                </a:cubicBezTo>
                <a:close/>
                <a:moveTo>
                  <a:pt x="231" y="303"/>
                </a:moveTo>
                <a:cubicBezTo>
                  <a:pt x="234" y="302"/>
                  <a:pt x="231" y="306"/>
                  <a:pt x="230" y="306"/>
                </a:cubicBezTo>
                <a:cubicBezTo>
                  <a:pt x="229" y="305"/>
                  <a:pt x="230" y="304"/>
                  <a:pt x="231" y="303"/>
                </a:cubicBezTo>
                <a:close/>
                <a:moveTo>
                  <a:pt x="218" y="338"/>
                </a:moveTo>
                <a:cubicBezTo>
                  <a:pt x="218" y="338"/>
                  <a:pt x="217" y="338"/>
                  <a:pt x="216" y="337"/>
                </a:cubicBezTo>
                <a:cubicBezTo>
                  <a:pt x="217" y="336"/>
                  <a:pt x="218" y="338"/>
                  <a:pt x="219" y="337"/>
                </a:cubicBezTo>
                <a:cubicBezTo>
                  <a:pt x="219" y="336"/>
                  <a:pt x="218" y="336"/>
                  <a:pt x="218" y="336"/>
                </a:cubicBezTo>
                <a:cubicBezTo>
                  <a:pt x="218" y="335"/>
                  <a:pt x="220" y="333"/>
                  <a:pt x="221" y="333"/>
                </a:cubicBezTo>
                <a:cubicBezTo>
                  <a:pt x="222" y="335"/>
                  <a:pt x="220" y="336"/>
                  <a:pt x="218" y="338"/>
                </a:cubicBezTo>
                <a:close/>
                <a:moveTo>
                  <a:pt x="229" y="305"/>
                </a:moveTo>
                <a:cubicBezTo>
                  <a:pt x="229" y="306"/>
                  <a:pt x="225" y="310"/>
                  <a:pt x="224" y="310"/>
                </a:cubicBezTo>
                <a:cubicBezTo>
                  <a:pt x="224" y="310"/>
                  <a:pt x="228" y="305"/>
                  <a:pt x="229" y="305"/>
                </a:cubicBezTo>
                <a:close/>
                <a:moveTo>
                  <a:pt x="213" y="319"/>
                </a:moveTo>
                <a:cubicBezTo>
                  <a:pt x="213" y="318"/>
                  <a:pt x="214" y="318"/>
                  <a:pt x="214" y="318"/>
                </a:cubicBezTo>
                <a:cubicBezTo>
                  <a:pt x="215" y="317"/>
                  <a:pt x="217" y="316"/>
                  <a:pt x="217" y="315"/>
                </a:cubicBezTo>
                <a:cubicBezTo>
                  <a:pt x="217" y="315"/>
                  <a:pt x="217" y="315"/>
                  <a:pt x="217" y="315"/>
                </a:cubicBezTo>
                <a:cubicBezTo>
                  <a:pt x="218" y="314"/>
                  <a:pt x="218" y="314"/>
                  <a:pt x="219" y="314"/>
                </a:cubicBezTo>
                <a:cubicBezTo>
                  <a:pt x="220" y="314"/>
                  <a:pt x="220" y="313"/>
                  <a:pt x="221" y="313"/>
                </a:cubicBezTo>
                <a:cubicBezTo>
                  <a:pt x="221" y="312"/>
                  <a:pt x="221" y="313"/>
                  <a:pt x="221" y="313"/>
                </a:cubicBezTo>
                <a:cubicBezTo>
                  <a:pt x="222" y="312"/>
                  <a:pt x="224" y="311"/>
                  <a:pt x="225" y="311"/>
                </a:cubicBezTo>
                <a:cubicBezTo>
                  <a:pt x="225" y="312"/>
                  <a:pt x="223" y="315"/>
                  <a:pt x="222" y="315"/>
                </a:cubicBezTo>
                <a:cubicBezTo>
                  <a:pt x="222" y="314"/>
                  <a:pt x="222" y="314"/>
                  <a:pt x="223" y="313"/>
                </a:cubicBezTo>
                <a:cubicBezTo>
                  <a:pt x="222" y="312"/>
                  <a:pt x="221" y="314"/>
                  <a:pt x="221" y="315"/>
                </a:cubicBezTo>
                <a:cubicBezTo>
                  <a:pt x="220" y="316"/>
                  <a:pt x="220" y="315"/>
                  <a:pt x="219" y="315"/>
                </a:cubicBezTo>
                <a:cubicBezTo>
                  <a:pt x="219" y="316"/>
                  <a:pt x="218" y="316"/>
                  <a:pt x="217" y="317"/>
                </a:cubicBezTo>
                <a:cubicBezTo>
                  <a:pt x="217" y="317"/>
                  <a:pt x="216" y="318"/>
                  <a:pt x="216" y="319"/>
                </a:cubicBezTo>
                <a:cubicBezTo>
                  <a:pt x="215" y="319"/>
                  <a:pt x="215" y="319"/>
                  <a:pt x="214" y="319"/>
                </a:cubicBezTo>
                <a:cubicBezTo>
                  <a:pt x="214" y="320"/>
                  <a:pt x="214" y="321"/>
                  <a:pt x="213" y="320"/>
                </a:cubicBezTo>
                <a:cubicBezTo>
                  <a:pt x="213" y="320"/>
                  <a:pt x="213" y="319"/>
                  <a:pt x="213" y="319"/>
                </a:cubicBezTo>
                <a:close/>
                <a:moveTo>
                  <a:pt x="210" y="321"/>
                </a:moveTo>
                <a:cubicBezTo>
                  <a:pt x="211" y="322"/>
                  <a:pt x="211" y="322"/>
                  <a:pt x="211" y="322"/>
                </a:cubicBezTo>
                <a:cubicBezTo>
                  <a:pt x="211" y="323"/>
                  <a:pt x="211" y="324"/>
                  <a:pt x="210" y="324"/>
                </a:cubicBezTo>
                <a:cubicBezTo>
                  <a:pt x="210" y="322"/>
                  <a:pt x="209" y="322"/>
                  <a:pt x="209" y="324"/>
                </a:cubicBezTo>
                <a:cubicBezTo>
                  <a:pt x="208" y="323"/>
                  <a:pt x="210" y="322"/>
                  <a:pt x="210" y="321"/>
                </a:cubicBezTo>
                <a:close/>
                <a:moveTo>
                  <a:pt x="93" y="498"/>
                </a:moveTo>
                <a:cubicBezTo>
                  <a:pt x="92" y="499"/>
                  <a:pt x="93" y="500"/>
                  <a:pt x="92" y="502"/>
                </a:cubicBezTo>
                <a:cubicBezTo>
                  <a:pt x="92" y="502"/>
                  <a:pt x="92" y="501"/>
                  <a:pt x="92" y="501"/>
                </a:cubicBezTo>
                <a:cubicBezTo>
                  <a:pt x="92" y="500"/>
                  <a:pt x="92" y="498"/>
                  <a:pt x="92" y="496"/>
                </a:cubicBezTo>
                <a:cubicBezTo>
                  <a:pt x="94" y="497"/>
                  <a:pt x="93" y="498"/>
                  <a:pt x="93" y="498"/>
                </a:cubicBezTo>
                <a:close/>
                <a:moveTo>
                  <a:pt x="100" y="460"/>
                </a:moveTo>
                <a:cubicBezTo>
                  <a:pt x="99" y="460"/>
                  <a:pt x="98" y="459"/>
                  <a:pt x="98" y="460"/>
                </a:cubicBezTo>
                <a:cubicBezTo>
                  <a:pt x="98" y="460"/>
                  <a:pt x="98" y="461"/>
                  <a:pt x="98" y="461"/>
                </a:cubicBezTo>
                <a:cubicBezTo>
                  <a:pt x="98" y="461"/>
                  <a:pt x="98" y="461"/>
                  <a:pt x="98" y="461"/>
                </a:cubicBezTo>
                <a:cubicBezTo>
                  <a:pt x="98" y="460"/>
                  <a:pt x="98" y="460"/>
                  <a:pt x="98" y="459"/>
                </a:cubicBezTo>
                <a:cubicBezTo>
                  <a:pt x="98" y="459"/>
                  <a:pt x="98" y="458"/>
                  <a:pt x="98" y="458"/>
                </a:cubicBezTo>
                <a:cubicBezTo>
                  <a:pt x="98" y="458"/>
                  <a:pt x="98" y="458"/>
                  <a:pt x="99" y="458"/>
                </a:cubicBezTo>
                <a:cubicBezTo>
                  <a:pt x="99" y="458"/>
                  <a:pt x="99" y="458"/>
                  <a:pt x="99" y="458"/>
                </a:cubicBezTo>
                <a:cubicBezTo>
                  <a:pt x="99" y="458"/>
                  <a:pt x="99" y="459"/>
                  <a:pt x="99" y="459"/>
                </a:cubicBezTo>
                <a:cubicBezTo>
                  <a:pt x="99" y="459"/>
                  <a:pt x="100" y="459"/>
                  <a:pt x="100" y="459"/>
                </a:cubicBezTo>
                <a:cubicBezTo>
                  <a:pt x="100" y="459"/>
                  <a:pt x="100" y="460"/>
                  <a:pt x="100" y="460"/>
                </a:cubicBezTo>
                <a:cubicBezTo>
                  <a:pt x="100" y="460"/>
                  <a:pt x="100" y="460"/>
                  <a:pt x="100" y="460"/>
                </a:cubicBezTo>
                <a:close/>
                <a:moveTo>
                  <a:pt x="104" y="446"/>
                </a:moveTo>
                <a:cubicBezTo>
                  <a:pt x="104" y="446"/>
                  <a:pt x="104" y="445"/>
                  <a:pt x="104" y="444"/>
                </a:cubicBezTo>
                <a:cubicBezTo>
                  <a:pt x="103" y="444"/>
                  <a:pt x="103" y="446"/>
                  <a:pt x="103" y="447"/>
                </a:cubicBezTo>
                <a:cubicBezTo>
                  <a:pt x="104" y="448"/>
                  <a:pt x="103" y="447"/>
                  <a:pt x="102" y="448"/>
                </a:cubicBezTo>
                <a:cubicBezTo>
                  <a:pt x="103" y="449"/>
                  <a:pt x="102" y="450"/>
                  <a:pt x="101" y="451"/>
                </a:cubicBezTo>
                <a:cubicBezTo>
                  <a:pt x="101" y="451"/>
                  <a:pt x="101" y="452"/>
                  <a:pt x="101" y="453"/>
                </a:cubicBezTo>
                <a:cubicBezTo>
                  <a:pt x="101" y="454"/>
                  <a:pt x="101" y="454"/>
                  <a:pt x="101" y="454"/>
                </a:cubicBezTo>
                <a:cubicBezTo>
                  <a:pt x="100" y="455"/>
                  <a:pt x="100" y="456"/>
                  <a:pt x="100" y="456"/>
                </a:cubicBezTo>
                <a:cubicBezTo>
                  <a:pt x="99" y="455"/>
                  <a:pt x="99" y="455"/>
                  <a:pt x="99" y="455"/>
                </a:cubicBezTo>
                <a:cubicBezTo>
                  <a:pt x="99" y="454"/>
                  <a:pt x="99" y="454"/>
                  <a:pt x="100" y="453"/>
                </a:cubicBezTo>
                <a:cubicBezTo>
                  <a:pt x="100" y="452"/>
                  <a:pt x="101" y="450"/>
                  <a:pt x="100" y="449"/>
                </a:cubicBezTo>
                <a:cubicBezTo>
                  <a:pt x="100" y="449"/>
                  <a:pt x="100" y="449"/>
                  <a:pt x="100" y="449"/>
                </a:cubicBezTo>
                <a:cubicBezTo>
                  <a:pt x="100" y="448"/>
                  <a:pt x="101" y="448"/>
                  <a:pt x="101" y="447"/>
                </a:cubicBezTo>
                <a:cubicBezTo>
                  <a:pt x="102" y="446"/>
                  <a:pt x="102" y="445"/>
                  <a:pt x="102" y="445"/>
                </a:cubicBezTo>
                <a:cubicBezTo>
                  <a:pt x="102" y="445"/>
                  <a:pt x="102" y="445"/>
                  <a:pt x="102" y="445"/>
                </a:cubicBezTo>
                <a:cubicBezTo>
                  <a:pt x="103" y="444"/>
                  <a:pt x="104" y="442"/>
                  <a:pt x="104" y="441"/>
                </a:cubicBezTo>
                <a:cubicBezTo>
                  <a:pt x="106" y="442"/>
                  <a:pt x="105" y="445"/>
                  <a:pt x="104" y="446"/>
                </a:cubicBezTo>
                <a:close/>
                <a:moveTo>
                  <a:pt x="104" y="439"/>
                </a:moveTo>
                <a:cubicBezTo>
                  <a:pt x="103" y="439"/>
                  <a:pt x="104" y="435"/>
                  <a:pt x="104" y="434"/>
                </a:cubicBezTo>
                <a:cubicBezTo>
                  <a:pt x="108" y="438"/>
                  <a:pt x="104" y="439"/>
                  <a:pt x="104" y="439"/>
                </a:cubicBezTo>
                <a:close/>
                <a:moveTo>
                  <a:pt x="105" y="434"/>
                </a:moveTo>
                <a:cubicBezTo>
                  <a:pt x="105" y="433"/>
                  <a:pt x="106" y="430"/>
                  <a:pt x="108" y="429"/>
                </a:cubicBezTo>
                <a:cubicBezTo>
                  <a:pt x="108" y="429"/>
                  <a:pt x="106" y="433"/>
                  <a:pt x="105" y="434"/>
                </a:cubicBezTo>
                <a:close/>
                <a:moveTo>
                  <a:pt x="124" y="446"/>
                </a:moveTo>
                <a:cubicBezTo>
                  <a:pt x="124" y="447"/>
                  <a:pt x="122" y="446"/>
                  <a:pt x="122" y="447"/>
                </a:cubicBezTo>
                <a:cubicBezTo>
                  <a:pt x="122" y="449"/>
                  <a:pt x="122" y="450"/>
                  <a:pt x="120" y="450"/>
                </a:cubicBezTo>
                <a:cubicBezTo>
                  <a:pt x="120" y="448"/>
                  <a:pt x="121" y="447"/>
                  <a:pt x="121" y="447"/>
                </a:cubicBezTo>
                <a:cubicBezTo>
                  <a:pt x="122" y="446"/>
                  <a:pt x="122" y="444"/>
                  <a:pt x="123" y="444"/>
                </a:cubicBezTo>
                <a:cubicBezTo>
                  <a:pt x="124" y="444"/>
                  <a:pt x="124" y="445"/>
                  <a:pt x="124" y="446"/>
                </a:cubicBezTo>
                <a:close/>
                <a:moveTo>
                  <a:pt x="126" y="439"/>
                </a:moveTo>
                <a:cubicBezTo>
                  <a:pt x="124" y="439"/>
                  <a:pt x="124" y="438"/>
                  <a:pt x="125" y="437"/>
                </a:cubicBezTo>
                <a:cubicBezTo>
                  <a:pt x="126" y="437"/>
                  <a:pt x="126" y="438"/>
                  <a:pt x="126" y="439"/>
                </a:cubicBezTo>
                <a:close/>
                <a:moveTo>
                  <a:pt x="142" y="394"/>
                </a:moveTo>
                <a:cubicBezTo>
                  <a:pt x="141" y="394"/>
                  <a:pt x="140" y="395"/>
                  <a:pt x="139" y="396"/>
                </a:cubicBezTo>
                <a:cubicBezTo>
                  <a:pt x="138" y="395"/>
                  <a:pt x="141" y="394"/>
                  <a:pt x="141" y="392"/>
                </a:cubicBezTo>
                <a:cubicBezTo>
                  <a:pt x="142" y="393"/>
                  <a:pt x="143" y="393"/>
                  <a:pt x="144" y="393"/>
                </a:cubicBezTo>
                <a:cubicBezTo>
                  <a:pt x="144" y="395"/>
                  <a:pt x="143" y="393"/>
                  <a:pt x="142" y="394"/>
                </a:cubicBezTo>
                <a:close/>
                <a:moveTo>
                  <a:pt x="191" y="374"/>
                </a:moveTo>
                <a:cubicBezTo>
                  <a:pt x="190" y="375"/>
                  <a:pt x="185" y="377"/>
                  <a:pt x="188" y="374"/>
                </a:cubicBezTo>
                <a:cubicBezTo>
                  <a:pt x="189" y="372"/>
                  <a:pt x="192" y="372"/>
                  <a:pt x="191" y="374"/>
                </a:cubicBezTo>
                <a:close/>
                <a:moveTo>
                  <a:pt x="196" y="370"/>
                </a:moveTo>
                <a:cubicBezTo>
                  <a:pt x="195" y="369"/>
                  <a:pt x="195" y="370"/>
                  <a:pt x="193" y="370"/>
                </a:cubicBezTo>
                <a:cubicBezTo>
                  <a:pt x="194" y="368"/>
                  <a:pt x="195" y="367"/>
                  <a:pt x="197" y="367"/>
                </a:cubicBezTo>
                <a:cubicBezTo>
                  <a:pt x="197" y="366"/>
                  <a:pt x="196" y="364"/>
                  <a:pt x="197" y="364"/>
                </a:cubicBezTo>
                <a:cubicBezTo>
                  <a:pt x="199" y="364"/>
                  <a:pt x="198" y="365"/>
                  <a:pt x="198" y="365"/>
                </a:cubicBezTo>
                <a:cubicBezTo>
                  <a:pt x="197" y="367"/>
                  <a:pt x="198" y="369"/>
                  <a:pt x="196" y="370"/>
                </a:cubicBezTo>
                <a:close/>
                <a:moveTo>
                  <a:pt x="179" y="354"/>
                </a:moveTo>
                <a:cubicBezTo>
                  <a:pt x="179" y="354"/>
                  <a:pt x="180" y="354"/>
                  <a:pt x="181" y="354"/>
                </a:cubicBezTo>
                <a:cubicBezTo>
                  <a:pt x="182" y="353"/>
                  <a:pt x="183" y="352"/>
                  <a:pt x="183" y="351"/>
                </a:cubicBezTo>
                <a:cubicBezTo>
                  <a:pt x="183" y="351"/>
                  <a:pt x="183" y="350"/>
                  <a:pt x="182" y="350"/>
                </a:cubicBezTo>
                <a:cubicBezTo>
                  <a:pt x="182" y="350"/>
                  <a:pt x="180" y="350"/>
                  <a:pt x="180" y="350"/>
                </a:cubicBezTo>
                <a:cubicBezTo>
                  <a:pt x="181" y="349"/>
                  <a:pt x="181" y="349"/>
                  <a:pt x="181" y="349"/>
                </a:cubicBezTo>
                <a:cubicBezTo>
                  <a:pt x="181" y="348"/>
                  <a:pt x="179" y="345"/>
                  <a:pt x="179" y="345"/>
                </a:cubicBezTo>
                <a:cubicBezTo>
                  <a:pt x="180" y="345"/>
                  <a:pt x="182" y="346"/>
                  <a:pt x="182" y="346"/>
                </a:cubicBezTo>
                <a:cubicBezTo>
                  <a:pt x="182" y="346"/>
                  <a:pt x="183" y="346"/>
                  <a:pt x="183" y="345"/>
                </a:cubicBezTo>
                <a:cubicBezTo>
                  <a:pt x="183" y="345"/>
                  <a:pt x="184" y="345"/>
                  <a:pt x="184" y="345"/>
                </a:cubicBezTo>
                <a:cubicBezTo>
                  <a:pt x="184" y="345"/>
                  <a:pt x="184" y="344"/>
                  <a:pt x="185" y="343"/>
                </a:cubicBezTo>
                <a:cubicBezTo>
                  <a:pt x="186" y="343"/>
                  <a:pt x="187" y="342"/>
                  <a:pt x="188" y="341"/>
                </a:cubicBezTo>
                <a:cubicBezTo>
                  <a:pt x="188" y="341"/>
                  <a:pt x="189" y="340"/>
                  <a:pt x="189" y="340"/>
                </a:cubicBezTo>
                <a:cubicBezTo>
                  <a:pt x="190" y="339"/>
                  <a:pt x="191" y="340"/>
                  <a:pt x="191" y="339"/>
                </a:cubicBezTo>
                <a:cubicBezTo>
                  <a:pt x="192" y="339"/>
                  <a:pt x="192" y="337"/>
                  <a:pt x="193" y="337"/>
                </a:cubicBezTo>
                <a:cubicBezTo>
                  <a:pt x="193" y="337"/>
                  <a:pt x="194" y="336"/>
                  <a:pt x="194" y="336"/>
                </a:cubicBezTo>
                <a:cubicBezTo>
                  <a:pt x="194" y="336"/>
                  <a:pt x="195" y="336"/>
                  <a:pt x="195" y="336"/>
                </a:cubicBezTo>
                <a:cubicBezTo>
                  <a:pt x="196" y="336"/>
                  <a:pt x="196" y="335"/>
                  <a:pt x="197" y="335"/>
                </a:cubicBezTo>
                <a:cubicBezTo>
                  <a:pt x="197" y="335"/>
                  <a:pt x="197" y="334"/>
                  <a:pt x="197" y="334"/>
                </a:cubicBezTo>
                <a:cubicBezTo>
                  <a:pt x="198" y="334"/>
                  <a:pt x="198" y="334"/>
                  <a:pt x="198" y="333"/>
                </a:cubicBezTo>
                <a:cubicBezTo>
                  <a:pt x="198" y="333"/>
                  <a:pt x="198" y="334"/>
                  <a:pt x="199" y="333"/>
                </a:cubicBezTo>
                <a:cubicBezTo>
                  <a:pt x="199" y="333"/>
                  <a:pt x="199" y="332"/>
                  <a:pt x="200" y="332"/>
                </a:cubicBezTo>
                <a:cubicBezTo>
                  <a:pt x="200" y="332"/>
                  <a:pt x="200" y="332"/>
                  <a:pt x="200" y="332"/>
                </a:cubicBezTo>
                <a:cubicBezTo>
                  <a:pt x="201" y="332"/>
                  <a:pt x="202" y="331"/>
                  <a:pt x="203" y="329"/>
                </a:cubicBezTo>
                <a:cubicBezTo>
                  <a:pt x="203" y="330"/>
                  <a:pt x="203" y="329"/>
                  <a:pt x="204" y="329"/>
                </a:cubicBezTo>
                <a:cubicBezTo>
                  <a:pt x="204" y="329"/>
                  <a:pt x="205" y="329"/>
                  <a:pt x="206" y="329"/>
                </a:cubicBezTo>
                <a:cubicBezTo>
                  <a:pt x="206" y="329"/>
                  <a:pt x="206" y="330"/>
                  <a:pt x="206" y="330"/>
                </a:cubicBezTo>
                <a:cubicBezTo>
                  <a:pt x="206" y="331"/>
                  <a:pt x="204" y="331"/>
                  <a:pt x="203" y="332"/>
                </a:cubicBezTo>
                <a:cubicBezTo>
                  <a:pt x="203" y="333"/>
                  <a:pt x="202" y="334"/>
                  <a:pt x="202" y="334"/>
                </a:cubicBezTo>
                <a:cubicBezTo>
                  <a:pt x="202" y="334"/>
                  <a:pt x="202" y="334"/>
                  <a:pt x="201" y="334"/>
                </a:cubicBezTo>
                <a:cubicBezTo>
                  <a:pt x="201" y="334"/>
                  <a:pt x="200" y="335"/>
                  <a:pt x="199" y="335"/>
                </a:cubicBezTo>
                <a:cubicBezTo>
                  <a:pt x="199" y="335"/>
                  <a:pt x="198" y="337"/>
                  <a:pt x="197" y="338"/>
                </a:cubicBezTo>
                <a:cubicBezTo>
                  <a:pt x="197" y="338"/>
                  <a:pt x="195" y="339"/>
                  <a:pt x="195" y="340"/>
                </a:cubicBezTo>
                <a:cubicBezTo>
                  <a:pt x="194" y="339"/>
                  <a:pt x="193" y="341"/>
                  <a:pt x="191" y="340"/>
                </a:cubicBezTo>
                <a:cubicBezTo>
                  <a:pt x="190" y="342"/>
                  <a:pt x="189" y="343"/>
                  <a:pt x="189" y="345"/>
                </a:cubicBezTo>
                <a:cubicBezTo>
                  <a:pt x="188" y="345"/>
                  <a:pt x="187" y="345"/>
                  <a:pt x="187" y="345"/>
                </a:cubicBezTo>
                <a:cubicBezTo>
                  <a:pt x="187" y="346"/>
                  <a:pt x="187" y="345"/>
                  <a:pt x="187" y="345"/>
                </a:cubicBezTo>
                <a:cubicBezTo>
                  <a:pt x="186" y="346"/>
                  <a:pt x="186" y="346"/>
                  <a:pt x="186" y="346"/>
                </a:cubicBezTo>
                <a:cubicBezTo>
                  <a:pt x="185" y="346"/>
                  <a:pt x="184" y="346"/>
                  <a:pt x="183" y="347"/>
                </a:cubicBezTo>
                <a:cubicBezTo>
                  <a:pt x="182" y="348"/>
                  <a:pt x="184" y="348"/>
                  <a:pt x="184" y="349"/>
                </a:cubicBezTo>
                <a:cubicBezTo>
                  <a:pt x="183" y="349"/>
                  <a:pt x="184" y="350"/>
                  <a:pt x="184" y="351"/>
                </a:cubicBezTo>
                <a:cubicBezTo>
                  <a:pt x="184" y="350"/>
                  <a:pt x="184" y="350"/>
                  <a:pt x="185" y="350"/>
                </a:cubicBezTo>
                <a:cubicBezTo>
                  <a:pt x="186" y="350"/>
                  <a:pt x="185" y="352"/>
                  <a:pt x="184" y="353"/>
                </a:cubicBezTo>
                <a:cubicBezTo>
                  <a:pt x="184" y="353"/>
                  <a:pt x="183" y="353"/>
                  <a:pt x="182" y="353"/>
                </a:cubicBezTo>
                <a:cubicBezTo>
                  <a:pt x="181" y="355"/>
                  <a:pt x="179" y="358"/>
                  <a:pt x="177" y="359"/>
                </a:cubicBezTo>
                <a:cubicBezTo>
                  <a:pt x="177" y="359"/>
                  <a:pt x="177" y="360"/>
                  <a:pt x="177" y="360"/>
                </a:cubicBezTo>
                <a:cubicBezTo>
                  <a:pt x="176" y="360"/>
                  <a:pt x="176" y="360"/>
                  <a:pt x="176" y="360"/>
                </a:cubicBezTo>
                <a:cubicBezTo>
                  <a:pt x="175" y="361"/>
                  <a:pt x="174" y="362"/>
                  <a:pt x="173" y="363"/>
                </a:cubicBezTo>
                <a:cubicBezTo>
                  <a:pt x="172" y="363"/>
                  <a:pt x="170" y="364"/>
                  <a:pt x="169" y="364"/>
                </a:cubicBezTo>
                <a:cubicBezTo>
                  <a:pt x="169" y="362"/>
                  <a:pt x="169" y="362"/>
                  <a:pt x="171" y="361"/>
                </a:cubicBezTo>
                <a:cubicBezTo>
                  <a:pt x="171" y="361"/>
                  <a:pt x="172" y="362"/>
                  <a:pt x="172" y="361"/>
                </a:cubicBezTo>
                <a:cubicBezTo>
                  <a:pt x="172" y="359"/>
                  <a:pt x="172" y="360"/>
                  <a:pt x="173" y="359"/>
                </a:cubicBezTo>
                <a:cubicBezTo>
                  <a:pt x="174" y="359"/>
                  <a:pt x="174" y="358"/>
                  <a:pt x="174" y="358"/>
                </a:cubicBezTo>
                <a:cubicBezTo>
                  <a:pt x="175" y="358"/>
                  <a:pt x="175" y="357"/>
                  <a:pt x="176" y="356"/>
                </a:cubicBezTo>
                <a:cubicBezTo>
                  <a:pt x="176" y="356"/>
                  <a:pt x="178" y="355"/>
                  <a:pt x="179" y="354"/>
                </a:cubicBezTo>
                <a:close/>
                <a:moveTo>
                  <a:pt x="158" y="344"/>
                </a:moveTo>
                <a:cubicBezTo>
                  <a:pt x="158" y="344"/>
                  <a:pt x="159" y="345"/>
                  <a:pt x="158" y="346"/>
                </a:cubicBezTo>
                <a:cubicBezTo>
                  <a:pt x="158" y="347"/>
                  <a:pt x="157" y="348"/>
                  <a:pt x="156" y="347"/>
                </a:cubicBezTo>
                <a:cubicBezTo>
                  <a:pt x="156" y="346"/>
                  <a:pt x="157" y="345"/>
                  <a:pt x="158" y="344"/>
                </a:cubicBezTo>
                <a:close/>
                <a:moveTo>
                  <a:pt x="150" y="357"/>
                </a:moveTo>
                <a:cubicBezTo>
                  <a:pt x="151" y="356"/>
                  <a:pt x="150" y="356"/>
                  <a:pt x="150" y="355"/>
                </a:cubicBezTo>
                <a:cubicBezTo>
                  <a:pt x="150" y="355"/>
                  <a:pt x="150" y="355"/>
                  <a:pt x="150" y="355"/>
                </a:cubicBezTo>
                <a:cubicBezTo>
                  <a:pt x="150" y="354"/>
                  <a:pt x="150" y="354"/>
                  <a:pt x="150" y="354"/>
                </a:cubicBezTo>
                <a:cubicBezTo>
                  <a:pt x="151" y="353"/>
                  <a:pt x="150" y="353"/>
                  <a:pt x="150" y="352"/>
                </a:cubicBezTo>
                <a:cubicBezTo>
                  <a:pt x="151" y="352"/>
                  <a:pt x="150" y="350"/>
                  <a:pt x="151" y="350"/>
                </a:cubicBezTo>
                <a:cubicBezTo>
                  <a:pt x="151" y="349"/>
                  <a:pt x="152" y="349"/>
                  <a:pt x="152" y="348"/>
                </a:cubicBezTo>
                <a:cubicBezTo>
                  <a:pt x="154" y="348"/>
                  <a:pt x="155" y="350"/>
                  <a:pt x="155" y="352"/>
                </a:cubicBezTo>
                <a:cubicBezTo>
                  <a:pt x="154" y="352"/>
                  <a:pt x="153" y="352"/>
                  <a:pt x="152" y="352"/>
                </a:cubicBezTo>
                <a:cubicBezTo>
                  <a:pt x="152" y="354"/>
                  <a:pt x="151" y="354"/>
                  <a:pt x="151" y="354"/>
                </a:cubicBezTo>
                <a:cubicBezTo>
                  <a:pt x="150" y="356"/>
                  <a:pt x="152" y="355"/>
                  <a:pt x="151" y="357"/>
                </a:cubicBezTo>
                <a:cubicBezTo>
                  <a:pt x="151" y="357"/>
                  <a:pt x="151" y="357"/>
                  <a:pt x="150" y="357"/>
                </a:cubicBezTo>
                <a:cubicBezTo>
                  <a:pt x="151" y="358"/>
                  <a:pt x="149" y="358"/>
                  <a:pt x="149" y="359"/>
                </a:cubicBezTo>
                <a:cubicBezTo>
                  <a:pt x="148" y="358"/>
                  <a:pt x="149" y="357"/>
                  <a:pt x="150" y="357"/>
                </a:cubicBezTo>
                <a:close/>
                <a:moveTo>
                  <a:pt x="149" y="381"/>
                </a:moveTo>
                <a:cubicBezTo>
                  <a:pt x="150" y="380"/>
                  <a:pt x="151" y="380"/>
                  <a:pt x="152" y="378"/>
                </a:cubicBezTo>
                <a:cubicBezTo>
                  <a:pt x="152" y="378"/>
                  <a:pt x="153" y="378"/>
                  <a:pt x="154" y="378"/>
                </a:cubicBezTo>
                <a:cubicBezTo>
                  <a:pt x="155" y="377"/>
                  <a:pt x="155" y="376"/>
                  <a:pt x="156" y="375"/>
                </a:cubicBezTo>
                <a:cubicBezTo>
                  <a:pt x="156" y="375"/>
                  <a:pt x="155" y="374"/>
                  <a:pt x="155" y="374"/>
                </a:cubicBezTo>
                <a:cubicBezTo>
                  <a:pt x="154" y="374"/>
                  <a:pt x="153" y="375"/>
                  <a:pt x="153" y="374"/>
                </a:cubicBezTo>
                <a:cubicBezTo>
                  <a:pt x="153" y="374"/>
                  <a:pt x="153" y="373"/>
                  <a:pt x="154" y="373"/>
                </a:cubicBezTo>
                <a:cubicBezTo>
                  <a:pt x="154" y="373"/>
                  <a:pt x="151" y="370"/>
                  <a:pt x="152" y="369"/>
                </a:cubicBezTo>
                <a:cubicBezTo>
                  <a:pt x="152" y="369"/>
                  <a:pt x="154" y="370"/>
                  <a:pt x="155" y="370"/>
                </a:cubicBezTo>
                <a:cubicBezTo>
                  <a:pt x="155" y="370"/>
                  <a:pt x="155" y="370"/>
                  <a:pt x="156" y="369"/>
                </a:cubicBezTo>
                <a:cubicBezTo>
                  <a:pt x="156" y="369"/>
                  <a:pt x="156" y="369"/>
                  <a:pt x="156" y="369"/>
                </a:cubicBezTo>
                <a:cubicBezTo>
                  <a:pt x="156" y="369"/>
                  <a:pt x="156" y="368"/>
                  <a:pt x="157" y="367"/>
                </a:cubicBezTo>
                <a:cubicBezTo>
                  <a:pt x="158" y="366"/>
                  <a:pt x="159" y="366"/>
                  <a:pt x="160" y="365"/>
                </a:cubicBezTo>
                <a:cubicBezTo>
                  <a:pt x="160" y="364"/>
                  <a:pt x="161" y="364"/>
                  <a:pt x="161" y="363"/>
                </a:cubicBezTo>
                <a:cubicBezTo>
                  <a:pt x="162" y="363"/>
                  <a:pt x="162" y="363"/>
                  <a:pt x="163" y="363"/>
                </a:cubicBezTo>
                <a:cubicBezTo>
                  <a:pt x="164" y="362"/>
                  <a:pt x="164" y="361"/>
                  <a:pt x="165" y="360"/>
                </a:cubicBezTo>
                <a:cubicBezTo>
                  <a:pt x="165" y="360"/>
                  <a:pt x="166" y="360"/>
                  <a:pt x="166" y="360"/>
                </a:cubicBezTo>
                <a:cubicBezTo>
                  <a:pt x="166" y="359"/>
                  <a:pt x="167" y="359"/>
                  <a:pt x="167" y="359"/>
                </a:cubicBezTo>
                <a:cubicBezTo>
                  <a:pt x="168" y="359"/>
                  <a:pt x="168" y="358"/>
                  <a:pt x="169" y="358"/>
                </a:cubicBezTo>
                <a:cubicBezTo>
                  <a:pt x="169" y="358"/>
                  <a:pt x="169" y="357"/>
                  <a:pt x="169" y="357"/>
                </a:cubicBezTo>
                <a:cubicBezTo>
                  <a:pt x="169" y="357"/>
                  <a:pt x="169" y="357"/>
                  <a:pt x="170" y="356"/>
                </a:cubicBezTo>
                <a:cubicBezTo>
                  <a:pt x="170" y="356"/>
                  <a:pt x="170" y="357"/>
                  <a:pt x="170" y="356"/>
                </a:cubicBezTo>
                <a:cubicBezTo>
                  <a:pt x="171" y="356"/>
                  <a:pt x="171" y="355"/>
                  <a:pt x="171" y="355"/>
                </a:cubicBezTo>
                <a:cubicBezTo>
                  <a:pt x="171" y="355"/>
                  <a:pt x="171" y="355"/>
                  <a:pt x="172" y="355"/>
                </a:cubicBezTo>
                <a:cubicBezTo>
                  <a:pt x="172" y="354"/>
                  <a:pt x="173" y="354"/>
                  <a:pt x="174" y="352"/>
                </a:cubicBezTo>
                <a:cubicBezTo>
                  <a:pt x="174" y="352"/>
                  <a:pt x="175" y="352"/>
                  <a:pt x="175" y="352"/>
                </a:cubicBezTo>
                <a:cubicBezTo>
                  <a:pt x="176" y="352"/>
                  <a:pt x="176" y="352"/>
                  <a:pt x="177" y="352"/>
                </a:cubicBezTo>
                <a:cubicBezTo>
                  <a:pt x="177" y="352"/>
                  <a:pt x="177" y="352"/>
                  <a:pt x="177" y="352"/>
                </a:cubicBezTo>
                <a:cubicBezTo>
                  <a:pt x="177" y="354"/>
                  <a:pt x="176" y="354"/>
                  <a:pt x="175" y="355"/>
                </a:cubicBezTo>
                <a:cubicBezTo>
                  <a:pt x="174" y="355"/>
                  <a:pt x="174" y="356"/>
                  <a:pt x="173" y="357"/>
                </a:cubicBezTo>
                <a:cubicBezTo>
                  <a:pt x="173" y="357"/>
                  <a:pt x="173" y="356"/>
                  <a:pt x="173" y="357"/>
                </a:cubicBezTo>
                <a:cubicBezTo>
                  <a:pt x="173" y="357"/>
                  <a:pt x="172" y="358"/>
                  <a:pt x="171" y="358"/>
                </a:cubicBezTo>
                <a:cubicBezTo>
                  <a:pt x="171" y="358"/>
                  <a:pt x="170" y="360"/>
                  <a:pt x="169" y="361"/>
                </a:cubicBezTo>
                <a:cubicBezTo>
                  <a:pt x="168" y="361"/>
                  <a:pt x="167" y="362"/>
                  <a:pt x="167" y="363"/>
                </a:cubicBezTo>
                <a:cubicBezTo>
                  <a:pt x="166" y="363"/>
                  <a:pt x="165" y="365"/>
                  <a:pt x="163" y="363"/>
                </a:cubicBezTo>
                <a:cubicBezTo>
                  <a:pt x="162" y="365"/>
                  <a:pt x="162" y="367"/>
                  <a:pt x="161" y="368"/>
                </a:cubicBezTo>
                <a:cubicBezTo>
                  <a:pt x="160" y="368"/>
                  <a:pt x="160" y="369"/>
                  <a:pt x="159" y="369"/>
                </a:cubicBezTo>
                <a:cubicBezTo>
                  <a:pt x="159" y="369"/>
                  <a:pt x="159" y="369"/>
                  <a:pt x="159" y="369"/>
                </a:cubicBezTo>
                <a:cubicBezTo>
                  <a:pt x="159" y="370"/>
                  <a:pt x="158" y="370"/>
                  <a:pt x="158" y="370"/>
                </a:cubicBezTo>
                <a:cubicBezTo>
                  <a:pt x="157" y="370"/>
                  <a:pt x="156" y="370"/>
                  <a:pt x="155" y="371"/>
                </a:cubicBezTo>
                <a:cubicBezTo>
                  <a:pt x="155" y="372"/>
                  <a:pt x="156" y="371"/>
                  <a:pt x="156" y="373"/>
                </a:cubicBezTo>
                <a:cubicBezTo>
                  <a:pt x="156" y="373"/>
                  <a:pt x="156" y="374"/>
                  <a:pt x="156" y="375"/>
                </a:cubicBezTo>
                <a:cubicBezTo>
                  <a:pt x="157" y="374"/>
                  <a:pt x="157" y="374"/>
                  <a:pt x="157" y="373"/>
                </a:cubicBezTo>
                <a:cubicBezTo>
                  <a:pt x="158" y="374"/>
                  <a:pt x="157" y="376"/>
                  <a:pt x="157" y="377"/>
                </a:cubicBezTo>
                <a:cubicBezTo>
                  <a:pt x="157" y="377"/>
                  <a:pt x="156" y="377"/>
                  <a:pt x="155" y="377"/>
                </a:cubicBezTo>
                <a:cubicBezTo>
                  <a:pt x="154" y="379"/>
                  <a:pt x="152" y="382"/>
                  <a:pt x="151" y="384"/>
                </a:cubicBezTo>
                <a:cubicBezTo>
                  <a:pt x="151" y="384"/>
                  <a:pt x="150" y="384"/>
                  <a:pt x="150" y="384"/>
                </a:cubicBezTo>
                <a:cubicBezTo>
                  <a:pt x="150" y="384"/>
                  <a:pt x="150" y="384"/>
                  <a:pt x="149" y="384"/>
                </a:cubicBezTo>
                <a:cubicBezTo>
                  <a:pt x="148" y="385"/>
                  <a:pt x="147" y="387"/>
                  <a:pt x="146" y="387"/>
                </a:cubicBezTo>
                <a:cubicBezTo>
                  <a:pt x="146" y="388"/>
                  <a:pt x="145" y="388"/>
                  <a:pt x="145" y="388"/>
                </a:cubicBezTo>
                <a:cubicBezTo>
                  <a:pt x="145" y="388"/>
                  <a:pt x="145" y="388"/>
                  <a:pt x="145" y="389"/>
                </a:cubicBezTo>
                <a:cubicBezTo>
                  <a:pt x="145" y="389"/>
                  <a:pt x="145" y="390"/>
                  <a:pt x="145" y="390"/>
                </a:cubicBezTo>
                <a:cubicBezTo>
                  <a:pt x="144" y="391"/>
                  <a:pt x="144" y="391"/>
                  <a:pt x="144" y="391"/>
                </a:cubicBezTo>
                <a:cubicBezTo>
                  <a:pt x="143" y="391"/>
                  <a:pt x="143" y="392"/>
                  <a:pt x="142" y="392"/>
                </a:cubicBezTo>
                <a:cubicBezTo>
                  <a:pt x="142" y="391"/>
                  <a:pt x="142" y="391"/>
                  <a:pt x="142" y="391"/>
                </a:cubicBezTo>
                <a:cubicBezTo>
                  <a:pt x="142" y="391"/>
                  <a:pt x="143" y="391"/>
                  <a:pt x="143" y="390"/>
                </a:cubicBezTo>
                <a:cubicBezTo>
                  <a:pt x="143" y="390"/>
                  <a:pt x="143" y="389"/>
                  <a:pt x="143" y="389"/>
                </a:cubicBezTo>
                <a:cubicBezTo>
                  <a:pt x="143" y="389"/>
                  <a:pt x="143" y="389"/>
                  <a:pt x="143" y="389"/>
                </a:cubicBezTo>
                <a:cubicBezTo>
                  <a:pt x="143" y="387"/>
                  <a:pt x="143" y="386"/>
                  <a:pt x="144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6"/>
                  <a:pt x="145" y="386"/>
                  <a:pt x="145" y="386"/>
                </a:cubicBezTo>
                <a:cubicBezTo>
                  <a:pt x="145" y="384"/>
                  <a:pt x="145" y="385"/>
                  <a:pt x="147" y="384"/>
                </a:cubicBezTo>
                <a:cubicBezTo>
                  <a:pt x="147" y="383"/>
                  <a:pt x="147" y="383"/>
                  <a:pt x="147" y="383"/>
                </a:cubicBezTo>
                <a:cubicBezTo>
                  <a:pt x="148" y="382"/>
                  <a:pt x="148" y="382"/>
                  <a:pt x="149" y="381"/>
                </a:cubicBezTo>
                <a:close/>
                <a:moveTo>
                  <a:pt x="140" y="374"/>
                </a:moveTo>
                <a:cubicBezTo>
                  <a:pt x="140" y="374"/>
                  <a:pt x="140" y="374"/>
                  <a:pt x="140" y="374"/>
                </a:cubicBezTo>
                <a:cubicBezTo>
                  <a:pt x="141" y="373"/>
                  <a:pt x="141" y="372"/>
                  <a:pt x="141" y="372"/>
                </a:cubicBezTo>
                <a:cubicBezTo>
                  <a:pt x="141" y="372"/>
                  <a:pt x="141" y="371"/>
                  <a:pt x="142" y="370"/>
                </a:cubicBezTo>
                <a:cubicBezTo>
                  <a:pt x="142" y="369"/>
                  <a:pt x="141" y="368"/>
                  <a:pt x="141" y="367"/>
                </a:cubicBezTo>
                <a:cubicBezTo>
                  <a:pt x="141" y="367"/>
                  <a:pt x="142" y="367"/>
                  <a:pt x="142" y="367"/>
                </a:cubicBezTo>
                <a:cubicBezTo>
                  <a:pt x="142" y="366"/>
                  <a:pt x="143" y="366"/>
                  <a:pt x="143" y="366"/>
                </a:cubicBezTo>
                <a:cubicBezTo>
                  <a:pt x="143" y="366"/>
                  <a:pt x="143" y="365"/>
                  <a:pt x="143" y="365"/>
                </a:cubicBezTo>
                <a:cubicBezTo>
                  <a:pt x="144" y="365"/>
                  <a:pt x="143" y="364"/>
                  <a:pt x="145" y="364"/>
                </a:cubicBezTo>
                <a:cubicBezTo>
                  <a:pt x="145" y="363"/>
                  <a:pt x="144" y="363"/>
                  <a:pt x="145" y="362"/>
                </a:cubicBezTo>
                <a:cubicBezTo>
                  <a:pt x="145" y="362"/>
                  <a:pt x="145" y="361"/>
                  <a:pt x="146" y="361"/>
                </a:cubicBezTo>
                <a:cubicBezTo>
                  <a:pt x="146" y="361"/>
                  <a:pt x="147" y="361"/>
                  <a:pt x="147" y="360"/>
                </a:cubicBezTo>
                <a:cubicBezTo>
                  <a:pt x="148" y="360"/>
                  <a:pt x="148" y="361"/>
                  <a:pt x="148" y="361"/>
                </a:cubicBezTo>
                <a:cubicBezTo>
                  <a:pt x="147" y="363"/>
                  <a:pt x="145" y="363"/>
                  <a:pt x="145" y="366"/>
                </a:cubicBezTo>
                <a:cubicBezTo>
                  <a:pt x="143" y="366"/>
                  <a:pt x="143" y="366"/>
                  <a:pt x="143" y="366"/>
                </a:cubicBezTo>
                <a:cubicBezTo>
                  <a:pt x="143" y="367"/>
                  <a:pt x="143" y="368"/>
                  <a:pt x="142" y="368"/>
                </a:cubicBezTo>
                <a:cubicBezTo>
                  <a:pt x="142" y="369"/>
                  <a:pt x="142" y="370"/>
                  <a:pt x="143" y="372"/>
                </a:cubicBezTo>
                <a:cubicBezTo>
                  <a:pt x="142" y="372"/>
                  <a:pt x="142" y="373"/>
                  <a:pt x="142" y="373"/>
                </a:cubicBezTo>
                <a:cubicBezTo>
                  <a:pt x="142" y="373"/>
                  <a:pt x="141" y="373"/>
                  <a:pt x="141" y="373"/>
                </a:cubicBezTo>
                <a:cubicBezTo>
                  <a:pt x="141" y="374"/>
                  <a:pt x="141" y="376"/>
                  <a:pt x="140" y="375"/>
                </a:cubicBezTo>
                <a:cubicBezTo>
                  <a:pt x="140" y="375"/>
                  <a:pt x="139" y="374"/>
                  <a:pt x="140" y="374"/>
                </a:cubicBezTo>
                <a:close/>
                <a:moveTo>
                  <a:pt x="139" y="376"/>
                </a:moveTo>
                <a:cubicBezTo>
                  <a:pt x="139" y="376"/>
                  <a:pt x="139" y="376"/>
                  <a:pt x="140" y="376"/>
                </a:cubicBezTo>
                <a:cubicBezTo>
                  <a:pt x="139" y="377"/>
                  <a:pt x="139" y="378"/>
                  <a:pt x="138" y="378"/>
                </a:cubicBezTo>
                <a:cubicBezTo>
                  <a:pt x="138" y="380"/>
                  <a:pt x="137" y="381"/>
                  <a:pt x="136" y="382"/>
                </a:cubicBezTo>
                <a:cubicBezTo>
                  <a:pt x="135" y="380"/>
                  <a:pt x="137" y="377"/>
                  <a:pt x="139" y="376"/>
                </a:cubicBezTo>
                <a:close/>
                <a:moveTo>
                  <a:pt x="135" y="381"/>
                </a:moveTo>
                <a:cubicBezTo>
                  <a:pt x="135" y="381"/>
                  <a:pt x="135" y="382"/>
                  <a:pt x="135" y="382"/>
                </a:cubicBezTo>
                <a:cubicBezTo>
                  <a:pt x="135" y="383"/>
                  <a:pt x="134" y="383"/>
                  <a:pt x="134" y="384"/>
                </a:cubicBezTo>
                <a:cubicBezTo>
                  <a:pt x="133" y="385"/>
                  <a:pt x="133" y="387"/>
                  <a:pt x="132" y="386"/>
                </a:cubicBezTo>
                <a:cubicBezTo>
                  <a:pt x="133" y="385"/>
                  <a:pt x="133" y="382"/>
                  <a:pt x="135" y="381"/>
                </a:cubicBezTo>
                <a:close/>
                <a:moveTo>
                  <a:pt x="113" y="421"/>
                </a:moveTo>
                <a:cubicBezTo>
                  <a:pt x="112" y="421"/>
                  <a:pt x="114" y="416"/>
                  <a:pt x="114" y="415"/>
                </a:cubicBezTo>
                <a:cubicBezTo>
                  <a:pt x="115" y="415"/>
                  <a:pt x="115" y="415"/>
                  <a:pt x="115" y="415"/>
                </a:cubicBezTo>
                <a:cubicBezTo>
                  <a:pt x="116" y="411"/>
                  <a:pt x="126" y="410"/>
                  <a:pt x="113" y="421"/>
                </a:cubicBezTo>
                <a:close/>
                <a:moveTo>
                  <a:pt x="120" y="436"/>
                </a:moveTo>
                <a:cubicBezTo>
                  <a:pt x="119" y="436"/>
                  <a:pt x="119" y="437"/>
                  <a:pt x="119" y="438"/>
                </a:cubicBezTo>
                <a:cubicBezTo>
                  <a:pt x="118" y="437"/>
                  <a:pt x="118" y="436"/>
                  <a:pt x="119" y="435"/>
                </a:cubicBezTo>
                <a:cubicBezTo>
                  <a:pt x="119" y="435"/>
                  <a:pt x="120" y="436"/>
                  <a:pt x="120" y="436"/>
                </a:cubicBezTo>
                <a:close/>
                <a:moveTo>
                  <a:pt x="121" y="432"/>
                </a:moveTo>
                <a:cubicBezTo>
                  <a:pt x="122" y="433"/>
                  <a:pt x="120" y="434"/>
                  <a:pt x="119" y="435"/>
                </a:cubicBezTo>
                <a:cubicBezTo>
                  <a:pt x="118" y="433"/>
                  <a:pt x="121" y="433"/>
                  <a:pt x="121" y="432"/>
                </a:cubicBezTo>
                <a:close/>
                <a:moveTo>
                  <a:pt x="117" y="442"/>
                </a:moveTo>
                <a:cubicBezTo>
                  <a:pt x="116" y="443"/>
                  <a:pt x="116" y="444"/>
                  <a:pt x="116" y="445"/>
                </a:cubicBezTo>
                <a:cubicBezTo>
                  <a:pt x="114" y="443"/>
                  <a:pt x="117" y="440"/>
                  <a:pt x="118" y="439"/>
                </a:cubicBezTo>
                <a:cubicBezTo>
                  <a:pt x="120" y="439"/>
                  <a:pt x="117" y="441"/>
                  <a:pt x="117" y="442"/>
                </a:cubicBezTo>
                <a:close/>
                <a:moveTo>
                  <a:pt x="114" y="467"/>
                </a:moveTo>
                <a:cubicBezTo>
                  <a:pt x="113" y="467"/>
                  <a:pt x="113" y="468"/>
                  <a:pt x="112" y="468"/>
                </a:cubicBezTo>
                <a:cubicBezTo>
                  <a:pt x="112" y="466"/>
                  <a:pt x="114" y="467"/>
                  <a:pt x="114" y="466"/>
                </a:cubicBezTo>
                <a:cubicBezTo>
                  <a:pt x="114" y="465"/>
                  <a:pt x="113" y="466"/>
                  <a:pt x="113" y="466"/>
                </a:cubicBezTo>
                <a:cubicBezTo>
                  <a:pt x="112" y="465"/>
                  <a:pt x="113" y="462"/>
                  <a:pt x="113" y="461"/>
                </a:cubicBezTo>
                <a:cubicBezTo>
                  <a:pt x="115" y="463"/>
                  <a:pt x="114" y="465"/>
                  <a:pt x="114" y="467"/>
                </a:cubicBezTo>
                <a:close/>
                <a:moveTo>
                  <a:pt x="114" y="458"/>
                </a:moveTo>
                <a:cubicBezTo>
                  <a:pt x="114" y="459"/>
                  <a:pt x="113" y="455"/>
                  <a:pt x="114" y="455"/>
                </a:cubicBezTo>
                <a:cubicBezTo>
                  <a:pt x="115" y="456"/>
                  <a:pt x="114" y="458"/>
                  <a:pt x="114" y="458"/>
                </a:cubicBezTo>
                <a:close/>
                <a:moveTo>
                  <a:pt x="115" y="455"/>
                </a:moveTo>
                <a:cubicBezTo>
                  <a:pt x="113" y="455"/>
                  <a:pt x="116" y="450"/>
                  <a:pt x="116" y="450"/>
                </a:cubicBezTo>
                <a:cubicBezTo>
                  <a:pt x="117" y="450"/>
                  <a:pt x="118" y="456"/>
                  <a:pt x="115" y="455"/>
                </a:cubicBezTo>
                <a:close/>
                <a:moveTo>
                  <a:pt x="117" y="449"/>
                </a:moveTo>
                <a:cubicBezTo>
                  <a:pt x="116" y="448"/>
                  <a:pt x="116" y="447"/>
                  <a:pt x="117" y="446"/>
                </a:cubicBezTo>
                <a:cubicBezTo>
                  <a:pt x="118" y="446"/>
                  <a:pt x="118" y="446"/>
                  <a:pt x="118" y="445"/>
                </a:cubicBezTo>
                <a:cubicBezTo>
                  <a:pt x="117" y="444"/>
                  <a:pt x="117" y="445"/>
                  <a:pt x="118" y="443"/>
                </a:cubicBezTo>
                <a:cubicBezTo>
                  <a:pt x="119" y="443"/>
                  <a:pt x="118" y="442"/>
                  <a:pt x="119" y="442"/>
                </a:cubicBezTo>
                <a:cubicBezTo>
                  <a:pt x="119" y="441"/>
                  <a:pt x="119" y="441"/>
                  <a:pt x="120" y="440"/>
                </a:cubicBezTo>
                <a:cubicBezTo>
                  <a:pt x="120" y="439"/>
                  <a:pt x="121" y="438"/>
                  <a:pt x="121" y="436"/>
                </a:cubicBezTo>
                <a:cubicBezTo>
                  <a:pt x="122" y="436"/>
                  <a:pt x="122" y="435"/>
                  <a:pt x="123" y="435"/>
                </a:cubicBezTo>
                <a:cubicBezTo>
                  <a:pt x="124" y="433"/>
                  <a:pt x="124" y="432"/>
                  <a:pt x="124" y="431"/>
                </a:cubicBezTo>
                <a:cubicBezTo>
                  <a:pt x="124" y="432"/>
                  <a:pt x="123" y="431"/>
                  <a:pt x="123" y="431"/>
                </a:cubicBezTo>
                <a:cubicBezTo>
                  <a:pt x="122" y="431"/>
                  <a:pt x="121" y="432"/>
                  <a:pt x="121" y="431"/>
                </a:cubicBezTo>
                <a:cubicBezTo>
                  <a:pt x="121" y="431"/>
                  <a:pt x="121" y="431"/>
                  <a:pt x="121" y="430"/>
                </a:cubicBezTo>
                <a:cubicBezTo>
                  <a:pt x="121" y="430"/>
                  <a:pt x="118" y="428"/>
                  <a:pt x="118" y="428"/>
                </a:cubicBezTo>
                <a:cubicBezTo>
                  <a:pt x="118" y="428"/>
                  <a:pt x="121" y="428"/>
                  <a:pt x="121" y="427"/>
                </a:cubicBezTo>
                <a:cubicBezTo>
                  <a:pt x="121" y="427"/>
                  <a:pt x="121" y="427"/>
                  <a:pt x="122" y="426"/>
                </a:cubicBezTo>
                <a:cubicBezTo>
                  <a:pt x="122" y="426"/>
                  <a:pt x="122" y="426"/>
                  <a:pt x="122" y="426"/>
                </a:cubicBezTo>
                <a:cubicBezTo>
                  <a:pt x="122" y="425"/>
                  <a:pt x="122" y="425"/>
                  <a:pt x="122" y="424"/>
                </a:cubicBezTo>
                <a:cubicBezTo>
                  <a:pt x="123" y="423"/>
                  <a:pt x="123" y="422"/>
                  <a:pt x="124" y="420"/>
                </a:cubicBezTo>
                <a:cubicBezTo>
                  <a:pt x="124" y="420"/>
                  <a:pt x="125" y="419"/>
                  <a:pt x="125" y="419"/>
                </a:cubicBezTo>
                <a:cubicBezTo>
                  <a:pt x="125" y="418"/>
                  <a:pt x="126" y="418"/>
                  <a:pt x="126" y="417"/>
                </a:cubicBezTo>
                <a:cubicBezTo>
                  <a:pt x="126" y="416"/>
                  <a:pt x="126" y="415"/>
                  <a:pt x="127" y="414"/>
                </a:cubicBezTo>
                <a:cubicBezTo>
                  <a:pt x="127" y="414"/>
                  <a:pt x="128" y="414"/>
                  <a:pt x="128" y="413"/>
                </a:cubicBezTo>
                <a:cubicBezTo>
                  <a:pt x="128" y="413"/>
                  <a:pt x="129" y="413"/>
                  <a:pt x="129" y="413"/>
                </a:cubicBezTo>
                <a:cubicBezTo>
                  <a:pt x="129" y="412"/>
                  <a:pt x="129" y="411"/>
                  <a:pt x="130" y="411"/>
                </a:cubicBezTo>
                <a:cubicBezTo>
                  <a:pt x="130" y="410"/>
                  <a:pt x="130" y="410"/>
                  <a:pt x="130" y="410"/>
                </a:cubicBezTo>
                <a:cubicBezTo>
                  <a:pt x="130" y="410"/>
                  <a:pt x="130" y="409"/>
                  <a:pt x="130" y="409"/>
                </a:cubicBezTo>
                <a:cubicBezTo>
                  <a:pt x="130" y="409"/>
                  <a:pt x="131" y="409"/>
                  <a:pt x="131" y="409"/>
                </a:cubicBezTo>
                <a:cubicBezTo>
                  <a:pt x="131" y="408"/>
                  <a:pt x="131" y="408"/>
                  <a:pt x="131" y="407"/>
                </a:cubicBezTo>
                <a:cubicBezTo>
                  <a:pt x="131" y="407"/>
                  <a:pt x="131" y="407"/>
                  <a:pt x="132" y="407"/>
                </a:cubicBezTo>
                <a:cubicBezTo>
                  <a:pt x="132" y="406"/>
                  <a:pt x="133" y="405"/>
                  <a:pt x="133" y="403"/>
                </a:cubicBezTo>
                <a:cubicBezTo>
                  <a:pt x="133" y="403"/>
                  <a:pt x="133" y="403"/>
                  <a:pt x="133" y="403"/>
                </a:cubicBezTo>
                <a:cubicBezTo>
                  <a:pt x="134" y="402"/>
                  <a:pt x="135" y="402"/>
                  <a:pt x="135" y="402"/>
                </a:cubicBezTo>
                <a:cubicBezTo>
                  <a:pt x="136" y="402"/>
                  <a:pt x="136" y="402"/>
                  <a:pt x="136" y="402"/>
                </a:cubicBezTo>
                <a:cubicBezTo>
                  <a:pt x="136" y="404"/>
                  <a:pt x="135" y="404"/>
                  <a:pt x="134" y="406"/>
                </a:cubicBezTo>
                <a:cubicBezTo>
                  <a:pt x="134" y="406"/>
                  <a:pt x="134" y="407"/>
                  <a:pt x="134" y="408"/>
                </a:cubicBezTo>
                <a:cubicBezTo>
                  <a:pt x="134" y="408"/>
                  <a:pt x="133" y="408"/>
                  <a:pt x="133" y="408"/>
                </a:cubicBezTo>
                <a:cubicBezTo>
                  <a:pt x="133" y="409"/>
                  <a:pt x="133" y="409"/>
                  <a:pt x="132" y="410"/>
                </a:cubicBezTo>
                <a:cubicBezTo>
                  <a:pt x="132" y="410"/>
                  <a:pt x="132" y="412"/>
                  <a:pt x="131" y="413"/>
                </a:cubicBezTo>
                <a:cubicBezTo>
                  <a:pt x="131" y="414"/>
                  <a:pt x="130" y="415"/>
                  <a:pt x="130" y="416"/>
                </a:cubicBezTo>
                <a:cubicBezTo>
                  <a:pt x="129" y="416"/>
                  <a:pt x="129" y="419"/>
                  <a:pt x="127" y="418"/>
                </a:cubicBezTo>
                <a:cubicBezTo>
                  <a:pt x="126" y="420"/>
                  <a:pt x="126" y="422"/>
                  <a:pt x="126" y="423"/>
                </a:cubicBezTo>
                <a:cubicBezTo>
                  <a:pt x="126" y="424"/>
                  <a:pt x="125" y="424"/>
                  <a:pt x="125" y="425"/>
                </a:cubicBezTo>
                <a:cubicBezTo>
                  <a:pt x="125" y="425"/>
                  <a:pt x="125" y="425"/>
                  <a:pt x="125" y="425"/>
                </a:cubicBezTo>
                <a:cubicBezTo>
                  <a:pt x="125" y="425"/>
                  <a:pt x="124" y="426"/>
                  <a:pt x="124" y="426"/>
                </a:cubicBezTo>
                <a:cubicBezTo>
                  <a:pt x="123" y="426"/>
                  <a:pt x="123" y="427"/>
                  <a:pt x="122" y="428"/>
                </a:cubicBezTo>
                <a:cubicBezTo>
                  <a:pt x="122" y="429"/>
                  <a:pt x="123" y="428"/>
                  <a:pt x="123" y="429"/>
                </a:cubicBezTo>
                <a:cubicBezTo>
                  <a:pt x="123" y="429"/>
                  <a:pt x="124" y="430"/>
                  <a:pt x="125" y="431"/>
                </a:cubicBezTo>
                <a:cubicBezTo>
                  <a:pt x="125" y="430"/>
                  <a:pt x="125" y="430"/>
                  <a:pt x="125" y="429"/>
                </a:cubicBezTo>
                <a:cubicBezTo>
                  <a:pt x="126" y="430"/>
                  <a:pt x="126" y="432"/>
                  <a:pt x="125" y="433"/>
                </a:cubicBezTo>
                <a:cubicBezTo>
                  <a:pt x="125" y="433"/>
                  <a:pt x="124" y="433"/>
                  <a:pt x="124" y="434"/>
                </a:cubicBezTo>
                <a:cubicBezTo>
                  <a:pt x="123" y="436"/>
                  <a:pt x="123" y="439"/>
                  <a:pt x="122" y="441"/>
                </a:cubicBezTo>
                <a:cubicBezTo>
                  <a:pt x="122" y="442"/>
                  <a:pt x="122" y="442"/>
                  <a:pt x="122" y="442"/>
                </a:cubicBezTo>
                <a:cubicBezTo>
                  <a:pt x="121" y="442"/>
                  <a:pt x="121" y="442"/>
                  <a:pt x="121" y="443"/>
                </a:cubicBezTo>
                <a:cubicBezTo>
                  <a:pt x="120" y="444"/>
                  <a:pt x="120" y="445"/>
                  <a:pt x="119" y="447"/>
                </a:cubicBezTo>
                <a:cubicBezTo>
                  <a:pt x="118" y="448"/>
                  <a:pt x="118" y="449"/>
                  <a:pt x="117" y="449"/>
                </a:cubicBezTo>
                <a:close/>
                <a:moveTo>
                  <a:pt x="125" y="427"/>
                </a:moveTo>
                <a:cubicBezTo>
                  <a:pt x="124" y="427"/>
                  <a:pt x="125" y="426"/>
                  <a:pt x="125" y="426"/>
                </a:cubicBezTo>
                <a:cubicBezTo>
                  <a:pt x="126" y="426"/>
                  <a:pt x="125" y="427"/>
                  <a:pt x="125" y="427"/>
                </a:cubicBezTo>
                <a:close/>
                <a:moveTo>
                  <a:pt x="142" y="487"/>
                </a:moveTo>
                <a:cubicBezTo>
                  <a:pt x="142" y="486"/>
                  <a:pt x="143" y="486"/>
                  <a:pt x="143" y="485"/>
                </a:cubicBezTo>
                <a:cubicBezTo>
                  <a:pt x="143" y="484"/>
                  <a:pt x="142" y="485"/>
                  <a:pt x="143" y="483"/>
                </a:cubicBezTo>
                <a:cubicBezTo>
                  <a:pt x="142" y="483"/>
                  <a:pt x="143" y="483"/>
                  <a:pt x="143" y="482"/>
                </a:cubicBezTo>
                <a:cubicBezTo>
                  <a:pt x="143" y="482"/>
                  <a:pt x="143" y="481"/>
                  <a:pt x="144" y="481"/>
                </a:cubicBezTo>
                <a:cubicBezTo>
                  <a:pt x="144" y="479"/>
                  <a:pt x="144" y="477"/>
                  <a:pt x="145" y="476"/>
                </a:cubicBezTo>
                <a:cubicBezTo>
                  <a:pt x="145" y="474"/>
                  <a:pt x="145" y="474"/>
                  <a:pt x="145" y="474"/>
                </a:cubicBezTo>
                <a:cubicBezTo>
                  <a:pt x="146" y="473"/>
                  <a:pt x="146" y="473"/>
                  <a:pt x="147" y="473"/>
                </a:cubicBezTo>
                <a:cubicBezTo>
                  <a:pt x="147" y="473"/>
                  <a:pt x="148" y="473"/>
                  <a:pt x="148" y="472"/>
                </a:cubicBezTo>
                <a:cubicBezTo>
                  <a:pt x="148" y="472"/>
                  <a:pt x="149" y="471"/>
                  <a:pt x="149" y="469"/>
                </a:cubicBezTo>
                <a:cubicBezTo>
                  <a:pt x="150" y="468"/>
                  <a:pt x="150" y="466"/>
                  <a:pt x="151" y="467"/>
                </a:cubicBezTo>
                <a:cubicBezTo>
                  <a:pt x="152" y="467"/>
                  <a:pt x="153" y="468"/>
                  <a:pt x="154" y="468"/>
                </a:cubicBezTo>
                <a:cubicBezTo>
                  <a:pt x="154" y="470"/>
                  <a:pt x="152" y="468"/>
                  <a:pt x="152" y="469"/>
                </a:cubicBezTo>
                <a:cubicBezTo>
                  <a:pt x="151" y="469"/>
                  <a:pt x="151" y="470"/>
                  <a:pt x="151" y="470"/>
                </a:cubicBezTo>
                <a:cubicBezTo>
                  <a:pt x="150" y="470"/>
                  <a:pt x="150" y="471"/>
                  <a:pt x="150" y="471"/>
                </a:cubicBezTo>
                <a:cubicBezTo>
                  <a:pt x="149" y="471"/>
                  <a:pt x="150" y="472"/>
                  <a:pt x="149" y="472"/>
                </a:cubicBezTo>
                <a:cubicBezTo>
                  <a:pt x="149" y="472"/>
                  <a:pt x="149" y="472"/>
                  <a:pt x="149" y="472"/>
                </a:cubicBezTo>
                <a:cubicBezTo>
                  <a:pt x="149" y="472"/>
                  <a:pt x="149" y="473"/>
                  <a:pt x="149" y="473"/>
                </a:cubicBezTo>
                <a:cubicBezTo>
                  <a:pt x="149" y="473"/>
                  <a:pt x="149" y="473"/>
                  <a:pt x="149" y="475"/>
                </a:cubicBezTo>
                <a:cubicBezTo>
                  <a:pt x="149" y="475"/>
                  <a:pt x="149" y="476"/>
                  <a:pt x="149" y="476"/>
                </a:cubicBezTo>
                <a:cubicBezTo>
                  <a:pt x="149" y="476"/>
                  <a:pt x="148" y="476"/>
                  <a:pt x="148" y="476"/>
                </a:cubicBezTo>
                <a:cubicBezTo>
                  <a:pt x="148" y="476"/>
                  <a:pt x="148" y="476"/>
                  <a:pt x="148" y="476"/>
                </a:cubicBezTo>
                <a:cubicBezTo>
                  <a:pt x="148" y="477"/>
                  <a:pt x="148" y="477"/>
                  <a:pt x="148" y="478"/>
                </a:cubicBezTo>
                <a:cubicBezTo>
                  <a:pt x="148" y="478"/>
                  <a:pt x="147" y="479"/>
                  <a:pt x="148" y="480"/>
                </a:cubicBezTo>
                <a:cubicBezTo>
                  <a:pt x="147" y="481"/>
                  <a:pt x="147" y="481"/>
                  <a:pt x="146" y="481"/>
                </a:cubicBezTo>
                <a:cubicBezTo>
                  <a:pt x="145" y="484"/>
                  <a:pt x="145" y="487"/>
                  <a:pt x="143" y="489"/>
                </a:cubicBezTo>
                <a:cubicBezTo>
                  <a:pt x="142" y="489"/>
                  <a:pt x="142" y="488"/>
                  <a:pt x="142" y="487"/>
                </a:cubicBezTo>
                <a:close/>
                <a:moveTo>
                  <a:pt x="151" y="477"/>
                </a:moveTo>
                <a:cubicBezTo>
                  <a:pt x="150" y="477"/>
                  <a:pt x="150" y="476"/>
                  <a:pt x="150" y="474"/>
                </a:cubicBezTo>
                <a:cubicBezTo>
                  <a:pt x="152" y="474"/>
                  <a:pt x="151" y="476"/>
                  <a:pt x="151" y="477"/>
                </a:cubicBezTo>
                <a:close/>
                <a:moveTo>
                  <a:pt x="148" y="594"/>
                </a:moveTo>
                <a:cubicBezTo>
                  <a:pt x="148" y="594"/>
                  <a:pt x="148" y="594"/>
                  <a:pt x="148" y="595"/>
                </a:cubicBezTo>
                <a:cubicBezTo>
                  <a:pt x="148" y="595"/>
                  <a:pt x="148" y="595"/>
                  <a:pt x="148" y="596"/>
                </a:cubicBezTo>
                <a:cubicBezTo>
                  <a:pt x="148" y="596"/>
                  <a:pt x="148" y="597"/>
                  <a:pt x="148" y="598"/>
                </a:cubicBezTo>
                <a:cubicBezTo>
                  <a:pt x="148" y="598"/>
                  <a:pt x="148" y="599"/>
                  <a:pt x="148" y="599"/>
                </a:cubicBezTo>
                <a:cubicBezTo>
                  <a:pt x="147" y="600"/>
                  <a:pt x="147" y="600"/>
                  <a:pt x="147" y="600"/>
                </a:cubicBezTo>
                <a:cubicBezTo>
                  <a:pt x="147" y="600"/>
                  <a:pt x="147" y="599"/>
                  <a:pt x="147" y="599"/>
                </a:cubicBezTo>
                <a:cubicBezTo>
                  <a:pt x="146" y="599"/>
                  <a:pt x="147" y="598"/>
                  <a:pt x="147" y="598"/>
                </a:cubicBezTo>
                <a:cubicBezTo>
                  <a:pt x="147" y="597"/>
                  <a:pt x="147" y="597"/>
                  <a:pt x="147" y="597"/>
                </a:cubicBezTo>
                <a:cubicBezTo>
                  <a:pt x="146" y="597"/>
                  <a:pt x="146" y="597"/>
                  <a:pt x="146" y="596"/>
                </a:cubicBezTo>
                <a:cubicBezTo>
                  <a:pt x="146" y="596"/>
                  <a:pt x="146" y="595"/>
                  <a:pt x="146" y="595"/>
                </a:cubicBezTo>
                <a:cubicBezTo>
                  <a:pt x="146" y="593"/>
                  <a:pt x="146" y="592"/>
                  <a:pt x="146" y="591"/>
                </a:cubicBezTo>
                <a:cubicBezTo>
                  <a:pt x="146" y="590"/>
                  <a:pt x="145" y="590"/>
                  <a:pt x="146" y="590"/>
                </a:cubicBezTo>
                <a:cubicBezTo>
                  <a:pt x="146" y="590"/>
                  <a:pt x="147" y="589"/>
                  <a:pt x="147" y="589"/>
                </a:cubicBezTo>
                <a:cubicBezTo>
                  <a:pt x="147" y="589"/>
                  <a:pt x="147" y="588"/>
                  <a:pt x="147" y="588"/>
                </a:cubicBezTo>
                <a:cubicBezTo>
                  <a:pt x="147" y="587"/>
                  <a:pt x="146" y="586"/>
                  <a:pt x="146" y="585"/>
                </a:cubicBezTo>
                <a:cubicBezTo>
                  <a:pt x="146" y="586"/>
                  <a:pt x="146" y="586"/>
                  <a:pt x="146" y="586"/>
                </a:cubicBezTo>
                <a:cubicBezTo>
                  <a:pt x="145" y="586"/>
                  <a:pt x="145" y="587"/>
                  <a:pt x="145" y="587"/>
                </a:cubicBezTo>
                <a:cubicBezTo>
                  <a:pt x="144" y="587"/>
                  <a:pt x="144" y="586"/>
                  <a:pt x="144" y="586"/>
                </a:cubicBezTo>
                <a:cubicBezTo>
                  <a:pt x="144" y="586"/>
                  <a:pt x="142" y="586"/>
                  <a:pt x="142" y="585"/>
                </a:cubicBezTo>
                <a:cubicBezTo>
                  <a:pt x="142" y="585"/>
                  <a:pt x="143" y="584"/>
                  <a:pt x="143" y="584"/>
                </a:cubicBezTo>
                <a:cubicBezTo>
                  <a:pt x="143" y="584"/>
                  <a:pt x="143" y="583"/>
                  <a:pt x="143" y="583"/>
                </a:cubicBezTo>
                <a:cubicBezTo>
                  <a:pt x="143" y="583"/>
                  <a:pt x="143" y="583"/>
                  <a:pt x="143" y="583"/>
                </a:cubicBezTo>
                <a:cubicBezTo>
                  <a:pt x="143" y="582"/>
                  <a:pt x="143" y="582"/>
                  <a:pt x="143" y="581"/>
                </a:cubicBezTo>
                <a:cubicBezTo>
                  <a:pt x="143" y="580"/>
                  <a:pt x="143" y="579"/>
                  <a:pt x="143" y="578"/>
                </a:cubicBezTo>
                <a:cubicBezTo>
                  <a:pt x="143" y="578"/>
                  <a:pt x="143" y="577"/>
                  <a:pt x="143" y="577"/>
                </a:cubicBezTo>
                <a:cubicBezTo>
                  <a:pt x="143" y="576"/>
                  <a:pt x="143" y="576"/>
                  <a:pt x="143" y="575"/>
                </a:cubicBezTo>
                <a:cubicBezTo>
                  <a:pt x="143" y="575"/>
                  <a:pt x="143" y="574"/>
                  <a:pt x="143" y="573"/>
                </a:cubicBezTo>
                <a:cubicBezTo>
                  <a:pt x="143" y="573"/>
                  <a:pt x="143" y="573"/>
                  <a:pt x="143" y="572"/>
                </a:cubicBezTo>
                <a:cubicBezTo>
                  <a:pt x="143" y="572"/>
                  <a:pt x="144" y="572"/>
                  <a:pt x="144" y="571"/>
                </a:cubicBezTo>
                <a:cubicBezTo>
                  <a:pt x="144" y="571"/>
                  <a:pt x="143" y="570"/>
                  <a:pt x="144" y="570"/>
                </a:cubicBezTo>
                <a:cubicBezTo>
                  <a:pt x="144" y="570"/>
                  <a:pt x="144" y="569"/>
                  <a:pt x="144" y="569"/>
                </a:cubicBezTo>
                <a:cubicBezTo>
                  <a:pt x="144" y="569"/>
                  <a:pt x="143" y="569"/>
                  <a:pt x="143" y="568"/>
                </a:cubicBezTo>
                <a:cubicBezTo>
                  <a:pt x="143" y="568"/>
                  <a:pt x="144" y="568"/>
                  <a:pt x="144" y="568"/>
                </a:cubicBezTo>
                <a:cubicBezTo>
                  <a:pt x="144" y="568"/>
                  <a:pt x="143" y="567"/>
                  <a:pt x="143" y="567"/>
                </a:cubicBezTo>
                <a:cubicBezTo>
                  <a:pt x="143" y="567"/>
                  <a:pt x="144" y="567"/>
                  <a:pt x="144" y="567"/>
                </a:cubicBezTo>
                <a:cubicBezTo>
                  <a:pt x="143" y="566"/>
                  <a:pt x="144" y="565"/>
                  <a:pt x="143" y="564"/>
                </a:cubicBezTo>
                <a:cubicBezTo>
                  <a:pt x="143" y="564"/>
                  <a:pt x="143" y="563"/>
                  <a:pt x="143" y="563"/>
                </a:cubicBezTo>
                <a:cubicBezTo>
                  <a:pt x="144" y="563"/>
                  <a:pt x="144" y="562"/>
                  <a:pt x="144" y="562"/>
                </a:cubicBezTo>
                <a:cubicBezTo>
                  <a:pt x="145" y="562"/>
                  <a:pt x="145" y="562"/>
                  <a:pt x="145" y="562"/>
                </a:cubicBezTo>
                <a:cubicBezTo>
                  <a:pt x="146" y="563"/>
                  <a:pt x="145" y="564"/>
                  <a:pt x="145" y="565"/>
                </a:cubicBezTo>
                <a:cubicBezTo>
                  <a:pt x="145" y="565"/>
                  <a:pt x="145" y="566"/>
                  <a:pt x="145" y="567"/>
                </a:cubicBezTo>
                <a:cubicBezTo>
                  <a:pt x="145" y="567"/>
                  <a:pt x="145" y="567"/>
                  <a:pt x="145" y="567"/>
                </a:cubicBezTo>
                <a:cubicBezTo>
                  <a:pt x="145" y="567"/>
                  <a:pt x="145" y="568"/>
                  <a:pt x="145" y="568"/>
                </a:cubicBezTo>
                <a:cubicBezTo>
                  <a:pt x="145" y="569"/>
                  <a:pt x="145" y="570"/>
                  <a:pt x="145" y="571"/>
                </a:cubicBezTo>
                <a:cubicBezTo>
                  <a:pt x="145" y="572"/>
                  <a:pt x="145" y="573"/>
                  <a:pt x="146" y="573"/>
                </a:cubicBezTo>
                <a:cubicBezTo>
                  <a:pt x="145" y="574"/>
                  <a:pt x="145" y="575"/>
                  <a:pt x="144" y="576"/>
                </a:cubicBezTo>
                <a:cubicBezTo>
                  <a:pt x="144" y="577"/>
                  <a:pt x="145" y="578"/>
                  <a:pt x="145" y="579"/>
                </a:cubicBezTo>
                <a:cubicBezTo>
                  <a:pt x="145" y="580"/>
                  <a:pt x="145" y="580"/>
                  <a:pt x="145" y="581"/>
                </a:cubicBezTo>
                <a:cubicBezTo>
                  <a:pt x="145" y="581"/>
                  <a:pt x="145" y="581"/>
                  <a:pt x="145" y="581"/>
                </a:cubicBezTo>
                <a:cubicBezTo>
                  <a:pt x="145" y="581"/>
                  <a:pt x="145" y="582"/>
                  <a:pt x="145" y="582"/>
                </a:cubicBezTo>
                <a:cubicBezTo>
                  <a:pt x="144" y="582"/>
                  <a:pt x="144" y="583"/>
                  <a:pt x="144" y="584"/>
                </a:cubicBezTo>
                <a:cubicBezTo>
                  <a:pt x="144" y="585"/>
                  <a:pt x="145" y="584"/>
                  <a:pt x="145" y="584"/>
                </a:cubicBezTo>
                <a:cubicBezTo>
                  <a:pt x="145" y="585"/>
                  <a:pt x="146" y="585"/>
                  <a:pt x="146" y="585"/>
                </a:cubicBezTo>
                <a:cubicBezTo>
                  <a:pt x="146" y="585"/>
                  <a:pt x="146" y="584"/>
                  <a:pt x="146" y="584"/>
                </a:cubicBezTo>
                <a:cubicBezTo>
                  <a:pt x="147" y="584"/>
                  <a:pt x="148" y="585"/>
                  <a:pt x="148" y="586"/>
                </a:cubicBezTo>
                <a:cubicBezTo>
                  <a:pt x="148" y="586"/>
                  <a:pt x="147" y="587"/>
                  <a:pt x="147" y="587"/>
                </a:cubicBezTo>
                <a:cubicBezTo>
                  <a:pt x="147" y="589"/>
                  <a:pt x="149" y="591"/>
                  <a:pt x="148" y="593"/>
                </a:cubicBezTo>
                <a:cubicBezTo>
                  <a:pt x="148" y="593"/>
                  <a:pt x="149" y="593"/>
                  <a:pt x="148" y="594"/>
                </a:cubicBezTo>
                <a:close/>
                <a:moveTo>
                  <a:pt x="149" y="557"/>
                </a:moveTo>
                <a:cubicBezTo>
                  <a:pt x="148" y="558"/>
                  <a:pt x="149" y="560"/>
                  <a:pt x="148" y="561"/>
                </a:cubicBezTo>
                <a:cubicBezTo>
                  <a:pt x="148" y="562"/>
                  <a:pt x="148" y="563"/>
                  <a:pt x="147" y="563"/>
                </a:cubicBezTo>
                <a:cubicBezTo>
                  <a:pt x="146" y="562"/>
                  <a:pt x="146" y="562"/>
                  <a:pt x="147" y="561"/>
                </a:cubicBezTo>
                <a:cubicBezTo>
                  <a:pt x="147" y="561"/>
                  <a:pt x="148" y="560"/>
                  <a:pt x="147" y="560"/>
                </a:cubicBezTo>
                <a:cubicBezTo>
                  <a:pt x="146" y="559"/>
                  <a:pt x="147" y="560"/>
                  <a:pt x="147" y="558"/>
                </a:cubicBezTo>
                <a:cubicBezTo>
                  <a:pt x="147" y="558"/>
                  <a:pt x="147" y="558"/>
                  <a:pt x="147" y="557"/>
                </a:cubicBezTo>
                <a:cubicBezTo>
                  <a:pt x="147" y="557"/>
                  <a:pt x="147" y="556"/>
                  <a:pt x="147" y="556"/>
                </a:cubicBezTo>
                <a:cubicBezTo>
                  <a:pt x="147" y="555"/>
                  <a:pt x="147" y="554"/>
                  <a:pt x="147" y="553"/>
                </a:cubicBezTo>
                <a:cubicBezTo>
                  <a:pt x="148" y="552"/>
                  <a:pt x="148" y="552"/>
                  <a:pt x="149" y="551"/>
                </a:cubicBezTo>
                <a:cubicBezTo>
                  <a:pt x="148" y="550"/>
                  <a:pt x="148" y="549"/>
                  <a:pt x="148" y="548"/>
                </a:cubicBezTo>
                <a:cubicBezTo>
                  <a:pt x="148" y="549"/>
                  <a:pt x="148" y="549"/>
                  <a:pt x="147" y="549"/>
                </a:cubicBezTo>
                <a:cubicBezTo>
                  <a:pt x="147" y="549"/>
                  <a:pt x="146" y="550"/>
                  <a:pt x="146" y="549"/>
                </a:cubicBezTo>
                <a:cubicBezTo>
                  <a:pt x="146" y="549"/>
                  <a:pt x="146" y="549"/>
                  <a:pt x="146" y="549"/>
                </a:cubicBezTo>
                <a:cubicBezTo>
                  <a:pt x="146" y="548"/>
                  <a:pt x="144" y="548"/>
                  <a:pt x="144" y="548"/>
                </a:cubicBezTo>
                <a:cubicBezTo>
                  <a:pt x="144" y="547"/>
                  <a:pt x="145" y="547"/>
                  <a:pt x="145" y="546"/>
                </a:cubicBezTo>
                <a:cubicBezTo>
                  <a:pt x="145" y="546"/>
                  <a:pt x="145" y="546"/>
                  <a:pt x="145" y="546"/>
                </a:cubicBezTo>
                <a:cubicBezTo>
                  <a:pt x="146" y="545"/>
                  <a:pt x="146" y="545"/>
                  <a:pt x="146" y="545"/>
                </a:cubicBezTo>
                <a:cubicBezTo>
                  <a:pt x="146" y="545"/>
                  <a:pt x="145" y="544"/>
                  <a:pt x="145" y="544"/>
                </a:cubicBezTo>
                <a:cubicBezTo>
                  <a:pt x="146" y="543"/>
                  <a:pt x="146" y="542"/>
                  <a:pt x="146" y="541"/>
                </a:cubicBezTo>
                <a:cubicBezTo>
                  <a:pt x="146" y="540"/>
                  <a:pt x="146" y="540"/>
                  <a:pt x="146" y="539"/>
                </a:cubicBezTo>
                <a:cubicBezTo>
                  <a:pt x="146" y="539"/>
                  <a:pt x="147" y="539"/>
                  <a:pt x="147" y="538"/>
                </a:cubicBezTo>
                <a:cubicBezTo>
                  <a:pt x="147" y="537"/>
                  <a:pt x="147" y="537"/>
                  <a:pt x="147" y="536"/>
                </a:cubicBezTo>
                <a:cubicBezTo>
                  <a:pt x="147" y="536"/>
                  <a:pt x="147" y="535"/>
                  <a:pt x="147" y="535"/>
                </a:cubicBezTo>
                <a:cubicBezTo>
                  <a:pt x="147" y="535"/>
                  <a:pt x="148" y="534"/>
                  <a:pt x="148" y="534"/>
                </a:cubicBezTo>
                <a:cubicBezTo>
                  <a:pt x="148" y="534"/>
                  <a:pt x="148" y="533"/>
                  <a:pt x="148" y="532"/>
                </a:cubicBezTo>
                <a:cubicBezTo>
                  <a:pt x="148" y="532"/>
                  <a:pt x="148" y="532"/>
                  <a:pt x="148" y="532"/>
                </a:cubicBezTo>
                <a:cubicBezTo>
                  <a:pt x="148" y="532"/>
                  <a:pt x="148" y="532"/>
                  <a:pt x="148" y="531"/>
                </a:cubicBezTo>
                <a:cubicBezTo>
                  <a:pt x="148" y="531"/>
                  <a:pt x="148" y="531"/>
                  <a:pt x="148" y="531"/>
                </a:cubicBezTo>
                <a:cubicBezTo>
                  <a:pt x="148" y="531"/>
                  <a:pt x="148" y="530"/>
                  <a:pt x="148" y="530"/>
                </a:cubicBezTo>
                <a:cubicBezTo>
                  <a:pt x="148" y="530"/>
                  <a:pt x="149" y="530"/>
                  <a:pt x="149" y="529"/>
                </a:cubicBezTo>
                <a:cubicBezTo>
                  <a:pt x="149" y="529"/>
                  <a:pt x="149" y="528"/>
                  <a:pt x="149" y="527"/>
                </a:cubicBezTo>
                <a:cubicBezTo>
                  <a:pt x="149" y="527"/>
                  <a:pt x="149" y="526"/>
                  <a:pt x="149" y="526"/>
                </a:cubicBezTo>
                <a:cubicBezTo>
                  <a:pt x="149" y="526"/>
                  <a:pt x="150" y="525"/>
                  <a:pt x="150" y="525"/>
                </a:cubicBezTo>
                <a:cubicBezTo>
                  <a:pt x="150" y="525"/>
                  <a:pt x="151" y="525"/>
                  <a:pt x="151" y="525"/>
                </a:cubicBezTo>
                <a:cubicBezTo>
                  <a:pt x="151" y="526"/>
                  <a:pt x="150" y="527"/>
                  <a:pt x="150" y="528"/>
                </a:cubicBezTo>
                <a:cubicBezTo>
                  <a:pt x="150" y="528"/>
                  <a:pt x="150" y="529"/>
                  <a:pt x="150" y="530"/>
                </a:cubicBezTo>
                <a:cubicBezTo>
                  <a:pt x="150" y="530"/>
                  <a:pt x="150" y="530"/>
                  <a:pt x="150" y="530"/>
                </a:cubicBezTo>
                <a:cubicBezTo>
                  <a:pt x="150" y="530"/>
                  <a:pt x="150" y="531"/>
                  <a:pt x="150" y="531"/>
                </a:cubicBezTo>
                <a:cubicBezTo>
                  <a:pt x="149" y="532"/>
                  <a:pt x="150" y="533"/>
                  <a:pt x="150" y="534"/>
                </a:cubicBezTo>
                <a:cubicBezTo>
                  <a:pt x="149" y="535"/>
                  <a:pt x="149" y="536"/>
                  <a:pt x="149" y="537"/>
                </a:cubicBezTo>
                <a:cubicBezTo>
                  <a:pt x="148" y="537"/>
                  <a:pt x="149" y="538"/>
                  <a:pt x="147" y="538"/>
                </a:cubicBezTo>
                <a:cubicBezTo>
                  <a:pt x="147" y="540"/>
                  <a:pt x="148" y="541"/>
                  <a:pt x="148" y="542"/>
                </a:cubicBezTo>
                <a:cubicBezTo>
                  <a:pt x="148" y="543"/>
                  <a:pt x="148" y="543"/>
                  <a:pt x="148" y="544"/>
                </a:cubicBezTo>
                <a:cubicBezTo>
                  <a:pt x="148" y="544"/>
                  <a:pt x="147" y="544"/>
                  <a:pt x="147" y="544"/>
                </a:cubicBezTo>
                <a:cubicBezTo>
                  <a:pt x="147" y="544"/>
                  <a:pt x="148" y="545"/>
                  <a:pt x="148" y="545"/>
                </a:cubicBezTo>
                <a:cubicBezTo>
                  <a:pt x="147" y="545"/>
                  <a:pt x="146" y="546"/>
                  <a:pt x="146" y="547"/>
                </a:cubicBezTo>
                <a:cubicBezTo>
                  <a:pt x="146" y="548"/>
                  <a:pt x="147" y="546"/>
                  <a:pt x="147" y="547"/>
                </a:cubicBezTo>
                <a:cubicBezTo>
                  <a:pt x="147" y="547"/>
                  <a:pt x="148" y="548"/>
                  <a:pt x="148" y="548"/>
                </a:cubicBezTo>
                <a:cubicBezTo>
                  <a:pt x="148" y="548"/>
                  <a:pt x="148" y="547"/>
                  <a:pt x="149" y="547"/>
                </a:cubicBezTo>
                <a:cubicBezTo>
                  <a:pt x="149" y="547"/>
                  <a:pt x="150" y="549"/>
                  <a:pt x="150" y="549"/>
                </a:cubicBezTo>
                <a:cubicBezTo>
                  <a:pt x="150" y="549"/>
                  <a:pt x="149" y="550"/>
                  <a:pt x="149" y="550"/>
                </a:cubicBezTo>
                <a:cubicBezTo>
                  <a:pt x="149" y="552"/>
                  <a:pt x="150" y="555"/>
                  <a:pt x="149" y="556"/>
                </a:cubicBezTo>
                <a:cubicBezTo>
                  <a:pt x="149" y="556"/>
                  <a:pt x="149" y="557"/>
                  <a:pt x="149" y="557"/>
                </a:cubicBezTo>
                <a:cubicBezTo>
                  <a:pt x="149" y="557"/>
                  <a:pt x="149" y="557"/>
                  <a:pt x="149" y="557"/>
                </a:cubicBezTo>
                <a:close/>
                <a:moveTo>
                  <a:pt x="154" y="631"/>
                </a:moveTo>
                <a:cubicBezTo>
                  <a:pt x="154" y="630"/>
                  <a:pt x="154" y="630"/>
                  <a:pt x="154" y="629"/>
                </a:cubicBezTo>
                <a:cubicBezTo>
                  <a:pt x="154" y="629"/>
                  <a:pt x="154" y="629"/>
                  <a:pt x="154" y="629"/>
                </a:cubicBezTo>
                <a:cubicBezTo>
                  <a:pt x="153" y="628"/>
                  <a:pt x="154" y="629"/>
                  <a:pt x="154" y="628"/>
                </a:cubicBezTo>
                <a:cubicBezTo>
                  <a:pt x="154" y="627"/>
                  <a:pt x="153" y="627"/>
                  <a:pt x="153" y="627"/>
                </a:cubicBezTo>
                <a:cubicBezTo>
                  <a:pt x="153" y="627"/>
                  <a:pt x="153" y="626"/>
                  <a:pt x="153" y="626"/>
                </a:cubicBezTo>
                <a:cubicBezTo>
                  <a:pt x="153" y="625"/>
                  <a:pt x="153" y="625"/>
                  <a:pt x="153" y="624"/>
                </a:cubicBezTo>
                <a:cubicBezTo>
                  <a:pt x="153" y="624"/>
                  <a:pt x="153" y="623"/>
                  <a:pt x="153" y="623"/>
                </a:cubicBezTo>
                <a:cubicBezTo>
                  <a:pt x="153" y="622"/>
                  <a:pt x="153" y="621"/>
                  <a:pt x="153" y="621"/>
                </a:cubicBezTo>
                <a:cubicBezTo>
                  <a:pt x="153" y="621"/>
                  <a:pt x="152" y="621"/>
                  <a:pt x="152" y="621"/>
                </a:cubicBezTo>
                <a:cubicBezTo>
                  <a:pt x="152" y="622"/>
                  <a:pt x="152" y="622"/>
                  <a:pt x="151" y="622"/>
                </a:cubicBezTo>
                <a:cubicBezTo>
                  <a:pt x="151" y="622"/>
                  <a:pt x="151" y="622"/>
                  <a:pt x="151" y="621"/>
                </a:cubicBezTo>
                <a:cubicBezTo>
                  <a:pt x="151" y="621"/>
                  <a:pt x="150" y="622"/>
                  <a:pt x="150" y="621"/>
                </a:cubicBezTo>
                <a:cubicBezTo>
                  <a:pt x="150" y="621"/>
                  <a:pt x="150" y="621"/>
                  <a:pt x="150" y="620"/>
                </a:cubicBezTo>
                <a:cubicBezTo>
                  <a:pt x="150" y="620"/>
                  <a:pt x="150" y="620"/>
                  <a:pt x="150" y="620"/>
                </a:cubicBezTo>
                <a:cubicBezTo>
                  <a:pt x="150" y="619"/>
                  <a:pt x="150" y="619"/>
                  <a:pt x="150" y="619"/>
                </a:cubicBezTo>
                <a:cubicBezTo>
                  <a:pt x="150" y="619"/>
                  <a:pt x="150" y="619"/>
                  <a:pt x="150" y="618"/>
                </a:cubicBezTo>
                <a:cubicBezTo>
                  <a:pt x="150" y="618"/>
                  <a:pt x="150" y="617"/>
                  <a:pt x="150" y="616"/>
                </a:cubicBezTo>
                <a:cubicBezTo>
                  <a:pt x="150" y="616"/>
                  <a:pt x="150" y="616"/>
                  <a:pt x="150" y="615"/>
                </a:cubicBezTo>
                <a:cubicBezTo>
                  <a:pt x="150" y="615"/>
                  <a:pt x="150" y="615"/>
                  <a:pt x="150" y="614"/>
                </a:cubicBezTo>
                <a:cubicBezTo>
                  <a:pt x="150" y="614"/>
                  <a:pt x="149" y="613"/>
                  <a:pt x="149" y="613"/>
                </a:cubicBezTo>
                <a:cubicBezTo>
                  <a:pt x="149" y="613"/>
                  <a:pt x="149" y="612"/>
                  <a:pt x="150" y="612"/>
                </a:cubicBezTo>
                <a:cubicBezTo>
                  <a:pt x="150" y="612"/>
                  <a:pt x="150" y="612"/>
                  <a:pt x="150" y="612"/>
                </a:cubicBezTo>
                <a:cubicBezTo>
                  <a:pt x="150" y="611"/>
                  <a:pt x="150" y="611"/>
                  <a:pt x="150" y="611"/>
                </a:cubicBezTo>
                <a:cubicBezTo>
                  <a:pt x="150" y="610"/>
                  <a:pt x="150" y="610"/>
                  <a:pt x="150" y="610"/>
                </a:cubicBezTo>
                <a:cubicBezTo>
                  <a:pt x="150" y="610"/>
                  <a:pt x="149" y="610"/>
                  <a:pt x="149" y="610"/>
                </a:cubicBezTo>
                <a:cubicBezTo>
                  <a:pt x="149" y="610"/>
                  <a:pt x="150" y="610"/>
                  <a:pt x="149" y="609"/>
                </a:cubicBezTo>
                <a:cubicBezTo>
                  <a:pt x="149" y="609"/>
                  <a:pt x="149" y="609"/>
                  <a:pt x="149" y="609"/>
                </a:cubicBezTo>
                <a:cubicBezTo>
                  <a:pt x="149" y="609"/>
                  <a:pt x="149" y="609"/>
                  <a:pt x="149" y="608"/>
                </a:cubicBezTo>
                <a:cubicBezTo>
                  <a:pt x="149" y="608"/>
                  <a:pt x="149" y="607"/>
                  <a:pt x="149" y="606"/>
                </a:cubicBezTo>
                <a:cubicBezTo>
                  <a:pt x="149" y="606"/>
                  <a:pt x="149" y="606"/>
                  <a:pt x="149" y="606"/>
                </a:cubicBezTo>
                <a:cubicBezTo>
                  <a:pt x="149" y="606"/>
                  <a:pt x="149" y="606"/>
                  <a:pt x="150" y="605"/>
                </a:cubicBezTo>
                <a:cubicBezTo>
                  <a:pt x="150" y="605"/>
                  <a:pt x="150" y="605"/>
                  <a:pt x="150" y="605"/>
                </a:cubicBezTo>
                <a:cubicBezTo>
                  <a:pt x="150" y="606"/>
                  <a:pt x="150" y="606"/>
                  <a:pt x="150" y="607"/>
                </a:cubicBezTo>
                <a:cubicBezTo>
                  <a:pt x="150" y="607"/>
                  <a:pt x="151" y="608"/>
                  <a:pt x="151" y="608"/>
                </a:cubicBezTo>
                <a:cubicBezTo>
                  <a:pt x="151" y="608"/>
                  <a:pt x="150" y="608"/>
                  <a:pt x="150" y="608"/>
                </a:cubicBezTo>
                <a:cubicBezTo>
                  <a:pt x="150" y="609"/>
                  <a:pt x="150" y="609"/>
                  <a:pt x="150" y="610"/>
                </a:cubicBezTo>
                <a:cubicBezTo>
                  <a:pt x="150" y="610"/>
                  <a:pt x="151" y="611"/>
                  <a:pt x="151" y="611"/>
                </a:cubicBezTo>
                <a:cubicBezTo>
                  <a:pt x="151" y="612"/>
                  <a:pt x="151" y="612"/>
                  <a:pt x="151" y="613"/>
                </a:cubicBezTo>
                <a:cubicBezTo>
                  <a:pt x="151" y="613"/>
                  <a:pt x="151" y="614"/>
                  <a:pt x="150" y="614"/>
                </a:cubicBezTo>
                <a:cubicBezTo>
                  <a:pt x="151" y="616"/>
                  <a:pt x="151" y="616"/>
                  <a:pt x="152" y="617"/>
                </a:cubicBezTo>
                <a:cubicBezTo>
                  <a:pt x="151" y="617"/>
                  <a:pt x="151" y="618"/>
                  <a:pt x="151" y="618"/>
                </a:cubicBezTo>
                <a:cubicBezTo>
                  <a:pt x="151" y="618"/>
                  <a:pt x="151" y="618"/>
                  <a:pt x="151" y="618"/>
                </a:cubicBezTo>
                <a:cubicBezTo>
                  <a:pt x="151" y="618"/>
                  <a:pt x="151" y="619"/>
                  <a:pt x="152" y="619"/>
                </a:cubicBezTo>
                <a:cubicBezTo>
                  <a:pt x="151" y="619"/>
                  <a:pt x="151" y="620"/>
                  <a:pt x="151" y="620"/>
                </a:cubicBezTo>
                <a:cubicBezTo>
                  <a:pt x="151" y="621"/>
                  <a:pt x="151" y="620"/>
                  <a:pt x="152" y="620"/>
                </a:cubicBezTo>
                <a:cubicBezTo>
                  <a:pt x="152" y="620"/>
                  <a:pt x="152" y="621"/>
                  <a:pt x="153" y="621"/>
                </a:cubicBezTo>
                <a:cubicBezTo>
                  <a:pt x="153" y="621"/>
                  <a:pt x="153" y="620"/>
                  <a:pt x="153" y="620"/>
                </a:cubicBezTo>
                <a:cubicBezTo>
                  <a:pt x="153" y="620"/>
                  <a:pt x="154" y="621"/>
                  <a:pt x="154" y="621"/>
                </a:cubicBezTo>
                <a:cubicBezTo>
                  <a:pt x="154" y="621"/>
                  <a:pt x="154" y="622"/>
                  <a:pt x="154" y="622"/>
                </a:cubicBezTo>
                <a:cubicBezTo>
                  <a:pt x="154" y="623"/>
                  <a:pt x="155" y="625"/>
                  <a:pt x="155" y="626"/>
                </a:cubicBezTo>
                <a:cubicBezTo>
                  <a:pt x="155" y="626"/>
                  <a:pt x="155" y="626"/>
                  <a:pt x="155" y="626"/>
                </a:cubicBezTo>
                <a:cubicBezTo>
                  <a:pt x="155" y="626"/>
                  <a:pt x="155" y="627"/>
                  <a:pt x="155" y="627"/>
                </a:cubicBezTo>
                <a:cubicBezTo>
                  <a:pt x="155" y="627"/>
                  <a:pt x="155" y="628"/>
                  <a:pt x="155" y="629"/>
                </a:cubicBezTo>
                <a:cubicBezTo>
                  <a:pt x="155" y="630"/>
                  <a:pt x="155" y="630"/>
                  <a:pt x="154" y="631"/>
                </a:cubicBezTo>
                <a:close/>
                <a:moveTo>
                  <a:pt x="157" y="678"/>
                </a:moveTo>
                <a:cubicBezTo>
                  <a:pt x="156" y="678"/>
                  <a:pt x="156" y="677"/>
                  <a:pt x="155" y="676"/>
                </a:cubicBezTo>
                <a:cubicBezTo>
                  <a:pt x="155" y="675"/>
                  <a:pt x="155" y="675"/>
                  <a:pt x="155" y="674"/>
                </a:cubicBezTo>
                <a:cubicBezTo>
                  <a:pt x="156" y="675"/>
                  <a:pt x="156" y="675"/>
                  <a:pt x="156" y="675"/>
                </a:cubicBezTo>
                <a:cubicBezTo>
                  <a:pt x="156" y="676"/>
                  <a:pt x="156" y="677"/>
                  <a:pt x="157" y="677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678"/>
                </a:move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ubicBezTo>
                  <a:pt x="157" y="678"/>
                  <a:pt x="157" y="678"/>
                  <a:pt x="157" y="678"/>
                </a:cubicBezTo>
                <a:close/>
                <a:moveTo>
                  <a:pt x="157" y="501"/>
                </a:moveTo>
                <a:cubicBezTo>
                  <a:pt x="157" y="502"/>
                  <a:pt x="157" y="502"/>
                  <a:pt x="157" y="503"/>
                </a:cubicBezTo>
                <a:cubicBezTo>
                  <a:pt x="157" y="503"/>
                  <a:pt x="156" y="503"/>
                  <a:pt x="156" y="503"/>
                </a:cubicBezTo>
                <a:cubicBezTo>
                  <a:pt x="156" y="503"/>
                  <a:pt x="156" y="504"/>
                  <a:pt x="156" y="505"/>
                </a:cubicBezTo>
                <a:cubicBezTo>
                  <a:pt x="156" y="505"/>
                  <a:pt x="156" y="506"/>
                  <a:pt x="156" y="507"/>
                </a:cubicBezTo>
                <a:cubicBezTo>
                  <a:pt x="156" y="508"/>
                  <a:pt x="155" y="509"/>
                  <a:pt x="155" y="510"/>
                </a:cubicBezTo>
                <a:cubicBezTo>
                  <a:pt x="154" y="510"/>
                  <a:pt x="155" y="511"/>
                  <a:pt x="153" y="511"/>
                </a:cubicBezTo>
                <a:cubicBezTo>
                  <a:pt x="153" y="513"/>
                  <a:pt x="154" y="514"/>
                  <a:pt x="154" y="515"/>
                </a:cubicBezTo>
                <a:cubicBezTo>
                  <a:pt x="154" y="516"/>
                  <a:pt x="153" y="516"/>
                  <a:pt x="153" y="517"/>
                </a:cubicBezTo>
                <a:cubicBezTo>
                  <a:pt x="153" y="517"/>
                  <a:pt x="153" y="517"/>
                  <a:pt x="153" y="517"/>
                </a:cubicBezTo>
                <a:cubicBezTo>
                  <a:pt x="153" y="517"/>
                  <a:pt x="153" y="517"/>
                  <a:pt x="153" y="518"/>
                </a:cubicBezTo>
                <a:cubicBezTo>
                  <a:pt x="152" y="518"/>
                  <a:pt x="152" y="519"/>
                  <a:pt x="151" y="519"/>
                </a:cubicBezTo>
                <a:cubicBezTo>
                  <a:pt x="152" y="521"/>
                  <a:pt x="152" y="519"/>
                  <a:pt x="153" y="520"/>
                </a:cubicBezTo>
                <a:cubicBezTo>
                  <a:pt x="152" y="520"/>
                  <a:pt x="153" y="521"/>
                  <a:pt x="154" y="521"/>
                </a:cubicBezTo>
                <a:cubicBezTo>
                  <a:pt x="154" y="521"/>
                  <a:pt x="154" y="520"/>
                  <a:pt x="154" y="520"/>
                </a:cubicBezTo>
                <a:cubicBezTo>
                  <a:pt x="154" y="520"/>
                  <a:pt x="155" y="522"/>
                  <a:pt x="155" y="522"/>
                </a:cubicBezTo>
                <a:cubicBezTo>
                  <a:pt x="155" y="522"/>
                  <a:pt x="154" y="523"/>
                  <a:pt x="154" y="523"/>
                </a:cubicBezTo>
                <a:cubicBezTo>
                  <a:pt x="154" y="525"/>
                  <a:pt x="154" y="528"/>
                  <a:pt x="154" y="529"/>
                </a:cubicBezTo>
                <a:cubicBezTo>
                  <a:pt x="154" y="529"/>
                  <a:pt x="154" y="530"/>
                  <a:pt x="154" y="530"/>
                </a:cubicBezTo>
                <a:cubicBezTo>
                  <a:pt x="153" y="530"/>
                  <a:pt x="153" y="530"/>
                  <a:pt x="153" y="530"/>
                </a:cubicBezTo>
                <a:cubicBezTo>
                  <a:pt x="153" y="531"/>
                  <a:pt x="153" y="533"/>
                  <a:pt x="153" y="534"/>
                </a:cubicBezTo>
                <a:cubicBezTo>
                  <a:pt x="152" y="534"/>
                  <a:pt x="152" y="536"/>
                  <a:pt x="151" y="536"/>
                </a:cubicBezTo>
                <a:cubicBezTo>
                  <a:pt x="151" y="535"/>
                  <a:pt x="150" y="534"/>
                  <a:pt x="151" y="534"/>
                </a:cubicBezTo>
                <a:cubicBezTo>
                  <a:pt x="151" y="533"/>
                  <a:pt x="152" y="533"/>
                  <a:pt x="151" y="533"/>
                </a:cubicBezTo>
                <a:cubicBezTo>
                  <a:pt x="151" y="532"/>
                  <a:pt x="151" y="533"/>
                  <a:pt x="151" y="531"/>
                </a:cubicBezTo>
                <a:cubicBezTo>
                  <a:pt x="151" y="531"/>
                  <a:pt x="151" y="530"/>
                  <a:pt x="151" y="530"/>
                </a:cubicBezTo>
                <a:cubicBezTo>
                  <a:pt x="151" y="530"/>
                  <a:pt x="152" y="529"/>
                  <a:pt x="152" y="528"/>
                </a:cubicBezTo>
                <a:cubicBezTo>
                  <a:pt x="152" y="528"/>
                  <a:pt x="152" y="527"/>
                  <a:pt x="152" y="525"/>
                </a:cubicBezTo>
                <a:cubicBezTo>
                  <a:pt x="153" y="525"/>
                  <a:pt x="153" y="525"/>
                  <a:pt x="154" y="524"/>
                </a:cubicBezTo>
                <a:cubicBezTo>
                  <a:pt x="154" y="523"/>
                  <a:pt x="153" y="522"/>
                  <a:pt x="154" y="521"/>
                </a:cubicBezTo>
                <a:cubicBezTo>
                  <a:pt x="153" y="522"/>
                  <a:pt x="153" y="521"/>
                  <a:pt x="153" y="522"/>
                </a:cubicBezTo>
                <a:cubicBezTo>
                  <a:pt x="152" y="522"/>
                  <a:pt x="152" y="523"/>
                  <a:pt x="151" y="522"/>
                </a:cubicBezTo>
                <a:cubicBezTo>
                  <a:pt x="151" y="522"/>
                  <a:pt x="151" y="522"/>
                  <a:pt x="151" y="521"/>
                </a:cubicBezTo>
                <a:cubicBezTo>
                  <a:pt x="151" y="521"/>
                  <a:pt x="148" y="521"/>
                  <a:pt x="149" y="520"/>
                </a:cubicBezTo>
                <a:cubicBezTo>
                  <a:pt x="149" y="520"/>
                  <a:pt x="150" y="520"/>
                  <a:pt x="151" y="519"/>
                </a:cubicBezTo>
                <a:cubicBezTo>
                  <a:pt x="151" y="519"/>
                  <a:pt x="151" y="519"/>
                  <a:pt x="151" y="518"/>
                </a:cubicBezTo>
                <a:cubicBezTo>
                  <a:pt x="151" y="518"/>
                  <a:pt x="151" y="518"/>
                  <a:pt x="151" y="518"/>
                </a:cubicBezTo>
                <a:cubicBezTo>
                  <a:pt x="151" y="518"/>
                  <a:pt x="151" y="517"/>
                  <a:pt x="151" y="517"/>
                </a:cubicBezTo>
                <a:cubicBezTo>
                  <a:pt x="151" y="516"/>
                  <a:pt x="151" y="515"/>
                  <a:pt x="152" y="514"/>
                </a:cubicBezTo>
                <a:cubicBezTo>
                  <a:pt x="152" y="513"/>
                  <a:pt x="152" y="513"/>
                  <a:pt x="152" y="512"/>
                </a:cubicBezTo>
                <a:cubicBezTo>
                  <a:pt x="152" y="512"/>
                  <a:pt x="153" y="511"/>
                  <a:pt x="153" y="511"/>
                </a:cubicBezTo>
                <a:cubicBezTo>
                  <a:pt x="153" y="510"/>
                  <a:pt x="153" y="509"/>
                  <a:pt x="153" y="509"/>
                </a:cubicBezTo>
                <a:cubicBezTo>
                  <a:pt x="153" y="508"/>
                  <a:pt x="153" y="508"/>
                  <a:pt x="153" y="508"/>
                </a:cubicBezTo>
                <a:cubicBezTo>
                  <a:pt x="153" y="508"/>
                  <a:pt x="154" y="507"/>
                  <a:pt x="154" y="507"/>
                </a:cubicBezTo>
                <a:cubicBezTo>
                  <a:pt x="154" y="507"/>
                  <a:pt x="154" y="506"/>
                  <a:pt x="154" y="505"/>
                </a:cubicBezTo>
                <a:cubicBezTo>
                  <a:pt x="154" y="505"/>
                  <a:pt x="154" y="505"/>
                  <a:pt x="154" y="505"/>
                </a:cubicBezTo>
                <a:cubicBezTo>
                  <a:pt x="154" y="505"/>
                  <a:pt x="154" y="504"/>
                  <a:pt x="154" y="504"/>
                </a:cubicBezTo>
                <a:cubicBezTo>
                  <a:pt x="154" y="504"/>
                  <a:pt x="155" y="504"/>
                  <a:pt x="155" y="504"/>
                </a:cubicBezTo>
                <a:cubicBezTo>
                  <a:pt x="155" y="504"/>
                  <a:pt x="155" y="503"/>
                  <a:pt x="155" y="503"/>
                </a:cubicBezTo>
                <a:cubicBezTo>
                  <a:pt x="155" y="503"/>
                  <a:pt x="155" y="503"/>
                  <a:pt x="155" y="502"/>
                </a:cubicBezTo>
                <a:cubicBezTo>
                  <a:pt x="155" y="502"/>
                  <a:pt x="156" y="501"/>
                  <a:pt x="155" y="500"/>
                </a:cubicBezTo>
                <a:cubicBezTo>
                  <a:pt x="156" y="500"/>
                  <a:pt x="156" y="499"/>
                  <a:pt x="156" y="499"/>
                </a:cubicBezTo>
                <a:cubicBezTo>
                  <a:pt x="156" y="499"/>
                  <a:pt x="157" y="499"/>
                  <a:pt x="157" y="498"/>
                </a:cubicBezTo>
                <a:cubicBezTo>
                  <a:pt x="157" y="498"/>
                  <a:pt x="157" y="498"/>
                  <a:pt x="157" y="498"/>
                </a:cubicBezTo>
                <a:cubicBezTo>
                  <a:pt x="158" y="499"/>
                  <a:pt x="157" y="500"/>
                  <a:pt x="157" y="501"/>
                </a:cubicBezTo>
                <a:close/>
                <a:moveTo>
                  <a:pt x="158" y="454"/>
                </a:moveTo>
                <a:cubicBezTo>
                  <a:pt x="157" y="455"/>
                  <a:pt x="157" y="454"/>
                  <a:pt x="157" y="454"/>
                </a:cubicBezTo>
                <a:cubicBezTo>
                  <a:pt x="157" y="454"/>
                  <a:pt x="157" y="454"/>
                  <a:pt x="157" y="455"/>
                </a:cubicBezTo>
                <a:cubicBezTo>
                  <a:pt x="157" y="455"/>
                  <a:pt x="156" y="455"/>
                  <a:pt x="156" y="455"/>
                </a:cubicBezTo>
                <a:cubicBezTo>
                  <a:pt x="156" y="455"/>
                  <a:pt x="156" y="456"/>
                  <a:pt x="156" y="456"/>
                </a:cubicBezTo>
                <a:cubicBezTo>
                  <a:pt x="156" y="457"/>
                  <a:pt x="156" y="457"/>
                  <a:pt x="156" y="458"/>
                </a:cubicBezTo>
                <a:cubicBezTo>
                  <a:pt x="156" y="458"/>
                  <a:pt x="156" y="458"/>
                  <a:pt x="156" y="458"/>
                </a:cubicBezTo>
                <a:cubicBezTo>
                  <a:pt x="156" y="459"/>
                  <a:pt x="156" y="459"/>
                  <a:pt x="156" y="459"/>
                </a:cubicBezTo>
                <a:cubicBezTo>
                  <a:pt x="156" y="459"/>
                  <a:pt x="155" y="459"/>
                  <a:pt x="155" y="459"/>
                </a:cubicBezTo>
                <a:cubicBezTo>
                  <a:pt x="155" y="459"/>
                  <a:pt x="155" y="459"/>
                  <a:pt x="155" y="459"/>
                </a:cubicBezTo>
                <a:cubicBezTo>
                  <a:pt x="155" y="460"/>
                  <a:pt x="155" y="460"/>
                  <a:pt x="155" y="460"/>
                </a:cubicBezTo>
                <a:cubicBezTo>
                  <a:pt x="155" y="460"/>
                  <a:pt x="155" y="461"/>
                  <a:pt x="155" y="461"/>
                </a:cubicBezTo>
                <a:cubicBezTo>
                  <a:pt x="154" y="461"/>
                  <a:pt x="154" y="461"/>
                  <a:pt x="154" y="461"/>
                </a:cubicBezTo>
                <a:cubicBezTo>
                  <a:pt x="153" y="461"/>
                  <a:pt x="153" y="461"/>
                  <a:pt x="153" y="462"/>
                </a:cubicBezTo>
                <a:cubicBezTo>
                  <a:pt x="153" y="462"/>
                  <a:pt x="153" y="462"/>
                  <a:pt x="153" y="463"/>
                </a:cubicBezTo>
                <a:cubicBezTo>
                  <a:pt x="153" y="463"/>
                  <a:pt x="153" y="464"/>
                  <a:pt x="152" y="464"/>
                </a:cubicBezTo>
                <a:cubicBezTo>
                  <a:pt x="152" y="463"/>
                  <a:pt x="150" y="464"/>
                  <a:pt x="150" y="463"/>
                </a:cubicBezTo>
                <a:cubicBezTo>
                  <a:pt x="150" y="462"/>
                  <a:pt x="149" y="463"/>
                  <a:pt x="149" y="463"/>
                </a:cubicBezTo>
                <a:cubicBezTo>
                  <a:pt x="148" y="462"/>
                  <a:pt x="151" y="462"/>
                  <a:pt x="152" y="463"/>
                </a:cubicBezTo>
                <a:cubicBezTo>
                  <a:pt x="152" y="462"/>
                  <a:pt x="152" y="461"/>
                  <a:pt x="153" y="460"/>
                </a:cubicBezTo>
                <a:cubicBezTo>
                  <a:pt x="153" y="459"/>
                  <a:pt x="152" y="460"/>
                  <a:pt x="152" y="459"/>
                </a:cubicBezTo>
                <a:cubicBezTo>
                  <a:pt x="152" y="459"/>
                  <a:pt x="152" y="458"/>
                  <a:pt x="152" y="458"/>
                </a:cubicBezTo>
                <a:cubicBezTo>
                  <a:pt x="153" y="458"/>
                  <a:pt x="153" y="458"/>
                  <a:pt x="153" y="457"/>
                </a:cubicBezTo>
                <a:cubicBezTo>
                  <a:pt x="153" y="457"/>
                  <a:pt x="153" y="456"/>
                  <a:pt x="153" y="456"/>
                </a:cubicBezTo>
                <a:cubicBezTo>
                  <a:pt x="153" y="456"/>
                  <a:pt x="154" y="456"/>
                  <a:pt x="154" y="456"/>
                </a:cubicBezTo>
                <a:cubicBezTo>
                  <a:pt x="154" y="456"/>
                  <a:pt x="155" y="456"/>
                  <a:pt x="155" y="455"/>
                </a:cubicBezTo>
                <a:cubicBezTo>
                  <a:pt x="155" y="455"/>
                  <a:pt x="155" y="455"/>
                  <a:pt x="155" y="454"/>
                </a:cubicBezTo>
                <a:cubicBezTo>
                  <a:pt x="155" y="454"/>
                  <a:pt x="156" y="454"/>
                  <a:pt x="156" y="454"/>
                </a:cubicBezTo>
                <a:cubicBezTo>
                  <a:pt x="156" y="453"/>
                  <a:pt x="156" y="452"/>
                  <a:pt x="157" y="452"/>
                </a:cubicBezTo>
                <a:cubicBezTo>
                  <a:pt x="157" y="451"/>
                  <a:pt x="158" y="451"/>
                  <a:pt x="158" y="451"/>
                </a:cubicBezTo>
                <a:cubicBezTo>
                  <a:pt x="158" y="451"/>
                  <a:pt x="158" y="452"/>
                  <a:pt x="158" y="453"/>
                </a:cubicBezTo>
                <a:cubicBezTo>
                  <a:pt x="158" y="453"/>
                  <a:pt x="158" y="454"/>
                  <a:pt x="158" y="454"/>
                </a:cubicBezTo>
                <a:close/>
                <a:moveTo>
                  <a:pt x="159" y="682"/>
                </a:moveTo>
                <a:cubicBezTo>
                  <a:pt x="160" y="682"/>
                  <a:pt x="160" y="682"/>
                  <a:pt x="160" y="683"/>
                </a:cubicBezTo>
                <a:cubicBezTo>
                  <a:pt x="160" y="683"/>
                  <a:pt x="160" y="683"/>
                  <a:pt x="160" y="683"/>
                </a:cubicBezTo>
                <a:cubicBezTo>
                  <a:pt x="160" y="683"/>
                  <a:pt x="159" y="684"/>
                  <a:pt x="159" y="682"/>
                </a:cubicBezTo>
                <a:close/>
                <a:moveTo>
                  <a:pt x="170" y="661"/>
                </a:moveTo>
                <a:cubicBezTo>
                  <a:pt x="170" y="662"/>
                  <a:pt x="172" y="665"/>
                  <a:pt x="171" y="666"/>
                </a:cubicBezTo>
                <a:cubicBezTo>
                  <a:pt x="170" y="666"/>
                  <a:pt x="168" y="660"/>
                  <a:pt x="170" y="661"/>
                </a:cubicBezTo>
                <a:close/>
                <a:moveTo>
                  <a:pt x="173" y="673"/>
                </a:moveTo>
                <a:cubicBezTo>
                  <a:pt x="173" y="670"/>
                  <a:pt x="171" y="670"/>
                  <a:pt x="171" y="667"/>
                </a:cubicBezTo>
                <a:cubicBezTo>
                  <a:pt x="172" y="667"/>
                  <a:pt x="172" y="667"/>
                  <a:pt x="172" y="667"/>
                </a:cubicBezTo>
                <a:cubicBezTo>
                  <a:pt x="171" y="668"/>
                  <a:pt x="173" y="668"/>
                  <a:pt x="173" y="668"/>
                </a:cubicBezTo>
                <a:cubicBezTo>
                  <a:pt x="173" y="669"/>
                  <a:pt x="173" y="669"/>
                  <a:pt x="173" y="670"/>
                </a:cubicBezTo>
                <a:cubicBezTo>
                  <a:pt x="174" y="670"/>
                  <a:pt x="174" y="671"/>
                  <a:pt x="174" y="673"/>
                </a:cubicBezTo>
                <a:cubicBezTo>
                  <a:pt x="175" y="674"/>
                  <a:pt x="176" y="675"/>
                  <a:pt x="176" y="677"/>
                </a:cubicBezTo>
                <a:cubicBezTo>
                  <a:pt x="175" y="676"/>
                  <a:pt x="175" y="673"/>
                  <a:pt x="173" y="673"/>
                </a:cubicBezTo>
                <a:close/>
                <a:moveTo>
                  <a:pt x="183" y="715"/>
                </a:moveTo>
                <a:cubicBezTo>
                  <a:pt x="183" y="715"/>
                  <a:pt x="183" y="715"/>
                  <a:pt x="183" y="716"/>
                </a:cubicBezTo>
                <a:cubicBezTo>
                  <a:pt x="184" y="716"/>
                  <a:pt x="184" y="717"/>
                  <a:pt x="184" y="717"/>
                </a:cubicBezTo>
                <a:cubicBezTo>
                  <a:pt x="184" y="717"/>
                  <a:pt x="184" y="717"/>
                  <a:pt x="184" y="717"/>
                </a:cubicBezTo>
                <a:cubicBezTo>
                  <a:pt x="184" y="717"/>
                  <a:pt x="183" y="716"/>
                  <a:pt x="183" y="715"/>
                </a:cubicBezTo>
                <a:close/>
                <a:moveTo>
                  <a:pt x="187" y="721"/>
                </a:moveTo>
                <a:cubicBezTo>
                  <a:pt x="187" y="721"/>
                  <a:pt x="187" y="721"/>
                  <a:pt x="188" y="721"/>
                </a:cubicBezTo>
                <a:cubicBezTo>
                  <a:pt x="187" y="721"/>
                  <a:pt x="187" y="721"/>
                  <a:pt x="187" y="721"/>
                </a:cubicBezTo>
                <a:close/>
                <a:moveTo>
                  <a:pt x="200" y="706"/>
                </a:moveTo>
                <a:cubicBezTo>
                  <a:pt x="199" y="706"/>
                  <a:pt x="199" y="706"/>
                  <a:pt x="199" y="705"/>
                </a:cubicBezTo>
                <a:cubicBezTo>
                  <a:pt x="200" y="705"/>
                  <a:pt x="201" y="705"/>
                  <a:pt x="200" y="706"/>
                </a:cubicBezTo>
                <a:close/>
                <a:moveTo>
                  <a:pt x="200" y="704"/>
                </a:moveTo>
                <a:cubicBezTo>
                  <a:pt x="200" y="704"/>
                  <a:pt x="200" y="704"/>
                  <a:pt x="200" y="703"/>
                </a:cubicBezTo>
                <a:cubicBezTo>
                  <a:pt x="200" y="703"/>
                  <a:pt x="200" y="703"/>
                  <a:pt x="200" y="703"/>
                </a:cubicBezTo>
                <a:cubicBezTo>
                  <a:pt x="200" y="704"/>
                  <a:pt x="200" y="704"/>
                  <a:pt x="201" y="704"/>
                </a:cubicBezTo>
                <a:cubicBezTo>
                  <a:pt x="201" y="704"/>
                  <a:pt x="201" y="704"/>
                  <a:pt x="201" y="704"/>
                </a:cubicBezTo>
                <a:cubicBezTo>
                  <a:pt x="201" y="704"/>
                  <a:pt x="200" y="704"/>
                  <a:pt x="200" y="704"/>
                </a:cubicBezTo>
                <a:close/>
                <a:moveTo>
                  <a:pt x="202" y="708"/>
                </a:moveTo>
                <a:cubicBezTo>
                  <a:pt x="202" y="707"/>
                  <a:pt x="202" y="707"/>
                  <a:pt x="202" y="706"/>
                </a:cubicBezTo>
                <a:cubicBezTo>
                  <a:pt x="202" y="707"/>
                  <a:pt x="202" y="707"/>
                  <a:pt x="203" y="708"/>
                </a:cubicBezTo>
                <a:cubicBezTo>
                  <a:pt x="202" y="708"/>
                  <a:pt x="202" y="709"/>
                  <a:pt x="202" y="708"/>
                </a:cubicBezTo>
                <a:close/>
                <a:moveTo>
                  <a:pt x="206" y="713"/>
                </a:moveTo>
                <a:cubicBezTo>
                  <a:pt x="205" y="713"/>
                  <a:pt x="205" y="712"/>
                  <a:pt x="205" y="711"/>
                </a:cubicBezTo>
                <a:cubicBezTo>
                  <a:pt x="205" y="711"/>
                  <a:pt x="205" y="711"/>
                  <a:pt x="205" y="711"/>
                </a:cubicBezTo>
                <a:cubicBezTo>
                  <a:pt x="205" y="712"/>
                  <a:pt x="206" y="712"/>
                  <a:pt x="206" y="713"/>
                </a:cubicBezTo>
                <a:cubicBezTo>
                  <a:pt x="206" y="713"/>
                  <a:pt x="206" y="713"/>
                  <a:pt x="206" y="713"/>
                </a:cubicBezTo>
                <a:close/>
                <a:moveTo>
                  <a:pt x="234" y="739"/>
                </a:moveTo>
                <a:cubicBezTo>
                  <a:pt x="233" y="739"/>
                  <a:pt x="233" y="737"/>
                  <a:pt x="232" y="736"/>
                </a:cubicBezTo>
                <a:cubicBezTo>
                  <a:pt x="232" y="736"/>
                  <a:pt x="232" y="736"/>
                  <a:pt x="231" y="737"/>
                </a:cubicBezTo>
                <a:cubicBezTo>
                  <a:pt x="231" y="736"/>
                  <a:pt x="231" y="736"/>
                  <a:pt x="230" y="736"/>
                </a:cubicBezTo>
                <a:cubicBezTo>
                  <a:pt x="230" y="735"/>
                  <a:pt x="230" y="735"/>
                  <a:pt x="230" y="734"/>
                </a:cubicBezTo>
                <a:cubicBezTo>
                  <a:pt x="230" y="734"/>
                  <a:pt x="230" y="734"/>
                  <a:pt x="229" y="734"/>
                </a:cubicBezTo>
                <a:cubicBezTo>
                  <a:pt x="229" y="734"/>
                  <a:pt x="229" y="734"/>
                  <a:pt x="229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8" y="733"/>
                  <a:pt x="228" y="733"/>
                  <a:pt x="228" y="733"/>
                </a:cubicBezTo>
                <a:cubicBezTo>
                  <a:pt x="227" y="732"/>
                  <a:pt x="226" y="732"/>
                  <a:pt x="226" y="731"/>
                </a:cubicBezTo>
                <a:cubicBezTo>
                  <a:pt x="226" y="731"/>
                  <a:pt x="226" y="731"/>
                  <a:pt x="226" y="731"/>
                </a:cubicBezTo>
                <a:cubicBezTo>
                  <a:pt x="226" y="731"/>
                  <a:pt x="225" y="731"/>
                  <a:pt x="225" y="730"/>
                </a:cubicBezTo>
                <a:cubicBezTo>
                  <a:pt x="225" y="729"/>
                  <a:pt x="225" y="729"/>
                  <a:pt x="224" y="728"/>
                </a:cubicBezTo>
                <a:cubicBezTo>
                  <a:pt x="225" y="728"/>
                  <a:pt x="226" y="728"/>
                  <a:pt x="226" y="729"/>
                </a:cubicBezTo>
                <a:cubicBezTo>
                  <a:pt x="227" y="730"/>
                  <a:pt x="228" y="730"/>
                  <a:pt x="229" y="731"/>
                </a:cubicBezTo>
                <a:cubicBezTo>
                  <a:pt x="229" y="732"/>
                  <a:pt x="231" y="732"/>
                  <a:pt x="230" y="734"/>
                </a:cubicBezTo>
                <a:cubicBezTo>
                  <a:pt x="231" y="734"/>
                  <a:pt x="231" y="734"/>
                  <a:pt x="232" y="735"/>
                </a:cubicBezTo>
                <a:cubicBezTo>
                  <a:pt x="232" y="735"/>
                  <a:pt x="233" y="735"/>
                  <a:pt x="233" y="736"/>
                </a:cubicBezTo>
                <a:cubicBezTo>
                  <a:pt x="234" y="736"/>
                  <a:pt x="234" y="737"/>
                  <a:pt x="234" y="738"/>
                </a:cubicBezTo>
                <a:cubicBezTo>
                  <a:pt x="234" y="738"/>
                  <a:pt x="234" y="739"/>
                  <a:pt x="234" y="739"/>
                </a:cubicBezTo>
                <a:close/>
                <a:moveTo>
                  <a:pt x="254" y="745"/>
                </a:moveTo>
                <a:cubicBezTo>
                  <a:pt x="253" y="745"/>
                  <a:pt x="253" y="743"/>
                  <a:pt x="252" y="743"/>
                </a:cubicBezTo>
                <a:cubicBezTo>
                  <a:pt x="252" y="742"/>
                  <a:pt x="254" y="744"/>
                  <a:pt x="254" y="745"/>
                </a:cubicBezTo>
                <a:close/>
                <a:moveTo>
                  <a:pt x="253" y="751"/>
                </a:moveTo>
                <a:cubicBezTo>
                  <a:pt x="253" y="751"/>
                  <a:pt x="252" y="751"/>
                  <a:pt x="252" y="751"/>
                </a:cubicBezTo>
                <a:cubicBezTo>
                  <a:pt x="252" y="749"/>
                  <a:pt x="251" y="749"/>
                  <a:pt x="250" y="747"/>
                </a:cubicBezTo>
                <a:cubicBezTo>
                  <a:pt x="250" y="747"/>
                  <a:pt x="249" y="746"/>
                  <a:pt x="249" y="746"/>
                </a:cubicBezTo>
                <a:cubicBezTo>
                  <a:pt x="248" y="744"/>
                  <a:pt x="247" y="743"/>
                  <a:pt x="245" y="742"/>
                </a:cubicBezTo>
                <a:cubicBezTo>
                  <a:pt x="245" y="740"/>
                  <a:pt x="243" y="739"/>
                  <a:pt x="242" y="738"/>
                </a:cubicBezTo>
                <a:cubicBezTo>
                  <a:pt x="242" y="737"/>
                  <a:pt x="244" y="738"/>
                  <a:pt x="244" y="739"/>
                </a:cubicBezTo>
                <a:cubicBezTo>
                  <a:pt x="246" y="739"/>
                  <a:pt x="246" y="741"/>
                  <a:pt x="248" y="741"/>
                </a:cubicBezTo>
                <a:cubicBezTo>
                  <a:pt x="248" y="741"/>
                  <a:pt x="248" y="742"/>
                  <a:pt x="249" y="742"/>
                </a:cubicBezTo>
                <a:cubicBezTo>
                  <a:pt x="249" y="742"/>
                  <a:pt x="250" y="743"/>
                  <a:pt x="250" y="743"/>
                </a:cubicBezTo>
                <a:cubicBezTo>
                  <a:pt x="250" y="743"/>
                  <a:pt x="249" y="744"/>
                  <a:pt x="250" y="744"/>
                </a:cubicBezTo>
                <a:cubicBezTo>
                  <a:pt x="250" y="745"/>
                  <a:pt x="251" y="745"/>
                  <a:pt x="251" y="745"/>
                </a:cubicBezTo>
                <a:cubicBezTo>
                  <a:pt x="251" y="746"/>
                  <a:pt x="251" y="748"/>
                  <a:pt x="253" y="747"/>
                </a:cubicBezTo>
                <a:cubicBezTo>
                  <a:pt x="255" y="748"/>
                  <a:pt x="253" y="749"/>
                  <a:pt x="253" y="751"/>
                </a:cubicBezTo>
                <a:close/>
                <a:moveTo>
                  <a:pt x="257" y="754"/>
                </a:moveTo>
                <a:cubicBezTo>
                  <a:pt x="255" y="753"/>
                  <a:pt x="256" y="751"/>
                  <a:pt x="257" y="750"/>
                </a:cubicBezTo>
                <a:cubicBezTo>
                  <a:pt x="258" y="751"/>
                  <a:pt x="261" y="752"/>
                  <a:pt x="261" y="754"/>
                </a:cubicBezTo>
                <a:cubicBezTo>
                  <a:pt x="260" y="754"/>
                  <a:pt x="260" y="753"/>
                  <a:pt x="260" y="752"/>
                </a:cubicBezTo>
                <a:cubicBezTo>
                  <a:pt x="258" y="753"/>
                  <a:pt x="259" y="754"/>
                  <a:pt x="257" y="754"/>
                </a:cubicBezTo>
                <a:close/>
                <a:moveTo>
                  <a:pt x="260" y="758"/>
                </a:moveTo>
                <a:cubicBezTo>
                  <a:pt x="260" y="757"/>
                  <a:pt x="259" y="757"/>
                  <a:pt x="258" y="756"/>
                </a:cubicBezTo>
                <a:cubicBezTo>
                  <a:pt x="259" y="755"/>
                  <a:pt x="262" y="757"/>
                  <a:pt x="262" y="759"/>
                </a:cubicBezTo>
                <a:cubicBezTo>
                  <a:pt x="261" y="759"/>
                  <a:pt x="260" y="758"/>
                  <a:pt x="260" y="758"/>
                </a:cubicBezTo>
                <a:close/>
                <a:moveTo>
                  <a:pt x="261" y="755"/>
                </a:moveTo>
                <a:cubicBezTo>
                  <a:pt x="261" y="755"/>
                  <a:pt x="263" y="754"/>
                  <a:pt x="263" y="754"/>
                </a:cubicBezTo>
                <a:cubicBezTo>
                  <a:pt x="264" y="755"/>
                  <a:pt x="264" y="756"/>
                  <a:pt x="264" y="756"/>
                </a:cubicBezTo>
                <a:cubicBezTo>
                  <a:pt x="265" y="756"/>
                  <a:pt x="266" y="756"/>
                  <a:pt x="267" y="757"/>
                </a:cubicBezTo>
                <a:cubicBezTo>
                  <a:pt x="267" y="757"/>
                  <a:pt x="267" y="758"/>
                  <a:pt x="267" y="758"/>
                </a:cubicBezTo>
                <a:cubicBezTo>
                  <a:pt x="268" y="759"/>
                  <a:pt x="268" y="759"/>
                  <a:pt x="268" y="760"/>
                </a:cubicBezTo>
                <a:cubicBezTo>
                  <a:pt x="265" y="759"/>
                  <a:pt x="264" y="756"/>
                  <a:pt x="261" y="755"/>
                </a:cubicBezTo>
                <a:close/>
                <a:moveTo>
                  <a:pt x="287" y="774"/>
                </a:moveTo>
                <a:cubicBezTo>
                  <a:pt x="286" y="774"/>
                  <a:pt x="286" y="774"/>
                  <a:pt x="286" y="774"/>
                </a:cubicBezTo>
                <a:cubicBezTo>
                  <a:pt x="285" y="774"/>
                  <a:pt x="284" y="773"/>
                  <a:pt x="284" y="773"/>
                </a:cubicBezTo>
                <a:cubicBezTo>
                  <a:pt x="283" y="772"/>
                  <a:pt x="283" y="772"/>
                  <a:pt x="283" y="772"/>
                </a:cubicBezTo>
                <a:cubicBezTo>
                  <a:pt x="283" y="772"/>
                  <a:pt x="282" y="772"/>
                  <a:pt x="282" y="772"/>
                </a:cubicBezTo>
                <a:cubicBezTo>
                  <a:pt x="282" y="771"/>
                  <a:pt x="282" y="771"/>
                  <a:pt x="281" y="771"/>
                </a:cubicBezTo>
                <a:cubicBezTo>
                  <a:pt x="281" y="770"/>
                  <a:pt x="279" y="770"/>
                  <a:pt x="279" y="769"/>
                </a:cubicBezTo>
                <a:cubicBezTo>
                  <a:pt x="278" y="768"/>
                  <a:pt x="276" y="768"/>
                  <a:pt x="277" y="767"/>
                </a:cubicBezTo>
                <a:cubicBezTo>
                  <a:pt x="277" y="767"/>
                  <a:pt x="278" y="767"/>
                  <a:pt x="279" y="767"/>
                </a:cubicBezTo>
                <a:cubicBezTo>
                  <a:pt x="279" y="768"/>
                  <a:pt x="279" y="768"/>
                  <a:pt x="279" y="768"/>
                </a:cubicBezTo>
                <a:cubicBezTo>
                  <a:pt x="279" y="769"/>
                  <a:pt x="280" y="768"/>
                  <a:pt x="280" y="768"/>
                </a:cubicBezTo>
                <a:cubicBezTo>
                  <a:pt x="280" y="768"/>
                  <a:pt x="280" y="769"/>
                  <a:pt x="280" y="769"/>
                </a:cubicBezTo>
                <a:cubicBezTo>
                  <a:pt x="280" y="769"/>
                  <a:pt x="281" y="769"/>
                  <a:pt x="281" y="769"/>
                </a:cubicBezTo>
                <a:cubicBezTo>
                  <a:pt x="282" y="769"/>
                  <a:pt x="282" y="770"/>
                  <a:pt x="282" y="770"/>
                </a:cubicBezTo>
                <a:cubicBezTo>
                  <a:pt x="283" y="770"/>
                  <a:pt x="283" y="771"/>
                  <a:pt x="283" y="772"/>
                </a:cubicBezTo>
                <a:cubicBezTo>
                  <a:pt x="284" y="772"/>
                  <a:pt x="285" y="773"/>
                  <a:pt x="285" y="773"/>
                </a:cubicBezTo>
                <a:cubicBezTo>
                  <a:pt x="285" y="773"/>
                  <a:pt x="286" y="773"/>
                  <a:pt x="286" y="773"/>
                </a:cubicBezTo>
                <a:cubicBezTo>
                  <a:pt x="286" y="773"/>
                  <a:pt x="286" y="774"/>
                  <a:pt x="287" y="774"/>
                </a:cubicBezTo>
                <a:close/>
                <a:moveTo>
                  <a:pt x="41" y="386"/>
                </a:moveTo>
                <a:cubicBezTo>
                  <a:pt x="48" y="388"/>
                  <a:pt x="55" y="386"/>
                  <a:pt x="61" y="382"/>
                </a:cubicBezTo>
                <a:cubicBezTo>
                  <a:pt x="60" y="382"/>
                  <a:pt x="63" y="388"/>
                  <a:pt x="63" y="389"/>
                </a:cubicBezTo>
                <a:cubicBezTo>
                  <a:pt x="68" y="395"/>
                  <a:pt x="70" y="398"/>
                  <a:pt x="78" y="400"/>
                </a:cubicBezTo>
                <a:cubicBezTo>
                  <a:pt x="91" y="403"/>
                  <a:pt x="105" y="391"/>
                  <a:pt x="113" y="379"/>
                </a:cubicBezTo>
                <a:cubicBezTo>
                  <a:pt x="121" y="366"/>
                  <a:pt x="114" y="355"/>
                  <a:pt x="114" y="355"/>
                </a:cubicBezTo>
                <a:cubicBezTo>
                  <a:pt x="125" y="349"/>
                  <a:pt x="126" y="340"/>
                  <a:pt x="126" y="340"/>
                </a:cubicBezTo>
                <a:cubicBezTo>
                  <a:pt x="127" y="338"/>
                  <a:pt x="127" y="338"/>
                  <a:pt x="127" y="337"/>
                </a:cubicBezTo>
                <a:cubicBezTo>
                  <a:pt x="128" y="334"/>
                  <a:pt x="128" y="331"/>
                  <a:pt x="128" y="330"/>
                </a:cubicBezTo>
                <a:cubicBezTo>
                  <a:pt x="128" y="329"/>
                  <a:pt x="128" y="329"/>
                  <a:pt x="128" y="329"/>
                </a:cubicBezTo>
                <a:cubicBezTo>
                  <a:pt x="128" y="328"/>
                  <a:pt x="128" y="327"/>
                  <a:pt x="128" y="326"/>
                </a:cubicBezTo>
                <a:cubicBezTo>
                  <a:pt x="128" y="326"/>
                  <a:pt x="128" y="326"/>
                  <a:pt x="128" y="326"/>
                </a:cubicBezTo>
                <a:cubicBezTo>
                  <a:pt x="128" y="325"/>
                  <a:pt x="128" y="325"/>
                  <a:pt x="128" y="324"/>
                </a:cubicBezTo>
                <a:cubicBezTo>
                  <a:pt x="127" y="323"/>
                  <a:pt x="127" y="322"/>
                  <a:pt x="127" y="320"/>
                </a:cubicBezTo>
                <a:cubicBezTo>
                  <a:pt x="127" y="320"/>
                  <a:pt x="127" y="319"/>
                  <a:pt x="127" y="318"/>
                </a:cubicBezTo>
                <a:cubicBezTo>
                  <a:pt x="127" y="318"/>
                  <a:pt x="126" y="316"/>
                  <a:pt x="126" y="316"/>
                </a:cubicBezTo>
                <a:cubicBezTo>
                  <a:pt x="126" y="315"/>
                  <a:pt x="126" y="315"/>
                  <a:pt x="126" y="315"/>
                </a:cubicBezTo>
                <a:cubicBezTo>
                  <a:pt x="125" y="314"/>
                  <a:pt x="125" y="313"/>
                  <a:pt x="125" y="312"/>
                </a:cubicBezTo>
                <a:cubicBezTo>
                  <a:pt x="125" y="311"/>
                  <a:pt x="124" y="311"/>
                  <a:pt x="125" y="309"/>
                </a:cubicBezTo>
                <a:cubicBezTo>
                  <a:pt x="124" y="308"/>
                  <a:pt x="124" y="306"/>
                  <a:pt x="123" y="305"/>
                </a:cubicBezTo>
                <a:cubicBezTo>
                  <a:pt x="122" y="304"/>
                  <a:pt x="122" y="302"/>
                  <a:pt x="121" y="301"/>
                </a:cubicBezTo>
                <a:cubicBezTo>
                  <a:pt x="121" y="301"/>
                  <a:pt x="120" y="300"/>
                  <a:pt x="120" y="300"/>
                </a:cubicBezTo>
                <a:cubicBezTo>
                  <a:pt x="120" y="300"/>
                  <a:pt x="121" y="299"/>
                  <a:pt x="120" y="299"/>
                </a:cubicBezTo>
                <a:cubicBezTo>
                  <a:pt x="120" y="299"/>
                  <a:pt x="119" y="298"/>
                  <a:pt x="119" y="298"/>
                </a:cubicBezTo>
                <a:cubicBezTo>
                  <a:pt x="119" y="297"/>
                  <a:pt x="119" y="297"/>
                  <a:pt x="119" y="296"/>
                </a:cubicBezTo>
                <a:cubicBezTo>
                  <a:pt x="118" y="295"/>
                  <a:pt x="118" y="294"/>
                  <a:pt x="118" y="292"/>
                </a:cubicBezTo>
                <a:cubicBezTo>
                  <a:pt x="116" y="292"/>
                  <a:pt x="115" y="290"/>
                  <a:pt x="115" y="290"/>
                </a:cubicBezTo>
                <a:cubicBezTo>
                  <a:pt x="114" y="289"/>
                  <a:pt x="114" y="288"/>
                  <a:pt x="114" y="288"/>
                </a:cubicBezTo>
                <a:cubicBezTo>
                  <a:pt x="113" y="287"/>
                  <a:pt x="113" y="287"/>
                  <a:pt x="113" y="287"/>
                </a:cubicBezTo>
                <a:cubicBezTo>
                  <a:pt x="113" y="286"/>
                  <a:pt x="113" y="284"/>
                  <a:pt x="112" y="284"/>
                </a:cubicBezTo>
                <a:cubicBezTo>
                  <a:pt x="112" y="283"/>
                  <a:pt x="112" y="283"/>
                  <a:pt x="112" y="282"/>
                </a:cubicBezTo>
                <a:cubicBezTo>
                  <a:pt x="112" y="282"/>
                  <a:pt x="111" y="282"/>
                  <a:pt x="111" y="281"/>
                </a:cubicBezTo>
                <a:cubicBezTo>
                  <a:pt x="111" y="281"/>
                  <a:pt x="111" y="281"/>
                  <a:pt x="111" y="281"/>
                </a:cubicBezTo>
                <a:cubicBezTo>
                  <a:pt x="111" y="280"/>
                  <a:pt x="110" y="279"/>
                  <a:pt x="110" y="279"/>
                </a:cubicBezTo>
                <a:cubicBezTo>
                  <a:pt x="109" y="277"/>
                  <a:pt x="109" y="274"/>
                  <a:pt x="108" y="273"/>
                </a:cubicBezTo>
                <a:cubicBezTo>
                  <a:pt x="108" y="272"/>
                  <a:pt x="107" y="272"/>
                  <a:pt x="107" y="271"/>
                </a:cubicBezTo>
                <a:cubicBezTo>
                  <a:pt x="106" y="270"/>
                  <a:pt x="105" y="268"/>
                  <a:pt x="105" y="267"/>
                </a:cubicBezTo>
                <a:cubicBezTo>
                  <a:pt x="105" y="266"/>
                  <a:pt x="105" y="266"/>
                  <a:pt x="105" y="266"/>
                </a:cubicBezTo>
                <a:cubicBezTo>
                  <a:pt x="104" y="265"/>
                  <a:pt x="104" y="265"/>
                  <a:pt x="104" y="265"/>
                </a:cubicBezTo>
                <a:cubicBezTo>
                  <a:pt x="103" y="264"/>
                  <a:pt x="104" y="264"/>
                  <a:pt x="103" y="263"/>
                </a:cubicBezTo>
                <a:cubicBezTo>
                  <a:pt x="103" y="262"/>
                  <a:pt x="102" y="263"/>
                  <a:pt x="102" y="262"/>
                </a:cubicBezTo>
                <a:cubicBezTo>
                  <a:pt x="102" y="262"/>
                  <a:pt x="102" y="262"/>
                  <a:pt x="102" y="262"/>
                </a:cubicBezTo>
                <a:cubicBezTo>
                  <a:pt x="102" y="261"/>
                  <a:pt x="103" y="260"/>
                  <a:pt x="103" y="259"/>
                </a:cubicBezTo>
                <a:cubicBezTo>
                  <a:pt x="103" y="259"/>
                  <a:pt x="102" y="258"/>
                  <a:pt x="102" y="258"/>
                </a:cubicBezTo>
                <a:cubicBezTo>
                  <a:pt x="102" y="257"/>
                  <a:pt x="102" y="257"/>
                  <a:pt x="102" y="256"/>
                </a:cubicBezTo>
                <a:cubicBezTo>
                  <a:pt x="100" y="253"/>
                  <a:pt x="100" y="250"/>
                  <a:pt x="98" y="247"/>
                </a:cubicBezTo>
                <a:cubicBezTo>
                  <a:pt x="98" y="246"/>
                  <a:pt x="98" y="245"/>
                  <a:pt x="98" y="244"/>
                </a:cubicBezTo>
                <a:cubicBezTo>
                  <a:pt x="98" y="243"/>
                  <a:pt x="97" y="243"/>
                  <a:pt x="97" y="242"/>
                </a:cubicBezTo>
                <a:cubicBezTo>
                  <a:pt x="97" y="242"/>
                  <a:pt x="97" y="241"/>
                  <a:pt x="97" y="241"/>
                </a:cubicBezTo>
                <a:cubicBezTo>
                  <a:pt x="97" y="240"/>
                  <a:pt x="97" y="240"/>
                  <a:pt x="97" y="240"/>
                </a:cubicBezTo>
                <a:cubicBezTo>
                  <a:pt x="97" y="240"/>
                  <a:pt x="97" y="239"/>
                  <a:pt x="97" y="239"/>
                </a:cubicBezTo>
                <a:cubicBezTo>
                  <a:pt x="97" y="239"/>
                  <a:pt x="96" y="238"/>
                  <a:pt x="96" y="238"/>
                </a:cubicBezTo>
                <a:cubicBezTo>
                  <a:pt x="96" y="237"/>
                  <a:pt x="96" y="236"/>
                  <a:pt x="96" y="236"/>
                </a:cubicBezTo>
                <a:cubicBezTo>
                  <a:pt x="96" y="235"/>
                  <a:pt x="96" y="235"/>
                  <a:pt x="95" y="235"/>
                </a:cubicBezTo>
                <a:cubicBezTo>
                  <a:pt x="95" y="235"/>
                  <a:pt x="96" y="234"/>
                  <a:pt x="96" y="234"/>
                </a:cubicBezTo>
                <a:cubicBezTo>
                  <a:pt x="96" y="234"/>
                  <a:pt x="95" y="234"/>
                  <a:pt x="95" y="234"/>
                </a:cubicBezTo>
                <a:cubicBezTo>
                  <a:pt x="95" y="233"/>
                  <a:pt x="95" y="233"/>
                  <a:pt x="95" y="233"/>
                </a:cubicBezTo>
                <a:cubicBezTo>
                  <a:pt x="95" y="232"/>
                  <a:pt x="95" y="232"/>
                  <a:pt x="95" y="231"/>
                </a:cubicBezTo>
                <a:cubicBezTo>
                  <a:pt x="95" y="231"/>
                  <a:pt x="95" y="230"/>
                  <a:pt x="95" y="230"/>
                </a:cubicBezTo>
                <a:cubicBezTo>
                  <a:pt x="95" y="229"/>
                  <a:pt x="94" y="229"/>
                  <a:pt x="94" y="229"/>
                </a:cubicBezTo>
                <a:cubicBezTo>
                  <a:pt x="94" y="228"/>
                  <a:pt x="94" y="228"/>
                  <a:pt x="94" y="228"/>
                </a:cubicBezTo>
                <a:cubicBezTo>
                  <a:pt x="94" y="228"/>
                  <a:pt x="94" y="227"/>
                  <a:pt x="94" y="227"/>
                </a:cubicBezTo>
                <a:cubicBezTo>
                  <a:pt x="94" y="226"/>
                  <a:pt x="94" y="226"/>
                  <a:pt x="94" y="226"/>
                </a:cubicBezTo>
                <a:cubicBezTo>
                  <a:pt x="94" y="225"/>
                  <a:pt x="93" y="224"/>
                  <a:pt x="94" y="224"/>
                </a:cubicBezTo>
                <a:cubicBezTo>
                  <a:pt x="94" y="223"/>
                  <a:pt x="93" y="223"/>
                  <a:pt x="93" y="222"/>
                </a:cubicBezTo>
                <a:cubicBezTo>
                  <a:pt x="94" y="222"/>
                  <a:pt x="93" y="222"/>
                  <a:pt x="93" y="222"/>
                </a:cubicBezTo>
                <a:cubicBezTo>
                  <a:pt x="93" y="220"/>
                  <a:pt x="93" y="222"/>
                  <a:pt x="93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220"/>
                  <a:pt x="93" y="219"/>
                  <a:pt x="93" y="219"/>
                </a:cubicBezTo>
                <a:cubicBezTo>
                  <a:pt x="93" y="218"/>
                  <a:pt x="93" y="218"/>
                  <a:pt x="93" y="218"/>
                </a:cubicBezTo>
                <a:cubicBezTo>
                  <a:pt x="92" y="218"/>
                  <a:pt x="93" y="216"/>
                  <a:pt x="93" y="215"/>
                </a:cubicBezTo>
                <a:cubicBezTo>
                  <a:pt x="93" y="215"/>
                  <a:pt x="93" y="215"/>
                  <a:pt x="92" y="215"/>
                </a:cubicBezTo>
                <a:cubicBezTo>
                  <a:pt x="92" y="214"/>
                  <a:pt x="92" y="214"/>
                  <a:pt x="92" y="213"/>
                </a:cubicBezTo>
                <a:cubicBezTo>
                  <a:pt x="93" y="212"/>
                  <a:pt x="92" y="212"/>
                  <a:pt x="92" y="212"/>
                </a:cubicBezTo>
                <a:cubicBezTo>
                  <a:pt x="92" y="211"/>
                  <a:pt x="92" y="210"/>
                  <a:pt x="92" y="210"/>
                </a:cubicBezTo>
                <a:cubicBezTo>
                  <a:pt x="92" y="209"/>
                  <a:pt x="92" y="208"/>
                  <a:pt x="92" y="207"/>
                </a:cubicBezTo>
                <a:cubicBezTo>
                  <a:pt x="92" y="207"/>
                  <a:pt x="92" y="206"/>
                  <a:pt x="92" y="206"/>
                </a:cubicBezTo>
                <a:cubicBezTo>
                  <a:pt x="92" y="206"/>
                  <a:pt x="92" y="206"/>
                  <a:pt x="92" y="206"/>
                </a:cubicBezTo>
                <a:cubicBezTo>
                  <a:pt x="92" y="206"/>
                  <a:pt x="92" y="205"/>
                  <a:pt x="92" y="205"/>
                </a:cubicBezTo>
                <a:cubicBezTo>
                  <a:pt x="92" y="204"/>
                  <a:pt x="92" y="203"/>
                  <a:pt x="92" y="202"/>
                </a:cubicBezTo>
                <a:cubicBezTo>
                  <a:pt x="92" y="201"/>
                  <a:pt x="92" y="201"/>
                  <a:pt x="92" y="201"/>
                </a:cubicBezTo>
                <a:cubicBezTo>
                  <a:pt x="92" y="200"/>
                  <a:pt x="92" y="200"/>
                  <a:pt x="92" y="200"/>
                </a:cubicBezTo>
                <a:cubicBezTo>
                  <a:pt x="92" y="199"/>
                  <a:pt x="92" y="199"/>
                  <a:pt x="92" y="198"/>
                </a:cubicBezTo>
                <a:cubicBezTo>
                  <a:pt x="92" y="197"/>
                  <a:pt x="92" y="197"/>
                  <a:pt x="92" y="196"/>
                </a:cubicBezTo>
                <a:cubicBezTo>
                  <a:pt x="92" y="195"/>
                  <a:pt x="92" y="194"/>
                  <a:pt x="92" y="192"/>
                </a:cubicBezTo>
                <a:cubicBezTo>
                  <a:pt x="92" y="191"/>
                  <a:pt x="93" y="189"/>
                  <a:pt x="92" y="189"/>
                </a:cubicBezTo>
                <a:cubicBezTo>
                  <a:pt x="91" y="189"/>
                  <a:pt x="91" y="191"/>
                  <a:pt x="91" y="192"/>
                </a:cubicBezTo>
                <a:cubicBezTo>
                  <a:pt x="91" y="193"/>
                  <a:pt x="90" y="193"/>
                  <a:pt x="90" y="194"/>
                </a:cubicBezTo>
                <a:cubicBezTo>
                  <a:pt x="90" y="195"/>
                  <a:pt x="90" y="196"/>
                  <a:pt x="90" y="197"/>
                </a:cubicBezTo>
                <a:cubicBezTo>
                  <a:pt x="90" y="198"/>
                  <a:pt x="90" y="200"/>
                  <a:pt x="89" y="200"/>
                </a:cubicBezTo>
                <a:cubicBezTo>
                  <a:pt x="88" y="199"/>
                  <a:pt x="89" y="198"/>
                  <a:pt x="89" y="198"/>
                </a:cubicBezTo>
                <a:cubicBezTo>
                  <a:pt x="89" y="197"/>
                  <a:pt x="89" y="197"/>
                  <a:pt x="89" y="197"/>
                </a:cubicBezTo>
                <a:cubicBezTo>
                  <a:pt x="89" y="196"/>
                  <a:pt x="89" y="196"/>
                  <a:pt x="89" y="196"/>
                </a:cubicBezTo>
                <a:cubicBezTo>
                  <a:pt x="89" y="195"/>
                  <a:pt x="90" y="193"/>
                  <a:pt x="90" y="192"/>
                </a:cubicBezTo>
                <a:cubicBezTo>
                  <a:pt x="90" y="190"/>
                  <a:pt x="90" y="189"/>
                  <a:pt x="91" y="188"/>
                </a:cubicBezTo>
                <a:cubicBezTo>
                  <a:pt x="91" y="188"/>
                  <a:pt x="92" y="188"/>
                  <a:pt x="92" y="189"/>
                </a:cubicBezTo>
                <a:cubicBezTo>
                  <a:pt x="92" y="189"/>
                  <a:pt x="92" y="188"/>
                  <a:pt x="92" y="188"/>
                </a:cubicBezTo>
                <a:cubicBezTo>
                  <a:pt x="93" y="187"/>
                  <a:pt x="93" y="187"/>
                  <a:pt x="93" y="186"/>
                </a:cubicBezTo>
                <a:cubicBezTo>
                  <a:pt x="93" y="185"/>
                  <a:pt x="91" y="186"/>
                  <a:pt x="92" y="185"/>
                </a:cubicBezTo>
                <a:cubicBezTo>
                  <a:pt x="92" y="185"/>
                  <a:pt x="92" y="185"/>
                  <a:pt x="92" y="184"/>
                </a:cubicBezTo>
                <a:cubicBezTo>
                  <a:pt x="92" y="184"/>
                  <a:pt x="92" y="184"/>
                  <a:pt x="92" y="184"/>
                </a:cubicBezTo>
                <a:cubicBezTo>
                  <a:pt x="93" y="183"/>
                  <a:pt x="93" y="182"/>
                  <a:pt x="93" y="181"/>
                </a:cubicBezTo>
                <a:cubicBezTo>
                  <a:pt x="93" y="181"/>
                  <a:pt x="92" y="181"/>
                  <a:pt x="93" y="180"/>
                </a:cubicBezTo>
                <a:cubicBezTo>
                  <a:pt x="93" y="180"/>
                  <a:pt x="92" y="180"/>
                  <a:pt x="93" y="180"/>
                </a:cubicBezTo>
                <a:cubicBezTo>
                  <a:pt x="93" y="180"/>
                  <a:pt x="94" y="180"/>
                  <a:pt x="93" y="180"/>
                </a:cubicBezTo>
                <a:cubicBezTo>
                  <a:pt x="93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9"/>
                  <a:pt x="94" y="179"/>
                  <a:pt x="94" y="179"/>
                </a:cubicBezTo>
                <a:cubicBezTo>
                  <a:pt x="94" y="178"/>
                  <a:pt x="94" y="178"/>
                  <a:pt x="95" y="178"/>
                </a:cubicBezTo>
                <a:cubicBezTo>
                  <a:pt x="95" y="177"/>
                  <a:pt x="96" y="177"/>
                  <a:pt x="96" y="175"/>
                </a:cubicBezTo>
                <a:cubicBezTo>
                  <a:pt x="96" y="175"/>
                  <a:pt x="96" y="174"/>
                  <a:pt x="96" y="174"/>
                </a:cubicBezTo>
                <a:cubicBezTo>
                  <a:pt x="96" y="172"/>
                  <a:pt x="97" y="171"/>
                  <a:pt x="98" y="169"/>
                </a:cubicBezTo>
                <a:cubicBezTo>
                  <a:pt x="99" y="167"/>
                  <a:pt x="100" y="166"/>
                  <a:pt x="100" y="164"/>
                </a:cubicBezTo>
                <a:cubicBezTo>
                  <a:pt x="101" y="163"/>
                  <a:pt x="101" y="160"/>
                  <a:pt x="102" y="159"/>
                </a:cubicBezTo>
                <a:cubicBezTo>
                  <a:pt x="102" y="159"/>
                  <a:pt x="103" y="159"/>
                  <a:pt x="103" y="159"/>
                </a:cubicBezTo>
                <a:cubicBezTo>
                  <a:pt x="103" y="158"/>
                  <a:pt x="103" y="158"/>
                  <a:pt x="104" y="157"/>
                </a:cubicBezTo>
                <a:cubicBezTo>
                  <a:pt x="104" y="156"/>
                  <a:pt x="104" y="155"/>
                  <a:pt x="105" y="155"/>
                </a:cubicBezTo>
                <a:cubicBezTo>
                  <a:pt x="106" y="153"/>
                  <a:pt x="107" y="152"/>
                  <a:pt x="108" y="150"/>
                </a:cubicBezTo>
                <a:cubicBezTo>
                  <a:pt x="108" y="149"/>
                  <a:pt x="109" y="149"/>
                  <a:pt x="109" y="148"/>
                </a:cubicBezTo>
                <a:cubicBezTo>
                  <a:pt x="109" y="148"/>
                  <a:pt x="110" y="148"/>
                  <a:pt x="110" y="147"/>
                </a:cubicBezTo>
                <a:cubicBezTo>
                  <a:pt x="110" y="146"/>
                  <a:pt x="111" y="146"/>
                  <a:pt x="112" y="145"/>
                </a:cubicBezTo>
                <a:cubicBezTo>
                  <a:pt x="112" y="144"/>
                  <a:pt x="113" y="142"/>
                  <a:pt x="114" y="142"/>
                </a:cubicBezTo>
                <a:cubicBezTo>
                  <a:pt x="114" y="141"/>
                  <a:pt x="115" y="141"/>
                  <a:pt x="115" y="140"/>
                </a:cubicBezTo>
                <a:cubicBezTo>
                  <a:pt x="116" y="139"/>
                  <a:pt x="118" y="138"/>
                  <a:pt x="118" y="137"/>
                </a:cubicBezTo>
                <a:cubicBezTo>
                  <a:pt x="119" y="136"/>
                  <a:pt x="121" y="135"/>
                  <a:pt x="121" y="134"/>
                </a:cubicBezTo>
                <a:cubicBezTo>
                  <a:pt x="123" y="131"/>
                  <a:pt x="129" y="128"/>
                  <a:pt x="130" y="125"/>
                </a:cubicBezTo>
                <a:cubicBezTo>
                  <a:pt x="129" y="125"/>
                  <a:pt x="129" y="126"/>
                  <a:pt x="128" y="127"/>
                </a:cubicBezTo>
                <a:cubicBezTo>
                  <a:pt x="128" y="127"/>
                  <a:pt x="128" y="127"/>
                  <a:pt x="128" y="127"/>
                </a:cubicBezTo>
                <a:cubicBezTo>
                  <a:pt x="127" y="127"/>
                  <a:pt x="125" y="128"/>
                  <a:pt x="124" y="129"/>
                </a:cubicBezTo>
                <a:cubicBezTo>
                  <a:pt x="123" y="130"/>
                  <a:pt x="118" y="133"/>
                  <a:pt x="116" y="134"/>
                </a:cubicBezTo>
                <a:cubicBezTo>
                  <a:pt x="115" y="134"/>
                  <a:pt x="115" y="134"/>
                  <a:pt x="115" y="134"/>
                </a:cubicBezTo>
                <a:cubicBezTo>
                  <a:pt x="114" y="135"/>
                  <a:pt x="115" y="136"/>
                  <a:pt x="114" y="136"/>
                </a:cubicBezTo>
                <a:cubicBezTo>
                  <a:pt x="114" y="136"/>
                  <a:pt x="113" y="138"/>
                  <a:pt x="113" y="138"/>
                </a:cubicBezTo>
                <a:cubicBezTo>
                  <a:pt x="113" y="139"/>
                  <a:pt x="111" y="139"/>
                  <a:pt x="110" y="140"/>
                </a:cubicBezTo>
                <a:cubicBezTo>
                  <a:pt x="110" y="141"/>
                  <a:pt x="109" y="142"/>
                  <a:pt x="109" y="143"/>
                </a:cubicBezTo>
                <a:cubicBezTo>
                  <a:pt x="108" y="143"/>
                  <a:pt x="108" y="145"/>
                  <a:pt x="107" y="145"/>
                </a:cubicBezTo>
                <a:cubicBezTo>
                  <a:pt x="106" y="145"/>
                  <a:pt x="107" y="143"/>
                  <a:pt x="106" y="143"/>
                </a:cubicBezTo>
                <a:cubicBezTo>
                  <a:pt x="105" y="145"/>
                  <a:pt x="104" y="146"/>
                  <a:pt x="103" y="147"/>
                </a:cubicBezTo>
                <a:cubicBezTo>
                  <a:pt x="104" y="147"/>
                  <a:pt x="104" y="148"/>
                  <a:pt x="104" y="149"/>
                </a:cubicBezTo>
                <a:cubicBezTo>
                  <a:pt x="104" y="150"/>
                  <a:pt x="103" y="149"/>
                  <a:pt x="103" y="150"/>
                </a:cubicBezTo>
                <a:cubicBezTo>
                  <a:pt x="102" y="150"/>
                  <a:pt x="102" y="151"/>
                  <a:pt x="101" y="151"/>
                </a:cubicBezTo>
                <a:cubicBezTo>
                  <a:pt x="100" y="153"/>
                  <a:pt x="98" y="154"/>
                  <a:pt x="97" y="156"/>
                </a:cubicBezTo>
                <a:cubicBezTo>
                  <a:pt x="98" y="156"/>
                  <a:pt x="98" y="157"/>
                  <a:pt x="98" y="156"/>
                </a:cubicBezTo>
                <a:cubicBezTo>
                  <a:pt x="99" y="156"/>
                  <a:pt x="99" y="156"/>
                  <a:pt x="99" y="157"/>
                </a:cubicBezTo>
                <a:cubicBezTo>
                  <a:pt x="98" y="157"/>
                  <a:pt x="98" y="157"/>
                  <a:pt x="98" y="157"/>
                </a:cubicBezTo>
                <a:cubicBezTo>
                  <a:pt x="97" y="158"/>
                  <a:pt x="97" y="159"/>
                  <a:pt x="97" y="159"/>
                </a:cubicBezTo>
                <a:cubicBezTo>
                  <a:pt x="96" y="159"/>
                  <a:pt x="97" y="158"/>
                  <a:pt x="96" y="158"/>
                </a:cubicBezTo>
                <a:cubicBezTo>
                  <a:pt x="96" y="158"/>
                  <a:pt x="94" y="160"/>
                  <a:pt x="94" y="160"/>
                </a:cubicBezTo>
                <a:cubicBezTo>
                  <a:pt x="92" y="162"/>
                  <a:pt x="92" y="164"/>
                  <a:pt x="91" y="167"/>
                </a:cubicBezTo>
                <a:cubicBezTo>
                  <a:pt x="91" y="167"/>
                  <a:pt x="90" y="167"/>
                  <a:pt x="90" y="168"/>
                </a:cubicBezTo>
                <a:cubicBezTo>
                  <a:pt x="90" y="168"/>
                  <a:pt x="89" y="168"/>
                  <a:pt x="89" y="169"/>
                </a:cubicBezTo>
                <a:cubicBezTo>
                  <a:pt x="88" y="170"/>
                  <a:pt x="87" y="171"/>
                  <a:pt x="87" y="172"/>
                </a:cubicBezTo>
                <a:cubicBezTo>
                  <a:pt x="87" y="173"/>
                  <a:pt x="86" y="173"/>
                  <a:pt x="86" y="174"/>
                </a:cubicBezTo>
                <a:cubicBezTo>
                  <a:pt x="85" y="175"/>
                  <a:pt x="84" y="176"/>
                  <a:pt x="84" y="177"/>
                </a:cubicBezTo>
                <a:cubicBezTo>
                  <a:pt x="85" y="178"/>
                  <a:pt x="86" y="176"/>
                  <a:pt x="86" y="177"/>
                </a:cubicBezTo>
                <a:cubicBezTo>
                  <a:pt x="86" y="179"/>
                  <a:pt x="84" y="177"/>
                  <a:pt x="84" y="179"/>
                </a:cubicBezTo>
                <a:cubicBezTo>
                  <a:pt x="84" y="179"/>
                  <a:pt x="84" y="179"/>
                  <a:pt x="84" y="179"/>
                </a:cubicBezTo>
                <a:cubicBezTo>
                  <a:pt x="84" y="180"/>
                  <a:pt x="83" y="180"/>
                  <a:pt x="83" y="180"/>
                </a:cubicBezTo>
                <a:cubicBezTo>
                  <a:pt x="83" y="181"/>
                  <a:pt x="82" y="182"/>
                  <a:pt x="82" y="183"/>
                </a:cubicBezTo>
                <a:cubicBezTo>
                  <a:pt x="81" y="184"/>
                  <a:pt x="80" y="186"/>
                  <a:pt x="80" y="187"/>
                </a:cubicBezTo>
                <a:cubicBezTo>
                  <a:pt x="80" y="188"/>
                  <a:pt x="80" y="189"/>
                  <a:pt x="80" y="189"/>
                </a:cubicBezTo>
                <a:cubicBezTo>
                  <a:pt x="80" y="190"/>
                  <a:pt x="79" y="190"/>
                  <a:pt x="80" y="191"/>
                </a:cubicBezTo>
                <a:cubicBezTo>
                  <a:pt x="80" y="191"/>
                  <a:pt x="79" y="192"/>
                  <a:pt x="79" y="192"/>
                </a:cubicBezTo>
                <a:cubicBezTo>
                  <a:pt x="79" y="194"/>
                  <a:pt x="78" y="196"/>
                  <a:pt x="78" y="198"/>
                </a:cubicBezTo>
                <a:cubicBezTo>
                  <a:pt x="78" y="199"/>
                  <a:pt x="78" y="199"/>
                  <a:pt x="78" y="200"/>
                </a:cubicBezTo>
                <a:cubicBezTo>
                  <a:pt x="78" y="200"/>
                  <a:pt x="77" y="200"/>
                  <a:pt x="77" y="200"/>
                </a:cubicBezTo>
                <a:cubicBezTo>
                  <a:pt x="77" y="203"/>
                  <a:pt x="76" y="205"/>
                  <a:pt x="76" y="207"/>
                </a:cubicBezTo>
                <a:cubicBezTo>
                  <a:pt x="76" y="210"/>
                  <a:pt x="74" y="211"/>
                  <a:pt x="75" y="213"/>
                </a:cubicBezTo>
                <a:cubicBezTo>
                  <a:pt x="75" y="214"/>
                  <a:pt x="75" y="214"/>
                  <a:pt x="75" y="215"/>
                </a:cubicBezTo>
                <a:cubicBezTo>
                  <a:pt x="75" y="216"/>
                  <a:pt x="75" y="216"/>
                  <a:pt x="74" y="217"/>
                </a:cubicBezTo>
                <a:cubicBezTo>
                  <a:pt x="74" y="218"/>
                  <a:pt x="74" y="219"/>
                  <a:pt x="74" y="220"/>
                </a:cubicBezTo>
                <a:cubicBezTo>
                  <a:pt x="74" y="221"/>
                  <a:pt x="74" y="222"/>
                  <a:pt x="73" y="223"/>
                </a:cubicBezTo>
                <a:cubicBezTo>
                  <a:pt x="73" y="224"/>
                  <a:pt x="73" y="225"/>
                  <a:pt x="73" y="226"/>
                </a:cubicBezTo>
                <a:cubicBezTo>
                  <a:pt x="73" y="226"/>
                  <a:pt x="73" y="227"/>
                  <a:pt x="73" y="228"/>
                </a:cubicBezTo>
                <a:cubicBezTo>
                  <a:pt x="73" y="229"/>
                  <a:pt x="73" y="229"/>
                  <a:pt x="73" y="230"/>
                </a:cubicBezTo>
                <a:cubicBezTo>
                  <a:pt x="74" y="230"/>
                  <a:pt x="73" y="231"/>
                  <a:pt x="73" y="232"/>
                </a:cubicBezTo>
                <a:cubicBezTo>
                  <a:pt x="73" y="232"/>
                  <a:pt x="73" y="232"/>
                  <a:pt x="73" y="233"/>
                </a:cubicBezTo>
                <a:cubicBezTo>
                  <a:pt x="73" y="233"/>
                  <a:pt x="73" y="234"/>
                  <a:pt x="73" y="235"/>
                </a:cubicBezTo>
                <a:cubicBezTo>
                  <a:pt x="73" y="235"/>
                  <a:pt x="73" y="236"/>
                  <a:pt x="73" y="236"/>
                </a:cubicBezTo>
                <a:cubicBezTo>
                  <a:pt x="73" y="239"/>
                  <a:pt x="73" y="242"/>
                  <a:pt x="73" y="244"/>
                </a:cubicBezTo>
                <a:cubicBezTo>
                  <a:pt x="73" y="246"/>
                  <a:pt x="73" y="247"/>
                  <a:pt x="73" y="248"/>
                </a:cubicBezTo>
                <a:cubicBezTo>
                  <a:pt x="73" y="249"/>
                  <a:pt x="73" y="249"/>
                  <a:pt x="73" y="250"/>
                </a:cubicBezTo>
                <a:cubicBezTo>
                  <a:pt x="73" y="250"/>
                  <a:pt x="73" y="250"/>
                  <a:pt x="73" y="251"/>
                </a:cubicBezTo>
                <a:cubicBezTo>
                  <a:pt x="73" y="252"/>
                  <a:pt x="73" y="252"/>
                  <a:pt x="73" y="253"/>
                </a:cubicBezTo>
                <a:cubicBezTo>
                  <a:pt x="73" y="254"/>
                  <a:pt x="73" y="255"/>
                  <a:pt x="72" y="256"/>
                </a:cubicBezTo>
                <a:cubicBezTo>
                  <a:pt x="72" y="257"/>
                  <a:pt x="73" y="257"/>
                  <a:pt x="73" y="258"/>
                </a:cubicBezTo>
                <a:cubicBezTo>
                  <a:pt x="73" y="259"/>
                  <a:pt x="73" y="261"/>
                  <a:pt x="73" y="263"/>
                </a:cubicBezTo>
                <a:cubicBezTo>
                  <a:pt x="74" y="263"/>
                  <a:pt x="74" y="263"/>
                  <a:pt x="74" y="264"/>
                </a:cubicBezTo>
                <a:cubicBezTo>
                  <a:pt x="74" y="265"/>
                  <a:pt x="74" y="266"/>
                  <a:pt x="74" y="267"/>
                </a:cubicBezTo>
                <a:cubicBezTo>
                  <a:pt x="73" y="268"/>
                  <a:pt x="74" y="269"/>
                  <a:pt x="74" y="270"/>
                </a:cubicBezTo>
                <a:cubicBezTo>
                  <a:pt x="74" y="271"/>
                  <a:pt x="74" y="273"/>
                  <a:pt x="74" y="274"/>
                </a:cubicBezTo>
                <a:cubicBezTo>
                  <a:pt x="74" y="275"/>
                  <a:pt x="74" y="276"/>
                  <a:pt x="74" y="276"/>
                </a:cubicBezTo>
                <a:cubicBezTo>
                  <a:pt x="74" y="277"/>
                  <a:pt x="75" y="279"/>
                  <a:pt x="75" y="279"/>
                </a:cubicBezTo>
                <a:cubicBezTo>
                  <a:pt x="75" y="280"/>
                  <a:pt x="74" y="281"/>
                  <a:pt x="74" y="282"/>
                </a:cubicBezTo>
                <a:cubicBezTo>
                  <a:pt x="75" y="282"/>
                  <a:pt x="75" y="283"/>
                  <a:pt x="75" y="283"/>
                </a:cubicBezTo>
                <a:cubicBezTo>
                  <a:pt x="75" y="284"/>
                  <a:pt x="75" y="284"/>
                  <a:pt x="75" y="285"/>
                </a:cubicBezTo>
                <a:cubicBezTo>
                  <a:pt x="76" y="286"/>
                  <a:pt x="76" y="287"/>
                  <a:pt x="76" y="288"/>
                </a:cubicBezTo>
                <a:cubicBezTo>
                  <a:pt x="76" y="289"/>
                  <a:pt x="76" y="290"/>
                  <a:pt x="76" y="291"/>
                </a:cubicBezTo>
                <a:cubicBezTo>
                  <a:pt x="76" y="292"/>
                  <a:pt x="76" y="293"/>
                  <a:pt x="76" y="294"/>
                </a:cubicBezTo>
                <a:cubicBezTo>
                  <a:pt x="76" y="298"/>
                  <a:pt x="77" y="302"/>
                  <a:pt x="77" y="305"/>
                </a:cubicBezTo>
                <a:cubicBezTo>
                  <a:pt x="78" y="314"/>
                  <a:pt x="79" y="323"/>
                  <a:pt x="77" y="332"/>
                </a:cubicBezTo>
                <a:cubicBezTo>
                  <a:pt x="76" y="337"/>
                  <a:pt x="74" y="343"/>
                  <a:pt x="71" y="346"/>
                </a:cubicBezTo>
                <a:cubicBezTo>
                  <a:pt x="70" y="347"/>
                  <a:pt x="69" y="348"/>
                  <a:pt x="67" y="349"/>
                </a:cubicBezTo>
                <a:cubicBezTo>
                  <a:pt x="66" y="350"/>
                  <a:pt x="65" y="350"/>
                  <a:pt x="64" y="350"/>
                </a:cubicBezTo>
                <a:cubicBezTo>
                  <a:pt x="62" y="351"/>
                  <a:pt x="60" y="351"/>
                  <a:pt x="59" y="350"/>
                </a:cubicBezTo>
                <a:cubicBezTo>
                  <a:pt x="58" y="350"/>
                  <a:pt x="57" y="349"/>
                  <a:pt x="56" y="349"/>
                </a:cubicBezTo>
                <a:cubicBezTo>
                  <a:pt x="55" y="348"/>
                  <a:pt x="54" y="348"/>
                  <a:pt x="53" y="347"/>
                </a:cubicBezTo>
                <a:cubicBezTo>
                  <a:pt x="50" y="344"/>
                  <a:pt x="48" y="340"/>
                  <a:pt x="49" y="336"/>
                </a:cubicBezTo>
                <a:cubicBezTo>
                  <a:pt x="52" y="343"/>
                  <a:pt x="63" y="342"/>
                  <a:pt x="68" y="335"/>
                </a:cubicBezTo>
                <a:cubicBezTo>
                  <a:pt x="69" y="333"/>
                  <a:pt x="71" y="330"/>
                  <a:pt x="71" y="327"/>
                </a:cubicBezTo>
                <a:cubicBezTo>
                  <a:pt x="72" y="305"/>
                  <a:pt x="42" y="296"/>
                  <a:pt x="27" y="308"/>
                </a:cubicBezTo>
                <a:cubicBezTo>
                  <a:pt x="22" y="312"/>
                  <a:pt x="17" y="319"/>
                  <a:pt x="16" y="325"/>
                </a:cubicBezTo>
                <a:cubicBezTo>
                  <a:pt x="9" y="345"/>
                  <a:pt x="18" y="378"/>
                  <a:pt x="41" y="386"/>
                </a:cubicBezTo>
                <a:close/>
                <a:moveTo>
                  <a:pt x="125" y="331"/>
                </a:moveTo>
                <a:cubicBezTo>
                  <a:pt x="124" y="331"/>
                  <a:pt x="123" y="332"/>
                  <a:pt x="122" y="332"/>
                </a:cubicBezTo>
                <a:cubicBezTo>
                  <a:pt x="124" y="331"/>
                  <a:pt x="122" y="330"/>
                  <a:pt x="122" y="329"/>
                </a:cubicBezTo>
                <a:cubicBezTo>
                  <a:pt x="123" y="329"/>
                  <a:pt x="123" y="328"/>
                  <a:pt x="124" y="329"/>
                </a:cubicBezTo>
                <a:cubicBezTo>
                  <a:pt x="125" y="328"/>
                  <a:pt x="124" y="328"/>
                  <a:pt x="124" y="327"/>
                </a:cubicBezTo>
                <a:cubicBezTo>
                  <a:pt x="124" y="326"/>
                  <a:pt x="125" y="326"/>
                  <a:pt x="125" y="325"/>
                </a:cubicBezTo>
                <a:cubicBezTo>
                  <a:pt x="126" y="325"/>
                  <a:pt x="126" y="326"/>
                  <a:pt x="126" y="326"/>
                </a:cubicBezTo>
                <a:cubicBezTo>
                  <a:pt x="125" y="328"/>
                  <a:pt x="126" y="329"/>
                  <a:pt x="125" y="331"/>
                </a:cubicBezTo>
                <a:close/>
                <a:moveTo>
                  <a:pt x="125" y="317"/>
                </a:moveTo>
                <a:cubicBezTo>
                  <a:pt x="127" y="318"/>
                  <a:pt x="125" y="321"/>
                  <a:pt x="127" y="322"/>
                </a:cubicBezTo>
                <a:cubicBezTo>
                  <a:pt x="126" y="325"/>
                  <a:pt x="126" y="325"/>
                  <a:pt x="126" y="325"/>
                </a:cubicBezTo>
                <a:cubicBezTo>
                  <a:pt x="125" y="325"/>
                  <a:pt x="125" y="324"/>
                  <a:pt x="126" y="324"/>
                </a:cubicBezTo>
                <a:cubicBezTo>
                  <a:pt x="126" y="323"/>
                  <a:pt x="125" y="324"/>
                  <a:pt x="124" y="323"/>
                </a:cubicBezTo>
                <a:cubicBezTo>
                  <a:pt x="127" y="322"/>
                  <a:pt x="124" y="319"/>
                  <a:pt x="125" y="317"/>
                </a:cubicBezTo>
                <a:close/>
                <a:moveTo>
                  <a:pt x="125" y="320"/>
                </a:moveTo>
                <a:cubicBezTo>
                  <a:pt x="125" y="321"/>
                  <a:pt x="125" y="322"/>
                  <a:pt x="124" y="322"/>
                </a:cubicBezTo>
                <a:cubicBezTo>
                  <a:pt x="124" y="322"/>
                  <a:pt x="123" y="321"/>
                  <a:pt x="124" y="320"/>
                </a:cubicBezTo>
                <a:cubicBezTo>
                  <a:pt x="124" y="320"/>
                  <a:pt x="124" y="320"/>
                  <a:pt x="125" y="320"/>
                </a:cubicBezTo>
                <a:close/>
                <a:moveTo>
                  <a:pt x="123" y="314"/>
                </a:moveTo>
                <a:cubicBezTo>
                  <a:pt x="123" y="313"/>
                  <a:pt x="123" y="314"/>
                  <a:pt x="124" y="314"/>
                </a:cubicBezTo>
                <a:cubicBezTo>
                  <a:pt x="123" y="316"/>
                  <a:pt x="125" y="318"/>
                  <a:pt x="123" y="320"/>
                </a:cubicBezTo>
                <a:cubicBezTo>
                  <a:pt x="123" y="319"/>
                  <a:pt x="123" y="318"/>
                  <a:pt x="123" y="316"/>
                </a:cubicBezTo>
                <a:cubicBezTo>
                  <a:pt x="123" y="316"/>
                  <a:pt x="123" y="315"/>
                  <a:pt x="122" y="315"/>
                </a:cubicBezTo>
                <a:cubicBezTo>
                  <a:pt x="122" y="314"/>
                  <a:pt x="123" y="314"/>
                  <a:pt x="123" y="314"/>
                </a:cubicBezTo>
                <a:close/>
                <a:moveTo>
                  <a:pt x="123" y="313"/>
                </a:moveTo>
                <a:cubicBezTo>
                  <a:pt x="122" y="313"/>
                  <a:pt x="122" y="312"/>
                  <a:pt x="121" y="312"/>
                </a:cubicBezTo>
                <a:cubicBezTo>
                  <a:pt x="122" y="310"/>
                  <a:pt x="122" y="312"/>
                  <a:pt x="123" y="313"/>
                </a:cubicBezTo>
                <a:close/>
                <a:moveTo>
                  <a:pt x="120" y="308"/>
                </a:moveTo>
                <a:cubicBezTo>
                  <a:pt x="119" y="310"/>
                  <a:pt x="121" y="310"/>
                  <a:pt x="120" y="311"/>
                </a:cubicBezTo>
                <a:cubicBezTo>
                  <a:pt x="120" y="310"/>
                  <a:pt x="119" y="309"/>
                  <a:pt x="119" y="308"/>
                </a:cubicBezTo>
                <a:cubicBezTo>
                  <a:pt x="119" y="308"/>
                  <a:pt x="120" y="308"/>
                  <a:pt x="120" y="308"/>
                </a:cubicBezTo>
                <a:close/>
                <a:moveTo>
                  <a:pt x="117" y="298"/>
                </a:moveTo>
                <a:cubicBezTo>
                  <a:pt x="117" y="298"/>
                  <a:pt x="117" y="297"/>
                  <a:pt x="117" y="297"/>
                </a:cubicBezTo>
                <a:cubicBezTo>
                  <a:pt x="118" y="296"/>
                  <a:pt x="118" y="298"/>
                  <a:pt x="117" y="298"/>
                </a:cubicBezTo>
                <a:close/>
                <a:moveTo>
                  <a:pt x="117" y="300"/>
                </a:moveTo>
                <a:cubicBezTo>
                  <a:pt x="118" y="300"/>
                  <a:pt x="118" y="302"/>
                  <a:pt x="119" y="302"/>
                </a:cubicBezTo>
                <a:cubicBezTo>
                  <a:pt x="119" y="303"/>
                  <a:pt x="117" y="304"/>
                  <a:pt x="118" y="304"/>
                </a:cubicBezTo>
                <a:cubicBezTo>
                  <a:pt x="117" y="305"/>
                  <a:pt x="117" y="303"/>
                  <a:pt x="118" y="303"/>
                </a:cubicBezTo>
                <a:cubicBezTo>
                  <a:pt x="117" y="303"/>
                  <a:pt x="117" y="302"/>
                  <a:pt x="116" y="302"/>
                </a:cubicBezTo>
                <a:cubicBezTo>
                  <a:pt x="117" y="301"/>
                  <a:pt x="117" y="301"/>
                  <a:pt x="117" y="300"/>
                </a:cubicBezTo>
                <a:close/>
                <a:moveTo>
                  <a:pt x="115" y="295"/>
                </a:moveTo>
                <a:cubicBezTo>
                  <a:pt x="116" y="296"/>
                  <a:pt x="116" y="297"/>
                  <a:pt x="116" y="297"/>
                </a:cubicBezTo>
                <a:cubicBezTo>
                  <a:pt x="116" y="298"/>
                  <a:pt x="115" y="297"/>
                  <a:pt x="114" y="297"/>
                </a:cubicBezTo>
                <a:cubicBezTo>
                  <a:pt x="115" y="296"/>
                  <a:pt x="115" y="296"/>
                  <a:pt x="115" y="295"/>
                </a:cubicBezTo>
                <a:close/>
                <a:moveTo>
                  <a:pt x="102" y="152"/>
                </a:moveTo>
                <a:cubicBezTo>
                  <a:pt x="104" y="151"/>
                  <a:pt x="101" y="156"/>
                  <a:pt x="100" y="155"/>
                </a:cubicBezTo>
                <a:cubicBezTo>
                  <a:pt x="98" y="155"/>
                  <a:pt x="102" y="151"/>
                  <a:pt x="102" y="152"/>
                </a:cubicBezTo>
                <a:close/>
                <a:moveTo>
                  <a:pt x="93" y="166"/>
                </a:moveTo>
                <a:cubicBezTo>
                  <a:pt x="93" y="165"/>
                  <a:pt x="94" y="163"/>
                  <a:pt x="93" y="163"/>
                </a:cubicBezTo>
                <a:cubicBezTo>
                  <a:pt x="94" y="163"/>
                  <a:pt x="94" y="162"/>
                  <a:pt x="94" y="161"/>
                </a:cubicBezTo>
                <a:cubicBezTo>
                  <a:pt x="95" y="161"/>
                  <a:pt x="95" y="161"/>
                  <a:pt x="95" y="161"/>
                </a:cubicBezTo>
                <a:cubicBezTo>
                  <a:pt x="95" y="162"/>
                  <a:pt x="95" y="162"/>
                  <a:pt x="94" y="163"/>
                </a:cubicBezTo>
                <a:cubicBezTo>
                  <a:pt x="94" y="163"/>
                  <a:pt x="95" y="163"/>
                  <a:pt x="94" y="164"/>
                </a:cubicBezTo>
                <a:cubicBezTo>
                  <a:pt x="94" y="166"/>
                  <a:pt x="93" y="168"/>
                  <a:pt x="91" y="167"/>
                </a:cubicBezTo>
                <a:cubicBezTo>
                  <a:pt x="92" y="167"/>
                  <a:pt x="92" y="166"/>
                  <a:pt x="93" y="166"/>
                </a:cubicBezTo>
                <a:close/>
                <a:moveTo>
                  <a:pt x="97" y="252"/>
                </a:moveTo>
                <a:cubicBezTo>
                  <a:pt x="98" y="253"/>
                  <a:pt x="97" y="255"/>
                  <a:pt x="98" y="256"/>
                </a:cubicBezTo>
                <a:cubicBezTo>
                  <a:pt x="98" y="257"/>
                  <a:pt x="99" y="258"/>
                  <a:pt x="98" y="261"/>
                </a:cubicBezTo>
                <a:cubicBezTo>
                  <a:pt x="98" y="260"/>
                  <a:pt x="98" y="260"/>
                  <a:pt x="98" y="259"/>
                </a:cubicBezTo>
                <a:cubicBezTo>
                  <a:pt x="98" y="259"/>
                  <a:pt x="97" y="258"/>
                  <a:pt x="97" y="256"/>
                </a:cubicBezTo>
                <a:cubicBezTo>
                  <a:pt x="97" y="256"/>
                  <a:pt x="97" y="256"/>
                  <a:pt x="97" y="255"/>
                </a:cubicBezTo>
                <a:cubicBezTo>
                  <a:pt x="97" y="255"/>
                  <a:pt x="97" y="255"/>
                  <a:pt x="97" y="255"/>
                </a:cubicBezTo>
                <a:cubicBezTo>
                  <a:pt x="97" y="254"/>
                  <a:pt x="96" y="253"/>
                  <a:pt x="97" y="252"/>
                </a:cubicBezTo>
                <a:close/>
                <a:moveTo>
                  <a:pt x="89" y="202"/>
                </a:moveTo>
                <a:cubicBezTo>
                  <a:pt x="90" y="202"/>
                  <a:pt x="89" y="204"/>
                  <a:pt x="89" y="205"/>
                </a:cubicBezTo>
                <a:cubicBezTo>
                  <a:pt x="88" y="204"/>
                  <a:pt x="89" y="203"/>
                  <a:pt x="89" y="202"/>
                </a:cubicBezTo>
                <a:close/>
                <a:moveTo>
                  <a:pt x="88" y="206"/>
                </a:moveTo>
                <a:cubicBezTo>
                  <a:pt x="91" y="209"/>
                  <a:pt x="86" y="208"/>
                  <a:pt x="88" y="206"/>
                </a:cubicBezTo>
                <a:close/>
                <a:moveTo>
                  <a:pt x="87" y="212"/>
                </a:moveTo>
                <a:cubicBezTo>
                  <a:pt x="87" y="211"/>
                  <a:pt x="87" y="210"/>
                  <a:pt x="87" y="208"/>
                </a:cubicBezTo>
                <a:cubicBezTo>
                  <a:pt x="87" y="209"/>
                  <a:pt x="88" y="209"/>
                  <a:pt x="88" y="209"/>
                </a:cubicBezTo>
                <a:cubicBezTo>
                  <a:pt x="88" y="210"/>
                  <a:pt x="87" y="210"/>
                  <a:pt x="88" y="210"/>
                </a:cubicBezTo>
                <a:cubicBezTo>
                  <a:pt x="88" y="211"/>
                  <a:pt x="87" y="212"/>
                  <a:pt x="87" y="213"/>
                </a:cubicBezTo>
                <a:cubicBezTo>
                  <a:pt x="87" y="213"/>
                  <a:pt x="87" y="214"/>
                  <a:pt x="87" y="214"/>
                </a:cubicBezTo>
                <a:cubicBezTo>
                  <a:pt x="87" y="214"/>
                  <a:pt x="87" y="215"/>
                  <a:pt x="87" y="216"/>
                </a:cubicBezTo>
                <a:cubicBezTo>
                  <a:pt x="86" y="216"/>
                  <a:pt x="87" y="218"/>
                  <a:pt x="86" y="217"/>
                </a:cubicBezTo>
                <a:cubicBezTo>
                  <a:pt x="86" y="215"/>
                  <a:pt x="86" y="214"/>
                  <a:pt x="87" y="212"/>
                </a:cubicBezTo>
                <a:close/>
                <a:moveTo>
                  <a:pt x="85" y="183"/>
                </a:moveTo>
                <a:cubicBezTo>
                  <a:pt x="87" y="184"/>
                  <a:pt x="81" y="190"/>
                  <a:pt x="80" y="190"/>
                </a:cubicBezTo>
                <a:cubicBezTo>
                  <a:pt x="81" y="190"/>
                  <a:pt x="83" y="182"/>
                  <a:pt x="85" y="183"/>
                </a:cubicBezTo>
                <a:close/>
                <a:moveTo>
                  <a:pt x="80" y="192"/>
                </a:moveTo>
                <a:cubicBezTo>
                  <a:pt x="81" y="191"/>
                  <a:pt x="82" y="191"/>
                  <a:pt x="82" y="191"/>
                </a:cubicBezTo>
                <a:cubicBezTo>
                  <a:pt x="83" y="192"/>
                  <a:pt x="80" y="197"/>
                  <a:pt x="80" y="192"/>
                </a:cubicBezTo>
                <a:close/>
                <a:moveTo>
                  <a:pt x="80" y="195"/>
                </a:moveTo>
                <a:cubicBezTo>
                  <a:pt x="81" y="195"/>
                  <a:pt x="81" y="196"/>
                  <a:pt x="80" y="197"/>
                </a:cubicBezTo>
                <a:cubicBezTo>
                  <a:pt x="79" y="197"/>
                  <a:pt x="79" y="196"/>
                  <a:pt x="80" y="195"/>
                </a:cubicBezTo>
                <a:close/>
                <a:moveTo>
                  <a:pt x="80" y="198"/>
                </a:moveTo>
                <a:cubicBezTo>
                  <a:pt x="81" y="198"/>
                  <a:pt x="80" y="199"/>
                  <a:pt x="80" y="199"/>
                </a:cubicBezTo>
                <a:cubicBezTo>
                  <a:pt x="80" y="199"/>
                  <a:pt x="80" y="200"/>
                  <a:pt x="80" y="201"/>
                </a:cubicBezTo>
                <a:cubicBezTo>
                  <a:pt x="78" y="201"/>
                  <a:pt x="80" y="198"/>
                  <a:pt x="80" y="198"/>
                </a:cubicBezTo>
                <a:close/>
                <a:moveTo>
                  <a:pt x="78" y="209"/>
                </a:moveTo>
                <a:cubicBezTo>
                  <a:pt x="78" y="208"/>
                  <a:pt x="78" y="208"/>
                  <a:pt x="79" y="207"/>
                </a:cubicBezTo>
                <a:cubicBezTo>
                  <a:pt x="79" y="206"/>
                  <a:pt x="78" y="205"/>
                  <a:pt x="79" y="204"/>
                </a:cubicBezTo>
                <a:cubicBezTo>
                  <a:pt x="79" y="205"/>
                  <a:pt x="79" y="205"/>
                  <a:pt x="79" y="205"/>
                </a:cubicBezTo>
                <a:cubicBezTo>
                  <a:pt x="79" y="206"/>
                  <a:pt x="79" y="206"/>
                  <a:pt x="79" y="206"/>
                </a:cubicBezTo>
                <a:cubicBezTo>
                  <a:pt x="79" y="207"/>
                  <a:pt x="79" y="208"/>
                  <a:pt x="79" y="209"/>
                </a:cubicBezTo>
                <a:cubicBezTo>
                  <a:pt x="79" y="209"/>
                  <a:pt x="79" y="209"/>
                  <a:pt x="79" y="209"/>
                </a:cubicBezTo>
                <a:cubicBezTo>
                  <a:pt x="79" y="210"/>
                  <a:pt x="78" y="211"/>
                  <a:pt x="79" y="212"/>
                </a:cubicBezTo>
                <a:cubicBezTo>
                  <a:pt x="78" y="213"/>
                  <a:pt x="78" y="211"/>
                  <a:pt x="78" y="210"/>
                </a:cubicBezTo>
                <a:cubicBezTo>
                  <a:pt x="78" y="210"/>
                  <a:pt x="78" y="209"/>
                  <a:pt x="78" y="209"/>
                </a:cubicBezTo>
                <a:close/>
                <a:moveTo>
                  <a:pt x="76" y="227"/>
                </a:moveTo>
                <a:cubicBezTo>
                  <a:pt x="76" y="227"/>
                  <a:pt x="76" y="227"/>
                  <a:pt x="76" y="226"/>
                </a:cubicBezTo>
                <a:cubicBezTo>
                  <a:pt x="76" y="226"/>
                  <a:pt x="76" y="225"/>
                  <a:pt x="76" y="224"/>
                </a:cubicBezTo>
                <a:cubicBezTo>
                  <a:pt x="77" y="225"/>
                  <a:pt x="76" y="226"/>
                  <a:pt x="76" y="228"/>
                </a:cubicBezTo>
                <a:cubicBezTo>
                  <a:pt x="76" y="229"/>
                  <a:pt x="77" y="230"/>
                  <a:pt x="76" y="233"/>
                </a:cubicBezTo>
                <a:cubicBezTo>
                  <a:pt x="76" y="232"/>
                  <a:pt x="76" y="232"/>
                  <a:pt x="76" y="231"/>
                </a:cubicBezTo>
                <a:cubicBezTo>
                  <a:pt x="76" y="231"/>
                  <a:pt x="76" y="229"/>
                  <a:pt x="76" y="228"/>
                </a:cubicBezTo>
                <a:cubicBezTo>
                  <a:pt x="76" y="227"/>
                  <a:pt x="76" y="227"/>
                  <a:pt x="76" y="227"/>
                </a:cubicBezTo>
                <a:close/>
                <a:moveTo>
                  <a:pt x="75" y="234"/>
                </a:moveTo>
                <a:cubicBezTo>
                  <a:pt x="76" y="235"/>
                  <a:pt x="75" y="236"/>
                  <a:pt x="75" y="237"/>
                </a:cubicBezTo>
                <a:cubicBezTo>
                  <a:pt x="75" y="239"/>
                  <a:pt x="76" y="240"/>
                  <a:pt x="75" y="242"/>
                </a:cubicBezTo>
                <a:cubicBezTo>
                  <a:pt x="74" y="240"/>
                  <a:pt x="74" y="237"/>
                  <a:pt x="75" y="234"/>
                </a:cubicBezTo>
                <a:close/>
                <a:moveTo>
                  <a:pt x="75" y="253"/>
                </a:moveTo>
                <a:cubicBezTo>
                  <a:pt x="74" y="252"/>
                  <a:pt x="74" y="251"/>
                  <a:pt x="74" y="249"/>
                </a:cubicBezTo>
                <a:cubicBezTo>
                  <a:pt x="75" y="249"/>
                  <a:pt x="74" y="250"/>
                  <a:pt x="75" y="251"/>
                </a:cubicBezTo>
                <a:cubicBezTo>
                  <a:pt x="75" y="251"/>
                  <a:pt x="75" y="251"/>
                  <a:pt x="75" y="252"/>
                </a:cubicBezTo>
                <a:cubicBezTo>
                  <a:pt x="75" y="252"/>
                  <a:pt x="75" y="253"/>
                  <a:pt x="75" y="253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75" y="255"/>
                  <a:pt x="75" y="256"/>
                  <a:pt x="75" y="257"/>
                </a:cubicBezTo>
                <a:cubicBezTo>
                  <a:pt x="74" y="257"/>
                  <a:pt x="75" y="255"/>
                  <a:pt x="75" y="253"/>
                </a:cubicBezTo>
                <a:close/>
                <a:moveTo>
                  <a:pt x="75" y="258"/>
                </a:moveTo>
                <a:cubicBezTo>
                  <a:pt x="76" y="258"/>
                  <a:pt x="75" y="260"/>
                  <a:pt x="76" y="260"/>
                </a:cubicBezTo>
                <a:cubicBezTo>
                  <a:pt x="76" y="261"/>
                  <a:pt x="77" y="261"/>
                  <a:pt x="77" y="262"/>
                </a:cubicBezTo>
                <a:cubicBezTo>
                  <a:pt x="75" y="261"/>
                  <a:pt x="75" y="260"/>
                  <a:pt x="75" y="258"/>
                </a:cubicBezTo>
                <a:close/>
                <a:moveTo>
                  <a:pt x="76" y="264"/>
                </a:moveTo>
                <a:cubicBezTo>
                  <a:pt x="77" y="264"/>
                  <a:pt x="76" y="265"/>
                  <a:pt x="77" y="267"/>
                </a:cubicBezTo>
                <a:cubicBezTo>
                  <a:pt x="77" y="268"/>
                  <a:pt x="77" y="269"/>
                  <a:pt x="77" y="269"/>
                </a:cubicBezTo>
                <a:cubicBezTo>
                  <a:pt x="77" y="270"/>
                  <a:pt x="77" y="271"/>
                  <a:pt x="77" y="273"/>
                </a:cubicBezTo>
                <a:cubicBezTo>
                  <a:pt x="76" y="271"/>
                  <a:pt x="76" y="267"/>
                  <a:pt x="76" y="264"/>
                </a:cubicBezTo>
                <a:close/>
                <a:moveTo>
                  <a:pt x="78" y="280"/>
                </a:moveTo>
                <a:cubicBezTo>
                  <a:pt x="78" y="280"/>
                  <a:pt x="78" y="279"/>
                  <a:pt x="77" y="278"/>
                </a:cubicBezTo>
                <a:cubicBezTo>
                  <a:pt x="78" y="277"/>
                  <a:pt x="77" y="275"/>
                  <a:pt x="77" y="274"/>
                </a:cubicBezTo>
                <a:cubicBezTo>
                  <a:pt x="78" y="274"/>
                  <a:pt x="77" y="275"/>
                  <a:pt x="78" y="275"/>
                </a:cubicBezTo>
                <a:cubicBezTo>
                  <a:pt x="78" y="276"/>
                  <a:pt x="79" y="276"/>
                  <a:pt x="79" y="277"/>
                </a:cubicBezTo>
                <a:cubicBezTo>
                  <a:pt x="79" y="278"/>
                  <a:pt x="78" y="279"/>
                  <a:pt x="78" y="280"/>
                </a:cubicBezTo>
                <a:cubicBezTo>
                  <a:pt x="79" y="281"/>
                  <a:pt x="79" y="282"/>
                  <a:pt x="80" y="283"/>
                </a:cubicBezTo>
                <a:cubicBezTo>
                  <a:pt x="80" y="283"/>
                  <a:pt x="80" y="283"/>
                  <a:pt x="80" y="284"/>
                </a:cubicBezTo>
                <a:cubicBezTo>
                  <a:pt x="79" y="284"/>
                  <a:pt x="79" y="285"/>
                  <a:pt x="79" y="285"/>
                </a:cubicBezTo>
                <a:cubicBezTo>
                  <a:pt x="80" y="288"/>
                  <a:pt x="81" y="290"/>
                  <a:pt x="81" y="294"/>
                </a:cubicBezTo>
                <a:cubicBezTo>
                  <a:pt x="79" y="294"/>
                  <a:pt x="80" y="292"/>
                  <a:pt x="80" y="291"/>
                </a:cubicBezTo>
                <a:cubicBezTo>
                  <a:pt x="80" y="290"/>
                  <a:pt x="80" y="290"/>
                  <a:pt x="79" y="289"/>
                </a:cubicBezTo>
                <a:cubicBezTo>
                  <a:pt x="79" y="289"/>
                  <a:pt x="80" y="288"/>
                  <a:pt x="79" y="288"/>
                </a:cubicBezTo>
                <a:cubicBezTo>
                  <a:pt x="79" y="288"/>
                  <a:pt x="79" y="288"/>
                  <a:pt x="79" y="288"/>
                </a:cubicBezTo>
                <a:cubicBezTo>
                  <a:pt x="79" y="288"/>
                  <a:pt x="79" y="287"/>
                  <a:pt x="79" y="287"/>
                </a:cubicBezTo>
                <a:cubicBezTo>
                  <a:pt x="79" y="287"/>
                  <a:pt x="79" y="286"/>
                  <a:pt x="78" y="285"/>
                </a:cubicBezTo>
                <a:cubicBezTo>
                  <a:pt x="78" y="284"/>
                  <a:pt x="78" y="282"/>
                  <a:pt x="78" y="280"/>
                </a:cubicBezTo>
                <a:close/>
                <a:moveTo>
                  <a:pt x="88" y="356"/>
                </a:moveTo>
                <a:cubicBezTo>
                  <a:pt x="108" y="336"/>
                  <a:pt x="102" y="306"/>
                  <a:pt x="97" y="281"/>
                </a:cubicBezTo>
                <a:cubicBezTo>
                  <a:pt x="94" y="269"/>
                  <a:pt x="88" y="249"/>
                  <a:pt x="88" y="237"/>
                </a:cubicBezTo>
                <a:cubicBezTo>
                  <a:pt x="87" y="223"/>
                  <a:pt x="87" y="216"/>
                  <a:pt x="92" y="203"/>
                </a:cubicBezTo>
                <a:cubicBezTo>
                  <a:pt x="82" y="236"/>
                  <a:pt x="104" y="274"/>
                  <a:pt x="106" y="308"/>
                </a:cubicBezTo>
                <a:cubicBezTo>
                  <a:pt x="107" y="318"/>
                  <a:pt x="108" y="327"/>
                  <a:pt x="105" y="336"/>
                </a:cubicBezTo>
                <a:cubicBezTo>
                  <a:pt x="103" y="346"/>
                  <a:pt x="98" y="356"/>
                  <a:pt x="90" y="361"/>
                </a:cubicBezTo>
                <a:cubicBezTo>
                  <a:pt x="81" y="367"/>
                  <a:pt x="69" y="368"/>
                  <a:pt x="62" y="362"/>
                </a:cubicBezTo>
                <a:cubicBezTo>
                  <a:pt x="71" y="364"/>
                  <a:pt x="82" y="363"/>
                  <a:pt x="88" y="356"/>
                </a:cubicBezTo>
                <a:close/>
                <a:moveTo>
                  <a:pt x="642" y="115"/>
                </a:moveTo>
                <a:cubicBezTo>
                  <a:pt x="642" y="115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ubicBezTo>
                  <a:pt x="642" y="115"/>
                  <a:pt x="642" y="115"/>
                  <a:pt x="642" y="115"/>
                </a:cubicBezTo>
                <a:close/>
                <a:moveTo>
                  <a:pt x="641" y="113"/>
                </a:moveTo>
                <a:cubicBezTo>
                  <a:pt x="640" y="113"/>
                  <a:pt x="640" y="113"/>
                  <a:pt x="640" y="113"/>
                </a:cubicBezTo>
                <a:cubicBezTo>
                  <a:pt x="641" y="112"/>
                  <a:pt x="640" y="112"/>
                  <a:pt x="640" y="111"/>
                </a:cubicBezTo>
                <a:cubicBezTo>
                  <a:pt x="639" y="111"/>
                  <a:pt x="639" y="110"/>
                  <a:pt x="639" y="110"/>
                </a:cubicBezTo>
                <a:cubicBezTo>
                  <a:pt x="638" y="110"/>
                  <a:pt x="638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7" y="109"/>
                  <a:pt x="637" y="109"/>
                  <a:pt x="637" y="109"/>
                </a:cubicBezTo>
                <a:cubicBezTo>
                  <a:pt x="638" y="110"/>
                  <a:pt x="640" y="111"/>
                  <a:pt x="640" y="112"/>
                </a:cubicBezTo>
                <a:cubicBezTo>
                  <a:pt x="640" y="113"/>
                  <a:pt x="640" y="113"/>
                  <a:pt x="640" y="113"/>
                </a:cubicBezTo>
                <a:cubicBezTo>
                  <a:pt x="641" y="113"/>
                  <a:pt x="641" y="113"/>
                  <a:pt x="641" y="114"/>
                </a:cubicBezTo>
                <a:cubicBezTo>
                  <a:pt x="641" y="114"/>
                  <a:pt x="641" y="115"/>
                  <a:pt x="641" y="115"/>
                </a:cubicBezTo>
                <a:cubicBezTo>
                  <a:pt x="641" y="115"/>
                  <a:pt x="642" y="115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1" y="114"/>
                  <a:pt x="641" y="114"/>
                  <a:pt x="641" y="113"/>
                </a:cubicBezTo>
                <a:close/>
                <a:moveTo>
                  <a:pt x="606" y="75"/>
                </a:moveTo>
                <a:cubicBezTo>
                  <a:pt x="606" y="75"/>
                  <a:pt x="606" y="75"/>
                  <a:pt x="606" y="75"/>
                </a:cubicBezTo>
                <a:cubicBezTo>
                  <a:pt x="607" y="76"/>
                  <a:pt x="608" y="76"/>
                  <a:pt x="608" y="77"/>
                </a:cubicBezTo>
                <a:cubicBezTo>
                  <a:pt x="608" y="77"/>
                  <a:pt x="609" y="77"/>
                  <a:pt x="609" y="77"/>
                </a:cubicBezTo>
                <a:cubicBezTo>
                  <a:pt x="609" y="77"/>
                  <a:pt x="609" y="77"/>
                  <a:pt x="609" y="77"/>
                </a:cubicBezTo>
                <a:cubicBezTo>
                  <a:pt x="609" y="78"/>
                  <a:pt x="609" y="78"/>
                  <a:pt x="609" y="78"/>
                </a:cubicBezTo>
                <a:cubicBezTo>
                  <a:pt x="609" y="78"/>
                  <a:pt x="610" y="78"/>
                  <a:pt x="610" y="78"/>
                </a:cubicBezTo>
                <a:cubicBezTo>
                  <a:pt x="610" y="78"/>
                  <a:pt x="610" y="78"/>
                  <a:pt x="610" y="78"/>
                </a:cubicBezTo>
                <a:cubicBezTo>
                  <a:pt x="610" y="79"/>
                  <a:pt x="611" y="79"/>
                  <a:pt x="612" y="79"/>
                </a:cubicBezTo>
                <a:cubicBezTo>
                  <a:pt x="612" y="79"/>
                  <a:pt x="612" y="79"/>
                  <a:pt x="612" y="79"/>
                </a:cubicBezTo>
                <a:cubicBezTo>
                  <a:pt x="612" y="80"/>
                  <a:pt x="613" y="81"/>
                  <a:pt x="613" y="81"/>
                </a:cubicBezTo>
                <a:cubicBezTo>
                  <a:pt x="613" y="81"/>
                  <a:pt x="613" y="80"/>
                  <a:pt x="613" y="80"/>
                </a:cubicBezTo>
                <a:cubicBezTo>
                  <a:pt x="614" y="81"/>
                  <a:pt x="614" y="82"/>
                  <a:pt x="614" y="82"/>
                </a:cubicBezTo>
                <a:cubicBezTo>
                  <a:pt x="615" y="82"/>
                  <a:pt x="615" y="82"/>
                  <a:pt x="615" y="82"/>
                </a:cubicBezTo>
                <a:cubicBezTo>
                  <a:pt x="615" y="83"/>
                  <a:pt x="616" y="83"/>
                  <a:pt x="616" y="83"/>
                </a:cubicBezTo>
                <a:cubicBezTo>
                  <a:pt x="616" y="83"/>
                  <a:pt x="616" y="83"/>
                  <a:pt x="616" y="84"/>
                </a:cubicBezTo>
                <a:cubicBezTo>
                  <a:pt x="616" y="84"/>
                  <a:pt x="617" y="84"/>
                  <a:pt x="617" y="84"/>
                </a:cubicBezTo>
                <a:cubicBezTo>
                  <a:pt x="617" y="85"/>
                  <a:pt x="618" y="84"/>
                  <a:pt x="618" y="84"/>
                </a:cubicBezTo>
                <a:cubicBezTo>
                  <a:pt x="619" y="85"/>
                  <a:pt x="620" y="87"/>
                  <a:pt x="620" y="87"/>
                </a:cubicBezTo>
                <a:cubicBezTo>
                  <a:pt x="620" y="88"/>
                  <a:pt x="621" y="88"/>
                  <a:pt x="621" y="88"/>
                </a:cubicBezTo>
                <a:cubicBezTo>
                  <a:pt x="621" y="88"/>
                  <a:pt x="621" y="88"/>
                  <a:pt x="621" y="88"/>
                </a:cubicBezTo>
                <a:cubicBezTo>
                  <a:pt x="621" y="88"/>
                  <a:pt x="621" y="89"/>
                  <a:pt x="621" y="89"/>
                </a:cubicBezTo>
                <a:cubicBezTo>
                  <a:pt x="621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2" y="89"/>
                  <a:pt x="622" y="89"/>
                  <a:pt x="622" y="89"/>
                </a:cubicBezTo>
                <a:cubicBezTo>
                  <a:pt x="623" y="90"/>
                  <a:pt x="624" y="91"/>
                  <a:pt x="624" y="92"/>
                </a:cubicBezTo>
                <a:cubicBezTo>
                  <a:pt x="625" y="92"/>
                  <a:pt x="626" y="93"/>
                  <a:pt x="626" y="93"/>
                </a:cubicBezTo>
                <a:cubicBezTo>
                  <a:pt x="626" y="93"/>
                  <a:pt x="626" y="94"/>
                  <a:pt x="626" y="94"/>
                </a:cubicBezTo>
                <a:cubicBezTo>
                  <a:pt x="627" y="94"/>
                  <a:pt x="627" y="94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7" y="95"/>
                  <a:pt x="627" y="95"/>
                  <a:pt x="627" y="95"/>
                </a:cubicBezTo>
                <a:cubicBezTo>
                  <a:pt x="628" y="95"/>
                  <a:pt x="628" y="96"/>
                  <a:pt x="628" y="96"/>
                </a:cubicBezTo>
                <a:cubicBezTo>
                  <a:pt x="628" y="96"/>
                  <a:pt x="629" y="97"/>
                  <a:pt x="629" y="97"/>
                </a:cubicBezTo>
                <a:cubicBezTo>
                  <a:pt x="629" y="98"/>
                  <a:pt x="630" y="98"/>
                  <a:pt x="630" y="99"/>
                </a:cubicBezTo>
                <a:cubicBezTo>
                  <a:pt x="631" y="99"/>
                  <a:pt x="631" y="100"/>
                  <a:pt x="632" y="100"/>
                </a:cubicBezTo>
                <a:cubicBezTo>
                  <a:pt x="632" y="100"/>
                  <a:pt x="632" y="101"/>
                  <a:pt x="632" y="101"/>
                </a:cubicBezTo>
                <a:cubicBezTo>
                  <a:pt x="633" y="102"/>
                  <a:pt x="633" y="102"/>
                  <a:pt x="633" y="102"/>
                </a:cubicBezTo>
                <a:cubicBezTo>
                  <a:pt x="633" y="102"/>
                  <a:pt x="633" y="103"/>
                  <a:pt x="634" y="103"/>
                </a:cubicBezTo>
                <a:cubicBezTo>
                  <a:pt x="634" y="103"/>
                  <a:pt x="634" y="104"/>
                  <a:pt x="634" y="104"/>
                </a:cubicBezTo>
                <a:cubicBezTo>
                  <a:pt x="634" y="104"/>
                  <a:pt x="634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5"/>
                  <a:pt x="635" y="105"/>
                  <a:pt x="635" y="105"/>
                </a:cubicBezTo>
                <a:cubicBezTo>
                  <a:pt x="635" y="106"/>
                  <a:pt x="636" y="106"/>
                  <a:pt x="636" y="106"/>
                </a:cubicBezTo>
                <a:cubicBezTo>
                  <a:pt x="636" y="106"/>
                  <a:pt x="636" y="107"/>
                  <a:pt x="636" y="107"/>
                </a:cubicBezTo>
                <a:cubicBezTo>
                  <a:pt x="636" y="107"/>
                  <a:pt x="636" y="107"/>
                  <a:pt x="637" y="107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8"/>
                  <a:pt x="637" y="108"/>
                </a:cubicBezTo>
                <a:cubicBezTo>
                  <a:pt x="637" y="108"/>
                  <a:pt x="637" y="109"/>
                  <a:pt x="637" y="109"/>
                </a:cubicBezTo>
                <a:cubicBezTo>
                  <a:pt x="638" y="109"/>
                  <a:pt x="639" y="110"/>
                  <a:pt x="639" y="110"/>
                </a:cubicBezTo>
                <a:cubicBezTo>
                  <a:pt x="639" y="110"/>
                  <a:pt x="640" y="110"/>
                  <a:pt x="640" y="111"/>
                </a:cubicBezTo>
                <a:cubicBezTo>
                  <a:pt x="640" y="111"/>
                  <a:pt x="640" y="111"/>
                  <a:pt x="640" y="111"/>
                </a:cubicBezTo>
                <a:cubicBezTo>
                  <a:pt x="640" y="111"/>
                  <a:pt x="640" y="112"/>
                  <a:pt x="640" y="112"/>
                </a:cubicBezTo>
                <a:cubicBezTo>
                  <a:pt x="641" y="112"/>
                  <a:pt x="641" y="113"/>
                  <a:pt x="642" y="113"/>
                </a:cubicBezTo>
                <a:cubicBezTo>
                  <a:pt x="642" y="113"/>
                  <a:pt x="641" y="113"/>
                  <a:pt x="641" y="113"/>
                </a:cubicBezTo>
                <a:cubicBezTo>
                  <a:pt x="641" y="114"/>
                  <a:pt x="641" y="113"/>
                  <a:pt x="642" y="114"/>
                </a:cubicBezTo>
                <a:cubicBezTo>
                  <a:pt x="642" y="114"/>
                  <a:pt x="642" y="114"/>
                  <a:pt x="642" y="115"/>
                </a:cubicBezTo>
                <a:cubicBezTo>
                  <a:pt x="642" y="115"/>
                  <a:pt x="642" y="115"/>
                  <a:pt x="642" y="115"/>
                </a:cubicBezTo>
                <a:cubicBezTo>
                  <a:pt x="643" y="116"/>
                  <a:pt x="643" y="116"/>
                  <a:pt x="643" y="117"/>
                </a:cubicBezTo>
                <a:cubicBezTo>
                  <a:pt x="643" y="117"/>
                  <a:pt x="643" y="117"/>
                  <a:pt x="643" y="117"/>
                </a:cubicBezTo>
                <a:cubicBezTo>
                  <a:pt x="643" y="117"/>
                  <a:pt x="643" y="117"/>
                  <a:pt x="644" y="118"/>
                </a:cubicBezTo>
                <a:cubicBezTo>
                  <a:pt x="644" y="118"/>
                  <a:pt x="644" y="118"/>
                  <a:pt x="644" y="118"/>
                </a:cubicBezTo>
                <a:cubicBezTo>
                  <a:pt x="645" y="118"/>
                  <a:pt x="644" y="120"/>
                  <a:pt x="645" y="120"/>
                </a:cubicBezTo>
                <a:cubicBezTo>
                  <a:pt x="645" y="120"/>
                  <a:pt x="645" y="120"/>
                  <a:pt x="645" y="120"/>
                </a:cubicBezTo>
                <a:cubicBezTo>
                  <a:pt x="645" y="121"/>
                  <a:pt x="646" y="121"/>
                  <a:pt x="646" y="122"/>
                </a:cubicBezTo>
                <a:cubicBezTo>
                  <a:pt x="646" y="122"/>
                  <a:pt x="646" y="122"/>
                  <a:pt x="646" y="122"/>
                </a:cubicBezTo>
                <a:cubicBezTo>
                  <a:pt x="646" y="122"/>
                  <a:pt x="646" y="123"/>
                  <a:pt x="647" y="123"/>
                </a:cubicBezTo>
                <a:cubicBezTo>
                  <a:pt x="646" y="124"/>
                  <a:pt x="647" y="124"/>
                  <a:pt x="647" y="125"/>
                </a:cubicBezTo>
                <a:cubicBezTo>
                  <a:pt x="647" y="124"/>
                  <a:pt x="647" y="124"/>
                  <a:pt x="647" y="124"/>
                </a:cubicBezTo>
                <a:cubicBezTo>
                  <a:pt x="648" y="124"/>
                  <a:pt x="648" y="124"/>
                  <a:pt x="648" y="124"/>
                </a:cubicBezTo>
                <a:cubicBezTo>
                  <a:pt x="648" y="126"/>
                  <a:pt x="648" y="126"/>
                  <a:pt x="649" y="127"/>
                </a:cubicBezTo>
                <a:cubicBezTo>
                  <a:pt x="649" y="127"/>
                  <a:pt x="649" y="128"/>
                  <a:pt x="649" y="129"/>
                </a:cubicBezTo>
                <a:cubicBezTo>
                  <a:pt x="650" y="130"/>
                  <a:pt x="650" y="131"/>
                  <a:pt x="651" y="132"/>
                </a:cubicBezTo>
                <a:cubicBezTo>
                  <a:pt x="651" y="133"/>
                  <a:pt x="651" y="133"/>
                  <a:pt x="651" y="134"/>
                </a:cubicBezTo>
                <a:cubicBezTo>
                  <a:pt x="652" y="134"/>
                  <a:pt x="651" y="135"/>
                  <a:pt x="652" y="135"/>
                </a:cubicBezTo>
                <a:cubicBezTo>
                  <a:pt x="652" y="136"/>
                  <a:pt x="652" y="137"/>
                  <a:pt x="652" y="137"/>
                </a:cubicBezTo>
                <a:cubicBezTo>
                  <a:pt x="653" y="138"/>
                  <a:pt x="653" y="139"/>
                  <a:pt x="654" y="139"/>
                </a:cubicBezTo>
                <a:cubicBezTo>
                  <a:pt x="653" y="140"/>
                  <a:pt x="654" y="140"/>
                  <a:pt x="654" y="141"/>
                </a:cubicBezTo>
                <a:cubicBezTo>
                  <a:pt x="654" y="141"/>
                  <a:pt x="655" y="142"/>
                  <a:pt x="655" y="142"/>
                </a:cubicBezTo>
                <a:cubicBezTo>
                  <a:pt x="655" y="143"/>
                  <a:pt x="655" y="144"/>
                  <a:pt x="655" y="145"/>
                </a:cubicBezTo>
                <a:cubicBezTo>
                  <a:pt x="655" y="145"/>
                  <a:pt x="655" y="145"/>
                  <a:pt x="655" y="146"/>
                </a:cubicBezTo>
                <a:cubicBezTo>
                  <a:pt x="655" y="145"/>
                  <a:pt x="657" y="149"/>
                  <a:pt x="657" y="149"/>
                </a:cubicBezTo>
                <a:cubicBezTo>
                  <a:pt x="661" y="166"/>
                  <a:pt x="658" y="183"/>
                  <a:pt x="666" y="200"/>
                </a:cubicBezTo>
                <a:cubicBezTo>
                  <a:pt x="669" y="205"/>
                  <a:pt x="678" y="215"/>
                  <a:pt x="690" y="210"/>
                </a:cubicBezTo>
                <a:cubicBezTo>
                  <a:pt x="692" y="210"/>
                  <a:pt x="695" y="208"/>
                  <a:pt x="696" y="207"/>
                </a:cubicBezTo>
                <a:cubicBezTo>
                  <a:pt x="696" y="207"/>
                  <a:pt x="700" y="211"/>
                  <a:pt x="707" y="211"/>
                </a:cubicBezTo>
                <a:cubicBezTo>
                  <a:pt x="723" y="213"/>
                  <a:pt x="737" y="192"/>
                  <a:pt x="735" y="179"/>
                </a:cubicBezTo>
                <a:cubicBezTo>
                  <a:pt x="734" y="172"/>
                  <a:pt x="728" y="169"/>
                  <a:pt x="728" y="169"/>
                </a:cubicBezTo>
                <a:cubicBezTo>
                  <a:pt x="729" y="169"/>
                  <a:pt x="737" y="165"/>
                  <a:pt x="736" y="152"/>
                </a:cubicBezTo>
                <a:cubicBezTo>
                  <a:pt x="735" y="141"/>
                  <a:pt x="726" y="137"/>
                  <a:pt x="721" y="135"/>
                </a:cubicBezTo>
                <a:cubicBezTo>
                  <a:pt x="712" y="130"/>
                  <a:pt x="699" y="131"/>
                  <a:pt x="691" y="136"/>
                </a:cubicBezTo>
                <a:cubicBezTo>
                  <a:pt x="683" y="142"/>
                  <a:pt x="679" y="149"/>
                  <a:pt x="681" y="158"/>
                </a:cubicBezTo>
                <a:cubicBezTo>
                  <a:pt x="682" y="166"/>
                  <a:pt x="689" y="176"/>
                  <a:pt x="699" y="174"/>
                </a:cubicBezTo>
                <a:cubicBezTo>
                  <a:pt x="712" y="171"/>
                  <a:pt x="702" y="153"/>
                  <a:pt x="696" y="162"/>
                </a:cubicBezTo>
                <a:cubicBezTo>
                  <a:pt x="695" y="155"/>
                  <a:pt x="702" y="154"/>
                  <a:pt x="706" y="154"/>
                </a:cubicBezTo>
                <a:cubicBezTo>
                  <a:pt x="719" y="156"/>
                  <a:pt x="719" y="177"/>
                  <a:pt x="709" y="183"/>
                </a:cubicBezTo>
                <a:cubicBezTo>
                  <a:pt x="705" y="185"/>
                  <a:pt x="700" y="185"/>
                  <a:pt x="697" y="184"/>
                </a:cubicBezTo>
                <a:cubicBezTo>
                  <a:pt x="693" y="183"/>
                  <a:pt x="689" y="180"/>
                  <a:pt x="686" y="177"/>
                </a:cubicBezTo>
                <a:cubicBezTo>
                  <a:pt x="683" y="173"/>
                  <a:pt x="680" y="169"/>
                  <a:pt x="678" y="164"/>
                </a:cubicBezTo>
                <a:cubicBezTo>
                  <a:pt x="677" y="161"/>
                  <a:pt x="676" y="158"/>
                  <a:pt x="675" y="155"/>
                </a:cubicBezTo>
                <a:cubicBezTo>
                  <a:pt x="675" y="153"/>
                  <a:pt x="675" y="152"/>
                  <a:pt x="674" y="151"/>
                </a:cubicBezTo>
                <a:cubicBezTo>
                  <a:pt x="674" y="150"/>
                  <a:pt x="673" y="150"/>
                  <a:pt x="673" y="149"/>
                </a:cubicBezTo>
                <a:cubicBezTo>
                  <a:pt x="673" y="148"/>
                  <a:pt x="673" y="150"/>
                  <a:pt x="673" y="149"/>
                </a:cubicBezTo>
                <a:cubicBezTo>
                  <a:pt x="673" y="149"/>
                  <a:pt x="673" y="149"/>
                  <a:pt x="673" y="148"/>
                </a:cubicBezTo>
                <a:cubicBezTo>
                  <a:pt x="673" y="148"/>
                  <a:pt x="673" y="148"/>
                  <a:pt x="673" y="147"/>
                </a:cubicBezTo>
                <a:cubicBezTo>
                  <a:pt x="672" y="147"/>
                  <a:pt x="672" y="146"/>
                  <a:pt x="672" y="146"/>
                </a:cubicBezTo>
                <a:cubicBezTo>
                  <a:pt x="672" y="146"/>
                  <a:pt x="672" y="145"/>
                  <a:pt x="672" y="145"/>
                </a:cubicBezTo>
                <a:cubicBezTo>
                  <a:pt x="671" y="145"/>
                  <a:pt x="672" y="144"/>
                  <a:pt x="671" y="143"/>
                </a:cubicBezTo>
                <a:cubicBezTo>
                  <a:pt x="671" y="142"/>
                  <a:pt x="671" y="141"/>
                  <a:pt x="671" y="140"/>
                </a:cubicBezTo>
                <a:cubicBezTo>
                  <a:pt x="670" y="139"/>
                  <a:pt x="668" y="137"/>
                  <a:pt x="669" y="136"/>
                </a:cubicBezTo>
                <a:cubicBezTo>
                  <a:pt x="668" y="136"/>
                  <a:pt x="668" y="135"/>
                  <a:pt x="668" y="135"/>
                </a:cubicBezTo>
                <a:cubicBezTo>
                  <a:pt x="668" y="135"/>
                  <a:pt x="667" y="135"/>
                  <a:pt x="667" y="135"/>
                </a:cubicBezTo>
                <a:cubicBezTo>
                  <a:pt x="666" y="133"/>
                  <a:pt x="666" y="133"/>
                  <a:pt x="665" y="132"/>
                </a:cubicBezTo>
                <a:cubicBezTo>
                  <a:pt x="665" y="132"/>
                  <a:pt x="666" y="131"/>
                  <a:pt x="665" y="131"/>
                </a:cubicBezTo>
                <a:cubicBezTo>
                  <a:pt x="665" y="130"/>
                  <a:pt x="664" y="130"/>
                  <a:pt x="665" y="129"/>
                </a:cubicBezTo>
                <a:cubicBezTo>
                  <a:pt x="664" y="129"/>
                  <a:pt x="664" y="130"/>
                  <a:pt x="664" y="129"/>
                </a:cubicBezTo>
                <a:cubicBezTo>
                  <a:pt x="664" y="129"/>
                  <a:pt x="663" y="128"/>
                  <a:pt x="663" y="127"/>
                </a:cubicBezTo>
                <a:cubicBezTo>
                  <a:pt x="662" y="126"/>
                  <a:pt x="662" y="125"/>
                  <a:pt x="662" y="125"/>
                </a:cubicBezTo>
                <a:cubicBezTo>
                  <a:pt x="662" y="124"/>
                  <a:pt x="661" y="124"/>
                  <a:pt x="661" y="124"/>
                </a:cubicBezTo>
                <a:cubicBezTo>
                  <a:pt x="661" y="123"/>
                  <a:pt x="661" y="123"/>
                  <a:pt x="660" y="123"/>
                </a:cubicBezTo>
                <a:cubicBezTo>
                  <a:pt x="660" y="122"/>
                  <a:pt x="660" y="122"/>
                  <a:pt x="659" y="122"/>
                </a:cubicBezTo>
                <a:cubicBezTo>
                  <a:pt x="659" y="121"/>
                  <a:pt x="659" y="121"/>
                  <a:pt x="659" y="120"/>
                </a:cubicBezTo>
                <a:cubicBezTo>
                  <a:pt x="658" y="120"/>
                  <a:pt x="658" y="119"/>
                  <a:pt x="658" y="119"/>
                </a:cubicBezTo>
                <a:cubicBezTo>
                  <a:pt x="658" y="119"/>
                  <a:pt x="658" y="119"/>
                  <a:pt x="658" y="119"/>
                </a:cubicBezTo>
                <a:cubicBezTo>
                  <a:pt x="657" y="119"/>
                  <a:pt x="657" y="118"/>
                  <a:pt x="657" y="118"/>
                </a:cubicBezTo>
                <a:cubicBezTo>
                  <a:pt x="657" y="117"/>
                  <a:pt x="656" y="117"/>
                  <a:pt x="656" y="116"/>
                </a:cubicBezTo>
                <a:cubicBezTo>
                  <a:pt x="656" y="116"/>
                  <a:pt x="656" y="116"/>
                  <a:pt x="656" y="116"/>
                </a:cubicBezTo>
                <a:cubicBezTo>
                  <a:pt x="656" y="116"/>
                  <a:pt x="655" y="116"/>
                  <a:pt x="655" y="116"/>
                </a:cubicBezTo>
                <a:cubicBezTo>
                  <a:pt x="654" y="115"/>
                  <a:pt x="654" y="114"/>
                  <a:pt x="654" y="113"/>
                </a:cubicBezTo>
                <a:cubicBezTo>
                  <a:pt x="652" y="112"/>
                  <a:pt x="652" y="110"/>
                  <a:pt x="650" y="110"/>
                </a:cubicBezTo>
                <a:cubicBezTo>
                  <a:pt x="650" y="109"/>
                  <a:pt x="650" y="109"/>
                  <a:pt x="649" y="108"/>
                </a:cubicBezTo>
                <a:cubicBezTo>
                  <a:pt x="649" y="107"/>
                  <a:pt x="648" y="107"/>
                  <a:pt x="649" y="106"/>
                </a:cubicBezTo>
                <a:cubicBezTo>
                  <a:pt x="648" y="106"/>
                  <a:pt x="648" y="106"/>
                  <a:pt x="647" y="106"/>
                </a:cubicBezTo>
                <a:cubicBezTo>
                  <a:pt x="647" y="103"/>
                  <a:pt x="645" y="102"/>
                  <a:pt x="643" y="100"/>
                </a:cubicBezTo>
                <a:cubicBezTo>
                  <a:pt x="642" y="99"/>
                  <a:pt x="641" y="97"/>
                  <a:pt x="639" y="97"/>
                </a:cubicBezTo>
                <a:cubicBezTo>
                  <a:pt x="639" y="96"/>
                  <a:pt x="638" y="96"/>
                  <a:pt x="638" y="95"/>
                </a:cubicBezTo>
                <a:cubicBezTo>
                  <a:pt x="638" y="95"/>
                  <a:pt x="636" y="94"/>
                  <a:pt x="637" y="96"/>
                </a:cubicBezTo>
                <a:cubicBezTo>
                  <a:pt x="636" y="95"/>
                  <a:pt x="635" y="93"/>
                  <a:pt x="635" y="92"/>
                </a:cubicBezTo>
                <a:cubicBezTo>
                  <a:pt x="634" y="92"/>
                  <a:pt x="634" y="93"/>
                  <a:pt x="634" y="92"/>
                </a:cubicBezTo>
                <a:cubicBezTo>
                  <a:pt x="634" y="92"/>
                  <a:pt x="633" y="91"/>
                  <a:pt x="633" y="91"/>
                </a:cubicBezTo>
                <a:cubicBezTo>
                  <a:pt x="632" y="91"/>
                  <a:pt x="632" y="91"/>
                  <a:pt x="632" y="91"/>
                </a:cubicBezTo>
                <a:cubicBezTo>
                  <a:pt x="632" y="91"/>
                  <a:pt x="632" y="90"/>
                  <a:pt x="632" y="90"/>
                </a:cubicBezTo>
                <a:cubicBezTo>
                  <a:pt x="631" y="90"/>
                  <a:pt x="631" y="90"/>
                  <a:pt x="631" y="89"/>
                </a:cubicBezTo>
                <a:cubicBezTo>
                  <a:pt x="631" y="89"/>
                  <a:pt x="630" y="89"/>
                  <a:pt x="630" y="89"/>
                </a:cubicBezTo>
                <a:cubicBezTo>
                  <a:pt x="630" y="89"/>
                  <a:pt x="631" y="89"/>
                  <a:pt x="631" y="89"/>
                </a:cubicBezTo>
                <a:cubicBezTo>
                  <a:pt x="630" y="89"/>
                  <a:pt x="629" y="88"/>
                  <a:pt x="629" y="87"/>
                </a:cubicBezTo>
                <a:cubicBezTo>
                  <a:pt x="629" y="87"/>
                  <a:pt x="628" y="87"/>
                  <a:pt x="628" y="87"/>
                </a:cubicBezTo>
                <a:cubicBezTo>
                  <a:pt x="628" y="87"/>
                  <a:pt x="628" y="87"/>
                  <a:pt x="628" y="87"/>
                </a:cubicBezTo>
                <a:cubicBezTo>
                  <a:pt x="627" y="87"/>
                  <a:pt x="627" y="87"/>
                  <a:pt x="627" y="87"/>
                </a:cubicBezTo>
                <a:cubicBezTo>
                  <a:pt x="627" y="86"/>
                  <a:pt x="627" y="87"/>
                  <a:pt x="627" y="87"/>
                </a:cubicBezTo>
                <a:cubicBezTo>
                  <a:pt x="627" y="87"/>
                  <a:pt x="627" y="86"/>
                  <a:pt x="626" y="86"/>
                </a:cubicBezTo>
                <a:cubicBezTo>
                  <a:pt x="625" y="85"/>
                  <a:pt x="625" y="85"/>
                  <a:pt x="624" y="85"/>
                </a:cubicBezTo>
                <a:cubicBezTo>
                  <a:pt x="624" y="85"/>
                  <a:pt x="624" y="85"/>
                  <a:pt x="623" y="84"/>
                </a:cubicBezTo>
                <a:cubicBezTo>
                  <a:pt x="623" y="84"/>
                  <a:pt x="624" y="84"/>
                  <a:pt x="624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4"/>
                  <a:pt x="623" y="84"/>
                  <a:pt x="623" y="84"/>
                </a:cubicBezTo>
                <a:cubicBezTo>
                  <a:pt x="623" y="83"/>
                  <a:pt x="623" y="83"/>
                  <a:pt x="623" y="83"/>
                </a:cubicBezTo>
                <a:cubicBezTo>
                  <a:pt x="622" y="83"/>
                  <a:pt x="622" y="83"/>
                  <a:pt x="621" y="82"/>
                </a:cubicBezTo>
                <a:cubicBezTo>
                  <a:pt x="621" y="82"/>
                  <a:pt x="621" y="83"/>
                  <a:pt x="621" y="82"/>
                </a:cubicBezTo>
                <a:cubicBezTo>
                  <a:pt x="620" y="82"/>
                  <a:pt x="620" y="82"/>
                  <a:pt x="620" y="82"/>
                </a:cubicBezTo>
                <a:cubicBezTo>
                  <a:pt x="619" y="81"/>
                  <a:pt x="619" y="81"/>
                  <a:pt x="618" y="81"/>
                </a:cubicBezTo>
                <a:cubicBezTo>
                  <a:pt x="617" y="80"/>
                  <a:pt x="617" y="80"/>
                  <a:pt x="617" y="80"/>
                </a:cubicBezTo>
                <a:cubicBezTo>
                  <a:pt x="616" y="79"/>
                  <a:pt x="615" y="79"/>
                  <a:pt x="614" y="78"/>
                </a:cubicBezTo>
                <a:cubicBezTo>
                  <a:pt x="614" y="78"/>
                  <a:pt x="614" y="78"/>
                  <a:pt x="614" y="78"/>
                </a:cubicBezTo>
                <a:cubicBezTo>
                  <a:pt x="613" y="78"/>
                  <a:pt x="614" y="77"/>
                  <a:pt x="614" y="77"/>
                </a:cubicBezTo>
                <a:cubicBezTo>
                  <a:pt x="613" y="77"/>
                  <a:pt x="613" y="77"/>
                  <a:pt x="613" y="77"/>
                </a:cubicBezTo>
                <a:cubicBezTo>
                  <a:pt x="612" y="77"/>
                  <a:pt x="612" y="76"/>
                  <a:pt x="611" y="76"/>
                </a:cubicBezTo>
                <a:cubicBezTo>
                  <a:pt x="611" y="76"/>
                  <a:pt x="610" y="76"/>
                  <a:pt x="610" y="75"/>
                </a:cubicBezTo>
                <a:cubicBezTo>
                  <a:pt x="610" y="75"/>
                  <a:pt x="611" y="76"/>
                  <a:pt x="611" y="76"/>
                </a:cubicBezTo>
                <a:cubicBezTo>
                  <a:pt x="610" y="75"/>
                  <a:pt x="607" y="74"/>
                  <a:pt x="607" y="74"/>
                </a:cubicBezTo>
                <a:cubicBezTo>
                  <a:pt x="607" y="74"/>
                  <a:pt x="607" y="74"/>
                  <a:pt x="607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4"/>
                  <a:pt x="606" y="74"/>
                  <a:pt x="606" y="74"/>
                </a:cubicBezTo>
                <a:cubicBezTo>
                  <a:pt x="606" y="73"/>
                  <a:pt x="605" y="74"/>
                  <a:pt x="605" y="73"/>
                </a:cubicBezTo>
                <a:cubicBezTo>
                  <a:pt x="605" y="74"/>
                  <a:pt x="605" y="74"/>
                  <a:pt x="605" y="74"/>
                </a:cubicBezTo>
                <a:cubicBezTo>
                  <a:pt x="606" y="75"/>
                  <a:pt x="606" y="74"/>
                  <a:pt x="606" y="75"/>
                </a:cubicBezTo>
                <a:close/>
                <a:moveTo>
                  <a:pt x="661" y="133"/>
                </a:moveTo>
                <a:cubicBezTo>
                  <a:pt x="663" y="135"/>
                  <a:pt x="664" y="138"/>
                  <a:pt x="665" y="140"/>
                </a:cubicBezTo>
                <a:cubicBezTo>
                  <a:pt x="665" y="141"/>
                  <a:pt x="665" y="141"/>
                  <a:pt x="665" y="142"/>
                </a:cubicBezTo>
                <a:cubicBezTo>
                  <a:pt x="665" y="142"/>
                  <a:pt x="666" y="142"/>
                  <a:pt x="666" y="143"/>
                </a:cubicBezTo>
                <a:cubicBezTo>
                  <a:pt x="666" y="144"/>
                  <a:pt x="667" y="144"/>
                  <a:pt x="667" y="145"/>
                </a:cubicBezTo>
                <a:cubicBezTo>
                  <a:pt x="668" y="145"/>
                  <a:pt x="667" y="146"/>
                  <a:pt x="668" y="147"/>
                </a:cubicBezTo>
                <a:cubicBezTo>
                  <a:pt x="668" y="147"/>
                  <a:pt x="668" y="148"/>
                  <a:pt x="668" y="148"/>
                </a:cubicBezTo>
                <a:cubicBezTo>
                  <a:pt x="668" y="148"/>
                  <a:pt x="668" y="149"/>
                  <a:pt x="668" y="149"/>
                </a:cubicBezTo>
                <a:cubicBezTo>
                  <a:pt x="667" y="148"/>
                  <a:pt x="668" y="148"/>
                  <a:pt x="667" y="147"/>
                </a:cubicBezTo>
                <a:cubicBezTo>
                  <a:pt x="665" y="146"/>
                  <a:pt x="666" y="143"/>
                  <a:pt x="664" y="142"/>
                </a:cubicBezTo>
                <a:cubicBezTo>
                  <a:pt x="664" y="141"/>
                  <a:pt x="664" y="140"/>
                  <a:pt x="664" y="139"/>
                </a:cubicBezTo>
                <a:cubicBezTo>
                  <a:pt x="664" y="139"/>
                  <a:pt x="663" y="138"/>
                  <a:pt x="663" y="138"/>
                </a:cubicBezTo>
                <a:cubicBezTo>
                  <a:pt x="663" y="137"/>
                  <a:pt x="663" y="137"/>
                  <a:pt x="663" y="136"/>
                </a:cubicBezTo>
                <a:cubicBezTo>
                  <a:pt x="662" y="135"/>
                  <a:pt x="662" y="135"/>
                  <a:pt x="662" y="135"/>
                </a:cubicBezTo>
                <a:cubicBezTo>
                  <a:pt x="662" y="135"/>
                  <a:pt x="662" y="135"/>
                  <a:pt x="661" y="134"/>
                </a:cubicBezTo>
                <a:cubicBezTo>
                  <a:pt x="661" y="134"/>
                  <a:pt x="660" y="133"/>
                  <a:pt x="661" y="133"/>
                </a:cubicBezTo>
                <a:close/>
                <a:moveTo>
                  <a:pt x="658" y="127"/>
                </a:moveTo>
                <a:cubicBezTo>
                  <a:pt x="659" y="128"/>
                  <a:pt x="659" y="129"/>
                  <a:pt x="660" y="130"/>
                </a:cubicBezTo>
                <a:cubicBezTo>
                  <a:pt x="660" y="132"/>
                  <a:pt x="660" y="132"/>
                  <a:pt x="660" y="132"/>
                </a:cubicBezTo>
                <a:cubicBezTo>
                  <a:pt x="659" y="131"/>
                  <a:pt x="660" y="130"/>
                  <a:pt x="658" y="130"/>
                </a:cubicBezTo>
                <a:cubicBezTo>
                  <a:pt x="659" y="128"/>
                  <a:pt x="658" y="128"/>
                  <a:pt x="658" y="127"/>
                </a:cubicBezTo>
                <a:close/>
                <a:moveTo>
                  <a:pt x="644" y="116"/>
                </a:moveTo>
                <a:cubicBezTo>
                  <a:pt x="644" y="115"/>
                  <a:pt x="643" y="115"/>
                  <a:pt x="644" y="114"/>
                </a:cubicBezTo>
                <a:cubicBezTo>
                  <a:pt x="643" y="114"/>
                  <a:pt x="643" y="114"/>
                  <a:pt x="643" y="113"/>
                </a:cubicBezTo>
                <a:cubicBezTo>
                  <a:pt x="643" y="113"/>
                  <a:pt x="644" y="114"/>
                  <a:pt x="644" y="114"/>
                </a:cubicBezTo>
                <a:cubicBezTo>
                  <a:pt x="644" y="115"/>
                  <a:pt x="645" y="116"/>
                  <a:pt x="645" y="116"/>
                </a:cubicBezTo>
                <a:cubicBezTo>
                  <a:pt x="645" y="117"/>
                  <a:pt x="645" y="115"/>
                  <a:pt x="644" y="116"/>
                </a:cubicBezTo>
                <a:close/>
                <a:moveTo>
                  <a:pt x="646" y="121"/>
                </a:move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ubicBezTo>
                  <a:pt x="646" y="121"/>
                  <a:pt x="646" y="121"/>
                  <a:pt x="646" y="121"/>
                </a:cubicBezTo>
                <a:close/>
                <a:moveTo>
                  <a:pt x="636" y="99"/>
                </a:moveTo>
                <a:cubicBezTo>
                  <a:pt x="637" y="100"/>
                  <a:pt x="637" y="100"/>
                  <a:pt x="637" y="101"/>
                </a:cubicBezTo>
                <a:cubicBezTo>
                  <a:pt x="637" y="101"/>
                  <a:pt x="638" y="101"/>
                  <a:pt x="638" y="101"/>
                </a:cubicBezTo>
                <a:cubicBezTo>
                  <a:pt x="638" y="102"/>
                  <a:pt x="638" y="101"/>
                  <a:pt x="639" y="101"/>
                </a:cubicBezTo>
                <a:cubicBezTo>
                  <a:pt x="639" y="102"/>
                  <a:pt x="640" y="102"/>
                  <a:pt x="640" y="103"/>
                </a:cubicBezTo>
                <a:cubicBezTo>
                  <a:pt x="640" y="103"/>
                  <a:pt x="640" y="103"/>
                  <a:pt x="640" y="103"/>
                </a:cubicBezTo>
                <a:cubicBezTo>
                  <a:pt x="641" y="103"/>
                  <a:pt x="641" y="104"/>
                  <a:pt x="641" y="104"/>
                </a:cubicBezTo>
                <a:cubicBezTo>
                  <a:pt x="642" y="104"/>
                  <a:pt x="642" y="105"/>
                  <a:pt x="642" y="105"/>
                </a:cubicBezTo>
                <a:cubicBezTo>
                  <a:pt x="643" y="105"/>
                  <a:pt x="642" y="105"/>
                  <a:pt x="643" y="106"/>
                </a:cubicBezTo>
                <a:cubicBezTo>
                  <a:pt x="643" y="107"/>
                  <a:pt x="645" y="108"/>
                  <a:pt x="645" y="110"/>
                </a:cubicBezTo>
                <a:cubicBezTo>
                  <a:pt x="646" y="110"/>
                  <a:pt x="646" y="111"/>
                  <a:pt x="646" y="112"/>
                </a:cubicBezTo>
                <a:cubicBezTo>
                  <a:pt x="648" y="112"/>
                  <a:pt x="648" y="112"/>
                  <a:pt x="648" y="112"/>
                </a:cubicBezTo>
                <a:cubicBezTo>
                  <a:pt x="648" y="113"/>
                  <a:pt x="649" y="114"/>
                  <a:pt x="649" y="115"/>
                </a:cubicBezTo>
                <a:cubicBezTo>
                  <a:pt x="650" y="115"/>
                  <a:pt x="650" y="115"/>
                  <a:pt x="650" y="115"/>
                </a:cubicBezTo>
                <a:cubicBezTo>
                  <a:pt x="650" y="116"/>
                  <a:pt x="651" y="117"/>
                  <a:pt x="651" y="118"/>
                </a:cubicBezTo>
                <a:cubicBezTo>
                  <a:pt x="651" y="118"/>
                  <a:pt x="651" y="118"/>
                  <a:pt x="651" y="118"/>
                </a:cubicBezTo>
                <a:cubicBezTo>
                  <a:pt x="652" y="118"/>
                  <a:pt x="652" y="119"/>
                  <a:pt x="652" y="119"/>
                </a:cubicBezTo>
                <a:cubicBezTo>
                  <a:pt x="652" y="119"/>
                  <a:pt x="652" y="119"/>
                  <a:pt x="652" y="120"/>
                </a:cubicBezTo>
                <a:cubicBezTo>
                  <a:pt x="653" y="120"/>
                  <a:pt x="653" y="120"/>
                  <a:pt x="653" y="120"/>
                </a:cubicBezTo>
                <a:cubicBezTo>
                  <a:pt x="654" y="121"/>
                  <a:pt x="654" y="121"/>
                  <a:pt x="654" y="122"/>
                </a:cubicBezTo>
                <a:cubicBezTo>
                  <a:pt x="655" y="123"/>
                  <a:pt x="656" y="125"/>
                  <a:pt x="657" y="126"/>
                </a:cubicBezTo>
                <a:cubicBezTo>
                  <a:pt x="657" y="127"/>
                  <a:pt x="656" y="125"/>
                  <a:pt x="656" y="125"/>
                </a:cubicBezTo>
                <a:cubicBezTo>
                  <a:pt x="655" y="125"/>
                  <a:pt x="655" y="124"/>
                  <a:pt x="655" y="124"/>
                </a:cubicBezTo>
                <a:cubicBezTo>
                  <a:pt x="653" y="123"/>
                  <a:pt x="653" y="120"/>
                  <a:pt x="651" y="119"/>
                </a:cubicBezTo>
                <a:cubicBezTo>
                  <a:pt x="651" y="119"/>
                  <a:pt x="651" y="119"/>
                  <a:pt x="651" y="118"/>
                </a:cubicBezTo>
                <a:cubicBezTo>
                  <a:pt x="650" y="118"/>
                  <a:pt x="650" y="117"/>
                  <a:pt x="650" y="117"/>
                </a:cubicBezTo>
                <a:cubicBezTo>
                  <a:pt x="650" y="116"/>
                  <a:pt x="649" y="116"/>
                  <a:pt x="649" y="115"/>
                </a:cubicBezTo>
                <a:cubicBezTo>
                  <a:pt x="649" y="115"/>
                  <a:pt x="649" y="115"/>
                  <a:pt x="648" y="115"/>
                </a:cubicBezTo>
                <a:cubicBezTo>
                  <a:pt x="648" y="115"/>
                  <a:pt x="648" y="114"/>
                  <a:pt x="648" y="114"/>
                </a:cubicBezTo>
                <a:cubicBezTo>
                  <a:pt x="648" y="113"/>
                  <a:pt x="647" y="113"/>
                  <a:pt x="647" y="113"/>
                </a:cubicBezTo>
                <a:cubicBezTo>
                  <a:pt x="647" y="113"/>
                  <a:pt x="647" y="112"/>
                  <a:pt x="647" y="112"/>
                </a:cubicBezTo>
                <a:cubicBezTo>
                  <a:pt x="647" y="112"/>
                  <a:pt x="646" y="113"/>
                  <a:pt x="646" y="113"/>
                </a:cubicBezTo>
                <a:cubicBezTo>
                  <a:pt x="646" y="112"/>
                  <a:pt x="646" y="113"/>
                  <a:pt x="645" y="112"/>
                </a:cubicBezTo>
                <a:cubicBezTo>
                  <a:pt x="646" y="112"/>
                  <a:pt x="646" y="111"/>
                  <a:pt x="646" y="111"/>
                </a:cubicBezTo>
                <a:cubicBezTo>
                  <a:pt x="645" y="111"/>
                  <a:pt x="645" y="110"/>
                  <a:pt x="644" y="110"/>
                </a:cubicBezTo>
                <a:cubicBezTo>
                  <a:pt x="644" y="109"/>
                  <a:pt x="643" y="108"/>
                  <a:pt x="642" y="108"/>
                </a:cubicBezTo>
                <a:cubicBezTo>
                  <a:pt x="642" y="108"/>
                  <a:pt x="642" y="107"/>
                  <a:pt x="642" y="107"/>
                </a:cubicBezTo>
                <a:cubicBezTo>
                  <a:pt x="642" y="107"/>
                  <a:pt x="642" y="107"/>
                  <a:pt x="642" y="106"/>
                </a:cubicBezTo>
                <a:cubicBezTo>
                  <a:pt x="641" y="106"/>
                  <a:pt x="641" y="106"/>
                  <a:pt x="641" y="106"/>
                </a:cubicBezTo>
                <a:cubicBezTo>
                  <a:pt x="641" y="105"/>
                  <a:pt x="641" y="105"/>
                  <a:pt x="641" y="105"/>
                </a:cubicBezTo>
                <a:cubicBezTo>
                  <a:pt x="640" y="105"/>
                  <a:pt x="640" y="104"/>
                  <a:pt x="639" y="104"/>
                </a:cubicBezTo>
                <a:cubicBezTo>
                  <a:pt x="640" y="103"/>
                  <a:pt x="638" y="103"/>
                  <a:pt x="639" y="102"/>
                </a:cubicBezTo>
                <a:cubicBezTo>
                  <a:pt x="638" y="101"/>
                  <a:pt x="638" y="102"/>
                  <a:pt x="637" y="102"/>
                </a:cubicBezTo>
                <a:cubicBezTo>
                  <a:pt x="637" y="102"/>
                  <a:pt x="637" y="101"/>
                  <a:pt x="637" y="101"/>
                </a:cubicBezTo>
                <a:cubicBezTo>
                  <a:pt x="636" y="101"/>
                  <a:pt x="636" y="99"/>
                  <a:pt x="635" y="99"/>
                </a:cubicBezTo>
                <a:cubicBezTo>
                  <a:pt x="635" y="98"/>
                  <a:pt x="636" y="99"/>
                  <a:pt x="636" y="99"/>
                </a:cubicBezTo>
                <a:close/>
                <a:moveTo>
                  <a:pt x="642" y="116"/>
                </a:moveTo>
                <a:cubicBezTo>
                  <a:pt x="642" y="116"/>
                  <a:pt x="642" y="116"/>
                  <a:pt x="642" y="116"/>
                </a:cubicBezTo>
                <a:cubicBezTo>
                  <a:pt x="642" y="116"/>
                  <a:pt x="643" y="116"/>
                  <a:pt x="643" y="117"/>
                </a:cubicBezTo>
                <a:cubicBezTo>
                  <a:pt x="643" y="116"/>
                  <a:pt x="642" y="116"/>
                  <a:pt x="642" y="116"/>
                </a:cubicBezTo>
                <a:cubicBezTo>
                  <a:pt x="642" y="116"/>
                  <a:pt x="642" y="116"/>
                  <a:pt x="642" y="116"/>
                </a:cubicBezTo>
                <a:close/>
                <a:moveTo>
                  <a:pt x="587" y="538"/>
                </a:moveTo>
                <a:cubicBezTo>
                  <a:pt x="587" y="538"/>
                  <a:pt x="587" y="538"/>
                  <a:pt x="587" y="538"/>
                </a:cubicBezTo>
                <a:cubicBezTo>
                  <a:pt x="587" y="538"/>
                  <a:pt x="587" y="539"/>
                  <a:pt x="588" y="538"/>
                </a:cubicBezTo>
                <a:cubicBezTo>
                  <a:pt x="588" y="537"/>
                  <a:pt x="587" y="536"/>
                  <a:pt x="586" y="536"/>
                </a:cubicBezTo>
                <a:cubicBezTo>
                  <a:pt x="586" y="537"/>
                  <a:pt x="586" y="537"/>
                  <a:pt x="587" y="537"/>
                </a:cubicBezTo>
                <a:cubicBezTo>
                  <a:pt x="587" y="537"/>
                  <a:pt x="587" y="538"/>
                  <a:pt x="587" y="538"/>
                </a:cubicBezTo>
                <a:close/>
                <a:moveTo>
                  <a:pt x="577" y="523"/>
                </a:moveTo>
                <a:cubicBezTo>
                  <a:pt x="577" y="522"/>
                  <a:pt x="576" y="522"/>
                  <a:pt x="576" y="521"/>
                </a:cubicBezTo>
                <a:cubicBezTo>
                  <a:pt x="576" y="522"/>
                  <a:pt x="576" y="522"/>
                  <a:pt x="576" y="522"/>
                </a:cubicBezTo>
                <a:cubicBezTo>
                  <a:pt x="576" y="522"/>
                  <a:pt x="576" y="523"/>
                  <a:pt x="577" y="523"/>
                </a:cubicBezTo>
                <a:close/>
                <a:moveTo>
                  <a:pt x="559" y="493"/>
                </a:moveTo>
                <a:cubicBezTo>
                  <a:pt x="559" y="494"/>
                  <a:pt x="559" y="494"/>
                  <a:pt x="559" y="494"/>
                </a:cubicBezTo>
                <a:cubicBezTo>
                  <a:pt x="560" y="494"/>
                  <a:pt x="560" y="493"/>
                  <a:pt x="559" y="493"/>
                </a:cubicBezTo>
                <a:close/>
                <a:moveTo>
                  <a:pt x="763" y="503"/>
                </a:moveTo>
                <a:cubicBezTo>
                  <a:pt x="762" y="503"/>
                  <a:pt x="764" y="504"/>
                  <a:pt x="762" y="505"/>
                </a:cubicBezTo>
                <a:cubicBezTo>
                  <a:pt x="763" y="506"/>
                  <a:pt x="763" y="506"/>
                  <a:pt x="763" y="506"/>
                </a:cubicBezTo>
                <a:cubicBezTo>
                  <a:pt x="762" y="507"/>
                  <a:pt x="762" y="509"/>
                  <a:pt x="762" y="509"/>
                </a:cubicBezTo>
                <a:cubicBezTo>
                  <a:pt x="762" y="509"/>
                  <a:pt x="761" y="510"/>
                  <a:pt x="761" y="510"/>
                </a:cubicBezTo>
                <a:cubicBezTo>
                  <a:pt x="761" y="511"/>
                  <a:pt x="761" y="511"/>
                  <a:pt x="761" y="511"/>
                </a:cubicBezTo>
                <a:cubicBezTo>
                  <a:pt x="761" y="512"/>
                  <a:pt x="761" y="512"/>
                  <a:pt x="760" y="512"/>
                </a:cubicBezTo>
                <a:cubicBezTo>
                  <a:pt x="760" y="512"/>
                  <a:pt x="760" y="513"/>
                  <a:pt x="760" y="513"/>
                </a:cubicBezTo>
                <a:cubicBezTo>
                  <a:pt x="760" y="513"/>
                  <a:pt x="760" y="513"/>
                  <a:pt x="760" y="514"/>
                </a:cubicBezTo>
                <a:cubicBezTo>
                  <a:pt x="760" y="514"/>
                  <a:pt x="760" y="514"/>
                  <a:pt x="760" y="515"/>
                </a:cubicBezTo>
                <a:cubicBezTo>
                  <a:pt x="760" y="515"/>
                  <a:pt x="760" y="515"/>
                  <a:pt x="760" y="515"/>
                </a:cubicBezTo>
                <a:cubicBezTo>
                  <a:pt x="760" y="515"/>
                  <a:pt x="760" y="515"/>
                  <a:pt x="760" y="514"/>
                </a:cubicBezTo>
                <a:cubicBezTo>
                  <a:pt x="761" y="514"/>
                  <a:pt x="760" y="513"/>
                  <a:pt x="761" y="513"/>
                </a:cubicBezTo>
                <a:cubicBezTo>
                  <a:pt x="761" y="513"/>
                  <a:pt x="761" y="512"/>
                  <a:pt x="761" y="512"/>
                </a:cubicBezTo>
                <a:cubicBezTo>
                  <a:pt x="761" y="512"/>
                  <a:pt x="762" y="511"/>
                  <a:pt x="762" y="511"/>
                </a:cubicBezTo>
                <a:cubicBezTo>
                  <a:pt x="762" y="510"/>
                  <a:pt x="763" y="510"/>
                  <a:pt x="763" y="509"/>
                </a:cubicBezTo>
                <a:cubicBezTo>
                  <a:pt x="763" y="508"/>
                  <a:pt x="763" y="507"/>
                  <a:pt x="763" y="506"/>
                </a:cubicBezTo>
                <a:cubicBezTo>
                  <a:pt x="763" y="505"/>
                  <a:pt x="763" y="505"/>
                  <a:pt x="764" y="505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4" y="504"/>
                  <a:pt x="764" y="504"/>
                </a:cubicBezTo>
                <a:cubicBezTo>
                  <a:pt x="764" y="504"/>
                  <a:pt x="763" y="503"/>
                  <a:pt x="763" y="503"/>
                </a:cubicBezTo>
                <a:close/>
                <a:moveTo>
                  <a:pt x="578" y="523"/>
                </a:moveTo>
                <a:cubicBezTo>
                  <a:pt x="578" y="523"/>
                  <a:pt x="578" y="524"/>
                  <a:pt x="577" y="523"/>
                </a:cubicBezTo>
                <a:cubicBezTo>
                  <a:pt x="577" y="524"/>
                  <a:pt x="577" y="525"/>
                  <a:pt x="577" y="525"/>
                </a:cubicBezTo>
                <a:cubicBezTo>
                  <a:pt x="578" y="524"/>
                  <a:pt x="579" y="524"/>
                  <a:pt x="578" y="523"/>
                </a:cubicBezTo>
                <a:close/>
                <a:moveTo>
                  <a:pt x="575" y="519"/>
                </a:moveTo>
                <a:cubicBezTo>
                  <a:pt x="574" y="519"/>
                  <a:pt x="575" y="518"/>
                  <a:pt x="574" y="518"/>
                </a:cubicBezTo>
                <a:cubicBezTo>
                  <a:pt x="573" y="519"/>
                  <a:pt x="574" y="520"/>
                  <a:pt x="575" y="519"/>
                </a:cubicBezTo>
                <a:close/>
                <a:moveTo>
                  <a:pt x="566" y="505"/>
                </a:moveTo>
                <a:cubicBezTo>
                  <a:pt x="565" y="505"/>
                  <a:pt x="565" y="506"/>
                  <a:pt x="565" y="506"/>
                </a:cubicBezTo>
                <a:cubicBezTo>
                  <a:pt x="566" y="507"/>
                  <a:pt x="566" y="506"/>
                  <a:pt x="566" y="505"/>
                </a:cubicBezTo>
                <a:close/>
                <a:moveTo>
                  <a:pt x="573" y="516"/>
                </a:moveTo>
                <a:cubicBezTo>
                  <a:pt x="573" y="516"/>
                  <a:pt x="572" y="516"/>
                  <a:pt x="572" y="516"/>
                </a:cubicBezTo>
                <a:cubicBezTo>
                  <a:pt x="572" y="517"/>
                  <a:pt x="573" y="518"/>
                  <a:pt x="573" y="518"/>
                </a:cubicBezTo>
                <a:cubicBezTo>
                  <a:pt x="574" y="518"/>
                  <a:pt x="573" y="517"/>
                  <a:pt x="573" y="516"/>
                </a:cubicBezTo>
                <a:close/>
                <a:moveTo>
                  <a:pt x="578" y="526"/>
                </a:moveTo>
                <a:cubicBezTo>
                  <a:pt x="579" y="526"/>
                  <a:pt x="579" y="527"/>
                  <a:pt x="579" y="528"/>
                </a:cubicBezTo>
                <a:cubicBezTo>
                  <a:pt x="580" y="527"/>
                  <a:pt x="580" y="527"/>
                  <a:pt x="580" y="526"/>
                </a:cubicBezTo>
                <a:cubicBezTo>
                  <a:pt x="579" y="526"/>
                  <a:pt x="578" y="525"/>
                  <a:pt x="578" y="525"/>
                </a:cubicBezTo>
                <a:cubicBezTo>
                  <a:pt x="578" y="525"/>
                  <a:pt x="578" y="525"/>
                  <a:pt x="577" y="525"/>
                </a:cubicBezTo>
                <a:cubicBezTo>
                  <a:pt x="577" y="526"/>
                  <a:pt x="577" y="526"/>
                  <a:pt x="578" y="526"/>
                </a:cubicBezTo>
                <a:close/>
                <a:moveTo>
                  <a:pt x="593" y="541"/>
                </a:moveTo>
                <a:cubicBezTo>
                  <a:pt x="593" y="540"/>
                  <a:pt x="592" y="540"/>
                  <a:pt x="592" y="540"/>
                </a:cubicBezTo>
                <a:cubicBezTo>
                  <a:pt x="592" y="540"/>
                  <a:pt x="591" y="541"/>
                  <a:pt x="592" y="541"/>
                </a:cubicBezTo>
                <a:cubicBezTo>
                  <a:pt x="592" y="541"/>
                  <a:pt x="592" y="541"/>
                  <a:pt x="593" y="541"/>
                </a:cubicBezTo>
                <a:close/>
                <a:moveTo>
                  <a:pt x="752" y="531"/>
                </a:moveTo>
                <a:cubicBezTo>
                  <a:pt x="751" y="531"/>
                  <a:pt x="751" y="531"/>
                  <a:pt x="751" y="531"/>
                </a:cubicBezTo>
                <a:cubicBezTo>
                  <a:pt x="751" y="531"/>
                  <a:pt x="752" y="531"/>
                  <a:pt x="752" y="531"/>
                </a:cubicBezTo>
                <a:close/>
                <a:moveTo>
                  <a:pt x="759" y="517"/>
                </a:moveTo>
                <a:cubicBezTo>
                  <a:pt x="761" y="517"/>
                  <a:pt x="761" y="516"/>
                  <a:pt x="760" y="516"/>
                </a:cubicBezTo>
                <a:cubicBezTo>
                  <a:pt x="760" y="516"/>
                  <a:pt x="759" y="516"/>
                  <a:pt x="759" y="517"/>
                </a:cubicBezTo>
                <a:close/>
                <a:moveTo>
                  <a:pt x="584" y="535"/>
                </a:moveTo>
                <a:cubicBezTo>
                  <a:pt x="584" y="536"/>
                  <a:pt x="586" y="535"/>
                  <a:pt x="585" y="535"/>
                </a:cubicBezTo>
                <a:cubicBezTo>
                  <a:pt x="585" y="534"/>
                  <a:pt x="584" y="535"/>
                  <a:pt x="584" y="535"/>
                </a:cubicBezTo>
                <a:close/>
                <a:moveTo>
                  <a:pt x="582" y="530"/>
                </a:moveTo>
                <a:cubicBezTo>
                  <a:pt x="582" y="530"/>
                  <a:pt x="583" y="531"/>
                  <a:pt x="583" y="531"/>
                </a:cubicBezTo>
                <a:cubicBezTo>
                  <a:pt x="583" y="531"/>
                  <a:pt x="584" y="530"/>
                  <a:pt x="584" y="530"/>
                </a:cubicBezTo>
                <a:cubicBezTo>
                  <a:pt x="583" y="530"/>
                  <a:pt x="583" y="529"/>
                  <a:pt x="582" y="529"/>
                </a:cubicBezTo>
                <a:cubicBezTo>
                  <a:pt x="582" y="530"/>
                  <a:pt x="581" y="530"/>
                  <a:pt x="581" y="531"/>
                </a:cubicBezTo>
                <a:cubicBezTo>
                  <a:pt x="582" y="531"/>
                  <a:pt x="582" y="530"/>
                  <a:pt x="582" y="530"/>
                </a:cubicBezTo>
                <a:close/>
                <a:moveTo>
                  <a:pt x="584" y="531"/>
                </a:moveTo>
                <a:cubicBezTo>
                  <a:pt x="584" y="533"/>
                  <a:pt x="584" y="533"/>
                  <a:pt x="584" y="533"/>
                </a:cubicBezTo>
                <a:cubicBezTo>
                  <a:pt x="585" y="533"/>
                  <a:pt x="584" y="534"/>
                  <a:pt x="586" y="534"/>
                </a:cubicBezTo>
                <a:cubicBezTo>
                  <a:pt x="585" y="533"/>
                  <a:pt x="585" y="531"/>
                  <a:pt x="584" y="531"/>
                </a:cubicBezTo>
                <a:close/>
                <a:moveTo>
                  <a:pt x="581" y="529"/>
                </a:moveTo>
                <a:cubicBezTo>
                  <a:pt x="581" y="529"/>
                  <a:pt x="581" y="529"/>
                  <a:pt x="581" y="529"/>
                </a:cubicBezTo>
                <a:cubicBezTo>
                  <a:pt x="581" y="529"/>
                  <a:pt x="582" y="529"/>
                  <a:pt x="582" y="528"/>
                </a:cubicBezTo>
                <a:cubicBezTo>
                  <a:pt x="581" y="528"/>
                  <a:pt x="581" y="528"/>
                  <a:pt x="581" y="528"/>
                </a:cubicBezTo>
                <a:lnTo>
                  <a:pt x="581" y="529"/>
                </a:lnTo>
                <a:close/>
                <a:moveTo>
                  <a:pt x="479" y="13"/>
                </a:moveTo>
                <a:cubicBezTo>
                  <a:pt x="480" y="14"/>
                  <a:pt x="479" y="13"/>
                  <a:pt x="480" y="14"/>
                </a:cubicBezTo>
                <a:cubicBezTo>
                  <a:pt x="480" y="14"/>
                  <a:pt x="480" y="14"/>
                  <a:pt x="480" y="14"/>
                </a:cubicBezTo>
                <a:cubicBezTo>
                  <a:pt x="482" y="15"/>
                  <a:pt x="484" y="15"/>
                  <a:pt x="484" y="16"/>
                </a:cubicBezTo>
                <a:cubicBezTo>
                  <a:pt x="484" y="16"/>
                  <a:pt x="485" y="16"/>
                  <a:pt x="485" y="16"/>
                </a:cubicBezTo>
                <a:cubicBezTo>
                  <a:pt x="485" y="16"/>
                  <a:pt x="485" y="17"/>
                  <a:pt x="485" y="17"/>
                </a:cubicBezTo>
                <a:cubicBezTo>
                  <a:pt x="485" y="17"/>
                  <a:pt x="486" y="17"/>
                  <a:pt x="486" y="17"/>
                </a:cubicBezTo>
                <a:cubicBezTo>
                  <a:pt x="486" y="17"/>
                  <a:pt x="486" y="17"/>
                  <a:pt x="486" y="17"/>
                </a:cubicBezTo>
                <a:cubicBezTo>
                  <a:pt x="486" y="17"/>
                  <a:pt x="487" y="17"/>
                  <a:pt x="487" y="17"/>
                </a:cubicBezTo>
                <a:cubicBezTo>
                  <a:pt x="488" y="18"/>
                  <a:pt x="489" y="17"/>
                  <a:pt x="489" y="18"/>
                </a:cubicBezTo>
                <a:cubicBezTo>
                  <a:pt x="490" y="18"/>
                  <a:pt x="490" y="18"/>
                  <a:pt x="490" y="18"/>
                </a:cubicBezTo>
                <a:cubicBezTo>
                  <a:pt x="491" y="19"/>
                  <a:pt x="492" y="19"/>
                  <a:pt x="492" y="19"/>
                </a:cubicBezTo>
                <a:cubicBezTo>
                  <a:pt x="493" y="20"/>
                  <a:pt x="492" y="18"/>
                  <a:pt x="493" y="19"/>
                </a:cubicBezTo>
                <a:cubicBezTo>
                  <a:pt x="493" y="19"/>
                  <a:pt x="494" y="20"/>
                  <a:pt x="495" y="20"/>
                </a:cubicBezTo>
                <a:cubicBezTo>
                  <a:pt x="495" y="21"/>
                  <a:pt x="495" y="21"/>
                  <a:pt x="495" y="21"/>
                </a:cubicBezTo>
                <a:cubicBezTo>
                  <a:pt x="496" y="21"/>
                  <a:pt x="497" y="21"/>
                  <a:pt x="497" y="21"/>
                </a:cubicBezTo>
                <a:cubicBezTo>
                  <a:pt x="497" y="21"/>
                  <a:pt x="497" y="22"/>
                  <a:pt x="498" y="22"/>
                </a:cubicBezTo>
                <a:cubicBezTo>
                  <a:pt x="498" y="23"/>
                  <a:pt x="499" y="23"/>
                  <a:pt x="499" y="23"/>
                </a:cubicBezTo>
                <a:cubicBezTo>
                  <a:pt x="500" y="23"/>
                  <a:pt x="500" y="22"/>
                  <a:pt x="501" y="22"/>
                </a:cubicBezTo>
                <a:cubicBezTo>
                  <a:pt x="502" y="23"/>
                  <a:pt x="504" y="25"/>
                  <a:pt x="504" y="26"/>
                </a:cubicBezTo>
                <a:cubicBezTo>
                  <a:pt x="505" y="26"/>
                  <a:pt x="506" y="26"/>
                  <a:pt x="506" y="27"/>
                </a:cubicBezTo>
                <a:cubicBezTo>
                  <a:pt x="506" y="27"/>
                  <a:pt x="507" y="27"/>
                  <a:pt x="507" y="27"/>
                </a:cubicBezTo>
                <a:cubicBezTo>
                  <a:pt x="507" y="27"/>
                  <a:pt x="507" y="27"/>
                  <a:pt x="507" y="27"/>
                </a:cubicBezTo>
                <a:cubicBezTo>
                  <a:pt x="507" y="27"/>
                  <a:pt x="508" y="27"/>
                  <a:pt x="508" y="27"/>
                </a:cubicBezTo>
                <a:cubicBezTo>
                  <a:pt x="508" y="27"/>
                  <a:pt x="508" y="28"/>
                  <a:pt x="508" y="28"/>
                </a:cubicBezTo>
                <a:cubicBezTo>
                  <a:pt x="508" y="28"/>
                  <a:pt x="508" y="28"/>
                  <a:pt x="508" y="28"/>
                </a:cubicBezTo>
                <a:cubicBezTo>
                  <a:pt x="510" y="29"/>
                  <a:pt x="512" y="30"/>
                  <a:pt x="513" y="30"/>
                </a:cubicBezTo>
                <a:cubicBezTo>
                  <a:pt x="514" y="31"/>
                  <a:pt x="515" y="31"/>
                  <a:pt x="516" y="32"/>
                </a:cubicBezTo>
                <a:cubicBezTo>
                  <a:pt x="516" y="32"/>
                  <a:pt x="516" y="32"/>
                  <a:pt x="516" y="33"/>
                </a:cubicBezTo>
                <a:cubicBezTo>
                  <a:pt x="517" y="33"/>
                  <a:pt x="517" y="33"/>
                  <a:pt x="518" y="34"/>
                </a:cubicBezTo>
                <a:cubicBezTo>
                  <a:pt x="518" y="34"/>
                  <a:pt x="518" y="34"/>
                  <a:pt x="518" y="34"/>
                </a:cubicBezTo>
                <a:cubicBezTo>
                  <a:pt x="518" y="34"/>
                  <a:pt x="519" y="35"/>
                  <a:pt x="519" y="35"/>
                </a:cubicBezTo>
                <a:cubicBezTo>
                  <a:pt x="520" y="36"/>
                  <a:pt x="521" y="36"/>
                  <a:pt x="521" y="36"/>
                </a:cubicBezTo>
                <a:cubicBezTo>
                  <a:pt x="522" y="38"/>
                  <a:pt x="523" y="37"/>
                  <a:pt x="523" y="39"/>
                </a:cubicBezTo>
                <a:cubicBezTo>
                  <a:pt x="524" y="39"/>
                  <a:pt x="526" y="39"/>
                  <a:pt x="526" y="40"/>
                </a:cubicBezTo>
                <a:cubicBezTo>
                  <a:pt x="527" y="40"/>
                  <a:pt x="527" y="41"/>
                  <a:pt x="527" y="41"/>
                </a:cubicBezTo>
                <a:cubicBezTo>
                  <a:pt x="528" y="41"/>
                  <a:pt x="529" y="41"/>
                  <a:pt x="529" y="42"/>
                </a:cubicBezTo>
                <a:cubicBezTo>
                  <a:pt x="529" y="42"/>
                  <a:pt x="529" y="43"/>
                  <a:pt x="530" y="43"/>
                </a:cubicBezTo>
                <a:cubicBezTo>
                  <a:pt x="530" y="43"/>
                  <a:pt x="531" y="44"/>
                  <a:pt x="531" y="44"/>
                </a:cubicBezTo>
                <a:cubicBezTo>
                  <a:pt x="531" y="44"/>
                  <a:pt x="531" y="45"/>
                  <a:pt x="532" y="45"/>
                </a:cubicBezTo>
                <a:cubicBezTo>
                  <a:pt x="532" y="45"/>
                  <a:pt x="532" y="45"/>
                  <a:pt x="532" y="45"/>
                </a:cubicBezTo>
                <a:cubicBezTo>
                  <a:pt x="533" y="46"/>
                  <a:pt x="533" y="46"/>
                  <a:pt x="533" y="46"/>
                </a:cubicBezTo>
                <a:cubicBezTo>
                  <a:pt x="533" y="46"/>
                  <a:pt x="533" y="46"/>
                  <a:pt x="534" y="46"/>
                </a:cubicBezTo>
                <a:cubicBezTo>
                  <a:pt x="534" y="47"/>
                  <a:pt x="534" y="47"/>
                  <a:pt x="534" y="48"/>
                </a:cubicBezTo>
                <a:cubicBezTo>
                  <a:pt x="535" y="48"/>
                  <a:pt x="535" y="48"/>
                  <a:pt x="536" y="48"/>
                </a:cubicBezTo>
                <a:cubicBezTo>
                  <a:pt x="536" y="48"/>
                  <a:pt x="536" y="49"/>
                  <a:pt x="536" y="49"/>
                </a:cubicBezTo>
                <a:cubicBezTo>
                  <a:pt x="536" y="49"/>
                  <a:pt x="537" y="49"/>
                  <a:pt x="537" y="49"/>
                </a:cubicBezTo>
                <a:cubicBezTo>
                  <a:pt x="537" y="49"/>
                  <a:pt x="537" y="50"/>
                  <a:pt x="537" y="50"/>
                </a:cubicBezTo>
                <a:cubicBezTo>
                  <a:pt x="538" y="50"/>
                  <a:pt x="539" y="51"/>
                  <a:pt x="539" y="51"/>
                </a:cubicBezTo>
                <a:cubicBezTo>
                  <a:pt x="540" y="51"/>
                  <a:pt x="541" y="52"/>
                  <a:pt x="542" y="52"/>
                </a:cubicBezTo>
                <a:cubicBezTo>
                  <a:pt x="542" y="54"/>
                  <a:pt x="543" y="54"/>
                  <a:pt x="543" y="54"/>
                </a:cubicBezTo>
                <a:cubicBezTo>
                  <a:pt x="543" y="55"/>
                  <a:pt x="543" y="55"/>
                  <a:pt x="543" y="55"/>
                </a:cubicBezTo>
                <a:cubicBezTo>
                  <a:pt x="544" y="56"/>
                  <a:pt x="545" y="56"/>
                  <a:pt x="546" y="57"/>
                </a:cubicBezTo>
                <a:cubicBezTo>
                  <a:pt x="546" y="57"/>
                  <a:pt x="546" y="58"/>
                  <a:pt x="546" y="58"/>
                </a:cubicBezTo>
                <a:cubicBezTo>
                  <a:pt x="546" y="58"/>
                  <a:pt x="547" y="58"/>
                  <a:pt x="547" y="58"/>
                </a:cubicBezTo>
                <a:cubicBezTo>
                  <a:pt x="548" y="59"/>
                  <a:pt x="549" y="60"/>
                  <a:pt x="550" y="61"/>
                </a:cubicBezTo>
                <a:cubicBezTo>
                  <a:pt x="551" y="61"/>
                  <a:pt x="551" y="62"/>
                  <a:pt x="552" y="63"/>
                </a:cubicBezTo>
                <a:cubicBezTo>
                  <a:pt x="552" y="64"/>
                  <a:pt x="553" y="64"/>
                  <a:pt x="553" y="64"/>
                </a:cubicBezTo>
                <a:cubicBezTo>
                  <a:pt x="554" y="65"/>
                  <a:pt x="554" y="65"/>
                  <a:pt x="554" y="66"/>
                </a:cubicBezTo>
                <a:cubicBezTo>
                  <a:pt x="556" y="67"/>
                  <a:pt x="556" y="68"/>
                  <a:pt x="558" y="68"/>
                </a:cubicBezTo>
                <a:cubicBezTo>
                  <a:pt x="558" y="71"/>
                  <a:pt x="559" y="71"/>
                  <a:pt x="560" y="71"/>
                </a:cubicBezTo>
                <a:cubicBezTo>
                  <a:pt x="560" y="73"/>
                  <a:pt x="560" y="73"/>
                  <a:pt x="561" y="74"/>
                </a:cubicBezTo>
                <a:cubicBezTo>
                  <a:pt x="562" y="75"/>
                  <a:pt x="563" y="78"/>
                  <a:pt x="565" y="79"/>
                </a:cubicBezTo>
                <a:cubicBezTo>
                  <a:pt x="565" y="80"/>
                  <a:pt x="565" y="80"/>
                  <a:pt x="565" y="81"/>
                </a:cubicBezTo>
                <a:cubicBezTo>
                  <a:pt x="566" y="81"/>
                  <a:pt x="566" y="82"/>
                  <a:pt x="567" y="82"/>
                </a:cubicBezTo>
                <a:cubicBezTo>
                  <a:pt x="567" y="84"/>
                  <a:pt x="568" y="85"/>
                  <a:pt x="568" y="86"/>
                </a:cubicBezTo>
                <a:cubicBezTo>
                  <a:pt x="569" y="86"/>
                  <a:pt x="570" y="88"/>
                  <a:pt x="571" y="88"/>
                </a:cubicBezTo>
                <a:cubicBezTo>
                  <a:pt x="570" y="89"/>
                  <a:pt x="572" y="89"/>
                  <a:pt x="572" y="90"/>
                </a:cubicBezTo>
                <a:cubicBezTo>
                  <a:pt x="572" y="91"/>
                  <a:pt x="573" y="91"/>
                  <a:pt x="574" y="92"/>
                </a:cubicBezTo>
                <a:cubicBezTo>
                  <a:pt x="573" y="94"/>
                  <a:pt x="574" y="95"/>
                  <a:pt x="574" y="96"/>
                </a:cubicBezTo>
                <a:cubicBezTo>
                  <a:pt x="574" y="97"/>
                  <a:pt x="575" y="97"/>
                  <a:pt x="574" y="97"/>
                </a:cubicBezTo>
                <a:cubicBezTo>
                  <a:pt x="576" y="98"/>
                  <a:pt x="576" y="99"/>
                  <a:pt x="577" y="99"/>
                </a:cubicBezTo>
                <a:cubicBezTo>
                  <a:pt x="577" y="99"/>
                  <a:pt x="577" y="101"/>
                  <a:pt x="577" y="101"/>
                </a:cubicBezTo>
                <a:cubicBezTo>
                  <a:pt x="577" y="101"/>
                  <a:pt x="578" y="101"/>
                  <a:pt x="578" y="101"/>
                </a:cubicBezTo>
                <a:cubicBezTo>
                  <a:pt x="577" y="102"/>
                  <a:pt x="577" y="102"/>
                  <a:pt x="577" y="102"/>
                </a:cubicBezTo>
                <a:cubicBezTo>
                  <a:pt x="577" y="103"/>
                  <a:pt x="578" y="103"/>
                  <a:pt x="578" y="104"/>
                </a:cubicBezTo>
                <a:cubicBezTo>
                  <a:pt x="579" y="104"/>
                  <a:pt x="579" y="105"/>
                  <a:pt x="579" y="106"/>
                </a:cubicBezTo>
                <a:cubicBezTo>
                  <a:pt x="579" y="108"/>
                  <a:pt x="580" y="109"/>
                  <a:pt x="580" y="111"/>
                </a:cubicBezTo>
                <a:cubicBezTo>
                  <a:pt x="583" y="120"/>
                  <a:pt x="586" y="129"/>
                  <a:pt x="587" y="139"/>
                </a:cubicBezTo>
                <a:cubicBezTo>
                  <a:pt x="587" y="142"/>
                  <a:pt x="587" y="144"/>
                  <a:pt x="587" y="147"/>
                </a:cubicBezTo>
                <a:cubicBezTo>
                  <a:pt x="587" y="155"/>
                  <a:pt x="587" y="163"/>
                  <a:pt x="583" y="171"/>
                </a:cubicBezTo>
                <a:cubicBezTo>
                  <a:pt x="582" y="172"/>
                  <a:pt x="581" y="175"/>
                  <a:pt x="580" y="176"/>
                </a:cubicBezTo>
                <a:cubicBezTo>
                  <a:pt x="577" y="179"/>
                  <a:pt x="575" y="181"/>
                  <a:pt x="571" y="183"/>
                </a:cubicBezTo>
                <a:cubicBezTo>
                  <a:pt x="565" y="185"/>
                  <a:pt x="557" y="185"/>
                  <a:pt x="552" y="180"/>
                </a:cubicBezTo>
                <a:cubicBezTo>
                  <a:pt x="550" y="179"/>
                  <a:pt x="549" y="178"/>
                  <a:pt x="548" y="177"/>
                </a:cubicBezTo>
                <a:cubicBezTo>
                  <a:pt x="547" y="175"/>
                  <a:pt x="547" y="174"/>
                  <a:pt x="546" y="172"/>
                </a:cubicBezTo>
                <a:cubicBezTo>
                  <a:pt x="546" y="170"/>
                  <a:pt x="546" y="168"/>
                  <a:pt x="546" y="167"/>
                </a:cubicBezTo>
                <a:cubicBezTo>
                  <a:pt x="548" y="172"/>
                  <a:pt x="556" y="172"/>
                  <a:pt x="560" y="171"/>
                </a:cubicBezTo>
                <a:cubicBezTo>
                  <a:pt x="565" y="169"/>
                  <a:pt x="569" y="166"/>
                  <a:pt x="571" y="161"/>
                </a:cubicBezTo>
                <a:cubicBezTo>
                  <a:pt x="576" y="148"/>
                  <a:pt x="570" y="133"/>
                  <a:pt x="559" y="127"/>
                </a:cubicBezTo>
                <a:cubicBezTo>
                  <a:pt x="550" y="122"/>
                  <a:pt x="537" y="121"/>
                  <a:pt x="528" y="126"/>
                </a:cubicBezTo>
                <a:cubicBezTo>
                  <a:pt x="523" y="128"/>
                  <a:pt x="518" y="132"/>
                  <a:pt x="515" y="137"/>
                </a:cubicBezTo>
                <a:cubicBezTo>
                  <a:pt x="504" y="154"/>
                  <a:pt x="503" y="179"/>
                  <a:pt x="518" y="194"/>
                </a:cubicBezTo>
                <a:cubicBezTo>
                  <a:pt x="521" y="198"/>
                  <a:pt x="526" y="201"/>
                  <a:pt x="531" y="203"/>
                </a:cubicBezTo>
                <a:cubicBezTo>
                  <a:pt x="531" y="203"/>
                  <a:pt x="531" y="203"/>
                  <a:pt x="531" y="203"/>
                </a:cubicBezTo>
                <a:cubicBezTo>
                  <a:pt x="526" y="211"/>
                  <a:pt x="521" y="220"/>
                  <a:pt x="525" y="230"/>
                </a:cubicBezTo>
                <a:cubicBezTo>
                  <a:pt x="531" y="248"/>
                  <a:pt x="545" y="255"/>
                  <a:pt x="562" y="256"/>
                </a:cubicBezTo>
                <a:cubicBezTo>
                  <a:pt x="572" y="256"/>
                  <a:pt x="582" y="249"/>
                  <a:pt x="586" y="243"/>
                </a:cubicBezTo>
                <a:cubicBezTo>
                  <a:pt x="592" y="233"/>
                  <a:pt x="589" y="232"/>
                  <a:pt x="588" y="231"/>
                </a:cubicBezTo>
                <a:cubicBezTo>
                  <a:pt x="595" y="231"/>
                  <a:pt x="603" y="230"/>
                  <a:pt x="608" y="226"/>
                </a:cubicBezTo>
                <a:cubicBezTo>
                  <a:pt x="621" y="217"/>
                  <a:pt x="623" y="201"/>
                  <a:pt x="625" y="180"/>
                </a:cubicBezTo>
                <a:cubicBezTo>
                  <a:pt x="626" y="165"/>
                  <a:pt x="625" y="150"/>
                  <a:pt x="621" y="135"/>
                </a:cubicBezTo>
                <a:cubicBezTo>
                  <a:pt x="619" y="130"/>
                  <a:pt x="617" y="124"/>
                  <a:pt x="615" y="119"/>
                </a:cubicBezTo>
                <a:cubicBezTo>
                  <a:pt x="615" y="118"/>
                  <a:pt x="615" y="118"/>
                  <a:pt x="614" y="117"/>
                </a:cubicBezTo>
                <a:cubicBezTo>
                  <a:pt x="612" y="112"/>
                  <a:pt x="610" y="106"/>
                  <a:pt x="607" y="101"/>
                </a:cubicBezTo>
                <a:cubicBezTo>
                  <a:pt x="606" y="100"/>
                  <a:pt x="606" y="97"/>
                  <a:pt x="605" y="95"/>
                </a:cubicBezTo>
                <a:cubicBezTo>
                  <a:pt x="604" y="94"/>
                  <a:pt x="604" y="94"/>
                  <a:pt x="603" y="93"/>
                </a:cubicBezTo>
                <a:cubicBezTo>
                  <a:pt x="602" y="92"/>
                  <a:pt x="603" y="94"/>
                  <a:pt x="603" y="93"/>
                </a:cubicBezTo>
                <a:cubicBezTo>
                  <a:pt x="603" y="93"/>
                  <a:pt x="603" y="92"/>
                  <a:pt x="603" y="92"/>
                </a:cubicBezTo>
                <a:cubicBezTo>
                  <a:pt x="603" y="92"/>
                  <a:pt x="602" y="91"/>
                  <a:pt x="602" y="91"/>
                </a:cubicBezTo>
                <a:cubicBezTo>
                  <a:pt x="601" y="91"/>
                  <a:pt x="601" y="89"/>
                  <a:pt x="600" y="89"/>
                </a:cubicBezTo>
                <a:cubicBezTo>
                  <a:pt x="600" y="89"/>
                  <a:pt x="600" y="88"/>
                  <a:pt x="600" y="87"/>
                </a:cubicBezTo>
                <a:cubicBezTo>
                  <a:pt x="598" y="88"/>
                  <a:pt x="599" y="86"/>
                  <a:pt x="598" y="86"/>
                </a:cubicBezTo>
                <a:cubicBezTo>
                  <a:pt x="597" y="84"/>
                  <a:pt x="598" y="83"/>
                  <a:pt x="597" y="81"/>
                </a:cubicBezTo>
                <a:cubicBezTo>
                  <a:pt x="596" y="80"/>
                  <a:pt x="592" y="78"/>
                  <a:pt x="593" y="76"/>
                </a:cubicBezTo>
                <a:cubicBezTo>
                  <a:pt x="592" y="76"/>
                  <a:pt x="591" y="75"/>
                  <a:pt x="591" y="75"/>
                </a:cubicBezTo>
                <a:cubicBezTo>
                  <a:pt x="590" y="74"/>
                  <a:pt x="590" y="75"/>
                  <a:pt x="589" y="75"/>
                </a:cubicBezTo>
                <a:cubicBezTo>
                  <a:pt x="587" y="72"/>
                  <a:pt x="588" y="73"/>
                  <a:pt x="586" y="71"/>
                </a:cubicBezTo>
                <a:cubicBezTo>
                  <a:pt x="586" y="71"/>
                  <a:pt x="586" y="70"/>
                  <a:pt x="585" y="69"/>
                </a:cubicBezTo>
                <a:cubicBezTo>
                  <a:pt x="586" y="68"/>
                  <a:pt x="584" y="69"/>
                  <a:pt x="584" y="67"/>
                </a:cubicBezTo>
                <a:cubicBezTo>
                  <a:pt x="584" y="67"/>
                  <a:pt x="584" y="68"/>
                  <a:pt x="583" y="68"/>
                </a:cubicBezTo>
                <a:cubicBezTo>
                  <a:pt x="582" y="67"/>
                  <a:pt x="582" y="65"/>
                  <a:pt x="582" y="64"/>
                </a:cubicBezTo>
                <a:cubicBezTo>
                  <a:pt x="580" y="64"/>
                  <a:pt x="580" y="62"/>
                  <a:pt x="578" y="62"/>
                </a:cubicBezTo>
                <a:cubicBezTo>
                  <a:pt x="578" y="61"/>
                  <a:pt x="577" y="61"/>
                  <a:pt x="577" y="61"/>
                </a:cubicBezTo>
                <a:cubicBezTo>
                  <a:pt x="576" y="60"/>
                  <a:pt x="576" y="60"/>
                  <a:pt x="576" y="60"/>
                </a:cubicBezTo>
                <a:cubicBezTo>
                  <a:pt x="575" y="59"/>
                  <a:pt x="575" y="58"/>
                  <a:pt x="574" y="59"/>
                </a:cubicBezTo>
                <a:cubicBezTo>
                  <a:pt x="573" y="58"/>
                  <a:pt x="573" y="57"/>
                  <a:pt x="572" y="56"/>
                </a:cubicBezTo>
                <a:cubicBezTo>
                  <a:pt x="572" y="56"/>
                  <a:pt x="571" y="56"/>
                  <a:pt x="571" y="56"/>
                </a:cubicBezTo>
                <a:cubicBezTo>
                  <a:pt x="571" y="55"/>
                  <a:pt x="571" y="55"/>
                  <a:pt x="571" y="55"/>
                </a:cubicBezTo>
                <a:cubicBezTo>
                  <a:pt x="570" y="55"/>
                  <a:pt x="570" y="55"/>
                  <a:pt x="569" y="54"/>
                </a:cubicBezTo>
                <a:cubicBezTo>
                  <a:pt x="569" y="53"/>
                  <a:pt x="568" y="53"/>
                  <a:pt x="567" y="52"/>
                </a:cubicBezTo>
                <a:cubicBezTo>
                  <a:pt x="567" y="52"/>
                  <a:pt x="567" y="52"/>
                  <a:pt x="567" y="52"/>
                </a:cubicBezTo>
                <a:cubicBezTo>
                  <a:pt x="567" y="51"/>
                  <a:pt x="565" y="52"/>
                  <a:pt x="565" y="51"/>
                </a:cubicBezTo>
                <a:cubicBezTo>
                  <a:pt x="564" y="50"/>
                  <a:pt x="564" y="49"/>
                  <a:pt x="563" y="48"/>
                </a:cubicBezTo>
                <a:cubicBezTo>
                  <a:pt x="560" y="48"/>
                  <a:pt x="560" y="45"/>
                  <a:pt x="557" y="45"/>
                </a:cubicBezTo>
                <a:cubicBezTo>
                  <a:pt x="557" y="44"/>
                  <a:pt x="556" y="43"/>
                  <a:pt x="554" y="43"/>
                </a:cubicBezTo>
                <a:cubicBezTo>
                  <a:pt x="555" y="42"/>
                  <a:pt x="553" y="42"/>
                  <a:pt x="553" y="41"/>
                </a:cubicBezTo>
                <a:cubicBezTo>
                  <a:pt x="552" y="41"/>
                  <a:pt x="552" y="40"/>
                  <a:pt x="551" y="40"/>
                </a:cubicBezTo>
                <a:cubicBezTo>
                  <a:pt x="549" y="37"/>
                  <a:pt x="546" y="35"/>
                  <a:pt x="543" y="34"/>
                </a:cubicBezTo>
                <a:cubicBezTo>
                  <a:pt x="541" y="32"/>
                  <a:pt x="538" y="30"/>
                  <a:pt x="536" y="31"/>
                </a:cubicBezTo>
                <a:cubicBezTo>
                  <a:pt x="535" y="30"/>
                  <a:pt x="534" y="30"/>
                  <a:pt x="534" y="29"/>
                </a:cubicBezTo>
                <a:cubicBezTo>
                  <a:pt x="533" y="29"/>
                  <a:pt x="531" y="27"/>
                  <a:pt x="532" y="30"/>
                </a:cubicBezTo>
                <a:cubicBezTo>
                  <a:pt x="531" y="29"/>
                  <a:pt x="530" y="27"/>
                  <a:pt x="529" y="26"/>
                </a:cubicBezTo>
                <a:cubicBezTo>
                  <a:pt x="527" y="25"/>
                  <a:pt x="528" y="27"/>
                  <a:pt x="527" y="26"/>
                </a:cubicBezTo>
                <a:cubicBezTo>
                  <a:pt x="527" y="25"/>
                  <a:pt x="526" y="25"/>
                  <a:pt x="525" y="25"/>
                </a:cubicBezTo>
                <a:cubicBezTo>
                  <a:pt x="524" y="25"/>
                  <a:pt x="524" y="25"/>
                  <a:pt x="524" y="25"/>
                </a:cubicBezTo>
                <a:cubicBezTo>
                  <a:pt x="523" y="25"/>
                  <a:pt x="524" y="24"/>
                  <a:pt x="523" y="24"/>
                </a:cubicBezTo>
                <a:cubicBezTo>
                  <a:pt x="522" y="24"/>
                  <a:pt x="522" y="24"/>
                  <a:pt x="522" y="24"/>
                </a:cubicBezTo>
                <a:cubicBezTo>
                  <a:pt x="522" y="24"/>
                  <a:pt x="521" y="24"/>
                  <a:pt x="521" y="24"/>
                </a:cubicBezTo>
                <a:cubicBezTo>
                  <a:pt x="521" y="24"/>
                  <a:pt x="521" y="23"/>
                  <a:pt x="521" y="23"/>
                </a:cubicBezTo>
                <a:cubicBezTo>
                  <a:pt x="521" y="23"/>
                  <a:pt x="519" y="22"/>
                  <a:pt x="518" y="21"/>
                </a:cubicBezTo>
                <a:cubicBezTo>
                  <a:pt x="518" y="21"/>
                  <a:pt x="516" y="22"/>
                  <a:pt x="516" y="22"/>
                </a:cubicBezTo>
                <a:cubicBezTo>
                  <a:pt x="516" y="22"/>
                  <a:pt x="516" y="22"/>
                  <a:pt x="516" y="22"/>
                </a:cubicBezTo>
                <a:cubicBezTo>
                  <a:pt x="515" y="21"/>
                  <a:pt x="516" y="21"/>
                  <a:pt x="515" y="21"/>
                </a:cubicBezTo>
                <a:cubicBezTo>
                  <a:pt x="515" y="21"/>
                  <a:pt x="515" y="21"/>
                  <a:pt x="515" y="21"/>
                </a:cubicBezTo>
                <a:cubicBezTo>
                  <a:pt x="514" y="21"/>
                  <a:pt x="514" y="21"/>
                  <a:pt x="514" y="21"/>
                </a:cubicBezTo>
                <a:cubicBezTo>
                  <a:pt x="512" y="20"/>
                  <a:pt x="512" y="20"/>
                  <a:pt x="510" y="20"/>
                </a:cubicBezTo>
                <a:cubicBezTo>
                  <a:pt x="510" y="19"/>
                  <a:pt x="509" y="20"/>
                  <a:pt x="509" y="20"/>
                </a:cubicBezTo>
                <a:cubicBezTo>
                  <a:pt x="509" y="20"/>
                  <a:pt x="509" y="19"/>
                  <a:pt x="509" y="19"/>
                </a:cubicBezTo>
                <a:cubicBezTo>
                  <a:pt x="509" y="19"/>
                  <a:pt x="508" y="19"/>
                  <a:pt x="508" y="19"/>
                </a:cubicBezTo>
                <a:cubicBezTo>
                  <a:pt x="508" y="19"/>
                  <a:pt x="508" y="19"/>
                  <a:pt x="508" y="19"/>
                </a:cubicBezTo>
                <a:cubicBezTo>
                  <a:pt x="508" y="18"/>
                  <a:pt x="508" y="19"/>
                  <a:pt x="508" y="18"/>
                </a:cubicBezTo>
                <a:cubicBezTo>
                  <a:pt x="506" y="18"/>
                  <a:pt x="506" y="18"/>
                  <a:pt x="505" y="18"/>
                </a:cubicBezTo>
                <a:cubicBezTo>
                  <a:pt x="505" y="17"/>
                  <a:pt x="505" y="18"/>
                  <a:pt x="504" y="18"/>
                </a:cubicBezTo>
                <a:cubicBezTo>
                  <a:pt x="504" y="18"/>
                  <a:pt x="503" y="18"/>
                  <a:pt x="503" y="18"/>
                </a:cubicBezTo>
                <a:cubicBezTo>
                  <a:pt x="502" y="17"/>
                  <a:pt x="501" y="17"/>
                  <a:pt x="499" y="17"/>
                </a:cubicBezTo>
                <a:cubicBezTo>
                  <a:pt x="499" y="16"/>
                  <a:pt x="498" y="16"/>
                  <a:pt x="498" y="15"/>
                </a:cubicBezTo>
                <a:cubicBezTo>
                  <a:pt x="496" y="15"/>
                  <a:pt x="495" y="15"/>
                  <a:pt x="493" y="15"/>
                </a:cubicBezTo>
                <a:cubicBezTo>
                  <a:pt x="493" y="15"/>
                  <a:pt x="493" y="14"/>
                  <a:pt x="492" y="14"/>
                </a:cubicBezTo>
                <a:cubicBezTo>
                  <a:pt x="492" y="14"/>
                  <a:pt x="492" y="14"/>
                  <a:pt x="492" y="14"/>
                </a:cubicBezTo>
                <a:cubicBezTo>
                  <a:pt x="491" y="14"/>
                  <a:pt x="491" y="14"/>
                  <a:pt x="490" y="14"/>
                </a:cubicBezTo>
                <a:cubicBezTo>
                  <a:pt x="490" y="14"/>
                  <a:pt x="489" y="13"/>
                  <a:pt x="488" y="13"/>
                </a:cubicBezTo>
                <a:cubicBezTo>
                  <a:pt x="487" y="13"/>
                  <a:pt x="487" y="13"/>
                  <a:pt x="486" y="13"/>
                </a:cubicBezTo>
                <a:cubicBezTo>
                  <a:pt x="485" y="12"/>
                  <a:pt x="488" y="14"/>
                  <a:pt x="487" y="14"/>
                </a:cubicBezTo>
                <a:cubicBezTo>
                  <a:pt x="486" y="13"/>
                  <a:pt x="482" y="13"/>
                  <a:pt x="481" y="12"/>
                </a:cubicBezTo>
                <a:cubicBezTo>
                  <a:pt x="481" y="12"/>
                  <a:pt x="481" y="12"/>
                  <a:pt x="480" y="12"/>
                </a:cubicBezTo>
                <a:cubicBezTo>
                  <a:pt x="480" y="12"/>
                  <a:pt x="480" y="13"/>
                  <a:pt x="480" y="13"/>
                </a:cubicBezTo>
                <a:cubicBezTo>
                  <a:pt x="480" y="13"/>
                  <a:pt x="480" y="12"/>
                  <a:pt x="479" y="12"/>
                </a:cubicBezTo>
                <a:cubicBezTo>
                  <a:pt x="479" y="12"/>
                  <a:pt x="478" y="12"/>
                  <a:pt x="478" y="12"/>
                </a:cubicBezTo>
                <a:cubicBezTo>
                  <a:pt x="478" y="13"/>
                  <a:pt x="478" y="13"/>
                  <a:pt x="479" y="13"/>
                </a:cubicBezTo>
                <a:close/>
                <a:moveTo>
                  <a:pt x="590" y="77"/>
                </a:moveTo>
                <a:cubicBezTo>
                  <a:pt x="590" y="77"/>
                  <a:pt x="601" y="96"/>
                  <a:pt x="605" y="108"/>
                </a:cubicBezTo>
                <a:cubicBezTo>
                  <a:pt x="616" y="143"/>
                  <a:pt x="614" y="182"/>
                  <a:pt x="593" y="193"/>
                </a:cubicBezTo>
                <a:cubicBezTo>
                  <a:pt x="582" y="198"/>
                  <a:pt x="571" y="194"/>
                  <a:pt x="570" y="193"/>
                </a:cubicBezTo>
                <a:cubicBezTo>
                  <a:pt x="572" y="194"/>
                  <a:pt x="594" y="197"/>
                  <a:pt x="604" y="172"/>
                </a:cubicBezTo>
                <a:cubicBezTo>
                  <a:pt x="613" y="153"/>
                  <a:pt x="611" y="116"/>
                  <a:pt x="590" y="77"/>
                </a:cubicBezTo>
                <a:close/>
                <a:moveTo>
                  <a:pt x="548" y="57"/>
                </a:moveTo>
                <a:cubicBezTo>
                  <a:pt x="548" y="56"/>
                  <a:pt x="547" y="57"/>
                  <a:pt x="546" y="56"/>
                </a:cubicBezTo>
                <a:cubicBezTo>
                  <a:pt x="546" y="56"/>
                  <a:pt x="546" y="56"/>
                  <a:pt x="546" y="55"/>
                </a:cubicBezTo>
                <a:cubicBezTo>
                  <a:pt x="546" y="55"/>
                  <a:pt x="545" y="55"/>
                  <a:pt x="544" y="55"/>
                </a:cubicBezTo>
                <a:cubicBezTo>
                  <a:pt x="544" y="54"/>
                  <a:pt x="544" y="53"/>
                  <a:pt x="544" y="53"/>
                </a:cubicBezTo>
                <a:cubicBezTo>
                  <a:pt x="543" y="53"/>
                  <a:pt x="543" y="53"/>
                  <a:pt x="543" y="53"/>
                </a:cubicBezTo>
                <a:cubicBezTo>
                  <a:pt x="542" y="52"/>
                  <a:pt x="542" y="52"/>
                  <a:pt x="542" y="52"/>
                </a:cubicBezTo>
                <a:cubicBezTo>
                  <a:pt x="541" y="50"/>
                  <a:pt x="538" y="49"/>
                  <a:pt x="537" y="47"/>
                </a:cubicBezTo>
                <a:cubicBezTo>
                  <a:pt x="537" y="47"/>
                  <a:pt x="539" y="48"/>
                  <a:pt x="540" y="48"/>
                </a:cubicBezTo>
                <a:cubicBezTo>
                  <a:pt x="540" y="49"/>
                  <a:pt x="541" y="49"/>
                  <a:pt x="541" y="49"/>
                </a:cubicBezTo>
                <a:cubicBezTo>
                  <a:pt x="541" y="50"/>
                  <a:pt x="542" y="49"/>
                  <a:pt x="542" y="50"/>
                </a:cubicBezTo>
                <a:cubicBezTo>
                  <a:pt x="542" y="50"/>
                  <a:pt x="542" y="51"/>
                  <a:pt x="542" y="51"/>
                </a:cubicBezTo>
                <a:cubicBezTo>
                  <a:pt x="543" y="51"/>
                  <a:pt x="544" y="51"/>
                  <a:pt x="545" y="51"/>
                </a:cubicBezTo>
                <a:cubicBezTo>
                  <a:pt x="545" y="52"/>
                  <a:pt x="544" y="52"/>
                  <a:pt x="544" y="52"/>
                </a:cubicBezTo>
                <a:cubicBezTo>
                  <a:pt x="544" y="53"/>
                  <a:pt x="544" y="53"/>
                  <a:pt x="545" y="53"/>
                </a:cubicBezTo>
                <a:cubicBezTo>
                  <a:pt x="545" y="53"/>
                  <a:pt x="546" y="54"/>
                  <a:pt x="546" y="54"/>
                </a:cubicBezTo>
                <a:cubicBezTo>
                  <a:pt x="546" y="54"/>
                  <a:pt x="546" y="54"/>
                  <a:pt x="546" y="54"/>
                </a:cubicBezTo>
                <a:cubicBezTo>
                  <a:pt x="547" y="55"/>
                  <a:pt x="548" y="55"/>
                  <a:pt x="548" y="57"/>
                </a:cubicBezTo>
                <a:close/>
                <a:moveTo>
                  <a:pt x="547" y="52"/>
                </a:moveTo>
                <a:cubicBezTo>
                  <a:pt x="547" y="51"/>
                  <a:pt x="548" y="52"/>
                  <a:pt x="549" y="52"/>
                </a:cubicBezTo>
                <a:cubicBezTo>
                  <a:pt x="549" y="53"/>
                  <a:pt x="551" y="54"/>
                  <a:pt x="551" y="55"/>
                </a:cubicBezTo>
                <a:cubicBezTo>
                  <a:pt x="550" y="56"/>
                  <a:pt x="550" y="54"/>
                  <a:pt x="549" y="54"/>
                </a:cubicBezTo>
                <a:cubicBezTo>
                  <a:pt x="549" y="53"/>
                  <a:pt x="548" y="54"/>
                  <a:pt x="548" y="52"/>
                </a:cubicBezTo>
                <a:cubicBezTo>
                  <a:pt x="547" y="53"/>
                  <a:pt x="547" y="52"/>
                  <a:pt x="547" y="52"/>
                </a:cubicBezTo>
                <a:close/>
                <a:moveTo>
                  <a:pt x="556" y="67"/>
                </a:moveTo>
                <a:cubicBezTo>
                  <a:pt x="555" y="67"/>
                  <a:pt x="555" y="65"/>
                  <a:pt x="555" y="64"/>
                </a:cubicBezTo>
                <a:cubicBezTo>
                  <a:pt x="553" y="64"/>
                  <a:pt x="553" y="62"/>
                  <a:pt x="552" y="60"/>
                </a:cubicBezTo>
                <a:cubicBezTo>
                  <a:pt x="550" y="61"/>
                  <a:pt x="551" y="59"/>
                  <a:pt x="549" y="59"/>
                </a:cubicBezTo>
                <a:cubicBezTo>
                  <a:pt x="549" y="58"/>
                  <a:pt x="549" y="57"/>
                  <a:pt x="548" y="57"/>
                </a:cubicBezTo>
                <a:cubicBezTo>
                  <a:pt x="549" y="56"/>
                  <a:pt x="550" y="58"/>
                  <a:pt x="551" y="59"/>
                </a:cubicBezTo>
                <a:cubicBezTo>
                  <a:pt x="552" y="59"/>
                  <a:pt x="551" y="57"/>
                  <a:pt x="551" y="57"/>
                </a:cubicBezTo>
                <a:cubicBezTo>
                  <a:pt x="552" y="57"/>
                  <a:pt x="552" y="56"/>
                  <a:pt x="553" y="56"/>
                </a:cubicBezTo>
                <a:cubicBezTo>
                  <a:pt x="552" y="59"/>
                  <a:pt x="554" y="59"/>
                  <a:pt x="553" y="62"/>
                </a:cubicBezTo>
                <a:cubicBezTo>
                  <a:pt x="553" y="62"/>
                  <a:pt x="554" y="61"/>
                  <a:pt x="554" y="61"/>
                </a:cubicBezTo>
                <a:cubicBezTo>
                  <a:pt x="556" y="62"/>
                  <a:pt x="556" y="64"/>
                  <a:pt x="557" y="65"/>
                </a:cubicBezTo>
                <a:cubicBezTo>
                  <a:pt x="557" y="65"/>
                  <a:pt x="556" y="65"/>
                  <a:pt x="556" y="67"/>
                </a:cubicBezTo>
                <a:close/>
                <a:moveTo>
                  <a:pt x="556" y="60"/>
                </a:moveTo>
                <a:cubicBezTo>
                  <a:pt x="557" y="60"/>
                  <a:pt x="557" y="61"/>
                  <a:pt x="558" y="61"/>
                </a:cubicBezTo>
                <a:cubicBezTo>
                  <a:pt x="557" y="62"/>
                  <a:pt x="556" y="61"/>
                  <a:pt x="556" y="60"/>
                </a:cubicBezTo>
                <a:close/>
                <a:moveTo>
                  <a:pt x="564" y="73"/>
                </a:moveTo>
                <a:cubicBezTo>
                  <a:pt x="563" y="73"/>
                  <a:pt x="563" y="73"/>
                  <a:pt x="563" y="72"/>
                </a:cubicBezTo>
                <a:cubicBezTo>
                  <a:pt x="562" y="72"/>
                  <a:pt x="561" y="72"/>
                  <a:pt x="561" y="71"/>
                </a:cubicBezTo>
                <a:cubicBezTo>
                  <a:pt x="562" y="70"/>
                  <a:pt x="563" y="73"/>
                  <a:pt x="565" y="72"/>
                </a:cubicBezTo>
                <a:cubicBezTo>
                  <a:pt x="564" y="72"/>
                  <a:pt x="564" y="73"/>
                  <a:pt x="565" y="73"/>
                </a:cubicBezTo>
                <a:cubicBezTo>
                  <a:pt x="565" y="74"/>
                  <a:pt x="564" y="74"/>
                  <a:pt x="564" y="73"/>
                </a:cubicBezTo>
                <a:close/>
                <a:moveTo>
                  <a:pt x="574" y="82"/>
                </a:moveTo>
                <a:cubicBezTo>
                  <a:pt x="574" y="83"/>
                  <a:pt x="575" y="84"/>
                  <a:pt x="575" y="85"/>
                </a:cubicBezTo>
                <a:cubicBezTo>
                  <a:pt x="576" y="86"/>
                  <a:pt x="577" y="86"/>
                  <a:pt x="577" y="87"/>
                </a:cubicBezTo>
                <a:cubicBezTo>
                  <a:pt x="576" y="87"/>
                  <a:pt x="575" y="86"/>
                  <a:pt x="575" y="85"/>
                </a:cubicBezTo>
                <a:cubicBezTo>
                  <a:pt x="573" y="85"/>
                  <a:pt x="573" y="83"/>
                  <a:pt x="571" y="83"/>
                </a:cubicBezTo>
                <a:cubicBezTo>
                  <a:pt x="572" y="82"/>
                  <a:pt x="571" y="82"/>
                  <a:pt x="570" y="81"/>
                </a:cubicBezTo>
                <a:cubicBezTo>
                  <a:pt x="570" y="81"/>
                  <a:pt x="570" y="80"/>
                  <a:pt x="570" y="80"/>
                </a:cubicBezTo>
                <a:cubicBezTo>
                  <a:pt x="569" y="79"/>
                  <a:pt x="568" y="79"/>
                  <a:pt x="568" y="77"/>
                </a:cubicBezTo>
                <a:cubicBezTo>
                  <a:pt x="567" y="77"/>
                  <a:pt x="567" y="78"/>
                  <a:pt x="566" y="77"/>
                </a:cubicBezTo>
                <a:cubicBezTo>
                  <a:pt x="566" y="75"/>
                  <a:pt x="567" y="75"/>
                  <a:pt x="567" y="74"/>
                </a:cubicBezTo>
                <a:cubicBezTo>
                  <a:pt x="567" y="74"/>
                  <a:pt x="567" y="74"/>
                  <a:pt x="567" y="74"/>
                </a:cubicBezTo>
                <a:cubicBezTo>
                  <a:pt x="568" y="74"/>
                  <a:pt x="569" y="76"/>
                  <a:pt x="569" y="77"/>
                </a:cubicBezTo>
                <a:cubicBezTo>
                  <a:pt x="570" y="78"/>
                  <a:pt x="570" y="78"/>
                  <a:pt x="570" y="78"/>
                </a:cubicBezTo>
                <a:cubicBezTo>
                  <a:pt x="571" y="80"/>
                  <a:pt x="572" y="82"/>
                  <a:pt x="574" y="82"/>
                </a:cubicBezTo>
                <a:close/>
                <a:moveTo>
                  <a:pt x="533" y="33"/>
                </a:moveTo>
                <a:cubicBezTo>
                  <a:pt x="533" y="34"/>
                  <a:pt x="534" y="34"/>
                  <a:pt x="534" y="35"/>
                </a:cubicBezTo>
                <a:cubicBezTo>
                  <a:pt x="535" y="35"/>
                  <a:pt x="535" y="35"/>
                  <a:pt x="535" y="36"/>
                </a:cubicBezTo>
                <a:cubicBezTo>
                  <a:pt x="536" y="36"/>
                  <a:pt x="536" y="35"/>
                  <a:pt x="537" y="35"/>
                </a:cubicBezTo>
                <a:cubicBezTo>
                  <a:pt x="537" y="36"/>
                  <a:pt x="539" y="36"/>
                  <a:pt x="539" y="37"/>
                </a:cubicBezTo>
                <a:cubicBezTo>
                  <a:pt x="540" y="37"/>
                  <a:pt x="540" y="37"/>
                  <a:pt x="540" y="37"/>
                </a:cubicBezTo>
                <a:cubicBezTo>
                  <a:pt x="541" y="38"/>
                  <a:pt x="540" y="38"/>
                  <a:pt x="542" y="38"/>
                </a:cubicBezTo>
                <a:cubicBezTo>
                  <a:pt x="542" y="39"/>
                  <a:pt x="543" y="39"/>
                  <a:pt x="543" y="40"/>
                </a:cubicBezTo>
                <a:cubicBezTo>
                  <a:pt x="544" y="40"/>
                  <a:pt x="543" y="40"/>
                  <a:pt x="544" y="40"/>
                </a:cubicBezTo>
                <a:cubicBezTo>
                  <a:pt x="545" y="42"/>
                  <a:pt x="548" y="43"/>
                  <a:pt x="549" y="45"/>
                </a:cubicBezTo>
                <a:cubicBezTo>
                  <a:pt x="550" y="46"/>
                  <a:pt x="551" y="46"/>
                  <a:pt x="551" y="47"/>
                </a:cubicBezTo>
                <a:cubicBezTo>
                  <a:pt x="553" y="48"/>
                  <a:pt x="553" y="48"/>
                  <a:pt x="553" y="48"/>
                </a:cubicBezTo>
                <a:cubicBezTo>
                  <a:pt x="554" y="49"/>
                  <a:pt x="556" y="49"/>
                  <a:pt x="556" y="51"/>
                </a:cubicBezTo>
                <a:cubicBezTo>
                  <a:pt x="558" y="51"/>
                  <a:pt x="558" y="51"/>
                  <a:pt x="558" y="51"/>
                </a:cubicBezTo>
                <a:cubicBezTo>
                  <a:pt x="558" y="53"/>
                  <a:pt x="560" y="53"/>
                  <a:pt x="560" y="54"/>
                </a:cubicBezTo>
                <a:cubicBezTo>
                  <a:pt x="561" y="54"/>
                  <a:pt x="560" y="54"/>
                  <a:pt x="561" y="54"/>
                </a:cubicBezTo>
                <a:cubicBezTo>
                  <a:pt x="561" y="54"/>
                  <a:pt x="561" y="55"/>
                  <a:pt x="562" y="55"/>
                </a:cubicBezTo>
                <a:cubicBezTo>
                  <a:pt x="563" y="55"/>
                  <a:pt x="563" y="56"/>
                  <a:pt x="563" y="56"/>
                </a:cubicBezTo>
                <a:cubicBezTo>
                  <a:pt x="563" y="57"/>
                  <a:pt x="564" y="57"/>
                  <a:pt x="564" y="57"/>
                </a:cubicBezTo>
                <a:cubicBezTo>
                  <a:pt x="565" y="57"/>
                  <a:pt x="565" y="58"/>
                  <a:pt x="566" y="58"/>
                </a:cubicBezTo>
                <a:cubicBezTo>
                  <a:pt x="567" y="61"/>
                  <a:pt x="570" y="62"/>
                  <a:pt x="572" y="63"/>
                </a:cubicBezTo>
                <a:cubicBezTo>
                  <a:pt x="572" y="65"/>
                  <a:pt x="570" y="63"/>
                  <a:pt x="569" y="63"/>
                </a:cubicBezTo>
                <a:cubicBezTo>
                  <a:pt x="569" y="63"/>
                  <a:pt x="568" y="62"/>
                  <a:pt x="568" y="61"/>
                </a:cubicBezTo>
                <a:cubicBezTo>
                  <a:pt x="565" y="61"/>
                  <a:pt x="565" y="57"/>
                  <a:pt x="561" y="57"/>
                </a:cubicBezTo>
                <a:cubicBezTo>
                  <a:pt x="561" y="56"/>
                  <a:pt x="560" y="56"/>
                  <a:pt x="560" y="55"/>
                </a:cubicBezTo>
                <a:cubicBezTo>
                  <a:pt x="559" y="55"/>
                  <a:pt x="559" y="53"/>
                  <a:pt x="558" y="53"/>
                </a:cubicBezTo>
                <a:cubicBezTo>
                  <a:pt x="558" y="52"/>
                  <a:pt x="556" y="53"/>
                  <a:pt x="557" y="51"/>
                </a:cubicBezTo>
                <a:cubicBezTo>
                  <a:pt x="556" y="52"/>
                  <a:pt x="555" y="51"/>
                  <a:pt x="555" y="52"/>
                </a:cubicBezTo>
                <a:cubicBezTo>
                  <a:pt x="555" y="51"/>
                  <a:pt x="554" y="51"/>
                  <a:pt x="554" y="50"/>
                </a:cubicBezTo>
                <a:cubicBezTo>
                  <a:pt x="554" y="49"/>
                  <a:pt x="553" y="49"/>
                  <a:pt x="553" y="49"/>
                </a:cubicBezTo>
                <a:cubicBezTo>
                  <a:pt x="553" y="48"/>
                  <a:pt x="553" y="48"/>
                  <a:pt x="552" y="48"/>
                </a:cubicBezTo>
                <a:cubicBezTo>
                  <a:pt x="552" y="48"/>
                  <a:pt x="552" y="49"/>
                  <a:pt x="552" y="49"/>
                </a:cubicBezTo>
                <a:cubicBezTo>
                  <a:pt x="551" y="48"/>
                  <a:pt x="551" y="49"/>
                  <a:pt x="550" y="48"/>
                </a:cubicBezTo>
                <a:cubicBezTo>
                  <a:pt x="550" y="48"/>
                  <a:pt x="550" y="47"/>
                  <a:pt x="550" y="47"/>
                </a:cubicBezTo>
                <a:cubicBezTo>
                  <a:pt x="549" y="47"/>
                  <a:pt x="548" y="46"/>
                  <a:pt x="547" y="45"/>
                </a:cubicBezTo>
                <a:cubicBezTo>
                  <a:pt x="547" y="45"/>
                  <a:pt x="545" y="44"/>
                  <a:pt x="544" y="43"/>
                </a:cubicBezTo>
                <a:cubicBezTo>
                  <a:pt x="544" y="43"/>
                  <a:pt x="544" y="43"/>
                  <a:pt x="543" y="42"/>
                </a:cubicBezTo>
                <a:cubicBezTo>
                  <a:pt x="543" y="42"/>
                  <a:pt x="543" y="42"/>
                  <a:pt x="542" y="42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42" y="40"/>
                  <a:pt x="541" y="40"/>
                  <a:pt x="541" y="40"/>
                </a:cubicBezTo>
                <a:cubicBezTo>
                  <a:pt x="540" y="40"/>
                  <a:pt x="540" y="39"/>
                  <a:pt x="539" y="39"/>
                </a:cubicBezTo>
                <a:cubicBezTo>
                  <a:pt x="539" y="37"/>
                  <a:pt x="536" y="38"/>
                  <a:pt x="537" y="36"/>
                </a:cubicBezTo>
                <a:cubicBezTo>
                  <a:pt x="535" y="36"/>
                  <a:pt x="536" y="37"/>
                  <a:pt x="535" y="37"/>
                </a:cubicBezTo>
                <a:cubicBezTo>
                  <a:pt x="534" y="36"/>
                  <a:pt x="534" y="36"/>
                  <a:pt x="534" y="35"/>
                </a:cubicBezTo>
                <a:cubicBezTo>
                  <a:pt x="533" y="36"/>
                  <a:pt x="533" y="34"/>
                  <a:pt x="531" y="33"/>
                </a:cubicBezTo>
                <a:cubicBezTo>
                  <a:pt x="531" y="32"/>
                  <a:pt x="532" y="33"/>
                  <a:pt x="533" y="33"/>
                </a:cubicBezTo>
                <a:close/>
                <a:moveTo>
                  <a:pt x="520" y="33"/>
                </a:moveTo>
                <a:cubicBezTo>
                  <a:pt x="522" y="33"/>
                  <a:pt x="523" y="35"/>
                  <a:pt x="525" y="35"/>
                </a:cubicBezTo>
                <a:cubicBezTo>
                  <a:pt x="525" y="36"/>
                  <a:pt x="526" y="36"/>
                  <a:pt x="526" y="36"/>
                </a:cubicBezTo>
                <a:cubicBezTo>
                  <a:pt x="527" y="37"/>
                  <a:pt x="528" y="37"/>
                  <a:pt x="529" y="38"/>
                </a:cubicBezTo>
                <a:cubicBezTo>
                  <a:pt x="529" y="40"/>
                  <a:pt x="528" y="39"/>
                  <a:pt x="528" y="38"/>
                </a:cubicBezTo>
                <a:cubicBezTo>
                  <a:pt x="527" y="38"/>
                  <a:pt x="526" y="37"/>
                  <a:pt x="525" y="37"/>
                </a:cubicBezTo>
                <a:cubicBezTo>
                  <a:pt x="524" y="36"/>
                  <a:pt x="524" y="36"/>
                  <a:pt x="523" y="35"/>
                </a:cubicBezTo>
                <a:cubicBezTo>
                  <a:pt x="522" y="35"/>
                  <a:pt x="521" y="34"/>
                  <a:pt x="520" y="33"/>
                </a:cubicBezTo>
                <a:cubicBezTo>
                  <a:pt x="519" y="33"/>
                  <a:pt x="519" y="33"/>
                  <a:pt x="519" y="33"/>
                </a:cubicBezTo>
                <a:cubicBezTo>
                  <a:pt x="520" y="33"/>
                  <a:pt x="520" y="33"/>
                  <a:pt x="520" y="33"/>
                </a:cubicBezTo>
                <a:close/>
                <a:moveTo>
                  <a:pt x="269" y="357"/>
                </a:moveTo>
                <a:cubicBezTo>
                  <a:pt x="271" y="358"/>
                  <a:pt x="272" y="358"/>
                  <a:pt x="274" y="358"/>
                </a:cubicBezTo>
                <a:cubicBezTo>
                  <a:pt x="274" y="356"/>
                  <a:pt x="273" y="356"/>
                  <a:pt x="273" y="356"/>
                </a:cubicBezTo>
                <a:cubicBezTo>
                  <a:pt x="271" y="356"/>
                  <a:pt x="269" y="355"/>
                  <a:pt x="269" y="357"/>
                </a:cubicBezTo>
                <a:close/>
                <a:moveTo>
                  <a:pt x="270" y="353"/>
                </a:moveTo>
                <a:cubicBezTo>
                  <a:pt x="270" y="354"/>
                  <a:pt x="270" y="354"/>
                  <a:pt x="270" y="354"/>
                </a:cubicBezTo>
                <a:cubicBezTo>
                  <a:pt x="271" y="354"/>
                  <a:pt x="271" y="354"/>
                  <a:pt x="271" y="354"/>
                </a:cubicBezTo>
                <a:cubicBezTo>
                  <a:pt x="271" y="354"/>
                  <a:pt x="271" y="353"/>
                  <a:pt x="270" y="353"/>
                </a:cubicBezTo>
                <a:close/>
                <a:moveTo>
                  <a:pt x="271" y="353"/>
                </a:moveTo>
                <a:cubicBezTo>
                  <a:pt x="271" y="354"/>
                  <a:pt x="271" y="354"/>
                  <a:pt x="271" y="354"/>
                </a:cubicBezTo>
                <a:cubicBezTo>
                  <a:pt x="272" y="354"/>
                  <a:pt x="272" y="354"/>
                  <a:pt x="272" y="354"/>
                </a:cubicBezTo>
                <a:cubicBezTo>
                  <a:pt x="273" y="353"/>
                  <a:pt x="272" y="353"/>
                  <a:pt x="271" y="353"/>
                </a:cubicBezTo>
                <a:close/>
                <a:moveTo>
                  <a:pt x="268" y="352"/>
                </a:moveTo>
                <a:cubicBezTo>
                  <a:pt x="268" y="352"/>
                  <a:pt x="268" y="352"/>
                  <a:pt x="268" y="353"/>
                </a:cubicBezTo>
                <a:cubicBezTo>
                  <a:pt x="269" y="353"/>
                  <a:pt x="269" y="353"/>
                  <a:pt x="269" y="353"/>
                </a:cubicBezTo>
                <a:cubicBezTo>
                  <a:pt x="269" y="352"/>
                  <a:pt x="269" y="352"/>
                  <a:pt x="268" y="352"/>
                </a:cubicBezTo>
                <a:close/>
                <a:moveTo>
                  <a:pt x="288" y="352"/>
                </a:moveTo>
                <a:cubicBezTo>
                  <a:pt x="286" y="352"/>
                  <a:pt x="286" y="352"/>
                  <a:pt x="286" y="352"/>
                </a:cubicBezTo>
                <a:cubicBezTo>
                  <a:pt x="286" y="353"/>
                  <a:pt x="287" y="353"/>
                  <a:pt x="287" y="354"/>
                </a:cubicBezTo>
                <a:cubicBezTo>
                  <a:pt x="289" y="355"/>
                  <a:pt x="288" y="354"/>
                  <a:pt x="288" y="352"/>
                </a:cubicBezTo>
                <a:close/>
                <a:moveTo>
                  <a:pt x="291" y="351"/>
                </a:moveTo>
                <a:cubicBezTo>
                  <a:pt x="291" y="352"/>
                  <a:pt x="291" y="352"/>
                  <a:pt x="290" y="352"/>
                </a:cubicBezTo>
                <a:cubicBezTo>
                  <a:pt x="290" y="352"/>
                  <a:pt x="290" y="352"/>
                  <a:pt x="289" y="352"/>
                </a:cubicBezTo>
                <a:cubicBezTo>
                  <a:pt x="289" y="354"/>
                  <a:pt x="293" y="352"/>
                  <a:pt x="291" y="351"/>
                </a:cubicBezTo>
                <a:close/>
                <a:moveTo>
                  <a:pt x="275" y="356"/>
                </a:moveTo>
                <a:cubicBezTo>
                  <a:pt x="276" y="357"/>
                  <a:pt x="278" y="356"/>
                  <a:pt x="278" y="355"/>
                </a:cubicBezTo>
                <a:cubicBezTo>
                  <a:pt x="277" y="354"/>
                  <a:pt x="276" y="354"/>
                  <a:pt x="276" y="353"/>
                </a:cubicBezTo>
                <a:cubicBezTo>
                  <a:pt x="276" y="353"/>
                  <a:pt x="275" y="352"/>
                  <a:pt x="275" y="353"/>
                </a:cubicBezTo>
                <a:cubicBezTo>
                  <a:pt x="276" y="353"/>
                  <a:pt x="276" y="355"/>
                  <a:pt x="276" y="355"/>
                </a:cubicBezTo>
                <a:cubicBezTo>
                  <a:pt x="276" y="355"/>
                  <a:pt x="275" y="355"/>
                  <a:pt x="275" y="356"/>
                </a:cubicBezTo>
                <a:close/>
                <a:moveTo>
                  <a:pt x="267" y="354"/>
                </a:moveTo>
                <a:cubicBezTo>
                  <a:pt x="267" y="355"/>
                  <a:pt x="268" y="355"/>
                  <a:pt x="268" y="355"/>
                </a:cubicBezTo>
                <a:cubicBezTo>
                  <a:pt x="269" y="354"/>
                  <a:pt x="268" y="354"/>
                  <a:pt x="267" y="354"/>
                </a:cubicBezTo>
                <a:close/>
                <a:moveTo>
                  <a:pt x="281" y="352"/>
                </a:moveTo>
                <a:cubicBezTo>
                  <a:pt x="281" y="353"/>
                  <a:pt x="282" y="353"/>
                  <a:pt x="282" y="353"/>
                </a:cubicBezTo>
                <a:cubicBezTo>
                  <a:pt x="283" y="354"/>
                  <a:pt x="282" y="354"/>
                  <a:pt x="283" y="355"/>
                </a:cubicBezTo>
                <a:cubicBezTo>
                  <a:pt x="283" y="355"/>
                  <a:pt x="284" y="355"/>
                  <a:pt x="284" y="355"/>
                </a:cubicBezTo>
                <a:cubicBezTo>
                  <a:pt x="285" y="354"/>
                  <a:pt x="284" y="353"/>
                  <a:pt x="286" y="353"/>
                </a:cubicBezTo>
                <a:cubicBezTo>
                  <a:pt x="286" y="352"/>
                  <a:pt x="286" y="350"/>
                  <a:pt x="285" y="350"/>
                </a:cubicBezTo>
                <a:cubicBezTo>
                  <a:pt x="284" y="352"/>
                  <a:pt x="283" y="353"/>
                  <a:pt x="281" y="352"/>
                </a:cubicBezTo>
                <a:close/>
                <a:moveTo>
                  <a:pt x="279" y="355"/>
                </a:moveTo>
                <a:cubicBezTo>
                  <a:pt x="280" y="355"/>
                  <a:pt x="279" y="353"/>
                  <a:pt x="278" y="353"/>
                </a:cubicBezTo>
                <a:cubicBezTo>
                  <a:pt x="278" y="355"/>
                  <a:pt x="279" y="355"/>
                  <a:pt x="279" y="355"/>
                </a:cubicBezTo>
                <a:close/>
                <a:moveTo>
                  <a:pt x="176" y="418"/>
                </a:moveTo>
                <a:cubicBezTo>
                  <a:pt x="178" y="419"/>
                  <a:pt x="179" y="417"/>
                  <a:pt x="179" y="415"/>
                </a:cubicBezTo>
                <a:cubicBezTo>
                  <a:pt x="178" y="415"/>
                  <a:pt x="178" y="415"/>
                  <a:pt x="178" y="415"/>
                </a:cubicBezTo>
                <a:cubicBezTo>
                  <a:pt x="178" y="417"/>
                  <a:pt x="176" y="416"/>
                  <a:pt x="176" y="418"/>
                </a:cubicBezTo>
                <a:close/>
                <a:moveTo>
                  <a:pt x="166" y="436"/>
                </a:moveTo>
                <a:cubicBezTo>
                  <a:pt x="166" y="437"/>
                  <a:pt x="167" y="437"/>
                  <a:pt x="167" y="437"/>
                </a:cubicBezTo>
                <a:cubicBezTo>
                  <a:pt x="167" y="437"/>
                  <a:pt x="167" y="436"/>
                  <a:pt x="166" y="436"/>
                </a:cubicBezTo>
                <a:close/>
                <a:moveTo>
                  <a:pt x="196" y="397"/>
                </a:moveTo>
                <a:cubicBezTo>
                  <a:pt x="196" y="395"/>
                  <a:pt x="196" y="395"/>
                  <a:pt x="197" y="395"/>
                </a:cubicBezTo>
                <a:cubicBezTo>
                  <a:pt x="197" y="395"/>
                  <a:pt x="197" y="395"/>
                  <a:pt x="197" y="394"/>
                </a:cubicBezTo>
                <a:cubicBezTo>
                  <a:pt x="197" y="394"/>
                  <a:pt x="197" y="395"/>
                  <a:pt x="197" y="395"/>
                </a:cubicBezTo>
                <a:cubicBezTo>
                  <a:pt x="198" y="394"/>
                  <a:pt x="198" y="393"/>
                  <a:pt x="198" y="393"/>
                </a:cubicBezTo>
                <a:cubicBezTo>
                  <a:pt x="197" y="392"/>
                  <a:pt x="197" y="393"/>
                  <a:pt x="196" y="394"/>
                </a:cubicBezTo>
                <a:cubicBezTo>
                  <a:pt x="196" y="394"/>
                  <a:pt x="196" y="394"/>
                  <a:pt x="195" y="394"/>
                </a:cubicBezTo>
                <a:cubicBezTo>
                  <a:pt x="195" y="395"/>
                  <a:pt x="195" y="396"/>
                  <a:pt x="195" y="396"/>
                </a:cubicBezTo>
                <a:cubicBezTo>
                  <a:pt x="195" y="396"/>
                  <a:pt x="195" y="396"/>
                  <a:pt x="195" y="396"/>
                </a:cubicBezTo>
                <a:cubicBezTo>
                  <a:pt x="195" y="396"/>
                  <a:pt x="195" y="397"/>
                  <a:pt x="194" y="397"/>
                </a:cubicBezTo>
                <a:cubicBezTo>
                  <a:pt x="194" y="397"/>
                  <a:pt x="194" y="397"/>
                  <a:pt x="194" y="397"/>
                </a:cubicBezTo>
                <a:cubicBezTo>
                  <a:pt x="194" y="397"/>
                  <a:pt x="194" y="398"/>
                  <a:pt x="194" y="399"/>
                </a:cubicBezTo>
                <a:cubicBezTo>
                  <a:pt x="194" y="399"/>
                  <a:pt x="193" y="399"/>
                  <a:pt x="193" y="399"/>
                </a:cubicBezTo>
                <a:cubicBezTo>
                  <a:pt x="193" y="399"/>
                  <a:pt x="193" y="400"/>
                  <a:pt x="193" y="400"/>
                </a:cubicBezTo>
                <a:cubicBezTo>
                  <a:pt x="194" y="401"/>
                  <a:pt x="194" y="399"/>
                  <a:pt x="194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5" y="399"/>
                  <a:pt x="195" y="399"/>
                </a:cubicBezTo>
                <a:cubicBezTo>
                  <a:pt x="195" y="399"/>
                  <a:pt x="196" y="398"/>
                  <a:pt x="196" y="398"/>
                </a:cubicBezTo>
                <a:cubicBezTo>
                  <a:pt x="196" y="398"/>
                  <a:pt x="196" y="397"/>
                  <a:pt x="196" y="397"/>
                </a:cubicBezTo>
                <a:close/>
                <a:moveTo>
                  <a:pt x="265" y="356"/>
                </a:move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6" y="356"/>
                  <a:pt x="266" y="356"/>
                </a:cubicBezTo>
                <a:cubicBezTo>
                  <a:pt x="266" y="356"/>
                  <a:pt x="266" y="355"/>
                  <a:pt x="266" y="355"/>
                </a:cubicBezTo>
                <a:cubicBezTo>
                  <a:pt x="266" y="355"/>
                  <a:pt x="266" y="355"/>
                  <a:pt x="266" y="355"/>
                </a:cubicBezTo>
                <a:cubicBezTo>
                  <a:pt x="266" y="355"/>
                  <a:pt x="265" y="355"/>
                  <a:pt x="265" y="355"/>
                </a:cubicBezTo>
                <a:cubicBezTo>
                  <a:pt x="265" y="355"/>
                  <a:pt x="265" y="355"/>
                  <a:pt x="265" y="355"/>
                </a:cubicBezTo>
                <a:cubicBezTo>
                  <a:pt x="264" y="355"/>
                  <a:pt x="264" y="355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3" y="356"/>
                  <a:pt x="262" y="356"/>
                  <a:pt x="262" y="356"/>
                </a:cubicBezTo>
                <a:cubicBezTo>
                  <a:pt x="262" y="356"/>
                  <a:pt x="261" y="356"/>
                  <a:pt x="261" y="357"/>
                </a:cubicBezTo>
                <a:cubicBezTo>
                  <a:pt x="262" y="357"/>
                  <a:pt x="262" y="357"/>
                  <a:pt x="263" y="357"/>
                </a:cubicBezTo>
                <a:cubicBezTo>
                  <a:pt x="263" y="357"/>
                  <a:pt x="263" y="357"/>
                  <a:pt x="263" y="357"/>
                </a:cubicBezTo>
                <a:cubicBezTo>
                  <a:pt x="264" y="356"/>
                  <a:pt x="264" y="356"/>
                  <a:pt x="264" y="356"/>
                </a:cubicBezTo>
                <a:cubicBezTo>
                  <a:pt x="264" y="356"/>
                  <a:pt x="264" y="356"/>
                  <a:pt x="265" y="356"/>
                </a:cubicBezTo>
                <a:close/>
                <a:moveTo>
                  <a:pt x="168" y="431"/>
                </a:moveTo>
                <a:cubicBezTo>
                  <a:pt x="168" y="431"/>
                  <a:pt x="168" y="431"/>
                  <a:pt x="168" y="431"/>
                </a:cubicBezTo>
                <a:cubicBezTo>
                  <a:pt x="168" y="430"/>
                  <a:pt x="168" y="430"/>
                  <a:pt x="168" y="430"/>
                </a:cubicBezTo>
                <a:cubicBezTo>
                  <a:pt x="169" y="430"/>
                  <a:pt x="169" y="430"/>
                  <a:pt x="169" y="430"/>
                </a:cubicBezTo>
                <a:cubicBezTo>
                  <a:pt x="169" y="430"/>
                  <a:pt x="169" y="429"/>
                  <a:pt x="169" y="429"/>
                </a:cubicBezTo>
                <a:cubicBezTo>
                  <a:pt x="170" y="429"/>
                  <a:pt x="169" y="428"/>
                  <a:pt x="169" y="428"/>
                </a:cubicBezTo>
                <a:cubicBezTo>
                  <a:pt x="169" y="429"/>
                  <a:pt x="168" y="428"/>
                  <a:pt x="168" y="429"/>
                </a:cubicBezTo>
                <a:cubicBezTo>
                  <a:pt x="167" y="429"/>
                  <a:pt x="167" y="431"/>
                  <a:pt x="168" y="431"/>
                </a:cubicBezTo>
                <a:close/>
                <a:moveTo>
                  <a:pt x="170" y="427"/>
                </a:moveTo>
                <a:cubicBezTo>
                  <a:pt x="169" y="427"/>
                  <a:pt x="170" y="428"/>
                  <a:pt x="170" y="428"/>
                </a:cubicBezTo>
                <a:cubicBezTo>
                  <a:pt x="170" y="427"/>
                  <a:pt x="170" y="428"/>
                  <a:pt x="171" y="427"/>
                </a:cubicBezTo>
                <a:cubicBezTo>
                  <a:pt x="171" y="427"/>
                  <a:pt x="171" y="426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5"/>
                </a:cubicBezTo>
                <a:cubicBezTo>
                  <a:pt x="172" y="425"/>
                  <a:pt x="172" y="425"/>
                  <a:pt x="172" y="424"/>
                </a:cubicBezTo>
                <a:cubicBezTo>
                  <a:pt x="173" y="424"/>
                  <a:pt x="173" y="423"/>
                  <a:pt x="172" y="423"/>
                </a:cubicBezTo>
                <a:cubicBezTo>
                  <a:pt x="172" y="424"/>
                  <a:pt x="171" y="424"/>
                  <a:pt x="170" y="425"/>
                </a:cubicBezTo>
                <a:cubicBezTo>
                  <a:pt x="170" y="425"/>
                  <a:pt x="170" y="426"/>
                  <a:pt x="170" y="426"/>
                </a:cubicBezTo>
                <a:cubicBezTo>
                  <a:pt x="170" y="427"/>
                  <a:pt x="170" y="427"/>
                  <a:pt x="170" y="427"/>
                </a:cubicBezTo>
                <a:close/>
                <a:moveTo>
                  <a:pt x="242" y="364"/>
                </a:moveTo>
                <a:cubicBezTo>
                  <a:pt x="242" y="364"/>
                  <a:pt x="243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4"/>
                  <a:pt x="244" y="364"/>
                  <a:pt x="244" y="364"/>
                </a:cubicBezTo>
                <a:cubicBezTo>
                  <a:pt x="244" y="363"/>
                  <a:pt x="243" y="362"/>
                  <a:pt x="243" y="361"/>
                </a:cubicBezTo>
                <a:cubicBezTo>
                  <a:pt x="243" y="361"/>
                  <a:pt x="242" y="361"/>
                  <a:pt x="242" y="362"/>
                </a:cubicBezTo>
                <a:cubicBezTo>
                  <a:pt x="243" y="362"/>
                  <a:pt x="241" y="363"/>
                  <a:pt x="242" y="364"/>
                </a:cubicBezTo>
                <a:close/>
                <a:moveTo>
                  <a:pt x="186" y="408"/>
                </a:moveTo>
                <a:cubicBezTo>
                  <a:pt x="185" y="408"/>
                  <a:pt x="184" y="408"/>
                  <a:pt x="183" y="408"/>
                </a:cubicBezTo>
                <a:cubicBezTo>
                  <a:pt x="183" y="409"/>
                  <a:pt x="183" y="410"/>
                  <a:pt x="182" y="410"/>
                </a:cubicBezTo>
                <a:cubicBezTo>
                  <a:pt x="182" y="411"/>
                  <a:pt x="181" y="411"/>
                  <a:pt x="181" y="413"/>
                </a:cubicBezTo>
                <a:cubicBezTo>
                  <a:pt x="182" y="413"/>
                  <a:pt x="182" y="411"/>
                  <a:pt x="183" y="411"/>
                </a:cubicBezTo>
                <a:cubicBezTo>
                  <a:pt x="184" y="411"/>
                  <a:pt x="184" y="410"/>
                  <a:pt x="184" y="410"/>
                </a:cubicBezTo>
                <a:cubicBezTo>
                  <a:pt x="185" y="410"/>
                  <a:pt x="185" y="410"/>
                  <a:pt x="186" y="410"/>
                </a:cubicBezTo>
                <a:cubicBezTo>
                  <a:pt x="186" y="408"/>
                  <a:pt x="189" y="409"/>
                  <a:pt x="188" y="406"/>
                </a:cubicBezTo>
                <a:cubicBezTo>
                  <a:pt x="187" y="406"/>
                  <a:pt x="187" y="406"/>
                  <a:pt x="187" y="406"/>
                </a:cubicBezTo>
                <a:cubicBezTo>
                  <a:pt x="187" y="407"/>
                  <a:pt x="186" y="407"/>
                  <a:pt x="186" y="408"/>
                </a:cubicBezTo>
                <a:close/>
                <a:moveTo>
                  <a:pt x="734" y="573"/>
                </a:moveTo>
                <a:cubicBezTo>
                  <a:pt x="734" y="573"/>
                  <a:pt x="734" y="574"/>
                  <a:pt x="733" y="575"/>
                </a:cubicBezTo>
                <a:cubicBezTo>
                  <a:pt x="733" y="575"/>
                  <a:pt x="732" y="576"/>
                  <a:pt x="732" y="577"/>
                </a:cubicBezTo>
                <a:cubicBezTo>
                  <a:pt x="732" y="577"/>
                  <a:pt x="731" y="577"/>
                  <a:pt x="731" y="577"/>
                </a:cubicBezTo>
                <a:cubicBezTo>
                  <a:pt x="731" y="577"/>
                  <a:pt x="731" y="577"/>
                  <a:pt x="731" y="577"/>
                </a:cubicBezTo>
                <a:cubicBezTo>
                  <a:pt x="731" y="577"/>
                  <a:pt x="732" y="576"/>
                  <a:pt x="732" y="576"/>
                </a:cubicBezTo>
                <a:cubicBezTo>
                  <a:pt x="732" y="576"/>
                  <a:pt x="732" y="576"/>
                  <a:pt x="732" y="575"/>
                </a:cubicBezTo>
                <a:cubicBezTo>
                  <a:pt x="732" y="575"/>
                  <a:pt x="732" y="575"/>
                  <a:pt x="732" y="575"/>
                </a:cubicBezTo>
                <a:cubicBezTo>
                  <a:pt x="732" y="574"/>
                  <a:pt x="733" y="574"/>
                  <a:pt x="733" y="574"/>
                </a:cubicBezTo>
                <a:cubicBezTo>
                  <a:pt x="733" y="574"/>
                  <a:pt x="732" y="574"/>
                  <a:pt x="732" y="573"/>
                </a:cubicBezTo>
                <a:cubicBezTo>
                  <a:pt x="730" y="573"/>
                  <a:pt x="731" y="575"/>
                  <a:pt x="730" y="575"/>
                </a:cubicBezTo>
                <a:cubicBezTo>
                  <a:pt x="730" y="575"/>
                  <a:pt x="730" y="576"/>
                  <a:pt x="729" y="576"/>
                </a:cubicBezTo>
                <a:cubicBezTo>
                  <a:pt x="729" y="576"/>
                  <a:pt x="729" y="577"/>
                  <a:pt x="729" y="577"/>
                </a:cubicBezTo>
                <a:cubicBezTo>
                  <a:pt x="728" y="577"/>
                  <a:pt x="728" y="578"/>
                  <a:pt x="727" y="578"/>
                </a:cubicBezTo>
                <a:cubicBezTo>
                  <a:pt x="727" y="578"/>
                  <a:pt x="727" y="578"/>
                  <a:pt x="727" y="578"/>
                </a:cubicBezTo>
                <a:cubicBezTo>
                  <a:pt x="727" y="578"/>
                  <a:pt x="727" y="579"/>
                  <a:pt x="727" y="579"/>
                </a:cubicBezTo>
                <a:cubicBezTo>
                  <a:pt x="726" y="579"/>
                  <a:pt x="726" y="579"/>
                  <a:pt x="726" y="579"/>
                </a:cubicBezTo>
                <a:cubicBezTo>
                  <a:pt x="726" y="579"/>
                  <a:pt x="725" y="580"/>
                  <a:pt x="725" y="580"/>
                </a:cubicBezTo>
                <a:cubicBezTo>
                  <a:pt x="724" y="580"/>
                  <a:pt x="724" y="580"/>
                  <a:pt x="724" y="581"/>
                </a:cubicBezTo>
                <a:cubicBezTo>
                  <a:pt x="724" y="581"/>
                  <a:pt x="723" y="581"/>
                  <a:pt x="723" y="581"/>
                </a:cubicBezTo>
                <a:cubicBezTo>
                  <a:pt x="723" y="582"/>
                  <a:pt x="723" y="582"/>
                  <a:pt x="722" y="582"/>
                </a:cubicBezTo>
                <a:cubicBezTo>
                  <a:pt x="722" y="583"/>
                  <a:pt x="721" y="584"/>
                  <a:pt x="721" y="584"/>
                </a:cubicBezTo>
                <a:cubicBezTo>
                  <a:pt x="720" y="584"/>
                  <a:pt x="720" y="584"/>
                  <a:pt x="719" y="585"/>
                </a:cubicBezTo>
                <a:cubicBezTo>
                  <a:pt x="719" y="585"/>
                  <a:pt x="720" y="585"/>
                  <a:pt x="719" y="585"/>
                </a:cubicBezTo>
                <a:cubicBezTo>
                  <a:pt x="719" y="585"/>
                  <a:pt x="718" y="586"/>
                  <a:pt x="718" y="586"/>
                </a:cubicBezTo>
                <a:cubicBezTo>
                  <a:pt x="718" y="586"/>
                  <a:pt x="718" y="587"/>
                  <a:pt x="717" y="587"/>
                </a:cubicBezTo>
                <a:cubicBezTo>
                  <a:pt x="717" y="587"/>
                  <a:pt x="716" y="587"/>
                  <a:pt x="716" y="588"/>
                </a:cubicBezTo>
                <a:cubicBezTo>
                  <a:pt x="716" y="588"/>
                  <a:pt x="716" y="588"/>
                  <a:pt x="715" y="589"/>
                </a:cubicBezTo>
                <a:cubicBezTo>
                  <a:pt x="715" y="589"/>
                  <a:pt x="715" y="589"/>
                  <a:pt x="715" y="589"/>
                </a:cubicBezTo>
                <a:cubicBezTo>
                  <a:pt x="715" y="589"/>
                  <a:pt x="714" y="589"/>
                  <a:pt x="714" y="589"/>
                </a:cubicBezTo>
                <a:cubicBezTo>
                  <a:pt x="714" y="589"/>
                  <a:pt x="713" y="590"/>
                  <a:pt x="713" y="590"/>
                </a:cubicBezTo>
                <a:cubicBezTo>
                  <a:pt x="713" y="590"/>
                  <a:pt x="713" y="590"/>
                  <a:pt x="713" y="590"/>
                </a:cubicBezTo>
                <a:cubicBezTo>
                  <a:pt x="713" y="591"/>
                  <a:pt x="712" y="591"/>
                  <a:pt x="712" y="591"/>
                </a:cubicBezTo>
                <a:cubicBezTo>
                  <a:pt x="712" y="591"/>
                  <a:pt x="712" y="592"/>
                  <a:pt x="711" y="592"/>
                </a:cubicBezTo>
                <a:cubicBezTo>
                  <a:pt x="711" y="592"/>
                  <a:pt x="710" y="592"/>
                  <a:pt x="710" y="593"/>
                </a:cubicBezTo>
                <a:cubicBezTo>
                  <a:pt x="709" y="593"/>
                  <a:pt x="709" y="594"/>
                  <a:pt x="709" y="594"/>
                </a:cubicBezTo>
                <a:cubicBezTo>
                  <a:pt x="709" y="594"/>
                  <a:pt x="708" y="594"/>
                  <a:pt x="708" y="594"/>
                </a:cubicBezTo>
                <a:cubicBezTo>
                  <a:pt x="708" y="594"/>
                  <a:pt x="708" y="595"/>
                  <a:pt x="708" y="595"/>
                </a:cubicBezTo>
                <a:cubicBezTo>
                  <a:pt x="708" y="595"/>
                  <a:pt x="708" y="595"/>
                  <a:pt x="708" y="595"/>
                </a:cubicBezTo>
                <a:cubicBezTo>
                  <a:pt x="707" y="595"/>
                  <a:pt x="708" y="595"/>
                  <a:pt x="708" y="595"/>
                </a:cubicBezTo>
                <a:cubicBezTo>
                  <a:pt x="707" y="595"/>
                  <a:pt x="707" y="595"/>
                  <a:pt x="707" y="595"/>
                </a:cubicBezTo>
                <a:cubicBezTo>
                  <a:pt x="707" y="595"/>
                  <a:pt x="707" y="596"/>
                  <a:pt x="707" y="596"/>
                </a:cubicBezTo>
                <a:cubicBezTo>
                  <a:pt x="706" y="596"/>
                  <a:pt x="706" y="596"/>
                  <a:pt x="706" y="596"/>
                </a:cubicBezTo>
                <a:cubicBezTo>
                  <a:pt x="706" y="596"/>
                  <a:pt x="705" y="597"/>
                  <a:pt x="705" y="597"/>
                </a:cubicBezTo>
                <a:cubicBezTo>
                  <a:pt x="705" y="597"/>
                  <a:pt x="705" y="597"/>
                  <a:pt x="705" y="597"/>
                </a:cubicBezTo>
                <a:cubicBezTo>
                  <a:pt x="704" y="597"/>
                  <a:pt x="705" y="597"/>
                  <a:pt x="704" y="597"/>
                </a:cubicBezTo>
                <a:cubicBezTo>
                  <a:pt x="704" y="597"/>
                  <a:pt x="704" y="597"/>
                  <a:pt x="704" y="598"/>
                </a:cubicBezTo>
                <a:cubicBezTo>
                  <a:pt x="702" y="599"/>
                  <a:pt x="701" y="600"/>
                  <a:pt x="698" y="601"/>
                </a:cubicBezTo>
                <a:cubicBezTo>
                  <a:pt x="699" y="602"/>
                  <a:pt x="697" y="602"/>
                  <a:pt x="697" y="603"/>
                </a:cubicBezTo>
                <a:cubicBezTo>
                  <a:pt x="697" y="603"/>
                  <a:pt x="696" y="603"/>
                  <a:pt x="696" y="603"/>
                </a:cubicBezTo>
                <a:cubicBezTo>
                  <a:pt x="695" y="604"/>
                  <a:pt x="695" y="604"/>
                  <a:pt x="695" y="604"/>
                </a:cubicBezTo>
                <a:cubicBezTo>
                  <a:pt x="695" y="604"/>
                  <a:pt x="694" y="604"/>
                  <a:pt x="694" y="604"/>
                </a:cubicBezTo>
                <a:cubicBezTo>
                  <a:pt x="694" y="604"/>
                  <a:pt x="694" y="604"/>
                  <a:pt x="693" y="605"/>
                </a:cubicBezTo>
                <a:cubicBezTo>
                  <a:pt x="693" y="605"/>
                  <a:pt x="692" y="605"/>
                  <a:pt x="692" y="605"/>
                </a:cubicBezTo>
                <a:cubicBezTo>
                  <a:pt x="692" y="605"/>
                  <a:pt x="692" y="606"/>
                  <a:pt x="692" y="606"/>
                </a:cubicBezTo>
                <a:cubicBezTo>
                  <a:pt x="692" y="606"/>
                  <a:pt x="691" y="606"/>
                  <a:pt x="691" y="606"/>
                </a:cubicBezTo>
                <a:cubicBezTo>
                  <a:pt x="691" y="606"/>
                  <a:pt x="690" y="606"/>
                  <a:pt x="689" y="607"/>
                </a:cubicBezTo>
                <a:cubicBezTo>
                  <a:pt x="689" y="607"/>
                  <a:pt x="690" y="607"/>
                  <a:pt x="689" y="607"/>
                </a:cubicBezTo>
                <a:cubicBezTo>
                  <a:pt x="689" y="607"/>
                  <a:pt x="689" y="607"/>
                  <a:pt x="689" y="607"/>
                </a:cubicBezTo>
                <a:cubicBezTo>
                  <a:pt x="689" y="607"/>
                  <a:pt x="689" y="608"/>
                  <a:pt x="688" y="608"/>
                </a:cubicBezTo>
                <a:cubicBezTo>
                  <a:pt x="688" y="608"/>
                  <a:pt x="688" y="608"/>
                  <a:pt x="687" y="608"/>
                </a:cubicBezTo>
                <a:cubicBezTo>
                  <a:pt x="687" y="608"/>
                  <a:pt x="687" y="608"/>
                  <a:pt x="687" y="608"/>
                </a:cubicBezTo>
                <a:cubicBezTo>
                  <a:pt x="686" y="609"/>
                  <a:pt x="686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09"/>
                  <a:pt x="685" y="609"/>
                  <a:pt x="685" y="609"/>
                </a:cubicBezTo>
                <a:cubicBezTo>
                  <a:pt x="685" y="610"/>
                  <a:pt x="684" y="609"/>
                  <a:pt x="684" y="610"/>
                </a:cubicBezTo>
                <a:cubicBezTo>
                  <a:pt x="684" y="610"/>
                  <a:pt x="684" y="610"/>
                  <a:pt x="684" y="610"/>
                </a:cubicBezTo>
                <a:cubicBezTo>
                  <a:pt x="684" y="610"/>
                  <a:pt x="684" y="610"/>
                  <a:pt x="683" y="610"/>
                </a:cubicBezTo>
                <a:cubicBezTo>
                  <a:pt x="683" y="610"/>
                  <a:pt x="683" y="610"/>
                  <a:pt x="683" y="610"/>
                </a:cubicBezTo>
                <a:cubicBezTo>
                  <a:pt x="682" y="611"/>
                  <a:pt x="682" y="611"/>
                  <a:pt x="681" y="611"/>
                </a:cubicBezTo>
                <a:cubicBezTo>
                  <a:pt x="681" y="611"/>
                  <a:pt x="682" y="611"/>
                  <a:pt x="682" y="611"/>
                </a:cubicBezTo>
                <a:cubicBezTo>
                  <a:pt x="681" y="612"/>
                  <a:pt x="681" y="611"/>
                  <a:pt x="681" y="612"/>
                </a:cubicBezTo>
                <a:cubicBezTo>
                  <a:pt x="681" y="612"/>
                  <a:pt x="681" y="612"/>
                  <a:pt x="680" y="612"/>
                </a:cubicBezTo>
                <a:cubicBezTo>
                  <a:pt x="680" y="612"/>
                  <a:pt x="679" y="612"/>
                  <a:pt x="679" y="613"/>
                </a:cubicBezTo>
                <a:cubicBezTo>
                  <a:pt x="679" y="613"/>
                  <a:pt x="679" y="613"/>
                  <a:pt x="679" y="613"/>
                </a:cubicBezTo>
                <a:cubicBezTo>
                  <a:pt x="679" y="613"/>
                  <a:pt x="677" y="613"/>
                  <a:pt x="677" y="613"/>
                </a:cubicBezTo>
                <a:cubicBezTo>
                  <a:pt x="677" y="614"/>
                  <a:pt x="676" y="614"/>
                  <a:pt x="676" y="614"/>
                </a:cubicBezTo>
                <a:cubicBezTo>
                  <a:pt x="676" y="614"/>
                  <a:pt x="675" y="615"/>
                  <a:pt x="675" y="615"/>
                </a:cubicBezTo>
                <a:cubicBezTo>
                  <a:pt x="674" y="615"/>
                  <a:pt x="673" y="616"/>
                  <a:pt x="672" y="616"/>
                </a:cubicBezTo>
                <a:cubicBezTo>
                  <a:pt x="671" y="616"/>
                  <a:pt x="671" y="616"/>
                  <a:pt x="670" y="616"/>
                </a:cubicBezTo>
                <a:cubicBezTo>
                  <a:pt x="670" y="617"/>
                  <a:pt x="670" y="616"/>
                  <a:pt x="670" y="617"/>
                </a:cubicBezTo>
                <a:cubicBezTo>
                  <a:pt x="669" y="617"/>
                  <a:pt x="669" y="617"/>
                  <a:pt x="669" y="617"/>
                </a:cubicBezTo>
                <a:cubicBezTo>
                  <a:pt x="669" y="617"/>
                  <a:pt x="668" y="617"/>
                  <a:pt x="668" y="617"/>
                </a:cubicBezTo>
                <a:cubicBezTo>
                  <a:pt x="668" y="617"/>
                  <a:pt x="668" y="618"/>
                  <a:pt x="668" y="618"/>
                </a:cubicBezTo>
                <a:cubicBezTo>
                  <a:pt x="667" y="618"/>
                  <a:pt x="666" y="618"/>
                  <a:pt x="665" y="618"/>
                </a:cubicBezTo>
                <a:cubicBezTo>
                  <a:pt x="665" y="619"/>
                  <a:pt x="664" y="619"/>
                  <a:pt x="664" y="619"/>
                </a:cubicBezTo>
                <a:cubicBezTo>
                  <a:pt x="664" y="619"/>
                  <a:pt x="664" y="619"/>
                  <a:pt x="664" y="619"/>
                </a:cubicBezTo>
                <a:cubicBezTo>
                  <a:pt x="663" y="619"/>
                  <a:pt x="663" y="619"/>
                  <a:pt x="663" y="620"/>
                </a:cubicBezTo>
                <a:cubicBezTo>
                  <a:pt x="662" y="620"/>
                  <a:pt x="661" y="620"/>
                  <a:pt x="661" y="621"/>
                </a:cubicBezTo>
                <a:cubicBezTo>
                  <a:pt x="660" y="621"/>
                  <a:pt x="660" y="621"/>
                  <a:pt x="659" y="621"/>
                </a:cubicBezTo>
                <a:cubicBezTo>
                  <a:pt x="659" y="621"/>
                  <a:pt x="659" y="621"/>
                  <a:pt x="658" y="622"/>
                </a:cubicBezTo>
                <a:cubicBezTo>
                  <a:pt x="658" y="622"/>
                  <a:pt x="657" y="622"/>
                  <a:pt x="657" y="622"/>
                </a:cubicBezTo>
                <a:cubicBezTo>
                  <a:pt x="657" y="622"/>
                  <a:pt x="657" y="622"/>
                  <a:pt x="656" y="622"/>
                </a:cubicBezTo>
                <a:cubicBezTo>
                  <a:pt x="655" y="622"/>
                  <a:pt x="655" y="622"/>
                  <a:pt x="654" y="623"/>
                </a:cubicBezTo>
                <a:cubicBezTo>
                  <a:pt x="653" y="623"/>
                  <a:pt x="652" y="623"/>
                  <a:pt x="651" y="624"/>
                </a:cubicBezTo>
                <a:cubicBezTo>
                  <a:pt x="651" y="624"/>
                  <a:pt x="650" y="624"/>
                  <a:pt x="650" y="624"/>
                </a:cubicBezTo>
                <a:cubicBezTo>
                  <a:pt x="647" y="624"/>
                  <a:pt x="644" y="626"/>
                  <a:pt x="641" y="626"/>
                </a:cubicBezTo>
                <a:cubicBezTo>
                  <a:pt x="641" y="626"/>
                  <a:pt x="639" y="626"/>
                  <a:pt x="639" y="626"/>
                </a:cubicBezTo>
                <a:cubicBezTo>
                  <a:pt x="639" y="627"/>
                  <a:pt x="639" y="627"/>
                  <a:pt x="639" y="627"/>
                </a:cubicBezTo>
                <a:cubicBezTo>
                  <a:pt x="605" y="634"/>
                  <a:pt x="566" y="633"/>
                  <a:pt x="542" y="625"/>
                </a:cubicBezTo>
                <a:cubicBezTo>
                  <a:pt x="529" y="621"/>
                  <a:pt x="516" y="617"/>
                  <a:pt x="505" y="610"/>
                </a:cubicBezTo>
                <a:cubicBezTo>
                  <a:pt x="496" y="604"/>
                  <a:pt x="488" y="593"/>
                  <a:pt x="487" y="581"/>
                </a:cubicBezTo>
                <a:cubicBezTo>
                  <a:pt x="487" y="571"/>
                  <a:pt x="493" y="559"/>
                  <a:pt x="502" y="555"/>
                </a:cubicBezTo>
                <a:cubicBezTo>
                  <a:pt x="507" y="553"/>
                  <a:pt x="513" y="553"/>
                  <a:pt x="518" y="555"/>
                </a:cubicBezTo>
                <a:cubicBezTo>
                  <a:pt x="520" y="556"/>
                  <a:pt x="522" y="557"/>
                  <a:pt x="524" y="560"/>
                </a:cubicBezTo>
                <a:cubicBezTo>
                  <a:pt x="524" y="561"/>
                  <a:pt x="524" y="565"/>
                  <a:pt x="524" y="565"/>
                </a:cubicBezTo>
                <a:cubicBezTo>
                  <a:pt x="524" y="565"/>
                  <a:pt x="523" y="563"/>
                  <a:pt x="519" y="563"/>
                </a:cubicBezTo>
                <a:cubicBezTo>
                  <a:pt x="514" y="562"/>
                  <a:pt x="512" y="562"/>
                  <a:pt x="510" y="563"/>
                </a:cubicBezTo>
                <a:cubicBezTo>
                  <a:pt x="506" y="565"/>
                  <a:pt x="505" y="566"/>
                  <a:pt x="503" y="570"/>
                </a:cubicBezTo>
                <a:cubicBezTo>
                  <a:pt x="499" y="582"/>
                  <a:pt x="505" y="591"/>
                  <a:pt x="515" y="595"/>
                </a:cubicBezTo>
                <a:cubicBezTo>
                  <a:pt x="534" y="604"/>
                  <a:pt x="555" y="586"/>
                  <a:pt x="559" y="567"/>
                </a:cubicBezTo>
                <a:cubicBezTo>
                  <a:pt x="560" y="559"/>
                  <a:pt x="561" y="550"/>
                  <a:pt x="558" y="542"/>
                </a:cubicBezTo>
                <a:cubicBezTo>
                  <a:pt x="555" y="531"/>
                  <a:pt x="548" y="519"/>
                  <a:pt x="537" y="514"/>
                </a:cubicBezTo>
                <a:cubicBezTo>
                  <a:pt x="526" y="508"/>
                  <a:pt x="514" y="507"/>
                  <a:pt x="504" y="515"/>
                </a:cubicBezTo>
                <a:cubicBezTo>
                  <a:pt x="506" y="514"/>
                  <a:pt x="504" y="506"/>
                  <a:pt x="503" y="505"/>
                </a:cubicBezTo>
                <a:cubicBezTo>
                  <a:pt x="489" y="483"/>
                  <a:pt x="453" y="482"/>
                  <a:pt x="435" y="498"/>
                </a:cubicBezTo>
                <a:cubicBezTo>
                  <a:pt x="422" y="510"/>
                  <a:pt x="415" y="527"/>
                  <a:pt x="420" y="545"/>
                </a:cubicBezTo>
                <a:cubicBezTo>
                  <a:pt x="420" y="548"/>
                  <a:pt x="418" y="547"/>
                  <a:pt x="411" y="552"/>
                </a:cubicBezTo>
                <a:cubicBezTo>
                  <a:pt x="396" y="563"/>
                  <a:pt x="400" y="585"/>
                  <a:pt x="407" y="599"/>
                </a:cubicBezTo>
                <a:cubicBezTo>
                  <a:pt x="414" y="612"/>
                  <a:pt x="426" y="623"/>
                  <a:pt x="439" y="630"/>
                </a:cubicBezTo>
                <a:cubicBezTo>
                  <a:pt x="467" y="645"/>
                  <a:pt x="498" y="651"/>
                  <a:pt x="529" y="656"/>
                </a:cubicBezTo>
                <a:cubicBezTo>
                  <a:pt x="551" y="659"/>
                  <a:pt x="573" y="659"/>
                  <a:pt x="595" y="656"/>
                </a:cubicBezTo>
                <a:cubicBezTo>
                  <a:pt x="603" y="655"/>
                  <a:pt x="611" y="654"/>
                  <a:pt x="619" y="652"/>
                </a:cubicBezTo>
                <a:cubicBezTo>
                  <a:pt x="628" y="649"/>
                  <a:pt x="638" y="646"/>
                  <a:pt x="647" y="643"/>
                </a:cubicBezTo>
                <a:cubicBezTo>
                  <a:pt x="648" y="643"/>
                  <a:pt x="649" y="643"/>
                  <a:pt x="650" y="642"/>
                </a:cubicBezTo>
                <a:cubicBezTo>
                  <a:pt x="650" y="642"/>
                  <a:pt x="650" y="642"/>
                  <a:pt x="651" y="642"/>
                </a:cubicBezTo>
                <a:cubicBezTo>
                  <a:pt x="650" y="642"/>
                  <a:pt x="650" y="643"/>
                  <a:pt x="649" y="643"/>
                </a:cubicBezTo>
                <a:cubicBezTo>
                  <a:pt x="649" y="643"/>
                  <a:pt x="648" y="643"/>
                  <a:pt x="648" y="643"/>
                </a:cubicBezTo>
                <a:cubicBezTo>
                  <a:pt x="648" y="643"/>
                  <a:pt x="648" y="644"/>
                  <a:pt x="647" y="644"/>
                </a:cubicBezTo>
                <a:cubicBezTo>
                  <a:pt x="646" y="644"/>
                  <a:pt x="646" y="644"/>
                  <a:pt x="645" y="645"/>
                </a:cubicBezTo>
                <a:cubicBezTo>
                  <a:pt x="645" y="645"/>
                  <a:pt x="644" y="645"/>
                  <a:pt x="644" y="645"/>
                </a:cubicBezTo>
                <a:cubicBezTo>
                  <a:pt x="643" y="645"/>
                  <a:pt x="642" y="646"/>
                  <a:pt x="642" y="646"/>
                </a:cubicBezTo>
                <a:cubicBezTo>
                  <a:pt x="641" y="646"/>
                  <a:pt x="640" y="647"/>
                  <a:pt x="639" y="647"/>
                </a:cubicBezTo>
                <a:cubicBezTo>
                  <a:pt x="639" y="647"/>
                  <a:pt x="639" y="647"/>
                  <a:pt x="638" y="647"/>
                </a:cubicBezTo>
                <a:cubicBezTo>
                  <a:pt x="638" y="648"/>
                  <a:pt x="638" y="647"/>
                  <a:pt x="637" y="648"/>
                </a:cubicBezTo>
                <a:cubicBezTo>
                  <a:pt x="637" y="648"/>
                  <a:pt x="637" y="648"/>
                  <a:pt x="636" y="648"/>
                </a:cubicBezTo>
                <a:cubicBezTo>
                  <a:pt x="636" y="648"/>
                  <a:pt x="635" y="648"/>
                  <a:pt x="635" y="648"/>
                </a:cubicBezTo>
                <a:cubicBezTo>
                  <a:pt x="635" y="649"/>
                  <a:pt x="634" y="649"/>
                  <a:pt x="634" y="649"/>
                </a:cubicBezTo>
                <a:cubicBezTo>
                  <a:pt x="634" y="649"/>
                  <a:pt x="633" y="649"/>
                  <a:pt x="633" y="649"/>
                </a:cubicBezTo>
                <a:cubicBezTo>
                  <a:pt x="632" y="649"/>
                  <a:pt x="632" y="650"/>
                  <a:pt x="632" y="650"/>
                </a:cubicBezTo>
                <a:cubicBezTo>
                  <a:pt x="631" y="650"/>
                  <a:pt x="631" y="650"/>
                  <a:pt x="630" y="650"/>
                </a:cubicBezTo>
                <a:cubicBezTo>
                  <a:pt x="630" y="650"/>
                  <a:pt x="630" y="651"/>
                  <a:pt x="630" y="651"/>
                </a:cubicBezTo>
                <a:cubicBezTo>
                  <a:pt x="629" y="651"/>
                  <a:pt x="629" y="651"/>
                  <a:pt x="628" y="651"/>
                </a:cubicBezTo>
                <a:cubicBezTo>
                  <a:pt x="628" y="651"/>
                  <a:pt x="628" y="651"/>
                  <a:pt x="627" y="652"/>
                </a:cubicBezTo>
                <a:cubicBezTo>
                  <a:pt x="627" y="652"/>
                  <a:pt x="626" y="652"/>
                  <a:pt x="626" y="652"/>
                </a:cubicBezTo>
                <a:cubicBezTo>
                  <a:pt x="626" y="652"/>
                  <a:pt x="625" y="652"/>
                  <a:pt x="625" y="652"/>
                </a:cubicBezTo>
                <a:cubicBezTo>
                  <a:pt x="625" y="653"/>
                  <a:pt x="624" y="652"/>
                  <a:pt x="624" y="653"/>
                </a:cubicBezTo>
                <a:cubicBezTo>
                  <a:pt x="624" y="653"/>
                  <a:pt x="623" y="653"/>
                  <a:pt x="623" y="653"/>
                </a:cubicBezTo>
                <a:cubicBezTo>
                  <a:pt x="622" y="653"/>
                  <a:pt x="621" y="653"/>
                  <a:pt x="620" y="654"/>
                </a:cubicBezTo>
                <a:cubicBezTo>
                  <a:pt x="620" y="654"/>
                  <a:pt x="620" y="654"/>
                  <a:pt x="619" y="654"/>
                </a:cubicBezTo>
                <a:cubicBezTo>
                  <a:pt x="619" y="654"/>
                  <a:pt x="618" y="654"/>
                  <a:pt x="618" y="655"/>
                </a:cubicBezTo>
                <a:cubicBezTo>
                  <a:pt x="617" y="655"/>
                  <a:pt x="617" y="655"/>
                  <a:pt x="616" y="655"/>
                </a:cubicBezTo>
                <a:cubicBezTo>
                  <a:pt x="615" y="655"/>
                  <a:pt x="615" y="655"/>
                  <a:pt x="615" y="656"/>
                </a:cubicBezTo>
                <a:cubicBezTo>
                  <a:pt x="614" y="656"/>
                  <a:pt x="614" y="656"/>
                  <a:pt x="614" y="656"/>
                </a:cubicBezTo>
                <a:cubicBezTo>
                  <a:pt x="612" y="657"/>
                  <a:pt x="611" y="657"/>
                  <a:pt x="610" y="657"/>
                </a:cubicBezTo>
                <a:cubicBezTo>
                  <a:pt x="609" y="657"/>
                  <a:pt x="609" y="657"/>
                  <a:pt x="609" y="657"/>
                </a:cubicBezTo>
                <a:cubicBezTo>
                  <a:pt x="608" y="658"/>
                  <a:pt x="607" y="658"/>
                  <a:pt x="606" y="658"/>
                </a:cubicBezTo>
                <a:cubicBezTo>
                  <a:pt x="606" y="658"/>
                  <a:pt x="605" y="658"/>
                  <a:pt x="605" y="659"/>
                </a:cubicBezTo>
                <a:cubicBezTo>
                  <a:pt x="605" y="659"/>
                  <a:pt x="605" y="658"/>
                  <a:pt x="604" y="658"/>
                </a:cubicBezTo>
                <a:cubicBezTo>
                  <a:pt x="604" y="659"/>
                  <a:pt x="604" y="659"/>
                  <a:pt x="604" y="659"/>
                </a:cubicBezTo>
                <a:cubicBezTo>
                  <a:pt x="603" y="659"/>
                  <a:pt x="602" y="659"/>
                  <a:pt x="601" y="659"/>
                </a:cubicBezTo>
                <a:cubicBezTo>
                  <a:pt x="601" y="659"/>
                  <a:pt x="601" y="660"/>
                  <a:pt x="600" y="660"/>
                </a:cubicBezTo>
                <a:cubicBezTo>
                  <a:pt x="600" y="660"/>
                  <a:pt x="600" y="660"/>
                  <a:pt x="600" y="660"/>
                </a:cubicBezTo>
                <a:cubicBezTo>
                  <a:pt x="599" y="660"/>
                  <a:pt x="599" y="660"/>
                  <a:pt x="599" y="660"/>
                </a:cubicBezTo>
                <a:cubicBezTo>
                  <a:pt x="596" y="661"/>
                  <a:pt x="592" y="660"/>
                  <a:pt x="589" y="661"/>
                </a:cubicBezTo>
                <a:cubicBezTo>
                  <a:pt x="589" y="661"/>
                  <a:pt x="589" y="661"/>
                  <a:pt x="589" y="661"/>
                </a:cubicBezTo>
                <a:cubicBezTo>
                  <a:pt x="588" y="661"/>
                  <a:pt x="588" y="661"/>
                  <a:pt x="588" y="661"/>
                </a:cubicBezTo>
                <a:cubicBezTo>
                  <a:pt x="588" y="661"/>
                  <a:pt x="587" y="662"/>
                  <a:pt x="587" y="662"/>
                </a:cubicBezTo>
                <a:cubicBezTo>
                  <a:pt x="587" y="662"/>
                  <a:pt x="586" y="662"/>
                  <a:pt x="586" y="662"/>
                </a:cubicBezTo>
                <a:cubicBezTo>
                  <a:pt x="586" y="662"/>
                  <a:pt x="586" y="662"/>
                  <a:pt x="586" y="662"/>
                </a:cubicBezTo>
                <a:cubicBezTo>
                  <a:pt x="583" y="662"/>
                  <a:pt x="581" y="663"/>
                  <a:pt x="579" y="663"/>
                </a:cubicBezTo>
                <a:cubicBezTo>
                  <a:pt x="576" y="664"/>
                  <a:pt x="539" y="662"/>
                  <a:pt x="512" y="660"/>
                </a:cubicBezTo>
                <a:cubicBezTo>
                  <a:pt x="486" y="657"/>
                  <a:pt x="444" y="646"/>
                  <a:pt x="443" y="645"/>
                </a:cubicBezTo>
                <a:cubicBezTo>
                  <a:pt x="443" y="645"/>
                  <a:pt x="442" y="645"/>
                  <a:pt x="442" y="645"/>
                </a:cubicBezTo>
                <a:cubicBezTo>
                  <a:pt x="440" y="644"/>
                  <a:pt x="439" y="644"/>
                  <a:pt x="438" y="644"/>
                </a:cubicBezTo>
                <a:cubicBezTo>
                  <a:pt x="438" y="644"/>
                  <a:pt x="435" y="644"/>
                  <a:pt x="434" y="643"/>
                </a:cubicBezTo>
                <a:cubicBezTo>
                  <a:pt x="434" y="643"/>
                  <a:pt x="434" y="644"/>
                  <a:pt x="433" y="644"/>
                </a:cubicBezTo>
                <a:cubicBezTo>
                  <a:pt x="433" y="644"/>
                  <a:pt x="433" y="643"/>
                  <a:pt x="433" y="643"/>
                </a:cubicBezTo>
                <a:cubicBezTo>
                  <a:pt x="432" y="643"/>
                  <a:pt x="431" y="643"/>
                  <a:pt x="431" y="643"/>
                </a:cubicBezTo>
                <a:cubicBezTo>
                  <a:pt x="430" y="643"/>
                  <a:pt x="430" y="643"/>
                  <a:pt x="429" y="642"/>
                </a:cubicBezTo>
                <a:cubicBezTo>
                  <a:pt x="429" y="642"/>
                  <a:pt x="428" y="642"/>
                  <a:pt x="427" y="642"/>
                </a:cubicBezTo>
                <a:cubicBezTo>
                  <a:pt x="426" y="642"/>
                  <a:pt x="425" y="642"/>
                  <a:pt x="424" y="642"/>
                </a:cubicBezTo>
                <a:cubicBezTo>
                  <a:pt x="424" y="642"/>
                  <a:pt x="423" y="642"/>
                  <a:pt x="423" y="642"/>
                </a:cubicBezTo>
                <a:cubicBezTo>
                  <a:pt x="422" y="642"/>
                  <a:pt x="422" y="642"/>
                  <a:pt x="421" y="642"/>
                </a:cubicBezTo>
                <a:cubicBezTo>
                  <a:pt x="421" y="642"/>
                  <a:pt x="421" y="641"/>
                  <a:pt x="420" y="641"/>
                </a:cubicBezTo>
                <a:cubicBezTo>
                  <a:pt x="417" y="640"/>
                  <a:pt x="418" y="641"/>
                  <a:pt x="416" y="640"/>
                </a:cubicBezTo>
                <a:cubicBezTo>
                  <a:pt x="415" y="640"/>
                  <a:pt x="414" y="640"/>
                  <a:pt x="413" y="639"/>
                </a:cubicBezTo>
                <a:cubicBezTo>
                  <a:pt x="412" y="640"/>
                  <a:pt x="409" y="640"/>
                  <a:pt x="408" y="639"/>
                </a:cubicBezTo>
                <a:cubicBezTo>
                  <a:pt x="407" y="639"/>
                  <a:pt x="405" y="639"/>
                  <a:pt x="404" y="639"/>
                </a:cubicBezTo>
                <a:cubicBezTo>
                  <a:pt x="403" y="639"/>
                  <a:pt x="403" y="638"/>
                  <a:pt x="401" y="638"/>
                </a:cubicBezTo>
                <a:cubicBezTo>
                  <a:pt x="400" y="638"/>
                  <a:pt x="400" y="640"/>
                  <a:pt x="399" y="639"/>
                </a:cubicBezTo>
                <a:cubicBezTo>
                  <a:pt x="397" y="638"/>
                  <a:pt x="393" y="638"/>
                  <a:pt x="392" y="638"/>
                </a:cubicBezTo>
                <a:cubicBezTo>
                  <a:pt x="392" y="638"/>
                  <a:pt x="392" y="638"/>
                  <a:pt x="391" y="638"/>
                </a:cubicBezTo>
                <a:cubicBezTo>
                  <a:pt x="390" y="638"/>
                  <a:pt x="390" y="639"/>
                  <a:pt x="389" y="639"/>
                </a:cubicBezTo>
                <a:cubicBezTo>
                  <a:pt x="389" y="638"/>
                  <a:pt x="389" y="639"/>
                  <a:pt x="389" y="639"/>
                </a:cubicBezTo>
                <a:cubicBezTo>
                  <a:pt x="388" y="639"/>
                  <a:pt x="386" y="639"/>
                  <a:pt x="386" y="639"/>
                </a:cubicBezTo>
                <a:cubicBezTo>
                  <a:pt x="385" y="639"/>
                  <a:pt x="384" y="639"/>
                  <a:pt x="383" y="639"/>
                </a:cubicBezTo>
                <a:cubicBezTo>
                  <a:pt x="382" y="639"/>
                  <a:pt x="382" y="641"/>
                  <a:pt x="381" y="640"/>
                </a:cubicBezTo>
                <a:cubicBezTo>
                  <a:pt x="380" y="642"/>
                  <a:pt x="382" y="642"/>
                  <a:pt x="381" y="642"/>
                </a:cubicBezTo>
                <a:cubicBezTo>
                  <a:pt x="380" y="642"/>
                  <a:pt x="378" y="642"/>
                  <a:pt x="378" y="642"/>
                </a:cubicBezTo>
                <a:cubicBezTo>
                  <a:pt x="376" y="643"/>
                  <a:pt x="374" y="643"/>
                  <a:pt x="373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2" y="643"/>
                  <a:pt x="372" y="643"/>
                  <a:pt x="372" y="643"/>
                </a:cubicBezTo>
                <a:cubicBezTo>
                  <a:pt x="371" y="643"/>
                  <a:pt x="371" y="644"/>
                  <a:pt x="371" y="644"/>
                </a:cubicBezTo>
                <a:cubicBezTo>
                  <a:pt x="370" y="644"/>
                  <a:pt x="370" y="643"/>
                  <a:pt x="369" y="643"/>
                </a:cubicBezTo>
                <a:cubicBezTo>
                  <a:pt x="369" y="643"/>
                  <a:pt x="369" y="644"/>
                  <a:pt x="369" y="644"/>
                </a:cubicBezTo>
                <a:cubicBezTo>
                  <a:pt x="368" y="644"/>
                  <a:pt x="367" y="643"/>
                  <a:pt x="367" y="644"/>
                </a:cubicBezTo>
                <a:cubicBezTo>
                  <a:pt x="366" y="644"/>
                  <a:pt x="365" y="645"/>
                  <a:pt x="364" y="645"/>
                </a:cubicBezTo>
                <a:cubicBezTo>
                  <a:pt x="361" y="646"/>
                  <a:pt x="359" y="647"/>
                  <a:pt x="357" y="648"/>
                </a:cubicBezTo>
                <a:cubicBezTo>
                  <a:pt x="356" y="648"/>
                  <a:pt x="355" y="649"/>
                  <a:pt x="353" y="649"/>
                </a:cubicBezTo>
                <a:cubicBezTo>
                  <a:pt x="353" y="651"/>
                  <a:pt x="351" y="652"/>
                  <a:pt x="350" y="652"/>
                </a:cubicBezTo>
                <a:cubicBezTo>
                  <a:pt x="350" y="653"/>
                  <a:pt x="349" y="653"/>
                  <a:pt x="348" y="654"/>
                </a:cubicBezTo>
                <a:cubicBezTo>
                  <a:pt x="347" y="654"/>
                  <a:pt x="346" y="655"/>
                  <a:pt x="345" y="654"/>
                </a:cubicBezTo>
                <a:cubicBezTo>
                  <a:pt x="345" y="653"/>
                  <a:pt x="347" y="653"/>
                  <a:pt x="347" y="652"/>
                </a:cubicBezTo>
                <a:cubicBezTo>
                  <a:pt x="347" y="651"/>
                  <a:pt x="348" y="651"/>
                  <a:pt x="348" y="650"/>
                </a:cubicBezTo>
                <a:cubicBezTo>
                  <a:pt x="350" y="650"/>
                  <a:pt x="351" y="649"/>
                  <a:pt x="352" y="648"/>
                </a:cubicBezTo>
                <a:cubicBezTo>
                  <a:pt x="352" y="648"/>
                  <a:pt x="353" y="648"/>
                  <a:pt x="353" y="648"/>
                </a:cubicBezTo>
                <a:cubicBezTo>
                  <a:pt x="353" y="648"/>
                  <a:pt x="354" y="647"/>
                  <a:pt x="354" y="647"/>
                </a:cubicBezTo>
                <a:cubicBezTo>
                  <a:pt x="355" y="646"/>
                  <a:pt x="357" y="646"/>
                  <a:pt x="358" y="645"/>
                </a:cubicBezTo>
                <a:cubicBezTo>
                  <a:pt x="359" y="646"/>
                  <a:pt x="359" y="645"/>
                  <a:pt x="360" y="645"/>
                </a:cubicBezTo>
                <a:cubicBezTo>
                  <a:pt x="361" y="644"/>
                  <a:pt x="361" y="644"/>
                  <a:pt x="363" y="643"/>
                </a:cubicBezTo>
                <a:cubicBezTo>
                  <a:pt x="363" y="643"/>
                  <a:pt x="364" y="644"/>
                  <a:pt x="364" y="643"/>
                </a:cubicBezTo>
                <a:cubicBezTo>
                  <a:pt x="364" y="643"/>
                  <a:pt x="364" y="643"/>
                  <a:pt x="365" y="643"/>
                </a:cubicBezTo>
                <a:cubicBezTo>
                  <a:pt x="365" y="643"/>
                  <a:pt x="365" y="643"/>
                  <a:pt x="366" y="643"/>
                </a:cubicBezTo>
                <a:cubicBezTo>
                  <a:pt x="366" y="643"/>
                  <a:pt x="366" y="642"/>
                  <a:pt x="367" y="642"/>
                </a:cubicBezTo>
                <a:cubicBezTo>
                  <a:pt x="367" y="642"/>
                  <a:pt x="368" y="642"/>
                  <a:pt x="368" y="642"/>
                </a:cubicBezTo>
                <a:cubicBezTo>
                  <a:pt x="368" y="642"/>
                  <a:pt x="369" y="642"/>
                  <a:pt x="369" y="642"/>
                </a:cubicBezTo>
                <a:cubicBezTo>
                  <a:pt x="370" y="642"/>
                  <a:pt x="370" y="642"/>
                  <a:pt x="370" y="642"/>
                </a:cubicBezTo>
                <a:cubicBezTo>
                  <a:pt x="371" y="642"/>
                  <a:pt x="371" y="641"/>
                  <a:pt x="372" y="641"/>
                </a:cubicBezTo>
                <a:cubicBezTo>
                  <a:pt x="372" y="641"/>
                  <a:pt x="373" y="642"/>
                  <a:pt x="373" y="642"/>
                </a:cubicBezTo>
                <a:cubicBezTo>
                  <a:pt x="374" y="641"/>
                  <a:pt x="374" y="640"/>
                  <a:pt x="375" y="640"/>
                </a:cubicBezTo>
                <a:cubicBezTo>
                  <a:pt x="377" y="641"/>
                  <a:pt x="378" y="641"/>
                  <a:pt x="378" y="640"/>
                </a:cubicBezTo>
                <a:cubicBezTo>
                  <a:pt x="378" y="639"/>
                  <a:pt x="377" y="640"/>
                  <a:pt x="377" y="640"/>
                </a:cubicBezTo>
                <a:cubicBezTo>
                  <a:pt x="376" y="640"/>
                  <a:pt x="375" y="640"/>
                  <a:pt x="374" y="640"/>
                </a:cubicBezTo>
                <a:cubicBezTo>
                  <a:pt x="374" y="640"/>
                  <a:pt x="374" y="640"/>
                  <a:pt x="373" y="640"/>
                </a:cubicBezTo>
                <a:cubicBezTo>
                  <a:pt x="373" y="640"/>
                  <a:pt x="373" y="640"/>
                  <a:pt x="372" y="640"/>
                </a:cubicBezTo>
                <a:cubicBezTo>
                  <a:pt x="371" y="640"/>
                  <a:pt x="371" y="640"/>
                  <a:pt x="370" y="641"/>
                </a:cubicBezTo>
                <a:cubicBezTo>
                  <a:pt x="369" y="641"/>
                  <a:pt x="369" y="640"/>
                  <a:pt x="368" y="640"/>
                </a:cubicBezTo>
                <a:cubicBezTo>
                  <a:pt x="367" y="641"/>
                  <a:pt x="366" y="641"/>
                  <a:pt x="365" y="642"/>
                </a:cubicBezTo>
                <a:cubicBezTo>
                  <a:pt x="364" y="641"/>
                  <a:pt x="363" y="642"/>
                  <a:pt x="361" y="642"/>
                </a:cubicBezTo>
                <a:cubicBezTo>
                  <a:pt x="361" y="642"/>
                  <a:pt x="360" y="644"/>
                  <a:pt x="359" y="644"/>
                </a:cubicBezTo>
                <a:cubicBezTo>
                  <a:pt x="358" y="643"/>
                  <a:pt x="357" y="644"/>
                  <a:pt x="355" y="644"/>
                </a:cubicBezTo>
                <a:cubicBezTo>
                  <a:pt x="355" y="645"/>
                  <a:pt x="354" y="645"/>
                  <a:pt x="353" y="646"/>
                </a:cubicBezTo>
                <a:cubicBezTo>
                  <a:pt x="353" y="646"/>
                  <a:pt x="353" y="646"/>
                  <a:pt x="352" y="646"/>
                </a:cubicBezTo>
                <a:cubicBezTo>
                  <a:pt x="352" y="646"/>
                  <a:pt x="351" y="647"/>
                  <a:pt x="350" y="646"/>
                </a:cubicBezTo>
                <a:cubicBezTo>
                  <a:pt x="349" y="648"/>
                  <a:pt x="347" y="649"/>
                  <a:pt x="345" y="649"/>
                </a:cubicBezTo>
                <a:cubicBezTo>
                  <a:pt x="345" y="650"/>
                  <a:pt x="344" y="650"/>
                  <a:pt x="344" y="651"/>
                </a:cubicBezTo>
                <a:cubicBezTo>
                  <a:pt x="343" y="651"/>
                  <a:pt x="342" y="652"/>
                  <a:pt x="341" y="652"/>
                </a:cubicBezTo>
                <a:cubicBezTo>
                  <a:pt x="340" y="655"/>
                  <a:pt x="339" y="655"/>
                  <a:pt x="339" y="656"/>
                </a:cubicBezTo>
                <a:cubicBezTo>
                  <a:pt x="338" y="656"/>
                  <a:pt x="337" y="657"/>
                  <a:pt x="337" y="657"/>
                </a:cubicBezTo>
                <a:cubicBezTo>
                  <a:pt x="336" y="659"/>
                  <a:pt x="335" y="659"/>
                  <a:pt x="334" y="660"/>
                </a:cubicBezTo>
                <a:cubicBezTo>
                  <a:pt x="330" y="664"/>
                  <a:pt x="329" y="671"/>
                  <a:pt x="330" y="672"/>
                </a:cubicBezTo>
                <a:cubicBezTo>
                  <a:pt x="329" y="672"/>
                  <a:pt x="329" y="674"/>
                  <a:pt x="329" y="675"/>
                </a:cubicBezTo>
                <a:cubicBezTo>
                  <a:pt x="330" y="675"/>
                  <a:pt x="330" y="676"/>
                  <a:pt x="330" y="676"/>
                </a:cubicBezTo>
                <a:cubicBezTo>
                  <a:pt x="329" y="677"/>
                  <a:pt x="330" y="679"/>
                  <a:pt x="330" y="679"/>
                </a:cubicBezTo>
                <a:cubicBezTo>
                  <a:pt x="332" y="683"/>
                  <a:pt x="332" y="683"/>
                  <a:pt x="332" y="683"/>
                </a:cubicBezTo>
                <a:cubicBezTo>
                  <a:pt x="311" y="686"/>
                  <a:pt x="293" y="704"/>
                  <a:pt x="301" y="737"/>
                </a:cubicBezTo>
                <a:cubicBezTo>
                  <a:pt x="310" y="776"/>
                  <a:pt x="347" y="767"/>
                  <a:pt x="347" y="767"/>
                </a:cubicBezTo>
                <a:cubicBezTo>
                  <a:pt x="347" y="767"/>
                  <a:pt x="348" y="772"/>
                  <a:pt x="348" y="773"/>
                </a:cubicBezTo>
                <a:cubicBezTo>
                  <a:pt x="349" y="777"/>
                  <a:pt x="351" y="781"/>
                  <a:pt x="353" y="784"/>
                </a:cubicBezTo>
                <a:cubicBezTo>
                  <a:pt x="361" y="796"/>
                  <a:pt x="376" y="800"/>
                  <a:pt x="389" y="800"/>
                </a:cubicBezTo>
                <a:cubicBezTo>
                  <a:pt x="396" y="800"/>
                  <a:pt x="403" y="800"/>
                  <a:pt x="410" y="798"/>
                </a:cubicBezTo>
                <a:cubicBezTo>
                  <a:pt x="426" y="795"/>
                  <a:pt x="442" y="784"/>
                  <a:pt x="448" y="767"/>
                </a:cubicBezTo>
                <a:cubicBezTo>
                  <a:pt x="455" y="751"/>
                  <a:pt x="451" y="729"/>
                  <a:pt x="434" y="720"/>
                </a:cubicBezTo>
                <a:cubicBezTo>
                  <a:pt x="431" y="719"/>
                  <a:pt x="428" y="718"/>
                  <a:pt x="424" y="718"/>
                </a:cubicBezTo>
                <a:cubicBezTo>
                  <a:pt x="414" y="717"/>
                  <a:pt x="400" y="725"/>
                  <a:pt x="396" y="735"/>
                </a:cubicBezTo>
                <a:cubicBezTo>
                  <a:pt x="394" y="740"/>
                  <a:pt x="394" y="747"/>
                  <a:pt x="398" y="751"/>
                </a:cubicBezTo>
                <a:cubicBezTo>
                  <a:pt x="401" y="753"/>
                  <a:pt x="404" y="755"/>
                  <a:pt x="407" y="754"/>
                </a:cubicBezTo>
                <a:cubicBezTo>
                  <a:pt x="410" y="754"/>
                  <a:pt x="417" y="753"/>
                  <a:pt x="418" y="752"/>
                </a:cubicBezTo>
                <a:cubicBezTo>
                  <a:pt x="419" y="751"/>
                  <a:pt x="419" y="750"/>
                  <a:pt x="419" y="751"/>
                </a:cubicBezTo>
                <a:cubicBezTo>
                  <a:pt x="420" y="756"/>
                  <a:pt x="416" y="762"/>
                  <a:pt x="412" y="764"/>
                </a:cubicBezTo>
                <a:cubicBezTo>
                  <a:pt x="407" y="768"/>
                  <a:pt x="399" y="768"/>
                  <a:pt x="393" y="766"/>
                </a:cubicBezTo>
                <a:cubicBezTo>
                  <a:pt x="390" y="765"/>
                  <a:pt x="386" y="763"/>
                  <a:pt x="384" y="760"/>
                </a:cubicBezTo>
                <a:cubicBezTo>
                  <a:pt x="380" y="756"/>
                  <a:pt x="378" y="749"/>
                  <a:pt x="378" y="743"/>
                </a:cubicBezTo>
                <a:cubicBezTo>
                  <a:pt x="377" y="736"/>
                  <a:pt x="379" y="729"/>
                  <a:pt x="381" y="722"/>
                </a:cubicBezTo>
                <a:cubicBezTo>
                  <a:pt x="385" y="709"/>
                  <a:pt x="396" y="703"/>
                  <a:pt x="407" y="699"/>
                </a:cubicBezTo>
                <a:cubicBezTo>
                  <a:pt x="417" y="695"/>
                  <a:pt x="427" y="695"/>
                  <a:pt x="436" y="694"/>
                </a:cubicBezTo>
                <a:cubicBezTo>
                  <a:pt x="442" y="694"/>
                  <a:pt x="447" y="694"/>
                  <a:pt x="453" y="694"/>
                </a:cubicBezTo>
                <a:cubicBezTo>
                  <a:pt x="462" y="694"/>
                  <a:pt x="471" y="694"/>
                  <a:pt x="480" y="695"/>
                </a:cubicBezTo>
                <a:cubicBezTo>
                  <a:pt x="488" y="695"/>
                  <a:pt x="495" y="696"/>
                  <a:pt x="503" y="696"/>
                </a:cubicBezTo>
                <a:cubicBezTo>
                  <a:pt x="516" y="696"/>
                  <a:pt x="530" y="696"/>
                  <a:pt x="543" y="694"/>
                </a:cubicBezTo>
                <a:cubicBezTo>
                  <a:pt x="554" y="693"/>
                  <a:pt x="566" y="691"/>
                  <a:pt x="578" y="688"/>
                </a:cubicBezTo>
                <a:cubicBezTo>
                  <a:pt x="589" y="686"/>
                  <a:pt x="600" y="683"/>
                  <a:pt x="611" y="678"/>
                </a:cubicBezTo>
                <a:cubicBezTo>
                  <a:pt x="611" y="678"/>
                  <a:pt x="612" y="678"/>
                  <a:pt x="612" y="678"/>
                </a:cubicBezTo>
                <a:cubicBezTo>
                  <a:pt x="612" y="678"/>
                  <a:pt x="613" y="677"/>
                  <a:pt x="613" y="677"/>
                </a:cubicBezTo>
                <a:cubicBezTo>
                  <a:pt x="614" y="677"/>
                  <a:pt x="613" y="677"/>
                  <a:pt x="614" y="677"/>
                </a:cubicBezTo>
                <a:cubicBezTo>
                  <a:pt x="615" y="676"/>
                  <a:pt x="618" y="676"/>
                  <a:pt x="618" y="676"/>
                </a:cubicBezTo>
                <a:cubicBezTo>
                  <a:pt x="619" y="675"/>
                  <a:pt x="619" y="675"/>
                  <a:pt x="620" y="674"/>
                </a:cubicBezTo>
                <a:cubicBezTo>
                  <a:pt x="620" y="674"/>
                  <a:pt x="620" y="674"/>
                  <a:pt x="621" y="674"/>
                </a:cubicBezTo>
                <a:cubicBezTo>
                  <a:pt x="622" y="674"/>
                  <a:pt x="622" y="672"/>
                  <a:pt x="623" y="673"/>
                </a:cubicBezTo>
                <a:cubicBezTo>
                  <a:pt x="623" y="673"/>
                  <a:pt x="622" y="674"/>
                  <a:pt x="623" y="674"/>
                </a:cubicBezTo>
                <a:cubicBezTo>
                  <a:pt x="623" y="673"/>
                  <a:pt x="625" y="673"/>
                  <a:pt x="625" y="673"/>
                </a:cubicBezTo>
                <a:cubicBezTo>
                  <a:pt x="625" y="673"/>
                  <a:pt x="625" y="673"/>
                  <a:pt x="625" y="672"/>
                </a:cubicBezTo>
                <a:cubicBezTo>
                  <a:pt x="626" y="672"/>
                  <a:pt x="627" y="672"/>
                  <a:pt x="628" y="671"/>
                </a:cubicBezTo>
                <a:cubicBezTo>
                  <a:pt x="629" y="671"/>
                  <a:pt x="629" y="671"/>
                  <a:pt x="630" y="671"/>
                </a:cubicBezTo>
                <a:cubicBezTo>
                  <a:pt x="631" y="670"/>
                  <a:pt x="632" y="670"/>
                  <a:pt x="633" y="669"/>
                </a:cubicBezTo>
                <a:cubicBezTo>
                  <a:pt x="634" y="668"/>
                  <a:pt x="635" y="668"/>
                  <a:pt x="636" y="667"/>
                </a:cubicBezTo>
                <a:cubicBezTo>
                  <a:pt x="638" y="666"/>
                  <a:pt x="640" y="666"/>
                  <a:pt x="641" y="665"/>
                </a:cubicBezTo>
                <a:cubicBezTo>
                  <a:pt x="642" y="665"/>
                  <a:pt x="643" y="664"/>
                  <a:pt x="644" y="664"/>
                </a:cubicBezTo>
                <a:cubicBezTo>
                  <a:pt x="645" y="663"/>
                  <a:pt x="647" y="662"/>
                  <a:pt x="647" y="662"/>
                </a:cubicBezTo>
                <a:cubicBezTo>
                  <a:pt x="648" y="662"/>
                  <a:pt x="648" y="662"/>
                  <a:pt x="648" y="662"/>
                </a:cubicBezTo>
                <a:cubicBezTo>
                  <a:pt x="648" y="662"/>
                  <a:pt x="649" y="661"/>
                  <a:pt x="649" y="661"/>
                </a:cubicBezTo>
                <a:cubicBezTo>
                  <a:pt x="649" y="661"/>
                  <a:pt x="649" y="661"/>
                  <a:pt x="650" y="661"/>
                </a:cubicBezTo>
                <a:cubicBezTo>
                  <a:pt x="650" y="661"/>
                  <a:pt x="650" y="660"/>
                  <a:pt x="651" y="660"/>
                </a:cubicBezTo>
                <a:cubicBezTo>
                  <a:pt x="651" y="660"/>
                  <a:pt x="651" y="659"/>
                  <a:pt x="652" y="659"/>
                </a:cubicBezTo>
                <a:cubicBezTo>
                  <a:pt x="653" y="659"/>
                  <a:pt x="654" y="658"/>
                  <a:pt x="655" y="658"/>
                </a:cubicBezTo>
                <a:cubicBezTo>
                  <a:pt x="656" y="657"/>
                  <a:pt x="656" y="657"/>
                  <a:pt x="656" y="657"/>
                </a:cubicBezTo>
                <a:cubicBezTo>
                  <a:pt x="656" y="656"/>
                  <a:pt x="657" y="657"/>
                  <a:pt x="657" y="657"/>
                </a:cubicBezTo>
                <a:cubicBezTo>
                  <a:pt x="660" y="655"/>
                  <a:pt x="659" y="654"/>
                  <a:pt x="662" y="653"/>
                </a:cubicBezTo>
                <a:cubicBezTo>
                  <a:pt x="663" y="652"/>
                  <a:pt x="664" y="651"/>
                  <a:pt x="665" y="651"/>
                </a:cubicBezTo>
                <a:cubicBezTo>
                  <a:pt x="668" y="648"/>
                  <a:pt x="671" y="649"/>
                  <a:pt x="675" y="647"/>
                </a:cubicBezTo>
                <a:cubicBezTo>
                  <a:pt x="678" y="644"/>
                  <a:pt x="681" y="641"/>
                  <a:pt x="684" y="639"/>
                </a:cubicBezTo>
                <a:cubicBezTo>
                  <a:pt x="687" y="637"/>
                  <a:pt x="690" y="634"/>
                  <a:pt x="692" y="632"/>
                </a:cubicBezTo>
                <a:cubicBezTo>
                  <a:pt x="693" y="631"/>
                  <a:pt x="693" y="631"/>
                  <a:pt x="693" y="631"/>
                </a:cubicBezTo>
                <a:cubicBezTo>
                  <a:pt x="694" y="630"/>
                  <a:pt x="695" y="629"/>
                  <a:pt x="695" y="629"/>
                </a:cubicBezTo>
                <a:cubicBezTo>
                  <a:pt x="695" y="629"/>
                  <a:pt x="696" y="629"/>
                  <a:pt x="696" y="628"/>
                </a:cubicBezTo>
                <a:cubicBezTo>
                  <a:pt x="697" y="628"/>
                  <a:pt x="697" y="628"/>
                  <a:pt x="698" y="627"/>
                </a:cubicBezTo>
                <a:cubicBezTo>
                  <a:pt x="698" y="627"/>
                  <a:pt x="699" y="626"/>
                  <a:pt x="699" y="625"/>
                </a:cubicBezTo>
                <a:cubicBezTo>
                  <a:pt x="699" y="625"/>
                  <a:pt x="700" y="624"/>
                  <a:pt x="700" y="624"/>
                </a:cubicBezTo>
                <a:cubicBezTo>
                  <a:pt x="700" y="624"/>
                  <a:pt x="700" y="623"/>
                  <a:pt x="700" y="623"/>
                </a:cubicBezTo>
                <a:cubicBezTo>
                  <a:pt x="701" y="623"/>
                  <a:pt x="701" y="623"/>
                  <a:pt x="701" y="623"/>
                </a:cubicBezTo>
                <a:cubicBezTo>
                  <a:pt x="702" y="622"/>
                  <a:pt x="703" y="622"/>
                  <a:pt x="703" y="622"/>
                </a:cubicBezTo>
                <a:cubicBezTo>
                  <a:pt x="704" y="621"/>
                  <a:pt x="704" y="620"/>
                  <a:pt x="704" y="620"/>
                </a:cubicBezTo>
                <a:cubicBezTo>
                  <a:pt x="704" y="620"/>
                  <a:pt x="704" y="619"/>
                  <a:pt x="704" y="619"/>
                </a:cubicBezTo>
                <a:cubicBezTo>
                  <a:pt x="705" y="619"/>
                  <a:pt x="705" y="619"/>
                  <a:pt x="705" y="619"/>
                </a:cubicBezTo>
                <a:cubicBezTo>
                  <a:pt x="706" y="618"/>
                  <a:pt x="707" y="617"/>
                  <a:pt x="708" y="616"/>
                </a:cubicBezTo>
                <a:cubicBezTo>
                  <a:pt x="709" y="616"/>
                  <a:pt x="709" y="615"/>
                  <a:pt x="709" y="614"/>
                </a:cubicBezTo>
                <a:cubicBezTo>
                  <a:pt x="710" y="613"/>
                  <a:pt x="710" y="612"/>
                  <a:pt x="711" y="611"/>
                </a:cubicBezTo>
                <a:cubicBezTo>
                  <a:pt x="712" y="611"/>
                  <a:pt x="713" y="610"/>
                  <a:pt x="713" y="609"/>
                </a:cubicBezTo>
                <a:cubicBezTo>
                  <a:pt x="715" y="607"/>
                  <a:pt x="716" y="603"/>
                  <a:pt x="718" y="601"/>
                </a:cubicBezTo>
                <a:cubicBezTo>
                  <a:pt x="718" y="601"/>
                  <a:pt x="718" y="600"/>
                  <a:pt x="719" y="600"/>
                </a:cubicBezTo>
                <a:cubicBezTo>
                  <a:pt x="719" y="599"/>
                  <a:pt x="721" y="597"/>
                  <a:pt x="721" y="596"/>
                </a:cubicBezTo>
                <a:cubicBezTo>
                  <a:pt x="721" y="596"/>
                  <a:pt x="722" y="596"/>
                  <a:pt x="722" y="596"/>
                </a:cubicBezTo>
                <a:cubicBezTo>
                  <a:pt x="722" y="595"/>
                  <a:pt x="723" y="594"/>
                  <a:pt x="723" y="593"/>
                </a:cubicBezTo>
                <a:cubicBezTo>
                  <a:pt x="723" y="593"/>
                  <a:pt x="724" y="593"/>
                  <a:pt x="724" y="593"/>
                </a:cubicBezTo>
                <a:cubicBezTo>
                  <a:pt x="724" y="592"/>
                  <a:pt x="724" y="592"/>
                  <a:pt x="724" y="591"/>
                </a:cubicBezTo>
                <a:cubicBezTo>
                  <a:pt x="725" y="591"/>
                  <a:pt x="725" y="591"/>
                  <a:pt x="725" y="591"/>
                </a:cubicBezTo>
                <a:cubicBezTo>
                  <a:pt x="724" y="593"/>
                  <a:pt x="723" y="595"/>
                  <a:pt x="722" y="597"/>
                </a:cubicBezTo>
                <a:cubicBezTo>
                  <a:pt x="718" y="606"/>
                  <a:pt x="712" y="614"/>
                  <a:pt x="706" y="622"/>
                </a:cubicBezTo>
                <a:cubicBezTo>
                  <a:pt x="700" y="629"/>
                  <a:pt x="693" y="634"/>
                  <a:pt x="687" y="641"/>
                </a:cubicBezTo>
                <a:cubicBezTo>
                  <a:pt x="684" y="644"/>
                  <a:pt x="680" y="648"/>
                  <a:pt x="677" y="651"/>
                </a:cubicBezTo>
                <a:cubicBezTo>
                  <a:pt x="650" y="673"/>
                  <a:pt x="617" y="686"/>
                  <a:pt x="583" y="692"/>
                </a:cubicBezTo>
                <a:cubicBezTo>
                  <a:pt x="579" y="693"/>
                  <a:pt x="575" y="694"/>
                  <a:pt x="571" y="694"/>
                </a:cubicBezTo>
                <a:cubicBezTo>
                  <a:pt x="558" y="696"/>
                  <a:pt x="544" y="697"/>
                  <a:pt x="530" y="699"/>
                </a:cubicBezTo>
                <a:cubicBezTo>
                  <a:pt x="524" y="700"/>
                  <a:pt x="518" y="700"/>
                  <a:pt x="512" y="702"/>
                </a:cubicBezTo>
                <a:cubicBezTo>
                  <a:pt x="505" y="703"/>
                  <a:pt x="498" y="706"/>
                  <a:pt x="493" y="711"/>
                </a:cubicBezTo>
                <a:cubicBezTo>
                  <a:pt x="487" y="716"/>
                  <a:pt x="487" y="724"/>
                  <a:pt x="491" y="731"/>
                </a:cubicBezTo>
                <a:cubicBezTo>
                  <a:pt x="491" y="732"/>
                  <a:pt x="492" y="732"/>
                  <a:pt x="492" y="733"/>
                </a:cubicBezTo>
                <a:cubicBezTo>
                  <a:pt x="492" y="733"/>
                  <a:pt x="472" y="742"/>
                  <a:pt x="480" y="763"/>
                </a:cubicBezTo>
                <a:cubicBezTo>
                  <a:pt x="488" y="785"/>
                  <a:pt x="508" y="778"/>
                  <a:pt x="515" y="774"/>
                </a:cubicBezTo>
                <a:cubicBezTo>
                  <a:pt x="515" y="774"/>
                  <a:pt x="524" y="801"/>
                  <a:pt x="560" y="783"/>
                </a:cubicBezTo>
                <a:cubicBezTo>
                  <a:pt x="564" y="781"/>
                  <a:pt x="568" y="779"/>
                  <a:pt x="571" y="776"/>
                </a:cubicBezTo>
                <a:cubicBezTo>
                  <a:pt x="583" y="766"/>
                  <a:pt x="589" y="745"/>
                  <a:pt x="575" y="733"/>
                </a:cubicBezTo>
                <a:cubicBezTo>
                  <a:pt x="565" y="725"/>
                  <a:pt x="546" y="730"/>
                  <a:pt x="543" y="743"/>
                </a:cubicBezTo>
                <a:cubicBezTo>
                  <a:pt x="541" y="748"/>
                  <a:pt x="542" y="755"/>
                  <a:pt x="547" y="758"/>
                </a:cubicBezTo>
                <a:cubicBezTo>
                  <a:pt x="552" y="760"/>
                  <a:pt x="555" y="760"/>
                  <a:pt x="559" y="758"/>
                </a:cubicBezTo>
                <a:cubicBezTo>
                  <a:pt x="559" y="758"/>
                  <a:pt x="543" y="775"/>
                  <a:pt x="530" y="760"/>
                </a:cubicBezTo>
                <a:cubicBezTo>
                  <a:pt x="525" y="754"/>
                  <a:pt x="526" y="746"/>
                  <a:pt x="530" y="740"/>
                </a:cubicBezTo>
                <a:cubicBezTo>
                  <a:pt x="537" y="728"/>
                  <a:pt x="550" y="722"/>
                  <a:pt x="563" y="718"/>
                </a:cubicBezTo>
                <a:cubicBezTo>
                  <a:pt x="574" y="715"/>
                  <a:pt x="586" y="713"/>
                  <a:pt x="597" y="709"/>
                </a:cubicBezTo>
                <a:cubicBezTo>
                  <a:pt x="605" y="707"/>
                  <a:pt x="613" y="704"/>
                  <a:pt x="620" y="701"/>
                </a:cubicBezTo>
                <a:cubicBezTo>
                  <a:pt x="643" y="690"/>
                  <a:pt x="665" y="676"/>
                  <a:pt x="683" y="659"/>
                </a:cubicBezTo>
                <a:cubicBezTo>
                  <a:pt x="689" y="653"/>
                  <a:pt x="695" y="647"/>
                  <a:pt x="700" y="640"/>
                </a:cubicBezTo>
                <a:cubicBezTo>
                  <a:pt x="705" y="633"/>
                  <a:pt x="709" y="626"/>
                  <a:pt x="714" y="618"/>
                </a:cubicBezTo>
                <a:cubicBezTo>
                  <a:pt x="718" y="610"/>
                  <a:pt x="722" y="602"/>
                  <a:pt x="725" y="594"/>
                </a:cubicBezTo>
                <a:cubicBezTo>
                  <a:pt x="726" y="591"/>
                  <a:pt x="727" y="589"/>
                  <a:pt x="728" y="587"/>
                </a:cubicBezTo>
                <a:cubicBezTo>
                  <a:pt x="728" y="587"/>
                  <a:pt x="728" y="587"/>
                  <a:pt x="728" y="587"/>
                </a:cubicBezTo>
                <a:cubicBezTo>
                  <a:pt x="728" y="587"/>
                  <a:pt x="728" y="586"/>
                  <a:pt x="728" y="586"/>
                </a:cubicBezTo>
                <a:cubicBezTo>
                  <a:pt x="728" y="586"/>
                  <a:pt x="728" y="586"/>
                  <a:pt x="728" y="586"/>
                </a:cubicBezTo>
                <a:cubicBezTo>
                  <a:pt x="728" y="585"/>
                  <a:pt x="728" y="585"/>
                  <a:pt x="729" y="584"/>
                </a:cubicBezTo>
                <a:cubicBezTo>
                  <a:pt x="729" y="584"/>
                  <a:pt x="729" y="584"/>
                  <a:pt x="729" y="584"/>
                </a:cubicBezTo>
                <a:cubicBezTo>
                  <a:pt x="730" y="583"/>
                  <a:pt x="730" y="582"/>
                  <a:pt x="730" y="582"/>
                </a:cubicBezTo>
                <a:cubicBezTo>
                  <a:pt x="730" y="581"/>
                  <a:pt x="731" y="581"/>
                  <a:pt x="731" y="581"/>
                </a:cubicBezTo>
                <a:cubicBezTo>
                  <a:pt x="733" y="578"/>
                  <a:pt x="734" y="574"/>
                  <a:pt x="736" y="571"/>
                </a:cubicBezTo>
                <a:cubicBezTo>
                  <a:pt x="735" y="571"/>
                  <a:pt x="735" y="572"/>
                  <a:pt x="734" y="573"/>
                </a:cubicBezTo>
                <a:close/>
                <a:moveTo>
                  <a:pt x="482" y="492"/>
                </a:moveTo>
                <a:cubicBezTo>
                  <a:pt x="482" y="492"/>
                  <a:pt x="482" y="492"/>
                  <a:pt x="482" y="492"/>
                </a:cubicBezTo>
                <a:cubicBezTo>
                  <a:pt x="483" y="492"/>
                  <a:pt x="483" y="492"/>
                  <a:pt x="483" y="492"/>
                </a:cubicBezTo>
                <a:cubicBezTo>
                  <a:pt x="484" y="492"/>
                  <a:pt x="485" y="492"/>
                  <a:pt x="485" y="492"/>
                </a:cubicBezTo>
                <a:cubicBezTo>
                  <a:pt x="485" y="492"/>
                  <a:pt x="486" y="493"/>
                  <a:pt x="486" y="493"/>
                </a:cubicBezTo>
                <a:cubicBezTo>
                  <a:pt x="485" y="494"/>
                  <a:pt x="484" y="494"/>
                  <a:pt x="484" y="494"/>
                </a:cubicBezTo>
                <a:cubicBezTo>
                  <a:pt x="484" y="494"/>
                  <a:pt x="481" y="493"/>
                  <a:pt x="481" y="492"/>
                </a:cubicBezTo>
                <a:cubicBezTo>
                  <a:pt x="481" y="492"/>
                  <a:pt x="481" y="492"/>
                  <a:pt x="482" y="492"/>
                </a:cubicBezTo>
                <a:close/>
                <a:moveTo>
                  <a:pt x="483" y="495"/>
                </a:moveTo>
                <a:cubicBezTo>
                  <a:pt x="484" y="495"/>
                  <a:pt x="484" y="495"/>
                  <a:pt x="484" y="495"/>
                </a:cubicBezTo>
                <a:cubicBezTo>
                  <a:pt x="484" y="495"/>
                  <a:pt x="485" y="496"/>
                  <a:pt x="486" y="496"/>
                </a:cubicBezTo>
                <a:cubicBezTo>
                  <a:pt x="488" y="496"/>
                  <a:pt x="491" y="496"/>
                  <a:pt x="492" y="497"/>
                </a:cubicBezTo>
                <a:cubicBezTo>
                  <a:pt x="493" y="498"/>
                  <a:pt x="494" y="499"/>
                  <a:pt x="495" y="500"/>
                </a:cubicBezTo>
                <a:cubicBezTo>
                  <a:pt x="496" y="500"/>
                  <a:pt x="496" y="500"/>
                  <a:pt x="497" y="500"/>
                </a:cubicBezTo>
                <a:cubicBezTo>
                  <a:pt x="497" y="502"/>
                  <a:pt x="500" y="502"/>
                  <a:pt x="500" y="503"/>
                </a:cubicBezTo>
                <a:cubicBezTo>
                  <a:pt x="500" y="503"/>
                  <a:pt x="500" y="504"/>
                  <a:pt x="500" y="504"/>
                </a:cubicBezTo>
                <a:cubicBezTo>
                  <a:pt x="500" y="505"/>
                  <a:pt x="502" y="507"/>
                  <a:pt x="502" y="508"/>
                </a:cubicBezTo>
                <a:cubicBezTo>
                  <a:pt x="502" y="508"/>
                  <a:pt x="500" y="506"/>
                  <a:pt x="499" y="504"/>
                </a:cubicBezTo>
                <a:cubicBezTo>
                  <a:pt x="499" y="504"/>
                  <a:pt x="498" y="504"/>
                  <a:pt x="497" y="504"/>
                </a:cubicBezTo>
                <a:cubicBezTo>
                  <a:pt x="497" y="503"/>
                  <a:pt x="497" y="502"/>
                  <a:pt x="497" y="502"/>
                </a:cubicBezTo>
                <a:cubicBezTo>
                  <a:pt x="497" y="502"/>
                  <a:pt x="493" y="501"/>
                  <a:pt x="492" y="500"/>
                </a:cubicBezTo>
                <a:cubicBezTo>
                  <a:pt x="492" y="500"/>
                  <a:pt x="489" y="497"/>
                  <a:pt x="489" y="497"/>
                </a:cubicBezTo>
                <a:cubicBezTo>
                  <a:pt x="489" y="497"/>
                  <a:pt x="488" y="497"/>
                  <a:pt x="488" y="497"/>
                </a:cubicBezTo>
                <a:cubicBezTo>
                  <a:pt x="487" y="497"/>
                  <a:pt x="486" y="497"/>
                  <a:pt x="486" y="497"/>
                </a:cubicBezTo>
                <a:cubicBezTo>
                  <a:pt x="485" y="497"/>
                  <a:pt x="484" y="496"/>
                  <a:pt x="484" y="496"/>
                </a:cubicBezTo>
                <a:cubicBezTo>
                  <a:pt x="482" y="496"/>
                  <a:pt x="480" y="495"/>
                  <a:pt x="480" y="495"/>
                </a:cubicBezTo>
                <a:cubicBezTo>
                  <a:pt x="479" y="494"/>
                  <a:pt x="480" y="494"/>
                  <a:pt x="481" y="494"/>
                </a:cubicBezTo>
                <a:cubicBezTo>
                  <a:pt x="482" y="494"/>
                  <a:pt x="482" y="495"/>
                  <a:pt x="483" y="495"/>
                </a:cubicBezTo>
                <a:close/>
                <a:moveTo>
                  <a:pt x="470" y="488"/>
                </a:moveTo>
                <a:cubicBezTo>
                  <a:pt x="470" y="488"/>
                  <a:pt x="470" y="489"/>
                  <a:pt x="471" y="489"/>
                </a:cubicBezTo>
                <a:cubicBezTo>
                  <a:pt x="471" y="489"/>
                  <a:pt x="471" y="489"/>
                  <a:pt x="471" y="489"/>
                </a:cubicBezTo>
                <a:cubicBezTo>
                  <a:pt x="471" y="489"/>
                  <a:pt x="472" y="489"/>
                  <a:pt x="472" y="489"/>
                </a:cubicBezTo>
                <a:cubicBezTo>
                  <a:pt x="472" y="489"/>
                  <a:pt x="473" y="490"/>
                  <a:pt x="474" y="490"/>
                </a:cubicBezTo>
                <a:cubicBezTo>
                  <a:pt x="474" y="490"/>
                  <a:pt x="474" y="490"/>
                  <a:pt x="474" y="490"/>
                </a:cubicBezTo>
                <a:cubicBezTo>
                  <a:pt x="474" y="490"/>
                  <a:pt x="475" y="490"/>
                  <a:pt x="475" y="490"/>
                </a:cubicBezTo>
                <a:cubicBezTo>
                  <a:pt x="475" y="490"/>
                  <a:pt x="476" y="490"/>
                  <a:pt x="477" y="490"/>
                </a:cubicBezTo>
                <a:cubicBezTo>
                  <a:pt x="477" y="490"/>
                  <a:pt x="478" y="491"/>
                  <a:pt x="478" y="492"/>
                </a:cubicBezTo>
                <a:cubicBezTo>
                  <a:pt x="479" y="492"/>
                  <a:pt x="478" y="491"/>
                  <a:pt x="478" y="491"/>
                </a:cubicBezTo>
                <a:cubicBezTo>
                  <a:pt x="479" y="491"/>
                  <a:pt x="479" y="491"/>
                  <a:pt x="479" y="491"/>
                </a:cubicBezTo>
                <a:cubicBezTo>
                  <a:pt x="479" y="491"/>
                  <a:pt x="479" y="492"/>
                  <a:pt x="479" y="492"/>
                </a:cubicBezTo>
                <a:cubicBezTo>
                  <a:pt x="479" y="492"/>
                  <a:pt x="480" y="492"/>
                  <a:pt x="480" y="492"/>
                </a:cubicBezTo>
                <a:cubicBezTo>
                  <a:pt x="480" y="493"/>
                  <a:pt x="479" y="493"/>
                  <a:pt x="479" y="493"/>
                </a:cubicBezTo>
                <a:cubicBezTo>
                  <a:pt x="479" y="493"/>
                  <a:pt x="478" y="492"/>
                  <a:pt x="478" y="491"/>
                </a:cubicBezTo>
                <a:cubicBezTo>
                  <a:pt x="477" y="491"/>
                  <a:pt x="475" y="491"/>
                  <a:pt x="474" y="491"/>
                </a:cubicBezTo>
                <a:cubicBezTo>
                  <a:pt x="473" y="490"/>
                  <a:pt x="473" y="491"/>
                  <a:pt x="473" y="490"/>
                </a:cubicBezTo>
                <a:cubicBezTo>
                  <a:pt x="472" y="490"/>
                  <a:pt x="472" y="490"/>
                  <a:pt x="471" y="490"/>
                </a:cubicBezTo>
                <a:cubicBezTo>
                  <a:pt x="471" y="490"/>
                  <a:pt x="470" y="489"/>
                  <a:pt x="470" y="489"/>
                </a:cubicBezTo>
                <a:cubicBezTo>
                  <a:pt x="469" y="489"/>
                  <a:pt x="469" y="489"/>
                  <a:pt x="469" y="489"/>
                </a:cubicBezTo>
                <a:cubicBezTo>
                  <a:pt x="469" y="489"/>
                  <a:pt x="469" y="488"/>
                  <a:pt x="470" y="488"/>
                </a:cubicBezTo>
                <a:close/>
                <a:moveTo>
                  <a:pt x="436" y="502"/>
                </a:moveTo>
                <a:cubicBezTo>
                  <a:pt x="436" y="502"/>
                  <a:pt x="435" y="503"/>
                  <a:pt x="435" y="503"/>
                </a:cubicBezTo>
                <a:cubicBezTo>
                  <a:pt x="434" y="503"/>
                  <a:pt x="434" y="503"/>
                  <a:pt x="434" y="503"/>
                </a:cubicBezTo>
                <a:cubicBezTo>
                  <a:pt x="434" y="503"/>
                  <a:pt x="433" y="504"/>
                  <a:pt x="432" y="504"/>
                </a:cubicBezTo>
                <a:cubicBezTo>
                  <a:pt x="432" y="504"/>
                  <a:pt x="432" y="504"/>
                  <a:pt x="432" y="505"/>
                </a:cubicBezTo>
                <a:cubicBezTo>
                  <a:pt x="432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5"/>
                </a:cubicBezTo>
                <a:cubicBezTo>
                  <a:pt x="430" y="506"/>
                  <a:pt x="429" y="507"/>
                  <a:pt x="429" y="507"/>
                </a:cubicBezTo>
                <a:cubicBezTo>
                  <a:pt x="429" y="507"/>
                  <a:pt x="428" y="507"/>
                  <a:pt x="428" y="508"/>
                </a:cubicBezTo>
                <a:cubicBezTo>
                  <a:pt x="428" y="508"/>
                  <a:pt x="427" y="509"/>
                  <a:pt x="427" y="508"/>
                </a:cubicBezTo>
                <a:cubicBezTo>
                  <a:pt x="427" y="508"/>
                  <a:pt x="428" y="507"/>
                  <a:pt x="428" y="507"/>
                </a:cubicBezTo>
                <a:cubicBezTo>
                  <a:pt x="428" y="507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29" y="506"/>
                  <a:pt x="429" y="506"/>
                </a:cubicBezTo>
                <a:cubicBezTo>
                  <a:pt x="429" y="506"/>
                  <a:pt x="430" y="506"/>
                  <a:pt x="430" y="505"/>
                </a:cubicBezTo>
                <a:cubicBezTo>
                  <a:pt x="430" y="505"/>
                  <a:pt x="430" y="506"/>
                  <a:pt x="430" y="506"/>
                </a:cubicBezTo>
                <a:cubicBezTo>
                  <a:pt x="430" y="505"/>
                  <a:pt x="430" y="505"/>
                  <a:pt x="430" y="505"/>
                </a:cubicBezTo>
                <a:cubicBezTo>
                  <a:pt x="430" y="505"/>
                  <a:pt x="431" y="505"/>
                  <a:pt x="431" y="505"/>
                </a:cubicBezTo>
                <a:cubicBezTo>
                  <a:pt x="431" y="505"/>
                  <a:pt x="431" y="505"/>
                  <a:pt x="431" y="504"/>
                </a:cubicBezTo>
                <a:cubicBezTo>
                  <a:pt x="431" y="504"/>
                  <a:pt x="432" y="504"/>
                  <a:pt x="432" y="504"/>
                </a:cubicBezTo>
                <a:cubicBezTo>
                  <a:pt x="432" y="504"/>
                  <a:pt x="432" y="504"/>
                  <a:pt x="433" y="503"/>
                </a:cubicBezTo>
                <a:cubicBezTo>
                  <a:pt x="433" y="503"/>
                  <a:pt x="434" y="501"/>
                  <a:pt x="434" y="501"/>
                </a:cubicBezTo>
                <a:cubicBezTo>
                  <a:pt x="434" y="501"/>
                  <a:pt x="436" y="500"/>
                  <a:pt x="436" y="500"/>
                </a:cubicBezTo>
                <a:cubicBezTo>
                  <a:pt x="437" y="500"/>
                  <a:pt x="439" y="498"/>
                  <a:pt x="440" y="497"/>
                </a:cubicBezTo>
                <a:cubicBezTo>
                  <a:pt x="440" y="497"/>
                  <a:pt x="440" y="497"/>
                  <a:pt x="441" y="497"/>
                </a:cubicBezTo>
                <a:cubicBezTo>
                  <a:pt x="439" y="498"/>
                  <a:pt x="437" y="502"/>
                  <a:pt x="436" y="502"/>
                </a:cubicBezTo>
                <a:close/>
                <a:moveTo>
                  <a:pt x="454" y="492"/>
                </a:moveTo>
                <a:cubicBezTo>
                  <a:pt x="454" y="492"/>
                  <a:pt x="453" y="492"/>
                  <a:pt x="453" y="493"/>
                </a:cubicBezTo>
                <a:cubicBezTo>
                  <a:pt x="453" y="493"/>
                  <a:pt x="453" y="493"/>
                  <a:pt x="452" y="493"/>
                </a:cubicBezTo>
                <a:cubicBezTo>
                  <a:pt x="452" y="493"/>
                  <a:pt x="452" y="493"/>
                  <a:pt x="451" y="494"/>
                </a:cubicBezTo>
                <a:cubicBezTo>
                  <a:pt x="451" y="494"/>
                  <a:pt x="451" y="494"/>
                  <a:pt x="450" y="494"/>
                </a:cubicBezTo>
                <a:cubicBezTo>
                  <a:pt x="450" y="494"/>
                  <a:pt x="449" y="494"/>
                  <a:pt x="449" y="494"/>
                </a:cubicBezTo>
                <a:cubicBezTo>
                  <a:pt x="449" y="494"/>
                  <a:pt x="448" y="495"/>
                  <a:pt x="448" y="495"/>
                </a:cubicBezTo>
                <a:cubicBezTo>
                  <a:pt x="448" y="495"/>
                  <a:pt x="448" y="495"/>
                  <a:pt x="448" y="495"/>
                </a:cubicBezTo>
                <a:cubicBezTo>
                  <a:pt x="447" y="495"/>
                  <a:pt x="447" y="496"/>
                  <a:pt x="446" y="496"/>
                </a:cubicBezTo>
                <a:cubicBezTo>
                  <a:pt x="446" y="495"/>
                  <a:pt x="445" y="496"/>
                  <a:pt x="445" y="496"/>
                </a:cubicBezTo>
                <a:cubicBezTo>
                  <a:pt x="445" y="495"/>
                  <a:pt x="445" y="495"/>
                  <a:pt x="446" y="495"/>
                </a:cubicBezTo>
                <a:cubicBezTo>
                  <a:pt x="446" y="495"/>
                  <a:pt x="446" y="495"/>
                  <a:pt x="446" y="495"/>
                </a:cubicBezTo>
                <a:cubicBezTo>
                  <a:pt x="446" y="495"/>
                  <a:pt x="446" y="495"/>
                  <a:pt x="447" y="495"/>
                </a:cubicBezTo>
                <a:cubicBezTo>
                  <a:pt x="447" y="495"/>
                  <a:pt x="448" y="494"/>
                  <a:pt x="448" y="494"/>
                </a:cubicBezTo>
                <a:cubicBezTo>
                  <a:pt x="448" y="494"/>
                  <a:pt x="448" y="493"/>
                  <a:pt x="448" y="493"/>
                </a:cubicBezTo>
                <a:cubicBezTo>
                  <a:pt x="448" y="493"/>
                  <a:pt x="449" y="493"/>
                  <a:pt x="450" y="493"/>
                </a:cubicBezTo>
                <a:cubicBezTo>
                  <a:pt x="450" y="492"/>
                  <a:pt x="450" y="493"/>
                  <a:pt x="451" y="493"/>
                </a:cubicBezTo>
                <a:cubicBezTo>
                  <a:pt x="451" y="493"/>
                  <a:pt x="452" y="492"/>
                  <a:pt x="453" y="492"/>
                </a:cubicBezTo>
                <a:cubicBezTo>
                  <a:pt x="453" y="492"/>
                  <a:pt x="453" y="492"/>
                  <a:pt x="453" y="491"/>
                </a:cubicBezTo>
                <a:cubicBezTo>
                  <a:pt x="453" y="491"/>
                  <a:pt x="454" y="491"/>
                  <a:pt x="454" y="491"/>
                </a:cubicBezTo>
                <a:cubicBezTo>
                  <a:pt x="454" y="491"/>
                  <a:pt x="455" y="490"/>
                  <a:pt x="456" y="491"/>
                </a:cubicBezTo>
                <a:cubicBezTo>
                  <a:pt x="455" y="492"/>
                  <a:pt x="455" y="491"/>
                  <a:pt x="454" y="492"/>
                </a:cubicBezTo>
                <a:close/>
                <a:moveTo>
                  <a:pt x="462" y="491"/>
                </a:moveTo>
                <a:cubicBezTo>
                  <a:pt x="462" y="491"/>
                  <a:pt x="462" y="491"/>
                  <a:pt x="462" y="491"/>
                </a:cubicBezTo>
                <a:cubicBezTo>
                  <a:pt x="462" y="491"/>
                  <a:pt x="461" y="491"/>
                  <a:pt x="461" y="491"/>
                </a:cubicBezTo>
                <a:cubicBezTo>
                  <a:pt x="461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60" y="491"/>
                  <a:pt x="460" y="491"/>
                  <a:pt x="460" y="491"/>
                </a:cubicBezTo>
                <a:cubicBezTo>
                  <a:pt x="459" y="491"/>
                  <a:pt x="459" y="491"/>
                  <a:pt x="459" y="491"/>
                </a:cubicBezTo>
                <a:cubicBezTo>
                  <a:pt x="458" y="491"/>
                  <a:pt x="458" y="491"/>
                  <a:pt x="458" y="491"/>
                </a:cubicBezTo>
                <a:cubicBezTo>
                  <a:pt x="458" y="491"/>
                  <a:pt x="457" y="492"/>
                  <a:pt x="456" y="492"/>
                </a:cubicBezTo>
                <a:cubicBezTo>
                  <a:pt x="456" y="491"/>
                  <a:pt x="458" y="491"/>
                  <a:pt x="458" y="491"/>
                </a:cubicBezTo>
                <a:cubicBezTo>
                  <a:pt x="459" y="491"/>
                  <a:pt x="460" y="490"/>
                  <a:pt x="461" y="489"/>
                </a:cubicBezTo>
                <a:cubicBezTo>
                  <a:pt x="461" y="489"/>
                  <a:pt x="461" y="490"/>
                  <a:pt x="461" y="490"/>
                </a:cubicBezTo>
                <a:cubicBezTo>
                  <a:pt x="461" y="490"/>
                  <a:pt x="461" y="489"/>
                  <a:pt x="462" y="489"/>
                </a:cubicBezTo>
                <a:cubicBezTo>
                  <a:pt x="462" y="489"/>
                  <a:pt x="462" y="489"/>
                  <a:pt x="463" y="489"/>
                </a:cubicBezTo>
                <a:cubicBezTo>
                  <a:pt x="463" y="489"/>
                  <a:pt x="464" y="489"/>
                  <a:pt x="464" y="489"/>
                </a:cubicBezTo>
                <a:cubicBezTo>
                  <a:pt x="464" y="489"/>
                  <a:pt x="466" y="489"/>
                  <a:pt x="467" y="490"/>
                </a:cubicBezTo>
                <a:cubicBezTo>
                  <a:pt x="467" y="490"/>
                  <a:pt x="467" y="490"/>
                  <a:pt x="467" y="490"/>
                </a:cubicBezTo>
                <a:cubicBezTo>
                  <a:pt x="466" y="490"/>
                  <a:pt x="465" y="490"/>
                  <a:pt x="464" y="490"/>
                </a:cubicBezTo>
                <a:cubicBezTo>
                  <a:pt x="464" y="490"/>
                  <a:pt x="464" y="490"/>
                  <a:pt x="463" y="490"/>
                </a:cubicBezTo>
                <a:cubicBezTo>
                  <a:pt x="463" y="490"/>
                  <a:pt x="463" y="490"/>
                  <a:pt x="462" y="491"/>
                </a:cubicBezTo>
                <a:close/>
                <a:moveTo>
                  <a:pt x="464" y="577"/>
                </a:moveTo>
                <a:cubicBezTo>
                  <a:pt x="464" y="577"/>
                  <a:pt x="462" y="550"/>
                  <a:pt x="483" y="543"/>
                </a:cubicBezTo>
                <a:cubicBezTo>
                  <a:pt x="489" y="541"/>
                  <a:pt x="495" y="545"/>
                  <a:pt x="495" y="545"/>
                </a:cubicBezTo>
                <a:cubicBezTo>
                  <a:pt x="482" y="544"/>
                  <a:pt x="474" y="560"/>
                  <a:pt x="474" y="560"/>
                </a:cubicBezTo>
                <a:cubicBezTo>
                  <a:pt x="461" y="588"/>
                  <a:pt x="493" y="636"/>
                  <a:pt x="546" y="643"/>
                </a:cubicBezTo>
                <a:cubicBezTo>
                  <a:pt x="546" y="643"/>
                  <a:pt x="471" y="637"/>
                  <a:pt x="464" y="577"/>
                </a:cubicBezTo>
                <a:close/>
                <a:moveTo>
                  <a:pt x="337" y="674"/>
                </a:moveTo>
                <a:cubicBezTo>
                  <a:pt x="336" y="673"/>
                  <a:pt x="335" y="672"/>
                  <a:pt x="336" y="671"/>
                </a:cubicBezTo>
                <a:cubicBezTo>
                  <a:pt x="338" y="672"/>
                  <a:pt x="336" y="672"/>
                  <a:pt x="337" y="674"/>
                </a:cubicBezTo>
                <a:close/>
                <a:moveTo>
                  <a:pt x="341" y="672"/>
                </a:moveTo>
                <a:cubicBezTo>
                  <a:pt x="341" y="673"/>
                  <a:pt x="341" y="674"/>
                  <a:pt x="341" y="675"/>
                </a:cubicBezTo>
                <a:cubicBezTo>
                  <a:pt x="341" y="676"/>
                  <a:pt x="341" y="677"/>
                  <a:pt x="340" y="677"/>
                </a:cubicBezTo>
                <a:cubicBezTo>
                  <a:pt x="339" y="676"/>
                  <a:pt x="340" y="678"/>
                  <a:pt x="339" y="678"/>
                </a:cubicBezTo>
                <a:cubicBezTo>
                  <a:pt x="337" y="677"/>
                  <a:pt x="340" y="676"/>
                  <a:pt x="339" y="675"/>
                </a:cubicBezTo>
                <a:cubicBezTo>
                  <a:pt x="339" y="675"/>
                  <a:pt x="340" y="675"/>
                  <a:pt x="340" y="674"/>
                </a:cubicBezTo>
                <a:cubicBezTo>
                  <a:pt x="340" y="674"/>
                  <a:pt x="339" y="674"/>
                  <a:pt x="339" y="674"/>
                </a:cubicBezTo>
                <a:cubicBezTo>
                  <a:pt x="339" y="673"/>
                  <a:pt x="340" y="673"/>
                  <a:pt x="340" y="673"/>
                </a:cubicBezTo>
                <a:cubicBezTo>
                  <a:pt x="340" y="672"/>
                  <a:pt x="340" y="671"/>
                  <a:pt x="341" y="671"/>
                </a:cubicBezTo>
                <a:cubicBezTo>
                  <a:pt x="342" y="671"/>
                  <a:pt x="342" y="671"/>
                  <a:pt x="342" y="671"/>
                </a:cubicBezTo>
                <a:cubicBezTo>
                  <a:pt x="342" y="672"/>
                  <a:pt x="342" y="672"/>
                  <a:pt x="341" y="672"/>
                </a:cubicBezTo>
                <a:close/>
                <a:moveTo>
                  <a:pt x="344" y="659"/>
                </a:moveTo>
                <a:cubicBezTo>
                  <a:pt x="342" y="659"/>
                  <a:pt x="342" y="661"/>
                  <a:pt x="341" y="661"/>
                </a:cubicBezTo>
                <a:cubicBezTo>
                  <a:pt x="340" y="662"/>
                  <a:pt x="342" y="662"/>
                  <a:pt x="342" y="663"/>
                </a:cubicBezTo>
                <a:cubicBezTo>
                  <a:pt x="342" y="663"/>
                  <a:pt x="342" y="663"/>
                  <a:pt x="342" y="664"/>
                </a:cubicBezTo>
                <a:cubicBezTo>
                  <a:pt x="341" y="664"/>
                  <a:pt x="341" y="665"/>
                  <a:pt x="340" y="666"/>
                </a:cubicBezTo>
                <a:cubicBezTo>
                  <a:pt x="341" y="667"/>
                  <a:pt x="342" y="666"/>
                  <a:pt x="342" y="666"/>
                </a:cubicBezTo>
                <a:cubicBezTo>
                  <a:pt x="343" y="666"/>
                  <a:pt x="343" y="665"/>
                  <a:pt x="344" y="665"/>
                </a:cubicBezTo>
                <a:cubicBezTo>
                  <a:pt x="344" y="666"/>
                  <a:pt x="345" y="667"/>
                  <a:pt x="343" y="666"/>
                </a:cubicBezTo>
                <a:cubicBezTo>
                  <a:pt x="343" y="667"/>
                  <a:pt x="344" y="667"/>
                  <a:pt x="343" y="668"/>
                </a:cubicBezTo>
                <a:cubicBezTo>
                  <a:pt x="342" y="668"/>
                  <a:pt x="342" y="668"/>
                  <a:pt x="341" y="667"/>
                </a:cubicBezTo>
                <a:cubicBezTo>
                  <a:pt x="340" y="667"/>
                  <a:pt x="340" y="668"/>
                  <a:pt x="340" y="669"/>
                </a:cubicBezTo>
                <a:cubicBezTo>
                  <a:pt x="340" y="669"/>
                  <a:pt x="339" y="669"/>
                  <a:pt x="339" y="669"/>
                </a:cubicBezTo>
                <a:cubicBezTo>
                  <a:pt x="338" y="670"/>
                  <a:pt x="339" y="670"/>
                  <a:pt x="338" y="671"/>
                </a:cubicBezTo>
                <a:cubicBezTo>
                  <a:pt x="337" y="671"/>
                  <a:pt x="337" y="669"/>
                  <a:pt x="336" y="670"/>
                </a:cubicBezTo>
                <a:cubicBezTo>
                  <a:pt x="335" y="670"/>
                  <a:pt x="336" y="669"/>
                  <a:pt x="336" y="669"/>
                </a:cubicBezTo>
                <a:cubicBezTo>
                  <a:pt x="336" y="668"/>
                  <a:pt x="336" y="668"/>
                  <a:pt x="337" y="667"/>
                </a:cubicBezTo>
                <a:cubicBezTo>
                  <a:pt x="337" y="666"/>
                  <a:pt x="336" y="667"/>
                  <a:pt x="334" y="667"/>
                </a:cubicBezTo>
                <a:cubicBezTo>
                  <a:pt x="336" y="666"/>
                  <a:pt x="339" y="664"/>
                  <a:pt x="338" y="662"/>
                </a:cubicBezTo>
                <a:cubicBezTo>
                  <a:pt x="339" y="661"/>
                  <a:pt x="340" y="661"/>
                  <a:pt x="341" y="660"/>
                </a:cubicBezTo>
                <a:cubicBezTo>
                  <a:pt x="342" y="659"/>
                  <a:pt x="341" y="658"/>
                  <a:pt x="342" y="658"/>
                </a:cubicBezTo>
                <a:cubicBezTo>
                  <a:pt x="342" y="658"/>
                  <a:pt x="342" y="657"/>
                  <a:pt x="342" y="657"/>
                </a:cubicBezTo>
                <a:cubicBezTo>
                  <a:pt x="343" y="657"/>
                  <a:pt x="342" y="656"/>
                  <a:pt x="343" y="656"/>
                </a:cubicBezTo>
                <a:cubicBezTo>
                  <a:pt x="344" y="655"/>
                  <a:pt x="344" y="656"/>
                  <a:pt x="345" y="656"/>
                </a:cubicBezTo>
                <a:cubicBezTo>
                  <a:pt x="345" y="658"/>
                  <a:pt x="344" y="658"/>
                  <a:pt x="344" y="659"/>
                </a:cubicBezTo>
                <a:close/>
                <a:moveTo>
                  <a:pt x="596" y="666"/>
                </a:moveTo>
                <a:cubicBezTo>
                  <a:pt x="598" y="667"/>
                  <a:pt x="600" y="665"/>
                  <a:pt x="601" y="666"/>
                </a:cubicBezTo>
                <a:cubicBezTo>
                  <a:pt x="600" y="667"/>
                  <a:pt x="597" y="666"/>
                  <a:pt x="596" y="667"/>
                </a:cubicBezTo>
                <a:cubicBezTo>
                  <a:pt x="595" y="667"/>
                  <a:pt x="596" y="666"/>
                  <a:pt x="596" y="666"/>
                </a:cubicBezTo>
                <a:close/>
                <a:moveTo>
                  <a:pt x="591" y="668"/>
                </a:moveTo>
                <a:cubicBezTo>
                  <a:pt x="591" y="669"/>
                  <a:pt x="590" y="669"/>
                  <a:pt x="590" y="669"/>
                </a:cubicBezTo>
                <a:cubicBezTo>
                  <a:pt x="589" y="669"/>
                  <a:pt x="590" y="668"/>
                  <a:pt x="591" y="668"/>
                </a:cubicBezTo>
                <a:close/>
                <a:moveTo>
                  <a:pt x="560" y="664"/>
                </a:moveTo>
                <a:cubicBezTo>
                  <a:pt x="560" y="664"/>
                  <a:pt x="561" y="665"/>
                  <a:pt x="561" y="665"/>
                </a:cubicBezTo>
                <a:cubicBezTo>
                  <a:pt x="561" y="665"/>
                  <a:pt x="562" y="664"/>
                  <a:pt x="562" y="664"/>
                </a:cubicBezTo>
                <a:cubicBezTo>
                  <a:pt x="562" y="664"/>
                  <a:pt x="562" y="665"/>
                  <a:pt x="562" y="665"/>
                </a:cubicBezTo>
                <a:cubicBezTo>
                  <a:pt x="562" y="665"/>
                  <a:pt x="563" y="665"/>
                  <a:pt x="563" y="665"/>
                </a:cubicBezTo>
                <a:cubicBezTo>
                  <a:pt x="563" y="665"/>
                  <a:pt x="564" y="665"/>
                  <a:pt x="564" y="665"/>
                </a:cubicBezTo>
                <a:cubicBezTo>
                  <a:pt x="565" y="665"/>
                  <a:pt x="565" y="665"/>
                  <a:pt x="566" y="665"/>
                </a:cubicBezTo>
                <a:cubicBezTo>
                  <a:pt x="566" y="665"/>
                  <a:pt x="567" y="665"/>
                  <a:pt x="567" y="666"/>
                </a:cubicBezTo>
                <a:cubicBezTo>
                  <a:pt x="568" y="666"/>
                  <a:pt x="568" y="665"/>
                  <a:pt x="569" y="665"/>
                </a:cubicBezTo>
                <a:cubicBezTo>
                  <a:pt x="569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0" y="665"/>
                  <a:pt x="570" y="665"/>
                  <a:pt x="570" y="665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2" y="666"/>
                  <a:pt x="571" y="666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5"/>
                  <a:pt x="572" y="665"/>
                  <a:pt x="572" y="665"/>
                </a:cubicBezTo>
                <a:cubicBezTo>
                  <a:pt x="572" y="664"/>
                  <a:pt x="572" y="664"/>
                  <a:pt x="573" y="664"/>
                </a:cubicBezTo>
                <a:cubicBezTo>
                  <a:pt x="573" y="664"/>
                  <a:pt x="573" y="664"/>
                  <a:pt x="573" y="664"/>
                </a:cubicBezTo>
                <a:cubicBezTo>
                  <a:pt x="574" y="664"/>
                  <a:pt x="576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7" y="664"/>
                  <a:pt x="577" y="664"/>
                  <a:pt x="577" y="664"/>
                </a:cubicBezTo>
                <a:cubicBezTo>
                  <a:pt x="578" y="664"/>
                  <a:pt x="578" y="664"/>
                  <a:pt x="579" y="664"/>
                </a:cubicBezTo>
                <a:cubicBezTo>
                  <a:pt x="580" y="664"/>
                  <a:pt x="580" y="664"/>
                  <a:pt x="580" y="665"/>
                </a:cubicBezTo>
                <a:cubicBezTo>
                  <a:pt x="580" y="665"/>
                  <a:pt x="580" y="666"/>
                  <a:pt x="579" y="665"/>
                </a:cubicBezTo>
                <a:cubicBezTo>
                  <a:pt x="579" y="665"/>
                  <a:pt x="579" y="665"/>
                  <a:pt x="579" y="665"/>
                </a:cubicBezTo>
                <a:cubicBezTo>
                  <a:pt x="578" y="666"/>
                  <a:pt x="579" y="665"/>
                  <a:pt x="578" y="665"/>
                </a:cubicBezTo>
                <a:cubicBezTo>
                  <a:pt x="578" y="665"/>
                  <a:pt x="577" y="665"/>
                  <a:pt x="577" y="665"/>
                </a:cubicBezTo>
                <a:cubicBezTo>
                  <a:pt x="577" y="665"/>
                  <a:pt x="577" y="665"/>
                  <a:pt x="576" y="665"/>
                </a:cubicBezTo>
                <a:cubicBezTo>
                  <a:pt x="576" y="665"/>
                  <a:pt x="575" y="665"/>
                  <a:pt x="575" y="665"/>
                </a:cubicBezTo>
                <a:cubicBezTo>
                  <a:pt x="575" y="665"/>
                  <a:pt x="574" y="665"/>
                  <a:pt x="574" y="665"/>
                </a:cubicBezTo>
                <a:cubicBezTo>
                  <a:pt x="573" y="665"/>
                  <a:pt x="573" y="665"/>
                  <a:pt x="572" y="665"/>
                </a:cubicBezTo>
                <a:cubicBezTo>
                  <a:pt x="572" y="665"/>
                  <a:pt x="572" y="665"/>
                  <a:pt x="573" y="665"/>
                </a:cubicBezTo>
                <a:cubicBezTo>
                  <a:pt x="573" y="665"/>
                  <a:pt x="573" y="666"/>
                  <a:pt x="573" y="666"/>
                </a:cubicBezTo>
                <a:cubicBezTo>
                  <a:pt x="573" y="666"/>
                  <a:pt x="573" y="666"/>
                  <a:pt x="573" y="666"/>
                </a:cubicBezTo>
                <a:cubicBezTo>
                  <a:pt x="572" y="666"/>
                  <a:pt x="572" y="667"/>
                  <a:pt x="572" y="667"/>
                </a:cubicBezTo>
                <a:cubicBezTo>
                  <a:pt x="572" y="667"/>
                  <a:pt x="572" y="667"/>
                  <a:pt x="571" y="667"/>
                </a:cubicBezTo>
                <a:cubicBezTo>
                  <a:pt x="571" y="667"/>
                  <a:pt x="571" y="667"/>
                  <a:pt x="571" y="667"/>
                </a:cubicBezTo>
                <a:cubicBezTo>
                  <a:pt x="571" y="666"/>
                  <a:pt x="571" y="666"/>
                  <a:pt x="571" y="666"/>
                </a:cubicBezTo>
                <a:cubicBezTo>
                  <a:pt x="570" y="666"/>
                  <a:pt x="570" y="667"/>
                  <a:pt x="570" y="667"/>
                </a:cubicBezTo>
                <a:cubicBezTo>
                  <a:pt x="569" y="667"/>
                  <a:pt x="569" y="666"/>
                  <a:pt x="568" y="666"/>
                </a:cubicBezTo>
                <a:cubicBezTo>
                  <a:pt x="568" y="666"/>
                  <a:pt x="568" y="666"/>
                  <a:pt x="567" y="666"/>
                </a:cubicBezTo>
                <a:cubicBezTo>
                  <a:pt x="567" y="666"/>
                  <a:pt x="567" y="666"/>
                  <a:pt x="567" y="666"/>
                </a:cubicBezTo>
                <a:cubicBezTo>
                  <a:pt x="566" y="666"/>
                  <a:pt x="566" y="666"/>
                  <a:pt x="566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5" y="666"/>
                  <a:pt x="565" y="666"/>
                  <a:pt x="565" y="666"/>
                </a:cubicBezTo>
                <a:cubicBezTo>
                  <a:pt x="564" y="666"/>
                  <a:pt x="564" y="666"/>
                  <a:pt x="564" y="666"/>
                </a:cubicBezTo>
                <a:cubicBezTo>
                  <a:pt x="564" y="666"/>
                  <a:pt x="564" y="666"/>
                  <a:pt x="563" y="666"/>
                </a:cubicBezTo>
                <a:cubicBezTo>
                  <a:pt x="563" y="666"/>
                  <a:pt x="563" y="666"/>
                  <a:pt x="563" y="666"/>
                </a:cubicBezTo>
                <a:cubicBezTo>
                  <a:pt x="563" y="666"/>
                  <a:pt x="563" y="665"/>
                  <a:pt x="563" y="666"/>
                </a:cubicBezTo>
                <a:cubicBezTo>
                  <a:pt x="563" y="666"/>
                  <a:pt x="562" y="666"/>
                  <a:pt x="562" y="666"/>
                </a:cubicBezTo>
                <a:cubicBezTo>
                  <a:pt x="562" y="666"/>
                  <a:pt x="562" y="665"/>
                  <a:pt x="562" y="665"/>
                </a:cubicBezTo>
                <a:cubicBezTo>
                  <a:pt x="562" y="665"/>
                  <a:pt x="561" y="665"/>
                  <a:pt x="560" y="665"/>
                </a:cubicBezTo>
                <a:cubicBezTo>
                  <a:pt x="560" y="665"/>
                  <a:pt x="560" y="665"/>
                  <a:pt x="560" y="665"/>
                </a:cubicBezTo>
                <a:cubicBezTo>
                  <a:pt x="560" y="665"/>
                  <a:pt x="560" y="665"/>
                  <a:pt x="559" y="665"/>
                </a:cubicBezTo>
                <a:cubicBezTo>
                  <a:pt x="559" y="665"/>
                  <a:pt x="559" y="664"/>
                  <a:pt x="560" y="664"/>
                </a:cubicBezTo>
                <a:close/>
                <a:moveTo>
                  <a:pt x="412" y="644"/>
                </a:moveTo>
                <a:cubicBezTo>
                  <a:pt x="411" y="645"/>
                  <a:pt x="410" y="645"/>
                  <a:pt x="410" y="646"/>
                </a:cubicBezTo>
                <a:cubicBezTo>
                  <a:pt x="409" y="646"/>
                  <a:pt x="409" y="646"/>
                  <a:pt x="408" y="646"/>
                </a:cubicBezTo>
                <a:cubicBezTo>
                  <a:pt x="406" y="646"/>
                  <a:pt x="407" y="646"/>
                  <a:pt x="405" y="646"/>
                </a:cubicBezTo>
                <a:cubicBezTo>
                  <a:pt x="405" y="646"/>
                  <a:pt x="404" y="645"/>
                  <a:pt x="404" y="644"/>
                </a:cubicBezTo>
                <a:cubicBezTo>
                  <a:pt x="406" y="644"/>
                  <a:pt x="406" y="645"/>
                  <a:pt x="407" y="645"/>
                </a:cubicBezTo>
                <a:cubicBezTo>
                  <a:pt x="409" y="645"/>
                  <a:pt x="410" y="645"/>
                  <a:pt x="411" y="644"/>
                </a:cubicBezTo>
                <a:cubicBezTo>
                  <a:pt x="411" y="644"/>
                  <a:pt x="411" y="644"/>
                  <a:pt x="412" y="644"/>
                </a:cubicBezTo>
                <a:close/>
                <a:moveTo>
                  <a:pt x="397" y="640"/>
                </a:moveTo>
                <a:cubicBezTo>
                  <a:pt x="398" y="640"/>
                  <a:pt x="398" y="640"/>
                  <a:pt x="398" y="641"/>
                </a:cubicBezTo>
                <a:cubicBezTo>
                  <a:pt x="398" y="642"/>
                  <a:pt x="399" y="642"/>
                  <a:pt x="398" y="642"/>
                </a:cubicBezTo>
                <a:cubicBezTo>
                  <a:pt x="400" y="643"/>
                  <a:pt x="400" y="641"/>
                  <a:pt x="401" y="641"/>
                </a:cubicBezTo>
                <a:cubicBezTo>
                  <a:pt x="402" y="641"/>
                  <a:pt x="401" y="641"/>
                  <a:pt x="402" y="642"/>
                </a:cubicBezTo>
                <a:cubicBezTo>
                  <a:pt x="402" y="642"/>
                  <a:pt x="402" y="642"/>
                  <a:pt x="403" y="642"/>
                </a:cubicBezTo>
                <a:cubicBezTo>
                  <a:pt x="403" y="642"/>
                  <a:pt x="404" y="642"/>
                  <a:pt x="404" y="642"/>
                </a:cubicBezTo>
                <a:cubicBezTo>
                  <a:pt x="404" y="642"/>
                  <a:pt x="404" y="642"/>
                  <a:pt x="405" y="642"/>
                </a:cubicBezTo>
                <a:cubicBezTo>
                  <a:pt x="406" y="642"/>
                  <a:pt x="407" y="642"/>
                  <a:pt x="409" y="643"/>
                </a:cubicBezTo>
                <a:cubicBezTo>
                  <a:pt x="408" y="644"/>
                  <a:pt x="405" y="642"/>
                  <a:pt x="404" y="644"/>
                </a:cubicBezTo>
                <a:cubicBezTo>
                  <a:pt x="404" y="644"/>
                  <a:pt x="404" y="643"/>
                  <a:pt x="403" y="643"/>
                </a:cubicBezTo>
                <a:cubicBezTo>
                  <a:pt x="403" y="643"/>
                  <a:pt x="402" y="643"/>
                  <a:pt x="402" y="643"/>
                </a:cubicBezTo>
                <a:cubicBezTo>
                  <a:pt x="402" y="643"/>
                  <a:pt x="401" y="644"/>
                  <a:pt x="401" y="644"/>
                </a:cubicBezTo>
                <a:cubicBezTo>
                  <a:pt x="400" y="644"/>
                  <a:pt x="399" y="643"/>
                  <a:pt x="398" y="644"/>
                </a:cubicBezTo>
                <a:cubicBezTo>
                  <a:pt x="397" y="644"/>
                  <a:pt x="397" y="643"/>
                  <a:pt x="397" y="642"/>
                </a:cubicBezTo>
                <a:cubicBezTo>
                  <a:pt x="397" y="642"/>
                  <a:pt x="396" y="642"/>
                  <a:pt x="396" y="642"/>
                </a:cubicBezTo>
                <a:cubicBezTo>
                  <a:pt x="396" y="642"/>
                  <a:pt x="396" y="641"/>
                  <a:pt x="396" y="641"/>
                </a:cubicBezTo>
                <a:cubicBezTo>
                  <a:pt x="396" y="641"/>
                  <a:pt x="397" y="640"/>
                  <a:pt x="397" y="640"/>
                </a:cubicBezTo>
                <a:close/>
                <a:moveTo>
                  <a:pt x="393" y="640"/>
                </a:moveTo>
                <a:cubicBezTo>
                  <a:pt x="394" y="640"/>
                  <a:pt x="394" y="641"/>
                  <a:pt x="393" y="643"/>
                </a:cubicBezTo>
                <a:cubicBezTo>
                  <a:pt x="393" y="643"/>
                  <a:pt x="394" y="644"/>
                  <a:pt x="393" y="644"/>
                </a:cubicBezTo>
                <a:cubicBezTo>
                  <a:pt x="392" y="643"/>
                  <a:pt x="392" y="644"/>
                  <a:pt x="390" y="644"/>
                </a:cubicBezTo>
                <a:cubicBezTo>
                  <a:pt x="391" y="643"/>
                  <a:pt x="392" y="642"/>
                  <a:pt x="392" y="641"/>
                </a:cubicBezTo>
                <a:cubicBezTo>
                  <a:pt x="393" y="641"/>
                  <a:pt x="392" y="641"/>
                  <a:pt x="392" y="641"/>
                </a:cubicBezTo>
                <a:cubicBezTo>
                  <a:pt x="392" y="640"/>
                  <a:pt x="393" y="640"/>
                  <a:pt x="393" y="640"/>
                </a:cubicBezTo>
                <a:close/>
                <a:moveTo>
                  <a:pt x="392" y="640"/>
                </a:moveTo>
                <a:cubicBezTo>
                  <a:pt x="391" y="641"/>
                  <a:pt x="391" y="641"/>
                  <a:pt x="389" y="641"/>
                </a:cubicBezTo>
                <a:cubicBezTo>
                  <a:pt x="390" y="641"/>
                  <a:pt x="390" y="639"/>
                  <a:pt x="392" y="640"/>
                </a:cubicBezTo>
                <a:close/>
                <a:moveTo>
                  <a:pt x="388" y="641"/>
                </a:moveTo>
                <a:cubicBezTo>
                  <a:pt x="388" y="642"/>
                  <a:pt x="387" y="641"/>
                  <a:pt x="387" y="642"/>
                </a:cubicBezTo>
                <a:cubicBezTo>
                  <a:pt x="386" y="641"/>
                  <a:pt x="387" y="640"/>
                  <a:pt x="388" y="641"/>
                </a:cubicBezTo>
                <a:close/>
                <a:moveTo>
                  <a:pt x="364" y="650"/>
                </a:moveTo>
                <a:cubicBezTo>
                  <a:pt x="363" y="650"/>
                  <a:pt x="363" y="652"/>
                  <a:pt x="362" y="652"/>
                </a:cubicBezTo>
                <a:cubicBezTo>
                  <a:pt x="362" y="652"/>
                  <a:pt x="362" y="651"/>
                  <a:pt x="362" y="651"/>
                </a:cubicBezTo>
                <a:cubicBezTo>
                  <a:pt x="360" y="651"/>
                  <a:pt x="359" y="652"/>
                  <a:pt x="359" y="654"/>
                </a:cubicBezTo>
                <a:cubicBezTo>
                  <a:pt x="359" y="654"/>
                  <a:pt x="359" y="653"/>
                  <a:pt x="358" y="653"/>
                </a:cubicBezTo>
                <a:cubicBezTo>
                  <a:pt x="358" y="655"/>
                  <a:pt x="358" y="654"/>
                  <a:pt x="358" y="656"/>
                </a:cubicBezTo>
                <a:cubicBezTo>
                  <a:pt x="358" y="657"/>
                  <a:pt x="359" y="657"/>
                  <a:pt x="359" y="658"/>
                </a:cubicBezTo>
                <a:cubicBezTo>
                  <a:pt x="358" y="658"/>
                  <a:pt x="358" y="659"/>
                  <a:pt x="358" y="659"/>
                </a:cubicBezTo>
                <a:cubicBezTo>
                  <a:pt x="357" y="659"/>
                  <a:pt x="356" y="659"/>
                  <a:pt x="356" y="659"/>
                </a:cubicBezTo>
                <a:cubicBezTo>
                  <a:pt x="356" y="659"/>
                  <a:pt x="355" y="659"/>
                  <a:pt x="355" y="659"/>
                </a:cubicBezTo>
                <a:cubicBezTo>
                  <a:pt x="354" y="659"/>
                  <a:pt x="353" y="658"/>
                  <a:pt x="352" y="659"/>
                </a:cubicBezTo>
                <a:cubicBezTo>
                  <a:pt x="352" y="659"/>
                  <a:pt x="352" y="658"/>
                  <a:pt x="350" y="658"/>
                </a:cubicBezTo>
                <a:cubicBezTo>
                  <a:pt x="349" y="659"/>
                  <a:pt x="352" y="659"/>
                  <a:pt x="352" y="660"/>
                </a:cubicBezTo>
                <a:cubicBezTo>
                  <a:pt x="350" y="660"/>
                  <a:pt x="348" y="659"/>
                  <a:pt x="348" y="661"/>
                </a:cubicBezTo>
                <a:cubicBezTo>
                  <a:pt x="348" y="661"/>
                  <a:pt x="347" y="661"/>
                  <a:pt x="347" y="662"/>
                </a:cubicBezTo>
                <a:cubicBezTo>
                  <a:pt x="346" y="661"/>
                  <a:pt x="347" y="659"/>
                  <a:pt x="348" y="660"/>
                </a:cubicBezTo>
                <a:cubicBezTo>
                  <a:pt x="349" y="659"/>
                  <a:pt x="348" y="659"/>
                  <a:pt x="348" y="658"/>
                </a:cubicBezTo>
                <a:cubicBezTo>
                  <a:pt x="350" y="657"/>
                  <a:pt x="351" y="657"/>
                  <a:pt x="352" y="655"/>
                </a:cubicBezTo>
                <a:cubicBezTo>
                  <a:pt x="353" y="656"/>
                  <a:pt x="352" y="657"/>
                  <a:pt x="353" y="657"/>
                </a:cubicBezTo>
                <a:cubicBezTo>
                  <a:pt x="354" y="657"/>
                  <a:pt x="355" y="656"/>
                  <a:pt x="355" y="656"/>
                </a:cubicBezTo>
                <a:cubicBezTo>
                  <a:pt x="355" y="654"/>
                  <a:pt x="356" y="654"/>
                  <a:pt x="357" y="652"/>
                </a:cubicBezTo>
                <a:cubicBezTo>
                  <a:pt x="358" y="653"/>
                  <a:pt x="359" y="652"/>
                  <a:pt x="360" y="651"/>
                </a:cubicBezTo>
                <a:cubicBezTo>
                  <a:pt x="361" y="650"/>
                  <a:pt x="362" y="650"/>
                  <a:pt x="363" y="650"/>
                </a:cubicBezTo>
                <a:cubicBezTo>
                  <a:pt x="364" y="650"/>
                  <a:pt x="364" y="650"/>
                  <a:pt x="365" y="650"/>
                </a:cubicBezTo>
                <a:cubicBezTo>
                  <a:pt x="366" y="650"/>
                  <a:pt x="367" y="649"/>
                  <a:pt x="368" y="648"/>
                </a:cubicBezTo>
                <a:cubicBezTo>
                  <a:pt x="369" y="649"/>
                  <a:pt x="369" y="648"/>
                  <a:pt x="370" y="648"/>
                </a:cubicBezTo>
                <a:cubicBezTo>
                  <a:pt x="371" y="649"/>
                  <a:pt x="372" y="648"/>
                  <a:pt x="373" y="648"/>
                </a:cubicBezTo>
                <a:cubicBezTo>
                  <a:pt x="374" y="648"/>
                  <a:pt x="374" y="648"/>
                  <a:pt x="375" y="648"/>
                </a:cubicBezTo>
                <a:cubicBezTo>
                  <a:pt x="376" y="648"/>
                  <a:pt x="374" y="647"/>
                  <a:pt x="375" y="647"/>
                </a:cubicBezTo>
                <a:cubicBezTo>
                  <a:pt x="376" y="647"/>
                  <a:pt x="378" y="647"/>
                  <a:pt x="379" y="646"/>
                </a:cubicBezTo>
                <a:cubicBezTo>
                  <a:pt x="379" y="646"/>
                  <a:pt x="379" y="647"/>
                  <a:pt x="379" y="647"/>
                </a:cubicBezTo>
                <a:cubicBezTo>
                  <a:pt x="380" y="647"/>
                  <a:pt x="380" y="646"/>
                  <a:pt x="381" y="646"/>
                </a:cubicBezTo>
                <a:cubicBezTo>
                  <a:pt x="381" y="646"/>
                  <a:pt x="382" y="646"/>
                  <a:pt x="382" y="646"/>
                </a:cubicBezTo>
                <a:cubicBezTo>
                  <a:pt x="382" y="647"/>
                  <a:pt x="383" y="646"/>
                  <a:pt x="384" y="647"/>
                </a:cubicBezTo>
                <a:cubicBezTo>
                  <a:pt x="384" y="647"/>
                  <a:pt x="384" y="648"/>
                  <a:pt x="384" y="649"/>
                </a:cubicBezTo>
                <a:cubicBezTo>
                  <a:pt x="382" y="648"/>
                  <a:pt x="382" y="649"/>
                  <a:pt x="381" y="649"/>
                </a:cubicBezTo>
                <a:cubicBezTo>
                  <a:pt x="380" y="650"/>
                  <a:pt x="382" y="650"/>
                  <a:pt x="381" y="651"/>
                </a:cubicBezTo>
                <a:cubicBezTo>
                  <a:pt x="380" y="651"/>
                  <a:pt x="380" y="648"/>
                  <a:pt x="379" y="650"/>
                </a:cubicBezTo>
                <a:cubicBezTo>
                  <a:pt x="378" y="650"/>
                  <a:pt x="379" y="649"/>
                  <a:pt x="378" y="649"/>
                </a:cubicBezTo>
                <a:cubicBezTo>
                  <a:pt x="377" y="648"/>
                  <a:pt x="377" y="649"/>
                  <a:pt x="377" y="650"/>
                </a:cubicBezTo>
                <a:cubicBezTo>
                  <a:pt x="375" y="649"/>
                  <a:pt x="374" y="649"/>
                  <a:pt x="374" y="650"/>
                </a:cubicBezTo>
                <a:cubicBezTo>
                  <a:pt x="373" y="650"/>
                  <a:pt x="372" y="650"/>
                  <a:pt x="372" y="650"/>
                </a:cubicBezTo>
                <a:cubicBezTo>
                  <a:pt x="371" y="651"/>
                  <a:pt x="371" y="651"/>
                  <a:pt x="372" y="651"/>
                </a:cubicBezTo>
                <a:cubicBezTo>
                  <a:pt x="372" y="652"/>
                  <a:pt x="371" y="651"/>
                  <a:pt x="371" y="652"/>
                </a:cubicBezTo>
                <a:cubicBezTo>
                  <a:pt x="370" y="652"/>
                  <a:pt x="370" y="651"/>
                  <a:pt x="370" y="650"/>
                </a:cubicBezTo>
                <a:cubicBezTo>
                  <a:pt x="369" y="651"/>
                  <a:pt x="368" y="650"/>
                  <a:pt x="368" y="650"/>
                </a:cubicBezTo>
                <a:cubicBezTo>
                  <a:pt x="367" y="650"/>
                  <a:pt x="366" y="650"/>
                  <a:pt x="365" y="651"/>
                </a:cubicBezTo>
                <a:cubicBezTo>
                  <a:pt x="365" y="651"/>
                  <a:pt x="364" y="651"/>
                  <a:pt x="364" y="650"/>
                </a:cubicBezTo>
                <a:close/>
                <a:moveTo>
                  <a:pt x="370" y="732"/>
                </a:moveTo>
                <a:cubicBezTo>
                  <a:pt x="370" y="732"/>
                  <a:pt x="334" y="663"/>
                  <a:pt x="447" y="667"/>
                </a:cubicBezTo>
                <a:cubicBezTo>
                  <a:pt x="467" y="668"/>
                  <a:pt x="495" y="674"/>
                  <a:pt x="515" y="678"/>
                </a:cubicBezTo>
                <a:cubicBezTo>
                  <a:pt x="351" y="655"/>
                  <a:pt x="369" y="723"/>
                  <a:pt x="370" y="732"/>
                </a:cubicBezTo>
                <a:close/>
                <a:moveTo>
                  <a:pt x="586" y="673"/>
                </a:moveTo>
                <a:cubicBezTo>
                  <a:pt x="586" y="673"/>
                  <a:pt x="585" y="673"/>
                  <a:pt x="585" y="673"/>
                </a:cubicBezTo>
                <a:cubicBezTo>
                  <a:pt x="585" y="674"/>
                  <a:pt x="584" y="674"/>
                  <a:pt x="584" y="674"/>
                </a:cubicBezTo>
                <a:cubicBezTo>
                  <a:pt x="583" y="674"/>
                  <a:pt x="583" y="674"/>
                  <a:pt x="583" y="674"/>
                </a:cubicBezTo>
                <a:cubicBezTo>
                  <a:pt x="583" y="674"/>
                  <a:pt x="581" y="674"/>
                  <a:pt x="581" y="675"/>
                </a:cubicBezTo>
                <a:cubicBezTo>
                  <a:pt x="581" y="675"/>
                  <a:pt x="580" y="675"/>
                  <a:pt x="579" y="675"/>
                </a:cubicBezTo>
                <a:cubicBezTo>
                  <a:pt x="578" y="675"/>
                  <a:pt x="578" y="675"/>
                  <a:pt x="577" y="675"/>
                </a:cubicBezTo>
                <a:cubicBezTo>
                  <a:pt x="577" y="675"/>
                  <a:pt x="577" y="675"/>
                  <a:pt x="577" y="676"/>
                </a:cubicBezTo>
                <a:cubicBezTo>
                  <a:pt x="576" y="676"/>
                  <a:pt x="576" y="676"/>
                  <a:pt x="575" y="676"/>
                </a:cubicBezTo>
                <a:cubicBezTo>
                  <a:pt x="575" y="676"/>
                  <a:pt x="575" y="676"/>
                  <a:pt x="574" y="676"/>
                </a:cubicBezTo>
                <a:cubicBezTo>
                  <a:pt x="574" y="676"/>
                  <a:pt x="573" y="676"/>
                  <a:pt x="572" y="676"/>
                </a:cubicBezTo>
                <a:cubicBezTo>
                  <a:pt x="571" y="677"/>
                  <a:pt x="570" y="677"/>
                  <a:pt x="570" y="677"/>
                </a:cubicBezTo>
                <a:cubicBezTo>
                  <a:pt x="570" y="677"/>
                  <a:pt x="570" y="677"/>
                  <a:pt x="570" y="677"/>
                </a:cubicBezTo>
                <a:cubicBezTo>
                  <a:pt x="571" y="677"/>
                  <a:pt x="572" y="677"/>
                  <a:pt x="573" y="678"/>
                </a:cubicBezTo>
                <a:cubicBezTo>
                  <a:pt x="572" y="679"/>
                  <a:pt x="571" y="680"/>
                  <a:pt x="570" y="679"/>
                </a:cubicBezTo>
                <a:cubicBezTo>
                  <a:pt x="570" y="678"/>
                  <a:pt x="569" y="678"/>
                  <a:pt x="569" y="679"/>
                </a:cubicBezTo>
                <a:cubicBezTo>
                  <a:pt x="568" y="680"/>
                  <a:pt x="569" y="679"/>
                  <a:pt x="566" y="679"/>
                </a:cubicBezTo>
                <a:cubicBezTo>
                  <a:pt x="566" y="679"/>
                  <a:pt x="566" y="679"/>
                  <a:pt x="565" y="679"/>
                </a:cubicBezTo>
                <a:cubicBezTo>
                  <a:pt x="565" y="679"/>
                  <a:pt x="564" y="679"/>
                  <a:pt x="563" y="679"/>
                </a:cubicBezTo>
                <a:cubicBezTo>
                  <a:pt x="562" y="679"/>
                  <a:pt x="561" y="679"/>
                  <a:pt x="559" y="679"/>
                </a:cubicBezTo>
                <a:cubicBezTo>
                  <a:pt x="559" y="678"/>
                  <a:pt x="558" y="678"/>
                  <a:pt x="557" y="678"/>
                </a:cubicBezTo>
                <a:cubicBezTo>
                  <a:pt x="556" y="678"/>
                  <a:pt x="555" y="678"/>
                  <a:pt x="554" y="678"/>
                </a:cubicBezTo>
                <a:cubicBezTo>
                  <a:pt x="554" y="678"/>
                  <a:pt x="554" y="679"/>
                  <a:pt x="554" y="679"/>
                </a:cubicBezTo>
                <a:cubicBezTo>
                  <a:pt x="554" y="679"/>
                  <a:pt x="554" y="679"/>
                  <a:pt x="555" y="679"/>
                </a:cubicBezTo>
                <a:cubicBezTo>
                  <a:pt x="555" y="679"/>
                  <a:pt x="555" y="680"/>
                  <a:pt x="554" y="680"/>
                </a:cubicBezTo>
                <a:cubicBezTo>
                  <a:pt x="555" y="680"/>
                  <a:pt x="556" y="681"/>
                  <a:pt x="555" y="681"/>
                </a:cubicBezTo>
                <a:cubicBezTo>
                  <a:pt x="555" y="681"/>
                  <a:pt x="554" y="682"/>
                  <a:pt x="554" y="682"/>
                </a:cubicBezTo>
                <a:cubicBezTo>
                  <a:pt x="554" y="681"/>
                  <a:pt x="554" y="683"/>
                  <a:pt x="553" y="683"/>
                </a:cubicBezTo>
                <a:cubicBezTo>
                  <a:pt x="553" y="683"/>
                  <a:pt x="552" y="683"/>
                  <a:pt x="551" y="683"/>
                </a:cubicBezTo>
                <a:cubicBezTo>
                  <a:pt x="551" y="683"/>
                  <a:pt x="551" y="683"/>
                  <a:pt x="550" y="683"/>
                </a:cubicBezTo>
                <a:cubicBezTo>
                  <a:pt x="550" y="683"/>
                  <a:pt x="550" y="682"/>
                  <a:pt x="550" y="682"/>
                </a:cubicBezTo>
                <a:cubicBezTo>
                  <a:pt x="549" y="682"/>
                  <a:pt x="549" y="683"/>
                  <a:pt x="548" y="683"/>
                </a:cubicBezTo>
                <a:cubicBezTo>
                  <a:pt x="547" y="683"/>
                  <a:pt x="545" y="683"/>
                  <a:pt x="544" y="683"/>
                </a:cubicBezTo>
                <a:cubicBezTo>
                  <a:pt x="543" y="682"/>
                  <a:pt x="543" y="683"/>
                  <a:pt x="542" y="682"/>
                </a:cubicBezTo>
                <a:cubicBezTo>
                  <a:pt x="541" y="682"/>
                  <a:pt x="541" y="682"/>
                  <a:pt x="540" y="682"/>
                </a:cubicBezTo>
                <a:cubicBezTo>
                  <a:pt x="539" y="682"/>
                  <a:pt x="538" y="682"/>
                  <a:pt x="537" y="682"/>
                </a:cubicBezTo>
                <a:cubicBezTo>
                  <a:pt x="537" y="682"/>
                  <a:pt x="536" y="682"/>
                  <a:pt x="536" y="682"/>
                </a:cubicBezTo>
                <a:cubicBezTo>
                  <a:pt x="536" y="682"/>
                  <a:pt x="535" y="681"/>
                  <a:pt x="535" y="681"/>
                </a:cubicBezTo>
                <a:cubicBezTo>
                  <a:pt x="535" y="681"/>
                  <a:pt x="533" y="681"/>
                  <a:pt x="533" y="681"/>
                </a:cubicBezTo>
                <a:cubicBezTo>
                  <a:pt x="533" y="681"/>
                  <a:pt x="532" y="681"/>
                  <a:pt x="532" y="681"/>
                </a:cubicBezTo>
                <a:cubicBezTo>
                  <a:pt x="532" y="681"/>
                  <a:pt x="531" y="681"/>
                  <a:pt x="531" y="681"/>
                </a:cubicBezTo>
                <a:cubicBezTo>
                  <a:pt x="531" y="681"/>
                  <a:pt x="531" y="681"/>
                  <a:pt x="531" y="681"/>
                </a:cubicBezTo>
                <a:cubicBezTo>
                  <a:pt x="530" y="681"/>
                  <a:pt x="530" y="681"/>
                  <a:pt x="529" y="681"/>
                </a:cubicBezTo>
                <a:cubicBezTo>
                  <a:pt x="529" y="681"/>
                  <a:pt x="529" y="681"/>
                  <a:pt x="529" y="681"/>
                </a:cubicBezTo>
                <a:cubicBezTo>
                  <a:pt x="528" y="681"/>
                  <a:pt x="526" y="680"/>
                  <a:pt x="525" y="681"/>
                </a:cubicBezTo>
                <a:cubicBezTo>
                  <a:pt x="525" y="681"/>
                  <a:pt x="524" y="681"/>
                  <a:pt x="524" y="681"/>
                </a:cubicBezTo>
                <a:cubicBezTo>
                  <a:pt x="524" y="680"/>
                  <a:pt x="523" y="680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3" y="679"/>
                  <a:pt x="523" y="679"/>
                  <a:pt x="523" y="679"/>
                </a:cubicBezTo>
                <a:cubicBezTo>
                  <a:pt x="524" y="678"/>
                  <a:pt x="525" y="679"/>
                  <a:pt x="526" y="679"/>
                </a:cubicBezTo>
                <a:cubicBezTo>
                  <a:pt x="527" y="679"/>
                  <a:pt x="528" y="678"/>
                  <a:pt x="529" y="678"/>
                </a:cubicBezTo>
                <a:cubicBezTo>
                  <a:pt x="529" y="678"/>
                  <a:pt x="529" y="679"/>
                  <a:pt x="529" y="679"/>
                </a:cubicBezTo>
                <a:cubicBezTo>
                  <a:pt x="529" y="679"/>
                  <a:pt x="531" y="679"/>
                  <a:pt x="531" y="679"/>
                </a:cubicBezTo>
                <a:cubicBezTo>
                  <a:pt x="532" y="679"/>
                  <a:pt x="533" y="679"/>
                  <a:pt x="535" y="679"/>
                </a:cubicBezTo>
                <a:cubicBezTo>
                  <a:pt x="536" y="679"/>
                  <a:pt x="537" y="679"/>
                  <a:pt x="538" y="679"/>
                </a:cubicBezTo>
                <a:cubicBezTo>
                  <a:pt x="538" y="680"/>
                  <a:pt x="540" y="679"/>
                  <a:pt x="540" y="680"/>
                </a:cubicBezTo>
                <a:cubicBezTo>
                  <a:pt x="541" y="680"/>
                  <a:pt x="542" y="680"/>
                  <a:pt x="543" y="679"/>
                </a:cubicBezTo>
                <a:cubicBezTo>
                  <a:pt x="544" y="680"/>
                  <a:pt x="544" y="680"/>
                  <a:pt x="544" y="680"/>
                </a:cubicBezTo>
                <a:cubicBezTo>
                  <a:pt x="545" y="680"/>
                  <a:pt x="545" y="679"/>
                  <a:pt x="546" y="679"/>
                </a:cubicBezTo>
                <a:cubicBezTo>
                  <a:pt x="546" y="680"/>
                  <a:pt x="547" y="680"/>
                  <a:pt x="547" y="680"/>
                </a:cubicBezTo>
                <a:cubicBezTo>
                  <a:pt x="548" y="680"/>
                  <a:pt x="547" y="680"/>
                  <a:pt x="548" y="680"/>
                </a:cubicBezTo>
                <a:cubicBezTo>
                  <a:pt x="548" y="680"/>
                  <a:pt x="549" y="680"/>
                  <a:pt x="549" y="680"/>
                </a:cubicBezTo>
                <a:cubicBezTo>
                  <a:pt x="550" y="681"/>
                  <a:pt x="550" y="681"/>
                  <a:pt x="552" y="682"/>
                </a:cubicBezTo>
                <a:cubicBezTo>
                  <a:pt x="553" y="681"/>
                  <a:pt x="551" y="680"/>
                  <a:pt x="552" y="680"/>
                </a:cubicBezTo>
                <a:cubicBezTo>
                  <a:pt x="552" y="680"/>
                  <a:pt x="552" y="680"/>
                  <a:pt x="552" y="680"/>
                </a:cubicBezTo>
                <a:cubicBezTo>
                  <a:pt x="551" y="680"/>
                  <a:pt x="546" y="679"/>
                  <a:pt x="546" y="679"/>
                </a:cubicBezTo>
                <a:cubicBezTo>
                  <a:pt x="546" y="678"/>
                  <a:pt x="551" y="679"/>
                  <a:pt x="552" y="679"/>
                </a:cubicBezTo>
                <a:cubicBezTo>
                  <a:pt x="552" y="679"/>
                  <a:pt x="552" y="679"/>
                  <a:pt x="553" y="679"/>
                </a:cubicBezTo>
                <a:cubicBezTo>
                  <a:pt x="553" y="679"/>
                  <a:pt x="553" y="678"/>
                  <a:pt x="553" y="678"/>
                </a:cubicBezTo>
                <a:cubicBezTo>
                  <a:pt x="553" y="678"/>
                  <a:pt x="552" y="678"/>
                  <a:pt x="552" y="678"/>
                </a:cubicBezTo>
                <a:cubicBezTo>
                  <a:pt x="552" y="677"/>
                  <a:pt x="554" y="676"/>
                  <a:pt x="554" y="676"/>
                </a:cubicBezTo>
                <a:cubicBezTo>
                  <a:pt x="555" y="677"/>
                  <a:pt x="555" y="677"/>
                  <a:pt x="556" y="677"/>
                </a:cubicBezTo>
                <a:cubicBezTo>
                  <a:pt x="558" y="677"/>
                  <a:pt x="561" y="676"/>
                  <a:pt x="564" y="676"/>
                </a:cubicBezTo>
                <a:cubicBezTo>
                  <a:pt x="564" y="676"/>
                  <a:pt x="564" y="676"/>
                  <a:pt x="564" y="676"/>
                </a:cubicBezTo>
                <a:cubicBezTo>
                  <a:pt x="565" y="676"/>
                  <a:pt x="565" y="676"/>
                  <a:pt x="565" y="677"/>
                </a:cubicBezTo>
                <a:cubicBezTo>
                  <a:pt x="565" y="676"/>
                  <a:pt x="566" y="676"/>
                  <a:pt x="566" y="676"/>
                </a:cubicBezTo>
                <a:cubicBezTo>
                  <a:pt x="568" y="676"/>
                  <a:pt x="568" y="676"/>
                  <a:pt x="570" y="676"/>
                </a:cubicBezTo>
                <a:cubicBezTo>
                  <a:pt x="570" y="675"/>
                  <a:pt x="572" y="675"/>
                  <a:pt x="573" y="675"/>
                </a:cubicBezTo>
                <a:cubicBezTo>
                  <a:pt x="573" y="675"/>
                  <a:pt x="574" y="675"/>
                  <a:pt x="575" y="674"/>
                </a:cubicBezTo>
                <a:cubicBezTo>
                  <a:pt x="576" y="674"/>
                  <a:pt x="576" y="675"/>
                  <a:pt x="577" y="675"/>
                </a:cubicBezTo>
                <a:cubicBezTo>
                  <a:pt x="579" y="674"/>
                  <a:pt x="580" y="674"/>
                  <a:pt x="581" y="673"/>
                </a:cubicBezTo>
                <a:cubicBezTo>
                  <a:pt x="582" y="673"/>
                  <a:pt x="582" y="673"/>
                  <a:pt x="583" y="673"/>
                </a:cubicBezTo>
                <a:cubicBezTo>
                  <a:pt x="584" y="673"/>
                  <a:pt x="585" y="673"/>
                  <a:pt x="586" y="673"/>
                </a:cubicBezTo>
                <a:cubicBezTo>
                  <a:pt x="586" y="671"/>
                  <a:pt x="588" y="672"/>
                  <a:pt x="589" y="672"/>
                </a:cubicBezTo>
                <a:cubicBezTo>
                  <a:pt x="589" y="673"/>
                  <a:pt x="587" y="673"/>
                  <a:pt x="586" y="673"/>
                </a:cubicBezTo>
                <a:close/>
                <a:moveTo>
                  <a:pt x="592" y="672"/>
                </a:moveTo>
                <a:cubicBezTo>
                  <a:pt x="590" y="672"/>
                  <a:pt x="590" y="672"/>
                  <a:pt x="590" y="672"/>
                </a:cubicBezTo>
                <a:cubicBezTo>
                  <a:pt x="591" y="672"/>
                  <a:pt x="591" y="672"/>
                  <a:pt x="591" y="672"/>
                </a:cubicBezTo>
                <a:cubicBezTo>
                  <a:pt x="592" y="672"/>
                  <a:pt x="592" y="672"/>
                  <a:pt x="592" y="672"/>
                </a:cubicBezTo>
                <a:close/>
                <a:moveTo>
                  <a:pt x="593" y="671"/>
                </a:moveTo>
                <a:cubicBezTo>
                  <a:pt x="593" y="671"/>
                  <a:pt x="594" y="671"/>
                  <a:pt x="594" y="670"/>
                </a:cubicBezTo>
                <a:cubicBezTo>
                  <a:pt x="595" y="671"/>
                  <a:pt x="593" y="672"/>
                  <a:pt x="593" y="671"/>
                </a:cubicBezTo>
                <a:close/>
                <a:moveTo>
                  <a:pt x="596" y="671"/>
                </a:moveTo>
                <a:cubicBezTo>
                  <a:pt x="597" y="670"/>
                  <a:pt x="599" y="669"/>
                  <a:pt x="601" y="669"/>
                </a:cubicBezTo>
                <a:cubicBezTo>
                  <a:pt x="599" y="670"/>
                  <a:pt x="598" y="670"/>
                  <a:pt x="596" y="671"/>
                </a:cubicBezTo>
                <a:close/>
                <a:moveTo>
                  <a:pt x="600" y="668"/>
                </a:moveTo>
                <a:cubicBezTo>
                  <a:pt x="598" y="669"/>
                  <a:pt x="595" y="669"/>
                  <a:pt x="592" y="671"/>
                </a:cubicBezTo>
                <a:cubicBezTo>
                  <a:pt x="592" y="671"/>
                  <a:pt x="590" y="670"/>
                  <a:pt x="589" y="670"/>
                </a:cubicBezTo>
                <a:cubicBezTo>
                  <a:pt x="589" y="670"/>
                  <a:pt x="589" y="671"/>
                  <a:pt x="589" y="671"/>
                </a:cubicBezTo>
                <a:cubicBezTo>
                  <a:pt x="589" y="671"/>
                  <a:pt x="588" y="671"/>
                  <a:pt x="588" y="671"/>
                </a:cubicBezTo>
                <a:cubicBezTo>
                  <a:pt x="588" y="671"/>
                  <a:pt x="586" y="671"/>
                  <a:pt x="585" y="671"/>
                </a:cubicBezTo>
                <a:cubicBezTo>
                  <a:pt x="585" y="671"/>
                  <a:pt x="586" y="671"/>
                  <a:pt x="586" y="670"/>
                </a:cubicBezTo>
                <a:cubicBezTo>
                  <a:pt x="587" y="671"/>
                  <a:pt x="589" y="670"/>
                  <a:pt x="590" y="670"/>
                </a:cubicBezTo>
                <a:cubicBezTo>
                  <a:pt x="591" y="670"/>
                  <a:pt x="591" y="669"/>
                  <a:pt x="592" y="669"/>
                </a:cubicBezTo>
                <a:cubicBezTo>
                  <a:pt x="592" y="669"/>
                  <a:pt x="593" y="669"/>
                  <a:pt x="593" y="669"/>
                </a:cubicBezTo>
                <a:cubicBezTo>
                  <a:pt x="594" y="669"/>
                  <a:pt x="594" y="668"/>
                  <a:pt x="594" y="668"/>
                </a:cubicBezTo>
                <a:cubicBezTo>
                  <a:pt x="595" y="668"/>
                  <a:pt x="596" y="668"/>
                  <a:pt x="597" y="668"/>
                </a:cubicBezTo>
                <a:cubicBezTo>
                  <a:pt x="599" y="668"/>
                  <a:pt x="600" y="667"/>
                  <a:pt x="602" y="667"/>
                </a:cubicBezTo>
                <a:cubicBezTo>
                  <a:pt x="602" y="668"/>
                  <a:pt x="601" y="668"/>
                  <a:pt x="600" y="668"/>
                </a:cubicBezTo>
                <a:close/>
                <a:moveTo>
                  <a:pt x="604" y="667"/>
                </a:moveTo>
                <a:cubicBezTo>
                  <a:pt x="605" y="664"/>
                  <a:pt x="609" y="666"/>
                  <a:pt x="609" y="665"/>
                </a:cubicBezTo>
                <a:cubicBezTo>
                  <a:pt x="611" y="667"/>
                  <a:pt x="604" y="667"/>
                  <a:pt x="604" y="667"/>
                </a:cubicBezTo>
                <a:close/>
                <a:moveTo>
                  <a:pt x="617" y="662"/>
                </a:moveTo>
                <a:cubicBezTo>
                  <a:pt x="616" y="662"/>
                  <a:pt x="616" y="662"/>
                  <a:pt x="615" y="662"/>
                </a:cubicBezTo>
                <a:cubicBezTo>
                  <a:pt x="615" y="662"/>
                  <a:pt x="616" y="662"/>
                  <a:pt x="615" y="663"/>
                </a:cubicBezTo>
                <a:cubicBezTo>
                  <a:pt x="615" y="663"/>
                  <a:pt x="614" y="663"/>
                  <a:pt x="614" y="663"/>
                </a:cubicBezTo>
                <a:cubicBezTo>
                  <a:pt x="614" y="663"/>
                  <a:pt x="614" y="663"/>
                  <a:pt x="614" y="663"/>
                </a:cubicBezTo>
                <a:cubicBezTo>
                  <a:pt x="614" y="663"/>
                  <a:pt x="614" y="663"/>
                  <a:pt x="613" y="663"/>
                </a:cubicBezTo>
                <a:cubicBezTo>
                  <a:pt x="613" y="663"/>
                  <a:pt x="613" y="664"/>
                  <a:pt x="612" y="663"/>
                </a:cubicBezTo>
                <a:cubicBezTo>
                  <a:pt x="612" y="662"/>
                  <a:pt x="614" y="662"/>
                  <a:pt x="615" y="661"/>
                </a:cubicBezTo>
                <a:cubicBezTo>
                  <a:pt x="616" y="662"/>
                  <a:pt x="618" y="661"/>
                  <a:pt x="617" y="662"/>
                </a:cubicBezTo>
                <a:close/>
                <a:moveTo>
                  <a:pt x="624" y="672"/>
                </a:moveTo>
                <a:cubicBezTo>
                  <a:pt x="625" y="672"/>
                  <a:pt x="625" y="671"/>
                  <a:pt x="626" y="672"/>
                </a:cubicBezTo>
                <a:cubicBezTo>
                  <a:pt x="625" y="672"/>
                  <a:pt x="625" y="673"/>
                  <a:pt x="624" y="672"/>
                </a:cubicBezTo>
                <a:close/>
                <a:moveTo>
                  <a:pt x="627" y="671"/>
                </a:moveTo>
                <a:cubicBezTo>
                  <a:pt x="626" y="671"/>
                  <a:pt x="628" y="671"/>
                  <a:pt x="628" y="670"/>
                </a:cubicBezTo>
                <a:cubicBezTo>
                  <a:pt x="630" y="671"/>
                  <a:pt x="627" y="671"/>
                  <a:pt x="627" y="671"/>
                </a:cubicBezTo>
                <a:close/>
                <a:moveTo>
                  <a:pt x="630" y="669"/>
                </a:moveTo>
                <a:cubicBezTo>
                  <a:pt x="630" y="669"/>
                  <a:pt x="630" y="669"/>
                  <a:pt x="631" y="669"/>
                </a:cubicBezTo>
                <a:cubicBezTo>
                  <a:pt x="632" y="669"/>
                  <a:pt x="632" y="667"/>
                  <a:pt x="633" y="668"/>
                </a:cubicBezTo>
                <a:cubicBezTo>
                  <a:pt x="632" y="668"/>
                  <a:pt x="632" y="670"/>
                  <a:pt x="630" y="669"/>
                </a:cubicBezTo>
                <a:close/>
                <a:moveTo>
                  <a:pt x="633" y="653"/>
                </a:moveTo>
                <a:cubicBezTo>
                  <a:pt x="632" y="653"/>
                  <a:pt x="632" y="653"/>
                  <a:pt x="632" y="653"/>
                </a:cubicBezTo>
                <a:cubicBezTo>
                  <a:pt x="631" y="654"/>
                  <a:pt x="632" y="654"/>
                  <a:pt x="630" y="654"/>
                </a:cubicBezTo>
                <a:cubicBezTo>
                  <a:pt x="630" y="654"/>
                  <a:pt x="629" y="654"/>
                  <a:pt x="629" y="655"/>
                </a:cubicBezTo>
                <a:cubicBezTo>
                  <a:pt x="629" y="655"/>
                  <a:pt x="628" y="655"/>
                  <a:pt x="627" y="655"/>
                </a:cubicBezTo>
                <a:cubicBezTo>
                  <a:pt x="627" y="655"/>
                  <a:pt x="626" y="655"/>
                  <a:pt x="624" y="656"/>
                </a:cubicBezTo>
                <a:cubicBezTo>
                  <a:pt x="624" y="655"/>
                  <a:pt x="623" y="655"/>
                  <a:pt x="623" y="655"/>
                </a:cubicBezTo>
                <a:cubicBezTo>
                  <a:pt x="622" y="655"/>
                  <a:pt x="621" y="656"/>
                  <a:pt x="620" y="656"/>
                </a:cubicBezTo>
                <a:cubicBezTo>
                  <a:pt x="620" y="656"/>
                  <a:pt x="620" y="657"/>
                  <a:pt x="621" y="657"/>
                </a:cubicBezTo>
                <a:cubicBezTo>
                  <a:pt x="621" y="657"/>
                  <a:pt x="622" y="658"/>
                  <a:pt x="622" y="658"/>
                </a:cubicBezTo>
                <a:cubicBezTo>
                  <a:pt x="622" y="658"/>
                  <a:pt x="621" y="659"/>
                  <a:pt x="621" y="659"/>
                </a:cubicBezTo>
                <a:cubicBezTo>
                  <a:pt x="621" y="659"/>
                  <a:pt x="621" y="659"/>
                  <a:pt x="621" y="660"/>
                </a:cubicBezTo>
                <a:cubicBezTo>
                  <a:pt x="621" y="660"/>
                  <a:pt x="620" y="660"/>
                  <a:pt x="619" y="660"/>
                </a:cubicBezTo>
                <a:cubicBezTo>
                  <a:pt x="619" y="660"/>
                  <a:pt x="619" y="660"/>
                  <a:pt x="618" y="660"/>
                </a:cubicBezTo>
                <a:cubicBezTo>
                  <a:pt x="618" y="660"/>
                  <a:pt x="618" y="660"/>
                  <a:pt x="618" y="660"/>
                </a:cubicBezTo>
                <a:cubicBezTo>
                  <a:pt x="617" y="660"/>
                  <a:pt x="617" y="661"/>
                  <a:pt x="617" y="661"/>
                </a:cubicBezTo>
                <a:cubicBezTo>
                  <a:pt x="616" y="661"/>
                  <a:pt x="615" y="661"/>
                  <a:pt x="613" y="661"/>
                </a:cubicBezTo>
                <a:cubicBezTo>
                  <a:pt x="613" y="661"/>
                  <a:pt x="612" y="662"/>
                  <a:pt x="612" y="662"/>
                </a:cubicBezTo>
                <a:cubicBezTo>
                  <a:pt x="611" y="662"/>
                  <a:pt x="611" y="662"/>
                  <a:pt x="611" y="662"/>
                </a:cubicBezTo>
                <a:cubicBezTo>
                  <a:pt x="610" y="662"/>
                  <a:pt x="609" y="662"/>
                  <a:pt x="608" y="663"/>
                </a:cubicBezTo>
                <a:cubicBezTo>
                  <a:pt x="608" y="662"/>
                  <a:pt x="608" y="663"/>
                  <a:pt x="607" y="662"/>
                </a:cubicBezTo>
                <a:cubicBezTo>
                  <a:pt x="607" y="662"/>
                  <a:pt x="607" y="662"/>
                  <a:pt x="606" y="662"/>
                </a:cubicBezTo>
                <a:cubicBezTo>
                  <a:pt x="606" y="662"/>
                  <a:pt x="605" y="663"/>
                  <a:pt x="605" y="663"/>
                </a:cubicBezTo>
                <a:cubicBezTo>
                  <a:pt x="604" y="663"/>
                  <a:pt x="604" y="663"/>
                  <a:pt x="604" y="663"/>
                </a:cubicBezTo>
                <a:cubicBezTo>
                  <a:pt x="604" y="663"/>
                  <a:pt x="604" y="663"/>
                  <a:pt x="603" y="663"/>
                </a:cubicBezTo>
                <a:cubicBezTo>
                  <a:pt x="603" y="663"/>
                  <a:pt x="603" y="663"/>
                  <a:pt x="603" y="663"/>
                </a:cubicBezTo>
                <a:cubicBezTo>
                  <a:pt x="603" y="663"/>
                  <a:pt x="602" y="663"/>
                  <a:pt x="602" y="663"/>
                </a:cubicBezTo>
                <a:cubicBezTo>
                  <a:pt x="602" y="663"/>
                  <a:pt x="602" y="663"/>
                  <a:pt x="602" y="663"/>
                </a:cubicBezTo>
                <a:cubicBezTo>
                  <a:pt x="601" y="663"/>
                  <a:pt x="600" y="663"/>
                  <a:pt x="599" y="664"/>
                </a:cubicBezTo>
                <a:cubicBezTo>
                  <a:pt x="599" y="664"/>
                  <a:pt x="598" y="664"/>
                  <a:pt x="598" y="664"/>
                </a:cubicBezTo>
                <a:cubicBezTo>
                  <a:pt x="598" y="664"/>
                  <a:pt x="597" y="663"/>
                  <a:pt x="597" y="663"/>
                </a:cubicBezTo>
                <a:cubicBezTo>
                  <a:pt x="596" y="663"/>
                  <a:pt x="596" y="663"/>
                  <a:pt x="597" y="663"/>
                </a:cubicBezTo>
                <a:cubicBezTo>
                  <a:pt x="597" y="662"/>
                  <a:pt x="598" y="662"/>
                  <a:pt x="599" y="662"/>
                </a:cubicBezTo>
                <a:cubicBezTo>
                  <a:pt x="600" y="662"/>
                  <a:pt x="600" y="661"/>
                  <a:pt x="601" y="661"/>
                </a:cubicBezTo>
                <a:cubicBezTo>
                  <a:pt x="601" y="661"/>
                  <a:pt x="601" y="662"/>
                  <a:pt x="601" y="661"/>
                </a:cubicBezTo>
                <a:cubicBezTo>
                  <a:pt x="602" y="661"/>
                  <a:pt x="603" y="661"/>
                  <a:pt x="603" y="661"/>
                </a:cubicBezTo>
                <a:cubicBezTo>
                  <a:pt x="603" y="662"/>
                  <a:pt x="605" y="661"/>
                  <a:pt x="606" y="660"/>
                </a:cubicBezTo>
                <a:cubicBezTo>
                  <a:pt x="606" y="660"/>
                  <a:pt x="607" y="660"/>
                  <a:pt x="608" y="660"/>
                </a:cubicBezTo>
                <a:cubicBezTo>
                  <a:pt x="609" y="661"/>
                  <a:pt x="610" y="659"/>
                  <a:pt x="611" y="661"/>
                </a:cubicBezTo>
                <a:cubicBezTo>
                  <a:pt x="612" y="660"/>
                  <a:pt x="613" y="659"/>
                  <a:pt x="614" y="659"/>
                </a:cubicBezTo>
                <a:cubicBezTo>
                  <a:pt x="615" y="659"/>
                  <a:pt x="615" y="659"/>
                  <a:pt x="616" y="659"/>
                </a:cubicBezTo>
                <a:cubicBezTo>
                  <a:pt x="616" y="659"/>
                  <a:pt x="616" y="659"/>
                  <a:pt x="616" y="659"/>
                </a:cubicBezTo>
                <a:cubicBezTo>
                  <a:pt x="616" y="659"/>
                  <a:pt x="616" y="659"/>
                  <a:pt x="617" y="658"/>
                </a:cubicBezTo>
                <a:cubicBezTo>
                  <a:pt x="617" y="659"/>
                  <a:pt x="618" y="659"/>
                  <a:pt x="619" y="659"/>
                </a:cubicBezTo>
                <a:cubicBezTo>
                  <a:pt x="620" y="659"/>
                  <a:pt x="618" y="658"/>
                  <a:pt x="619" y="658"/>
                </a:cubicBezTo>
                <a:cubicBezTo>
                  <a:pt x="619" y="658"/>
                  <a:pt x="620" y="657"/>
                  <a:pt x="620" y="656"/>
                </a:cubicBezTo>
                <a:cubicBezTo>
                  <a:pt x="619" y="656"/>
                  <a:pt x="619" y="657"/>
                  <a:pt x="619" y="657"/>
                </a:cubicBezTo>
                <a:cubicBezTo>
                  <a:pt x="618" y="656"/>
                  <a:pt x="620" y="655"/>
                  <a:pt x="620" y="655"/>
                </a:cubicBezTo>
                <a:cubicBezTo>
                  <a:pt x="620" y="655"/>
                  <a:pt x="621" y="655"/>
                  <a:pt x="622" y="655"/>
                </a:cubicBezTo>
                <a:cubicBezTo>
                  <a:pt x="623" y="654"/>
                  <a:pt x="625" y="653"/>
                  <a:pt x="627" y="653"/>
                </a:cubicBezTo>
                <a:cubicBezTo>
                  <a:pt x="627" y="653"/>
                  <a:pt x="628" y="652"/>
                  <a:pt x="628" y="652"/>
                </a:cubicBezTo>
                <a:cubicBezTo>
                  <a:pt x="628" y="652"/>
                  <a:pt x="628" y="653"/>
                  <a:pt x="629" y="653"/>
                </a:cubicBezTo>
                <a:cubicBezTo>
                  <a:pt x="630" y="652"/>
                  <a:pt x="631" y="652"/>
                  <a:pt x="632" y="652"/>
                </a:cubicBezTo>
                <a:cubicBezTo>
                  <a:pt x="633" y="652"/>
                  <a:pt x="634" y="651"/>
                  <a:pt x="635" y="652"/>
                </a:cubicBezTo>
                <a:cubicBezTo>
                  <a:pt x="634" y="653"/>
                  <a:pt x="634" y="654"/>
                  <a:pt x="633" y="653"/>
                </a:cubicBezTo>
                <a:close/>
                <a:moveTo>
                  <a:pt x="655" y="641"/>
                </a:moveTo>
                <a:cubicBezTo>
                  <a:pt x="655" y="641"/>
                  <a:pt x="655" y="641"/>
                  <a:pt x="654" y="641"/>
                </a:cubicBezTo>
                <a:cubicBezTo>
                  <a:pt x="654" y="641"/>
                  <a:pt x="654" y="641"/>
                  <a:pt x="654" y="641"/>
                </a:cubicBezTo>
                <a:cubicBezTo>
                  <a:pt x="655" y="641"/>
                  <a:pt x="656" y="640"/>
                  <a:pt x="656" y="640"/>
                </a:cubicBezTo>
                <a:cubicBezTo>
                  <a:pt x="656" y="641"/>
                  <a:pt x="656" y="641"/>
                  <a:pt x="655" y="641"/>
                </a:cubicBezTo>
                <a:close/>
                <a:moveTo>
                  <a:pt x="660" y="639"/>
                </a:moveTo>
                <a:cubicBezTo>
                  <a:pt x="660" y="640"/>
                  <a:pt x="659" y="640"/>
                  <a:pt x="658" y="640"/>
                </a:cubicBezTo>
                <a:cubicBezTo>
                  <a:pt x="658" y="640"/>
                  <a:pt x="658" y="639"/>
                  <a:pt x="659" y="639"/>
                </a:cubicBezTo>
                <a:cubicBezTo>
                  <a:pt x="660" y="639"/>
                  <a:pt x="661" y="639"/>
                  <a:pt x="661" y="639"/>
                </a:cubicBezTo>
                <a:cubicBezTo>
                  <a:pt x="661" y="639"/>
                  <a:pt x="661" y="639"/>
                  <a:pt x="661" y="639"/>
                </a:cubicBezTo>
                <a:cubicBezTo>
                  <a:pt x="661" y="639"/>
                  <a:pt x="661" y="638"/>
                  <a:pt x="661" y="638"/>
                </a:cubicBezTo>
                <a:cubicBezTo>
                  <a:pt x="661" y="638"/>
                  <a:pt x="662" y="638"/>
                  <a:pt x="662" y="638"/>
                </a:cubicBezTo>
                <a:cubicBezTo>
                  <a:pt x="661" y="639"/>
                  <a:pt x="661" y="639"/>
                  <a:pt x="660" y="639"/>
                </a:cubicBezTo>
                <a:close/>
                <a:moveTo>
                  <a:pt x="663" y="638"/>
                </a:moveTo>
                <a:cubicBezTo>
                  <a:pt x="663" y="638"/>
                  <a:pt x="663" y="638"/>
                  <a:pt x="663" y="638"/>
                </a:cubicBezTo>
                <a:cubicBezTo>
                  <a:pt x="663" y="638"/>
                  <a:pt x="663" y="638"/>
                  <a:pt x="663" y="638"/>
                </a:cubicBezTo>
                <a:close/>
                <a:moveTo>
                  <a:pt x="668" y="635"/>
                </a:moveTo>
                <a:cubicBezTo>
                  <a:pt x="667" y="635"/>
                  <a:pt x="667" y="636"/>
                  <a:pt x="666" y="636"/>
                </a:cubicBezTo>
                <a:cubicBezTo>
                  <a:pt x="666" y="636"/>
                  <a:pt x="666" y="636"/>
                  <a:pt x="666" y="636"/>
                </a:cubicBezTo>
                <a:cubicBezTo>
                  <a:pt x="667" y="635"/>
                  <a:pt x="668" y="635"/>
                  <a:pt x="669" y="634"/>
                </a:cubicBezTo>
                <a:cubicBezTo>
                  <a:pt x="669" y="635"/>
                  <a:pt x="669" y="635"/>
                  <a:pt x="668" y="635"/>
                </a:cubicBezTo>
                <a:close/>
                <a:moveTo>
                  <a:pt x="670" y="632"/>
                </a:moveTo>
                <a:cubicBezTo>
                  <a:pt x="670" y="632"/>
                  <a:pt x="669" y="632"/>
                  <a:pt x="669" y="632"/>
                </a:cubicBezTo>
                <a:cubicBezTo>
                  <a:pt x="669" y="632"/>
                  <a:pt x="669" y="633"/>
                  <a:pt x="669" y="633"/>
                </a:cubicBezTo>
                <a:cubicBezTo>
                  <a:pt x="668" y="633"/>
                  <a:pt x="668" y="633"/>
                  <a:pt x="667" y="633"/>
                </a:cubicBezTo>
                <a:cubicBezTo>
                  <a:pt x="667" y="633"/>
                  <a:pt x="667" y="634"/>
                  <a:pt x="667" y="634"/>
                </a:cubicBezTo>
                <a:cubicBezTo>
                  <a:pt x="666" y="634"/>
                  <a:pt x="666" y="634"/>
                  <a:pt x="666" y="634"/>
                </a:cubicBezTo>
                <a:cubicBezTo>
                  <a:pt x="665" y="634"/>
                  <a:pt x="663" y="635"/>
                  <a:pt x="662" y="635"/>
                </a:cubicBezTo>
                <a:cubicBezTo>
                  <a:pt x="661" y="635"/>
                  <a:pt x="661" y="635"/>
                  <a:pt x="660" y="635"/>
                </a:cubicBezTo>
                <a:cubicBezTo>
                  <a:pt x="660" y="635"/>
                  <a:pt x="659" y="635"/>
                  <a:pt x="659" y="635"/>
                </a:cubicBezTo>
                <a:cubicBezTo>
                  <a:pt x="658" y="636"/>
                  <a:pt x="657" y="637"/>
                  <a:pt x="656" y="637"/>
                </a:cubicBezTo>
                <a:cubicBezTo>
                  <a:pt x="655" y="637"/>
                  <a:pt x="654" y="637"/>
                  <a:pt x="654" y="637"/>
                </a:cubicBezTo>
                <a:cubicBezTo>
                  <a:pt x="655" y="637"/>
                  <a:pt x="655" y="636"/>
                  <a:pt x="656" y="636"/>
                </a:cubicBezTo>
                <a:cubicBezTo>
                  <a:pt x="656" y="636"/>
                  <a:pt x="656" y="636"/>
                  <a:pt x="656" y="635"/>
                </a:cubicBezTo>
                <a:cubicBezTo>
                  <a:pt x="657" y="635"/>
                  <a:pt x="658" y="635"/>
                  <a:pt x="658" y="635"/>
                </a:cubicBezTo>
                <a:cubicBezTo>
                  <a:pt x="658" y="634"/>
                  <a:pt x="658" y="635"/>
                  <a:pt x="659" y="635"/>
                </a:cubicBezTo>
                <a:cubicBezTo>
                  <a:pt x="660" y="634"/>
                  <a:pt x="660" y="634"/>
                  <a:pt x="660" y="633"/>
                </a:cubicBezTo>
                <a:cubicBezTo>
                  <a:pt x="661" y="633"/>
                  <a:pt x="662" y="633"/>
                  <a:pt x="662" y="634"/>
                </a:cubicBezTo>
                <a:cubicBezTo>
                  <a:pt x="664" y="633"/>
                  <a:pt x="665" y="633"/>
                  <a:pt x="667" y="633"/>
                </a:cubicBezTo>
                <a:cubicBezTo>
                  <a:pt x="668" y="633"/>
                  <a:pt x="668" y="632"/>
                  <a:pt x="668" y="632"/>
                </a:cubicBezTo>
                <a:cubicBezTo>
                  <a:pt x="669" y="632"/>
                  <a:pt x="669" y="630"/>
                  <a:pt x="671" y="631"/>
                </a:cubicBezTo>
                <a:cubicBezTo>
                  <a:pt x="670" y="631"/>
                  <a:pt x="670" y="631"/>
                  <a:pt x="670" y="632"/>
                </a:cubicBezTo>
                <a:close/>
                <a:moveTo>
                  <a:pt x="669" y="622"/>
                </a:moveTo>
                <a:cubicBezTo>
                  <a:pt x="668" y="623"/>
                  <a:pt x="668" y="623"/>
                  <a:pt x="668" y="624"/>
                </a:cubicBezTo>
                <a:cubicBezTo>
                  <a:pt x="666" y="623"/>
                  <a:pt x="665" y="624"/>
                  <a:pt x="664" y="625"/>
                </a:cubicBezTo>
                <a:cubicBezTo>
                  <a:pt x="663" y="625"/>
                  <a:pt x="662" y="625"/>
                  <a:pt x="661" y="626"/>
                </a:cubicBezTo>
                <a:cubicBezTo>
                  <a:pt x="660" y="626"/>
                  <a:pt x="662" y="625"/>
                  <a:pt x="662" y="625"/>
                </a:cubicBezTo>
                <a:cubicBezTo>
                  <a:pt x="663" y="624"/>
                  <a:pt x="663" y="624"/>
                  <a:pt x="664" y="623"/>
                </a:cubicBezTo>
                <a:cubicBezTo>
                  <a:pt x="665" y="623"/>
                  <a:pt x="664" y="624"/>
                  <a:pt x="665" y="623"/>
                </a:cubicBezTo>
                <a:cubicBezTo>
                  <a:pt x="666" y="623"/>
                  <a:pt x="665" y="623"/>
                  <a:pt x="665" y="623"/>
                </a:cubicBezTo>
                <a:cubicBezTo>
                  <a:pt x="667" y="623"/>
                  <a:pt x="667" y="622"/>
                  <a:pt x="668" y="622"/>
                </a:cubicBezTo>
                <a:cubicBezTo>
                  <a:pt x="669" y="622"/>
                  <a:pt x="669" y="621"/>
                  <a:pt x="669" y="621"/>
                </a:cubicBezTo>
                <a:cubicBezTo>
                  <a:pt x="670" y="621"/>
                  <a:pt x="671" y="621"/>
                  <a:pt x="671" y="622"/>
                </a:cubicBezTo>
                <a:cubicBezTo>
                  <a:pt x="670" y="622"/>
                  <a:pt x="669" y="623"/>
                  <a:pt x="669" y="622"/>
                </a:cubicBezTo>
                <a:close/>
                <a:moveTo>
                  <a:pt x="672" y="619"/>
                </a:moveTo>
                <a:cubicBezTo>
                  <a:pt x="673" y="619"/>
                  <a:pt x="672" y="619"/>
                  <a:pt x="673" y="619"/>
                </a:cubicBezTo>
                <a:cubicBezTo>
                  <a:pt x="673" y="619"/>
                  <a:pt x="674" y="619"/>
                  <a:pt x="673" y="618"/>
                </a:cubicBezTo>
                <a:cubicBezTo>
                  <a:pt x="674" y="618"/>
                  <a:pt x="674" y="618"/>
                  <a:pt x="674" y="618"/>
                </a:cubicBezTo>
                <a:cubicBezTo>
                  <a:pt x="675" y="619"/>
                  <a:pt x="674" y="619"/>
                  <a:pt x="674" y="619"/>
                </a:cubicBezTo>
                <a:cubicBezTo>
                  <a:pt x="674" y="619"/>
                  <a:pt x="673" y="620"/>
                  <a:pt x="673" y="620"/>
                </a:cubicBezTo>
                <a:cubicBezTo>
                  <a:pt x="672" y="621"/>
                  <a:pt x="672" y="620"/>
                  <a:pt x="671" y="620"/>
                </a:cubicBezTo>
                <a:cubicBezTo>
                  <a:pt x="671" y="620"/>
                  <a:pt x="672" y="620"/>
                  <a:pt x="672" y="619"/>
                </a:cubicBezTo>
                <a:close/>
                <a:moveTo>
                  <a:pt x="675" y="629"/>
                </a:moveTo>
                <a:cubicBezTo>
                  <a:pt x="674" y="630"/>
                  <a:pt x="674" y="630"/>
                  <a:pt x="672" y="631"/>
                </a:cubicBezTo>
                <a:cubicBezTo>
                  <a:pt x="672" y="630"/>
                  <a:pt x="672" y="630"/>
                  <a:pt x="671" y="630"/>
                </a:cubicBezTo>
                <a:cubicBezTo>
                  <a:pt x="671" y="629"/>
                  <a:pt x="674" y="630"/>
                  <a:pt x="673" y="629"/>
                </a:cubicBezTo>
                <a:cubicBezTo>
                  <a:pt x="673" y="629"/>
                  <a:pt x="674" y="628"/>
                  <a:pt x="674" y="628"/>
                </a:cubicBezTo>
                <a:cubicBezTo>
                  <a:pt x="675" y="629"/>
                  <a:pt x="676" y="629"/>
                  <a:pt x="677" y="628"/>
                </a:cubicBezTo>
                <a:cubicBezTo>
                  <a:pt x="677" y="629"/>
                  <a:pt x="676" y="629"/>
                  <a:pt x="675" y="629"/>
                </a:cubicBezTo>
                <a:close/>
                <a:moveTo>
                  <a:pt x="699" y="603"/>
                </a:moveTo>
                <a:cubicBezTo>
                  <a:pt x="700" y="602"/>
                  <a:pt x="701" y="602"/>
                  <a:pt x="701" y="601"/>
                </a:cubicBezTo>
                <a:cubicBezTo>
                  <a:pt x="703" y="601"/>
                  <a:pt x="703" y="600"/>
                  <a:pt x="704" y="599"/>
                </a:cubicBezTo>
                <a:cubicBezTo>
                  <a:pt x="704" y="599"/>
                  <a:pt x="704" y="599"/>
                  <a:pt x="704" y="599"/>
                </a:cubicBezTo>
                <a:cubicBezTo>
                  <a:pt x="704" y="599"/>
                  <a:pt x="704" y="599"/>
                  <a:pt x="705" y="599"/>
                </a:cubicBezTo>
                <a:cubicBezTo>
                  <a:pt x="705" y="598"/>
                  <a:pt x="706" y="598"/>
                  <a:pt x="707" y="597"/>
                </a:cubicBezTo>
                <a:cubicBezTo>
                  <a:pt x="708" y="598"/>
                  <a:pt x="705" y="598"/>
                  <a:pt x="705" y="599"/>
                </a:cubicBezTo>
                <a:cubicBezTo>
                  <a:pt x="704" y="599"/>
                  <a:pt x="704" y="600"/>
                  <a:pt x="704" y="600"/>
                </a:cubicBezTo>
                <a:cubicBezTo>
                  <a:pt x="703" y="600"/>
                  <a:pt x="703" y="601"/>
                  <a:pt x="703" y="601"/>
                </a:cubicBezTo>
                <a:cubicBezTo>
                  <a:pt x="703" y="601"/>
                  <a:pt x="701" y="602"/>
                  <a:pt x="702" y="602"/>
                </a:cubicBezTo>
                <a:cubicBezTo>
                  <a:pt x="701" y="602"/>
                  <a:pt x="701" y="602"/>
                  <a:pt x="701" y="603"/>
                </a:cubicBezTo>
                <a:cubicBezTo>
                  <a:pt x="700" y="603"/>
                  <a:pt x="700" y="603"/>
                  <a:pt x="700" y="603"/>
                </a:cubicBezTo>
                <a:cubicBezTo>
                  <a:pt x="700" y="603"/>
                  <a:pt x="699" y="604"/>
                  <a:pt x="699" y="604"/>
                </a:cubicBezTo>
                <a:cubicBezTo>
                  <a:pt x="699" y="604"/>
                  <a:pt x="699" y="604"/>
                  <a:pt x="699" y="604"/>
                </a:cubicBezTo>
                <a:cubicBezTo>
                  <a:pt x="699" y="604"/>
                  <a:pt x="698" y="604"/>
                  <a:pt x="698" y="605"/>
                </a:cubicBezTo>
                <a:cubicBezTo>
                  <a:pt x="698" y="604"/>
                  <a:pt x="698" y="604"/>
                  <a:pt x="697" y="605"/>
                </a:cubicBezTo>
                <a:cubicBezTo>
                  <a:pt x="697" y="604"/>
                  <a:pt x="698" y="603"/>
                  <a:pt x="699" y="603"/>
                </a:cubicBezTo>
                <a:close/>
                <a:moveTo>
                  <a:pt x="694" y="609"/>
                </a:moveTo>
                <a:cubicBezTo>
                  <a:pt x="694" y="610"/>
                  <a:pt x="694" y="610"/>
                  <a:pt x="693" y="610"/>
                </a:cubicBezTo>
                <a:cubicBezTo>
                  <a:pt x="693" y="610"/>
                  <a:pt x="693" y="610"/>
                  <a:pt x="693" y="610"/>
                </a:cubicBezTo>
                <a:cubicBezTo>
                  <a:pt x="693" y="609"/>
                  <a:pt x="694" y="609"/>
                  <a:pt x="694" y="609"/>
                </a:cubicBezTo>
                <a:close/>
                <a:moveTo>
                  <a:pt x="680" y="615"/>
                </a:moveTo>
                <a:cubicBezTo>
                  <a:pt x="680" y="615"/>
                  <a:pt x="680" y="615"/>
                  <a:pt x="681" y="614"/>
                </a:cubicBezTo>
                <a:cubicBezTo>
                  <a:pt x="681" y="614"/>
                  <a:pt x="683" y="614"/>
                  <a:pt x="683" y="614"/>
                </a:cubicBezTo>
                <a:cubicBezTo>
                  <a:pt x="683" y="614"/>
                  <a:pt x="683" y="613"/>
                  <a:pt x="683" y="613"/>
                </a:cubicBezTo>
                <a:cubicBezTo>
                  <a:pt x="683" y="613"/>
                  <a:pt x="684" y="613"/>
                  <a:pt x="684" y="613"/>
                </a:cubicBezTo>
                <a:cubicBezTo>
                  <a:pt x="684" y="613"/>
                  <a:pt x="685" y="612"/>
                  <a:pt x="685" y="612"/>
                </a:cubicBezTo>
                <a:cubicBezTo>
                  <a:pt x="685" y="612"/>
                  <a:pt x="686" y="612"/>
                  <a:pt x="686" y="612"/>
                </a:cubicBezTo>
                <a:cubicBezTo>
                  <a:pt x="687" y="611"/>
                  <a:pt x="686" y="611"/>
                  <a:pt x="687" y="611"/>
                </a:cubicBezTo>
                <a:cubicBezTo>
                  <a:pt x="688" y="610"/>
                  <a:pt x="688" y="610"/>
                  <a:pt x="688" y="609"/>
                </a:cubicBezTo>
                <a:cubicBezTo>
                  <a:pt x="689" y="609"/>
                  <a:pt x="690" y="609"/>
                  <a:pt x="690" y="609"/>
                </a:cubicBezTo>
                <a:cubicBezTo>
                  <a:pt x="692" y="608"/>
                  <a:pt x="690" y="609"/>
                  <a:pt x="690" y="609"/>
                </a:cubicBezTo>
                <a:cubicBezTo>
                  <a:pt x="690" y="610"/>
                  <a:pt x="690" y="610"/>
                  <a:pt x="689" y="611"/>
                </a:cubicBezTo>
                <a:cubicBezTo>
                  <a:pt x="689" y="611"/>
                  <a:pt x="688" y="611"/>
                  <a:pt x="688" y="611"/>
                </a:cubicBezTo>
                <a:cubicBezTo>
                  <a:pt x="688" y="611"/>
                  <a:pt x="687" y="612"/>
                  <a:pt x="687" y="612"/>
                </a:cubicBezTo>
                <a:cubicBezTo>
                  <a:pt x="686" y="612"/>
                  <a:pt x="685" y="613"/>
                  <a:pt x="684" y="613"/>
                </a:cubicBezTo>
                <a:cubicBezTo>
                  <a:pt x="685" y="614"/>
                  <a:pt x="686" y="614"/>
                  <a:pt x="686" y="615"/>
                </a:cubicBezTo>
                <a:cubicBezTo>
                  <a:pt x="686" y="615"/>
                  <a:pt x="685" y="615"/>
                  <a:pt x="685" y="615"/>
                </a:cubicBezTo>
                <a:cubicBezTo>
                  <a:pt x="685" y="615"/>
                  <a:pt x="684" y="615"/>
                  <a:pt x="683" y="615"/>
                </a:cubicBezTo>
                <a:cubicBezTo>
                  <a:pt x="683" y="615"/>
                  <a:pt x="683" y="615"/>
                  <a:pt x="683" y="615"/>
                </a:cubicBezTo>
                <a:cubicBezTo>
                  <a:pt x="683" y="615"/>
                  <a:pt x="682" y="614"/>
                  <a:pt x="682" y="614"/>
                </a:cubicBezTo>
                <a:cubicBezTo>
                  <a:pt x="681" y="615"/>
                  <a:pt x="682" y="615"/>
                  <a:pt x="682" y="616"/>
                </a:cubicBezTo>
                <a:cubicBezTo>
                  <a:pt x="681" y="616"/>
                  <a:pt x="680" y="617"/>
                  <a:pt x="680" y="617"/>
                </a:cubicBezTo>
                <a:cubicBezTo>
                  <a:pt x="679" y="617"/>
                  <a:pt x="679" y="616"/>
                  <a:pt x="678" y="616"/>
                </a:cubicBezTo>
                <a:cubicBezTo>
                  <a:pt x="678" y="615"/>
                  <a:pt x="679" y="615"/>
                  <a:pt x="680" y="615"/>
                </a:cubicBezTo>
                <a:close/>
                <a:moveTo>
                  <a:pt x="689" y="614"/>
                </a:moveTo>
                <a:cubicBezTo>
                  <a:pt x="688" y="614"/>
                  <a:pt x="687" y="614"/>
                  <a:pt x="687" y="614"/>
                </a:cubicBezTo>
                <a:cubicBezTo>
                  <a:pt x="687" y="614"/>
                  <a:pt x="688" y="614"/>
                  <a:pt x="688" y="613"/>
                </a:cubicBezTo>
                <a:cubicBezTo>
                  <a:pt x="690" y="613"/>
                  <a:pt x="690" y="612"/>
                  <a:pt x="691" y="612"/>
                </a:cubicBezTo>
                <a:cubicBezTo>
                  <a:pt x="691" y="613"/>
                  <a:pt x="690" y="612"/>
                  <a:pt x="690" y="613"/>
                </a:cubicBezTo>
                <a:cubicBezTo>
                  <a:pt x="689" y="613"/>
                  <a:pt x="688" y="613"/>
                  <a:pt x="689" y="614"/>
                </a:cubicBezTo>
                <a:close/>
                <a:moveTo>
                  <a:pt x="683" y="617"/>
                </a:moveTo>
                <a:cubicBezTo>
                  <a:pt x="683" y="618"/>
                  <a:pt x="682" y="618"/>
                  <a:pt x="681" y="618"/>
                </a:cubicBezTo>
                <a:cubicBezTo>
                  <a:pt x="681" y="617"/>
                  <a:pt x="682" y="617"/>
                  <a:pt x="683" y="617"/>
                </a:cubicBezTo>
                <a:close/>
                <a:moveTo>
                  <a:pt x="700" y="610"/>
                </a:moveTo>
                <a:cubicBezTo>
                  <a:pt x="701" y="611"/>
                  <a:pt x="700" y="611"/>
                  <a:pt x="700" y="611"/>
                </a:cubicBezTo>
                <a:cubicBezTo>
                  <a:pt x="700" y="612"/>
                  <a:pt x="700" y="612"/>
                  <a:pt x="700" y="612"/>
                </a:cubicBezTo>
                <a:cubicBezTo>
                  <a:pt x="699" y="612"/>
                  <a:pt x="699" y="613"/>
                  <a:pt x="698" y="613"/>
                </a:cubicBezTo>
                <a:cubicBezTo>
                  <a:pt x="698" y="613"/>
                  <a:pt x="698" y="613"/>
                  <a:pt x="697" y="613"/>
                </a:cubicBezTo>
                <a:cubicBezTo>
                  <a:pt x="697" y="614"/>
                  <a:pt x="697" y="614"/>
                  <a:pt x="696" y="614"/>
                </a:cubicBezTo>
                <a:cubicBezTo>
                  <a:pt x="696" y="614"/>
                  <a:pt x="696" y="614"/>
                  <a:pt x="696" y="614"/>
                </a:cubicBezTo>
                <a:cubicBezTo>
                  <a:pt x="695" y="614"/>
                  <a:pt x="695" y="615"/>
                  <a:pt x="695" y="615"/>
                </a:cubicBezTo>
                <a:cubicBezTo>
                  <a:pt x="695" y="615"/>
                  <a:pt x="695" y="616"/>
                  <a:pt x="695" y="616"/>
                </a:cubicBezTo>
                <a:cubicBezTo>
                  <a:pt x="694" y="616"/>
                  <a:pt x="694" y="616"/>
                  <a:pt x="693" y="617"/>
                </a:cubicBezTo>
                <a:cubicBezTo>
                  <a:pt x="693" y="617"/>
                  <a:pt x="693" y="617"/>
                  <a:pt x="693" y="617"/>
                </a:cubicBezTo>
                <a:cubicBezTo>
                  <a:pt x="693" y="617"/>
                  <a:pt x="693" y="617"/>
                  <a:pt x="692" y="617"/>
                </a:cubicBezTo>
                <a:cubicBezTo>
                  <a:pt x="692" y="617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2" y="618"/>
                  <a:pt x="692" y="618"/>
                </a:cubicBezTo>
                <a:cubicBezTo>
                  <a:pt x="692" y="618"/>
                  <a:pt x="691" y="618"/>
                  <a:pt x="691" y="618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1" y="619"/>
                  <a:pt x="691" y="619"/>
                </a:cubicBezTo>
                <a:cubicBezTo>
                  <a:pt x="691" y="619"/>
                  <a:pt x="690" y="619"/>
                  <a:pt x="690" y="619"/>
                </a:cubicBezTo>
                <a:cubicBezTo>
                  <a:pt x="690" y="619"/>
                  <a:pt x="689" y="619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9" y="620"/>
                  <a:pt x="689" y="620"/>
                  <a:pt x="689" y="620"/>
                </a:cubicBezTo>
                <a:cubicBezTo>
                  <a:pt x="687" y="621"/>
                  <a:pt x="686" y="622"/>
                  <a:pt x="685" y="623"/>
                </a:cubicBezTo>
                <a:cubicBezTo>
                  <a:pt x="685" y="623"/>
                  <a:pt x="685" y="623"/>
                  <a:pt x="684" y="623"/>
                </a:cubicBezTo>
                <a:cubicBezTo>
                  <a:pt x="683" y="623"/>
                  <a:pt x="684" y="624"/>
                  <a:pt x="683" y="624"/>
                </a:cubicBezTo>
                <a:cubicBezTo>
                  <a:pt x="683" y="624"/>
                  <a:pt x="683" y="625"/>
                  <a:pt x="683" y="625"/>
                </a:cubicBezTo>
                <a:cubicBezTo>
                  <a:pt x="682" y="625"/>
                  <a:pt x="682" y="625"/>
                  <a:pt x="681" y="625"/>
                </a:cubicBezTo>
                <a:cubicBezTo>
                  <a:pt x="681" y="625"/>
                  <a:pt x="681" y="625"/>
                  <a:pt x="681" y="625"/>
                </a:cubicBezTo>
                <a:cubicBezTo>
                  <a:pt x="681" y="625"/>
                  <a:pt x="681" y="626"/>
                  <a:pt x="680" y="626"/>
                </a:cubicBezTo>
                <a:cubicBezTo>
                  <a:pt x="680" y="626"/>
                  <a:pt x="680" y="626"/>
                  <a:pt x="680" y="626"/>
                </a:cubicBezTo>
                <a:cubicBezTo>
                  <a:pt x="679" y="627"/>
                  <a:pt x="679" y="627"/>
                  <a:pt x="678" y="628"/>
                </a:cubicBezTo>
                <a:cubicBezTo>
                  <a:pt x="677" y="628"/>
                  <a:pt x="678" y="627"/>
                  <a:pt x="678" y="626"/>
                </a:cubicBezTo>
                <a:cubicBezTo>
                  <a:pt x="679" y="626"/>
                  <a:pt x="679" y="625"/>
                  <a:pt x="680" y="625"/>
                </a:cubicBezTo>
                <a:cubicBezTo>
                  <a:pt x="680" y="625"/>
                  <a:pt x="680" y="625"/>
                  <a:pt x="680" y="624"/>
                </a:cubicBezTo>
                <a:cubicBezTo>
                  <a:pt x="681" y="624"/>
                  <a:pt x="682" y="624"/>
                  <a:pt x="682" y="624"/>
                </a:cubicBezTo>
                <a:cubicBezTo>
                  <a:pt x="682" y="624"/>
                  <a:pt x="683" y="623"/>
                  <a:pt x="683" y="623"/>
                </a:cubicBezTo>
                <a:cubicBezTo>
                  <a:pt x="684" y="622"/>
                  <a:pt x="684" y="622"/>
                  <a:pt x="685" y="621"/>
                </a:cubicBezTo>
                <a:cubicBezTo>
                  <a:pt x="687" y="621"/>
                  <a:pt x="687" y="620"/>
                  <a:pt x="688" y="620"/>
                </a:cubicBezTo>
                <a:cubicBezTo>
                  <a:pt x="688" y="619"/>
                  <a:pt x="688" y="619"/>
                  <a:pt x="688" y="619"/>
                </a:cubicBezTo>
                <a:cubicBezTo>
                  <a:pt x="688" y="619"/>
                  <a:pt x="688" y="619"/>
                  <a:pt x="689" y="619"/>
                </a:cubicBezTo>
                <a:cubicBezTo>
                  <a:pt x="689" y="619"/>
                  <a:pt x="689" y="618"/>
                  <a:pt x="690" y="618"/>
                </a:cubicBezTo>
                <a:cubicBezTo>
                  <a:pt x="691" y="618"/>
                  <a:pt x="691" y="617"/>
                  <a:pt x="692" y="617"/>
                </a:cubicBezTo>
                <a:cubicBezTo>
                  <a:pt x="693" y="617"/>
                  <a:pt x="692" y="616"/>
                  <a:pt x="692" y="616"/>
                </a:cubicBezTo>
                <a:cubicBezTo>
                  <a:pt x="692" y="616"/>
                  <a:pt x="693" y="616"/>
                  <a:pt x="692" y="615"/>
                </a:cubicBezTo>
                <a:cubicBezTo>
                  <a:pt x="693" y="615"/>
                  <a:pt x="694" y="615"/>
                  <a:pt x="695" y="615"/>
                </a:cubicBezTo>
                <a:cubicBezTo>
                  <a:pt x="695" y="614"/>
                  <a:pt x="693" y="614"/>
                  <a:pt x="694" y="614"/>
                </a:cubicBezTo>
                <a:cubicBezTo>
                  <a:pt x="695" y="614"/>
                  <a:pt x="695" y="613"/>
                  <a:pt x="696" y="613"/>
                </a:cubicBezTo>
                <a:cubicBezTo>
                  <a:pt x="697" y="613"/>
                  <a:pt x="697" y="612"/>
                  <a:pt x="697" y="612"/>
                </a:cubicBezTo>
                <a:cubicBezTo>
                  <a:pt x="698" y="612"/>
                  <a:pt x="699" y="611"/>
                  <a:pt x="700" y="611"/>
                </a:cubicBezTo>
                <a:cubicBezTo>
                  <a:pt x="700" y="610"/>
                  <a:pt x="700" y="610"/>
                  <a:pt x="700" y="609"/>
                </a:cubicBezTo>
                <a:cubicBezTo>
                  <a:pt x="700" y="609"/>
                  <a:pt x="701" y="610"/>
                  <a:pt x="701" y="609"/>
                </a:cubicBezTo>
                <a:cubicBezTo>
                  <a:pt x="701" y="609"/>
                  <a:pt x="701" y="609"/>
                  <a:pt x="702" y="609"/>
                </a:cubicBezTo>
                <a:cubicBezTo>
                  <a:pt x="703" y="609"/>
                  <a:pt x="702" y="607"/>
                  <a:pt x="703" y="608"/>
                </a:cubicBezTo>
                <a:cubicBezTo>
                  <a:pt x="703" y="609"/>
                  <a:pt x="702" y="609"/>
                  <a:pt x="700" y="610"/>
                </a:cubicBezTo>
                <a:close/>
                <a:moveTo>
                  <a:pt x="707" y="605"/>
                </a:moveTo>
                <a:cubicBezTo>
                  <a:pt x="706" y="604"/>
                  <a:pt x="705" y="608"/>
                  <a:pt x="703" y="607"/>
                </a:cubicBezTo>
                <a:cubicBezTo>
                  <a:pt x="703" y="606"/>
                  <a:pt x="704" y="606"/>
                  <a:pt x="705" y="606"/>
                </a:cubicBezTo>
                <a:cubicBezTo>
                  <a:pt x="705" y="605"/>
                  <a:pt x="706" y="605"/>
                  <a:pt x="706" y="605"/>
                </a:cubicBezTo>
                <a:cubicBezTo>
                  <a:pt x="707" y="605"/>
                  <a:pt x="707" y="605"/>
                  <a:pt x="707" y="605"/>
                </a:cubicBezTo>
                <a:cubicBezTo>
                  <a:pt x="707" y="605"/>
                  <a:pt x="707" y="605"/>
                  <a:pt x="707" y="605"/>
                </a:cubicBezTo>
                <a:close/>
                <a:moveTo>
                  <a:pt x="723" y="588"/>
                </a:move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ubicBezTo>
                  <a:pt x="723" y="588"/>
                  <a:pt x="723" y="588"/>
                  <a:pt x="723" y="588"/>
                </a:cubicBezTo>
                <a:close/>
                <a:moveTo>
                  <a:pt x="724" y="587"/>
                </a:move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ubicBezTo>
                  <a:pt x="724" y="587"/>
                  <a:pt x="724" y="587"/>
                  <a:pt x="724" y="587"/>
                </a:cubicBezTo>
                <a:close/>
                <a:moveTo>
                  <a:pt x="727" y="584"/>
                </a:moveTo>
                <a:cubicBezTo>
                  <a:pt x="727" y="584"/>
                  <a:pt x="726" y="584"/>
                  <a:pt x="726" y="584"/>
                </a:cubicBezTo>
                <a:cubicBezTo>
                  <a:pt x="726" y="584"/>
                  <a:pt x="726" y="583"/>
                  <a:pt x="727" y="583"/>
                </a:cubicBezTo>
                <a:cubicBezTo>
                  <a:pt x="727" y="583"/>
                  <a:pt x="727" y="583"/>
                  <a:pt x="727" y="583"/>
                </a:cubicBezTo>
                <a:lnTo>
                  <a:pt x="727" y="584"/>
                </a:lnTo>
                <a:close/>
                <a:moveTo>
                  <a:pt x="729" y="581"/>
                </a:moveTo>
                <a:cubicBezTo>
                  <a:pt x="729" y="581"/>
                  <a:pt x="729" y="581"/>
                  <a:pt x="729" y="581"/>
                </a:cubicBezTo>
                <a:cubicBezTo>
                  <a:pt x="729" y="581"/>
                  <a:pt x="729" y="581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0"/>
                  <a:pt x="729" y="580"/>
                </a:cubicBezTo>
                <a:cubicBezTo>
                  <a:pt x="729" y="580"/>
                  <a:pt x="729" y="581"/>
                  <a:pt x="729" y="581"/>
                </a:cubicBezTo>
                <a:close/>
                <a:moveTo>
                  <a:pt x="730" y="580"/>
                </a:move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ubicBezTo>
                  <a:pt x="730" y="580"/>
                  <a:pt x="730" y="580"/>
                  <a:pt x="730" y="580"/>
                </a:cubicBezTo>
                <a:close/>
                <a:moveTo>
                  <a:pt x="730" y="579"/>
                </a:move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ubicBezTo>
                  <a:pt x="730" y="579"/>
                  <a:pt x="730" y="579"/>
                  <a:pt x="730" y="579"/>
                </a:cubicBezTo>
                <a:close/>
                <a:moveTo>
                  <a:pt x="88" y="594"/>
                </a:moveTo>
                <a:cubicBezTo>
                  <a:pt x="79" y="568"/>
                  <a:pt x="73" y="541"/>
                  <a:pt x="74" y="513"/>
                </a:cubicBezTo>
                <a:cubicBezTo>
                  <a:pt x="74" y="506"/>
                  <a:pt x="75" y="498"/>
                  <a:pt x="76" y="490"/>
                </a:cubicBezTo>
                <a:cubicBezTo>
                  <a:pt x="76" y="488"/>
                  <a:pt x="77" y="487"/>
                  <a:pt x="77" y="485"/>
                </a:cubicBezTo>
                <a:cubicBezTo>
                  <a:pt x="78" y="478"/>
                  <a:pt x="79" y="473"/>
                  <a:pt x="81" y="467"/>
                </a:cubicBezTo>
                <a:cubicBezTo>
                  <a:pt x="84" y="459"/>
                  <a:pt x="88" y="455"/>
                  <a:pt x="88" y="447"/>
                </a:cubicBezTo>
                <a:cubicBezTo>
                  <a:pt x="88" y="443"/>
                  <a:pt x="87" y="439"/>
                  <a:pt x="84" y="435"/>
                </a:cubicBezTo>
                <a:cubicBezTo>
                  <a:pt x="79" y="429"/>
                  <a:pt x="71" y="431"/>
                  <a:pt x="70" y="431"/>
                </a:cubicBezTo>
                <a:cubicBezTo>
                  <a:pt x="71" y="430"/>
                  <a:pt x="72" y="428"/>
                  <a:pt x="73" y="423"/>
                </a:cubicBezTo>
                <a:cubicBezTo>
                  <a:pt x="76" y="401"/>
                  <a:pt x="49" y="399"/>
                  <a:pt x="37" y="411"/>
                </a:cubicBezTo>
                <a:cubicBezTo>
                  <a:pt x="34" y="413"/>
                  <a:pt x="32" y="416"/>
                  <a:pt x="31" y="419"/>
                </a:cubicBezTo>
                <a:cubicBezTo>
                  <a:pt x="30" y="421"/>
                  <a:pt x="30" y="427"/>
                  <a:pt x="31" y="429"/>
                </a:cubicBezTo>
                <a:cubicBezTo>
                  <a:pt x="26" y="426"/>
                  <a:pt x="21" y="429"/>
                  <a:pt x="18" y="431"/>
                </a:cubicBezTo>
                <a:cubicBezTo>
                  <a:pt x="0" y="441"/>
                  <a:pt x="5" y="476"/>
                  <a:pt x="22" y="485"/>
                </a:cubicBezTo>
                <a:cubicBezTo>
                  <a:pt x="53" y="503"/>
                  <a:pt x="67" y="446"/>
                  <a:pt x="36" y="453"/>
                </a:cubicBezTo>
                <a:cubicBezTo>
                  <a:pt x="31" y="454"/>
                  <a:pt x="29" y="460"/>
                  <a:pt x="30" y="466"/>
                </a:cubicBezTo>
                <a:cubicBezTo>
                  <a:pt x="29" y="465"/>
                  <a:pt x="26" y="460"/>
                  <a:pt x="28" y="454"/>
                </a:cubicBezTo>
                <a:cubicBezTo>
                  <a:pt x="30" y="446"/>
                  <a:pt x="38" y="443"/>
                  <a:pt x="45" y="445"/>
                </a:cubicBezTo>
                <a:cubicBezTo>
                  <a:pt x="60" y="448"/>
                  <a:pt x="58" y="463"/>
                  <a:pt x="57" y="475"/>
                </a:cubicBezTo>
                <a:cubicBezTo>
                  <a:pt x="54" y="495"/>
                  <a:pt x="52" y="516"/>
                  <a:pt x="56" y="537"/>
                </a:cubicBezTo>
                <a:cubicBezTo>
                  <a:pt x="60" y="564"/>
                  <a:pt x="70" y="590"/>
                  <a:pt x="83" y="614"/>
                </a:cubicBezTo>
                <a:cubicBezTo>
                  <a:pt x="90" y="627"/>
                  <a:pt x="97" y="641"/>
                  <a:pt x="105" y="653"/>
                </a:cubicBezTo>
                <a:cubicBezTo>
                  <a:pt x="110" y="661"/>
                  <a:pt x="114" y="668"/>
                  <a:pt x="119" y="675"/>
                </a:cubicBezTo>
                <a:cubicBezTo>
                  <a:pt x="125" y="683"/>
                  <a:pt x="130" y="685"/>
                  <a:pt x="136" y="693"/>
                </a:cubicBezTo>
                <a:cubicBezTo>
                  <a:pt x="145" y="700"/>
                  <a:pt x="145" y="700"/>
                  <a:pt x="145" y="700"/>
                </a:cubicBezTo>
                <a:cubicBezTo>
                  <a:pt x="132" y="681"/>
                  <a:pt x="120" y="663"/>
                  <a:pt x="110" y="644"/>
                </a:cubicBezTo>
                <a:cubicBezTo>
                  <a:pt x="101" y="628"/>
                  <a:pt x="94" y="611"/>
                  <a:pt x="88" y="594"/>
                </a:cubicBezTo>
                <a:close/>
                <a:moveTo>
                  <a:pt x="103" y="645"/>
                </a:moveTo>
                <a:cubicBezTo>
                  <a:pt x="102" y="645"/>
                  <a:pt x="102" y="645"/>
                  <a:pt x="102" y="645"/>
                </a:cubicBezTo>
                <a:cubicBezTo>
                  <a:pt x="102" y="645"/>
                  <a:pt x="102" y="645"/>
                  <a:pt x="102" y="645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4"/>
                  <a:pt x="102" y="644"/>
                </a:cubicBezTo>
                <a:cubicBezTo>
                  <a:pt x="102" y="644"/>
                  <a:pt x="102" y="643"/>
                  <a:pt x="101" y="643"/>
                </a:cubicBezTo>
                <a:cubicBezTo>
                  <a:pt x="101" y="643"/>
                  <a:pt x="101" y="642"/>
                  <a:pt x="101" y="642"/>
                </a:cubicBezTo>
                <a:cubicBezTo>
                  <a:pt x="101" y="642"/>
                  <a:pt x="101" y="642"/>
                  <a:pt x="100" y="641"/>
                </a:cubicBezTo>
                <a:cubicBezTo>
                  <a:pt x="100" y="641"/>
                  <a:pt x="100" y="640"/>
                  <a:pt x="100" y="640"/>
                </a:cubicBezTo>
                <a:cubicBezTo>
                  <a:pt x="100" y="640"/>
                  <a:pt x="100" y="640"/>
                  <a:pt x="99" y="639"/>
                </a:cubicBezTo>
                <a:cubicBezTo>
                  <a:pt x="99" y="639"/>
                  <a:pt x="99" y="638"/>
                  <a:pt x="99" y="638"/>
                </a:cubicBezTo>
                <a:cubicBezTo>
                  <a:pt x="99" y="638"/>
                  <a:pt x="99" y="638"/>
                  <a:pt x="99" y="638"/>
                </a:cubicBezTo>
                <a:cubicBezTo>
                  <a:pt x="99" y="637"/>
                  <a:pt x="98" y="637"/>
                  <a:pt x="98" y="637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8" y="636"/>
                  <a:pt x="98" y="636"/>
                  <a:pt x="98" y="636"/>
                </a:cubicBezTo>
                <a:cubicBezTo>
                  <a:pt x="97" y="635"/>
                  <a:pt x="97" y="635"/>
                  <a:pt x="97" y="634"/>
                </a:cubicBezTo>
                <a:cubicBezTo>
                  <a:pt x="97" y="634"/>
                  <a:pt x="97" y="634"/>
                  <a:pt x="97" y="633"/>
                </a:cubicBezTo>
                <a:cubicBezTo>
                  <a:pt x="97" y="633"/>
                  <a:pt x="97" y="632"/>
                  <a:pt x="96" y="632"/>
                </a:cubicBezTo>
                <a:cubicBezTo>
                  <a:pt x="96" y="632"/>
                  <a:pt x="96" y="632"/>
                  <a:pt x="96" y="631"/>
                </a:cubicBezTo>
                <a:cubicBezTo>
                  <a:pt x="96" y="631"/>
                  <a:pt x="96" y="630"/>
                  <a:pt x="95" y="630"/>
                </a:cubicBezTo>
                <a:cubicBezTo>
                  <a:pt x="95" y="630"/>
                  <a:pt x="95" y="630"/>
                  <a:pt x="95" y="629"/>
                </a:cubicBezTo>
                <a:cubicBezTo>
                  <a:pt x="94" y="629"/>
                  <a:pt x="94" y="628"/>
                  <a:pt x="94" y="628"/>
                </a:cubicBezTo>
                <a:cubicBezTo>
                  <a:pt x="94" y="628"/>
                  <a:pt x="94" y="627"/>
                  <a:pt x="94" y="627"/>
                </a:cubicBezTo>
                <a:cubicBezTo>
                  <a:pt x="93" y="626"/>
                  <a:pt x="93" y="626"/>
                  <a:pt x="93" y="625"/>
                </a:cubicBezTo>
                <a:cubicBezTo>
                  <a:pt x="93" y="625"/>
                  <a:pt x="93" y="625"/>
                  <a:pt x="93" y="624"/>
                </a:cubicBezTo>
                <a:cubicBezTo>
                  <a:pt x="93" y="624"/>
                  <a:pt x="93" y="623"/>
                  <a:pt x="93" y="623"/>
                </a:cubicBezTo>
                <a:cubicBezTo>
                  <a:pt x="93" y="623"/>
                  <a:pt x="93" y="623"/>
                  <a:pt x="92" y="622"/>
                </a:cubicBezTo>
                <a:cubicBezTo>
                  <a:pt x="92" y="622"/>
                  <a:pt x="92" y="622"/>
                  <a:pt x="92" y="622"/>
                </a:cubicBezTo>
                <a:cubicBezTo>
                  <a:pt x="92" y="621"/>
                  <a:pt x="92" y="621"/>
                  <a:pt x="92" y="620"/>
                </a:cubicBezTo>
                <a:cubicBezTo>
                  <a:pt x="92" y="620"/>
                  <a:pt x="92" y="620"/>
                  <a:pt x="92" y="620"/>
                </a:cubicBezTo>
                <a:cubicBezTo>
                  <a:pt x="92" y="620"/>
                  <a:pt x="91" y="620"/>
                  <a:pt x="91" y="619"/>
                </a:cubicBezTo>
                <a:cubicBezTo>
                  <a:pt x="91" y="618"/>
                  <a:pt x="91" y="619"/>
                  <a:pt x="91" y="618"/>
                </a:cubicBezTo>
                <a:cubicBezTo>
                  <a:pt x="91" y="618"/>
                  <a:pt x="92" y="618"/>
                  <a:pt x="92" y="619"/>
                </a:cubicBezTo>
                <a:cubicBezTo>
                  <a:pt x="92" y="619"/>
                  <a:pt x="93" y="620"/>
                  <a:pt x="92" y="620"/>
                </a:cubicBezTo>
                <a:cubicBezTo>
                  <a:pt x="93" y="620"/>
                  <a:pt x="93" y="621"/>
                  <a:pt x="93" y="621"/>
                </a:cubicBezTo>
                <a:cubicBezTo>
                  <a:pt x="93" y="621"/>
                  <a:pt x="93" y="622"/>
                  <a:pt x="93" y="622"/>
                </a:cubicBezTo>
                <a:cubicBezTo>
                  <a:pt x="93" y="622"/>
                  <a:pt x="93" y="622"/>
                  <a:pt x="93" y="622"/>
                </a:cubicBezTo>
                <a:cubicBezTo>
                  <a:pt x="93" y="623"/>
                  <a:pt x="93" y="623"/>
                  <a:pt x="93" y="623"/>
                </a:cubicBezTo>
                <a:cubicBezTo>
                  <a:pt x="94" y="623"/>
                  <a:pt x="94" y="623"/>
                  <a:pt x="94" y="623"/>
                </a:cubicBezTo>
                <a:cubicBezTo>
                  <a:pt x="94" y="623"/>
                  <a:pt x="94" y="623"/>
                  <a:pt x="94" y="624"/>
                </a:cubicBezTo>
                <a:cubicBezTo>
                  <a:pt x="94" y="624"/>
                  <a:pt x="94" y="624"/>
                  <a:pt x="94" y="624"/>
                </a:cubicBezTo>
                <a:cubicBezTo>
                  <a:pt x="94" y="624"/>
                  <a:pt x="94" y="624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94" y="626"/>
                  <a:pt x="95" y="626"/>
                  <a:pt x="95" y="626"/>
                </a:cubicBezTo>
                <a:cubicBezTo>
                  <a:pt x="95" y="626"/>
                  <a:pt x="95" y="626"/>
                  <a:pt x="95" y="627"/>
                </a:cubicBezTo>
                <a:cubicBezTo>
                  <a:pt x="95" y="627"/>
                  <a:pt x="96" y="627"/>
                  <a:pt x="96" y="627"/>
                </a:cubicBezTo>
                <a:cubicBezTo>
                  <a:pt x="96" y="628"/>
                  <a:pt x="95" y="628"/>
                  <a:pt x="96" y="628"/>
                </a:cubicBezTo>
                <a:cubicBezTo>
                  <a:pt x="96" y="628"/>
                  <a:pt x="96" y="628"/>
                  <a:pt x="96" y="628"/>
                </a:cubicBezTo>
                <a:cubicBezTo>
                  <a:pt x="96" y="629"/>
                  <a:pt x="96" y="629"/>
                  <a:pt x="96" y="629"/>
                </a:cubicBezTo>
                <a:cubicBezTo>
                  <a:pt x="96" y="629"/>
                  <a:pt x="96" y="629"/>
                  <a:pt x="96" y="630"/>
                </a:cubicBezTo>
                <a:cubicBezTo>
                  <a:pt x="96" y="630"/>
                  <a:pt x="96" y="630"/>
                  <a:pt x="96" y="631"/>
                </a:cubicBezTo>
                <a:cubicBezTo>
                  <a:pt x="96" y="631"/>
                  <a:pt x="97" y="632"/>
                  <a:pt x="97" y="631"/>
                </a:cubicBezTo>
                <a:cubicBezTo>
                  <a:pt x="97" y="631"/>
                  <a:pt x="97" y="631"/>
                  <a:pt x="97" y="631"/>
                </a:cubicBezTo>
                <a:cubicBezTo>
                  <a:pt x="97" y="630"/>
                  <a:pt x="97" y="630"/>
                  <a:pt x="97" y="631"/>
                </a:cubicBezTo>
                <a:cubicBezTo>
                  <a:pt x="97" y="630"/>
                  <a:pt x="97" y="630"/>
                  <a:pt x="97" y="630"/>
                </a:cubicBezTo>
                <a:cubicBezTo>
                  <a:pt x="97" y="630"/>
                  <a:pt x="97" y="631"/>
                  <a:pt x="97" y="631"/>
                </a:cubicBezTo>
                <a:cubicBezTo>
                  <a:pt x="98" y="631"/>
                  <a:pt x="98" y="631"/>
                  <a:pt x="98" y="632"/>
                </a:cubicBezTo>
                <a:cubicBezTo>
                  <a:pt x="98" y="632"/>
                  <a:pt x="98" y="632"/>
                  <a:pt x="98" y="632"/>
                </a:cubicBezTo>
                <a:cubicBezTo>
                  <a:pt x="98" y="632"/>
                  <a:pt x="98" y="632"/>
                  <a:pt x="98" y="633"/>
                </a:cubicBezTo>
                <a:cubicBezTo>
                  <a:pt x="97" y="633"/>
                  <a:pt x="98" y="633"/>
                  <a:pt x="98" y="633"/>
                </a:cubicBezTo>
                <a:cubicBezTo>
                  <a:pt x="98" y="633"/>
                  <a:pt x="98" y="634"/>
                  <a:pt x="98" y="634"/>
                </a:cubicBezTo>
                <a:cubicBezTo>
                  <a:pt x="98" y="634"/>
                  <a:pt x="98" y="635"/>
                  <a:pt x="98" y="635"/>
                </a:cubicBezTo>
                <a:cubicBezTo>
                  <a:pt x="98" y="635"/>
                  <a:pt x="99" y="636"/>
                  <a:pt x="99" y="636"/>
                </a:cubicBezTo>
                <a:cubicBezTo>
                  <a:pt x="99" y="636"/>
                  <a:pt x="99" y="637"/>
                  <a:pt x="99" y="637"/>
                </a:cubicBezTo>
                <a:cubicBezTo>
                  <a:pt x="99" y="637"/>
                  <a:pt x="99" y="637"/>
                  <a:pt x="100" y="638"/>
                </a:cubicBezTo>
                <a:cubicBezTo>
                  <a:pt x="100" y="638"/>
                  <a:pt x="100" y="639"/>
                  <a:pt x="100" y="639"/>
                </a:cubicBezTo>
                <a:cubicBezTo>
                  <a:pt x="100" y="639"/>
                  <a:pt x="101" y="640"/>
                  <a:pt x="101" y="640"/>
                </a:cubicBezTo>
                <a:cubicBezTo>
                  <a:pt x="101" y="640"/>
                  <a:pt x="101" y="641"/>
                  <a:pt x="101" y="641"/>
                </a:cubicBezTo>
                <a:cubicBezTo>
                  <a:pt x="101" y="641"/>
                  <a:pt x="101" y="642"/>
                  <a:pt x="102" y="642"/>
                </a:cubicBezTo>
                <a:cubicBezTo>
                  <a:pt x="102" y="642"/>
                  <a:pt x="102" y="643"/>
                  <a:pt x="102" y="643"/>
                </a:cubicBezTo>
                <a:cubicBezTo>
                  <a:pt x="102" y="643"/>
                  <a:pt x="102" y="644"/>
                  <a:pt x="102" y="644"/>
                </a:cubicBezTo>
                <a:cubicBezTo>
                  <a:pt x="102" y="644"/>
                  <a:pt x="103" y="644"/>
                  <a:pt x="103" y="645"/>
                </a:cubicBezTo>
                <a:cubicBezTo>
                  <a:pt x="103" y="645"/>
                  <a:pt x="103" y="645"/>
                  <a:pt x="103" y="645"/>
                </a:cubicBezTo>
                <a:cubicBezTo>
                  <a:pt x="103" y="645"/>
                  <a:pt x="103" y="646"/>
                  <a:pt x="103" y="645"/>
                </a:cubicBezTo>
                <a:close/>
                <a:moveTo>
                  <a:pt x="105" y="650"/>
                </a:moveTo>
                <a:cubicBezTo>
                  <a:pt x="105" y="650"/>
                  <a:pt x="104" y="650"/>
                  <a:pt x="104" y="650"/>
                </a:cubicBezTo>
                <a:cubicBezTo>
                  <a:pt x="104" y="649"/>
                  <a:pt x="104" y="648"/>
                  <a:pt x="104" y="648"/>
                </a:cubicBezTo>
                <a:cubicBezTo>
                  <a:pt x="104" y="647"/>
                  <a:pt x="103" y="647"/>
                  <a:pt x="103" y="646"/>
                </a:cubicBezTo>
                <a:cubicBezTo>
                  <a:pt x="103" y="646"/>
                  <a:pt x="104" y="646"/>
                  <a:pt x="104" y="646"/>
                </a:cubicBezTo>
                <a:cubicBezTo>
                  <a:pt x="104" y="647"/>
                  <a:pt x="104" y="648"/>
                  <a:pt x="105" y="648"/>
                </a:cubicBezTo>
                <a:cubicBezTo>
                  <a:pt x="105" y="649"/>
                  <a:pt x="105" y="649"/>
                  <a:pt x="105" y="649"/>
                </a:cubicBezTo>
                <a:cubicBezTo>
                  <a:pt x="105" y="650"/>
                  <a:pt x="106" y="650"/>
                  <a:pt x="106" y="651"/>
                </a:cubicBezTo>
                <a:cubicBezTo>
                  <a:pt x="105" y="651"/>
                  <a:pt x="105" y="650"/>
                  <a:pt x="105" y="650"/>
                </a:cubicBezTo>
                <a:close/>
                <a:moveTo>
                  <a:pt x="109" y="656"/>
                </a:moveTo>
                <a:cubicBezTo>
                  <a:pt x="108" y="656"/>
                  <a:pt x="108" y="655"/>
                  <a:pt x="107" y="654"/>
                </a:cubicBezTo>
                <a:cubicBezTo>
                  <a:pt x="107" y="654"/>
                  <a:pt x="106" y="653"/>
                  <a:pt x="107" y="653"/>
                </a:cubicBezTo>
                <a:cubicBezTo>
                  <a:pt x="107" y="653"/>
                  <a:pt x="107" y="653"/>
                  <a:pt x="107" y="653"/>
                </a:cubicBezTo>
                <a:cubicBezTo>
                  <a:pt x="108" y="654"/>
                  <a:pt x="109" y="655"/>
                  <a:pt x="109" y="656"/>
                </a:cubicBezTo>
                <a:close/>
                <a:moveTo>
                  <a:pt x="124" y="674"/>
                </a:moveTo>
                <a:cubicBezTo>
                  <a:pt x="124" y="675"/>
                  <a:pt x="124" y="675"/>
                  <a:pt x="124" y="675"/>
                </a:cubicBezTo>
                <a:cubicBezTo>
                  <a:pt x="125" y="676"/>
                  <a:pt x="125" y="676"/>
                  <a:pt x="125" y="676"/>
                </a:cubicBezTo>
                <a:cubicBezTo>
                  <a:pt x="126" y="676"/>
                  <a:pt x="126" y="677"/>
                  <a:pt x="126" y="677"/>
                </a:cubicBezTo>
                <a:cubicBezTo>
                  <a:pt x="126" y="677"/>
                  <a:pt x="126" y="677"/>
                  <a:pt x="126" y="677"/>
                </a:cubicBezTo>
                <a:cubicBezTo>
                  <a:pt x="127" y="677"/>
                  <a:pt x="127" y="678"/>
                  <a:pt x="127" y="677"/>
                </a:cubicBezTo>
                <a:cubicBezTo>
                  <a:pt x="127" y="678"/>
                  <a:pt x="127" y="678"/>
                  <a:pt x="128" y="679"/>
                </a:cubicBezTo>
                <a:cubicBezTo>
                  <a:pt x="129" y="680"/>
                  <a:pt x="130" y="681"/>
                  <a:pt x="130" y="682"/>
                </a:cubicBezTo>
                <a:cubicBezTo>
                  <a:pt x="131" y="683"/>
                  <a:pt x="131" y="683"/>
                  <a:pt x="131" y="683"/>
                </a:cubicBezTo>
                <a:cubicBezTo>
                  <a:pt x="131" y="682"/>
                  <a:pt x="130" y="682"/>
                  <a:pt x="130" y="682"/>
                </a:cubicBezTo>
                <a:cubicBezTo>
                  <a:pt x="131" y="682"/>
                  <a:pt x="131" y="682"/>
                  <a:pt x="131" y="682"/>
                </a:cubicBezTo>
                <a:cubicBezTo>
                  <a:pt x="131" y="683"/>
                  <a:pt x="131" y="683"/>
                  <a:pt x="132" y="683"/>
                </a:cubicBezTo>
                <a:cubicBezTo>
                  <a:pt x="132" y="684"/>
                  <a:pt x="132" y="684"/>
                  <a:pt x="132" y="684"/>
                </a:cubicBezTo>
                <a:cubicBezTo>
                  <a:pt x="133" y="685"/>
                  <a:pt x="133" y="685"/>
                  <a:pt x="133" y="685"/>
                </a:cubicBezTo>
                <a:cubicBezTo>
                  <a:pt x="133" y="685"/>
                  <a:pt x="133" y="686"/>
                  <a:pt x="134" y="686"/>
                </a:cubicBezTo>
                <a:cubicBezTo>
                  <a:pt x="134" y="686"/>
                  <a:pt x="135" y="687"/>
                  <a:pt x="135" y="687"/>
                </a:cubicBezTo>
                <a:cubicBezTo>
                  <a:pt x="136" y="688"/>
                  <a:pt x="136" y="688"/>
                  <a:pt x="137" y="689"/>
                </a:cubicBezTo>
                <a:cubicBezTo>
                  <a:pt x="137" y="689"/>
                  <a:pt x="138" y="690"/>
                  <a:pt x="138" y="691"/>
                </a:cubicBezTo>
                <a:cubicBezTo>
                  <a:pt x="138" y="691"/>
                  <a:pt x="139" y="692"/>
                  <a:pt x="139" y="692"/>
                </a:cubicBezTo>
                <a:cubicBezTo>
                  <a:pt x="138" y="691"/>
                  <a:pt x="138" y="690"/>
                  <a:pt x="137" y="690"/>
                </a:cubicBezTo>
                <a:cubicBezTo>
                  <a:pt x="136" y="689"/>
                  <a:pt x="136" y="688"/>
                  <a:pt x="135" y="688"/>
                </a:cubicBezTo>
                <a:cubicBezTo>
                  <a:pt x="135" y="687"/>
                  <a:pt x="134" y="687"/>
                  <a:pt x="133" y="686"/>
                </a:cubicBezTo>
                <a:cubicBezTo>
                  <a:pt x="133" y="686"/>
                  <a:pt x="133" y="685"/>
                  <a:pt x="132" y="685"/>
                </a:cubicBezTo>
                <a:cubicBezTo>
                  <a:pt x="132" y="685"/>
                  <a:pt x="132" y="684"/>
                  <a:pt x="131" y="684"/>
                </a:cubicBezTo>
                <a:cubicBezTo>
                  <a:pt x="131" y="684"/>
                  <a:pt x="131" y="684"/>
                  <a:pt x="131" y="683"/>
                </a:cubicBezTo>
                <a:cubicBezTo>
                  <a:pt x="130" y="683"/>
                  <a:pt x="130" y="683"/>
                  <a:pt x="130" y="682"/>
                </a:cubicBezTo>
                <a:cubicBezTo>
                  <a:pt x="129" y="682"/>
                  <a:pt x="129" y="681"/>
                  <a:pt x="129" y="681"/>
                </a:cubicBezTo>
                <a:cubicBezTo>
                  <a:pt x="127" y="679"/>
                  <a:pt x="127" y="679"/>
                  <a:pt x="127" y="679"/>
                </a:cubicBezTo>
                <a:cubicBezTo>
                  <a:pt x="127" y="679"/>
                  <a:pt x="126" y="678"/>
                  <a:pt x="126" y="678"/>
                </a:cubicBezTo>
                <a:cubicBezTo>
                  <a:pt x="126" y="679"/>
                  <a:pt x="126" y="678"/>
                  <a:pt x="126" y="678"/>
                </a:cubicBezTo>
                <a:cubicBezTo>
                  <a:pt x="126" y="677"/>
                  <a:pt x="125" y="677"/>
                  <a:pt x="125" y="677"/>
                </a:cubicBezTo>
                <a:cubicBezTo>
                  <a:pt x="125" y="677"/>
                  <a:pt x="125" y="676"/>
                  <a:pt x="125" y="676"/>
                </a:cubicBezTo>
                <a:cubicBezTo>
                  <a:pt x="125" y="676"/>
                  <a:pt x="124" y="676"/>
                  <a:pt x="124" y="676"/>
                </a:cubicBezTo>
                <a:cubicBezTo>
                  <a:pt x="124" y="675"/>
                  <a:pt x="124" y="675"/>
                  <a:pt x="123" y="674"/>
                </a:cubicBezTo>
                <a:cubicBezTo>
                  <a:pt x="123" y="674"/>
                  <a:pt x="123" y="674"/>
                  <a:pt x="124" y="674"/>
                </a:cubicBezTo>
                <a:close/>
                <a:moveTo>
                  <a:pt x="116" y="664"/>
                </a:moveTo>
                <a:cubicBezTo>
                  <a:pt x="116" y="664"/>
                  <a:pt x="117" y="664"/>
                  <a:pt x="117" y="664"/>
                </a:cubicBezTo>
                <a:cubicBezTo>
                  <a:pt x="117" y="665"/>
                  <a:pt x="119" y="666"/>
                  <a:pt x="118" y="667"/>
                </a:cubicBezTo>
                <a:cubicBezTo>
                  <a:pt x="117" y="667"/>
                  <a:pt x="117" y="666"/>
                  <a:pt x="117" y="666"/>
                </a:cubicBezTo>
                <a:cubicBezTo>
                  <a:pt x="117" y="665"/>
                  <a:pt x="116" y="665"/>
                  <a:pt x="116" y="664"/>
                </a:cubicBezTo>
                <a:close/>
                <a:moveTo>
                  <a:pt x="113" y="658"/>
                </a:moveTo>
                <a:cubicBezTo>
                  <a:pt x="113" y="659"/>
                  <a:pt x="114" y="659"/>
                  <a:pt x="114" y="660"/>
                </a:cubicBezTo>
                <a:cubicBezTo>
                  <a:pt x="114" y="660"/>
                  <a:pt x="114" y="661"/>
                  <a:pt x="114" y="661"/>
                </a:cubicBezTo>
                <a:cubicBezTo>
                  <a:pt x="115" y="662"/>
                  <a:pt x="115" y="662"/>
                  <a:pt x="116" y="663"/>
                </a:cubicBezTo>
                <a:cubicBezTo>
                  <a:pt x="115" y="663"/>
                  <a:pt x="115" y="662"/>
                  <a:pt x="114" y="662"/>
                </a:cubicBezTo>
                <a:cubicBezTo>
                  <a:pt x="114" y="662"/>
                  <a:pt x="114" y="662"/>
                  <a:pt x="114" y="662"/>
                </a:cubicBezTo>
                <a:cubicBezTo>
                  <a:pt x="113" y="661"/>
                  <a:pt x="113" y="660"/>
                  <a:pt x="113" y="660"/>
                </a:cubicBezTo>
                <a:cubicBezTo>
                  <a:pt x="113" y="659"/>
                  <a:pt x="112" y="659"/>
                  <a:pt x="112" y="658"/>
                </a:cubicBezTo>
                <a:cubicBezTo>
                  <a:pt x="113" y="658"/>
                  <a:pt x="113" y="658"/>
                  <a:pt x="113" y="658"/>
                </a:cubicBezTo>
                <a:close/>
                <a:moveTo>
                  <a:pt x="114" y="663"/>
                </a:moveTo>
                <a:cubicBezTo>
                  <a:pt x="114" y="664"/>
                  <a:pt x="114" y="664"/>
                  <a:pt x="114" y="664"/>
                </a:cubicBezTo>
                <a:cubicBezTo>
                  <a:pt x="114" y="665"/>
                  <a:pt x="115" y="665"/>
                  <a:pt x="115" y="665"/>
                </a:cubicBezTo>
                <a:cubicBezTo>
                  <a:pt x="115" y="665"/>
                  <a:pt x="115" y="666"/>
                  <a:pt x="116" y="667"/>
                </a:cubicBezTo>
                <a:cubicBezTo>
                  <a:pt x="116" y="666"/>
                  <a:pt x="116" y="666"/>
                  <a:pt x="116" y="666"/>
                </a:cubicBezTo>
                <a:cubicBezTo>
                  <a:pt x="116" y="666"/>
                  <a:pt x="116" y="667"/>
                  <a:pt x="117" y="667"/>
                </a:cubicBezTo>
                <a:cubicBezTo>
                  <a:pt x="117" y="667"/>
                  <a:pt x="117" y="668"/>
                  <a:pt x="118" y="668"/>
                </a:cubicBezTo>
                <a:cubicBezTo>
                  <a:pt x="119" y="669"/>
                  <a:pt x="119" y="671"/>
                  <a:pt x="120" y="672"/>
                </a:cubicBezTo>
                <a:cubicBezTo>
                  <a:pt x="120" y="672"/>
                  <a:pt x="120" y="673"/>
                  <a:pt x="120" y="672"/>
                </a:cubicBezTo>
                <a:cubicBezTo>
                  <a:pt x="120" y="672"/>
                  <a:pt x="120" y="672"/>
                  <a:pt x="120" y="671"/>
                </a:cubicBezTo>
                <a:cubicBezTo>
                  <a:pt x="120" y="671"/>
                  <a:pt x="120" y="672"/>
                  <a:pt x="120" y="672"/>
                </a:cubicBezTo>
                <a:cubicBezTo>
                  <a:pt x="121" y="672"/>
                  <a:pt x="121" y="672"/>
                  <a:pt x="121" y="673"/>
                </a:cubicBezTo>
                <a:cubicBezTo>
                  <a:pt x="121" y="673"/>
                  <a:pt x="121" y="674"/>
                  <a:pt x="122" y="674"/>
                </a:cubicBezTo>
                <a:cubicBezTo>
                  <a:pt x="122" y="674"/>
                  <a:pt x="122" y="675"/>
                  <a:pt x="122" y="675"/>
                </a:cubicBezTo>
                <a:cubicBezTo>
                  <a:pt x="123" y="675"/>
                  <a:pt x="123" y="676"/>
                  <a:pt x="123" y="676"/>
                </a:cubicBezTo>
                <a:cubicBezTo>
                  <a:pt x="123" y="676"/>
                  <a:pt x="124" y="677"/>
                  <a:pt x="124" y="677"/>
                </a:cubicBezTo>
                <a:cubicBezTo>
                  <a:pt x="125" y="678"/>
                  <a:pt x="125" y="678"/>
                  <a:pt x="126" y="679"/>
                </a:cubicBezTo>
                <a:cubicBezTo>
                  <a:pt x="126" y="680"/>
                  <a:pt x="127" y="680"/>
                  <a:pt x="126" y="680"/>
                </a:cubicBezTo>
                <a:cubicBezTo>
                  <a:pt x="125" y="679"/>
                  <a:pt x="125" y="679"/>
                  <a:pt x="124" y="678"/>
                </a:cubicBezTo>
                <a:cubicBezTo>
                  <a:pt x="124" y="677"/>
                  <a:pt x="123" y="677"/>
                  <a:pt x="123" y="676"/>
                </a:cubicBezTo>
                <a:cubicBezTo>
                  <a:pt x="122" y="676"/>
                  <a:pt x="122" y="675"/>
                  <a:pt x="122" y="675"/>
                </a:cubicBezTo>
                <a:cubicBezTo>
                  <a:pt x="121" y="674"/>
                  <a:pt x="121" y="674"/>
                  <a:pt x="121" y="673"/>
                </a:cubicBezTo>
                <a:cubicBezTo>
                  <a:pt x="121" y="674"/>
                  <a:pt x="120" y="673"/>
                  <a:pt x="120" y="673"/>
                </a:cubicBezTo>
                <a:cubicBezTo>
                  <a:pt x="120" y="672"/>
                  <a:pt x="119" y="672"/>
                  <a:pt x="119" y="672"/>
                </a:cubicBezTo>
                <a:cubicBezTo>
                  <a:pt x="119" y="671"/>
                  <a:pt x="119" y="671"/>
                  <a:pt x="118" y="670"/>
                </a:cubicBezTo>
                <a:cubicBezTo>
                  <a:pt x="117" y="668"/>
                  <a:pt x="117" y="668"/>
                  <a:pt x="117" y="668"/>
                </a:cubicBezTo>
                <a:cubicBezTo>
                  <a:pt x="116" y="668"/>
                  <a:pt x="116" y="667"/>
                  <a:pt x="116" y="667"/>
                </a:cubicBezTo>
                <a:cubicBezTo>
                  <a:pt x="116" y="668"/>
                  <a:pt x="116" y="667"/>
                  <a:pt x="115" y="667"/>
                </a:cubicBezTo>
                <a:cubicBezTo>
                  <a:pt x="115" y="667"/>
                  <a:pt x="115" y="666"/>
                  <a:pt x="115" y="666"/>
                </a:cubicBezTo>
                <a:cubicBezTo>
                  <a:pt x="115" y="666"/>
                  <a:pt x="115" y="665"/>
                  <a:pt x="115" y="665"/>
                </a:cubicBezTo>
                <a:cubicBezTo>
                  <a:pt x="114" y="665"/>
                  <a:pt x="114" y="665"/>
                  <a:pt x="114" y="665"/>
                </a:cubicBezTo>
                <a:cubicBezTo>
                  <a:pt x="114" y="664"/>
                  <a:pt x="114" y="664"/>
                  <a:pt x="113" y="663"/>
                </a:cubicBezTo>
                <a:cubicBezTo>
                  <a:pt x="113" y="663"/>
                  <a:pt x="112" y="663"/>
                  <a:pt x="112" y="662"/>
                </a:cubicBezTo>
                <a:cubicBezTo>
                  <a:pt x="112" y="662"/>
                  <a:pt x="111" y="661"/>
                  <a:pt x="111" y="661"/>
                </a:cubicBezTo>
                <a:cubicBezTo>
                  <a:pt x="111" y="661"/>
                  <a:pt x="111" y="660"/>
                  <a:pt x="111" y="660"/>
                </a:cubicBezTo>
                <a:cubicBezTo>
                  <a:pt x="112" y="660"/>
                  <a:pt x="112" y="661"/>
                  <a:pt x="112" y="662"/>
                </a:cubicBezTo>
                <a:cubicBezTo>
                  <a:pt x="113" y="662"/>
                  <a:pt x="113" y="663"/>
                  <a:pt x="114" y="663"/>
                </a:cubicBezTo>
                <a:close/>
                <a:moveTo>
                  <a:pt x="110" y="654"/>
                </a:moveTo>
                <a:cubicBezTo>
                  <a:pt x="111" y="654"/>
                  <a:pt x="111" y="655"/>
                  <a:pt x="111" y="655"/>
                </a:cubicBezTo>
                <a:cubicBezTo>
                  <a:pt x="111" y="655"/>
                  <a:pt x="111" y="656"/>
                  <a:pt x="111" y="656"/>
                </a:cubicBezTo>
                <a:cubicBezTo>
                  <a:pt x="112" y="656"/>
                  <a:pt x="112" y="656"/>
                  <a:pt x="112" y="657"/>
                </a:cubicBezTo>
                <a:cubicBezTo>
                  <a:pt x="112" y="657"/>
                  <a:pt x="112" y="657"/>
                  <a:pt x="112" y="657"/>
                </a:cubicBezTo>
                <a:cubicBezTo>
                  <a:pt x="112" y="657"/>
                  <a:pt x="112" y="658"/>
                  <a:pt x="112" y="658"/>
                </a:cubicBezTo>
                <a:cubicBezTo>
                  <a:pt x="111" y="658"/>
                  <a:pt x="111" y="657"/>
                  <a:pt x="111" y="657"/>
                </a:cubicBezTo>
                <a:cubicBezTo>
                  <a:pt x="111" y="657"/>
                  <a:pt x="111" y="657"/>
                  <a:pt x="111" y="657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6"/>
                  <a:pt x="111" y="656"/>
                </a:cubicBezTo>
                <a:cubicBezTo>
                  <a:pt x="111" y="656"/>
                  <a:pt x="111" y="655"/>
                  <a:pt x="110" y="655"/>
                </a:cubicBezTo>
                <a:cubicBezTo>
                  <a:pt x="110" y="655"/>
                  <a:pt x="110" y="655"/>
                  <a:pt x="110" y="654"/>
                </a:cubicBezTo>
                <a:cubicBezTo>
                  <a:pt x="110" y="654"/>
                  <a:pt x="110" y="654"/>
                  <a:pt x="109" y="654"/>
                </a:cubicBezTo>
                <a:cubicBezTo>
                  <a:pt x="109" y="653"/>
                  <a:pt x="109" y="653"/>
                  <a:pt x="109" y="652"/>
                </a:cubicBezTo>
                <a:cubicBezTo>
                  <a:pt x="109" y="652"/>
                  <a:pt x="108" y="652"/>
                  <a:pt x="108" y="652"/>
                </a:cubicBezTo>
                <a:cubicBezTo>
                  <a:pt x="108" y="651"/>
                  <a:pt x="108" y="651"/>
                  <a:pt x="108" y="651"/>
                </a:cubicBezTo>
                <a:cubicBezTo>
                  <a:pt x="108" y="650"/>
                  <a:pt x="108" y="650"/>
                  <a:pt x="108" y="650"/>
                </a:cubicBezTo>
                <a:cubicBezTo>
                  <a:pt x="107" y="650"/>
                  <a:pt x="107" y="649"/>
                  <a:pt x="107" y="649"/>
                </a:cubicBezTo>
                <a:cubicBezTo>
                  <a:pt x="107" y="649"/>
                  <a:pt x="107" y="649"/>
                  <a:pt x="107" y="649"/>
                </a:cubicBezTo>
                <a:cubicBezTo>
                  <a:pt x="107" y="649"/>
                  <a:pt x="106" y="648"/>
                  <a:pt x="106" y="648"/>
                </a:cubicBezTo>
                <a:cubicBezTo>
                  <a:pt x="106" y="648"/>
                  <a:pt x="106" y="647"/>
                  <a:pt x="106" y="647"/>
                </a:cubicBezTo>
                <a:cubicBezTo>
                  <a:pt x="106" y="646"/>
                  <a:pt x="105" y="646"/>
                  <a:pt x="105" y="646"/>
                </a:cubicBezTo>
                <a:cubicBezTo>
                  <a:pt x="105" y="645"/>
                  <a:pt x="105" y="645"/>
                  <a:pt x="105" y="645"/>
                </a:cubicBezTo>
                <a:cubicBezTo>
                  <a:pt x="104" y="645"/>
                  <a:pt x="104" y="644"/>
                  <a:pt x="104" y="644"/>
                </a:cubicBezTo>
                <a:cubicBezTo>
                  <a:pt x="104" y="643"/>
                  <a:pt x="104" y="643"/>
                  <a:pt x="104" y="643"/>
                </a:cubicBezTo>
                <a:cubicBezTo>
                  <a:pt x="103" y="643"/>
                  <a:pt x="103" y="642"/>
                  <a:pt x="103" y="642"/>
                </a:cubicBezTo>
                <a:cubicBezTo>
                  <a:pt x="103" y="642"/>
                  <a:pt x="102" y="641"/>
                  <a:pt x="102" y="641"/>
                </a:cubicBezTo>
                <a:cubicBezTo>
                  <a:pt x="102" y="640"/>
                  <a:pt x="102" y="640"/>
                  <a:pt x="102" y="640"/>
                </a:cubicBezTo>
                <a:cubicBezTo>
                  <a:pt x="101" y="639"/>
                  <a:pt x="101" y="639"/>
                  <a:pt x="101" y="638"/>
                </a:cubicBezTo>
                <a:cubicBezTo>
                  <a:pt x="101" y="638"/>
                  <a:pt x="101" y="638"/>
                  <a:pt x="101" y="637"/>
                </a:cubicBezTo>
                <a:cubicBezTo>
                  <a:pt x="101" y="637"/>
                  <a:pt x="101" y="636"/>
                  <a:pt x="101" y="636"/>
                </a:cubicBezTo>
                <a:cubicBezTo>
                  <a:pt x="101" y="636"/>
                  <a:pt x="100" y="636"/>
                  <a:pt x="100" y="635"/>
                </a:cubicBezTo>
                <a:cubicBezTo>
                  <a:pt x="100" y="635"/>
                  <a:pt x="100" y="635"/>
                  <a:pt x="100" y="635"/>
                </a:cubicBezTo>
                <a:cubicBezTo>
                  <a:pt x="100" y="634"/>
                  <a:pt x="100" y="634"/>
                  <a:pt x="100" y="633"/>
                </a:cubicBezTo>
                <a:cubicBezTo>
                  <a:pt x="100" y="633"/>
                  <a:pt x="100" y="633"/>
                  <a:pt x="99" y="633"/>
                </a:cubicBezTo>
                <a:cubicBezTo>
                  <a:pt x="99" y="633"/>
                  <a:pt x="99" y="633"/>
                  <a:pt x="99" y="633"/>
                </a:cubicBezTo>
                <a:cubicBezTo>
                  <a:pt x="99" y="631"/>
                  <a:pt x="99" y="632"/>
                  <a:pt x="99" y="631"/>
                </a:cubicBezTo>
                <a:cubicBezTo>
                  <a:pt x="99" y="631"/>
                  <a:pt x="99" y="631"/>
                  <a:pt x="100" y="632"/>
                </a:cubicBezTo>
                <a:cubicBezTo>
                  <a:pt x="100" y="632"/>
                  <a:pt x="100" y="633"/>
                  <a:pt x="100" y="633"/>
                </a:cubicBezTo>
                <a:cubicBezTo>
                  <a:pt x="100" y="633"/>
                  <a:pt x="101" y="633"/>
                  <a:pt x="101" y="634"/>
                </a:cubicBezTo>
                <a:cubicBezTo>
                  <a:pt x="101" y="634"/>
                  <a:pt x="101" y="634"/>
                  <a:pt x="101" y="635"/>
                </a:cubicBezTo>
                <a:cubicBezTo>
                  <a:pt x="101" y="635"/>
                  <a:pt x="101" y="635"/>
                  <a:pt x="101" y="635"/>
                </a:cubicBezTo>
                <a:cubicBezTo>
                  <a:pt x="101" y="636"/>
                  <a:pt x="101" y="636"/>
                  <a:pt x="101" y="636"/>
                </a:cubicBezTo>
                <a:cubicBezTo>
                  <a:pt x="101" y="636"/>
                  <a:pt x="101" y="636"/>
                  <a:pt x="102" y="636"/>
                </a:cubicBezTo>
                <a:cubicBezTo>
                  <a:pt x="102" y="636"/>
                  <a:pt x="102" y="636"/>
                  <a:pt x="102" y="636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7"/>
                  <a:pt x="102" y="637"/>
                  <a:pt x="102" y="637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2" y="638"/>
                  <a:pt x="102" y="638"/>
                </a:cubicBezTo>
                <a:cubicBezTo>
                  <a:pt x="102" y="638"/>
                  <a:pt x="103" y="638"/>
                  <a:pt x="103" y="638"/>
                </a:cubicBezTo>
                <a:cubicBezTo>
                  <a:pt x="103" y="639"/>
                  <a:pt x="103" y="639"/>
                  <a:pt x="103" y="639"/>
                </a:cubicBezTo>
                <a:cubicBezTo>
                  <a:pt x="103" y="640"/>
                  <a:pt x="104" y="640"/>
                  <a:pt x="104" y="640"/>
                </a:cubicBezTo>
                <a:cubicBezTo>
                  <a:pt x="104" y="640"/>
                  <a:pt x="104" y="640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1"/>
                  <a:pt x="104" y="641"/>
                  <a:pt x="104" y="641"/>
                </a:cubicBezTo>
                <a:cubicBezTo>
                  <a:pt x="104" y="642"/>
                  <a:pt x="104" y="642"/>
                  <a:pt x="104" y="642"/>
                </a:cubicBezTo>
                <a:cubicBezTo>
                  <a:pt x="105" y="643"/>
                  <a:pt x="105" y="643"/>
                  <a:pt x="105" y="644"/>
                </a:cubicBezTo>
                <a:cubicBezTo>
                  <a:pt x="105" y="644"/>
                  <a:pt x="105" y="644"/>
                  <a:pt x="105" y="644"/>
                </a:cubicBezTo>
                <a:cubicBezTo>
                  <a:pt x="105" y="644"/>
                  <a:pt x="105" y="644"/>
                  <a:pt x="105" y="643"/>
                </a:cubicBezTo>
                <a:cubicBezTo>
                  <a:pt x="105" y="643"/>
                  <a:pt x="105" y="643"/>
                  <a:pt x="105" y="643"/>
                </a:cubicBezTo>
                <a:cubicBezTo>
                  <a:pt x="105" y="643"/>
                  <a:pt x="106" y="643"/>
                  <a:pt x="106" y="643"/>
                </a:cubicBezTo>
                <a:cubicBezTo>
                  <a:pt x="106" y="643"/>
                  <a:pt x="106" y="643"/>
                  <a:pt x="106" y="644"/>
                </a:cubicBezTo>
                <a:cubicBezTo>
                  <a:pt x="106" y="644"/>
                  <a:pt x="106" y="644"/>
                  <a:pt x="106" y="644"/>
                </a:cubicBezTo>
                <a:cubicBezTo>
                  <a:pt x="106" y="644"/>
                  <a:pt x="106" y="645"/>
                  <a:pt x="106" y="645"/>
                </a:cubicBezTo>
                <a:cubicBezTo>
                  <a:pt x="106" y="645"/>
                  <a:pt x="106" y="645"/>
                  <a:pt x="106" y="645"/>
                </a:cubicBezTo>
                <a:cubicBezTo>
                  <a:pt x="106" y="645"/>
                  <a:pt x="106" y="646"/>
                  <a:pt x="106" y="646"/>
                </a:cubicBezTo>
                <a:cubicBezTo>
                  <a:pt x="106" y="646"/>
                  <a:pt x="106" y="646"/>
                  <a:pt x="106" y="647"/>
                </a:cubicBezTo>
                <a:cubicBezTo>
                  <a:pt x="106" y="647"/>
                  <a:pt x="107" y="647"/>
                  <a:pt x="107" y="647"/>
                </a:cubicBezTo>
                <a:cubicBezTo>
                  <a:pt x="107" y="648"/>
                  <a:pt x="107" y="648"/>
                  <a:pt x="107" y="648"/>
                </a:cubicBezTo>
                <a:cubicBezTo>
                  <a:pt x="107" y="649"/>
                  <a:pt x="108" y="649"/>
                  <a:pt x="108" y="649"/>
                </a:cubicBezTo>
                <a:cubicBezTo>
                  <a:pt x="108" y="649"/>
                  <a:pt x="108" y="650"/>
                  <a:pt x="108" y="650"/>
                </a:cubicBezTo>
                <a:cubicBezTo>
                  <a:pt x="108" y="650"/>
                  <a:pt x="109" y="651"/>
                  <a:pt x="109" y="651"/>
                </a:cubicBezTo>
                <a:cubicBezTo>
                  <a:pt x="109" y="652"/>
                  <a:pt x="109" y="652"/>
                  <a:pt x="109" y="652"/>
                </a:cubicBezTo>
                <a:cubicBezTo>
                  <a:pt x="110" y="653"/>
                  <a:pt x="110" y="653"/>
                  <a:pt x="110" y="653"/>
                </a:cubicBezTo>
                <a:cubicBezTo>
                  <a:pt x="110" y="654"/>
                  <a:pt x="110" y="654"/>
                  <a:pt x="110" y="654"/>
                </a:cubicBezTo>
                <a:close/>
                <a:moveTo>
                  <a:pt x="130" y="137"/>
                </a:moveTo>
                <a:cubicBezTo>
                  <a:pt x="130" y="137"/>
                  <a:pt x="130" y="137"/>
                  <a:pt x="130" y="137"/>
                </a:cubicBezTo>
                <a:cubicBezTo>
                  <a:pt x="130" y="138"/>
                  <a:pt x="129" y="139"/>
                  <a:pt x="130" y="139"/>
                </a:cubicBezTo>
                <a:cubicBezTo>
                  <a:pt x="130" y="139"/>
                  <a:pt x="130" y="138"/>
                  <a:pt x="131" y="138"/>
                </a:cubicBezTo>
                <a:cubicBezTo>
                  <a:pt x="131" y="138"/>
                  <a:pt x="131" y="138"/>
                  <a:pt x="131" y="139"/>
                </a:cubicBezTo>
                <a:cubicBezTo>
                  <a:pt x="131" y="139"/>
                  <a:pt x="131" y="139"/>
                  <a:pt x="132" y="139"/>
                </a:cubicBezTo>
                <a:cubicBezTo>
                  <a:pt x="131" y="140"/>
                  <a:pt x="131" y="140"/>
                  <a:pt x="130" y="140"/>
                </a:cubicBezTo>
                <a:cubicBezTo>
                  <a:pt x="130" y="141"/>
                  <a:pt x="130" y="142"/>
                  <a:pt x="129" y="141"/>
                </a:cubicBezTo>
                <a:cubicBezTo>
                  <a:pt x="130" y="143"/>
                  <a:pt x="129" y="143"/>
                  <a:pt x="129" y="144"/>
                </a:cubicBezTo>
                <a:cubicBezTo>
                  <a:pt x="128" y="144"/>
                  <a:pt x="129" y="145"/>
                  <a:pt x="129" y="145"/>
                </a:cubicBezTo>
                <a:cubicBezTo>
                  <a:pt x="130" y="146"/>
                  <a:pt x="128" y="144"/>
                  <a:pt x="128" y="146"/>
                </a:cubicBezTo>
                <a:cubicBezTo>
                  <a:pt x="127" y="146"/>
                  <a:pt x="127" y="146"/>
                  <a:pt x="127" y="147"/>
                </a:cubicBezTo>
                <a:cubicBezTo>
                  <a:pt x="127" y="148"/>
                  <a:pt x="127" y="148"/>
                  <a:pt x="128" y="149"/>
                </a:cubicBezTo>
                <a:cubicBezTo>
                  <a:pt x="126" y="149"/>
                  <a:pt x="126" y="151"/>
                  <a:pt x="125" y="151"/>
                </a:cubicBezTo>
                <a:cubicBezTo>
                  <a:pt x="125" y="152"/>
                  <a:pt x="125" y="153"/>
                  <a:pt x="125" y="155"/>
                </a:cubicBezTo>
                <a:cubicBezTo>
                  <a:pt x="124" y="154"/>
                  <a:pt x="124" y="156"/>
                  <a:pt x="124" y="156"/>
                </a:cubicBezTo>
                <a:cubicBezTo>
                  <a:pt x="124" y="156"/>
                  <a:pt x="123" y="157"/>
                  <a:pt x="123" y="157"/>
                </a:cubicBezTo>
                <a:cubicBezTo>
                  <a:pt x="123" y="158"/>
                  <a:pt x="124" y="158"/>
                  <a:pt x="124" y="159"/>
                </a:cubicBezTo>
                <a:cubicBezTo>
                  <a:pt x="122" y="160"/>
                  <a:pt x="123" y="161"/>
                  <a:pt x="122" y="161"/>
                </a:cubicBezTo>
                <a:cubicBezTo>
                  <a:pt x="122" y="163"/>
                  <a:pt x="121" y="163"/>
                  <a:pt x="121" y="165"/>
                </a:cubicBezTo>
                <a:cubicBezTo>
                  <a:pt x="120" y="165"/>
                  <a:pt x="120" y="166"/>
                  <a:pt x="120" y="166"/>
                </a:cubicBezTo>
                <a:cubicBezTo>
                  <a:pt x="120" y="166"/>
                  <a:pt x="120" y="166"/>
                  <a:pt x="120" y="166"/>
                </a:cubicBezTo>
                <a:cubicBezTo>
                  <a:pt x="119" y="166"/>
                  <a:pt x="120" y="167"/>
                  <a:pt x="120" y="167"/>
                </a:cubicBezTo>
                <a:cubicBezTo>
                  <a:pt x="119" y="169"/>
                  <a:pt x="121" y="168"/>
                  <a:pt x="121" y="170"/>
                </a:cubicBezTo>
                <a:cubicBezTo>
                  <a:pt x="119" y="169"/>
                  <a:pt x="120" y="171"/>
                  <a:pt x="119" y="171"/>
                </a:cubicBezTo>
                <a:cubicBezTo>
                  <a:pt x="118" y="173"/>
                  <a:pt x="119" y="173"/>
                  <a:pt x="119" y="174"/>
                </a:cubicBezTo>
                <a:cubicBezTo>
                  <a:pt x="119" y="174"/>
                  <a:pt x="118" y="174"/>
                  <a:pt x="118" y="174"/>
                </a:cubicBezTo>
                <a:cubicBezTo>
                  <a:pt x="118" y="175"/>
                  <a:pt x="119" y="175"/>
                  <a:pt x="119" y="176"/>
                </a:cubicBezTo>
                <a:cubicBezTo>
                  <a:pt x="118" y="176"/>
                  <a:pt x="119" y="176"/>
                  <a:pt x="118" y="176"/>
                </a:cubicBezTo>
                <a:cubicBezTo>
                  <a:pt x="118" y="177"/>
                  <a:pt x="117" y="178"/>
                  <a:pt x="117" y="178"/>
                </a:cubicBezTo>
                <a:cubicBezTo>
                  <a:pt x="117" y="178"/>
                  <a:pt x="117" y="179"/>
                  <a:pt x="116" y="179"/>
                </a:cubicBezTo>
                <a:cubicBezTo>
                  <a:pt x="116" y="181"/>
                  <a:pt x="116" y="181"/>
                  <a:pt x="116" y="184"/>
                </a:cubicBezTo>
                <a:cubicBezTo>
                  <a:pt x="116" y="184"/>
                  <a:pt x="115" y="184"/>
                  <a:pt x="115" y="185"/>
                </a:cubicBezTo>
                <a:cubicBezTo>
                  <a:pt x="115" y="185"/>
                  <a:pt x="115" y="185"/>
                  <a:pt x="115" y="185"/>
                </a:cubicBezTo>
                <a:cubicBezTo>
                  <a:pt x="115" y="185"/>
                  <a:pt x="115" y="186"/>
                  <a:pt x="114" y="186"/>
                </a:cubicBezTo>
                <a:cubicBezTo>
                  <a:pt x="114" y="187"/>
                  <a:pt x="114" y="188"/>
                  <a:pt x="114" y="189"/>
                </a:cubicBezTo>
                <a:cubicBezTo>
                  <a:pt x="113" y="189"/>
                  <a:pt x="114" y="191"/>
                  <a:pt x="113" y="191"/>
                </a:cubicBezTo>
                <a:cubicBezTo>
                  <a:pt x="112" y="188"/>
                  <a:pt x="114" y="185"/>
                  <a:pt x="114" y="182"/>
                </a:cubicBezTo>
                <a:cubicBezTo>
                  <a:pt x="114" y="181"/>
                  <a:pt x="115" y="181"/>
                  <a:pt x="115" y="180"/>
                </a:cubicBezTo>
                <a:cubicBezTo>
                  <a:pt x="115" y="178"/>
                  <a:pt x="117" y="177"/>
                  <a:pt x="117" y="176"/>
                </a:cubicBezTo>
                <a:cubicBezTo>
                  <a:pt x="117" y="175"/>
                  <a:pt x="116" y="175"/>
                  <a:pt x="116" y="174"/>
                </a:cubicBezTo>
                <a:cubicBezTo>
                  <a:pt x="117" y="174"/>
                  <a:pt x="117" y="173"/>
                  <a:pt x="118" y="173"/>
                </a:cubicBezTo>
                <a:cubicBezTo>
                  <a:pt x="118" y="170"/>
                  <a:pt x="119" y="167"/>
                  <a:pt x="119" y="164"/>
                </a:cubicBezTo>
                <a:cubicBezTo>
                  <a:pt x="120" y="163"/>
                  <a:pt x="120" y="163"/>
                  <a:pt x="120" y="162"/>
                </a:cubicBezTo>
                <a:cubicBezTo>
                  <a:pt x="121" y="162"/>
                  <a:pt x="121" y="162"/>
                  <a:pt x="122" y="161"/>
                </a:cubicBezTo>
                <a:cubicBezTo>
                  <a:pt x="122" y="160"/>
                  <a:pt x="121" y="160"/>
                  <a:pt x="121" y="160"/>
                </a:cubicBezTo>
                <a:cubicBezTo>
                  <a:pt x="121" y="160"/>
                  <a:pt x="122" y="159"/>
                  <a:pt x="122" y="158"/>
                </a:cubicBezTo>
                <a:cubicBezTo>
                  <a:pt x="122" y="158"/>
                  <a:pt x="122" y="157"/>
                  <a:pt x="123" y="157"/>
                </a:cubicBezTo>
                <a:cubicBezTo>
                  <a:pt x="123" y="155"/>
                  <a:pt x="125" y="153"/>
                  <a:pt x="124" y="151"/>
                </a:cubicBezTo>
                <a:cubicBezTo>
                  <a:pt x="125" y="151"/>
                  <a:pt x="125" y="149"/>
                  <a:pt x="125" y="149"/>
                </a:cubicBezTo>
                <a:cubicBezTo>
                  <a:pt x="125" y="148"/>
                  <a:pt x="125" y="148"/>
                  <a:pt x="126" y="147"/>
                </a:cubicBezTo>
                <a:cubicBezTo>
                  <a:pt x="126" y="147"/>
                  <a:pt x="126" y="146"/>
                  <a:pt x="126" y="146"/>
                </a:cubicBezTo>
                <a:cubicBezTo>
                  <a:pt x="127" y="145"/>
                  <a:pt x="127" y="145"/>
                  <a:pt x="127" y="144"/>
                </a:cubicBezTo>
                <a:cubicBezTo>
                  <a:pt x="127" y="144"/>
                  <a:pt x="128" y="144"/>
                  <a:pt x="128" y="143"/>
                </a:cubicBezTo>
                <a:cubicBezTo>
                  <a:pt x="127" y="142"/>
                  <a:pt x="126" y="144"/>
                  <a:pt x="126" y="145"/>
                </a:cubicBezTo>
                <a:cubicBezTo>
                  <a:pt x="125" y="145"/>
                  <a:pt x="126" y="146"/>
                  <a:pt x="126" y="146"/>
                </a:cubicBezTo>
                <a:cubicBezTo>
                  <a:pt x="125" y="147"/>
                  <a:pt x="125" y="147"/>
                  <a:pt x="124" y="147"/>
                </a:cubicBezTo>
                <a:cubicBezTo>
                  <a:pt x="124" y="148"/>
                  <a:pt x="124" y="149"/>
                  <a:pt x="124" y="149"/>
                </a:cubicBezTo>
                <a:cubicBezTo>
                  <a:pt x="123" y="149"/>
                  <a:pt x="124" y="150"/>
                  <a:pt x="123" y="150"/>
                </a:cubicBezTo>
                <a:cubicBezTo>
                  <a:pt x="123" y="152"/>
                  <a:pt x="123" y="151"/>
                  <a:pt x="122" y="152"/>
                </a:cubicBezTo>
                <a:cubicBezTo>
                  <a:pt x="122" y="153"/>
                  <a:pt x="122" y="154"/>
                  <a:pt x="122" y="154"/>
                </a:cubicBezTo>
                <a:cubicBezTo>
                  <a:pt x="122" y="154"/>
                  <a:pt x="121" y="154"/>
                  <a:pt x="121" y="154"/>
                </a:cubicBezTo>
                <a:cubicBezTo>
                  <a:pt x="121" y="154"/>
                  <a:pt x="121" y="155"/>
                  <a:pt x="121" y="155"/>
                </a:cubicBezTo>
                <a:cubicBezTo>
                  <a:pt x="121" y="155"/>
                  <a:pt x="121" y="155"/>
                  <a:pt x="121" y="155"/>
                </a:cubicBezTo>
                <a:cubicBezTo>
                  <a:pt x="121" y="155"/>
                  <a:pt x="121" y="155"/>
                  <a:pt x="121" y="156"/>
                </a:cubicBezTo>
                <a:cubicBezTo>
                  <a:pt x="121" y="156"/>
                  <a:pt x="120" y="157"/>
                  <a:pt x="120" y="157"/>
                </a:cubicBezTo>
                <a:cubicBezTo>
                  <a:pt x="120" y="158"/>
                  <a:pt x="121" y="159"/>
                  <a:pt x="121" y="159"/>
                </a:cubicBezTo>
                <a:cubicBezTo>
                  <a:pt x="121" y="159"/>
                  <a:pt x="120" y="160"/>
                  <a:pt x="120" y="160"/>
                </a:cubicBezTo>
                <a:cubicBezTo>
                  <a:pt x="120" y="160"/>
                  <a:pt x="120" y="161"/>
                  <a:pt x="120" y="162"/>
                </a:cubicBezTo>
                <a:cubicBezTo>
                  <a:pt x="119" y="162"/>
                  <a:pt x="119" y="163"/>
                  <a:pt x="119" y="164"/>
                </a:cubicBezTo>
                <a:cubicBezTo>
                  <a:pt x="119" y="165"/>
                  <a:pt x="119" y="166"/>
                  <a:pt x="118" y="166"/>
                </a:cubicBezTo>
                <a:cubicBezTo>
                  <a:pt x="118" y="166"/>
                  <a:pt x="118" y="165"/>
                  <a:pt x="117" y="165"/>
                </a:cubicBezTo>
                <a:cubicBezTo>
                  <a:pt x="117" y="166"/>
                  <a:pt x="117" y="167"/>
                  <a:pt x="117" y="167"/>
                </a:cubicBezTo>
                <a:cubicBezTo>
                  <a:pt x="117" y="168"/>
                  <a:pt x="115" y="169"/>
                  <a:pt x="116" y="170"/>
                </a:cubicBezTo>
                <a:cubicBezTo>
                  <a:pt x="116" y="169"/>
                  <a:pt x="117" y="169"/>
                  <a:pt x="117" y="169"/>
                </a:cubicBezTo>
                <a:cubicBezTo>
                  <a:pt x="117" y="169"/>
                  <a:pt x="117" y="168"/>
                  <a:pt x="117" y="168"/>
                </a:cubicBezTo>
                <a:cubicBezTo>
                  <a:pt x="117" y="167"/>
                  <a:pt x="118" y="167"/>
                  <a:pt x="118" y="167"/>
                </a:cubicBezTo>
                <a:cubicBezTo>
                  <a:pt x="118" y="168"/>
                  <a:pt x="118" y="167"/>
                  <a:pt x="118" y="168"/>
                </a:cubicBezTo>
                <a:cubicBezTo>
                  <a:pt x="117" y="168"/>
                  <a:pt x="118" y="169"/>
                  <a:pt x="118" y="169"/>
                </a:cubicBezTo>
                <a:cubicBezTo>
                  <a:pt x="117" y="170"/>
                  <a:pt x="117" y="172"/>
                  <a:pt x="117" y="173"/>
                </a:cubicBezTo>
                <a:cubicBezTo>
                  <a:pt x="116" y="173"/>
                  <a:pt x="116" y="174"/>
                  <a:pt x="116" y="174"/>
                </a:cubicBezTo>
                <a:cubicBezTo>
                  <a:pt x="116" y="175"/>
                  <a:pt x="115" y="175"/>
                  <a:pt x="115" y="176"/>
                </a:cubicBezTo>
                <a:cubicBezTo>
                  <a:pt x="114" y="177"/>
                  <a:pt x="116" y="176"/>
                  <a:pt x="115" y="177"/>
                </a:cubicBezTo>
                <a:cubicBezTo>
                  <a:pt x="115" y="177"/>
                  <a:pt x="114" y="178"/>
                  <a:pt x="114" y="179"/>
                </a:cubicBezTo>
                <a:cubicBezTo>
                  <a:pt x="114" y="179"/>
                  <a:pt x="114" y="179"/>
                  <a:pt x="114" y="180"/>
                </a:cubicBezTo>
                <a:cubicBezTo>
                  <a:pt x="113" y="180"/>
                  <a:pt x="113" y="179"/>
                  <a:pt x="113" y="180"/>
                </a:cubicBezTo>
                <a:cubicBezTo>
                  <a:pt x="113" y="180"/>
                  <a:pt x="113" y="180"/>
                  <a:pt x="113" y="180"/>
                </a:cubicBezTo>
                <a:cubicBezTo>
                  <a:pt x="112" y="181"/>
                  <a:pt x="113" y="181"/>
                  <a:pt x="113" y="182"/>
                </a:cubicBezTo>
                <a:cubicBezTo>
                  <a:pt x="112" y="183"/>
                  <a:pt x="113" y="184"/>
                  <a:pt x="112" y="185"/>
                </a:cubicBezTo>
                <a:cubicBezTo>
                  <a:pt x="112" y="186"/>
                  <a:pt x="112" y="187"/>
                  <a:pt x="112" y="188"/>
                </a:cubicBezTo>
                <a:cubicBezTo>
                  <a:pt x="112" y="189"/>
                  <a:pt x="112" y="190"/>
                  <a:pt x="112" y="191"/>
                </a:cubicBezTo>
                <a:cubicBezTo>
                  <a:pt x="112" y="191"/>
                  <a:pt x="111" y="192"/>
                  <a:pt x="111" y="192"/>
                </a:cubicBezTo>
                <a:cubicBezTo>
                  <a:pt x="111" y="193"/>
                  <a:pt x="111" y="193"/>
                  <a:pt x="111" y="194"/>
                </a:cubicBezTo>
                <a:cubicBezTo>
                  <a:pt x="110" y="196"/>
                  <a:pt x="110" y="198"/>
                  <a:pt x="110" y="201"/>
                </a:cubicBezTo>
                <a:cubicBezTo>
                  <a:pt x="110" y="201"/>
                  <a:pt x="110" y="202"/>
                  <a:pt x="110" y="202"/>
                </a:cubicBezTo>
                <a:cubicBezTo>
                  <a:pt x="110" y="203"/>
                  <a:pt x="110" y="204"/>
                  <a:pt x="110" y="204"/>
                </a:cubicBezTo>
                <a:cubicBezTo>
                  <a:pt x="110" y="205"/>
                  <a:pt x="109" y="205"/>
                  <a:pt x="109" y="205"/>
                </a:cubicBezTo>
                <a:cubicBezTo>
                  <a:pt x="109" y="205"/>
                  <a:pt x="109" y="205"/>
                  <a:pt x="109" y="206"/>
                </a:cubicBezTo>
                <a:cubicBezTo>
                  <a:pt x="109" y="206"/>
                  <a:pt x="109" y="206"/>
                  <a:pt x="109" y="205"/>
                </a:cubicBezTo>
                <a:cubicBezTo>
                  <a:pt x="109" y="206"/>
                  <a:pt x="108" y="207"/>
                  <a:pt x="109" y="207"/>
                </a:cubicBezTo>
                <a:cubicBezTo>
                  <a:pt x="109" y="208"/>
                  <a:pt x="110" y="208"/>
                  <a:pt x="110" y="209"/>
                </a:cubicBezTo>
                <a:cubicBezTo>
                  <a:pt x="110" y="210"/>
                  <a:pt x="110" y="212"/>
                  <a:pt x="110" y="214"/>
                </a:cubicBezTo>
                <a:cubicBezTo>
                  <a:pt x="110" y="214"/>
                  <a:pt x="109" y="215"/>
                  <a:pt x="109" y="215"/>
                </a:cubicBezTo>
                <a:cubicBezTo>
                  <a:pt x="109" y="216"/>
                  <a:pt x="110" y="216"/>
                  <a:pt x="110" y="217"/>
                </a:cubicBezTo>
                <a:cubicBezTo>
                  <a:pt x="110" y="218"/>
                  <a:pt x="109" y="219"/>
                  <a:pt x="110" y="221"/>
                </a:cubicBezTo>
                <a:cubicBezTo>
                  <a:pt x="110" y="222"/>
                  <a:pt x="110" y="223"/>
                  <a:pt x="110" y="225"/>
                </a:cubicBezTo>
                <a:cubicBezTo>
                  <a:pt x="113" y="247"/>
                  <a:pt x="124" y="265"/>
                  <a:pt x="143" y="277"/>
                </a:cubicBezTo>
                <a:cubicBezTo>
                  <a:pt x="162" y="290"/>
                  <a:pt x="187" y="290"/>
                  <a:pt x="207" y="279"/>
                </a:cubicBezTo>
                <a:cubicBezTo>
                  <a:pt x="220" y="273"/>
                  <a:pt x="230" y="264"/>
                  <a:pt x="238" y="252"/>
                </a:cubicBezTo>
                <a:cubicBezTo>
                  <a:pt x="244" y="242"/>
                  <a:pt x="251" y="228"/>
                  <a:pt x="248" y="216"/>
                </a:cubicBezTo>
                <a:cubicBezTo>
                  <a:pt x="246" y="210"/>
                  <a:pt x="243" y="204"/>
                  <a:pt x="238" y="202"/>
                </a:cubicBezTo>
                <a:cubicBezTo>
                  <a:pt x="236" y="201"/>
                  <a:pt x="235" y="201"/>
                  <a:pt x="233" y="200"/>
                </a:cubicBezTo>
                <a:cubicBezTo>
                  <a:pt x="240" y="191"/>
                  <a:pt x="238" y="179"/>
                  <a:pt x="231" y="171"/>
                </a:cubicBezTo>
                <a:cubicBezTo>
                  <a:pt x="222" y="162"/>
                  <a:pt x="209" y="159"/>
                  <a:pt x="198" y="166"/>
                </a:cubicBezTo>
                <a:cubicBezTo>
                  <a:pt x="198" y="167"/>
                  <a:pt x="191" y="173"/>
                  <a:pt x="191" y="173"/>
                </a:cubicBezTo>
                <a:cubicBezTo>
                  <a:pt x="183" y="167"/>
                  <a:pt x="171" y="172"/>
                  <a:pt x="165" y="179"/>
                </a:cubicBezTo>
                <a:cubicBezTo>
                  <a:pt x="160" y="187"/>
                  <a:pt x="157" y="198"/>
                  <a:pt x="159" y="208"/>
                </a:cubicBezTo>
                <a:cubicBezTo>
                  <a:pt x="161" y="219"/>
                  <a:pt x="168" y="228"/>
                  <a:pt x="180" y="228"/>
                </a:cubicBezTo>
                <a:cubicBezTo>
                  <a:pt x="190" y="228"/>
                  <a:pt x="200" y="211"/>
                  <a:pt x="190" y="204"/>
                </a:cubicBezTo>
                <a:cubicBezTo>
                  <a:pt x="185" y="200"/>
                  <a:pt x="181" y="204"/>
                  <a:pt x="181" y="204"/>
                </a:cubicBezTo>
                <a:cubicBezTo>
                  <a:pt x="182" y="198"/>
                  <a:pt x="191" y="199"/>
                  <a:pt x="191" y="199"/>
                </a:cubicBezTo>
                <a:cubicBezTo>
                  <a:pt x="213" y="201"/>
                  <a:pt x="200" y="228"/>
                  <a:pt x="200" y="228"/>
                </a:cubicBezTo>
                <a:cubicBezTo>
                  <a:pt x="200" y="229"/>
                  <a:pt x="199" y="230"/>
                  <a:pt x="199" y="231"/>
                </a:cubicBezTo>
                <a:cubicBezTo>
                  <a:pt x="199" y="231"/>
                  <a:pt x="198" y="231"/>
                  <a:pt x="198" y="232"/>
                </a:cubicBezTo>
                <a:cubicBezTo>
                  <a:pt x="198" y="232"/>
                  <a:pt x="198" y="233"/>
                  <a:pt x="198" y="233"/>
                </a:cubicBezTo>
                <a:cubicBezTo>
                  <a:pt x="198" y="233"/>
                  <a:pt x="197" y="233"/>
                  <a:pt x="197" y="234"/>
                </a:cubicBezTo>
                <a:cubicBezTo>
                  <a:pt x="196" y="235"/>
                  <a:pt x="196" y="236"/>
                  <a:pt x="195" y="237"/>
                </a:cubicBezTo>
                <a:cubicBezTo>
                  <a:pt x="195" y="237"/>
                  <a:pt x="194" y="236"/>
                  <a:pt x="194" y="237"/>
                </a:cubicBezTo>
                <a:cubicBezTo>
                  <a:pt x="193" y="237"/>
                  <a:pt x="193" y="239"/>
                  <a:pt x="192" y="239"/>
                </a:cubicBezTo>
                <a:cubicBezTo>
                  <a:pt x="192" y="239"/>
                  <a:pt x="192" y="238"/>
                  <a:pt x="192" y="238"/>
                </a:cubicBezTo>
                <a:cubicBezTo>
                  <a:pt x="191" y="239"/>
                  <a:pt x="191" y="239"/>
                  <a:pt x="191" y="239"/>
                </a:cubicBezTo>
                <a:cubicBezTo>
                  <a:pt x="191" y="239"/>
                  <a:pt x="190" y="240"/>
                  <a:pt x="190" y="240"/>
                </a:cubicBezTo>
                <a:cubicBezTo>
                  <a:pt x="190" y="240"/>
                  <a:pt x="190" y="240"/>
                  <a:pt x="189" y="240"/>
                </a:cubicBezTo>
                <a:cubicBezTo>
                  <a:pt x="189" y="240"/>
                  <a:pt x="189" y="240"/>
                  <a:pt x="189" y="240"/>
                </a:cubicBezTo>
                <a:cubicBezTo>
                  <a:pt x="189" y="241"/>
                  <a:pt x="189" y="241"/>
                  <a:pt x="188" y="241"/>
                </a:cubicBezTo>
                <a:cubicBezTo>
                  <a:pt x="188" y="241"/>
                  <a:pt x="188" y="241"/>
                  <a:pt x="188" y="241"/>
                </a:cubicBezTo>
                <a:cubicBezTo>
                  <a:pt x="187" y="242"/>
                  <a:pt x="187" y="242"/>
                  <a:pt x="186" y="242"/>
                </a:cubicBezTo>
                <a:cubicBezTo>
                  <a:pt x="186" y="242"/>
                  <a:pt x="186" y="242"/>
                  <a:pt x="186" y="242"/>
                </a:cubicBezTo>
                <a:cubicBezTo>
                  <a:pt x="185" y="243"/>
                  <a:pt x="185" y="243"/>
                  <a:pt x="184" y="243"/>
                </a:cubicBezTo>
                <a:cubicBezTo>
                  <a:pt x="184" y="243"/>
                  <a:pt x="183" y="243"/>
                  <a:pt x="183" y="244"/>
                </a:cubicBezTo>
                <a:cubicBezTo>
                  <a:pt x="182" y="244"/>
                  <a:pt x="183" y="244"/>
                  <a:pt x="182" y="244"/>
                </a:cubicBezTo>
                <a:cubicBezTo>
                  <a:pt x="182" y="244"/>
                  <a:pt x="181" y="244"/>
                  <a:pt x="180" y="244"/>
                </a:cubicBezTo>
                <a:cubicBezTo>
                  <a:pt x="179" y="244"/>
                  <a:pt x="178" y="245"/>
                  <a:pt x="177" y="245"/>
                </a:cubicBezTo>
                <a:cubicBezTo>
                  <a:pt x="174" y="245"/>
                  <a:pt x="171" y="245"/>
                  <a:pt x="169" y="244"/>
                </a:cubicBezTo>
                <a:cubicBezTo>
                  <a:pt x="169" y="244"/>
                  <a:pt x="168" y="245"/>
                  <a:pt x="168" y="244"/>
                </a:cubicBezTo>
                <a:cubicBezTo>
                  <a:pt x="167" y="244"/>
                  <a:pt x="165" y="244"/>
                  <a:pt x="164" y="243"/>
                </a:cubicBezTo>
                <a:cubicBezTo>
                  <a:pt x="143" y="237"/>
                  <a:pt x="136" y="214"/>
                  <a:pt x="137" y="194"/>
                </a:cubicBezTo>
                <a:cubicBezTo>
                  <a:pt x="138" y="162"/>
                  <a:pt x="153" y="128"/>
                  <a:pt x="174" y="105"/>
                </a:cubicBezTo>
                <a:cubicBezTo>
                  <a:pt x="176" y="104"/>
                  <a:pt x="178" y="101"/>
                  <a:pt x="180" y="100"/>
                </a:cubicBezTo>
                <a:cubicBezTo>
                  <a:pt x="180" y="99"/>
                  <a:pt x="181" y="99"/>
                  <a:pt x="181" y="99"/>
                </a:cubicBezTo>
                <a:cubicBezTo>
                  <a:pt x="181" y="98"/>
                  <a:pt x="181" y="98"/>
                  <a:pt x="182" y="97"/>
                </a:cubicBezTo>
                <a:cubicBezTo>
                  <a:pt x="182" y="97"/>
                  <a:pt x="183" y="97"/>
                  <a:pt x="183" y="96"/>
                </a:cubicBezTo>
                <a:cubicBezTo>
                  <a:pt x="182" y="96"/>
                  <a:pt x="181" y="96"/>
                  <a:pt x="181" y="95"/>
                </a:cubicBezTo>
                <a:cubicBezTo>
                  <a:pt x="182" y="95"/>
                  <a:pt x="182" y="95"/>
                  <a:pt x="182" y="95"/>
                </a:cubicBezTo>
                <a:cubicBezTo>
                  <a:pt x="183" y="95"/>
                  <a:pt x="183" y="94"/>
                  <a:pt x="183" y="94"/>
                </a:cubicBezTo>
                <a:cubicBezTo>
                  <a:pt x="184" y="94"/>
                  <a:pt x="185" y="93"/>
                  <a:pt x="185" y="92"/>
                </a:cubicBezTo>
                <a:cubicBezTo>
                  <a:pt x="185" y="92"/>
                  <a:pt x="186" y="93"/>
                  <a:pt x="186" y="92"/>
                </a:cubicBezTo>
                <a:cubicBezTo>
                  <a:pt x="186" y="92"/>
                  <a:pt x="186" y="91"/>
                  <a:pt x="186" y="91"/>
                </a:cubicBezTo>
                <a:cubicBezTo>
                  <a:pt x="188" y="91"/>
                  <a:pt x="188" y="89"/>
                  <a:pt x="190" y="89"/>
                </a:cubicBezTo>
                <a:cubicBezTo>
                  <a:pt x="189" y="87"/>
                  <a:pt x="190" y="87"/>
                  <a:pt x="191" y="86"/>
                </a:cubicBezTo>
                <a:cubicBezTo>
                  <a:pt x="191" y="86"/>
                  <a:pt x="190" y="85"/>
                  <a:pt x="191" y="85"/>
                </a:cubicBezTo>
                <a:cubicBezTo>
                  <a:pt x="191" y="85"/>
                  <a:pt x="192" y="85"/>
                  <a:pt x="192" y="84"/>
                </a:cubicBezTo>
                <a:cubicBezTo>
                  <a:pt x="193" y="84"/>
                  <a:pt x="194" y="83"/>
                  <a:pt x="195" y="83"/>
                </a:cubicBezTo>
                <a:cubicBezTo>
                  <a:pt x="195" y="82"/>
                  <a:pt x="196" y="82"/>
                  <a:pt x="196" y="81"/>
                </a:cubicBezTo>
                <a:cubicBezTo>
                  <a:pt x="194" y="81"/>
                  <a:pt x="194" y="81"/>
                  <a:pt x="193" y="81"/>
                </a:cubicBezTo>
                <a:cubicBezTo>
                  <a:pt x="193" y="82"/>
                  <a:pt x="193" y="81"/>
                  <a:pt x="193" y="81"/>
                </a:cubicBezTo>
                <a:cubicBezTo>
                  <a:pt x="192" y="82"/>
                  <a:pt x="193" y="82"/>
                  <a:pt x="193" y="82"/>
                </a:cubicBezTo>
                <a:cubicBezTo>
                  <a:pt x="192" y="83"/>
                  <a:pt x="191" y="83"/>
                  <a:pt x="191" y="84"/>
                </a:cubicBezTo>
                <a:cubicBezTo>
                  <a:pt x="191" y="85"/>
                  <a:pt x="190" y="85"/>
                  <a:pt x="190" y="85"/>
                </a:cubicBezTo>
                <a:cubicBezTo>
                  <a:pt x="189" y="85"/>
                  <a:pt x="189" y="86"/>
                  <a:pt x="188" y="86"/>
                </a:cubicBezTo>
                <a:cubicBezTo>
                  <a:pt x="187" y="87"/>
                  <a:pt x="187" y="88"/>
                  <a:pt x="187" y="89"/>
                </a:cubicBezTo>
                <a:cubicBezTo>
                  <a:pt x="186" y="90"/>
                  <a:pt x="185" y="90"/>
                  <a:pt x="184" y="91"/>
                </a:cubicBezTo>
                <a:cubicBezTo>
                  <a:pt x="183" y="91"/>
                  <a:pt x="183" y="92"/>
                  <a:pt x="183" y="91"/>
                </a:cubicBezTo>
                <a:cubicBezTo>
                  <a:pt x="184" y="90"/>
                  <a:pt x="185" y="90"/>
                  <a:pt x="186" y="88"/>
                </a:cubicBezTo>
                <a:cubicBezTo>
                  <a:pt x="186" y="88"/>
                  <a:pt x="186" y="88"/>
                  <a:pt x="186" y="87"/>
                </a:cubicBezTo>
                <a:cubicBezTo>
                  <a:pt x="187" y="87"/>
                  <a:pt x="188" y="86"/>
                  <a:pt x="188" y="85"/>
                </a:cubicBezTo>
                <a:cubicBezTo>
                  <a:pt x="188" y="85"/>
                  <a:pt x="188" y="85"/>
                  <a:pt x="188" y="85"/>
                </a:cubicBezTo>
                <a:cubicBezTo>
                  <a:pt x="188" y="84"/>
                  <a:pt x="189" y="84"/>
                  <a:pt x="189" y="84"/>
                </a:cubicBezTo>
                <a:cubicBezTo>
                  <a:pt x="190" y="84"/>
                  <a:pt x="189" y="83"/>
                  <a:pt x="190" y="83"/>
                </a:cubicBezTo>
                <a:cubicBezTo>
                  <a:pt x="191" y="81"/>
                  <a:pt x="192" y="80"/>
                  <a:pt x="194" y="79"/>
                </a:cubicBezTo>
                <a:cubicBezTo>
                  <a:pt x="195" y="80"/>
                  <a:pt x="195" y="80"/>
                  <a:pt x="196" y="80"/>
                </a:cubicBezTo>
                <a:cubicBezTo>
                  <a:pt x="197" y="80"/>
                  <a:pt x="197" y="79"/>
                  <a:pt x="198" y="79"/>
                </a:cubicBezTo>
                <a:cubicBezTo>
                  <a:pt x="198" y="78"/>
                  <a:pt x="198" y="78"/>
                  <a:pt x="199" y="78"/>
                </a:cubicBezTo>
                <a:cubicBezTo>
                  <a:pt x="199" y="78"/>
                  <a:pt x="199" y="77"/>
                  <a:pt x="199" y="77"/>
                </a:cubicBezTo>
                <a:cubicBezTo>
                  <a:pt x="198" y="77"/>
                  <a:pt x="197" y="78"/>
                  <a:pt x="197" y="76"/>
                </a:cubicBezTo>
                <a:cubicBezTo>
                  <a:pt x="197" y="75"/>
                  <a:pt x="199" y="76"/>
                  <a:pt x="199" y="75"/>
                </a:cubicBezTo>
                <a:cubicBezTo>
                  <a:pt x="198" y="75"/>
                  <a:pt x="199" y="74"/>
                  <a:pt x="199" y="73"/>
                </a:cubicBezTo>
                <a:cubicBezTo>
                  <a:pt x="200" y="73"/>
                  <a:pt x="200" y="73"/>
                  <a:pt x="201" y="72"/>
                </a:cubicBezTo>
                <a:cubicBezTo>
                  <a:pt x="201" y="71"/>
                  <a:pt x="203" y="71"/>
                  <a:pt x="203" y="72"/>
                </a:cubicBezTo>
                <a:cubicBezTo>
                  <a:pt x="203" y="72"/>
                  <a:pt x="203" y="73"/>
                  <a:pt x="203" y="73"/>
                </a:cubicBezTo>
                <a:cubicBezTo>
                  <a:pt x="202" y="73"/>
                  <a:pt x="202" y="73"/>
                  <a:pt x="202" y="73"/>
                </a:cubicBezTo>
                <a:cubicBezTo>
                  <a:pt x="201" y="73"/>
                  <a:pt x="201" y="74"/>
                  <a:pt x="201" y="74"/>
                </a:cubicBezTo>
                <a:cubicBezTo>
                  <a:pt x="201" y="74"/>
                  <a:pt x="200" y="74"/>
                  <a:pt x="200" y="75"/>
                </a:cubicBezTo>
                <a:cubicBezTo>
                  <a:pt x="202" y="76"/>
                  <a:pt x="202" y="74"/>
                  <a:pt x="203" y="73"/>
                </a:cubicBezTo>
                <a:cubicBezTo>
                  <a:pt x="204" y="73"/>
                  <a:pt x="205" y="71"/>
                  <a:pt x="205" y="70"/>
                </a:cubicBezTo>
                <a:cubicBezTo>
                  <a:pt x="205" y="70"/>
                  <a:pt x="204" y="70"/>
                  <a:pt x="204" y="70"/>
                </a:cubicBezTo>
                <a:cubicBezTo>
                  <a:pt x="204" y="69"/>
                  <a:pt x="205" y="68"/>
                  <a:pt x="205" y="70"/>
                </a:cubicBezTo>
                <a:cubicBezTo>
                  <a:pt x="206" y="70"/>
                  <a:pt x="206" y="69"/>
                  <a:pt x="206" y="69"/>
                </a:cubicBezTo>
                <a:cubicBezTo>
                  <a:pt x="206" y="69"/>
                  <a:pt x="205" y="69"/>
                  <a:pt x="205" y="68"/>
                </a:cubicBezTo>
                <a:cubicBezTo>
                  <a:pt x="206" y="67"/>
                  <a:pt x="207" y="67"/>
                  <a:pt x="209" y="66"/>
                </a:cubicBezTo>
                <a:cubicBezTo>
                  <a:pt x="209" y="66"/>
                  <a:pt x="209" y="65"/>
                  <a:pt x="209" y="65"/>
                </a:cubicBezTo>
                <a:cubicBezTo>
                  <a:pt x="210" y="64"/>
                  <a:pt x="210" y="64"/>
                  <a:pt x="211" y="63"/>
                </a:cubicBezTo>
                <a:cubicBezTo>
                  <a:pt x="211" y="63"/>
                  <a:pt x="211" y="63"/>
                  <a:pt x="211" y="63"/>
                </a:cubicBezTo>
                <a:cubicBezTo>
                  <a:pt x="212" y="63"/>
                  <a:pt x="212" y="62"/>
                  <a:pt x="212" y="62"/>
                </a:cubicBezTo>
                <a:cubicBezTo>
                  <a:pt x="214" y="62"/>
                  <a:pt x="214" y="61"/>
                  <a:pt x="215" y="60"/>
                </a:cubicBezTo>
                <a:cubicBezTo>
                  <a:pt x="216" y="59"/>
                  <a:pt x="217" y="59"/>
                  <a:pt x="217" y="58"/>
                </a:cubicBezTo>
                <a:cubicBezTo>
                  <a:pt x="217" y="58"/>
                  <a:pt x="217" y="58"/>
                  <a:pt x="217" y="58"/>
                </a:cubicBezTo>
                <a:cubicBezTo>
                  <a:pt x="218" y="58"/>
                  <a:pt x="218" y="58"/>
                  <a:pt x="219" y="58"/>
                </a:cubicBezTo>
                <a:cubicBezTo>
                  <a:pt x="219" y="57"/>
                  <a:pt x="220" y="56"/>
                  <a:pt x="220" y="55"/>
                </a:cubicBezTo>
                <a:cubicBezTo>
                  <a:pt x="220" y="55"/>
                  <a:pt x="221" y="55"/>
                  <a:pt x="221" y="55"/>
                </a:cubicBezTo>
                <a:cubicBezTo>
                  <a:pt x="221" y="55"/>
                  <a:pt x="221" y="55"/>
                  <a:pt x="221" y="54"/>
                </a:cubicBezTo>
                <a:cubicBezTo>
                  <a:pt x="221" y="54"/>
                  <a:pt x="222" y="55"/>
                  <a:pt x="222" y="54"/>
                </a:cubicBezTo>
                <a:cubicBezTo>
                  <a:pt x="222" y="54"/>
                  <a:pt x="222" y="54"/>
                  <a:pt x="223" y="53"/>
                </a:cubicBezTo>
                <a:cubicBezTo>
                  <a:pt x="223" y="53"/>
                  <a:pt x="224" y="53"/>
                  <a:pt x="224" y="53"/>
                </a:cubicBezTo>
                <a:cubicBezTo>
                  <a:pt x="224" y="53"/>
                  <a:pt x="224" y="53"/>
                  <a:pt x="225" y="52"/>
                </a:cubicBezTo>
                <a:cubicBezTo>
                  <a:pt x="226" y="52"/>
                  <a:pt x="226" y="52"/>
                  <a:pt x="226" y="51"/>
                </a:cubicBezTo>
                <a:cubicBezTo>
                  <a:pt x="227" y="51"/>
                  <a:pt x="228" y="50"/>
                  <a:pt x="228" y="50"/>
                </a:cubicBezTo>
                <a:cubicBezTo>
                  <a:pt x="228" y="50"/>
                  <a:pt x="228" y="50"/>
                  <a:pt x="228" y="50"/>
                </a:cubicBezTo>
                <a:cubicBezTo>
                  <a:pt x="229" y="49"/>
                  <a:pt x="230" y="49"/>
                  <a:pt x="230" y="49"/>
                </a:cubicBezTo>
                <a:cubicBezTo>
                  <a:pt x="230" y="48"/>
                  <a:pt x="230" y="48"/>
                  <a:pt x="230" y="48"/>
                </a:cubicBezTo>
                <a:cubicBezTo>
                  <a:pt x="231" y="47"/>
                  <a:pt x="233" y="47"/>
                  <a:pt x="234" y="46"/>
                </a:cubicBezTo>
                <a:cubicBezTo>
                  <a:pt x="235" y="46"/>
                  <a:pt x="236" y="44"/>
                  <a:pt x="238" y="44"/>
                </a:cubicBezTo>
                <a:cubicBezTo>
                  <a:pt x="238" y="43"/>
                  <a:pt x="239" y="43"/>
                  <a:pt x="240" y="43"/>
                </a:cubicBezTo>
                <a:cubicBezTo>
                  <a:pt x="240" y="42"/>
                  <a:pt x="240" y="42"/>
                  <a:pt x="240" y="42"/>
                </a:cubicBezTo>
                <a:cubicBezTo>
                  <a:pt x="241" y="42"/>
                  <a:pt x="241" y="42"/>
                  <a:pt x="241" y="42"/>
                </a:cubicBezTo>
                <a:cubicBezTo>
                  <a:pt x="242" y="41"/>
                  <a:pt x="242" y="41"/>
                  <a:pt x="243" y="41"/>
                </a:cubicBezTo>
                <a:cubicBezTo>
                  <a:pt x="243" y="41"/>
                  <a:pt x="243" y="40"/>
                  <a:pt x="244" y="40"/>
                </a:cubicBezTo>
                <a:cubicBezTo>
                  <a:pt x="246" y="38"/>
                  <a:pt x="248" y="38"/>
                  <a:pt x="250" y="36"/>
                </a:cubicBezTo>
                <a:cubicBezTo>
                  <a:pt x="251" y="36"/>
                  <a:pt x="251" y="35"/>
                  <a:pt x="252" y="35"/>
                </a:cubicBezTo>
                <a:cubicBezTo>
                  <a:pt x="252" y="34"/>
                  <a:pt x="253" y="34"/>
                  <a:pt x="253" y="33"/>
                </a:cubicBezTo>
                <a:cubicBezTo>
                  <a:pt x="250" y="33"/>
                  <a:pt x="249" y="35"/>
                  <a:pt x="246" y="36"/>
                </a:cubicBezTo>
                <a:cubicBezTo>
                  <a:pt x="246" y="36"/>
                  <a:pt x="248" y="35"/>
                  <a:pt x="247" y="35"/>
                </a:cubicBezTo>
                <a:cubicBezTo>
                  <a:pt x="246" y="36"/>
                  <a:pt x="245" y="35"/>
                  <a:pt x="245" y="37"/>
                </a:cubicBezTo>
                <a:cubicBezTo>
                  <a:pt x="245" y="37"/>
                  <a:pt x="246" y="36"/>
                  <a:pt x="246" y="37"/>
                </a:cubicBezTo>
                <a:cubicBezTo>
                  <a:pt x="245" y="37"/>
                  <a:pt x="245" y="38"/>
                  <a:pt x="244" y="37"/>
                </a:cubicBezTo>
                <a:cubicBezTo>
                  <a:pt x="243" y="36"/>
                  <a:pt x="245" y="36"/>
                  <a:pt x="245" y="35"/>
                </a:cubicBezTo>
                <a:cubicBezTo>
                  <a:pt x="243" y="34"/>
                  <a:pt x="244" y="35"/>
                  <a:pt x="243" y="36"/>
                </a:cubicBezTo>
                <a:cubicBezTo>
                  <a:pt x="243" y="36"/>
                  <a:pt x="243" y="36"/>
                  <a:pt x="243" y="36"/>
                </a:cubicBezTo>
                <a:cubicBezTo>
                  <a:pt x="242" y="36"/>
                  <a:pt x="242" y="36"/>
                  <a:pt x="241" y="36"/>
                </a:cubicBezTo>
                <a:cubicBezTo>
                  <a:pt x="241" y="36"/>
                  <a:pt x="241" y="37"/>
                  <a:pt x="241" y="37"/>
                </a:cubicBezTo>
                <a:cubicBezTo>
                  <a:pt x="240" y="37"/>
                  <a:pt x="239" y="37"/>
                  <a:pt x="239" y="38"/>
                </a:cubicBezTo>
                <a:cubicBezTo>
                  <a:pt x="241" y="38"/>
                  <a:pt x="239" y="39"/>
                  <a:pt x="240" y="40"/>
                </a:cubicBezTo>
                <a:cubicBezTo>
                  <a:pt x="239" y="40"/>
                  <a:pt x="239" y="40"/>
                  <a:pt x="239" y="40"/>
                </a:cubicBezTo>
                <a:cubicBezTo>
                  <a:pt x="238" y="41"/>
                  <a:pt x="238" y="42"/>
                  <a:pt x="236" y="42"/>
                </a:cubicBezTo>
                <a:cubicBezTo>
                  <a:pt x="236" y="42"/>
                  <a:pt x="236" y="41"/>
                  <a:pt x="236" y="41"/>
                </a:cubicBezTo>
                <a:cubicBezTo>
                  <a:pt x="235" y="42"/>
                  <a:pt x="234" y="41"/>
                  <a:pt x="234" y="41"/>
                </a:cubicBezTo>
                <a:cubicBezTo>
                  <a:pt x="233" y="42"/>
                  <a:pt x="233" y="42"/>
                  <a:pt x="232" y="42"/>
                </a:cubicBezTo>
                <a:cubicBezTo>
                  <a:pt x="231" y="42"/>
                  <a:pt x="232" y="43"/>
                  <a:pt x="231" y="43"/>
                </a:cubicBezTo>
                <a:cubicBezTo>
                  <a:pt x="231" y="43"/>
                  <a:pt x="230" y="43"/>
                  <a:pt x="230" y="43"/>
                </a:cubicBezTo>
                <a:cubicBezTo>
                  <a:pt x="230" y="43"/>
                  <a:pt x="229" y="44"/>
                  <a:pt x="229" y="44"/>
                </a:cubicBezTo>
                <a:cubicBezTo>
                  <a:pt x="229" y="44"/>
                  <a:pt x="228" y="45"/>
                  <a:pt x="228" y="45"/>
                </a:cubicBezTo>
                <a:cubicBezTo>
                  <a:pt x="227" y="45"/>
                  <a:pt x="227" y="45"/>
                  <a:pt x="226" y="46"/>
                </a:cubicBezTo>
                <a:cubicBezTo>
                  <a:pt x="226" y="47"/>
                  <a:pt x="225" y="46"/>
                  <a:pt x="225" y="47"/>
                </a:cubicBezTo>
                <a:cubicBezTo>
                  <a:pt x="225" y="49"/>
                  <a:pt x="224" y="50"/>
                  <a:pt x="222" y="50"/>
                </a:cubicBezTo>
                <a:cubicBezTo>
                  <a:pt x="222" y="49"/>
                  <a:pt x="224" y="49"/>
                  <a:pt x="223" y="48"/>
                </a:cubicBezTo>
                <a:cubicBezTo>
                  <a:pt x="222" y="48"/>
                  <a:pt x="221" y="49"/>
                  <a:pt x="221" y="49"/>
                </a:cubicBezTo>
                <a:cubicBezTo>
                  <a:pt x="221" y="49"/>
                  <a:pt x="220" y="49"/>
                  <a:pt x="220" y="49"/>
                </a:cubicBezTo>
                <a:cubicBezTo>
                  <a:pt x="220" y="50"/>
                  <a:pt x="219" y="50"/>
                  <a:pt x="219" y="50"/>
                </a:cubicBezTo>
                <a:cubicBezTo>
                  <a:pt x="219" y="50"/>
                  <a:pt x="218" y="51"/>
                  <a:pt x="218" y="51"/>
                </a:cubicBezTo>
                <a:cubicBezTo>
                  <a:pt x="218" y="51"/>
                  <a:pt x="217" y="51"/>
                  <a:pt x="217" y="51"/>
                </a:cubicBezTo>
                <a:cubicBezTo>
                  <a:pt x="217" y="51"/>
                  <a:pt x="217" y="51"/>
                  <a:pt x="217" y="52"/>
                </a:cubicBezTo>
                <a:cubicBezTo>
                  <a:pt x="216" y="52"/>
                  <a:pt x="216" y="52"/>
                  <a:pt x="216" y="52"/>
                </a:cubicBezTo>
                <a:cubicBezTo>
                  <a:pt x="215" y="53"/>
                  <a:pt x="214" y="53"/>
                  <a:pt x="214" y="54"/>
                </a:cubicBezTo>
                <a:cubicBezTo>
                  <a:pt x="212" y="54"/>
                  <a:pt x="212" y="55"/>
                  <a:pt x="211" y="55"/>
                </a:cubicBezTo>
                <a:cubicBezTo>
                  <a:pt x="209" y="57"/>
                  <a:pt x="207" y="58"/>
                  <a:pt x="205" y="60"/>
                </a:cubicBezTo>
                <a:cubicBezTo>
                  <a:pt x="204" y="60"/>
                  <a:pt x="204" y="60"/>
                  <a:pt x="203" y="60"/>
                </a:cubicBezTo>
                <a:cubicBezTo>
                  <a:pt x="203" y="60"/>
                  <a:pt x="202" y="61"/>
                  <a:pt x="202" y="61"/>
                </a:cubicBezTo>
                <a:cubicBezTo>
                  <a:pt x="202" y="62"/>
                  <a:pt x="202" y="62"/>
                  <a:pt x="201" y="62"/>
                </a:cubicBezTo>
                <a:cubicBezTo>
                  <a:pt x="201" y="62"/>
                  <a:pt x="201" y="62"/>
                  <a:pt x="201" y="62"/>
                </a:cubicBezTo>
                <a:cubicBezTo>
                  <a:pt x="200" y="63"/>
                  <a:pt x="200" y="63"/>
                  <a:pt x="200" y="63"/>
                </a:cubicBezTo>
                <a:cubicBezTo>
                  <a:pt x="200" y="64"/>
                  <a:pt x="199" y="64"/>
                  <a:pt x="199" y="64"/>
                </a:cubicBezTo>
                <a:cubicBezTo>
                  <a:pt x="199" y="64"/>
                  <a:pt x="198" y="64"/>
                  <a:pt x="198" y="65"/>
                </a:cubicBezTo>
                <a:cubicBezTo>
                  <a:pt x="197" y="65"/>
                  <a:pt x="197" y="66"/>
                  <a:pt x="196" y="66"/>
                </a:cubicBezTo>
                <a:cubicBezTo>
                  <a:pt x="196" y="67"/>
                  <a:pt x="196" y="66"/>
                  <a:pt x="195" y="67"/>
                </a:cubicBezTo>
                <a:cubicBezTo>
                  <a:pt x="195" y="67"/>
                  <a:pt x="195" y="67"/>
                  <a:pt x="195" y="67"/>
                </a:cubicBezTo>
                <a:cubicBezTo>
                  <a:pt x="194" y="68"/>
                  <a:pt x="194" y="68"/>
                  <a:pt x="193" y="69"/>
                </a:cubicBezTo>
                <a:cubicBezTo>
                  <a:pt x="192" y="69"/>
                  <a:pt x="192" y="70"/>
                  <a:pt x="191" y="69"/>
                </a:cubicBezTo>
                <a:cubicBezTo>
                  <a:pt x="190" y="70"/>
                  <a:pt x="190" y="71"/>
                  <a:pt x="188" y="71"/>
                </a:cubicBezTo>
                <a:cubicBezTo>
                  <a:pt x="187" y="72"/>
                  <a:pt x="189" y="72"/>
                  <a:pt x="187" y="73"/>
                </a:cubicBezTo>
                <a:cubicBezTo>
                  <a:pt x="187" y="72"/>
                  <a:pt x="186" y="73"/>
                  <a:pt x="186" y="74"/>
                </a:cubicBezTo>
                <a:cubicBezTo>
                  <a:pt x="185" y="74"/>
                  <a:pt x="185" y="74"/>
                  <a:pt x="185" y="74"/>
                </a:cubicBezTo>
                <a:cubicBezTo>
                  <a:pt x="184" y="74"/>
                  <a:pt x="185" y="75"/>
                  <a:pt x="184" y="75"/>
                </a:cubicBezTo>
                <a:cubicBezTo>
                  <a:pt x="184" y="75"/>
                  <a:pt x="183" y="74"/>
                  <a:pt x="183" y="74"/>
                </a:cubicBezTo>
                <a:cubicBezTo>
                  <a:pt x="183" y="76"/>
                  <a:pt x="182" y="76"/>
                  <a:pt x="182" y="76"/>
                </a:cubicBezTo>
                <a:cubicBezTo>
                  <a:pt x="182" y="76"/>
                  <a:pt x="182" y="77"/>
                  <a:pt x="181" y="77"/>
                </a:cubicBezTo>
                <a:cubicBezTo>
                  <a:pt x="181" y="77"/>
                  <a:pt x="180" y="78"/>
                  <a:pt x="179" y="78"/>
                </a:cubicBezTo>
                <a:cubicBezTo>
                  <a:pt x="180" y="79"/>
                  <a:pt x="179" y="80"/>
                  <a:pt x="178" y="80"/>
                </a:cubicBezTo>
                <a:cubicBezTo>
                  <a:pt x="178" y="80"/>
                  <a:pt x="178" y="80"/>
                  <a:pt x="177" y="80"/>
                </a:cubicBezTo>
                <a:cubicBezTo>
                  <a:pt x="177" y="81"/>
                  <a:pt x="177" y="81"/>
                  <a:pt x="177" y="81"/>
                </a:cubicBezTo>
                <a:cubicBezTo>
                  <a:pt x="176" y="81"/>
                  <a:pt x="176" y="82"/>
                  <a:pt x="176" y="82"/>
                </a:cubicBezTo>
                <a:cubicBezTo>
                  <a:pt x="176" y="82"/>
                  <a:pt x="176" y="81"/>
                  <a:pt x="175" y="81"/>
                </a:cubicBezTo>
                <a:cubicBezTo>
                  <a:pt x="176" y="82"/>
                  <a:pt x="175" y="83"/>
                  <a:pt x="174" y="83"/>
                </a:cubicBezTo>
                <a:cubicBezTo>
                  <a:pt x="174" y="84"/>
                  <a:pt x="173" y="85"/>
                  <a:pt x="172" y="84"/>
                </a:cubicBezTo>
                <a:cubicBezTo>
                  <a:pt x="172" y="86"/>
                  <a:pt x="171" y="86"/>
                  <a:pt x="171" y="87"/>
                </a:cubicBezTo>
                <a:cubicBezTo>
                  <a:pt x="170" y="87"/>
                  <a:pt x="170" y="87"/>
                  <a:pt x="169" y="87"/>
                </a:cubicBezTo>
                <a:cubicBezTo>
                  <a:pt x="169" y="88"/>
                  <a:pt x="170" y="88"/>
                  <a:pt x="169" y="89"/>
                </a:cubicBezTo>
                <a:cubicBezTo>
                  <a:pt x="169" y="89"/>
                  <a:pt x="169" y="89"/>
                  <a:pt x="168" y="89"/>
                </a:cubicBezTo>
                <a:cubicBezTo>
                  <a:pt x="168" y="89"/>
                  <a:pt x="168" y="89"/>
                  <a:pt x="167" y="89"/>
                </a:cubicBezTo>
                <a:cubicBezTo>
                  <a:pt x="167" y="90"/>
                  <a:pt x="167" y="90"/>
                  <a:pt x="167" y="91"/>
                </a:cubicBezTo>
                <a:cubicBezTo>
                  <a:pt x="167" y="92"/>
                  <a:pt x="166" y="92"/>
                  <a:pt x="166" y="93"/>
                </a:cubicBezTo>
                <a:cubicBezTo>
                  <a:pt x="165" y="92"/>
                  <a:pt x="166" y="91"/>
                  <a:pt x="165" y="91"/>
                </a:cubicBezTo>
                <a:cubicBezTo>
                  <a:pt x="165" y="91"/>
                  <a:pt x="165" y="92"/>
                  <a:pt x="165" y="92"/>
                </a:cubicBezTo>
                <a:cubicBezTo>
                  <a:pt x="164" y="93"/>
                  <a:pt x="164" y="94"/>
                  <a:pt x="163" y="94"/>
                </a:cubicBezTo>
                <a:cubicBezTo>
                  <a:pt x="162" y="95"/>
                  <a:pt x="161" y="95"/>
                  <a:pt x="161" y="96"/>
                </a:cubicBezTo>
                <a:cubicBezTo>
                  <a:pt x="160" y="96"/>
                  <a:pt x="160" y="97"/>
                  <a:pt x="160" y="97"/>
                </a:cubicBezTo>
                <a:cubicBezTo>
                  <a:pt x="160" y="98"/>
                  <a:pt x="159" y="98"/>
                  <a:pt x="160" y="99"/>
                </a:cubicBezTo>
                <a:cubicBezTo>
                  <a:pt x="162" y="98"/>
                  <a:pt x="162" y="95"/>
                  <a:pt x="164" y="95"/>
                </a:cubicBezTo>
                <a:cubicBezTo>
                  <a:pt x="165" y="95"/>
                  <a:pt x="165" y="94"/>
                  <a:pt x="166" y="94"/>
                </a:cubicBezTo>
                <a:cubicBezTo>
                  <a:pt x="166" y="94"/>
                  <a:pt x="166" y="94"/>
                  <a:pt x="166" y="94"/>
                </a:cubicBezTo>
                <a:cubicBezTo>
                  <a:pt x="167" y="93"/>
                  <a:pt x="168" y="92"/>
                  <a:pt x="168" y="92"/>
                </a:cubicBezTo>
                <a:cubicBezTo>
                  <a:pt x="168" y="92"/>
                  <a:pt x="169" y="92"/>
                  <a:pt x="169" y="92"/>
                </a:cubicBezTo>
                <a:cubicBezTo>
                  <a:pt x="169" y="91"/>
                  <a:pt x="169" y="91"/>
                  <a:pt x="169" y="90"/>
                </a:cubicBezTo>
                <a:cubicBezTo>
                  <a:pt x="170" y="90"/>
                  <a:pt x="170" y="89"/>
                  <a:pt x="170" y="89"/>
                </a:cubicBezTo>
                <a:cubicBezTo>
                  <a:pt x="170" y="89"/>
                  <a:pt x="170" y="89"/>
                  <a:pt x="170" y="88"/>
                </a:cubicBezTo>
                <a:cubicBezTo>
                  <a:pt x="171" y="88"/>
                  <a:pt x="170" y="88"/>
                  <a:pt x="171" y="88"/>
                </a:cubicBezTo>
                <a:cubicBezTo>
                  <a:pt x="171" y="88"/>
                  <a:pt x="172" y="88"/>
                  <a:pt x="172" y="88"/>
                </a:cubicBezTo>
                <a:cubicBezTo>
                  <a:pt x="173" y="87"/>
                  <a:pt x="174" y="86"/>
                  <a:pt x="175" y="85"/>
                </a:cubicBezTo>
                <a:cubicBezTo>
                  <a:pt x="175" y="84"/>
                  <a:pt x="176" y="83"/>
                  <a:pt x="177" y="82"/>
                </a:cubicBezTo>
                <a:cubicBezTo>
                  <a:pt x="178" y="81"/>
                  <a:pt x="178" y="82"/>
                  <a:pt x="178" y="81"/>
                </a:cubicBezTo>
                <a:cubicBezTo>
                  <a:pt x="179" y="81"/>
                  <a:pt x="179" y="81"/>
                  <a:pt x="179" y="81"/>
                </a:cubicBezTo>
                <a:cubicBezTo>
                  <a:pt x="180" y="80"/>
                  <a:pt x="181" y="79"/>
                  <a:pt x="181" y="79"/>
                </a:cubicBezTo>
                <a:cubicBezTo>
                  <a:pt x="182" y="78"/>
                  <a:pt x="183" y="78"/>
                  <a:pt x="183" y="77"/>
                </a:cubicBezTo>
                <a:cubicBezTo>
                  <a:pt x="183" y="77"/>
                  <a:pt x="184" y="77"/>
                  <a:pt x="184" y="76"/>
                </a:cubicBezTo>
                <a:cubicBezTo>
                  <a:pt x="185" y="77"/>
                  <a:pt x="185" y="76"/>
                  <a:pt x="185" y="76"/>
                </a:cubicBezTo>
                <a:cubicBezTo>
                  <a:pt x="185" y="79"/>
                  <a:pt x="183" y="78"/>
                  <a:pt x="182" y="79"/>
                </a:cubicBezTo>
                <a:cubicBezTo>
                  <a:pt x="182" y="80"/>
                  <a:pt x="182" y="80"/>
                  <a:pt x="182" y="80"/>
                </a:cubicBezTo>
                <a:cubicBezTo>
                  <a:pt x="181" y="81"/>
                  <a:pt x="182" y="81"/>
                  <a:pt x="181" y="82"/>
                </a:cubicBezTo>
                <a:cubicBezTo>
                  <a:pt x="180" y="83"/>
                  <a:pt x="179" y="85"/>
                  <a:pt x="177" y="85"/>
                </a:cubicBezTo>
                <a:cubicBezTo>
                  <a:pt x="176" y="86"/>
                  <a:pt x="175" y="87"/>
                  <a:pt x="174" y="88"/>
                </a:cubicBezTo>
                <a:cubicBezTo>
                  <a:pt x="174" y="88"/>
                  <a:pt x="174" y="88"/>
                  <a:pt x="173" y="88"/>
                </a:cubicBezTo>
                <a:cubicBezTo>
                  <a:pt x="173" y="90"/>
                  <a:pt x="172" y="90"/>
                  <a:pt x="172" y="91"/>
                </a:cubicBezTo>
                <a:cubicBezTo>
                  <a:pt x="170" y="90"/>
                  <a:pt x="171" y="93"/>
                  <a:pt x="169" y="93"/>
                </a:cubicBezTo>
                <a:cubicBezTo>
                  <a:pt x="169" y="94"/>
                  <a:pt x="168" y="94"/>
                  <a:pt x="167" y="95"/>
                </a:cubicBezTo>
                <a:cubicBezTo>
                  <a:pt x="167" y="95"/>
                  <a:pt x="167" y="96"/>
                  <a:pt x="166" y="96"/>
                </a:cubicBezTo>
                <a:cubicBezTo>
                  <a:pt x="165" y="97"/>
                  <a:pt x="164" y="98"/>
                  <a:pt x="163" y="99"/>
                </a:cubicBezTo>
                <a:cubicBezTo>
                  <a:pt x="162" y="100"/>
                  <a:pt x="161" y="101"/>
                  <a:pt x="161" y="101"/>
                </a:cubicBezTo>
                <a:cubicBezTo>
                  <a:pt x="160" y="102"/>
                  <a:pt x="160" y="102"/>
                  <a:pt x="160" y="102"/>
                </a:cubicBezTo>
                <a:cubicBezTo>
                  <a:pt x="160" y="103"/>
                  <a:pt x="158" y="103"/>
                  <a:pt x="159" y="104"/>
                </a:cubicBezTo>
                <a:cubicBezTo>
                  <a:pt x="159" y="104"/>
                  <a:pt x="158" y="104"/>
                  <a:pt x="158" y="105"/>
                </a:cubicBezTo>
                <a:cubicBezTo>
                  <a:pt x="158" y="106"/>
                  <a:pt x="159" y="104"/>
                  <a:pt x="159" y="106"/>
                </a:cubicBezTo>
                <a:cubicBezTo>
                  <a:pt x="158" y="106"/>
                  <a:pt x="159" y="107"/>
                  <a:pt x="158" y="107"/>
                </a:cubicBezTo>
                <a:cubicBezTo>
                  <a:pt x="158" y="107"/>
                  <a:pt x="158" y="107"/>
                  <a:pt x="158" y="107"/>
                </a:cubicBezTo>
                <a:cubicBezTo>
                  <a:pt x="157" y="107"/>
                  <a:pt x="158" y="108"/>
                  <a:pt x="157" y="108"/>
                </a:cubicBezTo>
                <a:cubicBezTo>
                  <a:pt x="157" y="107"/>
                  <a:pt x="156" y="107"/>
                  <a:pt x="156" y="107"/>
                </a:cubicBezTo>
                <a:cubicBezTo>
                  <a:pt x="155" y="109"/>
                  <a:pt x="157" y="107"/>
                  <a:pt x="157" y="109"/>
                </a:cubicBezTo>
                <a:cubicBezTo>
                  <a:pt x="156" y="109"/>
                  <a:pt x="156" y="109"/>
                  <a:pt x="156" y="109"/>
                </a:cubicBezTo>
                <a:cubicBezTo>
                  <a:pt x="155" y="110"/>
                  <a:pt x="155" y="109"/>
                  <a:pt x="154" y="109"/>
                </a:cubicBezTo>
                <a:cubicBezTo>
                  <a:pt x="153" y="110"/>
                  <a:pt x="151" y="111"/>
                  <a:pt x="152" y="113"/>
                </a:cubicBezTo>
                <a:cubicBezTo>
                  <a:pt x="153" y="113"/>
                  <a:pt x="152" y="114"/>
                  <a:pt x="152" y="114"/>
                </a:cubicBezTo>
                <a:cubicBezTo>
                  <a:pt x="151" y="113"/>
                  <a:pt x="152" y="113"/>
                  <a:pt x="151" y="112"/>
                </a:cubicBezTo>
                <a:cubicBezTo>
                  <a:pt x="151" y="113"/>
                  <a:pt x="150" y="114"/>
                  <a:pt x="150" y="114"/>
                </a:cubicBezTo>
                <a:cubicBezTo>
                  <a:pt x="150" y="114"/>
                  <a:pt x="150" y="114"/>
                  <a:pt x="150" y="114"/>
                </a:cubicBezTo>
                <a:cubicBezTo>
                  <a:pt x="150" y="115"/>
                  <a:pt x="149" y="115"/>
                  <a:pt x="149" y="115"/>
                </a:cubicBezTo>
                <a:cubicBezTo>
                  <a:pt x="149" y="116"/>
                  <a:pt x="148" y="117"/>
                  <a:pt x="147" y="118"/>
                </a:cubicBezTo>
                <a:cubicBezTo>
                  <a:pt x="147" y="118"/>
                  <a:pt x="146" y="118"/>
                  <a:pt x="146" y="118"/>
                </a:cubicBezTo>
                <a:cubicBezTo>
                  <a:pt x="146" y="119"/>
                  <a:pt x="145" y="120"/>
                  <a:pt x="145" y="121"/>
                </a:cubicBezTo>
                <a:cubicBezTo>
                  <a:pt x="144" y="121"/>
                  <a:pt x="144" y="121"/>
                  <a:pt x="145" y="122"/>
                </a:cubicBezTo>
                <a:cubicBezTo>
                  <a:pt x="145" y="123"/>
                  <a:pt x="143" y="122"/>
                  <a:pt x="143" y="122"/>
                </a:cubicBezTo>
                <a:cubicBezTo>
                  <a:pt x="143" y="123"/>
                  <a:pt x="144" y="124"/>
                  <a:pt x="144" y="124"/>
                </a:cubicBezTo>
                <a:cubicBezTo>
                  <a:pt x="143" y="124"/>
                  <a:pt x="143" y="123"/>
                  <a:pt x="143" y="123"/>
                </a:cubicBezTo>
                <a:cubicBezTo>
                  <a:pt x="143" y="124"/>
                  <a:pt x="143" y="125"/>
                  <a:pt x="143" y="126"/>
                </a:cubicBezTo>
                <a:cubicBezTo>
                  <a:pt x="142" y="126"/>
                  <a:pt x="142" y="126"/>
                  <a:pt x="141" y="126"/>
                </a:cubicBezTo>
                <a:cubicBezTo>
                  <a:pt x="141" y="126"/>
                  <a:pt x="141" y="126"/>
                  <a:pt x="140" y="126"/>
                </a:cubicBezTo>
                <a:cubicBezTo>
                  <a:pt x="141" y="125"/>
                  <a:pt x="140" y="125"/>
                  <a:pt x="141" y="124"/>
                </a:cubicBezTo>
                <a:cubicBezTo>
                  <a:pt x="141" y="123"/>
                  <a:pt x="142" y="123"/>
                  <a:pt x="142" y="121"/>
                </a:cubicBezTo>
                <a:cubicBezTo>
                  <a:pt x="141" y="121"/>
                  <a:pt x="140" y="122"/>
                  <a:pt x="140" y="122"/>
                </a:cubicBezTo>
                <a:cubicBezTo>
                  <a:pt x="140" y="123"/>
                  <a:pt x="139" y="124"/>
                  <a:pt x="139" y="124"/>
                </a:cubicBezTo>
                <a:cubicBezTo>
                  <a:pt x="139" y="125"/>
                  <a:pt x="139" y="124"/>
                  <a:pt x="139" y="125"/>
                </a:cubicBezTo>
                <a:cubicBezTo>
                  <a:pt x="138" y="125"/>
                  <a:pt x="139" y="126"/>
                  <a:pt x="138" y="127"/>
                </a:cubicBezTo>
                <a:cubicBezTo>
                  <a:pt x="139" y="126"/>
                  <a:pt x="140" y="127"/>
                  <a:pt x="140" y="128"/>
                </a:cubicBezTo>
                <a:cubicBezTo>
                  <a:pt x="140" y="128"/>
                  <a:pt x="139" y="128"/>
                  <a:pt x="139" y="129"/>
                </a:cubicBezTo>
                <a:cubicBezTo>
                  <a:pt x="139" y="129"/>
                  <a:pt x="140" y="129"/>
                  <a:pt x="140" y="130"/>
                </a:cubicBezTo>
                <a:cubicBezTo>
                  <a:pt x="139" y="130"/>
                  <a:pt x="139" y="129"/>
                  <a:pt x="139" y="130"/>
                </a:cubicBezTo>
                <a:cubicBezTo>
                  <a:pt x="139" y="130"/>
                  <a:pt x="138" y="130"/>
                  <a:pt x="138" y="130"/>
                </a:cubicBezTo>
                <a:cubicBezTo>
                  <a:pt x="137" y="129"/>
                  <a:pt x="139" y="127"/>
                  <a:pt x="137" y="127"/>
                </a:cubicBezTo>
                <a:cubicBezTo>
                  <a:pt x="137" y="127"/>
                  <a:pt x="137" y="128"/>
                  <a:pt x="136" y="128"/>
                </a:cubicBezTo>
                <a:cubicBezTo>
                  <a:pt x="136" y="128"/>
                  <a:pt x="136" y="128"/>
                  <a:pt x="136" y="128"/>
                </a:cubicBezTo>
                <a:cubicBezTo>
                  <a:pt x="135" y="129"/>
                  <a:pt x="135" y="130"/>
                  <a:pt x="134" y="130"/>
                </a:cubicBezTo>
                <a:cubicBezTo>
                  <a:pt x="134" y="131"/>
                  <a:pt x="134" y="131"/>
                  <a:pt x="135" y="131"/>
                </a:cubicBezTo>
                <a:cubicBezTo>
                  <a:pt x="134" y="131"/>
                  <a:pt x="134" y="133"/>
                  <a:pt x="133" y="133"/>
                </a:cubicBezTo>
                <a:cubicBezTo>
                  <a:pt x="133" y="133"/>
                  <a:pt x="133" y="133"/>
                  <a:pt x="133" y="133"/>
                </a:cubicBezTo>
                <a:cubicBezTo>
                  <a:pt x="133" y="133"/>
                  <a:pt x="132" y="133"/>
                  <a:pt x="132" y="133"/>
                </a:cubicBezTo>
                <a:cubicBezTo>
                  <a:pt x="132" y="134"/>
                  <a:pt x="132" y="134"/>
                  <a:pt x="132" y="134"/>
                </a:cubicBezTo>
                <a:cubicBezTo>
                  <a:pt x="132" y="134"/>
                  <a:pt x="132" y="135"/>
                  <a:pt x="132" y="135"/>
                </a:cubicBezTo>
                <a:cubicBezTo>
                  <a:pt x="132" y="135"/>
                  <a:pt x="132" y="135"/>
                  <a:pt x="132" y="135"/>
                </a:cubicBezTo>
                <a:cubicBezTo>
                  <a:pt x="132" y="136"/>
                  <a:pt x="132" y="136"/>
                  <a:pt x="132" y="137"/>
                </a:cubicBezTo>
                <a:cubicBezTo>
                  <a:pt x="132" y="137"/>
                  <a:pt x="132" y="138"/>
                  <a:pt x="131" y="138"/>
                </a:cubicBezTo>
                <a:cubicBezTo>
                  <a:pt x="131" y="138"/>
                  <a:pt x="131" y="138"/>
                  <a:pt x="131" y="138"/>
                </a:cubicBezTo>
                <a:cubicBezTo>
                  <a:pt x="131" y="137"/>
                  <a:pt x="131" y="137"/>
                  <a:pt x="131" y="137"/>
                </a:cubicBezTo>
                <a:cubicBezTo>
                  <a:pt x="131" y="136"/>
                  <a:pt x="132" y="135"/>
                  <a:pt x="131" y="135"/>
                </a:cubicBezTo>
                <a:cubicBezTo>
                  <a:pt x="131" y="135"/>
                  <a:pt x="130" y="136"/>
                  <a:pt x="130" y="137"/>
                </a:cubicBezTo>
                <a:cubicBezTo>
                  <a:pt x="130" y="137"/>
                  <a:pt x="130" y="137"/>
                  <a:pt x="130" y="137"/>
                </a:cubicBezTo>
                <a:close/>
                <a:moveTo>
                  <a:pt x="112" y="193"/>
                </a:moveTo>
                <a:cubicBezTo>
                  <a:pt x="112" y="193"/>
                  <a:pt x="112" y="194"/>
                  <a:pt x="113" y="194"/>
                </a:cubicBezTo>
                <a:cubicBezTo>
                  <a:pt x="113" y="195"/>
                  <a:pt x="112" y="195"/>
                  <a:pt x="112" y="195"/>
                </a:cubicBezTo>
                <a:cubicBezTo>
                  <a:pt x="112" y="195"/>
                  <a:pt x="112" y="194"/>
                  <a:pt x="112" y="193"/>
                </a:cubicBezTo>
                <a:close/>
                <a:moveTo>
                  <a:pt x="112" y="219"/>
                </a:moveTo>
                <a:cubicBezTo>
                  <a:pt x="110" y="217"/>
                  <a:pt x="111" y="214"/>
                  <a:pt x="111" y="212"/>
                </a:cubicBezTo>
                <a:cubicBezTo>
                  <a:pt x="111" y="213"/>
                  <a:pt x="112" y="213"/>
                  <a:pt x="112" y="212"/>
                </a:cubicBezTo>
                <a:cubicBezTo>
                  <a:pt x="113" y="212"/>
                  <a:pt x="112" y="213"/>
                  <a:pt x="112" y="214"/>
                </a:cubicBezTo>
                <a:cubicBezTo>
                  <a:pt x="112" y="214"/>
                  <a:pt x="112" y="214"/>
                  <a:pt x="111" y="214"/>
                </a:cubicBezTo>
                <a:cubicBezTo>
                  <a:pt x="111" y="216"/>
                  <a:pt x="112" y="216"/>
                  <a:pt x="112" y="219"/>
                </a:cubicBezTo>
                <a:close/>
                <a:moveTo>
                  <a:pt x="112" y="216"/>
                </a:moveTo>
                <a:cubicBezTo>
                  <a:pt x="113" y="216"/>
                  <a:pt x="112" y="218"/>
                  <a:pt x="113" y="217"/>
                </a:cubicBezTo>
                <a:cubicBezTo>
                  <a:pt x="112" y="219"/>
                  <a:pt x="113" y="220"/>
                  <a:pt x="113" y="222"/>
                </a:cubicBezTo>
                <a:cubicBezTo>
                  <a:pt x="112" y="221"/>
                  <a:pt x="112" y="218"/>
                  <a:pt x="112" y="216"/>
                </a:cubicBezTo>
                <a:close/>
                <a:moveTo>
                  <a:pt x="113" y="228"/>
                </a:moveTo>
                <a:cubicBezTo>
                  <a:pt x="113" y="229"/>
                  <a:pt x="113" y="227"/>
                  <a:pt x="113" y="226"/>
                </a:cubicBezTo>
                <a:cubicBezTo>
                  <a:pt x="114" y="225"/>
                  <a:pt x="113" y="227"/>
                  <a:pt x="113" y="228"/>
                </a:cubicBezTo>
                <a:close/>
                <a:moveTo>
                  <a:pt x="113" y="225"/>
                </a:moveTo>
                <a:cubicBezTo>
                  <a:pt x="112" y="226"/>
                  <a:pt x="113" y="224"/>
                  <a:pt x="113" y="224"/>
                </a:cubicBezTo>
                <a:cubicBezTo>
                  <a:pt x="113" y="224"/>
                  <a:pt x="114" y="224"/>
                  <a:pt x="113" y="225"/>
                </a:cubicBezTo>
                <a:close/>
                <a:moveTo>
                  <a:pt x="114" y="203"/>
                </a:moveTo>
                <a:cubicBezTo>
                  <a:pt x="113" y="203"/>
                  <a:pt x="114" y="202"/>
                  <a:pt x="113" y="202"/>
                </a:cubicBezTo>
                <a:cubicBezTo>
                  <a:pt x="112" y="202"/>
                  <a:pt x="113" y="203"/>
                  <a:pt x="113" y="204"/>
                </a:cubicBezTo>
                <a:cubicBezTo>
                  <a:pt x="112" y="204"/>
                  <a:pt x="113" y="209"/>
                  <a:pt x="112" y="210"/>
                </a:cubicBezTo>
                <a:cubicBezTo>
                  <a:pt x="110" y="211"/>
                  <a:pt x="111" y="209"/>
                  <a:pt x="111" y="208"/>
                </a:cubicBezTo>
                <a:cubicBezTo>
                  <a:pt x="111" y="206"/>
                  <a:pt x="111" y="204"/>
                  <a:pt x="112" y="202"/>
                </a:cubicBezTo>
                <a:cubicBezTo>
                  <a:pt x="112" y="202"/>
                  <a:pt x="113" y="201"/>
                  <a:pt x="113" y="200"/>
                </a:cubicBezTo>
                <a:cubicBezTo>
                  <a:pt x="113" y="200"/>
                  <a:pt x="112" y="200"/>
                  <a:pt x="112" y="200"/>
                </a:cubicBezTo>
                <a:cubicBezTo>
                  <a:pt x="112" y="200"/>
                  <a:pt x="113" y="200"/>
                  <a:pt x="113" y="199"/>
                </a:cubicBezTo>
                <a:cubicBezTo>
                  <a:pt x="114" y="200"/>
                  <a:pt x="114" y="201"/>
                  <a:pt x="114" y="203"/>
                </a:cubicBezTo>
                <a:close/>
                <a:moveTo>
                  <a:pt x="116" y="188"/>
                </a:moveTo>
                <a:cubicBezTo>
                  <a:pt x="116" y="188"/>
                  <a:pt x="117" y="189"/>
                  <a:pt x="116" y="190"/>
                </a:cubicBezTo>
                <a:cubicBezTo>
                  <a:pt x="116" y="190"/>
                  <a:pt x="116" y="190"/>
                  <a:pt x="116" y="190"/>
                </a:cubicBezTo>
                <a:cubicBezTo>
                  <a:pt x="115" y="190"/>
                  <a:pt x="116" y="189"/>
                  <a:pt x="116" y="188"/>
                </a:cubicBezTo>
                <a:cubicBezTo>
                  <a:pt x="116" y="187"/>
                  <a:pt x="116" y="187"/>
                  <a:pt x="116" y="186"/>
                </a:cubicBezTo>
                <a:cubicBezTo>
                  <a:pt x="117" y="186"/>
                  <a:pt x="117" y="187"/>
                  <a:pt x="117" y="187"/>
                </a:cubicBezTo>
                <a:cubicBezTo>
                  <a:pt x="118" y="188"/>
                  <a:pt x="117" y="188"/>
                  <a:pt x="116" y="188"/>
                </a:cubicBezTo>
                <a:close/>
                <a:moveTo>
                  <a:pt x="243" y="38"/>
                </a:moveTo>
                <a:cubicBezTo>
                  <a:pt x="243" y="39"/>
                  <a:pt x="242" y="39"/>
                  <a:pt x="241" y="39"/>
                </a:cubicBezTo>
                <a:cubicBezTo>
                  <a:pt x="241" y="38"/>
                  <a:pt x="242" y="38"/>
                  <a:pt x="243" y="38"/>
                </a:cubicBezTo>
                <a:close/>
                <a:moveTo>
                  <a:pt x="230" y="46"/>
                </a:moveTo>
                <a:cubicBezTo>
                  <a:pt x="230" y="46"/>
                  <a:pt x="230" y="46"/>
                  <a:pt x="230" y="46"/>
                </a:cubicBezTo>
                <a:cubicBezTo>
                  <a:pt x="231" y="45"/>
                  <a:pt x="231" y="46"/>
                  <a:pt x="231" y="45"/>
                </a:cubicBezTo>
                <a:cubicBezTo>
                  <a:pt x="232" y="45"/>
                  <a:pt x="232" y="45"/>
                  <a:pt x="232" y="45"/>
                </a:cubicBezTo>
                <a:cubicBezTo>
                  <a:pt x="233" y="44"/>
                  <a:pt x="234" y="43"/>
                  <a:pt x="234" y="43"/>
                </a:cubicBezTo>
                <a:cubicBezTo>
                  <a:pt x="235" y="42"/>
                  <a:pt x="235" y="43"/>
                  <a:pt x="235" y="43"/>
                </a:cubicBezTo>
                <a:cubicBezTo>
                  <a:pt x="235" y="45"/>
                  <a:pt x="233" y="44"/>
                  <a:pt x="232" y="45"/>
                </a:cubicBezTo>
                <a:cubicBezTo>
                  <a:pt x="232" y="46"/>
                  <a:pt x="231" y="46"/>
                  <a:pt x="230" y="47"/>
                </a:cubicBezTo>
                <a:cubicBezTo>
                  <a:pt x="230" y="47"/>
                  <a:pt x="230" y="47"/>
                  <a:pt x="230" y="47"/>
                </a:cubicBezTo>
                <a:cubicBezTo>
                  <a:pt x="229" y="47"/>
                  <a:pt x="230" y="47"/>
                  <a:pt x="230" y="46"/>
                </a:cubicBezTo>
                <a:close/>
                <a:moveTo>
                  <a:pt x="229" y="47"/>
                </a:moveTo>
                <a:cubicBezTo>
                  <a:pt x="229" y="48"/>
                  <a:pt x="228" y="47"/>
                  <a:pt x="228" y="48"/>
                </a:cubicBezTo>
                <a:cubicBezTo>
                  <a:pt x="227" y="48"/>
                  <a:pt x="227" y="49"/>
                  <a:pt x="226" y="49"/>
                </a:cubicBezTo>
                <a:cubicBezTo>
                  <a:pt x="227" y="48"/>
                  <a:pt x="227" y="46"/>
                  <a:pt x="229" y="47"/>
                </a:cubicBezTo>
                <a:close/>
                <a:moveTo>
                  <a:pt x="219" y="51"/>
                </a:moveTo>
                <a:cubicBezTo>
                  <a:pt x="219" y="51"/>
                  <a:pt x="219" y="51"/>
                  <a:pt x="219" y="51"/>
                </a:cubicBezTo>
                <a:cubicBezTo>
                  <a:pt x="220" y="51"/>
                  <a:pt x="221" y="51"/>
                  <a:pt x="220" y="52"/>
                </a:cubicBezTo>
                <a:cubicBezTo>
                  <a:pt x="220" y="53"/>
                  <a:pt x="218" y="52"/>
                  <a:pt x="219" y="51"/>
                </a:cubicBezTo>
                <a:close/>
                <a:moveTo>
                  <a:pt x="200" y="65"/>
                </a:moveTo>
                <a:cubicBezTo>
                  <a:pt x="200" y="66"/>
                  <a:pt x="199" y="68"/>
                  <a:pt x="198" y="67"/>
                </a:cubicBezTo>
                <a:cubicBezTo>
                  <a:pt x="197" y="67"/>
                  <a:pt x="199" y="66"/>
                  <a:pt x="200" y="65"/>
                </a:cubicBezTo>
                <a:close/>
                <a:moveTo>
                  <a:pt x="198" y="68"/>
                </a:moveTo>
                <a:cubicBezTo>
                  <a:pt x="198" y="68"/>
                  <a:pt x="195" y="69"/>
                  <a:pt x="195" y="69"/>
                </a:cubicBezTo>
                <a:cubicBezTo>
                  <a:pt x="195" y="67"/>
                  <a:pt x="197" y="67"/>
                  <a:pt x="198" y="68"/>
                </a:cubicBezTo>
                <a:close/>
                <a:moveTo>
                  <a:pt x="193" y="69"/>
                </a:moveTo>
                <a:cubicBezTo>
                  <a:pt x="193" y="70"/>
                  <a:pt x="194" y="69"/>
                  <a:pt x="194" y="69"/>
                </a:cubicBezTo>
                <a:cubicBezTo>
                  <a:pt x="194" y="69"/>
                  <a:pt x="194" y="70"/>
                  <a:pt x="195" y="70"/>
                </a:cubicBezTo>
                <a:cubicBezTo>
                  <a:pt x="195" y="71"/>
                  <a:pt x="193" y="71"/>
                  <a:pt x="193" y="69"/>
                </a:cubicBezTo>
                <a:close/>
                <a:moveTo>
                  <a:pt x="171" y="94"/>
                </a:moveTo>
                <a:cubicBezTo>
                  <a:pt x="172" y="94"/>
                  <a:pt x="169" y="98"/>
                  <a:pt x="168" y="97"/>
                </a:cubicBezTo>
                <a:cubicBezTo>
                  <a:pt x="168" y="97"/>
                  <a:pt x="170" y="93"/>
                  <a:pt x="171" y="94"/>
                </a:cubicBezTo>
                <a:close/>
                <a:moveTo>
                  <a:pt x="167" y="98"/>
                </a:moveTo>
                <a:cubicBezTo>
                  <a:pt x="167" y="99"/>
                  <a:pt x="167" y="99"/>
                  <a:pt x="167" y="99"/>
                </a:cubicBezTo>
                <a:cubicBezTo>
                  <a:pt x="159" y="105"/>
                  <a:pt x="166" y="96"/>
                  <a:pt x="167" y="98"/>
                </a:cubicBezTo>
                <a:close/>
                <a:moveTo>
                  <a:pt x="161" y="102"/>
                </a:moveTo>
                <a:cubicBezTo>
                  <a:pt x="162" y="102"/>
                  <a:pt x="163" y="102"/>
                  <a:pt x="163" y="103"/>
                </a:cubicBezTo>
                <a:cubicBezTo>
                  <a:pt x="164" y="102"/>
                  <a:pt x="162" y="104"/>
                  <a:pt x="160" y="104"/>
                </a:cubicBezTo>
                <a:cubicBezTo>
                  <a:pt x="160" y="103"/>
                  <a:pt x="161" y="103"/>
                  <a:pt x="161" y="102"/>
                </a:cubicBezTo>
                <a:close/>
                <a:moveTo>
                  <a:pt x="161" y="105"/>
                </a:moveTo>
                <a:cubicBezTo>
                  <a:pt x="161" y="106"/>
                  <a:pt x="159" y="110"/>
                  <a:pt x="158" y="109"/>
                </a:cubicBezTo>
                <a:cubicBezTo>
                  <a:pt x="158" y="108"/>
                  <a:pt x="160" y="106"/>
                  <a:pt x="161" y="105"/>
                </a:cubicBezTo>
                <a:close/>
                <a:moveTo>
                  <a:pt x="126" y="158"/>
                </a:moveTo>
                <a:cubicBezTo>
                  <a:pt x="126" y="159"/>
                  <a:pt x="125" y="160"/>
                  <a:pt x="125" y="160"/>
                </a:cubicBezTo>
                <a:cubicBezTo>
                  <a:pt x="124" y="160"/>
                  <a:pt x="125" y="157"/>
                  <a:pt x="126" y="157"/>
                </a:cubicBezTo>
                <a:cubicBezTo>
                  <a:pt x="127" y="156"/>
                  <a:pt x="126" y="158"/>
                  <a:pt x="126" y="158"/>
                </a:cubicBezTo>
                <a:close/>
                <a:moveTo>
                  <a:pt x="128" y="154"/>
                </a:moveTo>
                <a:cubicBezTo>
                  <a:pt x="128" y="154"/>
                  <a:pt x="127" y="154"/>
                  <a:pt x="127" y="155"/>
                </a:cubicBezTo>
                <a:cubicBezTo>
                  <a:pt x="127" y="155"/>
                  <a:pt x="127" y="157"/>
                  <a:pt x="126" y="156"/>
                </a:cubicBezTo>
                <a:cubicBezTo>
                  <a:pt x="126" y="155"/>
                  <a:pt x="127" y="155"/>
                  <a:pt x="127" y="154"/>
                </a:cubicBezTo>
                <a:cubicBezTo>
                  <a:pt x="127" y="154"/>
                  <a:pt x="127" y="152"/>
                  <a:pt x="128" y="152"/>
                </a:cubicBezTo>
                <a:cubicBezTo>
                  <a:pt x="128" y="153"/>
                  <a:pt x="128" y="153"/>
                  <a:pt x="128" y="154"/>
                </a:cubicBezTo>
                <a:close/>
                <a:moveTo>
                  <a:pt x="136" y="131"/>
                </a:moveTo>
                <a:cubicBezTo>
                  <a:pt x="137" y="131"/>
                  <a:pt x="137" y="133"/>
                  <a:pt x="136" y="134"/>
                </a:cubicBezTo>
                <a:cubicBezTo>
                  <a:pt x="135" y="133"/>
                  <a:pt x="136" y="133"/>
                  <a:pt x="136" y="131"/>
                </a:cubicBezTo>
                <a:close/>
                <a:moveTo>
                  <a:pt x="133" y="139"/>
                </a:moveTo>
                <a:cubicBezTo>
                  <a:pt x="132" y="137"/>
                  <a:pt x="133" y="137"/>
                  <a:pt x="134" y="136"/>
                </a:cubicBezTo>
                <a:cubicBezTo>
                  <a:pt x="134" y="136"/>
                  <a:pt x="135" y="135"/>
                  <a:pt x="135" y="134"/>
                </a:cubicBezTo>
                <a:cubicBezTo>
                  <a:pt x="135" y="134"/>
                  <a:pt x="135" y="135"/>
                  <a:pt x="135" y="136"/>
                </a:cubicBezTo>
                <a:cubicBezTo>
                  <a:pt x="135" y="137"/>
                  <a:pt x="134" y="137"/>
                  <a:pt x="134" y="137"/>
                </a:cubicBezTo>
                <a:cubicBezTo>
                  <a:pt x="134" y="137"/>
                  <a:pt x="133" y="138"/>
                  <a:pt x="133" y="138"/>
                </a:cubicBezTo>
                <a:cubicBezTo>
                  <a:pt x="133" y="139"/>
                  <a:pt x="134" y="139"/>
                  <a:pt x="134" y="140"/>
                </a:cubicBezTo>
                <a:cubicBezTo>
                  <a:pt x="133" y="140"/>
                  <a:pt x="133" y="140"/>
                  <a:pt x="133" y="140"/>
                </a:cubicBezTo>
                <a:cubicBezTo>
                  <a:pt x="133" y="140"/>
                  <a:pt x="133" y="141"/>
                  <a:pt x="132" y="141"/>
                </a:cubicBezTo>
                <a:cubicBezTo>
                  <a:pt x="132" y="140"/>
                  <a:pt x="133" y="140"/>
                  <a:pt x="133" y="139"/>
                </a:cubicBezTo>
                <a:close/>
                <a:moveTo>
                  <a:pt x="132" y="142"/>
                </a:moveTo>
                <a:cubicBezTo>
                  <a:pt x="132" y="142"/>
                  <a:pt x="132" y="143"/>
                  <a:pt x="132" y="143"/>
                </a:cubicBezTo>
                <a:cubicBezTo>
                  <a:pt x="132" y="144"/>
                  <a:pt x="132" y="144"/>
                  <a:pt x="132" y="144"/>
                </a:cubicBezTo>
                <a:cubicBezTo>
                  <a:pt x="131" y="145"/>
                  <a:pt x="131" y="146"/>
                  <a:pt x="130" y="146"/>
                </a:cubicBezTo>
                <a:cubicBezTo>
                  <a:pt x="130" y="147"/>
                  <a:pt x="130" y="147"/>
                  <a:pt x="130" y="148"/>
                </a:cubicBezTo>
                <a:cubicBezTo>
                  <a:pt x="130" y="148"/>
                  <a:pt x="130" y="148"/>
                  <a:pt x="130" y="148"/>
                </a:cubicBezTo>
                <a:cubicBezTo>
                  <a:pt x="129" y="150"/>
                  <a:pt x="130" y="152"/>
                  <a:pt x="128" y="152"/>
                </a:cubicBezTo>
                <a:cubicBezTo>
                  <a:pt x="128" y="151"/>
                  <a:pt x="130" y="149"/>
                  <a:pt x="129" y="147"/>
                </a:cubicBezTo>
                <a:cubicBezTo>
                  <a:pt x="130" y="147"/>
                  <a:pt x="130" y="146"/>
                  <a:pt x="130" y="146"/>
                </a:cubicBezTo>
                <a:cubicBezTo>
                  <a:pt x="130" y="145"/>
                  <a:pt x="131" y="145"/>
                  <a:pt x="131" y="143"/>
                </a:cubicBezTo>
                <a:cubicBezTo>
                  <a:pt x="131" y="143"/>
                  <a:pt x="132" y="143"/>
                  <a:pt x="132" y="142"/>
                </a:cubicBezTo>
                <a:close/>
                <a:moveTo>
                  <a:pt x="114" y="175"/>
                </a:moveTo>
                <a:cubicBezTo>
                  <a:pt x="114" y="174"/>
                  <a:pt x="115" y="174"/>
                  <a:pt x="115" y="173"/>
                </a:cubicBezTo>
                <a:cubicBezTo>
                  <a:pt x="114" y="173"/>
                  <a:pt x="114" y="173"/>
                  <a:pt x="114" y="173"/>
                </a:cubicBezTo>
                <a:cubicBezTo>
                  <a:pt x="114" y="174"/>
                  <a:pt x="113" y="175"/>
                  <a:pt x="114" y="175"/>
                </a:cubicBezTo>
                <a:close/>
              </a:path>
            </a:pathLst>
          </a:custGeom>
          <a:solidFill>
            <a:srgbClr val="B0171F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 sz="101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1313433" y="1886811"/>
            <a:ext cx="1518703" cy="1518702"/>
            <a:chOff x="1882300" y="2391197"/>
            <a:chExt cx="1776410" cy="1776410"/>
          </a:xfrm>
        </p:grpSpPr>
        <p:sp>
          <p:nvSpPr>
            <p:cNvPr id="32" name="弧形 31"/>
            <p:cNvSpPr/>
            <p:nvPr/>
          </p:nvSpPr>
          <p:spPr>
            <a:xfrm>
              <a:off x="1882300" y="2391197"/>
              <a:ext cx="1776410" cy="1776410"/>
            </a:xfrm>
            <a:prstGeom prst="arc">
              <a:avLst>
                <a:gd name="adj1" fmla="val 7765566"/>
                <a:gd name="adj2" fmla="val 43822"/>
              </a:avLst>
            </a:prstGeom>
            <a:ln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2186063" y="3923488"/>
              <a:ext cx="200026" cy="200026"/>
            </a:xfrm>
            <a:prstGeom prst="ellipse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3952094" y="1910298"/>
            <a:ext cx="1518703" cy="1518702"/>
            <a:chOff x="4072865" y="2388022"/>
            <a:chExt cx="1776410" cy="1776410"/>
          </a:xfrm>
        </p:grpSpPr>
        <p:sp>
          <p:nvSpPr>
            <p:cNvPr id="35" name="弧形 34"/>
            <p:cNvSpPr/>
            <p:nvPr/>
          </p:nvSpPr>
          <p:spPr>
            <a:xfrm>
              <a:off x="4072865" y="2388022"/>
              <a:ext cx="1776410" cy="1776410"/>
            </a:xfrm>
            <a:prstGeom prst="arc">
              <a:avLst>
                <a:gd name="adj1" fmla="val 20002466"/>
                <a:gd name="adj2" fmla="val 10335081"/>
              </a:avLst>
            </a:prstGeom>
            <a:ln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5616071" y="2682716"/>
              <a:ext cx="200026" cy="200026"/>
            </a:xfrm>
            <a:prstGeom prst="ellipse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6609837" y="1894570"/>
            <a:ext cx="1518703" cy="1587825"/>
            <a:chOff x="6263430" y="2388022"/>
            <a:chExt cx="1776410" cy="1857262"/>
          </a:xfrm>
        </p:grpSpPr>
        <p:sp>
          <p:nvSpPr>
            <p:cNvPr id="38" name="弧形 37"/>
            <p:cNvSpPr/>
            <p:nvPr/>
          </p:nvSpPr>
          <p:spPr>
            <a:xfrm>
              <a:off x="6263430" y="2388022"/>
              <a:ext cx="1776410" cy="1776410"/>
            </a:xfrm>
            <a:prstGeom prst="arc">
              <a:avLst>
                <a:gd name="adj1" fmla="val 6380966"/>
                <a:gd name="adj2" fmla="val 43822"/>
              </a:avLst>
            </a:prstGeom>
            <a:ln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6899281" y="4045258"/>
              <a:ext cx="200026" cy="200026"/>
            </a:xfrm>
            <a:prstGeom prst="ellipse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9064928" y="1886811"/>
            <a:ext cx="1518703" cy="1595584"/>
            <a:chOff x="8453994" y="2298094"/>
            <a:chExt cx="1776410" cy="1866338"/>
          </a:xfrm>
        </p:grpSpPr>
        <p:sp>
          <p:nvSpPr>
            <p:cNvPr id="41" name="弧形 40"/>
            <p:cNvSpPr/>
            <p:nvPr/>
          </p:nvSpPr>
          <p:spPr>
            <a:xfrm>
              <a:off x="8453994" y="2388022"/>
              <a:ext cx="1776410" cy="1776410"/>
            </a:xfrm>
            <a:prstGeom prst="arc">
              <a:avLst>
                <a:gd name="adj1" fmla="val 16678981"/>
                <a:gd name="adj2" fmla="val 10371831"/>
              </a:avLst>
            </a:prstGeom>
            <a:ln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9277172" y="2298094"/>
              <a:ext cx="200026" cy="200026"/>
            </a:xfrm>
            <a:prstGeom prst="ellipse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3" name="文本框 45"/>
          <p:cNvSpPr txBox="1">
            <a:spLocks noChangeArrowheads="1"/>
          </p:cNvSpPr>
          <p:nvPr/>
        </p:nvSpPr>
        <p:spPr bwMode="auto">
          <a:xfrm>
            <a:off x="1270771" y="3618069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44" name="文本框 49"/>
          <p:cNvSpPr txBox="1">
            <a:spLocks noChangeArrowheads="1"/>
          </p:cNvSpPr>
          <p:nvPr/>
        </p:nvSpPr>
        <p:spPr bwMode="auto">
          <a:xfrm>
            <a:off x="912977" y="4007655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文本框 45"/>
          <p:cNvSpPr txBox="1">
            <a:spLocks noChangeArrowheads="1"/>
          </p:cNvSpPr>
          <p:nvPr/>
        </p:nvSpPr>
        <p:spPr bwMode="auto">
          <a:xfrm>
            <a:off x="3952094" y="3617252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46" name="文本框 49"/>
          <p:cNvSpPr txBox="1">
            <a:spLocks noChangeArrowheads="1"/>
          </p:cNvSpPr>
          <p:nvPr/>
        </p:nvSpPr>
        <p:spPr bwMode="auto">
          <a:xfrm>
            <a:off x="3594300" y="4006838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文本框 45"/>
          <p:cNvSpPr txBox="1">
            <a:spLocks noChangeArrowheads="1"/>
          </p:cNvSpPr>
          <p:nvPr/>
        </p:nvSpPr>
        <p:spPr bwMode="auto">
          <a:xfrm>
            <a:off x="6529857" y="3624670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48" name="文本框 49"/>
          <p:cNvSpPr txBox="1">
            <a:spLocks noChangeArrowheads="1"/>
          </p:cNvSpPr>
          <p:nvPr/>
        </p:nvSpPr>
        <p:spPr bwMode="auto">
          <a:xfrm>
            <a:off x="6172063" y="4014256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文本框 45"/>
          <p:cNvSpPr txBox="1">
            <a:spLocks noChangeArrowheads="1"/>
          </p:cNvSpPr>
          <p:nvPr/>
        </p:nvSpPr>
        <p:spPr bwMode="auto">
          <a:xfrm>
            <a:off x="9211180" y="3623853"/>
            <a:ext cx="15613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8853386" y="4013439"/>
            <a:ext cx="2096442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sz="1400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zh-CN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30" grpId="0" animBg="1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4078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组合 50"/>
          <p:cNvGrpSpPr/>
          <p:nvPr/>
        </p:nvGrpSpPr>
        <p:grpSpPr>
          <a:xfrm>
            <a:off x="946484" y="1925053"/>
            <a:ext cx="2931186" cy="3637736"/>
            <a:chOff x="2677866" y="1700213"/>
            <a:chExt cx="2533262" cy="3069010"/>
          </a:xfrm>
        </p:grpSpPr>
        <p:grpSp>
          <p:nvGrpSpPr>
            <p:cNvPr id="52" name="组合 51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84" name="直接连接符 83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接连接符 84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接连接符 85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接连接符 87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接连接符 88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接连接符 89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接连接符 90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直接连接符 52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组合 53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76" name="直接连接符 75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接连接符 76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直接连接符 54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组合 57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68" name="直接连接符 6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接连接符 6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组合 58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60" name="直接连接符 59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接连接符 60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接连接符 63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连接符 64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接连接符 65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2" name="矩形 91"/>
          <p:cNvSpPr/>
          <p:nvPr/>
        </p:nvSpPr>
        <p:spPr>
          <a:xfrm>
            <a:off x="1087446" y="3178392"/>
            <a:ext cx="25936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3" name="组合 92"/>
          <p:cNvGrpSpPr/>
          <p:nvPr/>
        </p:nvGrpSpPr>
        <p:grpSpPr>
          <a:xfrm>
            <a:off x="4821560" y="1931979"/>
            <a:ext cx="2931186" cy="3637736"/>
            <a:chOff x="2677866" y="1700213"/>
            <a:chExt cx="2533262" cy="3069010"/>
          </a:xfrm>
        </p:grpSpPr>
        <p:grpSp>
          <p:nvGrpSpPr>
            <p:cNvPr id="94" name="组合 93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5" name="直接连接符 94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组合 95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118" name="直接连接符 117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直接连接符 119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直接连接符 120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直接连接符 96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0" name="组合 99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110" name="直接连接符 109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直接连接符 110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直接连接符 111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直接连接符 112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直接连接符 113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直接连接符 114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组合 100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102" name="直接连接符 101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接连接符 102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接连接符 103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直接连接符 104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直接连接符 105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直接连接符 106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直接连接符 107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直接连接符 108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组合 133"/>
          <p:cNvGrpSpPr/>
          <p:nvPr/>
        </p:nvGrpSpPr>
        <p:grpSpPr>
          <a:xfrm>
            <a:off x="8703774" y="1924585"/>
            <a:ext cx="2931186" cy="3637736"/>
            <a:chOff x="2677866" y="1700213"/>
            <a:chExt cx="2533262" cy="3069010"/>
          </a:xfrm>
        </p:grpSpPr>
        <p:grpSp>
          <p:nvGrpSpPr>
            <p:cNvPr id="135" name="组合 134"/>
            <p:cNvGrpSpPr/>
            <p:nvPr/>
          </p:nvGrpSpPr>
          <p:grpSpPr>
            <a:xfrm>
              <a:off x="2683908" y="4446961"/>
              <a:ext cx="273922" cy="322261"/>
              <a:chOff x="6407150" y="2581274"/>
              <a:chExt cx="863600" cy="1016000"/>
            </a:xfrm>
          </p:grpSpPr>
          <p:cxnSp>
            <p:nvCxnSpPr>
              <p:cNvPr id="167" name="直接连接符 166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直接连接符 173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6" name="直接连接符 135"/>
            <p:cNvCxnSpPr/>
            <p:nvPr/>
          </p:nvCxnSpPr>
          <p:spPr>
            <a:xfrm>
              <a:off x="2869208" y="4767634"/>
              <a:ext cx="2148564" cy="0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7" name="组合 136"/>
            <p:cNvGrpSpPr/>
            <p:nvPr/>
          </p:nvGrpSpPr>
          <p:grpSpPr>
            <a:xfrm flipH="1">
              <a:off x="4937206" y="4446962"/>
              <a:ext cx="273922" cy="322261"/>
              <a:chOff x="6407150" y="2581274"/>
              <a:chExt cx="863600" cy="1016000"/>
            </a:xfrm>
          </p:grpSpPr>
          <p:cxnSp>
            <p:nvCxnSpPr>
              <p:cNvPr id="159" name="直接连接符 158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直接连接符 159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8" name="直接连接符 137"/>
            <p:cNvCxnSpPr/>
            <p:nvPr/>
          </p:nvCxnSpPr>
          <p:spPr>
            <a:xfrm>
              <a:off x="2677866" y="1885514"/>
              <a:ext cx="0" cy="2691358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直接连接符 138"/>
            <p:cNvCxnSpPr/>
            <p:nvPr/>
          </p:nvCxnSpPr>
          <p:spPr>
            <a:xfrm>
              <a:off x="5208332" y="1885514"/>
              <a:ext cx="0" cy="2691358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直接连接符 139"/>
            <p:cNvCxnSpPr/>
            <p:nvPr/>
          </p:nvCxnSpPr>
          <p:spPr>
            <a:xfrm>
              <a:off x="2871222" y="1707262"/>
              <a:ext cx="2146550" cy="0"/>
            </a:xfrm>
            <a:prstGeom prst="line">
              <a:avLst/>
            </a:prstGeom>
            <a:ln w="28575">
              <a:solidFill>
                <a:srgbClr val="B017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1" name="组合 140"/>
            <p:cNvGrpSpPr/>
            <p:nvPr/>
          </p:nvGrpSpPr>
          <p:grpSpPr>
            <a:xfrm flipV="1">
              <a:off x="2677866" y="1700213"/>
              <a:ext cx="273922" cy="322261"/>
              <a:chOff x="6407150" y="2581274"/>
              <a:chExt cx="863600" cy="1016000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2" name="组合 141"/>
            <p:cNvGrpSpPr/>
            <p:nvPr/>
          </p:nvGrpSpPr>
          <p:grpSpPr>
            <a:xfrm flipH="1" flipV="1">
              <a:off x="4931164" y="1700214"/>
              <a:ext cx="273922" cy="322261"/>
              <a:chOff x="6407150" y="2581274"/>
              <a:chExt cx="863600" cy="1016000"/>
            </a:xfrm>
          </p:grpSpPr>
          <p:cxnSp>
            <p:nvCxnSpPr>
              <p:cNvPr id="143" name="直接连接符 142"/>
              <p:cNvCxnSpPr/>
              <p:nvPr/>
            </p:nvCxnSpPr>
            <p:spPr>
              <a:xfrm>
                <a:off x="6413500" y="30083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6413500" y="3287712"/>
                <a:ext cx="85725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7258050" y="2990849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6426200" y="327660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 rot="5400000">
                <a:off x="6559550" y="3422650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 rot="5400000">
                <a:off x="62039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直接连接符 148"/>
              <p:cNvCxnSpPr/>
              <p:nvPr/>
            </p:nvCxnSpPr>
            <p:spPr>
              <a:xfrm rot="5400000">
                <a:off x="6845300" y="2441574"/>
                <a:ext cx="0" cy="30480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直接连接符 149"/>
              <p:cNvCxnSpPr/>
              <p:nvPr/>
            </p:nvCxnSpPr>
            <p:spPr>
              <a:xfrm rot="5400000">
                <a:off x="6483350" y="3089274"/>
                <a:ext cx="1016000" cy="0"/>
              </a:xfrm>
              <a:prstGeom prst="line">
                <a:avLst/>
              </a:prstGeom>
              <a:ln w="28575">
                <a:solidFill>
                  <a:srgbClr val="B0171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5" name="矩形 174"/>
          <p:cNvSpPr/>
          <p:nvPr/>
        </p:nvSpPr>
        <p:spPr>
          <a:xfrm>
            <a:off x="4998130" y="3121209"/>
            <a:ext cx="25936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" name="矩形 175"/>
          <p:cNvSpPr/>
          <p:nvPr/>
        </p:nvSpPr>
        <p:spPr>
          <a:xfrm>
            <a:off x="8826777" y="3121209"/>
            <a:ext cx="259362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zh-CN" altLang="en-US" ker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点击输入本栏的具体文字，简明扼要的说明分项内容，此为概念图解，请根据您的具体内容酌情修改</a:t>
            </a:r>
            <a:endParaRPr lang="en-US" altLang="zh-CN" kern="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7" name="文本框 45"/>
          <p:cNvSpPr txBox="1">
            <a:spLocks noChangeArrowheads="1"/>
          </p:cNvSpPr>
          <p:nvPr/>
        </p:nvSpPr>
        <p:spPr bwMode="auto">
          <a:xfrm>
            <a:off x="5247872" y="2624618"/>
            <a:ext cx="1752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178" name="文本框 45"/>
          <p:cNvSpPr txBox="1">
            <a:spLocks noChangeArrowheads="1"/>
          </p:cNvSpPr>
          <p:nvPr/>
        </p:nvSpPr>
        <p:spPr bwMode="auto">
          <a:xfrm>
            <a:off x="1660498" y="2624618"/>
            <a:ext cx="1752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179" name="文本框 45"/>
          <p:cNvSpPr txBox="1">
            <a:spLocks noChangeArrowheads="1"/>
          </p:cNvSpPr>
          <p:nvPr/>
        </p:nvSpPr>
        <p:spPr bwMode="auto">
          <a:xfrm>
            <a:off x="9292040" y="2624618"/>
            <a:ext cx="1752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zh-CN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添加标题</a:t>
            </a:r>
          </a:p>
        </p:txBody>
      </p:sp>
      <p:sp>
        <p:nvSpPr>
          <p:cNvPr id="180" name="文本框 45"/>
          <p:cNvSpPr txBox="1">
            <a:spLocks noChangeArrowheads="1"/>
          </p:cNvSpPr>
          <p:nvPr/>
        </p:nvSpPr>
        <p:spPr bwMode="auto">
          <a:xfrm>
            <a:off x="181690" y="131817"/>
            <a:ext cx="28806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</a:t>
            </a:r>
            <a:r>
              <a:rPr lang="zh-CN" altLang="en-US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优美</a:t>
            </a:r>
            <a:r>
              <a:rPr lang="zh-CN" altLang="zh-CN" sz="240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标题</a:t>
            </a:r>
            <a:endParaRPr lang="zh-CN" altLang="zh-CN" sz="2400" dirty="0">
              <a:solidFill>
                <a:schemeClr val="bg1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7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A_矩形 1"/>
          <p:cNvSpPr/>
          <p:nvPr>
            <p:custDataLst>
              <p:tags r:id="rId1"/>
            </p:custDataLst>
          </p:nvPr>
        </p:nvSpPr>
        <p:spPr>
          <a:xfrm>
            <a:off x="4991686" y="587326"/>
            <a:ext cx="2208628" cy="5683348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8" name="PA_组合 2"/>
          <p:cNvGrpSpPr/>
          <p:nvPr>
            <p:custDataLst>
              <p:tags r:id="rId2"/>
            </p:custDataLst>
          </p:nvPr>
        </p:nvGrpSpPr>
        <p:grpSpPr>
          <a:xfrm>
            <a:off x="5423188" y="1350524"/>
            <a:ext cx="1332578" cy="359054"/>
            <a:chOff x="3657660" y="1411076"/>
            <a:chExt cx="3163887" cy="852488"/>
          </a:xfrm>
          <a:solidFill>
            <a:schemeClr val="bg1"/>
          </a:solidFill>
        </p:grpSpPr>
        <p:sp>
          <p:nvSpPr>
            <p:cNvPr id="189" name="Freeform 5"/>
            <p:cNvSpPr>
              <a:spLocks noEditPoints="1"/>
            </p:cNvSpPr>
            <p:nvPr/>
          </p:nvSpPr>
          <p:spPr bwMode="auto">
            <a:xfrm>
              <a:off x="3657660" y="1457114"/>
              <a:ext cx="3163887" cy="773112"/>
            </a:xfrm>
            <a:custGeom>
              <a:avLst/>
              <a:gdLst>
                <a:gd name="T0" fmla="*/ 261 w 289"/>
                <a:gd name="T1" fmla="*/ 27 h 69"/>
                <a:gd name="T2" fmla="*/ 216 w 289"/>
                <a:gd name="T3" fmla="*/ 28 h 69"/>
                <a:gd name="T4" fmla="*/ 157 w 289"/>
                <a:gd name="T5" fmla="*/ 7 h 69"/>
                <a:gd name="T6" fmla="*/ 116 w 289"/>
                <a:gd name="T7" fmla="*/ 20 h 69"/>
                <a:gd name="T8" fmla="*/ 79 w 289"/>
                <a:gd name="T9" fmla="*/ 25 h 69"/>
                <a:gd name="T10" fmla="*/ 16 w 289"/>
                <a:gd name="T11" fmla="*/ 40 h 69"/>
                <a:gd name="T12" fmla="*/ 14 w 289"/>
                <a:gd name="T13" fmla="*/ 53 h 69"/>
                <a:gd name="T14" fmla="*/ 84 w 289"/>
                <a:gd name="T15" fmla="*/ 57 h 69"/>
                <a:gd name="T16" fmla="*/ 107 w 289"/>
                <a:gd name="T17" fmla="*/ 62 h 69"/>
                <a:gd name="T18" fmla="*/ 146 w 289"/>
                <a:gd name="T19" fmla="*/ 65 h 69"/>
                <a:gd name="T20" fmla="*/ 208 w 289"/>
                <a:gd name="T21" fmla="*/ 58 h 69"/>
                <a:gd name="T22" fmla="*/ 273 w 289"/>
                <a:gd name="T23" fmla="*/ 41 h 69"/>
                <a:gd name="T24" fmla="*/ 100 w 289"/>
                <a:gd name="T25" fmla="*/ 61 h 69"/>
                <a:gd name="T26" fmla="*/ 76 w 289"/>
                <a:gd name="T27" fmla="*/ 51 h 69"/>
                <a:gd name="T28" fmla="*/ 84 w 289"/>
                <a:gd name="T29" fmla="*/ 47 h 69"/>
                <a:gd name="T30" fmla="*/ 86 w 289"/>
                <a:gd name="T31" fmla="*/ 49 h 69"/>
                <a:gd name="T32" fmla="*/ 68 w 289"/>
                <a:gd name="T33" fmla="*/ 44 h 69"/>
                <a:gd name="T34" fmla="*/ 11 w 289"/>
                <a:gd name="T35" fmla="*/ 49 h 69"/>
                <a:gd name="T36" fmla="*/ 41 w 289"/>
                <a:gd name="T37" fmla="*/ 37 h 69"/>
                <a:gd name="T38" fmla="*/ 80 w 289"/>
                <a:gd name="T39" fmla="*/ 30 h 69"/>
                <a:gd name="T40" fmla="*/ 92 w 289"/>
                <a:gd name="T41" fmla="*/ 19 h 69"/>
                <a:gd name="T42" fmla="*/ 108 w 289"/>
                <a:gd name="T43" fmla="*/ 44 h 69"/>
                <a:gd name="T44" fmla="*/ 144 w 289"/>
                <a:gd name="T45" fmla="*/ 60 h 69"/>
                <a:gd name="T46" fmla="*/ 117 w 289"/>
                <a:gd name="T47" fmla="*/ 58 h 69"/>
                <a:gd name="T48" fmla="*/ 115 w 289"/>
                <a:gd name="T49" fmla="*/ 46 h 69"/>
                <a:gd name="T50" fmla="*/ 111 w 289"/>
                <a:gd name="T51" fmla="*/ 52 h 69"/>
                <a:gd name="T52" fmla="*/ 121 w 289"/>
                <a:gd name="T53" fmla="*/ 38 h 69"/>
                <a:gd name="T54" fmla="*/ 117 w 289"/>
                <a:gd name="T55" fmla="*/ 40 h 69"/>
                <a:gd name="T56" fmla="*/ 118 w 289"/>
                <a:gd name="T57" fmla="*/ 28 h 69"/>
                <a:gd name="T58" fmla="*/ 142 w 289"/>
                <a:gd name="T59" fmla="*/ 22 h 69"/>
                <a:gd name="T60" fmla="*/ 143 w 289"/>
                <a:gd name="T61" fmla="*/ 16 h 69"/>
                <a:gd name="T62" fmla="*/ 146 w 289"/>
                <a:gd name="T63" fmla="*/ 5 h 69"/>
                <a:gd name="T64" fmla="*/ 164 w 289"/>
                <a:gd name="T65" fmla="*/ 9 h 69"/>
                <a:gd name="T66" fmla="*/ 164 w 289"/>
                <a:gd name="T67" fmla="*/ 32 h 69"/>
                <a:gd name="T68" fmla="*/ 172 w 289"/>
                <a:gd name="T69" fmla="*/ 27 h 69"/>
                <a:gd name="T70" fmla="*/ 173 w 289"/>
                <a:gd name="T71" fmla="*/ 36 h 69"/>
                <a:gd name="T72" fmla="*/ 181 w 289"/>
                <a:gd name="T73" fmla="*/ 35 h 69"/>
                <a:gd name="T74" fmla="*/ 165 w 289"/>
                <a:gd name="T75" fmla="*/ 54 h 69"/>
                <a:gd name="T76" fmla="*/ 134 w 289"/>
                <a:gd name="T77" fmla="*/ 40 h 69"/>
                <a:gd name="T78" fmla="*/ 140 w 289"/>
                <a:gd name="T79" fmla="*/ 42 h 69"/>
                <a:gd name="T80" fmla="*/ 142 w 289"/>
                <a:gd name="T81" fmla="*/ 50 h 69"/>
                <a:gd name="T82" fmla="*/ 150 w 289"/>
                <a:gd name="T83" fmla="*/ 41 h 69"/>
                <a:gd name="T84" fmla="*/ 162 w 289"/>
                <a:gd name="T85" fmla="*/ 56 h 69"/>
                <a:gd name="T86" fmla="*/ 160 w 289"/>
                <a:gd name="T87" fmla="*/ 63 h 69"/>
                <a:gd name="T88" fmla="*/ 263 w 289"/>
                <a:gd name="T89" fmla="*/ 40 h 69"/>
                <a:gd name="T90" fmla="*/ 209 w 289"/>
                <a:gd name="T91" fmla="*/ 50 h 69"/>
                <a:gd name="T92" fmla="*/ 197 w 289"/>
                <a:gd name="T93" fmla="*/ 60 h 69"/>
                <a:gd name="T94" fmla="*/ 184 w 289"/>
                <a:gd name="T95" fmla="*/ 37 h 69"/>
                <a:gd name="T96" fmla="*/ 197 w 289"/>
                <a:gd name="T97" fmla="*/ 26 h 69"/>
                <a:gd name="T98" fmla="*/ 214 w 289"/>
                <a:gd name="T99" fmla="*/ 31 h 69"/>
                <a:gd name="T100" fmla="*/ 204 w 289"/>
                <a:gd name="T101" fmla="*/ 33 h 69"/>
                <a:gd name="T102" fmla="*/ 206 w 289"/>
                <a:gd name="T103" fmla="*/ 30 h 69"/>
                <a:gd name="T104" fmla="*/ 217 w 289"/>
                <a:gd name="T105" fmla="*/ 32 h 69"/>
                <a:gd name="T106" fmla="*/ 258 w 289"/>
                <a:gd name="T107" fmla="*/ 2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9" h="69">
                  <a:moveTo>
                    <a:pt x="289" y="40"/>
                  </a:moveTo>
                  <a:cubicBezTo>
                    <a:pt x="289" y="38"/>
                    <a:pt x="287" y="38"/>
                    <a:pt x="286" y="38"/>
                  </a:cubicBezTo>
                  <a:cubicBezTo>
                    <a:pt x="285" y="38"/>
                    <a:pt x="283" y="37"/>
                    <a:pt x="282" y="37"/>
                  </a:cubicBezTo>
                  <a:cubicBezTo>
                    <a:pt x="278" y="35"/>
                    <a:pt x="274" y="33"/>
                    <a:pt x="270" y="32"/>
                  </a:cubicBezTo>
                  <a:cubicBezTo>
                    <a:pt x="269" y="31"/>
                    <a:pt x="267" y="30"/>
                    <a:pt x="266" y="29"/>
                  </a:cubicBezTo>
                  <a:cubicBezTo>
                    <a:pt x="264" y="28"/>
                    <a:pt x="262" y="27"/>
                    <a:pt x="261" y="27"/>
                  </a:cubicBezTo>
                  <a:cubicBezTo>
                    <a:pt x="260" y="26"/>
                    <a:pt x="260" y="26"/>
                    <a:pt x="260" y="26"/>
                  </a:cubicBezTo>
                  <a:cubicBezTo>
                    <a:pt x="257" y="25"/>
                    <a:pt x="255" y="24"/>
                    <a:pt x="253" y="23"/>
                  </a:cubicBezTo>
                  <a:cubicBezTo>
                    <a:pt x="250" y="22"/>
                    <a:pt x="247" y="21"/>
                    <a:pt x="244" y="21"/>
                  </a:cubicBezTo>
                  <a:cubicBezTo>
                    <a:pt x="243" y="21"/>
                    <a:pt x="242" y="21"/>
                    <a:pt x="241" y="21"/>
                  </a:cubicBezTo>
                  <a:cubicBezTo>
                    <a:pt x="237" y="21"/>
                    <a:pt x="234" y="23"/>
                    <a:pt x="230" y="25"/>
                  </a:cubicBezTo>
                  <a:cubicBezTo>
                    <a:pt x="225" y="28"/>
                    <a:pt x="222" y="31"/>
                    <a:pt x="216" y="28"/>
                  </a:cubicBezTo>
                  <a:cubicBezTo>
                    <a:pt x="215" y="25"/>
                    <a:pt x="212" y="22"/>
                    <a:pt x="208" y="21"/>
                  </a:cubicBezTo>
                  <a:cubicBezTo>
                    <a:pt x="205" y="20"/>
                    <a:pt x="202" y="21"/>
                    <a:pt x="199" y="22"/>
                  </a:cubicBezTo>
                  <a:cubicBezTo>
                    <a:pt x="195" y="16"/>
                    <a:pt x="186" y="12"/>
                    <a:pt x="179" y="16"/>
                  </a:cubicBezTo>
                  <a:cubicBezTo>
                    <a:pt x="178" y="16"/>
                    <a:pt x="177" y="16"/>
                    <a:pt x="177" y="16"/>
                  </a:cubicBezTo>
                  <a:cubicBezTo>
                    <a:pt x="175" y="10"/>
                    <a:pt x="170" y="6"/>
                    <a:pt x="164" y="6"/>
                  </a:cubicBezTo>
                  <a:cubicBezTo>
                    <a:pt x="162" y="6"/>
                    <a:pt x="160" y="6"/>
                    <a:pt x="157" y="7"/>
                  </a:cubicBezTo>
                  <a:cubicBezTo>
                    <a:pt x="157" y="8"/>
                    <a:pt x="156" y="8"/>
                    <a:pt x="155" y="8"/>
                  </a:cubicBezTo>
                  <a:cubicBezTo>
                    <a:pt x="154" y="5"/>
                    <a:pt x="151" y="2"/>
                    <a:pt x="147" y="1"/>
                  </a:cubicBezTo>
                  <a:cubicBezTo>
                    <a:pt x="142" y="0"/>
                    <a:pt x="138" y="2"/>
                    <a:pt x="135" y="5"/>
                  </a:cubicBezTo>
                  <a:cubicBezTo>
                    <a:pt x="133" y="8"/>
                    <a:pt x="132" y="10"/>
                    <a:pt x="133" y="13"/>
                  </a:cubicBezTo>
                  <a:cubicBezTo>
                    <a:pt x="128" y="11"/>
                    <a:pt x="123" y="12"/>
                    <a:pt x="120" y="15"/>
                  </a:cubicBezTo>
                  <a:cubicBezTo>
                    <a:pt x="118" y="16"/>
                    <a:pt x="117" y="18"/>
                    <a:pt x="116" y="20"/>
                  </a:cubicBezTo>
                  <a:cubicBezTo>
                    <a:pt x="116" y="20"/>
                    <a:pt x="114" y="19"/>
                    <a:pt x="114" y="19"/>
                  </a:cubicBezTo>
                  <a:cubicBezTo>
                    <a:pt x="111" y="17"/>
                    <a:pt x="108" y="16"/>
                    <a:pt x="105" y="15"/>
                  </a:cubicBezTo>
                  <a:cubicBezTo>
                    <a:pt x="102" y="14"/>
                    <a:pt x="99" y="14"/>
                    <a:pt x="96" y="14"/>
                  </a:cubicBezTo>
                  <a:cubicBezTo>
                    <a:pt x="94" y="15"/>
                    <a:pt x="92" y="15"/>
                    <a:pt x="91" y="15"/>
                  </a:cubicBezTo>
                  <a:cubicBezTo>
                    <a:pt x="89" y="16"/>
                    <a:pt x="87" y="17"/>
                    <a:pt x="85" y="18"/>
                  </a:cubicBezTo>
                  <a:cubicBezTo>
                    <a:pt x="83" y="20"/>
                    <a:pt x="80" y="23"/>
                    <a:pt x="79" y="25"/>
                  </a:cubicBezTo>
                  <a:cubicBezTo>
                    <a:pt x="78" y="26"/>
                    <a:pt x="78" y="27"/>
                    <a:pt x="77" y="28"/>
                  </a:cubicBezTo>
                  <a:cubicBezTo>
                    <a:pt x="68" y="21"/>
                    <a:pt x="54" y="18"/>
                    <a:pt x="44" y="27"/>
                  </a:cubicBezTo>
                  <a:cubicBezTo>
                    <a:pt x="42" y="28"/>
                    <a:pt x="41" y="30"/>
                    <a:pt x="40" y="32"/>
                  </a:cubicBezTo>
                  <a:cubicBezTo>
                    <a:pt x="37" y="36"/>
                    <a:pt x="35" y="39"/>
                    <a:pt x="31" y="40"/>
                  </a:cubicBezTo>
                  <a:cubicBezTo>
                    <a:pt x="28" y="41"/>
                    <a:pt x="26" y="41"/>
                    <a:pt x="24" y="41"/>
                  </a:cubicBezTo>
                  <a:cubicBezTo>
                    <a:pt x="21" y="41"/>
                    <a:pt x="19" y="40"/>
                    <a:pt x="16" y="40"/>
                  </a:cubicBezTo>
                  <a:cubicBezTo>
                    <a:pt x="15" y="41"/>
                    <a:pt x="13" y="42"/>
                    <a:pt x="11" y="43"/>
                  </a:cubicBezTo>
                  <a:cubicBezTo>
                    <a:pt x="9" y="44"/>
                    <a:pt x="7" y="45"/>
                    <a:pt x="5" y="46"/>
                  </a:cubicBezTo>
                  <a:cubicBezTo>
                    <a:pt x="4" y="46"/>
                    <a:pt x="2" y="46"/>
                    <a:pt x="1" y="47"/>
                  </a:cubicBezTo>
                  <a:cubicBezTo>
                    <a:pt x="0" y="47"/>
                    <a:pt x="0" y="48"/>
                    <a:pt x="1" y="49"/>
                  </a:cubicBezTo>
                  <a:cubicBezTo>
                    <a:pt x="3" y="50"/>
                    <a:pt x="4" y="50"/>
                    <a:pt x="6" y="51"/>
                  </a:cubicBezTo>
                  <a:cubicBezTo>
                    <a:pt x="8" y="52"/>
                    <a:pt x="11" y="52"/>
                    <a:pt x="14" y="53"/>
                  </a:cubicBezTo>
                  <a:cubicBezTo>
                    <a:pt x="17" y="53"/>
                    <a:pt x="20" y="53"/>
                    <a:pt x="23" y="54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5" y="59"/>
                    <a:pt x="44" y="58"/>
                    <a:pt x="53" y="50"/>
                  </a:cubicBezTo>
                  <a:cubicBezTo>
                    <a:pt x="58" y="46"/>
                    <a:pt x="66" y="45"/>
                    <a:pt x="71" y="50"/>
                  </a:cubicBezTo>
                  <a:cubicBezTo>
                    <a:pt x="71" y="51"/>
                    <a:pt x="72" y="52"/>
                    <a:pt x="73" y="53"/>
                  </a:cubicBezTo>
                  <a:cubicBezTo>
                    <a:pt x="75" y="56"/>
                    <a:pt x="79" y="57"/>
                    <a:pt x="84" y="57"/>
                  </a:cubicBezTo>
                  <a:cubicBezTo>
                    <a:pt x="84" y="57"/>
                    <a:pt x="85" y="58"/>
                    <a:pt x="85" y="58"/>
                  </a:cubicBezTo>
                  <a:cubicBezTo>
                    <a:pt x="86" y="59"/>
                    <a:pt x="87" y="60"/>
                    <a:pt x="88" y="61"/>
                  </a:cubicBezTo>
                  <a:cubicBezTo>
                    <a:pt x="88" y="62"/>
                    <a:pt x="89" y="62"/>
                    <a:pt x="90" y="63"/>
                  </a:cubicBezTo>
                  <a:cubicBezTo>
                    <a:pt x="92" y="64"/>
                    <a:pt x="94" y="65"/>
                    <a:pt x="97" y="65"/>
                  </a:cubicBezTo>
                  <a:cubicBezTo>
                    <a:pt x="98" y="65"/>
                    <a:pt x="99" y="65"/>
                    <a:pt x="101" y="65"/>
                  </a:cubicBezTo>
                  <a:cubicBezTo>
                    <a:pt x="104" y="64"/>
                    <a:pt x="106" y="63"/>
                    <a:pt x="107" y="62"/>
                  </a:cubicBezTo>
                  <a:cubicBezTo>
                    <a:pt x="108" y="62"/>
                    <a:pt x="109" y="61"/>
                    <a:pt x="110" y="60"/>
                  </a:cubicBezTo>
                  <a:cubicBezTo>
                    <a:pt x="112" y="61"/>
                    <a:pt x="115" y="61"/>
                    <a:pt x="117" y="61"/>
                  </a:cubicBezTo>
                  <a:cubicBezTo>
                    <a:pt x="117" y="61"/>
                    <a:pt x="118" y="61"/>
                    <a:pt x="118" y="61"/>
                  </a:cubicBezTo>
                  <a:cubicBezTo>
                    <a:pt x="120" y="65"/>
                    <a:pt x="125" y="69"/>
                    <a:pt x="130" y="69"/>
                  </a:cubicBezTo>
                  <a:cubicBezTo>
                    <a:pt x="134" y="68"/>
                    <a:pt x="139" y="66"/>
                    <a:pt x="141" y="62"/>
                  </a:cubicBezTo>
                  <a:cubicBezTo>
                    <a:pt x="143" y="64"/>
                    <a:pt x="145" y="65"/>
                    <a:pt x="146" y="65"/>
                  </a:cubicBezTo>
                  <a:cubicBezTo>
                    <a:pt x="149" y="66"/>
                    <a:pt x="152" y="66"/>
                    <a:pt x="156" y="65"/>
                  </a:cubicBezTo>
                  <a:cubicBezTo>
                    <a:pt x="158" y="67"/>
                    <a:pt x="162" y="68"/>
                    <a:pt x="166" y="67"/>
                  </a:cubicBezTo>
                  <a:cubicBezTo>
                    <a:pt x="170" y="65"/>
                    <a:pt x="173" y="61"/>
                    <a:pt x="173" y="57"/>
                  </a:cubicBezTo>
                  <a:cubicBezTo>
                    <a:pt x="179" y="63"/>
                    <a:pt x="189" y="65"/>
                    <a:pt x="197" y="63"/>
                  </a:cubicBezTo>
                  <a:cubicBezTo>
                    <a:pt x="199" y="63"/>
                    <a:pt x="201" y="62"/>
                    <a:pt x="203" y="61"/>
                  </a:cubicBezTo>
                  <a:cubicBezTo>
                    <a:pt x="205" y="60"/>
                    <a:pt x="207" y="59"/>
                    <a:pt x="208" y="58"/>
                  </a:cubicBezTo>
                  <a:cubicBezTo>
                    <a:pt x="209" y="57"/>
                    <a:pt x="209" y="56"/>
                    <a:pt x="210" y="56"/>
                  </a:cubicBezTo>
                  <a:cubicBezTo>
                    <a:pt x="210" y="55"/>
                    <a:pt x="212" y="53"/>
                    <a:pt x="211" y="53"/>
                  </a:cubicBezTo>
                  <a:cubicBezTo>
                    <a:pt x="220" y="58"/>
                    <a:pt x="230" y="58"/>
                    <a:pt x="240" y="55"/>
                  </a:cubicBezTo>
                  <a:cubicBezTo>
                    <a:pt x="243" y="54"/>
                    <a:pt x="246" y="53"/>
                    <a:pt x="248" y="51"/>
                  </a:cubicBezTo>
                  <a:cubicBezTo>
                    <a:pt x="253" y="49"/>
                    <a:pt x="253" y="49"/>
                    <a:pt x="253" y="49"/>
                  </a:cubicBezTo>
                  <a:cubicBezTo>
                    <a:pt x="259" y="45"/>
                    <a:pt x="265" y="41"/>
                    <a:pt x="273" y="41"/>
                  </a:cubicBezTo>
                  <a:cubicBezTo>
                    <a:pt x="275" y="42"/>
                    <a:pt x="278" y="42"/>
                    <a:pt x="280" y="42"/>
                  </a:cubicBezTo>
                  <a:cubicBezTo>
                    <a:pt x="283" y="42"/>
                    <a:pt x="285" y="42"/>
                    <a:pt x="287" y="41"/>
                  </a:cubicBezTo>
                  <a:cubicBezTo>
                    <a:pt x="288" y="41"/>
                    <a:pt x="289" y="41"/>
                    <a:pt x="289" y="40"/>
                  </a:cubicBezTo>
                  <a:cubicBezTo>
                    <a:pt x="289" y="40"/>
                    <a:pt x="289" y="40"/>
                    <a:pt x="289" y="40"/>
                  </a:cubicBezTo>
                  <a:close/>
                  <a:moveTo>
                    <a:pt x="105" y="60"/>
                  </a:moveTo>
                  <a:cubicBezTo>
                    <a:pt x="104" y="60"/>
                    <a:pt x="103" y="61"/>
                    <a:pt x="100" y="61"/>
                  </a:cubicBezTo>
                  <a:cubicBezTo>
                    <a:pt x="98" y="62"/>
                    <a:pt x="96" y="62"/>
                    <a:pt x="94" y="61"/>
                  </a:cubicBezTo>
                  <a:cubicBezTo>
                    <a:pt x="92" y="60"/>
                    <a:pt x="90" y="59"/>
                    <a:pt x="89" y="57"/>
                  </a:cubicBezTo>
                  <a:cubicBezTo>
                    <a:pt x="89" y="57"/>
                    <a:pt x="88" y="56"/>
                    <a:pt x="88" y="56"/>
                  </a:cubicBezTo>
                  <a:cubicBezTo>
                    <a:pt x="88" y="55"/>
                    <a:pt x="87" y="54"/>
                    <a:pt x="87" y="54"/>
                  </a:cubicBezTo>
                  <a:cubicBezTo>
                    <a:pt x="86" y="53"/>
                    <a:pt x="85" y="53"/>
                    <a:pt x="85" y="54"/>
                  </a:cubicBezTo>
                  <a:cubicBezTo>
                    <a:pt x="82" y="54"/>
                    <a:pt x="78" y="54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5" y="50"/>
                    <a:pt x="74" y="49"/>
                    <a:pt x="74" y="48"/>
                  </a:cubicBezTo>
                  <a:cubicBezTo>
                    <a:pt x="74" y="46"/>
                    <a:pt x="75" y="45"/>
                    <a:pt x="76" y="43"/>
                  </a:cubicBezTo>
                  <a:cubicBezTo>
                    <a:pt x="78" y="42"/>
                    <a:pt x="81" y="41"/>
                    <a:pt x="83" y="43"/>
                  </a:cubicBezTo>
                  <a:cubicBezTo>
                    <a:pt x="84" y="43"/>
                    <a:pt x="84" y="44"/>
                    <a:pt x="84" y="45"/>
                  </a:cubicBezTo>
                  <a:cubicBezTo>
                    <a:pt x="84" y="45"/>
                    <a:pt x="84" y="46"/>
                    <a:pt x="84" y="47"/>
                  </a:cubicBezTo>
                  <a:cubicBezTo>
                    <a:pt x="83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6"/>
                  </a:cubicBezTo>
                  <a:cubicBezTo>
                    <a:pt x="81" y="45"/>
                    <a:pt x="80" y="43"/>
                    <a:pt x="78" y="43"/>
                  </a:cubicBezTo>
                  <a:cubicBezTo>
                    <a:pt x="76" y="43"/>
                    <a:pt x="74" y="47"/>
                    <a:pt x="76" y="49"/>
                  </a:cubicBezTo>
                  <a:cubicBezTo>
                    <a:pt x="76" y="49"/>
                    <a:pt x="77" y="50"/>
                    <a:pt x="78" y="50"/>
                  </a:cubicBezTo>
                  <a:cubicBezTo>
                    <a:pt x="80" y="52"/>
                    <a:pt x="84" y="51"/>
                    <a:pt x="86" y="49"/>
                  </a:cubicBezTo>
                  <a:cubicBezTo>
                    <a:pt x="87" y="48"/>
                    <a:pt x="88" y="46"/>
                    <a:pt x="87" y="44"/>
                  </a:cubicBezTo>
                  <a:cubicBezTo>
                    <a:pt x="87" y="42"/>
                    <a:pt x="86" y="41"/>
                    <a:pt x="85" y="40"/>
                  </a:cubicBezTo>
                  <a:cubicBezTo>
                    <a:pt x="82" y="38"/>
                    <a:pt x="77" y="38"/>
                    <a:pt x="74" y="41"/>
                  </a:cubicBezTo>
                  <a:cubicBezTo>
                    <a:pt x="73" y="42"/>
                    <a:pt x="72" y="44"/>
                    <a:pt x="71" y="46"/>
                  </a:cubicBezTo>
                  <a:cubicBezTo>
                    <a:pt x="71" y="46"/>
                    <a:pt x="70" y="45"/>
                    <a:pt x="69" y="45"/>
                  </a:cubicBezTo>
                  <a:cubicBezTo>
                    <a:pt x="69" y="45"/>
                    <a:pt x="68" y="44"/>
                    <a:pt x="68" y="44"/>
                  </a:cubicBezTo>
                  <a:cubicBezTo>
                    <a:pt x="66" y="44"/>
                    <a:pt x="65" y="44"/>
                    <a:pt x="64" y="43"/>
                  </a:cubicBezTo>
                  <a:cubicBezTo>
                    <a:pt x="61" y="43"/>
                    <a:pt x="59" y="43"/>
                    <a:pt x="56" y="44"/>
                  </a:cubicBezTo>
                  <a:cubicBezTo>
                    <a:pt x="54" y="45"/>
                    <a:pt x="52" y="46"/>
                    <a:pt x="50" y="48"/>
                  </a:cubicBezTo>
                  <a:cubicBezTo>
                    <a:pt x="43" y="54"/>
                    <a:pt x="35" y="55"/>
                    <a:pt x="26" y="5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0"/>
                    <a:pt x="14" y="49"/>
                    <a:pt x="11" y="49"/>
                  </a:cubicBezTo>
                  <a:cubicBezTo>
                    <a:pt x="10" y="49"/>
                    <a:pt x="9" y="49"/>
                    <a:pt x="8" y="48"/>
                  </a:cubicBezTo>
                  <a:cubicBezTo>
                    <a:pt x="11" y="47"/>
                    <a:pt x="13" y="46"/>
                    <a:pt x="15" y="44"/>
                  </a:cubicBezTo>
                  <a:cubicBezTo>
                    <a:pt x="17" y="43"/>
                    <a:pt x="19" y="44"/>
                    <a:pt x="20" y="44"/>
                  </a:cubicBezTo>
                  <a:cubicBezTo>
                    <a:pt x="23" y="44"/>
                    <a:pt x="25" y="45"/>
                    <a:pt x="27" y="45"/>
                  </a:cubicBezTo>
                  <a:cubicBezTo>
                    <a:pt x="29" y="45"/>
                    <a:pt x="31" y="44"/>
                    <a:pt x="34" y="43"/>
                  </a:cubicBezTo>
                  <a:cubicBezTo>
                    <a:pt x="36" y="41"/>
                    <a:pt x="39" y="39"/>
                    <a:pt x="41" y="37"/>
                  </a:cubicBezTo>
                  <a:cubicBezTo>
                    <a:pt x="41" y="36"/>
                    <a:pt x="42" y="35"/>
                    <a:pt x="42" y="35"/>
                  </a:cubicBezTo>
                  <a:cubicBezTo>
                    <a:pt x="44" y="33"/>
                    <a:pt x="45" y="31"/>
                    <a:pt x="47" y="29"/>
                  </a:cubicBezTo>
                  <a:cubicBezTo>
                    <a:pt x="55" y="21"/>
                    <a:pt x="67" y="25"/>
                    <a:pt x="76" y="31"/>
                  </a:cubicBezTo>
                  <a:cubicBezTo>
                    <a:pt x="76" y="32"/>
                    <a:pt x="77" y="32"/>
                    <a:pt x="78" y="33"/>
                  </a:cubicBezTo>
                  <a:cubicBezTo>
                    <a:pt x="78" y="33"/>
                    <a:pt x="79" y="33"/>
                    <a:pt x="79" y="32"/>
                  </a:cubicBezTo>
                  <a:cubicBezTo>
                    <a:pt x="80" y="31"/>
                    <a:pt x="80" y="31"/>
                    <a:pt x="80" y="30"/>
                  </a:cubicBezTo>
                  <a:cubicBezTo>
                    <a:pt x="80" y="30"/>
                    <a:pt x="81" y="29"/>
                    <a:pt x="81" y="29"/>
                  </a:cubicBezTo>
                  <a:cubicBezTo>
                    <a:pt x="81" y="28"/>
                    <a:pt x="82" y="27"/>
                    <a:pt x="83" y="26"/>
                  </a:cubicBezTo>
                  <a:cubicBezTo>
                    <a:pt x="83" y="25"/>
                    <a:pt x="84" y="24"/>
                    <a:pt x="85" y="23"/>
                  </a:cubicBezTo>
                  <a:cubicBezTo>
                    <a:pt x="86" y="22"/>
                    <a:pt x="87" y="21"/>
                    <a:pt x="88" y="21"/>
                  </a:cubicBezTo>
                  <a:cubicBezTo>
                    <a:pt x="89" y="20"/>
                    <a:pt x="90" y="19"/>
                    <a:pt x="91" y="19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9" y="16"/>
                    <a:pt x="109" y="19"/>
                    <a:pt x="115" y="24"/>
                  </a:cubicBezTo>
                  <a:cubicBezTo>
                    <a:pt x="115" y="24"/>
                    <a:pt x="115" y="24"/>
                    <a:pt x="115" y="25"/>
                  </a:cubicBezTo>
                  <a:cubicBezTo>
                    <a:pt x="112" y="25"/>
                    <a:pt x="108" y="26"/>
                    <a:pt x="106" y="29"/>
                  </a:cubicBezTo>
                  <a:cubicBezTo>
                    <a:pt x="103" y="32"/>
                    <a:pt x="103" y="36"/>
                    <a:pt x="105" y="40"/>
                  </a:cubicBezTo>
                  <a:cubicBezTo>
                    <a:pt x="106" y="42"/>
                    <a:pt x="107" y="43"/>
                    <a:pt x="109" y="44"/>
                  </a:cubicBezTo>
                  <a:cubicBezTo>
                    <a:pt x="109" y="44"/>
                    <a:pt x="109" y="44"/>
                    <a:pt x="108" y="44"/>
                  </a:cubicBezTo>
                  <a:cubicBezTo>
                    <a:pt x="106" y="46"/>
                    <a:pt x="105" y="49"/>
                    <a:pt x="105" y="52"/>
                  </a:cubicBezTo>
                  <a:cubicBezTo>
                    <a:pt x="105" y="54"/>
                    <a:pt x="106" y="56"/>
                    <a:pt x="107" y="58"/>
                  </a:cubicBezTo>
                  <a:cubicBezTo>
                    <a:pt x="107" y="59"/>
                    <a:pt x="106" y="59"/>
                    <a:pt x="105" y="60"/>
                  </a:cubicBezTo>
                  <a:close/>
                  <a:moveTo>
                    <a:pt x="153" y="63"/>
                  </a:moveTo>
                  <a:cubicBezTo>
                    <a:pt x="151" y="63"/>
                    <a:pt x="149" y="63"/>
                    <a:pt x="147" y="62"/>
                  </a:cubicBezTo>
                  <a:cubicBezTo>
                    <a:pt x="146" y="61"/>
                    <a:pt x="145" y="61"/>
                    <a:pt x="144" y="60"/>
                  </a:cubicBezTo>
                  <a:cubicBezTo>
                    <a:pt x="143" y="59"/>
                    <a:pt x="142" y="57"/>
                    <a:pt x="140" y="58"/>
                  </a:cubicBezTo>
                  <a:cubicBezTo>
                    <a:pt x="140" y="58"/>
                    <a:pt x="140" y="59"/>
                    <a:pt x="140" y="59"/>
                  </a:cubicBezTo>
                  <a:cubicBezTo>
                    <a:pt x="138" y="62"/>
                    <a:pt x="134" y="65"/>
                    <a:pt x="130" y="65"/>
                  </a:cubicBezTo>
                  <a:cubicBezTo>
                    <a:pt x="126" y="65"/>
                    <a:pt x="122" y="62"/>
                    <a:pt x="120" y="59"/>
                  </a:cubicBezTo>
                  <a:cubicBezTo>
                    <a:pt x="120" y="58"/>
                    <a:pt x="119" y="58"/>
                    <a:pt x="119" y="58"/>
                  </a:cubicBezTo>
                  <a:cubicBezTo>
                    <a:pt x="117" y="58"/>
                    <a:pt x="117" y="58"/>
                    <a:pt x="117" y="58"/>
                  </a:cubicBezTo>
                  <a:cubicBezTo>
                    <a:pt x="115" y="58"/>
                    <a:pt x="113" y="58"/>
                    <a:pt x="111" y="57"/>
                  </a:cubicBezTo>
                  <a:cubicBezTo>
                    <a:pt x="111" y="57"/>
                    <a:pt x="110" y="56"/>
                    <a:pt x="110" y="56"/>
                  </a:cubicBezTo>
                  <a:cubicBezTo>
                    <a:pt x="110" y="56"/>
                    <a:pt x="109" y="55"/>
                    <a:pt x="109" y="55"/>
                  </a:cubicBezTo>
                  <a:cubicBezTo>
                    <a:pt x="108" y="53"/>
                    <a:pt x="108" y="51"/>
                    <a:pt x="109" y="49"/>
                  </a:cubicBezTo>
                  <a:cubicBezTo>
                    <a:pt x="109" y="48"/>
                    <a:pt x="110" y="48"/>
                    <a:pt x="111" y="47"/>
                  </a:cubicBezTo>
                  <a:cubicBezTo>
                    <a:pt x="112" y="46"/>
                    <a:pt x="114" y="46"/>
                    <a:pt x="115" y="46"/>
                  </a:cubicBezTo>
                  <a:cubicBezTo>
                    <a:pt x="116" y="46"/>
                    <a:pt x="117" y="47"/>
                    <a:pt x="117" y="48"/>
                  </a:cubicBezTo>
                  <a:cubicBezTo>
                    <a:pt x="118" y="49"/>
                    <a:pt x="117" y="49"/>
                    <a:pt x="117" y="50"/>
                  </a:cubicBezTo>
                  <a:cubicBezTo>
                    <a:pt x="117" y="50"/>
                    <a:pt x="116" y="50"/>
                    <a:pt x="116" y="5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6" y="48"/>
                    <a:pt x="115" y="47"/>
                    <a:pt x="113" y="47"/>
                  </a:cubicBezTo>
                  <a:cubicBezTo>
                    <a:pt x="110" y="47"/>
                    <a:pt x="109" y="50"/>
                    <a:pt x="111" y="52"/>
                  </a:cubicBezTo>
                  <a:cubicBezTo>
                    <a:pt x="112" y="54"/>
                    <a:pt x="114" y="54"/>
                    <a:pt x="116" y="54"/>
                  </a:cubicBezTo>
                  <a:cubicBezTo>
                    <a:pt x="117" y="53"/>
                    <a:pt x="118" y="53"/>
                    <a:pt x="119" y="52"/>
                  </a:cubicBezTo>
                  <a:cubicBezTo>
                    <a:pt x="121" y="51"/>
                    <a:pt x="121" y="49"/>
                    <a:pt x="121" y="47"/>
                  </a:cubicBezTo>
                  <a:cubicBezTo>
                    <a:pt x="120" y="46"/>
                    <a:pt x="119" y="45"/>
                    <a:pt x="118" y="44"/>
                  </a:cubicBezTo>
                  <a:cubicBezTo>
                    <a:pt x="118" y="44"/>
                    <a:pt x="119" y="43"/>
                    <a:pt x="120" y="42"/>
                  </a:cubicBezTo>
                  <a:cubicBezTo>
                    <a:pt x="121" y="41"/>
                    <a:pt x="121" y="40"/>
                    <a:pt x="121" y="38"/>
                  </a:cubicBezTo>
                  <a:cubicBezTo>
                    <a:pt x="121" y="37"/>
                    <a:pt x="121" y="36"/>
                    <a:pt x="121" y="35"/>
                  </a:cubicBezTo>
                  <a:cubicBezTo>
                    <a:pt x="120" y="34"/>
                    <a:pt x="119" y="33"/>
                    <a:pt x="117" y="32"/>
                  </a:cubicBezTo>
                  <a:cubicBezTo>
                    <a:pt x="115" y="32"/>
                    <a:pt x="113" y="33"/>
                    <a:pt x="113" y="35"/>
                  </a:cubicBezTo>
                  <a:cubicBezTo>
                    <a:pt x="113" y="37"/>
                    <a:pt x="114" y="38"/>
                    <a:pt x="116" y="38"/>
                  </a:cubicBezTo>
                  <a:cubicBezTo>
                    <a:pt x="116" y="38"/>
                    <a:pt x="117" y="38"/>
                    <a:pt x="117" y="38"/>
                  </a:cubicBezTo>
                  <a:cubicBezTo>
                    <a:pt x="118" y="38"/>
                    <a:pt x="118" y="39"/>
                    <a:pt x="117" y="40"/>
                  </a:cubicBezTo>
                  <a:cubicBezTo>
                    <a:pt x="117" y="40"/>
                    <a:pt x="116" y="41"/>
                    <a:pt x="115" y="41"/>
                  </a:cubicBezTo>
                  <a:cubicBezTo>
                    <a:pt x="113" y="42"/>
                    <a:pt x="111" y="41"/>
                    <a:pt x="110" y="40"/>
                  </a:cubicBezTo>
                  <a:cubicBezTo>
                    <a:pt x="109" y="40"/>
                    <a:pt x="108" y="39"/>
                    <a:pt x="108" y="38"/>
                  </a:cubicBezTo>
                  <a:cubicBezTo>
                    <a:pt x="107" y="36"/>
                    <a:pt x="107" y="33"/>
                    <a:pt x="109" y="31"/>
                  </a:cubicBezTo>
                  <a:cubicBezTo>
                    <a:pt x="110" y="29"/>
                    <a:pt x="113" y="27"/>
                    <a:pt x="117" y="28"/>
                  </a:cubicBezTo>
                  <a:cubicBezTo>
                    <a:pt x="117" y="29"/>
                    <a:pt x="118" y="29"/>
                    <a:pt x="118" y="28"/>
                  </a:cubicBezTo>
                  <a:cubicBezTo>
                    <a:pt x="119" y="28"/>
                    <a:pt x="119" y="27"/>
                    <a:pt x="119" y="26"/>
                  </a:cubicBezTo>
                  <a:cubicBezTo>
                    <a:pt x="118" y="23"/>
                    <a:pt x="119" y="20"/>
                    <a:pt x="122" y="18"/>
                  </a:cubicBezTo>
                  <a:cubicBezTo>
                    <a:pt x="125" y="16"/>
                    <a:pt x="129" y="15"/>
                    <a:pt x="132" y="17"/>
                  </a:cubicBezTo>
                  <a:cubicBezTo>
                    <a:pt x="134" y="18"/>
                    <a:pt x="134" y="19"/>
                    <a:pt x="136" y="20"/>
                  </a:cubicBezTo>
                  <a:cubicBezTo>
                    <a:pt x="137" y="21"/>
                    <a:pt x="138" y="21"/>
                    <a:pt x="139" y="21"/>
                  </a:cubicBezTo>
                  <a:cubicBezTo>
                    <a:pt x="140" y="22"/>
                    <a:pt x="141" y="22"/>
                    <a:pt x="142" y="22"/>
                  </a:cubicBezTo>
                  <a:cubicBezTo>
                    <a:pt x="145" y="21"/>
                    <a:pt x="147" y="20"/>
                    <a:pt x="148" y="17"/>
                  </a:cubicBezTo>
                  <a:cubicBezTo>
                    <a:pt x="148" y="15"/>
                    <a:pt x="148" y="13"/>
                    <a:pt x="147" y="11"/>
                  </a:cubicBezTo>
                  <a:cubicBezTo>
                    <a:pt x="146" y="11"/>
                    <a:pt x="146" y="10"/>
                    <a:pt x="145" y="10"/>
                  </a:cubicBezTo>
                  <a:cubicBezTo>
                    <a:pt x="144" y="9"/>
                    <a:pt x="141" y="9"/>
                    <a:pt x="140" y="11"/>
                  </a:cubicBezTo>
                  <a:cubicBezTo>
                    <a:pt x="140" y="12"/>
                    <a:pt x="140" y="12"/>
                    <a:pt x="140" y="13"/>
                  </a:cubicBezTo>
                  <a:cubicBezTo>
                    <a:pt x="140" y="14"/>
                    <a:pt x="141" y="16"/>
                    <a:pt x="143" y="16"/>
                  </a:cubicBezTo>
                  <a:cubicBezTo>
                    <a:pt x="143" y="16"/>
                    <a:pt x="144" y="15"/>
                    <a:pt x="144" y="15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7"/>
                    <a:pt x="143" y="18"/>
                    <a:pt x="142" y="18"/>
                  </a:cubicBezTo>
                  <a:cubicBezTo>
                    <a:pt x="139" y="18"/>
                    <a:pt x="138" y="18"/>
                    <a:pt x="137" y="16"/>
                  </a:cubicBezTo>
                  <a:cubicBezTo>
                    <a:pt x="135" y="13"/>
                    <a:pt x="136" y="10"/>
                    <a:pt x="138" y="8"/>
                  </a:cubicBezTo>
                  <a:cubicBezTo>
                    <a:pt x="140" y="5"/>
                    <a:pt x="143" y="4"/>
                    <a:pt x="146" y="5"/>
                  </a:cubicBezTo>
                  <a:cubicBezTo>
                    <a:pt x="148" y="5"/>
                    <a:pt x="149" y="6"/>
                    <a:pt x="150" y="7"/>
                  </a:cubicBezTo>
                  <a:cubicBezTo>
                    <a:pt x="151" y="8"/>
                    <a:pt x="152" y="10"/>
                    <a:pt x="153" y="11"/>
                  </a:cubicBezTo>
                  <a:cubicBezTo>
                    <a:pt x="153" y="12"/>
                    <a:pt x="153" y="13"/>
                    <a:pt x="154" y="13"/>
                  </a:cubicBezTo>
                  <a:cubicBezTo>
                    <a:pt x="155" y="13"/>
                    <a:pt x="156" y="13"/>
                    <a:pt x="156" y="12"/>
                  </a:cubicBezTo>
                  <a:cubicBezTo>
                    <a:pt x="157" y="11"/>
                    <a:pt x="158" y="11"/>
                    <a:pt x="159" y="10"/>
                  </a:cubicBezTo>
                  <a:cubicBezTo>
                    <a:pt x="161" y="9"/>
                    <a:pt x="162" y="9"/>
                    <a:pt x="164" y="9"/>
                  </a:cubicBezTo>
                  <a:cubicBezTo>
                    <a:pt x="166" y="9"/>
                    <a:pt x="168" y="10"/>
                    <a:pt x="170" y="12"/>
                  </a:cubicBezTo>
                  <a:cubicBezTo>
                    <a:pt x="172" y="13"/>
                    <a:pt x="173" y="16"/>
                    <a:pt x="174" y="18"/>
                  </a:cubicBezTo>
                  <a:cubicBezTo>
                    <a:pt x="174" y="18"/>
                    <a:pt x="174" y="20"/>
                    <a:pt x="174" y="20"/>
                  </a:cubicBezTo>
                  <a:cubicBezTo>
                    <a:pt x="174" y="20"/>
                    <a:pt x="174" y="21"/>
                    <a:pt x="174" y="21"/>
                  </a:cubicBezTo>
                  <a:cubicBezTo>
                    <a:pt x="173" y="21"/>
                    <a:pt x="171" y="21"/>
                    <a:pt x="170" y="22"/>
                  </a:cubicBezTo>
                  <a:cubicBezTo>
                    <a:pt x="166" y="24"/>
                    <a:pt x="163" y="28"/>
                    <a:pt x="164" y="32"/>
                  </a:cubicBezTo>
                  <a:cubicBezTo>
                    <a:pt x="164" y="35"/>
                    <a:pt x="165" y="37"/>
                    <a:pt x="168" y="39"/>
                  </a:cubicBezTo>
                  <a:cubicBezTo>
                    <a:pt x="170" y="39"/>
                    <a:pt x="172" y="40"/>
                    <a:pt x="174" y="39"/>
                  </a:cubicBezTo>
                  <a:cubicBezTo>
                    <a:pt x="174" y="39"/>
                    <a:pt x="175" y="39"/>
                    <a:pt x="175" y="38"/>
                  </a:cubicBezTo>
                  <a:cubicBezTo>
                    <a:pt x="177" y="37"/>
                    <a:pt x="178" y="36"/>
                    <a:pt x="178" y="34"/>
                  </a:cubicBezTo>
                  <a:cubicBezTo>
                    <a:pt x="179" y="32"/>
                    <a:pt x="178" y="30"/>
                    <a:pt x="176" y="28"/>
                  </a:cubicBezTo>
                  <a:cubicBezTo>
                    <a:pt x="175" y="27"/>
                    <a:pt x="173" y="27"/>
                    <a:pt x="172" y="27"/>
                  </a:cubicBezTo>
                  <a:cubicBezTo>
                    <a:pt x="170" y="27"/>
                    <a:pt x="168" y="29"/>
                    <a:pt x="169" y="31"/>
                  </a:cubicBezTo>
                  <a:cubicBezTo>
                    <a:pt x="169" y="31"/>
                    <a:pt x="169" y="32"/>
                    <a:pt x="170" y="32"/>
                  </a:cubicBezTo>
                  <a:cubicBezTo>
                    <a:pt x="170" y="33"/>
                    <a:pt x="171" y="33"/>
                    <a:pt x="172" y="33"/>
                  </a:cubicBezTo>
                  <a:cubicBezTo>
                    <a:pt x="173" y="33"/>
                    <a:pt x="173" y="33"/>
                    <a:pt x="174" y="32"/>
                  </a:cubicBezTo>
                  <a:cubicBezTo>
                    <a:pt x="175" y="33"/>
                    <a:pt x="175" y="33"/>
                    <a:pt x="175" y="34"/>
                  </a:cubicBezTo>
                  <a:cubicBezTo>
                    <a:pt x="175" y="35"/>
                    <a:pt x="174" y="35"/>
                    <a:pt x="173" y="36"/>
                  </a:cubicBezTo>
                  <a:cubicBezTo>
                    <a:pt x="173" y="36"/>
                    <a:pt x="171" y="36"/>
                    <a:pt x="171" y="36"/>
                  </a:cubicBezTo>
                  <a:cubicBezTo>
                    <a:pt x="169" y="35"/>
                    <a:pt x="167" y="34"/>
                    <a:pt x="167" y="32"/>
                  </a:cubicBezTo>
                  <a:cubicBezTo>
                    <a:pt x="167" y="29"/>
                    <a:pt x="169" y="26"/>
                    <a:pt x="171" y="25"/>
                  </a:cubicBezTo>
                  <a:cubicBezTo>
                    <a:pt x="174" y="24"/>
                    <a:pt x="177" y="24"/>
                    <a:pt x="179" y="27"/>
                  </a:cubicBezTo>
                  <a:cubicBezTo>
                    <a:pt x="181" y="28"/>
                    <a:pt x="182" y="30"/>
                    <a:pt x="182" y="33"/>
                  </a:cubicBezTo>
                  <a:cubicBezTo>
                    <a:pt x="182" y="34"/>
                    <a:pt x="182" y="35"/>
                    <a:pt x="181" y="35"/>
                  </a:cubicBezTo>
                  <a:cubicBezTo>
                    <a:pt x="181" y="37"/>
                    <a:pt x="180" y="37"/>
                    <a:pt x="179" y="38"/>
                  </a:cubicBezTo>
                  <a:cubicBezTo>
                    <a:pt x="179" y="38"/>
                    <a:pt x="178" y="39"/>
                    <a:pt x="177" y="39"/>
                  </a:cubicBezTo>
                  <a:cubicBezTo>
                    <a:pt x="177" y="39"/>
                    <a:pt x="176" y="39"/>
                    <a:pt x="175" y="39"/>
                  </a:cubicBezTo>
                  <a:cubicBezTo>
                    <a:pt x="174" y="40"/>
                    <a:pt x="174" y="41"/>
                    <a:pt x="175" y="42"/>
                  </a:cubicBezTo>
                  <a:cubicBezTo>
                    <a:pt x="177" y="45"/>
                    <a:pt x="176" y="49"/>
                    <a:pt x="174" y="51"/>
                  </a:cubicBezTo>
                  <a:cubicBezTo>
                    <a:pt x="172" y="54"/>
                    <a:pt x="168" y="55"/>
                    <a:pt x="165" y="54"/>
                  </a:cubicBezTo>
                  <a:cubicBezTo>
                    <a:pt x="165" y="53"/>
                    <a:pt x="165" y="52"/>
                    <a:pt x="165" y="51"/>
                  </a:cubicBezTo>
                  <a:cubicBezTo>
                    <a:pt x="164" y="48"/>
                    <a:pt x="162" y="46"/>
                    <a:pt x="160" y="44"/>
                  </a:cubicBezTo>
                  <a:cubicBezTo>
                    <a:pt x="158" y="43"/>
                    <a:pt x="156" y="43"/>
                    <a:pt x="154" y="43"/>
                  </a:cubicBezTo>
                  <a:cubicBezTo>
                    <a:pt x="153" y="41"/>
                    <a:pt x="153" y="40"/>
                    <a:pt x="153" y="40"/>
                  </a:cubicBezTo>
                  <a:cubicBezTo>
                    <a:pt x="151" y="37"/>
                    <a:pt x="148" y="35"/>
                    <a:pt x="144" y="35"/>
                  </a:cubicBezTo>
                  <a:cubicBezTo>
                    <a:pt x="139" y="35"/>
                    <a:pt x="136" y="36"/>
                    <a:pt x="134" y="40"/>
                  </a:cubicBezTo>
                  <a:cubicBezTo>
                    <a:pt x="132" y="42"/>
                    <a:pt x="132" y="45"/>
                    <a:pt x="133" y="47"/>
                  </a:cubicBezTo>
                  <a:cubicBezTo>
                    <a:pt x="133" y="50"/>
                    <a:pt x="135" y="51"/>
                    <a:pt x="136" y="52"/>
                  </a:cubicBezTo>
                  <a:cubicBezTo>
                    <a:pt x="138" y="53"/>
                    <a:pt x="141" y="54"/>
                    <a:pt x="143" y="53"/>
                  </a:cubicBezTo>
                  <a:cubicBezTo>
                    <a:pt x="145" y="52"/>
                    <a:pt x="147" y="51"/>
                    <a:pt x="148" y="50"/>
                  </a:cubicBezTo>
                  <a:cubicBezTo>
                    <a:pt x="149" y="48"/>
                    <a:pt x="148" y="45"/>
                    <a:pt x="147" y="44"/>
                  </a:cubicBezTo>
                  <a:cubicBezTo>
                    <a:pt x="145" y="42"/>
                    <a:pt x="142" y="41"/>
                    <a:pt x="140" y="42"/>
                  </a:cubicBezTo>
                  <a:cubicBezTo>
                    <a:pt x="139" y="43"/>
                    <a:pt x="138" y="44"/>
                    <a:pt x="138" y="45"/>
                  </a:cubicBezTo>
                  <a:cubicBezTo>
                    <a:pt x="138" y="47"/>
                    <a:pt x="139" y="48"/>
                    <a:pt x="141" y="48"/>
                  </a:cubicBezTo>
                  <a:cubicBezTo>
                    <a:pt x="142" y="48"/>
                    <a:pt x="144" y="47"/>
                    <a:pt x="144" y="46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5" y="46"/>
                    <a:pt x="145" y="47"/>
                    <a:pt x="145" y="48"/>
                  </a:cubicBezTo>
                  <a:cubicBezTo>
                    <a:pt x="144" y="49"/>
                    <a:pt x="143" y="50"/>
                    <a:pt x="142" y="50"/>
                  </a:cubicBezTo>
                  <a:cubicBezTo>
                    <a:pt x="141" y="50"/>
                    <a:pt x="139" y="50"/>
                    <a:pt x="138" y="49"/>
                  </a:cubicBezTo>
                  <a:cubicBezTo>
                    <a:pt x="137" y="49"/>
                    <a:pt x="136" y="47"/>
                    <a:pt x="136" y="47"/>
                  </a:cubicBezTo>
                  <a:cubicBezTo>
                    <a:pt x="135" y="45"/>
                    <a:pt x="136" y="43"/>
                    <a:pt x="137" y="41"/>
                  </a:cubicBezTo>
                  <a:cubicBezTo>
                    <a:pt x="138" y="40"/>
                    <a:pt x="140" y="38"/>
                    <a:pt x="142" y="38"/>
                  </a:cubicBezTo>
                  <a:cubicBezTo>
                    <a:pt x="142" y="38"/>
                    <a:pt x="143" y="38"/>
                    <a:pt x="144" y="38"/>
                  </a:cubicBezTo>
                  <a:cubicBezTo>
                    <a:pt x="146" y="38"/>
                    <a:pt x="149" y="39"/>
                    <a:pt x="150" y="41"/>
                  </a:cubicBezTo>
                  <a:cubicBezTo>
                    <a:pt x="150" y="43"/>
                    <a:pt x="150" y="45"/>
                    <a:pt x="151" y="46"/>
                  </a:cubicBezTo>
                  <a:cubicBezTo>
                    <a:pt x="152" y="47"/>
                    <a:pt x="153" y="46"/>
                    <a:pt x="154" y="46"/>
                  </a:cubicBezTo>
                  <a:cubicBezTo>
                    <a:pt x="156" y="46"/>
                    <a:pt x="157" y="46"/>
                    <a:pt x="158" y="47"/>
                  </a:cubicBezTo>
                  <a:cubicBezTo>
                    <a:pt x="160" y="48"/>
                    <a:pt x="161" y="50"/>
                    <a:pt x="162" y="52"/>
                  </a:cubicBezTo>
                  <a:cubicBezTo>
                    <a:pt x="162" y="52"/>
                    <a:pt x="162" y="53"/>
                    <a:pt x="162" y="53"/>
                  </a:cubicBezTo>
                  <a:cubicBezTo>
                    <a:pt x="162" y="54"/>
                    <a:pt x="162" y="55"/>
                    <a:pt x="162" y="56"/>
                  </a:cubicBezTo>
                  <a:cubicBezTo>
                    <a:pt x="161" y="57"/>
                    <a:pt x="160" y="59"/>
                    <a:pt x="158" y="60"/>
                  </a:cubicBezTo>
                  <a:cubicBezTo>
                    <a:pt x="158" y="61"/>
                    <a:pt x="157" y="61"/>
                    <a:pt x="157" y="61"/>
                  </a:cubicBezTo>
                  <a:cubicBezTo>
                    <a:pt x="155" y="62"/>
                    <a:pt x="154" y="62"/>
                    <a:pt x="153" y="63"/>
                  </a:cubicBezTo>
                  <a:close/>
                  <a:moveTo>
                    <a:pt x="165" y="64"/>
                  </a:moveTo>
                  <a:cubicBezTo>
                    <a:pt x="163" y="64"/>
                    <a:pt x="161" y="64"/>
                    <a:pt x="159" y="64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62" y="61"/>
                    <a:pt x="164" y="59"/>
                    <a:pt x="165" y="57"/>
                  </a:cubicBezTo>
                  <a:cubicBezTo>
                    <a:pt x="166" y="58"/>
                    <a:pt x="168" y="58"/>
                    <a:pt x="169" y="58"/>
                  </a:cubicBezTo>
                  <a:cubicBezTo>
                    <a:pt x="169" y="60"/>
                    <a:pt x="167" y="63"/>
                    <a:pt x="165" y="64"/>
                  </a:cubicBezTo>
                  <a:close/>
                  <a:moveTo>
                    <a:pt x="280" y="39"/>
                  </a:moveTo>
                  <a:cubicBezTo>
                    <a:pt x="278" y="39"/>
                    <a:pt x="276" y="38"/>
                    <a:pt x="273" y="38"/>
                  </a:cubicBezTo>
                  <a:cubicBezTo>
                    <a:pt x="270" y="38"/>
                    <a:pt x="267" y="39"/>
                    <a:pt x="263" y="40"/>
                  </a:cubicBezTo>
                  <a:cubicBezTo>
                    <a:pt x="260" y="41"/>
                    <a:pt x="258" y="42"/>
                    <a:pt x="255" y="44"/>
                  </a:cubicBezTo>
                  <a:cubicBezTo>
                    <a:pt x="253" y="45"/>
                    <a:pt x="251" y="46"/>
                    <a:pt x="249" y="47"/>
                  </a:cubicBezTo>
                  <a:cubicBezTo>
                    <a:pt x="248" y="47"/>
                    <a:pt x="247" y="48"/>
                    <a:pt x="247" y="48"/>
                  </a:cubicBezTo>
                  <a:cubicBezTo>
                    <a:pt x="244" y="50"/>
                    <a:pt x="242" y="51"/>
                    <a:pt x="239" y="52"/>
                  </a:cubicBezTo>
                  <a:cubicBezTo>
                    <a:pt x="229" y="55"/>
                    <a:pt x="219" y="54"/>
                    <a:pt x="211" y="50"/>
                  </a:cubicBezTo>
                  <a:cubicBezTo>
                    <a:pt x="211" y="49"/>
                    <a:pt x="210" y="49"/>
                    <a:pt x="209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51"/>
                    <a:pt x="209" y="52"/>
                    <a:pt x="208" y="52"/>
                  </a:cubicBezTo>
                  <a:cubicBezTo>
                    <a:pt x="208" y="53"/>
                    <a:pt x="207" y="53"/>
                    <a:pt x="207" y="54"/>
                  </a:cubicBezTo>
                  <a:cubicBezTo>
                    <a:pt x="206" y="55"/>
                    <a:pt x="206" y="55"/>
                    <a:pt x="205" y="56"/>
                  </a:cubicBezTo>
                  <a:cubicBezTo>
                    <a:pt x="204" y="57"/>
                    <a:pt x="202" y="58"/>
                    <a:pt x="200" y="59"/>
                  </a:cubicBezTo>
                  <a:cubicBezTo>
                    <a:pt x="199" y="59"/>
                    <a:pt x="198" y="60"/>
                    <a:pt x="197" y="60"/>
                  </a:cubicBezTo>
                  <a:cubicBezTo>
                    <a:pt x="189" y="62"/>
                    <a:pt x="181" y="60"/>
                    <a:pt x="176" y="54"/>
                  </a:cubicBezTo>
                  <a:cubicBezTo>
                    <a:pt x="176" y="54"/>
                    <a:pt x="176" y="54"/>
                    <a:pt x="176" y="54"/>
                  </a:cubicBezTo>
                  <a:cubicBezTo>
                    <a:pt x="178" y="52"/>
                    <a:pt x="179" y="49"/>
                    <a:pt x="179" y="46"/>
                  </a:cubicBezTo>
                  <a:cubicBezTo>
                    <a:pt x="179" y="45"/>
                    <a:pt x="179" y="43"/>
                    <a:pt x="179" y="42"/>
                  </a:cubicBezTo>
                  <a:cubicBezTo>
                    <a:pt x="180" y="41"/>
                    <a:pt x="181" y="41"/>
                    <a:pt x="181" y="41"/>
                  </a:cubicBezTo>
                  <a:cubicBezTo>
                    <a:pt x="183" y="40"/>
                    <a:pt x="184" y="38"/>
                    <a:pt x="184" y="37"/>
                  </a:cubicBezTo>
                  <a:cubicBezTo>
                    <a:pt x="185" y="35"/>
                    <a:pt x="185" y="34"/>
                    <a:pt x="185" y="33"/>
                  </a:cubicBezTo>
                  <a:cubicBezTo>
                    <a:pt x="185" y="30"/>
                    <a:pt x="184" y="26"/>
                    <a:pt x="182" y="24"/>
                  </a:cubicBezTo>
                  <a:cubicBezTo>
                    <a:pt x="180" y="23"/>
                    <a:pt x="178" y="22"/>
                    <a:pt x="176" y="21"/>
                  </a:cubicBezTo>
                  <a:cubicBezTo>
                    <a:pt x="177" y="21"/>
                    <a:pt x="177" y="20"/>
                    <a:pt x="178" y="20"/>
                  </a:cubicBezTo>
                  <a:cubicBezTo>
                    <a:pt x="178" y="20"/>
                    <a:pt x="179" y="19"/>
                    <a:pt x="180" y="19"/>
                  </a:cubicBezTo>
                  <a:cubicBezTo>
                    <a:pt x="187" y="16"/>
                    <a:pt x="194" y="19"/>
                    <a:pt x="197" y="26"/>
                  </a:cubicBezTo>
                  <a:cubicBezTo>
                    <a:pt x="197" y="26"/>
                    <a:pt x="198" y="27"/>
                    <a:pt x="198" y="27"/>
                  </a:cubicBezTo>
                  <a:cubicBezTo>
                    <a:pt x="199" y="27"/>
                    <a:pt x="199" y="27"/>
                    <a:pt x="200" y="26"/>
                  </a:cubicBezTo>
                  <a:cubicBezTo>
                    <a:pt x="202" y="24"/>
                    <a:pt x="205" y="24"/>
                    <a:pt x="207" y="24"/>
                  </a:cubicBezTo>
                  <a:cubicBezTo>
                    <a:pt x="210" y="25"/>
                    <a:pt x="212" y="27"/>
                    <a:pt x="213" y="29"/>
                  </a:cubicBezTo>
                  <a:cubicBezTo>
                    <a:pt x="213" y="29"/>
                    <a:pt x="213" y="30"/>
                    <a:pt x="213" y="30"/>
                  </a:cubicBezTo>
                  <a:cubicBezTo>
                    <a:pt x="213" y="30"/>
                    <a:pt x="213" y="30"/>
                    <a:pt x="214" y="31"/>
                  </a:cubicBezTo>
                  <a:cubicBezTo>
                    <a:pt x="214" y="33"/>
                    <a:pt x="214" y="35"/>
                    <a:pt x="212" y="37"/>
                  </a:cubicBezTo>
                  <a:cubicBezTo>
                    <a:pt x="212" y="38"/>
                    <a:pt x="211" y="38"/>
                    <a:pt x="211" y="39"/>
                  </a:cubicBezTo>
                  <a:cubicBezTo>
                    <a:pt x="209" y="40"/>
                    <a:pt x="207" y="40"/>
                    <a:pt x="206" y="40"/>
                  </a:cubicBezTo>
                  <a:cubicBezTo>
                    <a:pt x="205" y="40"/>
                    <a:pt x="203" y="39"/>
                    <a:pt x="202" y="38"/>
                  </a:cubicBezTo>
                  <a:cubicBezTo>
                    <a:pt x="202" y="37"/>
                    <a:pt x="202" y="36"/>
                    <a:pt x="202" y="35"/>
                  </a:cubicBezTo>
                  <a:cubicBezTo>
                    <a:pt x="202" y="34"/>
                    <a:pt x="203" y="33"/>
                    <a:pt x="204" y="33"/>
                  </a:cubicBezTo>
                  <a:cubicBezTo>
                    <a:pt x="205" y="33"/>
                    <a:pt x="206" y="33"/>
                    <a:pt x="206" y="33"/>
                  </a:cubicBezTo>
                  <a:cubicBezTo>
                    <a:pt x="206" y="33"/>
                    <a:pt x="205" y="34"/>
                    <a:pt x="205" y="34"/>
                  </a:cubicBezTo>
                  <a:cubicBezTo>
                    <a:pt x="205" y="35"/>
                    <a:pt x="205" y="35"/>
                    <a:pt x="205" y="36"/>
                  </a:cubicBezTo>
                  <a:cubicBezTo>
                    <a:pt x="205" y="37"/>
                    <a:pt x="207" y="38"/>
                    <a:pt x="208" y="38"/>
                  </a:cubicBezTo>
                  <a:cubicBezTo>
                    <a:pt x="211" y="38"/>
                    <a:pt x="212" y="36"/>
                    <a:pt x="212" y="33"/>
                  </a:cubicBezTo>
                  <a:cubicBezTo>
                    <a:pt x="211" y="31"/>
                    <a:pt x="208" y="30"/>
                    <a:pt x="206" y="30"/>
                  </a:cubicBezTo>
                  <a:cubicBezTo>
                    <a:pt x="205" y="29"/>
                    <a:pt x="204" y="29"/>
                    <a:pt x="204" y="30"/>
                  </a:cubicBezTo>
                  <a:cubicBezTo>
                    <a:pt x="201" y="30"/>
                    <a:pt x="200" y="32"/>
                    <a:pt x="199" y="34"/>
                  </a:cubicBezTo>
                  <a:cubicBezTo>
                    <a:pt x="198" y="36"/>
                    <a:pt x="198" y="38"/>
                    <a:pt x="200" y="40"/>
                  </a:cubicBezTo>
                  <a:cubicBezTo>
                    <a:pt x="201" y="42"/>
                    <a:pt x="203" y="43"/>
                    <a:pt x="205" y="43"/>
                  </a:cubicBezTo>
                  <a:cubicBezTo>
                    <a:pt x="208" y="44"/>
                    <a:pt x="211" y="43"/>
                    <a:pt x="213" y="41"/>
                  </a:cubicBezTo>
                  <a:cubicBezTo>
                    <a:pt x="216" y="39"/>
                    <a:pt x="217" y="35"/>
                    <a:pt x="217" y="32"/>
                  </a:cubicBezTo>
                  <a:cubicBezTo>
                    <a:pt x="218" y="32"/>
                    <a:pt x="220" y="32"/>
                    <a:pt x="221" y="32"/>
                  </a:cubicBezTo>
                  <a:cubicBezTo>
                    <a:pt x="222" y="33"/>
                    <a:pt x="223" y="32"/>
                    <a:pt x="224" y="32"/>
                  </a:cubicBezTo>
                  <a:cubicBezTo>
                    <a:pt x="227" y="31"/>
                    <a:pt x="229" y="30"/>
                    <a:pt x="231" y="29"/>
                  </a:cubicBezTo>
                  <a:cubicBezTo>
                    <a:pt x="234" y="28"/>
                    <a:pt x="236" y="26"/>
                    <a:pt x="239" y="25"/>
                  </a:cubicBezTo>
                  <a:cubicBezTo>
                    <a:pt x="240" y="25"/>
                    <a:pt x="241" y="24"/>
                    <a:pt x="242" y="24"/>
                  </a:cubicBezTo>
                  <a:cubicBezTo>
                    <a:pt x="248" y="24"/>
                    <a:pt x="253" y="26"/>
                    <a:pt x="258" y="29"/>
                  </a:cubicBezTo>
                  <a:cubicBezTo>
                    <a:pt x="259" y="30"/>
                    <a:pt x="259" y="30"/>
                    <a:pt x="259" y="30"/>
                  </a:cubicBezTo>
                  <a:cubicBezTo>
                    <a:pt x="264" y="32"/>
                    <a:pt x="269" y="34"/>
                    <a:pt x="274" y="36"/>
                  </a:cubicBezTo>
                  <a:cubicBezTo>
                    <a:pt x="276" y="37"/>
                    <a:pt x="278" y="38"/>
                    <a:pt x="280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6"/>
            <p:cNvSpPr>
              <a:spLocks noEditPoints="1"/>
            </p:cNvSpPr>
            <p:nvPr/>
          </p:nvSpPr>
          <p:spPr bwMode="auto">
            <a:xfrm>
              <a:off x="5924610" y="2117514"/>
              <a:ext cx="152400" cy="14605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7 h 13"/>
                <a:gd name="T4" fmla="*/ 7 w 14"/>
                <a:gd name="T5" fmla="*/ 13 h 13"/>
                <a:gd name="T6" fmla="*/ 14 w 14"/>
                <a:gd name="T7" fmla="*/ 7 h 13"/>
                <a:gd name="T8" fmla="*/ 7 w 14"/>
                <a:gd name="T9" fmla="*/ 0 h 13"/>
                <a:gd name="T10" fmla="*/ 7 w 14"/>
                <a:gd name="T11" fmla="*/ 10 h 13"/>
                <a:gd name="T12" fmla="*/ 4 w 14"/>
                <a:gd name="T13" fmla="*/ 7 h 13"/>
                <a:gd name="T14" fmla="*/ 7 w 14"/>
                <a:gd name="T15" fmla="*/ 3 h 13"/>
                <a:gd name="T16" fmla="*/ 10 w 14"/>
                <a:gd name="T17" fmla="*/ 7 h 13"/>
                <a:gd name="T18" fmla="*/ 7 w 14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7" y="13"/>
                  </a:cubicBezTo>
                  <a:cubicBezTo>
                    <a:pt x="11" y="13"/>
                    <a:pt x="14" y="10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lose/>
                  <a:moveTo>
                    <a:pt x="7" y="10"/>
                  </a:moveTo>
                  <a:cubicBezTo>
                    <a:pt x="5" y="10"/>
                    <a:pt x="4" y="8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9" y="3"/>
                    <a:pt x="10" y="5"/>
                    <a:pt x="10" y="7"/>
                  </a:cubicBezTo>
                  <a:cubicBezTo>
                    <a:pt x="10" y="8"/>
                    <a:pt x="9" y="10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7"/>
            <p:cNvSpPr>
              <a:spLocks noEditPoints="1"/>
            </p:cNvSpPr>
            <p:nvPr/>
          </p:nvSpPr>
          <p:spPr bwMode="auto">
            <a:xfrm>
              <a:off x="4807010" y="1411076"/>
              <a:ext cx="142875" cy="157162"/>
            </a:xfrm>
            <a:custGeom>
              <a:avLst/>
              <a:gdLst>
                <a:gd name="T0" fmla="*/ 6 w 13"/>
                <a:gd name="T1" fmla="*/ 14 h 14"/>
                <a:gd name="T2" fmla="*/ 13 w 13"/>
                <a:gd name="T3" fmla="*/ 7 h 14"/>
                <a:gd name="T4" fmla="*/ 6 w 13"/>
                <a:gd name="T5" fmla="*/ 0 h 14"/>
                <a:gd name="T6" fmla="*/ 0 w 13"/>
                <a:gd name="T7" fmla="*/ 7 h 14"/>
                <a:gd name="T8" fmla="*/ 6 w 13"/>
                <a:gd name="T9" fmla="*/ 14 h 14"/>
                <a:gd name="T10" fmla="*/ 6 w 13"/>
                <a:gd name="T11" fmla="*/ 4 h 14"/>
                <a:gd name="T12" fmla="*/ 10 w 13"/>
                <a:gd name="T13" fmla="*/ 7 h 14"/>
                <a:gd name="T14" fmla="*/ 6 w 13"/>
                <a:gd name="T15" fmla="*/ 10 h 14"/>
                <a:gd name="T16" fmla="*/ 3 w 13"/>
                <a:gd name="T17" fmla="*/ 7 h 14"/>
                <a:gd name="T18" fmla="*/ 6 w 13"/>
                <a:gd name="T19" fmla="*/ 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6" y="14"/>
                  </a:move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6" y="14"/>
                  </a:cubicBezTo>
                  <a:close/>
                  <a:moveTo>
                    <a:pt x="6" y="4"/>
                  </a:moveTo>
                  <a:cubicBezTo>
                    <a:pt x="8" y="4"/>
                    <a:pt x="10" y="5"/>
                    <a:pt x="10" y="7"/>
                  </a:cubicBezTo>
                  <a:cubicBezTo>
                    <a:pt x="10" y="9"/>
                    <a:pt x="8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Oval 8"/>
            <p:cNvSpPr>
              <a:spLocks noChangeArrowheads="1"/>
            </p:cNvSpPr>
            <p:nvPr/>
          </p:nvSpPr>
          <p:spPr bwMode="auto">
            <a:xfrm>
              <a:off x="4862573" y="1479339"/>
              <a:ext cx="20637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9"/>
            <p:cNvSpPr>
              <a:spLocks noEditPoints="1"/>
            </p:cNvSpPr>
            <p:nvPr/>
          </p:nvSpPr>
          <p:spPr bwMode="auto">
            <a:xfrm>
              <a:off x="4960998" y="1579351"/>
              <a:ext cx="601662" cy="582612"/>
            </a:xfrm>
            <a:custGeom>
              <a:avLst/>
              <a:gdLst>
                <a:gd name="T0" fmla="*/ 39 w 55"/>
                <a:gd name="T1" fmla="*/ 2 h 52"/>
                <a:gd name="T2" fmla="*/ 35 w 55"/>
                <a:gd name="T3" fmla="*/ 5 h 52"/>
                <a:gd name="T4" fmla="*/ 31 w 55"/>
                <a:gd name="T5" fmla="*/ 2 h 52"/>
                <a:gd name="T6" fmla="*/ 31 w 55"/>
                <a:gd name="T7" fmla="*/ 5 h 52"/>
                <a:gd name="T8" fmla="*/ 23 w 55"/>
                <a:gd name="T9" fmla="*/ 13 h 52"/>
                <a:gd name="T10" fmla="*/ 15 w 55"/>
                <a:gd name="T11" fmla="*/ 10 h 52"/>
                <a:gd name="T12" fmla="*/ 6 w 55"/>
                <a:gd name="T13" fmla="*/ 8 h 52"/>
                <a:gd name="T14" fmla="*/ 2 w 55"/>
                <a:gd name="T15" fmla="*/ 13 h 52"/>
                <a:gd name="T16" fmla="*/ 2 w 55"/>
                <a:gd name="T17" fmla="*/ 16 h 52"/>
                <a:gd name="T18" fmla="*/ 0 w 55"/>
                <a:gd name="T19" fmla="*/ 20 h 52"/>
                <a:gd name="T20" fmla="*/ 4 w 55"/>
                <a:gd name="T21" fmla="*/ 25 h 52"/>
                <a:gd name="T22" fmla="*/ 4 w 55"/>
                <a:gd name="T23" fmla="*/ 30 h 52"/>
                <a:gd name="T24" fmla="*/ 3 w 55"/>
                <a:gd name="T25" fmla="*/ 33 h 52"/>
                <a:gd name="T26" fmla="*/ 4 w 55"/>
                <a:gd name="T27" fmla="*/ 36 h 52"/>
                <a:gd name="T28" fmla="*/ 2 w 55"/>
                <a:gd name="T29" fmla="*/ 43 h 52"/>
                <a:gd name="T30" fmla="*/ 2 w 55"/>
                <a:gd name="T31" fmla="*/ 45 h 52"/>
                <a:gd name="T32" fmla="*/ 11 w 55"/>
                <a:gd name="T33" fmla="*/ 52 h 52"/>
                <a:gd name="T34" fmla="*/ 19 w 55"/>
                <a:gd name="T35" fmla="*/ 46 h 52"/>
                <a:gd name="T36" fmla="*/ 19 w 55"/>
                <a:gd name="T37" fmla="*/ 44 h 52"/>
                <a:gd name="T38" fmla="*/ 11 w 55"/>
                <a:gd name="T39" fmla="*/ 37 h 52"/>
                <a:gd name="T40" fmla="*/ 13 w 55"/>
                <a:gd name="T41" fmla="*/ 27 h 52"/>
                <a:gd name="T42" fmla="*/ 36 w 55"/>
                <a:gd name="T43" fmla="*/ 28 h 52"/>
                <a:gd name="T44" fmla="*/ 37 w 55"/>
                <a:gd name="T45" fmla="*/ 29 h 52"/>
                <a:gd name="T46" fmla="*/ 42 w 55"/>
                <a:gd name="T47" fmla="*/ 31 h 52"/>
                <a:gd name="T48" fmla="*/ 49 w 55"/>
                <a:gd name="T49" fmla="*/ 41 h 52"/>
                <a:gd name="T50" fmla="*/ 53 w 55"/>
                <a:gd name="T51" fmla="*/ 39 h 52"/>
                <a:gd name="T52" fmla="*/ 54 w 55"/>
                <a:gd name="T53" fmla="*/ 32 h 52"/>
                <a:gd name="T54" fmla="*/ 53 w 55"/>
                <a:gd name="T55" fmla="*/ 31 h 52"/>
                <a:gd name="T56" fmla="*/ 48 w 55"/>
                <a:gd name="T57" fmla="*/ 30 h 52"/>
                <a:gd name="T58" fmla="*/ 42 w 55"/>
                <a:gd name="T59" fmla="*/ 20 h 52"/>
                <a:gd name="T60" fmla="*/ 51 w 55"/>
                <a:gd name="T61" fmla="*/ 8 h 52"/>
                <a:gd name="T62" fmla="*/ 52 w 55"/>
                <a:gd name="T63" fmla="*/ 7 h 52"/>
                <a:gd name="T64" fmla="*/ 41 w 55"/>
                <a:gd name="T65" fmla="*/ 1 h 52"/>
                <a:gd name="T66" fmla="*/ 44 w 55"/>
                <a:gd name="T67" fmla="*/ 2 h 52"/>
                <a:gd name="T68" fmla="*/ 50 w 55"/>
                <a:gd name="T69" fmla="*/ 7 h 52"/>
                <a:gd name="T70" fmla="*/ 40 w 55"/>
                <a:gd name="T71" fmla="*/ 20 h 52"/>
                <a:gd name="T72" fmla="*/ 47 w 55"/>
                <a:gd name="T73" fmla="*/ 31 h 52"/>
                <a:gd name="T74" fmla="*/ 52 w 55"/>
                <a:gd name="T75" fmla="*/ 33 h 52"/>
                <a:gd name="T76" fmla="*/ 52 w 55"/>
                <a:gd name="T77" fmla="*/ 38 h 52"/>
                <a:gd name="T78" fmla="*/ 43 w 55"/>
                <a:gd name="T79" fmla="*/ 29 h 52"/>
                <a:gd name="T80" fmla="*/ 38 w 55"/>
                <a:gd name="T81" fmla="*/ 27 h 52"/>
                <a:gd name="T82" fmla="*/ 11 w 55"/>
                <a:gd name="T83" fmla="*/ 26 h 52"/>
                <a:gd name="T84" fmla="*/ 10 w 55"/>
                <a:gd name="T85" fmla="*/ 38 h 52"/>
                <a:gd name="T86" fmla="*/ 15 w 55"/>
                <a:gd name="T87" fmla="*/ 45 h 52"/>
                <a:gd name="T88" fmla="*/ 11 w 55"/>
                <a:gd name="T89" fmla="*/ 50 h 52"/>
                <a:gd name="T90" fmla="*/ 3 w 55"/>
                <a:gd name="T91" fmla="*/ 44 h 52"/>
                <a:gd name="T92" fmla="*/ 6 w 55"/>
                <a:gd name="T93" fmla="*/ 35 h 52"/>
                <a:gd name="T94" fmla="*/ 5 w 55"/>
                <a:gd name="T95" fmla="*/ 32 h 52"/>
                <a:gd name="T96" fmla="*/ 6 w 55"/>
                <a:gd name="T97" fmla="*/ 29 h 52"/>
                <a:gd name="T98" fmla="*/ 4 w 55"/>
                <a:gd name="T99" fmla="*/ 21 h 52"/>
                <a:gd name="T100" fmla="*/ 4 w 55"/>
                <a:gd name="T101" fmla="*/ 16 h 52"/>
                <a:gd name="T102" fmla="*/ 6 w 55"/>
                <a:gd name="T103" fmla="*/ 10 h 52"/>
                <a:gd name="T104" fmla="*/ 13 w 55"/>
                <a:gd name="T105" fmla="*/ 11 h 52"/>
                <a:gd name="T106" fmla="*/ 19 w 55"/>
                <a:gd name="T107" fmla="*/ 14 h 52"/>
                <a:gd name="T108" fmla="*/ 24 w 55"/>
                <a:gd name="T109" fmla="*/ 15 h 52"/>
                <a:gd name="T110" fmla="*/ 33 w 55"/>
                <a:gd name="T111" fmla="*/ 6 h 52"/>
                <a:gd name="T112" fmla="*/ 40 w 55"/>
                <a:gd name="T113" fmla="*/ 5 h 52"/>
                <a:gd name="T114" fmla="*/ 40 w 55"/>
                <a:gd name="T1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" h="52">
                  <a:moveTo>
                    <a:pt x="41" y="1"/>
                  </a:moveTo>
                  <a:cubicBezTo>
                    <a:pt x="40" y="2"/>
                    <a:pt x="40" y="2"/>
                    <a:pt x="39" y="2"/>
                  </a:cubicBezTo>
                  <a:cubicBezTo>
                    <a:pt x="39" y="3"/>
                    <a:pt x="39" y="3"/>
                    <a:pt x="38" y="4"/>
                  </a:cubicBezTo>
                  <a:cubicBezTo>
                    <a:pt x="37" y="4"/>
                    <a:pt x="36" y="5"/>
                    <a:pt x="35" y="5"/>
                  </a:cubicBezTo>
                  <a:cubicBezTo>
                    <a:pt x="34" y="5"/>
                    <a:pt x="33" y="4"/>
                    <a:pt x="33" y="4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2"/>
                    <a:pt x="31" y="3"/>
                    <a:pt x="31" y="4"/>
                  </a:cubicBezTo>
                  <a:cubicBezTo>
                    <a:pt x="31" y="4"/>
                    <a:pt x="31" y="4"/>
                    <a:pt x="31" y="5"/>
                  </a:cubicBezTo>
                  <a:cubicBezTo>
                    <a:pt x="31" y="5"/>
                    <a:pt x="31" y="6"/>
                    <a:pt x="31" y="7"/>
                  </a:cubicBezTo>
                  <a:cubicBezTo>
                    <a:pt x="30" y="10"/>
                    <a:pt x="27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0" y="13"/>
                    <a:pt x="17" y="13"/>
                    <a:pt x="15" y="10"/>
                  </a:cubicBezTo>
                  <a:cubicBezTo>
                    <a:pt x="13" y="9"/>
                    <a:pt x="13" y="8"/>
                    <a:pt x="11" y="8"/>
                  </a:cubicBezTo>
                  <a:cubicBezTo>
                    <a:pt x="9" y="7"/>
                    <a:pt x="8" y="7"/>
                    <a:pt x="6" y="8"/>
                  </a:cubicBezTo>
                  <a:cubicBezTo>
                    <a:pt x="6" y="8"/>
                    <a:pt x="5" y="8"/>
                    <a:pt x="5" y="9"/>
                  </a:cubicBezTo>
                  <a:cubicBezTo>
                    <a:pt x="3" y="10"/>
                    <a:pt x="2" y="11"/>
                    <a:pt x="2" y="13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2" y="18"/>
                    <a:pt x="1" y="19"/>
                  </a:cubicBezTo>
                  <a:cubicBezTo>
                    <a:pt x="1" y="19"/>
                    <a:pt x="0" y="20"/>
                    <a:pt x="0" y="20"/>
                  </a:cubicBezTo>
                  <a:cubicBezTo>
                    <a:pt x="0" y="20"/>
                    <a:pt x="1" y="20"/>
                    <a:pt x="1" y="21"/>
                  </a:cubicBezTo>
                  <a:cubicBezTo>
                    <a:pt x="2" y="22"/>
                    <a:pt x="3" y="23"/>
                    <a:pt x="4" y="25"/>
                  </a:cubicBezTo>
                  <a:cubicBezTo>
                    <a:pt x="4" y="26"/>
                    <a:pt x="4" y="27"/>
                    <a:pt x="4" y="28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1"/>
                    <a:pt x="4" y="32"/>
                    <a:pt x="3" y="32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4" y="34"/>
                    <a:pt x="4" y="35"/>
                    <a:pt x="4" y="36"/>
                  </a:cubicBezTo>
                  <a:cubicBezTo>
                    <a:pt x="4" y="36"/>
                    <a:pt x="4" y="37"/>
                    <a:pt x="4" y="38"/>
                  </a:cubicBezTo>
                  <a:cubicBezTo>
                    <a:pt x="4" y="40"/>
                    <a:pt x="3" y="42"/>
                    <a:pt x="2" y="43"/>
                  </a:cubicBezTo>
                  <a:cubicBezTo>
                    <a:pt x="2" y="43"/>
                    <a:pt x="0" y="44"/>
                    <a:pt x="0" y="44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3" y="45"/>
                    <a:pt x="3" y="46"/>
                    <a:pt x="4" y="46"/>
                  </a:cubicBezTo>
                  <a:cubicBezTo>
                    <a:pt x="5" y="49"/>
                    <a:pt x="8" y="52"/>
                    <a:pt x="11" y="52"/>
                  </a:cubicBezTo>
                  <a:cubicBezTo>
                    <a:pt x="14" y="52"/>
                    <a:pt x="16" y="50"/>
                    <a:pt x="17" y="48"/>
                  </a:cubicBezTo>
                  <a:cubicBezTo>
                    <a:pt x="18" y="47"/>
                    <a:pt x="18" y="47"/>
                    <a:pt x="19" y="46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19" y="44"/>
                    <a:pt x="19" y="44"/>
                    <a:pt x="19" y="44"/>
                  </a:cubicBezTo>
                  <a:cubicBezTo>
                    <a:pt x="18" y="44"/>
                    <a:pt x="17" y="44"/>
                    <a:pt x="16" y="44"/>
                  </a:cubicBezTo>
                  <a:cubicBezTo>
                    <a:pt x="14" y="42"/>
                    <a:pt x="12" y="40"/>
                    <a:pt x="11" y="37"/>
                  </a:cubicBezTo>
                  <a:cubicBezTo>
                    <a:pt x="11" y="36"/>
                    <a:pt x="11" y="35"/>
                    <a:pt x="11" y="34"/>
                  </a:cubicBezTo>
                  <a:cubicBezTo>
                    <a:pt x="11" y="32"/>
                    <a:pt x="11" y="29"/>
                    <a:pt x="13" y="27"/>
                  </a:cubicBezTo>
                  <a:cubicBezTo>
                    <a:pt x="15" y="23"/>
                    <a:pt x="20" y="21"/>
                    <a:pt x="25" y="21"/>
                  </a:cubicBezTo>
                  <a:cubicBezTo>
                    <a:pt x="30" y="21"/>
                    <a:pt x="34" y="24"/>
                    <a:pt x="36" y="28"/>
                  </a:cubicBezTo>
                  <a:cubicBezTo>
                    <a:pt x="36" y="28"/>
                    <a:pt x="36" y="29"/>
                    <a:pt x="36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9" y="30"/>
                    <a:pt x="41" y="30"/>
                    <a:pt x="42" y="31"/>
                  </a:cubicBezTo>
                  <a:cubicBezTo>
                    <a:pt x="47" y="33"/>
                    <a:pt x="48" y="40"/>
                    <a:pt x="48" y="40"/>
                  </a:cubicBezTo>
                  <a:cubicBezTo>
                    <a:pt x="49" y="41"/>
                    <a:pt x="49" y="41"/>
                    <a:pt x="49" y="41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52" y="40"/>
                    <a:pt x="53" y="39"/>
                    <a:pt x="53" y="39"/>
                  </a:cubicBezTo>
                  <a:cubicBezTo>
                    <a:pt x="53" y="38"/>
                    <a:pt x="55" y="37"/>
                    <a:pt x="55" y="35"/>
                  </a:cubicBezTo>
                  <a:cubicBezTo>
                    <a:pt x="55" y="34"/>
                    <a:pt x="54" y="33"/>
                    <a:pt x="54" y="32"/>
                  </a:cubicBezTo>
                  <a:cubicBezTo>
                    <a:pt x="54" y="32"/>
                    <a:pt x="53" y="32"/>
                    <a:pt x="53" y="32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2" y="31"/>
                    <a:pt x="52" y="31"/>
                    <a:pt x="52" y="31"/>
                  </a:cubicBezTo>
                  <a:cubicBezTo>
                    <a:pt x="51" y="31"/>
                    <a:pt x="49" y="31"/>
                    <a:pt x="48" y="30"/>
                  </a:cubicBezTo>
                  <a:cubicBezTo>
                    <a:pt x="45" y="28"/>
                    <a:pt x="42" y="25"/>
                    <a:pt x="42" y="21"/>
                  </a:cubicBezTo>
                  <a:cubicBezTo>
                    <a:pt x="42" y="21"/>
                    <a:pt x="42" y="20"/>
                    <a:pt x="42" y="20"/>
                  </a:cubicBezTo>
                  <a:cubicBezTo>
                    <a:pt x="42" y="16"/>
                    <a:pt x="45" y="11"/>
                    <a:pt x="50" y="9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5"/>
                    <a:pt x="51" y="4"/>
                    <a:pt x="50" y="3"/>
                  </a:cubicBezTo>
                  <a:cubicBezTo>
                    <a:pt x="47" y="1"/>
                    <a:pt x="44" y="0"/>
                    <a:pt x="41" y="1"/>
                  </a:cubicBezTo>
                  <a:close/>
                  <a:moveTo>
                    <a:pt x="42" y="3"/>
                  </a:moveTo>
                  <a:cubicBezTo>
                    <a:pt x="42" y="2"/>
                    <a:pt x="44" y="2"/>
                    <a:pt x="44" y="2"/>
                  </a:cubicBezTo>
                  <a:cubicBezTo>
                    <a:pt x="46" y="2"/>
                    <a:pt x="47" y="3"/>
                    <a:pt x="48" y="4"/>
                  </a:cubicBezTo>
                  <a:cubicBezTo>
                    <a:pt x="49" y="5"/>
                    <a:pt x="50" y="6"/>
                    <a:pt x="50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4" y="10"/>
                    <a:pt x="40" y="15"/>
                    <a:pt x="40" y="20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5"/>
                    <a:pt x="43" y="29"/>
                    <a:pt x="47" y="31"/>
                  </a:cubicBezTo>
                  <a:cubicBezTo>
                    <a:pt x="49" y="32"/>
                    <a:pt x="50" y="33"/>
                    <a:pt x="52" y="33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3" y="34"/>
                    <a:pt x="53" y="34"/>
                    <a:pt x="53" y="35"/>
                  </a:cubicBezTo>
                  <a:cubicBezTo>
                    <a:pt x="53" y="36"/>
                    <a:pt x="52" y="37"/>
                    <a:pt x="52" y="38"/>
                  </a:cubicBezTo>
                  <a:cubicBezTo>
                    <a:pt x="51" y="38"/>
                    <a:pt x="50" y="39"/>
                    <a:pt x="50" y="39"/>
                  </a:cubicBezTo>
                  <a:cubicBezTo>
                    <a:pt x="49" y="35"/>
                    <a:pt x="46" y="31"/>
                    <a:pt x="43" y="29"/>
                  </a:cubicBezTo>
                  <a:cubicBezTo>
                    <a:pt x="41" y="29"/>
                    <a:pt x="40" y="28"/>
                    <a:pt x="38" y="28"/>
                  </a:cubicBezTo>
                  <a:cubicBezTo>
                    <a:pt x="38" y="28"/>
                    <a:pt x="38" y="27"/>
                    <a:pt x="38" y="27"/>
                  </a:cubicBezTo>
                  <a:cubicBezTo>
                    <a:pt x="35" y="22"/>
                    <a:pt x="31" y="20"/>
                    <a:pt x="25" y="19"/>
                  </a:cubicBezTo>
                  <a:cubicBezTo>
                    <a:pt x="19" y="19"/>
                    <a:pt x="14" y="22"/>
                    <a:pt x="11" y="26"/>
                  </a:cubicBezTo>
                  <a:cubicBezTo>
                    <a:pt x="10" y="29"/>
                    <a:pt x="9" y="31"/>
                    <a:pt x="9" y="34"/>
                  </a:cubicBezTo>
                  <a:cubicBezTo>
                    <a:pt x="9" y="35"/>
                    <a:pt x="9" y="36"/>
                    <a:pt x="10" y="38"/>
                  </a:cubicBezTo>
                  <a:cubicBezTo>
                    <a:pt x="10" y="40"/>
                    <a:pt x="12" y="42"/>
                    <a:pt x="14" y="44"/>
                  </a:cubicBezTo>
                  <a:cubicBezTo>
                    <a:pt x="14" y="45"/>
                    <a:pt x="15" y="45"/>
                    <a:pt x="15" y="45"/>
                  </a:cubicBezTo>
                  <a:cubicBezTo>
                    <a:pt x="16" y="45"/>
                    <a:pt x="17" y="46"/>
                    <a:pt x="17" y="46"/>
                  </a:cubicBezTo>
                  <a:cubicBezTo>
                    <a:pt x="16" y="48"/>
                    <a:pt x="14" y="50"/>
                    <a:pt x="11" y="50"/>
                  </a:cubicBezTo>
                  <a:cubicBezTo>
                    <a:pt x="9" y="50"/>
                    <a:pt x="6" y="48"/>
                    <a:pt x="5" y="46"/>
                  </a:cubicBezTo>
                  <a:cubicBezTo>
                    <a:pt x="5" y="45"/>
                    <a:pt x="4" y="44"/>
                    <a:pt x="3" y="44"/>
                  </a:cubicBezTo>
                  <a:cubicBezTo>
                    <a:pt x="5" y="42"/>
                    <a:pt x="6" y="40"/>
                    <a:pt x="6" y="38"/>
                  </a:cubicBezTo>
                  <a:cubicBezTo>
                    <a:pt x="6" y="37"/>
                    <a:pt x="6" y="36"/>
                    <a:pt x="6" y="35"/>
                  </a:cubicBezTo>
                  <a:cubicBezTo>
                    <a:pt x="6" y="34"/>
                    <a:pt x="5" y="34"/>
                    <a:pt x="5" y="33"/>
                  </a:cubicBezTo>
                  <a:cubicBezTo>
                    <a:pt x="5" y="33"/>
                    <a:pt x="5" y="32"/>
                    <a:pt x="5" y="32"/>
                  </a:cubicBezTo>
                  <a:cubicBezTo>
                    <a:pt x="5" y="32"/>
                    <a:pt x="6" y="31"/>
                    <a:pt x="6" y="31"/>
                  </a:cubicBezTo>
                  <a:cubicBezTo>
                    <a:pt x="6" y="30"/>
                    <a:pt x="6" y="30"/>
                    <a:pt x="6" y="29"/>
                  </a:cubicBezTo>
                  <a:cubicBezTo>
                    <a:pt x="6" y="27"/>
                    <a:pt x="6" y="26"/>
                    <a:pt x="6" y="24"/>
                  </a:cubicBezTo>
                  <a:cubicBezTo>
                    <a:pt x="5" y="23"/>
                    <a:pt x="5" y="22"/>
                    <a:pt x="4" y="21"/>
                  </a:cubicBezTo>
                  <a:cubicBezTo>
                    <a:pt x="4" y="21"/>
                    <a:pt x="3" y="20"/>
                    <a:pt x="3" y="20"/>
                  </a:cubicBezTo>
                  <a:cubicBezTo>
                    <a:pt x="4" y="19"/>
                    <a:pt x="4" y="17"/>
                    <a:pt x="4" y="16"/>
                  </a:cubicBezTo>
                  <a:cubicBezTo>
                    <a:pt x="4" y="14"/>
                    <a:pt x="3" y="12"/>
                    <a:pt x="5" y="11"/>
                  </a:cubicBezTo>
                  <a:cubicBezTo>
                    <a:pt x="5" y="11"/>
                    <a:pt x="5" y="10"/>
                    <a:pt x="6" y="10"/>
                  </a:cubicBezTo>
                  <a:cubicBezTo>
                    <a:pt x="7" y="9"/>
                    <a:pt x="9" y="9"/>
                    <a:pt x="11" y="10"/>
                  </a:cubicBezTo>
                  <a:cubicBezTo>
                    <a:pt x="12" y="10"/>
                    <a:pt x="12" y="10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6" y="13"/>
                    <a:pt x="17" y="14"/>
                    <a:pt x="19" y="14"/>
                  </a:cubicBezTo>
                  <a:cubicBezTo>
                    <a:pt x="20" y="15"/>
                    <a:pt x="22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8" y="14"/>
                    <a:pt x="32" y="11"/>
                    <a:pt x="33" y="7"/>
                  </a:cubicBezTo>
                  <a:cubicBezTo>
                    <a:pt x="33" y="7"/>
                    <a:pt x="33" y="6"/>
                    <a:pt x="33" y="6"/>
                  </a:cubicBezTo>
                  <a:cubicBezTo>
                    <a:pt x="34" y="6"/>
                    <a:pt x="34" y="6"/>
                    <a:pt x="35" y="6"/>
                  </a:cubicBezTo>
                  <a:cubicBezTo>
                    <a:pt x="36" y="7"/>
                    <a:pt x="38" y="6"/>
                    <a:pt x="40" y="5"/>
                  </a:cubicBezTo>
                  <a:cubicBezTo>
                    <a:pt x="40" y="5"/>
                    <a:pt x="40" y="4"/>
                    <a:pt x="40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3"/>
                    <a:pt x="41" y="3"/>
                    <a:pt x="4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0"/>
            <p:cNvSpPr>
              <a:spLocks noEditPoints="1"/>
            </p:cNvSpPr>
            <p:nvPr/>
          </p:nvSpPr>
          <p:spPr bwMode="auto">
            <a:xfrm>
              <a:off x="5222935" y="2006389"/>
              <a:ext cx="187325" cy="122237"/>
            </a:xfrm>
            <a:custGeom>
              <a:avLst/>
              <a:gdLst>
                <a:gd name="T0" fmla="*/ 7 w 17"/>
                <a:gd name="T1" fmla="*/ 0 h 11"/>
                <a:gd name="T2" fmla="*/ 7 w 17"/>
                <a:gd name="T3" fmla="*/ 2 h 11"/>
                <a:gd name="T4" fmla="*/ 1 w 17"/>
                <a:gd name="T5" fmla="*/ 6 h 11"/>
                <a:gd name="T6" fmla="*/ 0 w 17"/>
                <a:gd name="T7" fmla="*/ 7 h 11"/>
                <a:gd name="T8" fmla="*/ 2 w 17"/>
                <a:gd name="T9" fmla="*/ 8 h 11"/>
                <a:gd name="T10" fmla="*/ 5 w 17"/>
                <a:gd name="T11" fmla="*/ 10 h 11"/>
                <a:gd name="T12" fmla="*/ 5 w 17"/>
                <a:gd name="T13" fmla="*/ 11 h 11"/>
                <a:gd name="T14" fmla="*/ 10 w 17"/>
                <a:gd name="T15" fmla="*/ 11 h 11"/>
                <a:gd name="T16" fmla="*/ 12 w 17"/>
                <a:gd name="T17" fmla="*/ 10 h 11"/>
                <a:gd name="T18" fmla="*/ 14 w 17"/>
                <a:gd name="T19" fmla="*/ 9 h 11"/>
                <a:gd name="T20" fmla="*/ 15 w 17"/>
                <a:gd name="T21" fmla="*/ 8 h 11"/>
                <a:gd name="T22" fmla="*/ 16 w 17"/>
                <a:gd name="T23" fmla="*/ 6 h 11"/>
                <a:gd name="T24" fmla="*/ 16 w 17"/>
                <a:gd name="T25" fmla="*/ 2 h 11"/>
                <a:gd name="T26" fmla="*/ 14 w 17"/>
                <a:gd name="T27" fmla="*/ 0 h 11"/>
                <a:gd name="T28" fmla="*/ 11 w 17"/>
                <a:gd name="T29" fmla="*/ 0 h 11"/>
                <a:gd name="T30" fmla="*/ 11 w 17"/>
                <a:gd name="T31" fmla="*/ 0 h 11"/>
                <a:gd name="T32" fmla="*/ 8 w 17"/>
                <a:gd name="T33" fmla="*/ 0 h 11"/>
                <a:gd name="T34" fmla="*/ 8 w 17"/>
                <a:gd name="T35" fmla="*/ 0 h 11"/>
                <a:gd name="T36" fmla="*/ 7 w 17"/>
                <a:gd name="T37" fmla="*/ 0 h 11"/>
                <a:gd name="T38" fmla="*/ 11 w 17"/>
                <a:gd name="T39" fmla="*/ 1 h 11"/>
                <a:gd name="T40" fmla="*/ 11 w 17"/>
                <a:gd name="T41" fmla="*/ 1 h 11"/>
                <a:gd name="T42" fmla="*/ 13 w 17"/>
                <a:gd name="T43" fmla="*/ 2 h 11"/>
                <a:gd name="T44" fmla="*/ 15 w 17"/>
                <a:gd name="T45" fmla="*/ 5 h 11"/>
                <a:gd name="T46" fmla="*/ 13 w 17"/>
                <a:gd name="T47" fmla="*/ 8 h 11"/>
                <a:gd name="T48" fmla="*/ 11 w 17"/>
                <a:gd name="T49" fmla="*/ 9 h 11"/>
                <a:gd name="T50" fmla="*/ 9 w 17"/>
                <a:gd name="T51" fmla="*/ 9 h 11"/>
                <a:gd name="T52" fmla="*/ 6 w 17"/>
                <a:gd name="T53" fmla="*/ 9 h 11"/>
                <a:gd name="T54" fmla="*/ 4 w 17"/>
                <a:gd name="T55" fmla="*/ 8 h 11"/>
                <a:gd name="T56" fmla="*/ 3 w 17"/>
                <a:gd name="T57" fmla="*/ 7 h 11"/>
                <a:gd name="T58" fmla="*/ 8 w 17"/>
                <a:gd name="T59" fmla="*/ 3 h 11"/>
                <a:gd name="T60" fmla="*/ 9 w 17"/>
                <a:gd name="T61" fmla="*/ 2 h 11"/>
                <a:gd name="T62" fmla="*/ 11 w 17"/>
                <a:gd name="T6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" h="11">
                  <a:moveTo>
                    <a:pt x="7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6" y="4"/>
                    <a:pt x="4" y="5"/>
                    <a:pt x="1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9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1"/>
                    <a:pt x="8" y="11"/>
                    <a:pt x="10" y="11"/>
                  </a:cubicBezTo>
                  <a:cubicBezTo>
                    <a:pt x="10" y="11"/>
                    <a:pt x="11" y="11"/>
                    <a:pt x="12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5" y="8"/>
                    <a:pt x="15" y="8"/>
                  </a:cubicBezTo>
                  <a:cubicBezTo>
                    <a:pt x="15" y="7"/>
                    <a:pt x="16" y="7"/>
                    <a:pt x="16" y="6"/>
                  </a:cubicBezTo>
                  <a:cubicBezTo>
                    <a:pt x="17" y="5"/>
                    <a:pt x="16" y="3"/>
                    <a:pt x="16" y="2"/>
                  </a:cubicBezTo>
                  <a:cubicBezTo>
                    <a:pt x="15" y="1"/>
                    <a:pt x="14" y="1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0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7" y="0"/>
                  </a:lnTo>
                  <a:close/>
                  <a:moveTo>
                    <a:pt x="11" y="1"/>
                  </a:move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2" y="1"/>
                    <a:pt x="13" y="2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0" y="9"/>
                    <a:pt x="9" y="9"/>
                  </a:cubicBezTo>
                  <a:cubicBezTo>
                    <a:pt x="8" y="10"/>
                    <a:pt x="7" y="9"/>
                    <a:pt x="6" y="9"/>
                  </a:cubicBezTo>
                  <a:cubicBezTo>
                    <a:pt x="6" y="9"/>
                    <a:pt x="4" y="8"/>
                    <a:pt x="4" y="8"/>
                  </a:cubicBezTo>
                  <a:cubicBezTo>
                    <a:pt x="4" y="8"/>
                    <a:pt x="3" y="7"/>
                    <a:pt x="3" y="7"/>
                  </a:cubicBezTo>
                  <a:cubicBezTo>
                    <a:pt x="6" y="6"/>
                    <a:pt x="7" y="5"/>
                    <a:pt x="8" y="3"/>
                  </a:cubicBezTo>
                  <a:cubicBezTo>
                    <a:pt x="8" y="3"/>
                    <a:pt x="9" y="2"/>
                    <a:pt x="9" y="2"/>
                  </a:cubicBezTo>
                  <a:cubicBezTo>
                    <a:pt x="10" y="2"/>
                    <a:pt x="10" y="2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1"/>
            <p:cNvSpPr>
              <a:spLocks noEditPoints="1"/>
            </p:cNvSpPr>
            <p:nvPr/>
          </p:nvSpPr>
          <p:spPr bwMode="auto">
            <a:xfrm>
              <a:off x="3919598" y="1680951"/>
              <a:ext cx="942975" cy="436562"/>
            </a:xfrm>
            <a:custGeom>
              <a:avLst/>
              <a:gdLst>
                <a:gd name="T0" fmla="*/ 86 w 86"/>
                <a:gd name="T1" fmla="*/ 3 h 39"/>
                <a:gd name="T2" fmla="*/ 69 w 86"/>
                <a:gd name="T3" fmla="*/ 1 h 39"/>
                <a:gd name="T4" fmla="*/ 60 w 86"/>
                <a:gd name="T5" fmla="*/ 8 h 39"/>
                <a:gd name="T6" fmla="*/ 55 w 86"/>
                <a:gd name="T7" fmla="*/ 16 h 39"/>
                <a:gd name="T8" fmla="*/ 50 w 86"/>
                <a:gd name="T9" fmla="*/ 13 h 39"/>
                <a:gd name="T10" fmla="*/ 20 w 86"/>
                <a:gd name="T11" fmla="*/ 16 h 39"/>
                <a:gd name="T12" fmla="*/ 18 w 86"/>
                <a:gd name="T13" fmla="*/ 18 h 39"/>
                <a:gd name="T14" fmla="*/ 3 w 86"/>
                <a:gd name="T15" fmla="*/ 27 h 39"/>
                <a:gd name="T16" fmla="*/ 1 w 86"/>
                <a:gd name="T17" fmla="*/ 28 h 39"/>
                <a:gd name="T18" fmla="*/ 6 w 86"/>
                <a:gd name="T19" fmla="*/ 31 h 39"/>
                <a:gd name="T20" fmla="*/ 20 w 86"/>
                <a:gd name="T21" fmla="*/ 29 h 39"/>
                <a:gd name="T22" fmla="*/ 32 w 86"/>
                <a:gd name="T23" fmla="*/ 22 h 39"/>
                <a:gd name="T24" fmla="*/ 44 w 86"/>
                <a:gd name="T25" fmla="*/ 22 h 39"/>
                <a:gd name="T26" fmla="*/ 46 w 86"/>
                <a:gd name="T27" fmla="*/ 22 h 39"/>
                <a:gd name="T28" fmla="*/ 53 w 86"/>
                <a:gd name="T29" fmla="*/ 17 h 39"/>
                <a:gd name="T30" fmla="*/ 57 w 86"/>
                <a:gd name="T31" fmla="*/ 16 h 39"/>
                <a:gd name="T32" fmla="*/ 66 w 86"/>
                <a:gd name="T33" fmla="*/ 24 h 39"/>
                <a:gd name="T34" fmla="*/ 64 w 86"/>
                <a:gd name="T35" fmla="*/ 30 h 39"/>
                <a:gd name="T36" fmla="*/ 63 w 86"/>
                <a:gd name="T37" fmla="*/ 31 h 39"/>
                <a:gd name="T38" fmla="*/ 66 w 86"/>
                <a:gd name="T39" fmla="*/ 34 h 39"/>
                <a:gd name="T40" fmla="*/ 67 w 86"/>
                <a:gd name="T41" fmla="*/ 36 h 39"/>
                <a:gd name="T42" fmla="*/ 76 w 86"/>
                <a:gd name="T43" fmla="*/ 39 h 39"/>
                <a:gd name="T44" fmla="*/ 80 w 86"/>
                <a:gd name="T45" fmla="*/ 38 h 39"/>
                <a:gd name="T46" fmla="*/ 78 w 86"/>
                <a:gd name="T47" fmla="*/ 32 h 39"/>
                <a:gd name="T48" fmla="*/ 81 w 86"/>
                <a:gd name="T49" fmla="*/ 25 h 39"/>
                <a:gd name="T50" fmla="*/ 81 w 86"/>
                <a:gd name="T51" fmla="*/ 24 h 39"/>
                <a:gd name="T52" fmla="*/ 77 w 86"/>
                <a:gd name="T53" fmla="*/ 15 h 39"/>
                <a:gd name="T54" fmla="*/ 84 w 86"/>
                <a:gd name="T55" fmla="*/ 4 h 39"/>
                <a:gd name="T56" fmla="*/ 45 w 86"/>
                <a:gd name="T57" fmla="*/ 20 h 39"/>
                <a:gd name="T58" fmla="*/ 40 w 86"/>
                <a:gd name="T59" fmla="*/ 19 h 39"/>
                <a:gd name="T60" fmla="*/ 24 w 86"/>
                <a:gd name="T61" fmla="*/ 24 h 39"/>
                <a:gd name="T62" fmla="*/ 12 w 86"/>
                <a:gd name="T63" fmla="*/ 27 h 39"/>
                <a:gd name="T64" fmla="*/ 22 w 86"/>
                <a:gd name="T65" fmla="*/ 17 h 39"/>
                <a:gd name="T66" fmla="*/ 26 w 86"/>
                <a:gd name="T67" fmla="*/ 12 h 39"/>
                <a:gd name="T68" fmla="*/ 50 w 86"/>
                <a:gd name="T69" fmla="*/ 15 h 39"/>
                <a:gd name="T70" fmla="*/ 47 w 86"/>
                <a:gd name="T71" fmla="*/ 18 h 39"/>
                <a:gd name="T72" fmla="*/ 75 w 86"/>
                <a:gd name="T73" fmla="*/ 15 h 39"/>
                <a:gd name="T74" fmla="*/ 79 w 86"/>
                <a:gd name="T75" fmla="*/ 24 h 39"/>
                <a:gd name="T76" fmla="*/ 77 w 86"/>
                <a:gd name="T77" fmla="*/ 32 h 39"/>
                <a:gd name="T78" fmla="*/ 76 w 86"/>
                <a:gd name="T79" fmla="*/ 37 h 39"/>
                <a:gd name="T80" fmla="*/ 68 w 86"/>
                <a:gd name="T81" fmla="*/ 35 h 39"/>
                <a:gd name="T82" fmla="*/ 67 w 86"/>
                <a:gd name="T83" fmla="*/ 33 h 39"/>
                <a:gd name="T84" fmla="*/ 68 w 86"/>
                <a:gd name="T85" fmla="*/ 25 h 39"/>
                <a:gd name="T86" fmla="*/ 63 w 86"/>
                <a:gd name="T87" fmla="*/ 16 h 39"/>
                <a:gd name="T88" fmla="*/ 59 w 86"/>
                <a:gd name="T89" fmla="*/ 14 h 39"/>
                <a:gd name="T90" fmla="*/ 60 w 86"/>
                <a:gd name="T91" fmla="*/ 11 h 39"/>
                <a:gd name="T92" fmla="*/ 66 w 86"/>
                <a:gd name="T93" fmla="*/ 4 h 39"/>
                <a:gd name="T94" fmla="*/ 82 w 86"/>
                <a:gd name="T95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6" h="39">
                  <a:moveTo>
                    <a:pt x="84" y="4"/>
                  </a:moveTo>
                  <a:cubicBezTo>
                    <a:pt x="86" y="3"/>
                    <a:pt x="86" y="3"/>
                    <a:pt x="86" y="3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79" y="0"/>
                    <a:pt x="73" y="0"/>
                    <a:pt x="69" y="1"/>
                  </a:cubicBezTo>
                  <a:cubicBezTo>
                    <a:pt x="67" y="2"/>
                    <a:pt x="65" y="3"/>
                    <a:pt x="63" y="5"/>
                  </a:cubicBezTo>
                  <a:cubicBezTo>
                    <a:pt x="62" y="6"/>
                    <a:pt x="61" y="7"/>
                    <a:pt x="60" y="8"/>
                  </a:cubicBezTo>
                  <a:cubicBezTo>
                    <a:pt x="59" y="10"/>
                    <a:pt x="59" y="11"/>
                    <a:pt x="58" y="13"/>
                  </a:cubicBezTo>
                  <a:cubicBezTo>
                    <a:pt x="57" y="14"/>
                    <a:pt x="56" y="15"/>
                    <a:pt x="55" y="16"/>
                  </a:cubicBezTo>
                  <a:cubicBezTo>
                    <a:pt x="54" y="16"/>
                    <a:pt x="53" y="15"/>
                    <a:pt x="53" y="15"/>
                  </a:cubicBezTo>
                  <a:cubicBezTo>
                    <a:pt x="52" y="15"/>
                    <a:pt x="51" y="14"/>
                    <a:pt x="50" y="13"/>
                  </a:cubicBezTo>
                  <a:cubicBezTo>
                    <a:pt x="47" y="11"/>
                    <a:pt x="34" y="2"/>
                    <a:pt x="24" y="11"/>
                  </a:cubicBezTo>
                  <a:cubicBezTo>
                    <a:pt x="23" y="13"/>
                    <a:pt x="22" y="14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22"/>
                    <a:pt x="13" y="24"/>
                    <a:pt x="11" y="25"/>
                  </a:cubicBezTo>
                  <a:cubicBezTo>
                    <a:pt x="8" y="26"/>
                    <a:pt x="6" y="27"/>
                    <a:pt x="3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8"/>
                    <a:pt x="1" y="28"/>
                    <a:pt x="1" y="28"/>
                  </a:cubicBezTo>
                  <a:cubicBezTo>
                    <a:pt x="2" y="29"/>
                    <a:pt x="3" y="29"/>
                    <a:pt x="3" y="30"/>
                  </a:cubicBezTo>
                  <a:cubicBezTo>
                    <a:pt x="4" y="30"/>
                    <a:pt x="5" y="30"/>
                    <a:pt x="6" y="31"/>
                  </a:cubicBezTo>
                  <a:cubicBezTo>
                    <a:pt x="8" y="31"/>
                    <a:pt x="9" y="31"/>
                    <a:pt x="11" y="31"/>
                  </a:cubicBezTo>
                  <a:cubicBezTo>
                    <a:pt x="14" y="32"/>
                    <a:pt x="17" y="31"/>
                    <a:pt x="20" y="29"/>
                  </a:cubicBezTo>
                  <a:cubicBezTo>
                    <a:pt x="22" y="28"/>
                    <a:pt x="23" y="27"/>
                    <a:pt x="25" y="26"/>
                  </a:cubicBezTo>
                  <a:cubicBezTo>
                    <a:pt x="27" y="24"/>
                    <a:pt x="29" y="23"/>
                    <a:pt x="32" y="22"/>
                  </a:cubicBezTo>
                  <a:cubicBezTo>
                    <a:pt x="34" y="21"/>
                    <a:pt x="37" y="21"/>
                    <a:pt x="40" y="21"/>
                  </a:cubicBezTo>
                  <a:cubicBezTo>
                    <a:pt x="42" y="21"/>
                    <a:pt x="43" y="21"/>
                    <a:pt x="44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6" y="22"/>
                    <a:pt x="46" y="22"/>
                    <a:pt x="46" y="22"/>
                  </a:cubicBezTo>
                  <a:cubicBezTo>
                    <a:pt x="47" y="21"/>
                    <a:pt x="48" y="20"/>
                    <a:pt x="48" y="19"/>
                  </a:cubicBezTo>
                  <a:cubicBezTo>
                    <a:pt x="50" y="18"/>
                    <a:pt x="51" y="17"/>
                    <a:pt x="53" y="17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9" y="16"/>
                    <a:pt x="61" y="17"/>
                    <a:pt x="62" y="18"/>
                  </a:cubicBezTo>
                  <a:cubicBezTo>
                    <a:pt x="64" y="19"/>
                    <a:pt x="66" y="21"/>
                    <a:pt x="66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7"/>
                    <a:pt x="65" y="29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5" y="32"/>
                    <a:pt x="66" y="34"/>
                    <a:pt x="66" y="34"/>
                  </a:cubicBezTo>
                  <a:cubicBezTo>
                    <a:pt x="66" y="34"/>
                    <a:pt x="66" y="35"/>
                    <a:pt x="66" y="35"/>
                  </a:cubicBezTo>
                  <a:cubicBezTo>
                    <a:pt x="67" y="35"/>
                    <a:pt x="67" y="36"/>
                    <a:pt x="67" y="36"/>
                  </a:cubicBezTo>
                  <a:cubicBezTo>
                    <a:pt x="67" y="36"/>
                    <a:pt x="68" y="37"/>
                    <a:pt x="71" y="38"/>
                  </a:cubicBezTo>
                  <a:cubicBezTo>
                    <a:pt x="72" y="39"/>
                    <a:pt x="74" y="39"/>
                    <a:pt x="76" y="39"/>
                  </a:cubicBezTo>
                  <a:cubicBezTo>
                    <a:pt x="77" y="39"/>
                    <a:pt x="78" y="38"/>
                    <a:pt x="79" y="38"/>
                  </a:cubicBezTo>
                  <a:cubicBezTo>
                    <a:pt x="80" y="38"/>
                    <a:pt x="80" y="38"/>
                    <a:pt x="80" y="38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79" y="35"/>
                    <a:pt x="78" y="34"/>
                    <a:pt x="78" y="32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9" y="29"/>
                    <a:pt x="79" y="27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0" y="23"/>
                    <a:pt x="79" y="22"/>
                    <a:pt x="79" y="21"/>
                  </a:cubicBezTo>
                  <a:cubicBezTo>
                    <a:pt x="78" y="19"/>
                    <a:pt x="77" y="17"/>
                    <a:pt x="77" y="15"/>
                  </a:cubicBezTo>
                  <a:cubicBezTo>
                    <a:pt x="77" y="12"/>
                    <a:pt x="78" y="10"/>
                    <a:pt x="80" y="7"/>
                  </a:cubicBezTo>
                  <a:cubicBezTo>
                    <a:pt x="81" y="6"/>
                    <a:pt x="83" y="5"/>
                    <a:pt x="84" y="4"/>
                  </a:cubicBezTo>
                  <a:close/>
                  <a:moveTo>
                    <a:pt x="47" y="18"/>
                  </a:moveTo>
                  <a:cubicBezTo>
                    <a:pt x="46" y="18"/>
                    <a:pt x="46" y="19"/>
                    <a:pt x="45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20"/>
                    <a:pt x="42" y="19"/>
                    <a:pt x="40" y="19"/>
                  </a:cubicBezTo>
                  <a:cubicBezTo>
                    <a:pt x="37" y="19"/>
                    <a:pt x="34" y="19"/>
                    <a:pt x="31" y="20"/>
                  </a:cubicBezTo>
                  <a:cubicBezTo>
                    <a:pt x="28" y="21"/>
                    <a:pt x="26" y="23"/>
                    <a:pt x="24" y="24"/>
                  </a:cubicBezTo>
                  <a:cubicBezTo>
                    <a:pt x="17" y="30"/>
                    <a:pt x="12" y="31"/>
                    <a:pt x="6" y="28"/>
                  </a:cubicBezTo>
                  <a:cubicBezTo>
                    <a:pt x="8" y="28"/>
                    <a:pt x="10" y="28"/>
                    <a:pt x="12" y="27"/>
                  </a:cubicBezTo>
                  <a:cubicBezTo>
                    <a:pt x="15" y="25"/>
                    <a:pt x="17" y="23"/>
                    <a:pt x="20" y="20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5"/>
                    <a:pt x="24" y="14"/>
                    <a:pt x="26" y="12"/>
                  </a:cubicBezTo>
                  <a:cubicBezTo>
                    <a:pt x="34" y="5"/>
                    <a:pt x="46" y="12"/>
                    <a:pt x="49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50" y="15"/>
                    <a:pt x="50" y="15"/>
                    <a:pt x="50" y="16"/>
                  </a:cubicBezTo>
                  <a:cubicBezTo>
                    <a:pt x="49" y="16"/>
                    <a:pt x="48" y="17"/>
                    <a:pt x="47" y="18"/>
                  </a:cubicBezTo>
                  <a:close/>
                  <a:moveTo>
                    <a:pt x="79" y="6"/>
                  </a:moveTo>
                  <a:cubicBezTo>
                    <a:pt x="76" y="9"/>
                    <a:pt x="75" y="12"/>
                    <a:pt x="75" y="15"/>
                  </a:cubicBezTo>
                  <a:cubicBezTo>
                    <a:pt x="75" y="18"/>
                    <a:pt x="76" y="20"/>
                    <a:pt x="77" y="22"/>
                  </a:cubicBezTo>
                  <a:cubicBezTo>
                    <a:pt x="78" y="23"/>
                    <a:pt x="78" y="24"/>
                    <a:pt x="79" y="24"/>
                  </a:cubicBezTo>
                  <a:cubicBezTo>
                    <a:pt x="78" y="26"/>
                    <a:pt x="77" y="29"/>
                    <a:pt x="77" y="31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77" y="34"/>
                    <a:pt x="77" y="35"/>
                    <a:pt x="78" y="37"/>
                  </a:cubicBezTo>
                  <a:cubicBezTo>
                    <a:pt x="77" y="37"/>
                    <a:pt x="77" y="37"/>
                    <a:pt x="76" y="37"/>
                  </a:cubicBezTo>
                  <a:cubicBezTo>
                    <a:pt x="74" y="37"/>
                    <a:pt x="73" y="37"/>
                    <a:pt x="71" y="37"/>
                  </a:cubicBezTo>
                  <a:cubicBezTo>
                    <a:pt x="70" y="36"/>
                    <a:pt x="69" y="36"/>
                    <a:pt x="68" y="35"/>
                  </a:cubicBezTo>
                  <a:cubicBezTo>
                    <a:pt x="68" y="35"/>
                    <a:pt x="68" y="34"/>
                    <a:pt x="68" y="34"/>
                  </a:cubicBezTo>
                  <a:cubicBezTo>
                    <a:pt x="68" y="34"/>
                    <a:pt x="67" y="33"/>
                    <a:pt x="67" y="33"/>
                  </a:cubicBezTo>
                  <a:cubicBezTo>
                    <a:pt x="67" y="33"/>
                    <a:pt x="67" y="32"/>
                    <a:pt x="66" y="31"/>
                  </a:cubicBezTo>
                  <a:cubicBezTo>
                    <a:pt x="67" y="29"/>
                    <a:pt x="68" y="27"/>
                    <a:pt x="68" y="25"/>
                  </a:cubicBezTo>
                  <a:cubicBezTo>
                    <a:pt x="68" y="24"/>
                    <a:pt x="68" y="24"/>
                    <a:pt x="68" y="24"/>
                  </a:cubicBezTo>
                  <a:cubicBezTo>
                    <a:pt x="67" y="21"/>
                    <a:pt x="66" y="18"/>
                    <a:pt x="63" y="16"/>
                  </a:cubicBezTo>
                  <a:cubicBezTo>
                    <a:pt x="62" y="16"/>
                    <a:pt x="60" y="15"/>
                    <a:pt x="59" y="15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4"/>
                    <a:pt x="59" y="13"/>
                    <a:pt x="59" y="13"/>
                  </a:cubicBezTo>
                  <a:cubicBezTo>
                    <a:pt x="60" y="12"/>
                    <a:pt x="60" y="12"/>
                    <a:pt x="60" y="11"/>
                  </a:cubicBezTo>
                  <a:cubicBezTo>
                    <a:pt x="61" y="11"/>
                    <a:pt x="61" y="10"/>
                    <a:pt x="62" y="9"/>
                  </a:cubicBezTo>
                  <a:cubicBezTo>
                    <a:pt x="63" y="7"/>
                    <a:pt x="64" y="6"/>
                    <a:pt x="66" y="4"/>
                  </a:cubicBezTo>
                  <a:cubicBezTo>
                    <a:pt x="67" y="4"/>
                    <a:pt x="68" y="3"/>
                    <a:pt x="69" y="3"/>
                  </a:cubicBezTo>
                  <a:cubicBezTo>
                    <a:pt x="73" y="2"/>
                    <a:pt x="78" y="2"/>
                    <a:pt x="82" y="3"/>
                  </a:cubicBezTo>
                  <a:cubicBezTo>
                    <a:pt x="81" y="4"/>
                    <a:pt x="80" y="5"/>
                    <a:pt x="7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2"/>
            <p:cNvSpPr>
              <a:spLocks noEditPoints="1"/>
            </p:cNvSpPr>
            <p:nvPr/>
          </p:nvSpPr>
          <p:spPr bwMode="auto">
            <a:xfrm>
              <a:off x="5618223" y="1680951"/>
              <a:ext cx="963612" cy="436562"/>
            </a:xfrm>
            <a:custGeom>
              <a:avLst/>
              <a:gdLst>
                <a:gd name="T0" fmla="*/ 79 w 88"/>
                <a:gd name="T1" fmla="*/ 12 h 39"/>
                <a:gd name="T2" fmla="*/ 63 w 88"/>
                <a:gd name="T3" fmla="*/ 7 h 39"/>
                <a:gd name="T4" fmla="*/ 55 w 88"/>
                <a:gd name="T5" fmla="*/ 10 h 39"/>
                <a:gd name="T6" fmla="*/ 46 w 88"/>
                <a:gd name="T7" fmla="*/ 15 h 39"/>
                <a:gd name="T8" fmla="*/ 40 w 88"/>
                <a:gd name="T9" fmla="*/ 15 h 39"/>
                <a:gd name="T10" fmla="*/ 36 w 88"/>
                <a:gd name="T11" fmla="*/ 23 h 39"/>
                <a:gd name="T12" fmla="*/ 32 w 88"/>
                <a:gd name="T13" fmla="*/ 25 h 39"/>
                <a:gd name="T14" fmla="*/ 26 w 88"/>
                <a:gd name="T15" fmla="*/ 26 h 39"/>
                <a:gd name="T16" fmla="*/ 17 w 88"/>
                <a:gd name="T17" fmla="*/ 16 h 39"/>
                <a:gd name="T18" fmla="*/ 19 w 88"/>
                <a:gd name="T19" fmla="*/ 10 h 39"/>
                <a:gd name="T20" fmla="*/ 18 w 88"/>
                <a:gd name="T21" fmla="*/ 9 h 39"/>
                <a:gd name="T22" fmla="*/ 4 w 88"/>
                <a:gd name="T23" fmla="*/ 0 h 39"/>
                <a:gd name="T24" fmla="*/ 6 w 88"/>
                <a:gd name="T25" fmla="*/ 5 h 39"/>
                <a:gd name="T26" fmla="*/ 9 w 88"/>
                <a:gd name="T27" fmla="*/ 13 h 39"/>
                <a:gd name="T28" fmla="*/ 4 w 88"/>
                <a:gd name="T29" fmla="*/ 23 h 39"/>
                <a:gd name="T30" fmla="*/ 3 w 88"/>
                <a:gd name="T31" fmla="*/ 24 h 39"/>
                <a:gd name="T32" fmla="*/ 1 w 88"/>
                <a:gd name="T33" fmla="*/ 33 h 39"/>
                <a:gd name="T34" fmla="*/ 1 w 88"/>
                <a:gd name="T35" fmla="*/ 35 h 39"/>
                <a:gd name="T36" fmla="*/ 20 w 88"/>
                <a:gd name="T37" fmla="*/ 37 h 39"/>
                <a:gd name="T38" fmla="*/ 27 w 88"/>
                <a:gd name="T39" fmla="*/ 30 h 39"/>
                <a:gd name="T40" fmla="*/ 30 w 88"/>
                <a:gd name="T41" fmla="*/ 27 h 39"/>
                <a:gd name="T42" fmla="*/ 34 w 88"/>
                <a:gd name="T43" fmla="*/ 27 h 39"/>
                <a:gd name="T44" fmla="*/ 66 w 88"/>
                <a:gd name="T45" fmla="*/ 26 h 39"/>
                <a:gd name="T46" fmla="*/ 71 w 88"/>
                <a:gd name="T47" fmla="*/ 23 h 39"/>
                <a:gd name="T48" fmla="*/ 84 w 88"/>
                <a:gd name="T49" fmla="*/ 17 h 39"/>
                <a:gd name="T50" fmla="*/ 88 w 88"/>
                <a:gd name="T51" fmla="*/ 16 h 39"/>
                <a:gd name="T52" fmla="*/ 26 w 88"/>
                <a:gd name="T53" fmla="*/ 29 h 39"/>
                <a:gd name="T54" fmla="*/ 23 w 88"/>
                <a:gd name="T55" fmla="*/ 33 h 39"/>
                <a:gd name="T56" fmla="*/ 17 w 88"/>
                <a:gd name="T57" fmla="*/ 36 h 39"/>
                <a:gd name="T58" fmla="*/ 5 w 88"/>
                <a:gd name="T59" fmla="*/ 26 h 39"/>
                <a:gd name="T60" fmla="*/ 5 w 88"/>
                <a:gd name="T61" fmla="*/ 24 h 39"/>
                <a:gd name="T62" fmla="*/ 11 w 88"/>
                <a:gd name="T63" fmla="*/ 13 h 39"/>
                <a:gd name="T64" fmla="*/ 14 w 88"/>
                <a:gd name="T65" fmla="*/ 7 h 39"/>
                <a:gd name="T66" fmla="*/ 16 w 88"/>
                <a:gd name="T67" fmla="*/ 12 h 39"/>
                <a:gd name="T68" fmla="*/ 17 w 88"/>
                <a:gd name="T69" fmla="*/ 22 h 39"/>
                <a:gd name="T70" fmla="*/ 27 w 88"/>
                <a:gd name="T71" fmla="*/ 27 h 39"/>
                <a:gd name="T72" fmla="*/ 74 w 88"/>
                <a:gd name="T73" fmla="*/ 20 h 39"/>
                <a:gd name="T74" fmla="*/ 68 w 88"/>
                <a:gd name="T75" fmla="*/ 23 h 39"/>
                <a:gd name="T76" fmla="*/ 65 w 88"/>
                <a:gd name="T77" fmla="*/ 25 h 39"/>
                <a:gd name="T78" fmla="*/ 35 w 88"/>
                <a:gd name="T79" fmla="*/ 26 h 39"/>
                <a:gd name="T80" fmla="*/ 37 w 88"/>
                <a:gd name="T81" fmla="*/ 25 h 39"/>
                <a:gd name="T82" fmla="*/ 47 w 88"/>
                <a:gd name="T83" fmla="*/ 16 h 39"/>
                <a:gd name="T84" fmla="*/ 56 w 88"/>
                <a:gd name="T85" fmla="*/ 12 h 39"/>
                <a:gd name="T86" fmla="*/ 63 w 88"/>
                <a:gd name="T87" fmla="*/ 9 h 39"/>
                <a:gd name="T88" fmla="*/ 78 w 88"/>
                <a:gd name="T89" fmla="*/ 14 h 39"/>
                <a:gd name="T90" fmla="*/ 74 w 88"/>
                <a:gd name="T91" fmla="*/ 2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8" h="39">
                  <a:moveTo>
                    <a:pt x="86" y="15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78" y="11"/>
                    <a:pt x="78" y="11"/>
                    <a:pt x="78" y="11"/>
                  </a:cubicBezTo>
                  <a:cubicBezTo>
                    <a:pt x="73" y="9"/>
                    <a:pt x="68" y="6"/>
                    <a:pt x="63" y="7"/>
                  </a:cubicBezTo>
                  <a:cubicBezTo>
                    <a:pt x="61" y="7"/>
                    <a:pt x="61" y="7"/>
                    <a:pt x="61" y="7"/>
                  </a:cubicBezTo>
                  <a:cubicBezTo>
                    <a:pt x="59" y="8"/>
                    <a:pt x="57" y="9"/>
                    <a:pt x="55" y="10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1" y="13"/>
                    <a:pt x="49" y="14"/>
                    <a:pt x="46" y="15"/>
                  </a:cubicBezTo>
                  <a:cubicBezTo>
                    <a:pt x="45" y="15"/>
                    <a:pt x="43" y="15"/>
                    <a:pt x="42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9"/>
                    <a:pt x="38" y="21"/>
                    <a:pt x="36" y="23"/>
                  </a:cubicBezTo>
                  <a:cubicBezTo>
                    <a:pt x="35" y="24"/>
                    <a:pt x="34" y="24"/>
                    <a:pt x="33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6"/>
                    <a:pt x="31" y="26"/>
                    <a:pt x="30" y="26"/>
                  </a:cubicBezTo>
                  <a:cubicBezTo>
                    <a:pt x="29" y="26"/>
                    <a:pt x="26" y="26"/>
                    <a:pt x="26" y="26"/>
                  </a:cubicBezTo>
                  <a:cubicBezTo>
                    <a:pt x="23" y="25"/>
                    <a:pt x="20" y="24"/>
                    <a:pt x="19" y="21"/>
                  </a:cubicBezTo>
                  <a:cubicBezTo>
                    <a:pt x="18" y="20"/>
                    <a:pt x="17" y="18"/>
                    <a:pt x="17" y="16"/>
                  </a:cubicBezTo>
                  <a:cubicBezTo>
                    <a:pt x="17" y="15"/>
                    <a:pt x="17" y="14"/>
                    <a:pt x="18" y="13"/>
                  </a:cubicBezTo>
                  <a:cubicBezTo>
                    <a:pt x="18" y="12"/>
                    <a:pt x="18" y="11"/>
                    <a:pt x="19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8"/>
                    <a:pt x="16" y="7"/>
                  </a:cubicBezTo>
                  <a:cubicBezTo>
                    <a:pt x="14" y="2"/>
                    <a:pt x="9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2"/>
                    <a:pt x="5" y="3"/>
                    <a:pt x="6" y="5"/>
                  </a:cubicBezTo>
                  <a:cubicBezTo>
                    <a:pt x="7" y="6"/>
                    <a:pt x="8" y="8"/>
                    <a:pt x="8" y="10"/>
                  </a:cubicBezTo>
                  <a:cubicBezTo>
                    <a:pt x="9" y="11"/>
                    <a:pt x="9" y="12"/>
                    <a:pt x="9" y="13"/>
                  </a:cubicBezTo>
                  <a:cubicBezTo>
                    <a:pt x="9" y="14"/>
                    <a:pt x="8" y="16"/>
                    <a:pt x="8" y="18"/>
                  </a:cubicBezTo>
                  <a:cubicBezTo>
                    <a:pt x="7" y="20"/>
                    <a:pt x="5" y="22"/>
                    <a:pt x="4" y="23"/>
                  </a:cubicBezTo>
                  <a:cubicBezTo>
                    <a:pt x="3" y="23"/>
                    <a:pt x="3" y="23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8"/>
                    <a:pt x="2" y="31"/>
                    <a:pt x="1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6" y="38"/>
                    <a:pt x="12" y="39"/>
                    <a:pt x="17" y="38"/>
                  </a:cubicBezTo>
                  <a:cubicBezTo>
                    <a:pt x="18" y="37"/>
                    <a:pt x="19" y="37"/>
                    <a:pt x="20" y="37"/>
                  </a:cubicBezTo>
                  <a:cubicBezTo>
                    <a:pt x="22" y="36"/>
                    <a:pt x="25" y="34"/>
                    <a:pt x="26" y="32"/>
                  </a:cubicBezTo>
                  <a:cubicBezTo>
                    <a:pt x="27" y="32"/>
                    <a:pt x="27" y="31"/>
                    <a:pt x="27" y="30"/>
                  </a:cubicBezTo>
                  <a:cubicBezTo>
                    <a:pt x="28" y="29"/>
                    <a:pt x="28" y="29"/>
                    <a:pt x="29" y="28"/>
                  </a:cubicBezTo>
                  <a:cubicBezTo>
                    <a:pt x="29" y="28"/>
                    <a:pt x="29" y="27"/>
                    <a:pt x="30" y="27"/>
                  </a:cubicBezTo>
                  <a:cubicBezTo>
                    <a:pt x="30" y="27"/>
                    <a:pt x="30" y="27"/>
                    <a:pt x="31" y="27"/>
                  </a:cubicBezTo>
                  <a:cubicBezTo>
                    <a:pt x="32" y="27"/>
                    <a:pt x="33" y="27"/>
                    <a:pt x="34" y="27"/>
                  </a:cubicBezTo>
                  <a:cubicBezTo>
                    <a:pt x="41" y="32"/>
                    <a:pt x="50" y="32"/>
                    <a:pt x="59" y="29"/>
                  </a:cubicBezTo>
                  <a:cubicBezTo>
                    <a:pt x="62" y="29"/>
                    <a:pt x="64" y="28"/>
                    <a:pt x="66" y="26"/>
                  </a:cubicBezTo>
                  <a:cubicBezTo>
                    <a:pt x="66" y="26"/>
                    <a:pt x="69" y="25"/>
                    <a:pt x="69" y="25"/>
                  </a:cubicBezTo>
                  <a:cubicBezTo>
                    <a:pt x="69" y="25"/>
                    <a:pt x="71" y="23"/>
                    <a:pt x="71" y="23"/>
                  </a:cubicBezTo>
                  <a:cubicBezTo>
                    <a:pt x="71" y="23"/>
                    <a:pt x="74" y="21"/>
                    <a:pt x="74" y="21"/>
                  </a:cubicBezTo>
                  <a:cubicBezTo>
                    <a:pt x="78" y="19"/>
                    <a:pt x="81" y="18"/>
                    <a:pt x="84" y="17"/>
                  </a:cubicBezTo>
                  <a:cubicBezTo>
                    <a:pt x="85" y="17"/>
                    <a:pt x="85" y="17"/>
                    <a:pt x="85" y="17"/>
                  </a:cubicBezTo>
                  <a:cubicBezTo>
                    <a:pt x="88" y="16"/>
                    <a:pt x="88" y="16"/>
                    <a:pt x="88" y="16"/>
                  </a:cubicBezTo>
                  <a:lnTo>
                    <a:pt x="86" y="15"/>
                  </a:lnTo>
                  <a:close/>
                  <a:moveTo>
                    <a:pt x="26" y="29"/>
                  </a:moveTo>
                  <a:cubicBezTo>
                    <a:pt x="26" y="30"/>
                    <a:pt x="25" y="31"/>
                    <a:pt x="25" y="31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2" y="34"/>
                    <a:pt x="21" y="34"/>
                    <a:pt x="19" y="35"/>
                  </a:cubicBezTo>
                  <a:cubicBezTo>
                    <a:pt x="18" y="35"/>
                    <a:pt x="18" y="36"/>
                    <a:pt x="17" y="36"/>
                  </a:cubicBezTo>
                  <a:cubicBezTo>
                    <a:pt x="12" y="37"/>
                    <a:pt x="7" y="36"/>
                    <a:pt x="3" y="34"/>
                  </a:cubicBezTo>
                  <a:cubicBezTo>
                    <a:pt x="4" y="31"/>
                    <a:pt x="5" y="28"/>
                    <a:pt x="5" y="26"/>
                  </a:cubicBezTo>
                  <a:cubicBezTo>
                    <a:pt x="5" y="26"/>
                    <a:pt x="5" y="25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7" y="23"/>
                    <a:pt x="8" y="21"/>
                    <a:pt x="9" y="18"/>
                  </a:cubicBezTo>
                  <a:cubicBezTo>
                    <a:pt x="10" y="17"/>
                    <a:pt x="11" y="15"/>
                    <a:pt x="11" y="13"/>
                  </a:cubicBezTo>
                  <a:cubicBezTo>
                    <a:pt x="11" y="9"/>
                    <a:pt x="9" y="5"/>
                    <a:pt x="6" y="2"/>
                  </a:cubicBezTo>
                  <a:cubicBezTo>
                    <a:pt x="10" y="2"/>
                    <a:pt x="13" y="4"/>
                    <a:pt x="14" y="7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1"/>
                    <a:pt x="16" y="11"/>
                    <a:pt x="16" y="12"/>
                  </a:cubicBezTo>
                  <a:cubicBezTo>
                    <a:pt x="15" y="13"/>
                    <a:pt x="15" y="15"/>
                    <a:pt x="15" y="16"/>
                  </a:cubicBezTo>
                  <a:cubicBezTo>
                    <a:pt x="15" y="18"/>
                    <a:pt x="16" y="20"/>
                    <a:pt x="17" y="22"/>
                  </a:cubicBezTo>
                  <a:cubicBezTo>
                    <a:pt x="19" y="25"/>
                    <a:pt x="22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6" y="28"/>
                    <a:pt x="26" y="29"/>
                    <a:pt x="26" y="29"/>
                  </a:cubicBezTo>
                  <a:close/>
                  <a:moveTo>
                    <a:pt x="74" y="20"/>
                  </a:moveTo>
                  <a:cubicBezTo>
                    <a:pt x="70" y="22"/>
                    <a:pt x="70" y="22"/>
                    <a:pt x="70" y="22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8" y="23"/>
                    <a:pt x="67" y="24"/>
                    <a:pt x="65" y="25"/>
                  </a:cubicBezTo>
                  <a:cubicBezTo>
                    <a:pt x="63" y="26"/>
                    <a:pt x="61" y="27"/>
                    <a:pt x="59" y="28"/>
                  </a:cubicBezTo>
                  <a:cubicBezTo>
                    <a:pt x="50" y="31"/>
                    <a:pt x="41" y="30"/>
                    <a:pt x="35" y="26"/>
                  </a:cubicBezTo>
                  <a:cubicBezTo>
                    <a:pt x="35" y="26"/>
                    <a:pt x="35" y="26"/>
                    <a:pt x="34" y="26"/>
                  </a:cubicBezTo>
                  <a:cubicBezTo>
                    <a:pt x="35" y="26"/>
                    <a:pt x="36" y="25"/>
                    <a:pt x="37" y="25"/>
                  </a:cubicBezTo>
                  <a:cubicBezTo>
                    <a:pt x="39" y="23"/>
                    <a:pt x="41" y="20"/>
                    <a:pt x="42" y="17"/>
                  </a:cubicBezTo>
                  <a:cubicBezTo>
                    <a:pt x="43" y="17"/>
                    <a:pt x="45" y="17"/>
                    <a:pt x="47" y="16"/>
                  </a:cubicBezTo>
                  <a:cubicBezTo>
                    <a:pt x="49" y="15"/>
                    <a:pt x="52" y="14"/>
                    <a:pt x="54" y="13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8" y="11"/>
                    <a:pt x="60" y="9"/>
                    <a:pt x="62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8" y="8"/>
                    <a:pt x="72" y="10"/>
                    <a:pt x="77" y="13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8" y="14"/>
                    <a:pt x="81" y="15"/>
                    <a:pt x="83" y="16"/>
                  </a:cubicBezTo>
                  <a:cubicBezTo>
                    <a:pt x="80" y="17"/>
                    <a:pt x="77" y="18"/>
                    <a:pt x="7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Oval 13"/>
            <p:cNvSpPr>
              <a:spLocks noChangeArrowheads="1"/>
            </p:cNvSpPr>
            <p:nvPr/>
          </p:nvSpPr>
          <p:spPr bwMode="auto">
            <a:xfrm>
              <a:off x="5989698" y="2185776"/>
              <a:ext cx="22225" cy="222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98" name="PA_文本框 12"/>
          <p:cNvSpPr txBox="1"/>
          <p:nvPr>
            <p:custDataLst>
              <p:tags r:id="rId3"/>
            </p:custDataLst>
          </p:nvPr>
        </p:nvSpPr>
        <p:spPr>
          <a:xfrm>
            <a:off x="6066034" y="2125451"/>
            <a:ext cx="492443" cy="1374735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高山遇流水</a:t>
            </a:r>
          </a:p>
        </p:txBody>
      </p:sp>
      <p:sp>
        <p:nvSpPr>
          <p:cNvPr id="199" name="PA_文本框 13"/>
          <p:cNvSpPr txBox="1"/>
          <p:nvPr>
            <p:custDataLst>
              <p:tags r:id="rId4"/>
            </p:custDataLst>
          </p:nvPr>
        </p:nvSpPr>
        <p:spPr>
          <a:xfrm>
            <a:off x="5516592" y="2125451"/>
            <a:ext cx="677108" cy="3088665"/>
          </a:xfrm>
          <a:prstGeom prst="rect">
            <a:avLst/>
          </a:prstGeom>
          <a:noFill/>
        </p:spPr>
        <p:txBody>
          <a:bodyPr vert="eaVert" wrap="square" rtlCol="0" anchor="b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206" name="组合 205"/>
          <p:cNvGrpSpPr/>
          <p:nvPr/>
        </p:nvGrpSpPr>
        <p:grpSpPr>
          <a:xfrm>
            <a:off x="7760780" y="1596620"/>
            <a:ext cx="619760" cy="619760"/>
            <a:chOff x="1473200" y="1259840"/>
            <a:chExt cx="619760" cy="619760"/>
          </a:xfrm>
        </p:grpSpPr>
        <p:sp>
          <p:nvSpPr>
            <p:cNvPr id="207" name="矩形 206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8" name="矩形 207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09" name="组合 208"/>
          <p:cNvGrpSpPr/>
          <p:nvPr/>
        </p:nvGrpSpPr>
        <p:grpSpPr>
          <a:xfrm>
            <a:off x="7760780" y="4206018"/>
            <a:ext cx="619760" cy="619760"/>
            <a:chOff x="1473200" y="1259840"/>
            <a:chExt cx="619760" cy="619760"/>
          </a:xfrm>
        </p:grpSpPr>
        <p:sp>
          <p:nvSpPr>
            <p:cNvPr id="210" name="矩形 209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1" name="矩形 210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2" name="文本框 211"/>
          <p:cNvSpPr txBox="1"/>
          <p:nvPr/>
        </p:nvSpPr>
        <p:spPr>
          <a:xfrm>
            <a:off x="8451660" y="2063091"/>
            <a:ext cx="315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3" name="文本框 212"/>
          <p:cNvSpPr txBox="1"/>
          <p:nvPr/>
        </p:nvSpPr>
        <p:spPr>
          <a:xfrm>
            <a:off x="8451660" y="1561060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214" name="文本框 213"/>
          <p:cNvSpPr txBox="1"/>
          <p:nvPr/>
        </p:nvSpPr>
        <p:spPr>
          <a:xfrm>
            <a:off x="7796340" y="1622040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叁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5" name="文本框 214"/>
          <p:cNvSpPr txBox="1"/>
          <p:nvPr/>
        </p:nvSpPr>
        <p:spPr>
          <a:xfrm>
            <a:off x="7795505" y="4266998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肆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16" name="文本框 215"/>
          <p:cNvSpPr txBox="1"/>
          <p:nvPr/>
        </p:nvSpPr>
        <p:spPr>
          <a:xfrm>
            <a:off x="8416100" y="4629341"/>
            <a:ext cx="3077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7" name="文本框 216"/>
          <p:cNvSpPr txBox="1"/>
          <p:nvPr/>
        </p:nvSpPr>
        <p:spPr>
          <a:xfrm>
            <a:off x="8416100" y="4127310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grpSp>
        <p:nvGrpSpPr>
          <p:cNvPr id="218" name="组合 217"/>
          <p:cNvGrpSpPr/>
          <p:nvPr/>
        </p:nvGrpSpPr>
        <p:grpSpPr>
          <a:xfrm>
            <a:off x="3811460" y="1614924"/>
            <a:ext cx="619760" cy="619760"/>
            <a:chOff x="1473200" y="1259840"/>
            <a:chExt cx="619760" cy="619760"/>
          </a:xfrm>
        </p:grpSpPr>
        <p:sp>
          <p:nvSpPr>
            <p:cNvPr id="219" name="矩形 218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矩形 219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3811460" y="4224322"/>
            <a:ext cx="619760" cy="619760"/>
            <a:chOff x="1473200" y="1259840"/>
            <a:chExt cx="619760" cy="619760"/>
          </a:xfrm>
        </p:grpSpPr>
        <p:sp>
          <p:nvSpPr>
            <p:cNvPr id="222" name="矩形 221"/>
            <p:cNvSpPr/>
            <p:nvPr/>
          </p:nvSpPr>
          <p:spPr>
            <a:xfrm>
              <a:off x="1508760" y="1295400"/>
              <a:ext cx="548640" cy="548640"/>
            </a:xfrm>
            <a:prstGeom prst="rect">
              <a:avLst/>
            </a:prstGeom>
            <a:solidFill>
              <a:srgbClr val="B017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矩形 222"/>
            <p:cNvSpPr/>
            <p:nvPr/>
          </p:nvSpPr>
          <p:spPr>
            <a:xfrm>
              <a:off x="1473200" y="1259840"/>
              <a:ext cx="619760" cy="619760"/>
            </a:xfrm>
            <a:prstGeom prst="rect">
              <a:avLst/>
            </a:prstGeom>
            <a:noFill/>
            <a:ln>
              <a:solidFill>
                <a:srgbClr val="B017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4" name="文本框 223"/>
          <p:cNvSpPr txBox="1"/>
          <p:nvPr/>
        </p:nvSpPr>
        <p:spPr>
          <a:xfrm>
            <a:off x="3847020" y="1640344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壹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5" name="文本框 224"/>
          <p:cNvSpPr txBox="1"/>
          <p:nvPr/>
        </p:nvSpPr>
        <p:spPr>
          <a:xfrm>
            <a:off x="3846185" y="4285302"/>
            <a:ext cx="530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贰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26" name="文本框 225"/>
          <p:cNvSpPr txBox="1"/>
          <p:nvPr/>
        </p:nvSpPr>
        <p:spPr>
          <a:xfrm>
            <a:off x="525160" y="2026017"/>
            <a:ext cx="3157747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请在此处添加您的文本请在此处添加您的文本请在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7" name="文本框 226"/>
          <p:cNvSpPr txBox="1"/>
          <p:nvPr/>
        </p:nvSpPr>
        <p:spPr>
          <a:xfrm>
            <a:off x="2353545" y="1561060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228" name="文本框 227"/>
          <p:cNvSpPr txBox="1"/>
          <p:nvPr/>
        </p:nvSpPr>
        <p:spPr>
          <a:xfrm>
            <a:off x="570625" y="4592267"/>
            <a:ext cx="3077561" cy="77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请在此处添加您的文本请在此处添加您的文本</a:t>
            </a:r>
            <a:r>
              <a:rPr lang="zh-CN" altLang="en-US" sz="160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</a:t>
            </a:r>
            <a:endParaRPr lang="zh-CN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9" name="文本框 228"/>
          <p:cNvSpPr txBox="1"/>
          <p:nvPr/>
        </p:nvSpPr>
        <p:spPr>
          <a:xfrm>
            <a:off x="2317985" y="4127310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98" grpId="0"/>
      <p:bldP spid="1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矩形 512"/>
          <p:cNvSpPr/>
          <p:nvPr/>
        </p:nvSpPr>
        <p:spPr>
          <a:xfrm>
            <a:off x="0" y="1899695"/>
            <a:ext cx="12192000" cy="3058610"/>
          </a:xfrm>
          <a:prstGeom prst="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6" name="椭圆 205"/>
          <p:cNvSpPr/>
          <p:nvPr/>
        </p:nvSpPr>
        <p:spPr>
          <a:xfrm>
            <a:off x="772337" y="1146679"/>
            <a:ext cx="2520000" cy="2520000"/>
          </a:xfrm>
          <a:prstGeom prst="ellipse">
            <a:avLst/>
          </a:prstGeom>
          <a:blipFill dpi="0" rotWithShape="1">
            <a:blip r:embed="rId3"/>
            <a:srcRect/>
            <a:stretch>
              <a:fillRect b="-25000"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5" name="Freeform 13"/>
          <p:cNvSpPr>
            <a:spLocks noEditPoints="1"/>
          </p:cNvSpPr>
          <p:nvPr/>
        </p:nvSpPr>
        <p:spPr bwMode="auto">
          <a:xfrm>
            <a:off x="10706100" y="1907130"/>
            <a:ext cx="1485900" cy="3051175"/>
          </a:xfrm>
          <a:custGeom>
            <a:avLst/>
            <a:gdLst>
              <a:gd name="T0" fmla="*/ 129 w 393"/>
              <a:gd name="T1" fmla="*/ 574 h 811"/>
              <a:gd name="T2" fmla="*/ 85 w 393"/>
              <a:gd name="T3" fmla="*/ 644 h 811"/>
              <a:gd name="T4" fmla="*/ 273 w 393"/>
              <a:gd name="T5" fmla="*/ 780 h 811"/>
              <a:gd name="T6" fmla="*/ 392 w 393"/>
              <a:gd name="T7" fmla="*/ 655 h 811"/>
              <a:gd name="T8" fmla="*/ 393 w 393"/>
              <a:gd name="T9" fmla="*/ 525 h 811"/>
              <a:gd name="T10" fmla="*/ 359 w 393"/>
              <a:gd name="T11" fmla="*/ 376 h 811"/>
              <a:gd name="T12" fmla="*/ 329 w 393"/>
              <a:gd name="T13" fmla="*/ 213 h 811"/>
              <a:gd name="T14" fmla="*/ 170 w 393"/>
              <a:gd name="T15" fmla="*/ 220 h 811"/>
              <a:gd name="T16" fmla="*/ 280 w 393"/>
              <a:gd name="T17" fmla="*/ 179 h 811"/>
              <a:gd name="T18" fmla="*/ 387 w 393"/>
              <a:gd name="T19" fmla="*/ 217 h 811"/>
              <a:gd name="T20" fmla="*/ 377 w 393"/>
              <a:gd name="T21" fmla="*/ 75 h 811"/>
              <a:gd name="T22" fmla="*/ 240 w 393"/>
              <a:gd name="T23" fmla="*/ 154 h 811"/>
              <a:gd name="T24" fmla="*/ 197 w 393"/>
              <a:gd name="T25" fmla="*/ 0 h 811"/>
              <a:gd name="T26" fmla="*/ 126 w 393"/>
              <a:gd name="T27" fmla="*/ 56 h 811"/>
              <a:gd name="T28" fmla="*/ 85 w 393"/>
              <a:gd name="T29" fmla="*/ 135 h 811"/>
              <a:gd name="T30" fmla="*/ 17 w 393"/>
              <a:gd name="T31" fmla="*/ 300 h 811"/>
              <a:gd name="T32" fmla="*/ 242 w 393"/>
              <a:gd name="T33" fmla="*/ 508 h 811"/>
              <a:gd name="T34" fmla="*/ 200 w 393"/>
              <a:gd name="T35" fmla="*/ 482 h 811"/>
              <a:gd name="T36" fmla="*/ 65 w 393"/>
              <a:gd name="T37" fmla="*/ 443 h 811"/>
              <a:gd name="T38" fmla="*/ 10 w 393"/>
              <a:gd name="T39" fmla="*/ 496 h 811"/>
              <a:gd name="T40" fmla="*/ 35 w 393"/>
              <a:gd name="T41" fmla="*/ 539 h 811"/>
              <a:gd name="T42" fmla="*/ 328 w 393"/>
              <a:gd name="T43" fmla="*/ 89 h 811"/>
              <a:gd name="T44" fmla="*/ 290 w 393"/>
              <a:gd name="T45" fmla="*/ 101 h 811"/>
              <a:gd name="T46" fmla="*/ 164 w 393"/>
              <a:gd name="T47" fmla="*/ 581 h 811"/>
              <a:gd name="T48" fmla="*/ 255 w 393"/>
              <a:gd name="T49" fmla="*/ 530 h 811"/>
              <a:gd name="T50" fmla="*/ 220 w 393"/>
              <a:gd name="T51" fmla="*/ 395 h 811"/>
              <a:gd name="T52" fmla="*/ 243 w 393"/>
              <a:gd name="T53" fmla="*/ 475 h 811"/>
              <a:gd name="T54" fmla="*/ 153 w 393"/>
              <a:gd name="T55" fmla="*/ 240 h 811"/>
              <a:gd name="T56" fmla="*/ 143 w 393"/>
              <a:gd name="T57" fmla="*/ 222 h 811"/>
              <a:gd name="T58" fmla="*/ 121 w 393"/>
              <a:gd name="T59" fmla="*/ 199 h 811"/>
              <a:gd name="T60" fmla="*/ 153 w 393"/>
              <a:gd name="T61" fmla="*/ 214 h 811"/>
              <a:gd name="T62" fmla="*/ 118 w 393"/>
              <a:gd name="T63" fmla="*/ 91 h 811"/>
              <a:gd name="T64" fmla="*/ 131 w 393"/>
              <a:gd name="T65" fmla="*/ 101 h 811"/>
              <a:gd name="T66" fmla="*/ 156 w 393"/>
              <a:gd name="T67" fmla="*/ 133 h 811"/>
              <a:gd name="T68" fmla="*/ 213 w 393"/>
              <a:gd name="T69" fmla="*/ 137 h 811"/>
              <a:gd name="T70" fmla="*/ 217 w 393"/>
              <a:gd name="T71" fmla="*/ 149 h 811"/>
              <a:gd name="T72" fmla="*/ 194 w 393"/>
              <a:gd name="T73" fmla="*/ 195 h 811"/>
              <a:gd name="T74" fmla="*/ 207 w 393"/>
              <a:gd name="T75" fmla="*/ 148 h 811"/>
              <a:gd name="T76" fmla="*/ 215 w 393"/>
              <a:gd name="T77" fmla="*/ 376 h 811"/>
              <a:gd name="T78" fmla="*/ 250 w 393"/>
              <a:gd name="T79" fmla="*/ 274 h 811"/>
              <a:gd name="T80" fmla="*/ 274 w 393"/>
              <a:gd name="T81" fmla="*/ 270 h 811"/>
              <a:gd name="T82" fmla="*/ 308 w 393"/>
              <a:gd name="T83" fmla="*/ 268 h 811"/>
              <a:gd name="T84" fmla="*/ 362 w 393"/>
              <a:gd name="T85" fmla="*/ 337 h 811"/>
              <a:gd name="T86" fmla="*/ 367 w 393"/>
              <a:gd name="T87" fmla="*/ 302 h 811"/>
              <a:gd name="T88" fmla="*/ 327 w 393"/>
              <a:gd name="T89" fmla="*/ 406 h 811"/>
              <a:gd name="T90" fmla="*/ 268 w 393"/>
              <a:gd name="T91" fmla="*/ 344 h 811"/>
              <a:gd name="T92" fmla="*/ 271 w 393"/>
              <a:gd name="T93" fmla="*/ 474 h 811"/>
              <a:gd name="T94" fmla="*/ 332 w 393"/>
              <a:gd name="T95" fmla="*/ 646 h 811"/>
              <a:gd name="T96" fmla="*/ 320 w 393"/>
              <a:gd name="T97" fmla="*/ 455 h 811"/>
              <a:gd name="T98" fmla="*/ 249 w 393"/>
              <a:gd name="T99" fmla="*/ 542 h 811"/>
              <a:gd name="T100" fmla="*/ 306 w 393"/>
              <a:gd name="T101" fmla="*/ 769 h 811"/>
              <a:gd name="T102" fmla="*/ 275 w 393"/>
              <a:gd name="T103" fmla="*/ 694 h 811"/>
              <a:gd name="T104" fmla="*/ 199 w 393"/>
              <a:gd name="T105" fmla="*/ 625 h 811"/>
              <a:gd name="T106" fmla="*/ 142 w 393"/>
              <a:gd name="T107" fmla="*/ 617 h 811"/>
              <a:gd name="T108" fmla="*/ 28 w 393"/>
              <a:gd name="T109" fmla="*/ 618 h 811"/>
              <a:gd name="T110" fmla="*/ 150 w 393"/>
              <a:gd name="T111" fmla="*/ 610 h 811"/>
              <a:gd name="T112" fmla="*/ 157 w 393"/>
              <a:gd name="T113" fmla="*/ 573 h 811"/>
              <a:gd name="T114" fmla="*/ 74 w 393"/>
              <a:gd name="T115" fmla="*/ 518 h 811"/>
              <a:gd name="T116" fmla="*/ 79 w 393"/>
              <a:gd name="T117" fmla="*/ 493 h 811"/>
              <a:gd name="T118" fmla="*/ 119 w 393"/>
              <a:gd name="T119" fmla="*/ 567 h 811"/>
              <a:gd name="T120" fmla="*/ 251 w 393"/>
              <a:gd name="T121" fmla="*/ 342 h 811"/>
              <a:gd name="T122" fmla="*/ 250 w 393"/>
              <a:gd name="T123" fmla="*/ 366 h 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3" h="811">
                <a:moveTo>
                  <a:pt x="393" y="511"/>
                </a:moveTo>
                <a:cubicBezTo>
                  <a:pt x="393" y="505"/>
                  <a:pt x="393" y="505"/>
                  <a:pt x="393" y="505"/>
                </a:cubicBezTo>
                <a:cubicBezTo>
                  <a:pt x="381" y="491"/>
                  <a:pt x="370" y="477"/>
                  <a:pt x="358" y="464"/>
                </a:cubicBezTo>
                <a:cubicBezTo>
                  <a:pt x="336" y="440"/>
                  <a:pt x="318" y="414"/>
                  <a:pt x="298" y="389"/>
                </a:cubicBezTo>
                <a:cubicBezTo>
                  <a:pt x="296" y="388"/>
                  <a:pt x="296" y="388"/>
                  <a:pt x="296" y="388"/>
                </a:cubicBezTo>
                <a:cubicBezTo>
                  <a:pt x="296" y="388"/>
                  <a:pt x="295" y="389"/>
                  <a:pt x="296" y="389"/>
                </a:cubicBezTo>
                <a:cubicBezTo>
                  <a:pt x="309" y="407"/>
                  <a:pt x="322" y="425"/>
                  <a:pt x="336" y="442"/>
                </a:cubicBezTo>
                <a:cubicBezTo>
                  <a:pt x="353" y="464"/>
                  <a:pt x="373" y="485"/>
                  <a:pt x="390" y="507"/>
                </a:cubicBezTo>
                <a:cubicBezTo>
                  <a:pt x="391" y="508"/>
                  <a:pt x="391" y="510"/>
                  <a:pt x="393" y="511"/>
                </a:cubicBezTo>
                <a:close/>
                <a:moveTo>
                  <a:pt x="3" y="534"/>
                </a:moveTo>
                <a:cubicBezTo>
                  <a:pt x="28" y="539"/>
                  <a:pt x="51" y="548"/>
                  <a:pt x="72" y="560"/>
                </a:cubicBezTo>
                <a:cubicBezTo>
                  <a:pt x="72" y="560"/>
                  <a:pt x="72" y="560"/>
                  <a:pt x="72" y="560"/>
                </a:cubicBezTo>
                <a:cubicBezTo>
                  <a:pt x="47" y="559"/>
                  <a:pt x="23" y="560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8"/>
                  <a:pt x="0" y="568"/>
                  <a:pt x="0" y="568"/>
                </a:cubicBezTo>
                <a:cubicBezTo>
                  <a:pt x="6" y="568"/>
                  <a:pt x="12" y="566"/>
                  <a:pt x="18" y="565"/>
                </a:cubicBezTo>
                <a:cubicBezTo>
                  <a:pt x="52" y="558"/>
                  <a:pt x="116" y="571"/>
                  <a:pt x="116" y="571"/>
                </a:cubicBezTo>
                <a:cubicBezTo>
                  <a:pt x="129" y="574"/>
                  <a:pt x="129" y="574"/>
                  <a:pt x="129" y="574"/>
                </a:cubicBezTo>
                <a:cubicBezTo>
                  <a:pt x="141" y="577"/>
                  <a:pt x="152" y="581"/>
                  <a:pt x="162" y="586"/>
                </a:cubicBezTo>
                <a:cubicBezTo>
                  <a:pt x="163" y="589"/>
                  <a:pt x="163" y="589"/>
                  <a:pt x="163" y="589"/>
                </a:cubicBezTo>
                <a:cubicBezTo>
                  <a:pt x="160" y="591"/>
                  <a:pt x="160" y="591"/>
                  <a:pt x="160" y="591"/>
                </a:cubicBezTo>
                <a:cubicBezTo>
                  <a:pt x="142" y="585"/>
                  <a:pt x="122" y="580"/>
                  <a:pt x="102" y="576"/>
                </a:cubicBezTo>
                <a:cubicBezTo>
                  <a:pt x="83" y="573"/>
                  <a:pt x="64" y="570"/>
                  <a:pt x="45" y="568"/>
                </a:cubicBezTo>
                <a:cubicBezTo>
                  <a:pt x="35" y="568"/>
                  <a:pt x="24" y="568"/>
                  <a:pt x="14" y="567"/>
                </a:cubicBezTo>
                <a:cubicBezTo>
                  <a:pt x="14" y="567"/>
                  <a:pt x="13" y="567"/>
                  <a:pt x="13" y="568"/>
                </a:cubicBezTo>
                <a:cubicBezTo>
                  <a:pt x="17" y="572"/>
                  <a:pt x="24" y="571"/>
                  <a:pt x="30" y="573"/>
                </a:cubicBezTo>
                <a:cubicBezTo>
                  <a:pt x="48" y="579"/>
                  <a:pt x="66" y="584"/>
                  <a:pt x="83" y="590"/>
                </a:cubicBezTo>
                <a:cubicBezTo>
                  <a:pt x="78" y="592"/>
                  <a:pt x="73" y="593"/>
                  <a:pt x="68" y="595"/>
                </a:cubicBezTo>
                <a:cubicBezTo>
                  <a:pt x="50" y="603"/>
                  <a:pt x="33" y="611"/>
                  <a:pt x="17" y="621"/>
                </a:cubicBezTo>
                <a:cubicBezTo>
                  <a:pt x="14" y="623"/>
                  <a:pt x="11" y="623"/>
                  <a:pt x="9" y="625"/>
                </a:cubicBezTo>
                <a:cubicBezTo>
                  <a:pt x="10" y="626"/>
                  <a:pt x="11" y="626"/>
                  <a:pt x="12" y="626"/>
                </a:cubicBezTo>
                <a:cubicBezTo>
                  <a:pt x="18" y="624"/>
                  <a:pt x="25" y="626"/>
                  <a:pt x="32" y="625"/>
                </a:cubicBezTo>
                <a:cubicBezTo>
                  <a:pt x="39" y="625"/>
                  <a:pt x="75" y="625"/>
                  <a:pt x="85" y="625"/>
                </a:cubicBezTo>
                <a:cubicBezTo>
                  <a:pt x="89" y="625"/>
                  <a:pt x="102" y="622"/>
                  <a:pt x="106" y="623"/>
                </a:cubicBezTo>
                <a:cubicBezTo>
                  <a:pt x="84" y="632"/>
                  <a:pt x="40" y="654"/>
                  <a:pt x="24" y="675"/>
                </a:cubicBezTo>
                <a:cubicBezTo>
                  <a:pt x="24" y="675"/>
                  <a:pt x="51" y="657"/>
                  <a:pt x="85" y="644"/>
                </a:cubicBezTo>
                <a:cubicBezTo>
                  <a:pt x="85" y="644"/>
                  <a:pt x="85" y="644"/>
                  <a:pt x="85" y="644"/>
                </a:cubicBezTo>
                <a:cubicBezTo>
                  <a:pt x="84" y="647"/>
                  <a:pt x="80" y="649"/>
                  <a:pt x="78" y="652"/>
                </a:cubicBezTo>
                <a:cubicBezTo>
                  <a:pt x="64" y="665"/>
                  <a:pt x="36" y="699"/>
                  <a:pt x="36" y="702"/>
                </a:cubicBezTo>
                <a:cubicBezTo>
                  <a:pt x="37" y="702"/>
                  <a:pt x="57" y="689"/>
                  <a:pt x="66" y="684"/>
                </a:cubicBezTo>
                <a:cubicBezTo>
                  <a:pt x="77" y="679"/>
                  <a:pt x="116" y="660"/>
                  <a:pt x="125" y="654"/>
                </a:cubicBezTo>
                <a:cubicBezTo>
                  <a:pt x="129" y="652"/>
                  <a:pt x="133" y="649"/>
                  <a:pt x="136" y="645"/>
                </a:cubicBezTo>
                <a:cubicBezTo>
                  <a:pt x="135" y="654"/>
                  <a:pt x="135" y="654"/>
                  <a:pt x="135" y="654"/>
                </a:cubicBezTo>
                <a:cubicBezTo>
                  <a:pt x="134" y="668"/>
                  <a:pt x="133" y="683"/>
                  <a:pt x="132" y="697"/>
                </a:cubicBezTo>
                <a:cubicBezTo>
                  <a:pt x="131" y="706"/>
                  <a:pt x="132" y="733"/>
                  <a:pt x="132" y="739"/>
                </a:cubicBezTo>
                <a:cubicBezTo>
                  <a:pt x="133" y="740"/>
                  <a:pt x="140" y="709"/>
                  <a:pt x="145" y="695"/>
                </a:cubicBezTo>
                <a:cubicBezTo>
                  <a:pt x="147" y="692"/>
                  <a:pt x="162" y="657"/>
                  <a:pt x="167" y="643"/>
                </a:cubicBezTo>
                <a:cubicBezTo>
                  <a:pt x="170" y="635"/>
                  <a:pt x="173" y="628"/>
                  <a:pt x="176" y="621"/>
                </a:cubicBezTo>
                <a:cubicBezTo>
                  <a:pt x="186" y="624"/>
                  <a:pt x="209" y="645"/>
                  <a:pt x="218" y="656"/>
                </a:cubicBezTo>
                <a:cubicBezTo>
                  <a:pt x="234" y="677"/>
                  <a:pt x="250" y="696"/>
                  <a:pt x="264" y="718"/>
                </a:cubicBezTo>
                <a:cubicBezTo>
                  <a:pt x="267" y="721"/>
                  <a:pt x="269" y="725"/>
                  <a:pt x="271" y="728"/>
                </a:cubicBezTo>
                <a:cubicBezTo>
                  <a:pt x="273" y="731"/>
                  <a:pt x="274" y="735"/>
                  <a:pt x="274" y="739"/>
                </a:cubicBezTo>
                <a:cubicBezTo>
                  <a:pt x="276" y="750"/>
                  <a:pt x="278" y="762"/>
                  <a:pt x="277" y="775"/>
                </a:cubicBezTo>
                <a:cubicBezTo>
                  <a:pt x="273" y="780"/>
                  <a:pt x="273" y="780"/>
                  <a:pt x="273" y="780"/>
                </a:cubicBezTo>
                <a:cubicBezTo>
                  <a:pt x="273" y="782"/>
                  <a:pt x="272" y="785"/>
                  <a:pt x="273" y="787"/>
                </a:cubicBezTo>
                <a:cubicBezTo>
                  <a:pt x="281" y="795"/>
                  <a:pt x="282" y="807"/>
                  <a:pt x="282" y="811"/>
                </a:cubicBezTo>
                <a:cubicBezTo>
                  <a:pt x="289" y="811"/>
                  <a:pt x="289" y="811"/>
                  <a:pt x="289" y="811"/>
                </a:cubicBezTo>
                <a:cubicBezTo>
                  <a:pt x="287" y="805"/>
                  <a:pt x="287" y="798"/>
                  <a:pt x="284" y="793"/>
                </a:cubicBezTo>
                <a:cubicBezTo>
                  <a:pt x="284" y="791"/>
                  <a:pt x="282" y="789"/>
                  <a:pt x="282" y="787"/>
                </a:cubicBezTo>
                <a:cubicBezTo>
                  <a:pt x="290" y="791"/>
                  <a:pt x="301" y="794"/>
                  <a:pt x="309" y="788"/>
                </a:cubicBezTo>
                <a:cubicBezTo>
                  <a:pt x="310" y="789"/>
                  <a:pt x="310" y="789"/>
                  <a:pt x="310" y="789"/>
                </a:cubicBezTo>
                <a:cubicBezTo>
                  <a:pt x="309" y="793"/>
                  <a:pt x="313" y="808"/>
                  <a:pt x="314" y="811"/>
                </a:cubicBezTo>
                <a:cubicBezTo>
                  <a:pt x="320" y="811"/>
                  <a:pt x="320" y="811"/>
                  <a:pt x="320" y="811"/>
                </a:cubicBezTo>
                <a:cubicBezTo>
                  <a:pt x="320" y="811"/>
                  <a:pt x="320" y="810"/>
                  <a:pt x="320" y="810"/>
                </a:cubicBezTo>
                <a:cubicBezTo>
                  <a:pt x="320" y="807"/>
                  <a:pt x="313" y="785"/>
                  <a:pt x="323" y="774"/>
                </a:cubicBezTo>
                <a:cubicBezTo>
                  <a:pt x="323" y="772"/>
                  <a:pt x="331" y="767"/>
                  <a:pt x="325" y="757"/>
                </a:cubicBezTo>
                <a:cubicBezTo>
                  <a:pt x="320" y="740"/>
                  <a:pt x="326" y="723"/>
                  <a:pt x="328" y="707"/>
                </a:cubicBezTo>
                <a:cubicBezTo>
                  <a:pt x="329" y="702"/>
                  <a:pt x="340" y="659"/>
                  <a:pt x="340" y="659"/>
                </a:cubicBezTo>
                <a:cubicBezTo>
                  <a:pt x="344" y="645"/>
                  <a:pt x="347" y="630"/>
                  <a:pt x="351" y="616"/>
                </a:cubicBezTo>
                <a:cubicBezTo>
                  <a:pt x="353" y="616"/>
                  <a:pt x="355" y="618"/>
                  <a:pt x="357" y="618"/>
                </a:cubicBezTo>
                <a:cubicBezTo>
                  <a:pt x="368" y="632"/>
                  <a:pt x="379" y="647"/>
                  <a:pt x="392" y="660"/>
                </a:cubicBezTo>
                <a:cubicBezTo>
                  <a:pt x="392" y="655"/>
                  <a:pt x="392" y="655"/>
                  <a:pt x="392" y="655"/>
                </a:cubicBezTo>
                <a:cubicBezTo>
                  <a:pt x="370" y="629"/>
                  <a:pt x="349" y="602"/>
                  <a:pt x="326" y="576"/>
                </a:cubicBezTo>
                <a:cubicBezTo>
                  <a:pt x="333" y="580"/>
                  <a:pt x="340" y="586"/>
                  <a:pt x="347" y="592"/>
                </a:cubicBezTo>
                <a:cubicBezTo>
                  <a:pt x="364" y="607"/>
                  <a:pt x="377" y="626"/>
                  <a:pt x="392" y="643"/>
                </a:cubicBezTo>
                <a:cubicBezTo>
                  <a:pt x="392" y="638"/>
                  <a:pt x="392" y="638"/>
                  <a:pt x="392" y="638"/>
                </a:cubicBezTo>
                <a:cubicBezTo>
                  <a:pt x="386" y="630"/>
                  <a:pt x="379" y="621"/>
                  <a:pt x="373" y="613"/>
                </a:cubicBezTo>
                <a:cubicBezTo>
                  <a:pt x="379" y="619"/>
                  <a:pt x="386" y="623"/>
                  <a:pt x="392" y="630"/>
                </a:cubicBezTo>
                <a:cubicBezTo>
                  <a:pt x="392" y="625"/>
                  <a:pt x="392" y="625"/>
                  <a:pt x="392" y="625"/>
                </a:cubicBezTo>
                <a:cubicBezTo>
                  <a:pt x="386" y="620"/>
                  <a:pt x="379" y="613"/>
                  <a:pt x="373" y="608"/>
                </a:cubicBezTo>
                <a:cubicBezTo>
                  <a:pt x="379" y="610"/>
                  <a:pt x="385" y="614"/>
                  <a:pt x="392" y="616"/>
                </a:cubicBezTo>
                <a:cubicBezTo>
                  <a:pt x="392" y="613"/>
                  <a:pt x="392" y="613"/>
                  <a:pt x="392" y="613"/>
                </a:cubicBezTo>
                <a:cubicBezTo>
                  <a:pt x="392" y="613"/>
                  <a:pt x="392" y="613"/>
                  <a:pt x="392" y="613"/>
                </a:cubicBezTo>
                <a:cubicBezTo>
                  <a:pt x="383" y="609"/>
                  <a:pt x="374" y="605"/>
                  <a:pt x="365" y="602"/>
                </a:cubicBezTo>
                <a:cubicBezTo>
                  <a:pt x="362" y="600"/>
                  <a:pt x="358" y="598"/>
                  <a:pt x="356" y="595"/>
                </a:cubicBezTo>
                <a:cubicBezTo>
                  <a:pt x="357" y="590"/>
                  <a:pt x="357" y="590"/>
                  <a:pt x="357" y="590"/>
                </a:cubicBezTo>
                <a:cubicBezTo>
                  <a:pt x="361" y="577"/>
                  <a:pt x="364" y="563"/>
                  <a:pt x="369" y="550"/>
                </a:cubicBezTo>
                <a:cubicBezTo>
                  <a:pt x="372" y="540"/>
                  <a:pt x="377" y="530"/>
                  <a:pt x="379" y="520"/>
                </a:cubicBezTo>
                <a:cubicBezTo>
                  <a:pt x="380" y="519"/>
                  <a:pt x="380" y="519"/>
                  <a:pt x="380" y="519"/>
                </a:cubicBezTo>
                <a:cubicBezTo>
                  <a:pt x="384" y="522"/>
                  <a:pt x="388" y="524"/>
                  <a:pt x="393" y="525"/>
                </a:cubicBezTo>
                <a:cubicBezTo>
                  <a:pt x="393" y="520"/>
                  <a:pt x="393" y="520"/>
                  <a:pt x="393" y="520"/>
                </a:cubicBezTo>
                <a:cubicBezTo>
                  <a:pt x="392" y="520"/>
                  <a:pt x="392" y="520"/>
                  <a:pt x="392" y="520"/>
                </a:cubicBezTo>
                <a:cubicBezTo>
                  <a:pt x="378" y="513"/>
                  <a:pt x="366" y="501"/>
                  <a:pt x="356" y="490"/>
                </a:cubicBezTo>
                <a:cubicBezTo>
                  <a:pt x="349" y="483"/>
                  <a:pt x="334" y="463"/>
                  <a:pt x="321" y="445"/>
                </a:cubicBezTo>
                <a:cubicBezTo>
                  <a:pt x="314" y="436"/>
                  <a:pt x="299" y="412"/>
                  <a:pt x="297" y="408"/>
                </a:cubicBezTo>
                <a:cubicBezTo>
                  <a:pt x="286" y="391"/>
                  <a:pt x="280" y="372"/>
                  <a:pt x="273" y="354"/>
                </a:cubicBezTo>
                <a:cubicBezTo>
                  <a:pt x="273" y="354"/>
                  <a:pt x="304" y="385"/>
                  <a:pt x="307" y="388"/>
                </a:cubicBezTo>
                <a:cubicBezTo>
                  <a:pt x="313" y="395"/>
                  <a:pt x="340" y="428"/>
                  <a:pt x="343" y="430"/>
                </a:cubicBezTo>
                <a:cubicBezTo>
                  <a:pt x="361" y="451"/>
                  <a:pt x="386" y="485"/>
                  <a:pt x="393" y="495"/>
                </a:cubicBezTo>
                <a:cubicBezTo>
                  <a:pt x="393" y="476"/>
                  <a:pt x="393" y="476"/>
                  <a:pt x="393" y="476"/>
                </a:cubicBezTo>
                <a:cubicBezTo>
                  <a:pt x="392" y="474"/>
                  <a:pt x="391" y="471"/>
                  <a:pt x="390" y="468"/>
                </a:cubicBezTo>
                <a:cubicBezTo>
                  <a:pt x="379" y="438"/>
                  <a:pt x="366" y="409"/>
                  <a:pt x="357" y="378"/>
                </a:cubicBezTo>
                <a:cubicBezTo>
                  <a:pt x="371" y="403"/>
                  <a:pt x="382" y="429"/>
                  <a:pt x="391" y="456"/>
                </a:cubicBezTo>
                <a:cubicBezTo>
                  <a:pt x="392" y="457"/>
                  <a:pt x="393" y="458"/>
                  <a:pt x="393" y="459"/>
                </a:cubicBezTo>
                <a:cubicBezTo>
                  <a:pt x="393" y="448"/>
                  <a:pt x="393" y="448"/>
                  <a:pt x="393" y="448"/>
                </a:cubicBezTo>
                <a:cubicBezTo>
                  <a:pt x="392" y="446"/>
                  <a:pt x="391" y="444"/>
                  <a:pt x="391" y="442"/>
                </a:cubicBezTo>
                <a:cubicBezTo>
                  <a:pt x="388" y="434"/>
                  <a:pt x="384" y="427"/>
                  <a:pt x="381" y="419"/>
                </a:cubicBezTo>
                <a:cubicBezTo>
                  <a:pt x="374" y="404"/>
                  <a:pt x="368" y="390"/>
                  <a:pt x="359" y="376"/>
                </a:cubicBezTo>
                <a:cubicBezTo>
                  <a:pt x="359" y="375"/>
                  <a:pt x="359" y="375"/>
                  <a:pt x="359" y="375"/>
                </a:cubicBezTo>
                <a:cubicBezTo>
                  <a:pt x="369" y="363"/>
                  <a:pt x="378" y="351"/>
                  <a:pt x="385" y="338"/>
                </a:cubicBezTo>
                <a:cubicBezTo>
                  <a:pt x="387" y="343"/>
                  <a:pt x="389" y="349"/>
                  <a:pt x="393" y="355"/>
                </a:cubicBezTo>
                <a:cubicBezTo>
                  <a:pt x="393" y="346"/>
                  <a:pt x="393" y="346"/>
                  <a:pt x="393" y="346"/>
                </a:cubicBezTo>
                <a:cubicBezTo>
                  <a:pt x="389" y="339"/>
                  <a:pt x="387" y="331"/>
                  <a:pt x="383" y="324"/>
                </a:cubicBezTo>
                <a:cubicBezTo>
                  <a:pt x="377" y="310"/>
                  <a:pt x="369" y="298"/>
                  <a:pt x="362" y="284"/>
                </a:cubicBezTo>
                <a:cubicBezTo>
                  <a:pt x="358" y="276"/>
                  <a:pt x="353" y="269"/>
                  <a:pt x="349" y="261"/>
                </a:cubicBezTo>
                <a:cubicBezTo>
                  <a:pt x="351" y="262"/>
                  <a:pt x="352" y="264"/>
                  <a:pt x="353" y="265"/>
                </a:cubicBezTo>
                <a:cubicBezTo>
                  <a:pt x="367" y="284"/>
                  <a:pt x="381" y="302"/>
                  <a:pt x="393" y="322"/>
                </a:cubicBezTo>
                <a:cubicBezTo>
                  <a:pt x="393" y="314"/>
                  <a:pt x="393" y="314"/>
                  <a:pt x="393" y="314"/>
                </a:cubicBezTo>
                <a:cubicBezTo>
                  <a:pt x="380" y="296"/>
                  <a:pt x="367" y="278"/>
                  <a:pt x="353" y="261"/>
                </a:cubicBezTo>
                <a:cubicBezTo>
                  <a:pt x="364" y="270"/>
                  <a:pt x="376" y="280"/>
                  <a:pt x="384" y="292"/>
                </a:cubicBezTo>
                <a:cubicBezTo>
                  <a:pt x="387" y="296"/>
                  <a:pt x="390" y="299"/>
                  <a:pt x="393" y="303"/>
                </a:cubicBezTo>
                <a:cubicBezTo>
                  <a:pt x="393" y="297"/>
                  <a:pt x="393" y="297"/>
                  <a:pt x="393" y="297"/>
                </a:cubicBezTo>
                <a:cubicBezTo>
                  <a:pt x="384" y="284"/>
                  <a:pt x="372" y="272"/>
                  <a:pt x="360" y="262"/>
                </a:cubicBezTo>
                <a:cubicBezTo>
                  <a:pt x="354" y="252"/>
                  <a:pt x="349" y="241"/>
                  <a:pt x="342" y="232"/>
                </a:cubicBezTo>
                <a:cubicBezTo>
                  <a:pt x="340" y="227"/>
                  <a:pt x="335" y="223"/>
                  <a:pt x="334" y="218"/>
                </a:cubicBezTo>
                <a:cubicBezTo>
                  <a:pt x="333" y="216"/>
                  <a:pt x="332" y="213"/>
                  <a:pt x="329" y="213"/>
                </a:cubicBezTo>
                <a:cubicBezTo>
                  <a:pt x="331" y="218"/>
                  <a:pt x="332" y="222"/>
                  <a:pt x="333" y="227"/>
                </a:cubicBezTo>
                <a:cubicBezTo>
                  <a:pt x="333" y="245"/>
                  <a:pt x="333" y="264"/>
                  <a:pt x="334" y="282"/>
                </a:cubicBezTo>
                <a:cubicBezTo>
                  <a:pt x="322" y="270"/>
                  <a:pt x="311" y="258"/>
                  <a:pt x="300" y="247"/>
                </a:cubicBezTo>
                <a:cubicBezTo>
                  <a:pt x="293" y="239"/>
                  <a:pt x="283" y="232"/>
                  <a:pt x="275" y="225"/>
                </a:cubicBezTo>
                <a:cubicBezTo>
                  <a:pt x="272" y="221"/>
                  <a:pt x="270" y="217"/>
                  <a:pt x="267" y="214"/>
                </a:cubicBezTo>
                <a:cubicBezTo>
                  <a:pt x="265" y="214"/>
                  <a:pt x="265" y="214"/>
                  <a:pt x="265" y="214"/>
                </a:cubicBezTo>
                <a:cubicBezTo>
                  <a:pt x="264" y="214"/>
                  <a:pt x="265" y="215"/>
                  <a:pt x="265" y="216"/>
                </a:cubicBezTo>
                <a:cubicBezTo>
                  <a:pt x="269" y="224"/>
                  <a:pt x="274" y="231"/>
                  <a:pt x="278" y="240"/>
                </a:cubicBezTo>
                <a:cubicBezTo>
                  <a:pt x="283" y="253"/>
                  <a:pt x="290" y="264"/>
                  <a:pt x="296" y="277"/>
                </a:cubicBezTo>
                <a:cubicBezTo>
                  <a:pt x="298" y="280"/>
                  <a:pt x="300" y="282"/>
                  <a:pt x="300" y="285"/>
                </a:cubicBezTo>
                <a:cubicBezTo>
                  <a:pt x="294" y="279"/>
                  <a:pt x="287" y="274"/>
                  <a:pt x="280" y="269"/>
                </a:cubicBezTo>
                <a:cubicBezTo>
                  <a:pt x="279" y="268"/>
                  <a:pt x="277" y="268"/>
                  <a:pt x="277" y="266"/>
                </a:cubicBezTo>
                <a:cubicBezTo>
                  <a:pt x="278" y="264"/>
                  <a:pt x="279" y="262"/>
                  <a:pt x="279" y="260"/>
                </a:cubicBezTo>
                <a:cubicBezTo>
                  <a:pt x="279" y="260"/>
                  <a:pt x="279" y="260"/>
                  <a:pt x="279" y="260"/>
                </a:cubicBezTo>
                <a:cubicBezTo>
                  <a:pt x="277" y="262"/>
                  <a:pt x="276" y="264"/>
                  <a:pt x="274" y="265"/>
                </a:cubicBezTo>
                <a:cubicBezTo>
                  <a:pt x="266" y="260"/>
                  <a:pt x="257" y="255"/>
                  <a:pt x="248" y="249"/>
                </a:cubicBezTo>
                <a:cubicBezTo>
                  <a:pt x="240" y="245"/>
                  <a:pt x="231" y="242"/>
                  <a:pt x="222" y="238"/>
                </a:cubicBezTo>
                <a:cubicBezTo>
                  <a:pt x="206" y="229"/>
                  <a:pt x="188" y="224"/>
                  <a:pt x="170" y="220"/>
                </a:cubicBezTo>
                <a:cubicBezTo>
                  <a:pt x="166" y="218"/>
                  <a:pt x="162" y="219"/>
                  <a:pt x="158" y="217"/>
                </a:cubicBezTo>
                <a:cubicBezTo>
                  <a:pt x="158" y="217"/>
                  <a:pt x="158" y="217"/>
                  <a:pt x="158" y="217"/>
                </a:cubicBezTo>
                <a:cubicBezTo>
                  <a:pt x="162" y="215"/>
                  <a:pt x="166" y="216"/>
                  <a:pt x="170" y="216"/>
                </a:cubicBezTo>
                <a:cubicBezTo>
                  <a:pt x="180" y="217"/>
                  <a:pt x="199" y="223"/>
                  <a:pt x="203" y="225"/>
                </a:cubicBezTo>
                <a:cubicBezTo>
                  <a:pt x="227" y="233"/>
                  <a:pt x="249" y="244"/>
                  <a:pt x="269" y="261"/>
                </a:cubicBezTo>
                <a:cubicBezTo>
                  <a:pt x="271" y="261"/>
                  <a:pt x="271" y="261"/>
                  <a:pt x="271" y="261"/>
                </a:cubicBezTo>
                <a:cubicBezTo>
                  <a:pt x="271" y="260"/>
                  <a:pt x="270" y="260"/>
                  <a:pt x="270" y="259"/>
                </a:cubicBezTo>
                <a:cubicBezTo>
                  <a:pt x="265" y="254"/>
                  <a:pt x="259" y="250"/>
                  <a:pt x="254" y="246"/>
                </a:cubicBezTo>
                <a:cubicBezTo>
                  <a:pt x="252" y="244"/>
                  <a:pt x="249" y="243"/>
                  <a:pt x="247" y="241"/>
                </a:cubicBezTo>
                <a:cubicBezTo>
                  <a:pt x="244" y="222"/>
                  <a:pt x="243" y="203"/>
                  <a:pt x="241" y="183"/>
                </a:cubicBezTo>
                <a:cubicBezTo>
                  <a:pt x="241" y="181"/>
                  <a:pt x="240" y="179"/>
                  <a:pt x="241" y="177"/>
                </a:cubicBezTo>
                <a:cubicBezTo>
                  <a:pt x="256" y="166"/>
                  <a:pt x="270" y="155"/>
                  <a:pt x="285" y="145"/>
                </a:cubicBezTo>
                <a:cubicBezTo>
                  <a:pt x="291" y="142"/>
                  <a:pt x="296" y="138"/>
                  <a:pt x="302" y="136"/>
                </a:cubicBezTo>
                <a:cubicBezTo>
                  <a:pt x="319" y="159"/>
                  <a:pt x="335" y="179"/>
                  <a:pt x="354" y="200"/>
                </a:cubicBezTo>
                <a:cubicBezTo>
                  <a:pt x="340" y="193"/>
                  <a:pt x="324" y="188"/>
                  <a:pt x="308" y="183"/>
                </a:cubicBezTo>
                <a:cubicBezTo>
                  <a:pt x="300" y="181"/>
                  <a:pt x="292" y="177"/>
                  <a:pt x="284" y="176"/>
                </a:cubicBezTo>
                <a:cubicBezTo>
                  <a:pt x="282" y="175"/>
                  <a:pt x="280" y="175"/>
                  <a:pt x="279" y="177"/>
                </a:cubicBezTo>
                <a:cubicBezTo>
                  <a:pt x="278" y="178"/>
                  <a:pt x="280" y="178"/>
                  <a:pt x="280" y="179"/>
                </a:cubicBezTo>
                <a:cubicBezTo>
                  <a:pt x="293" y="183"/>
                  <a:pt x="305" y="190"/>
                  <a:pt x="316" y="197"/>
                </a:cubicBezTo>
                <a:cubicBezTo>
                  <a:pt x="341" y="216"/>
                  <a:pt x="365" y="236"/>
                  <a:pt x="393" y="252"/>
                </a:cubicBezTo>
                <a:cubicBezTo>
                  <a:pt x="393" y="248"/>
                  <a:pt x="393" y="248"/>
                  <a:pt x="393" y="248"/>
                </a:cubicBezTo>
                <a:cubicBezTo>
                  <a:pt x="384" y="243"/>
                  <a:pt x="376" y="238"/>
                  <a:pt x="368" y="232"/>
                </a:cubicBezTo>
                <a:cubicBezTo>
                  <a:pt x="354" y="222"/>
                  <a:pt x="341" y="212"/>
                  <a:pt x="328" y="201"/>
                </a:cubicBezTo>
                <a:cubicBezTo>
                  <a:pt x="338" y="206"/>
                  <a:pt x="347" y="212"/>
                  <a:pt x="356" y="216"/>
                </a:cubicBezTo>
                <a:cubicBezTo>
                  <a:pt x="367" y="223"/>
                  <a:pt x="378" y="231"/>
                  <a:pt x="391" y="237"/>
                </a:cubicBezTo>
                <a:cubicBezTo>
                  <a:pt x="391" y="238"/>
                  <a:pt x="392" y="239"/>
                  <a:pt x="393" y="239"/>
                </a:cubicBezTo>
                <a:cubicBezTo>
                  <a:pt x="393" y="235"/>
                  <a:pt x="393" y="235"/>
                  <a:pt x="393" y="235"/>
                </a:cubicBezTo>
                <a:cubicBezTo>
                  <a:pt x="380" y="221"/>
                  <a:pt x="365" y="205"/>
                  <a:pt x="351" y="191"/>
                </a:cubicBezTo>
                <a:cubicBezTo>
                  <a:pt x="338" y="174"/>
                  <a:pt x="306" y="136"/>
                  <a:pt x="306" y="133"/>
                </a:cubicBezTo>
                <a:cubicBezTo>
                  <a:pt x="307" y="132"/>
                  <a:pt x="309" y="130"/>
                  <a:pt x="310" y="130"/>
                </a:cubicBezTo>
                <a:cubicBezTo>
                  <a:pt x="324" y="144"/>
                  <a:pt x="338" y="160"/>
                  <a:pt x="351" y="175"/>
                </a:cubicBezTo>
                <a:cubicBezTo>
                  <a:pt x="355" y="180"/>
                  <a:pt x="360" y="184"/>
                  <a:pt x="364" y="190"/>
                </a:cubicBezTo>
                <a:cubicBezTo>
                  <a:pt x="366" y="193"/>
                  <a:pt x="369" y="196"/>
                  <a:pt x="372" y="198"/>
                </a:cubicBezTo>
                <a:cubicBezTo>
                  <a:pt x="377" y="210"/>
                  <a:pt x="386" y="221"/>
                  <a:pt x="393" y="231"/>
                </a:cubicBezTo>
                <a:cubicBezTo>
                  <a:pt x="393" y="225"/>
                  <a:pt x="393" y="225"/>
                  <a:pt x="393" y="225"/>
                </a:cubicBezTo>
                <a:cubicBezTo>
                  <a:pt x="391" y="223"/>
                  <a:pt x="389" y="220"/>
                  <a:pt x="387" y="217"/>
                </a:cubicBezTo>
                <a:cubicBezTo>
                  <a:pt x="376" y="200"/>
                  <a:pt x="370" y="181"/>
                  <a:pt x="366" y="161"/>
                </a:cubicBezTo>
                <a:cubicBezTo>
                  <a:pt x="361" y="144"/>
                  <a:pt x="358" y="126"/>
                  <a:pt x="356" y="108"/>
                </a:cubicBezTo>
                <a:cubicBezTo>
                  <a:pt x="356" y="109"/>
                  <a:pt x="356" y="110"/>
                  <a:pt x="356" y="111"/>
                </a:cubicBezTo>
                <a:cubicBezTo>
                  <a:pt x="367" y="140"/>
                  <a:pt x="378" y="170"/>
                  <a:pt x="393" y="198"/>
                </a:cubicBezTo>
                <a:cubicBezTo>
                  <a:pt x="393" y="190"/>
                  <a:pt x="393" y="190"/>
                  <a:pt x="393" y="190"/>
                </a:cubicBezTo>
                <a:cubicBezTo>
                  <a:pt x="388" y="179"/>
                  <a:pt x="383" y="168"/>
                  <a:pt x="378" y="157"/>
                </a:cubicBezTo>
                <a:cubicBezTo>
                  <a:pt x="372" y="140"/>
                  <a:pt x="357" y="106"/>
                  <a:pt x="358" y="105"/>
                </a:cubicBezTo>
                <a:cubicBezTo>
                  <a:pt x="361" y="110"/>
                  <a:pt x="363" y="116"/>
                  <a:pt x="367" y="121"/>
                </a:cubicBezTo>
                <a:cubicBezTo>
                  <a:pt x="372" y="132"/>
                  <a:pt x="379" y="143"/>
                  <a:pt x="385" y="154"/>
                </a:cubicBezTo>
                <a:cubicBezTo>
                  <a:pt x="387" y="158"/>
                  <a:pt x="390" y="163"/>
                  <a:pt x="393" y="167"/>
                </a:cubicBezTo>
                <a:cubicBezTo>
                  <a:pt x="393" y="158"/>
                  <a:pt x="393" y="158"/>
                  <a:pt x="393" y="158"/>
                </a:cubicBezTo>
                <a:cubicBezTo>
                  <a:pt x="392" y="156"/>
                  <a:pt x="391" y="154"/>
                  <a:pt x="390" y="151"/>
                </a:cubicBezTo>
                <a:cubicBezTo>
                  <a:pt x="391" y="150"/>
                  <a:pt x="391" y="150"/>
                  <a:pt x="391" y="150"/>
                </a:cubicBezTo>
                <a:cubicBezTo>
                  <a:pt x="387" y="135"/>
                  <a:pt x="378" y="98"/>
                  <a:pt x="378" y="93"/>
                </a:cubicBezTo>
                <a:cubicBezTo>
                  <a:pt x="378" y="94"/>
                  <a:pt x="378" y="94"/>
                  <a:pt x="378" y="94"/>
                </a:cubicBezTo>
                <a:cubicBezTo>
                  <a:pt x="380" y="101"/>
                  <a:pt x="390" y="127"/>
                  <a:pt x="393" y="133"/>
                </a:cubicBezTo>
                <a:cubicBezTo>
                  <a:pt x="393" y="122"/>
                  <a:pt x="393" y="122"/>
                  <a:pt x="393" y="122"/>
                </a:cubicBezTo>
                <a:cubicBezTo>
                  <a:pt x="391" y="118"/>
                  <a:pt x="380" y="87"/>
                  <a:pt x="377" y="75"/>
                </a:cubicBezTo>
                <a:cubicBezTo>
                  <a:pt x="374" y="64"/>
                  <a:pt x="373" y="52"/>
                  <a:pt x="369" y="41"/>
                </a:cubicBezTo>
                <a:cubicBezTo>
                  <a:pt x="369" y="41"/>
                  <a:pt x="368" y="41"/>
                  <a:pt x="367" y="41"/>
                </a:cubicBezTo>
                <a:cubicBezTo>
                  <a:pt x="369" y="64"/>
                  <a:pt x="368" y="89"/>
                  <a:pt x="368" y="113"/>
                </a:cubicBezTo>
                <a:cubicBezTo>
                  <a:pt x="363" y="105"/>
                  <a:pt x="357" y="86"/>
                  <a:pt x="345" y="70"/>
                </a:cubicBezTo>
                <a:cubicBezTo>
                  <a:pt x="344" y="71"/>
                  <a:pt x="344" y="72"/>
                  <a:pt x="344" y="72"/>
                </a:cubicBezTo>
                <a:cubicBezTo>
                  <a:pt x="346" y="82"/>
                  <a:pt x="351" y="106"/>
                  <a:pt x="351" y="108"/>
                </a:cubicBezTo>
                <a:cubicBezTo>
                  <a:pt x="342" y="93"/>
                  <a:pt x="334" y="75"/>
                  <a:pt x="325" y="59"/>
                </a:cubicBezTo>
                <a:cubicBezTo>
                  <a:pt x="322" y="53"/>
                  <a:pt x="313" y="35"/>
                  <a:pt x="312" y="36"/>
                </a:cubicBezTo>
                <a:cubicBezTo>
                  <a:pt x="312" y="43"/>
                  <a:pt x="323" y="85"/>
                  <a:pt x="323" y="90"/>
                </a:cubicBezTo>
                <a:cubicBezTo>
                  <a:pt x="312" y="79"/>
                  <a:pt x="300" y="70"/>
                  <a:pt x="286" y="62"/>
                </a:cubicBezTo>
                <a:cubicBezTo>
                  <a:pt x="285" y="62"/>
                  <a:pt x="285" y="62"/>
                  <a:pt x="285" y="62"/>
                </a:cubicBezTo>
                <a:cubicBezTo>
                  <a:pt x="284" y="62"/>
                  <a:pt x="284" y="63"/>
                  <a:pt x="284" y="64"/>
                </a:cubicBezTo>
                <a:cubicBezTo>
                  <a:pt x="302" y="75"/>
                  <a:pt x="316" y="93"/>
                  <a:pt x="328" y="110"/>
                </a:cubicBezTo>
                <a:cubicBezTo>
                  <a:pt x="329" y="117"/>
                  <a:pt x="332" y="123"/>
                  <a:pt x="334" y="130"/>
                </a:cubicBezTo>
                <a:cubicBezTo>
                  <a:pt x="329" y="127"/>
                  <a:pt x="277" y="85"/>
                  <a:pt x="268" y="80"/>
                </a:cubicBezTo>
                <a:cubicBezTo>
                  <a:pt x="270" y="85"/>
                  <a:pt x="291" y="121"/>
                  <a:pt x="297" y="128"/>
                </a:cubicBezTo>
                <a:cubicBezTo>
                  <a:pt x="298" y="130"/>
                  <a:pt x="299" y="130"/>
                  <a:pt x="299" y="132"/>
                </a:cubicBezTo>
                <a:cubicBezTo>
                  <a:pt x="279" y="139"/>
                  <a:pt x="259" y="146"/>
                  <a:pt x="240" y="154"/>
                </a:cubicBezTo>
                <a:cubicBezTo>
                  <a:pt x="239" y="153"/>
                  <a:pt x="239" y="153"/>
                  <a:pt x="239" y="153"/>
                </a:cubicBezTo>
                <a:cubicBezTo>
                  <a:pt x="240" y="147"/>
                  <a:pt x="240" y="147"/>
                  <a:pt x="240" y="147"/>
                </a:cubicBezTo>
                <a:cubicBezTo>
                  <a:pt x="242" y="142"/>
                  <a:pt x="242" y="136"/>
                  <a:pt x="238" y="132"/>
                </a:cubicBezTo>
                <a:cubicBezTo>
                  <a:pt x="237" y="115"/>
                  <a:pt x="237" y="115"/>
                  <a:pt x="237" y="115"/>
                </a:cubicBezTo>
                <a:cubicBezTo>
                  <a:pt x="237" y="102"/>
                  <a:pt x="235" y="88"/>
                  <a:pt x="235" y="75"/>
                </a:cubicBezTo>
                <a:cubicBezTo>
                  <a:pt x="241" y="68"/>
                  <a:pt x="246" y="61"/>
                  <a:pt x="253" y="54"/>
                </a:cubicBezTo>
                <a:cubicBezTo>
                  <a:pt x="253" y="53"/>
                  <a:pt x="254" y="50"/>
                  <a:pt x="253" y="50"/>
                </a:cubicBezTo>
                <a:cubicBezTo>
                  <a:pt x="250" y="52"/>
                  <a:pt x="247" y="55"/>
                  <a:pt x="244" y="57"/>
                </a:cubicBezTo>
                <a:cubicBezTo>
                  <a:pt x="240" y="60"/>
                  <a:pt x="237" y="64"/>
                  <a:pt x="234" y="66"/>
                </a:cubicBezTo>
                <a:cubicBezTo>
                  <a:pt x="232" y="54"/>
                  <a:pt x="231" y="40"/>
                  <a:pt x="230" y="28"/>
                </a:cubicBezTo>
                <a:cubicBezTo>
                  <a:pt x="229" y="19"/>
                  <a:pt x="227" y="9"/>
                  <a:pt x="227" y="0"/>
                </a:cubicBezTo>
                <a:cubicBezTo>
                  <a:pt x="222" y="0"/>
                  <a:pt x="222" y="0"/>
                  <a:pt x="222" y="0"/>
                </a:cubicBezTo>
                <a:cubicBezTo>
                  <a:pt x="224" y="23"/>
                  <a:pt x="227" y="47"/>
                  <a:pt x="228" y="69"/>
                </a:cubicBezTo>
                <a:cubicBezTo>
                  <a:pt x="228" y="71"/>
                  <a:pt x="228" y="71"/>
                  <a:pt x="228" y="71"/>
                </a:cubicBezTo>
                <a:cubicBezTo>
                  <a:pt x="222" y="76"/>
                  <a:pt x="215" y="81"/>
                  <a:pt x="209" y="86"/>
                </a:cubicBezTo>
                <a:cubicBezTo>
                  <a:pt x="207" y="63"/>
                  <a:pt x="206" y="41"/>
                  <a:pt x="203" y="17"/>
                </a:cubicBezTo>
                <a:cubicBezTo>
                  <a:pt x="203" y="11"/>
                  <a:pt x="201" y="6"/>
                  <a:pt x="201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97" y="5"/>
                  <a:pt x="197" y="5"/>
                  <a:pt x="197" y="5"/>
                </a:cubicBezTo>
                <a:cubicBezTo>
                  <a:pt x="199" y="18"/>
                  <a:pt x="199" y="30"/>
                  <a:pt x="200" y="43"/>
                </a:cubicBezTo>
                <a:cubicBezTo>
                  <a:pt x="202" y="53"/>
                  <a:pt x="202" y="64"/>
                  <a:pt x="203" y="73"/>
                </a:cubicBezTo>
                <a:cubicBezTo>
                  <a:pt x="203" y="78"/>
                  <a:pt x="204" y="83"/>
                  <a:pt x="204" y="87"/>
                </a:cubicBezTo>
                <a:cubicBezTo>
                  <a:pt x="204" y="88"/>
                  <a:pt x="204" y="90"/>
                  <a:pt x="203" y="92"/>
                </a:cubicBezTo>
                <a:cubicBezTo>
                  <a:pt x="187" y="104"/>
                  <a:pt x="174" y="118"/>
                  <a:pt x="159" y="131"/>
                </a:cubicBezTo>
                <a:cubicBezTo>
                  <a:pt x="158" y="130"/>
                  <a:pt x="156" y="129"/>
                  <a:pt x="156" y="127"/>
                </a:cubicBezTo>
                <a:cubicBezTo>
                  <a:pt x="166" y="105"/>
                  <a:pt x="169" y="81"/>
                  <a:pt x="173" y="56"/>
                </a:cubicBezTo>
                <a:cubicBezTo>
                  <a:pt x="173" y="55"/>
                  <a:pt x="174" y="53"/>
                  <a:pt x="172" y="51"/>
                </a:cubicBezTo>
                <a:cubicBezTo>
                  <a:pt x="170" y="52"/>
                  <a:pt x="170" y="54"/>
                  <a:pt x="170" y="55"/>
                </a:cubicBezTo>
                <a:cubicBezTo>
                  <a:pt x="163" y="72"/>
                  <a:pt x="152" y="88"/>
                  <a:pt x="143" y="104"/>
                </a:cubicBezTo>
                <a:cubicBezTo>
                  <a:pt x="142" y="106"/>
                  <a:pt x="142" y="108"/>
                  <a:pt x="140" y="110"/>
                </a:cubicBezTo>
                <a:cubicBezTo>
                  <a:pt x="140" y="109"/>
                  <a:pt x="140" y="109"/>
                  <a:pt x="140" y="109"/>
                </a:cubicBezTo>
                <a:cubicBezTo>
                  <a:pt x="138" y="88"/>
                  <a:pt x="138" y="88"/>
                  <a:pt x="138" y="88"/>
                </a:cubicBezTo>
                <a:cubicBezTo>
                  <a:pt x="137" y="69"/>
                  <a:pt x="136" y="50"/>
                  <a:pt x="139" y="30"/>
                </a:cubicBezTo>
                <a:cubicBezTo>
                  <a:pt x="139" y="26"/>
                  <a:pt x="141" y="22"/>
                  <a:pt x="140" y="17"/>
                </a:cubicBezTo>
                <a:cubicBezTo>
                  <a:pt x="139" y="17"/>
                  <a:pt x="138" y="17"/>
                  <a:pt x="137" y="18"/>
                </a:cubicBezTo>
                <a:cubicBezTo>
                  <a:pt x="136" y="31"/>
                  <a:pt x="130" y="43"/>
                  <a:pt x="126" y="56"/>
                </a:cubicBezTo>
                <a:cubicBezTo>
                  <a:pt x="125" y="61"/>
                  <a:pt x="124" y="66"/>
                  <a:pt x="122" y="70"/>
                </a:cubicBezTo>
                <a:cubicBezTo>
                  <a:pt x="115" y="57"/>
                  <a:pt x="107" y="46"/>
                  <a:pt x="98" y="34"/>
                </a:cubicBezTo>
                <a:cubicBezTo>
                  <a:pt x="88" y="23"/>
                  <a:pt x="79" y="11"/>
                  <a:pt x="70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75" y="14"/>
                  <a:pt x="83" y="29"/>
                  <a:pt x="89" y="44"/>
                </a:cubicBezTo>
                <a:cubicBezTo>
                  <a:pt x="95" y="57"/>
                  <a:pt x="101" y="70"/>
                  <a:pt x="106" y="84"/>
                </a:cubicBezTo>
                <a:cubicBezTo>
                  <a:pt x="92" y="74"/>
                  <a:pt x="78" y="68"/>
                  <a:pt x="65" y="57"/>
                </a:cubicBezTo>
                <a:cubicBezTo>
                  <a:pt x="64" y="57"/>
                  <a:pt x="62" y="54"/>
                  <a:pt x="60" y="56"/>
                </a:cubicBezTo>
                <a:cubicBezTo>
                  <a:pt x="60" y="58"/>
                  <a:pt x="63" y="60"/>
                  <a:pt x="65" y="62"/>
                </a:cubicBezTo>
                <a:cubicBezTo>
                  <a:pt x="75" y="68"/>
                  <a:pt x="82" y="77"/>
                  <a:pt x="91" y="84"/>
                </a:cubicBezTo>
                <a:cubicBezTo>
                  <a:pt x="95" y="88"/>
                  <a:pt x="98" y="93"/>
                  <a:pt x="102" y="97"/>
                </a:cubicBezTo>
                <a:cubicBezTo>
                  <a:pt x="108" y="104"/>
                  <a:pt x="113" y="112"/>
                  <a:pt x="119" y="119"/>
                </a:cubicBezTo>
                <a:cubicBezTo>
                  <a:pt x="121" y="125"/>
                  <a:pt x="124" y="130"/>
                  <a:pt x="128" y="135"/>
                </a:cubicBezTo>
                <a:cubicBezTo>
                  <a:pt x="127" y="140"/>
                  <a:pt x="126" y="144"/>
                  <a:pt x="124" y="148"/>
                </a:cubicBezTo>
                <a:cubicBezTo>
                  <a:pt x="122" y="146"/>
                  <a:pt x="120" y="140"/>
                  <a:pt x="115" y="141"/>
                </a:cubicBezTo>
                <a:cubicBezTo>
                  <a:pt x="115" y="144"/>
                  <a:pt x="118" y="156"/>
                  <a:pt x="118" y="159"/>
                </a:cubicBezTo>
                <a:cubicBezTo>
                  <a:pt x="107" y="151"/>
                  <a:pt x="97" y="142"/>
                  <a:pt x="85" y="135"/>
                </a:cubicBezTo>
                <a:cubicBezTo>
                  <a:pt x="77" y="131"/>
                  <a:pt x="69" y="126"/>
                  <a:pt x="60" y="123"/>
                </a:cubicBezTo>
                <a:cubicBezTo>
                  <a:pt x="60" y="123"/>
                  <a:pt x="59" y="123"/>
                  <a:pt x="59" y="124"/>
                </a:cubicBezTo>
                <a:cubicBezTo>
                  <a:pt x="61" y="126"/>
                  <a:pt x="64" y="127"/>
                  <a:pt x="67" y="128"/>
                </a:cubicBezTo>
                <a:cubicBezTo>
                  <a:pt x="83" y="142"/>
                  <a:pt x="98" y="156"/>
                  <a:pt x="112" y="171"/>
                </a:cubicBezTo>
                <a:cubicBezTo>
                  <a:pt x="115" y="175"/>
                  <a:pt x="118" y="179"/>
                  <a:pt x="123" y="182"/>
                </a:cubicBezTo>
                <a:cubicBezTo>
                  <a:pt x="124" y="187"/>
                  <a:pt x="125" y="191"/>
                  <a:pt x="126" y="196"/>
                </a:cubicBezTo>
                <a:cubicBezTo>
                  <a:pt x="124" y="195"/>
                  <a:pt x="122" y="194"/>
                  <a:pt x="121" y="193"/>
                </a:cubicBezTo>
                <a:cubicBezTo>
                  <a:pt x="101" y="180"/>
                  <a:pt x="82" y="165"/>
                  <a:pt x="61" y="156"/>
                </a:cubicBezTo>
                <a:cubicBezTo>
                  <a:pt x="55" y="155"/>
                  <a:pt x="51" y="151"/>
                  <a:pt x="45" y="151"/>
                </a:cubicBezTo>
                <a:cubicBezTo>
                  <a:pt x="43" y="150"/>
                  <a:pt x="41" y="148"/>
                  <a:pt x="38" y="148"/>
                </a:cubicBezTo>
                <a:cubicBezTo>
                  <a:pt x="38" y="148"/>
                  <a:pt x="37" y="148"/>
                  <a:pt x="37" y="149"/>
                </a:cubicBezTo>
                <a:cubicBezTo>
                  <a:pt x="45" y="156"/>
                  <a:pt x="55" y="164"/>
                  <a:pt x="61" y="172"/>
                </a:cubicBezTo>
                <a:cubicBezTo>
                  <a:pt x="72" y="186"/>
                  <a:pt x="84" y="200"/>
                  <a:pt x="98" y="212"/>
                </a:cubicBezTo>
                <a:cubicBezTo>
                  <a:pt x="104" y="217"/>
                  <a:pt x="111" y="222"/>
                  <a:pt x="117" y="226"/>
                </a:cubicBezTo>
                <a:cubicBezTo>
                  <a:pt x="111" y="230"/>
                  <a:pt x="104" y="234"/>
                  <a:pt x="98" y="238"/>
                </a:cubicBezTo>
                <a:cubicBezTo>
                  <a:pt x="75" y="254"/>
                  <a:pt x="51" y="271"/>
                  <a:pt x="30" y="290"/>
                </a:cubicBezTo>
                <a:cubicBezTo>
                  <a:pt x="28" y="294"/>
                  <a:pt x="23" y="295"/>
                  <a:pt x="19" y="297"/>
                </a:cubicBezTo>
                <a:cubicBezTo>
                  <a:pt x="18" y="298"/>
                  <a:pt x="18" y="299"/>
                  <a:pt x="17" y="300"/>
                </a:cubicBezTo>
                <a:cubicBezTo>
                  <a:pt x="17" y="301"/>
                  <a:pt x="18" y="301"/>
                  <a:pt x="18" y="301"/>
                </a:cubicBezTo>
                <a:cubicBezTo>
                  <a:pt x="34" y="293"/>
                  <a:pt x="50" y="286"/>
                  <a:pt x="66" y="280"/>
                </a:cubicBezTo>
                <a:cubicBezTo>
                  <a:pt x="85" y="270"/>
                  <a:pt x="106" y="264"/>
                  <a:pt x="126" y="255"/>
                </a:cubicBezTo>
                <a:cubicBezTo>
                  <a:pt x="134" y="252"/>
                  <a:pt x="142" y="248"/>
                  <a:pt x="149" y="242"/>
                </a:cubicBezTo>
                <a:cubicBezTo>
                  <a:pt x="151" y="246"/>
                  <a:pt x="154" y="249"/>
                  <a:pt x="155" y="253"/>
                </a:cubicBezTo>
                <a:cubicBezTo>
                  <a:pt x="156" y="255"/>
                  <a:pt x="160" y="257"/>
                  <a:pt x="158" y="260"/>
                </a:cubicBezTo>
                <a:cubicBezTo>
                  <a:pt x="157" y="261"/>
                  <a:pt x="157" y="263"/>
                  <a:pt x="158" y="264"/>
                </a:cubicBezTo>
                <a:cubicBezTo>
                  <a:pt x="161" y="267"/>
                  <a:pt x="163" y="270"/>
                  <a:pt x="165" y="273"/>
                </a:cubicBezTo>
                <a:cubicBezTo>
                  <a:pt x="173" y="289"/>
                  <a:pt x="177" y="305"/>
                  <a:pt x="183" y="321"/>
                </a:cubicBezTo>
                <a:cubicBezTo>
                  <a:pt x="188" y="335"/>
                  <a:pt x="194" y="348"/>
                  <a:pt x="200" y="361"/>
                </a:cubicBezTo>
                <a:cubicBezTo>
                  <a:pt x="202" y="371"/>
                  <a:pt x="211" y="380"/>
                  <a:pt x="207" y="391"/>
                </a:cubicBezTo>
                <a:cubicBezTo>
                  <a:pt x="206" y="395"/>
                  <a:pt x="211" y="397"/>
                  <a:pt x="213" y="401"/>
                </a:cubicBezTo>
                <a:cubicBezTo>
                  <a:pt x="216" y="412"/>
                  <a:pt x="220" y="423"/>
                  <a:pt x="223" y="434"/>
                </a:cubicBezTo>
                <a:cubicBezTo>
                  <a:pt x="226" y="448"/>
                  <a:pt x="231" y="460"/>
                  <a:pt x="234" y="473"/>
                </a:cubicBezTo>
                <a:cubicBezTo>
                  <a:pt x="234" y="475"/>
                  <a:pt x="234" y="477"/>
                  <a:pt x="234" y="478"/>
                </a:cubicBezTo>
                <a:cubicBezTo>
                  <a:pt x="236" y="481"/>
                  <a:pt x="233" y="486"/>
                  <a:pt x="237" y="487"/>
                </a:cubicBezTo>
                <a:cubicBezTo>
                  <a:pt x="238" y="489"/>
                  <a:pt x="238" y="490"/>
                  <a:pt x="239" y="492"/>
                </a:cubicBezTo>
                <a:cubicBezTo>
                  <a:pt x="241" y="497"/>
                  <a:pt x="242" y="503"/>
                  <a:pt x="242" y="508"/>
                </a:cubicBezTo>
                <a:cubicBezTo>
                  <a:pt x="242" y="510"/>
                  <a:pt x="243" y="512"/>
                  <a:pt x="242" y="514"/>
                </a:cubicBezTo>
                <a:cubicBezTo>
                  <a:pt x="234" y="519"/>
                  <a:pt x="226" y="524"/>
                  <a:pt x="218" y="529"/>
                </a:cubicBezTo>
                <a:cubicBezTo>
                  <a:pt x="208" y="536"/>
                  <a:pt x="197" y="544"/>
                  <a:pt x="188" y="552"/>
                </a:cubicBezTo>
                <a:cubicBezTo>
                  <a:pt x="190" y="547"/>
                  <a:pt x="192" y="541"/>
                  <a:pt x="196" y="535"/>
                </a:cubicBezTo>
                <a:cubicBezTo>
                  <a:pt x="206" y="517"/>
                  <a:pt x="214" y="498"/>
                  <a:pt x="223" y="479"/>
                </a:cubicBezTo>
                <a:cubicBezTo>
                  <a:pt x="224" y="475"/>
                  <a:pt x="228" y="471"/>
                  <a:pt x="225" y="467"/>
                </a:cubicBezTo>
                <a:cubicBezTo>
                  <a:pt x="224" y="467"/>
                  <a:pt x="224" y="467"/>
                  <a:pt x="224" y="467"/>
                </a:cubicBezTo>
                <a:cubicBezTo>
                  <a:pt x="212" y="498"/>
                  <a:pt x="194" y="527"/>
                  <a:pt x="181" y="558"/>
                </a:cubicBezTo>
                <a:cubicBezTo>
                  <a:pt x="179" y="560"/>
                  <a:pt x="179" y="560"/>
                  <a:pt x="179" y="560"/>
                </a:cubicBezTo>
                <a:cubicBezTo>
                  <a:pt x="184" y="546"/>
                  <a:pt x="192" y="534"/>
                  <a:pt x="196" y="520"/>
                </a:cubicBezTo>
                <a:cubicBezTo>
                  <a:pt x="196" y="514"/>
                  <a:pt x="195" y="508"/>
                  <a:pt x="197" y="503"/>
                </a:cubicBezTo>
                <a:cubicBezTo>
                  <a:pt x="197" y="505"/>
                  <a:pt x="197" y="514"/>
                  <a:pt x="200" y="514"/>
                </a:cubicBezTo>
                <a:cubicBezTo>
                  <a:pt x="201" y="513"/>
                  <a:pt x="202" y="512"/>
                  <a:pt x="202" y="510"/>
                </a:cubicBezTo>
                <a:cubicBezTo>
                  <a:pt x="203" y="507"/>
                  <a:pt x="205" y="505"/>
                  <a:pt x="205" y="503"/>
                </a:cubicBezTo>
                <a:cubicBezTo>
                  <a:pt x="205" y="502"/>
                  <a:pt x="206" y="500"/>
                  <a:pt x="205" y="501"/>
                </a:cubicBezTo>
                <a:cubicBezTo>
                  <a:pt x="203" y="502"/>
                  <a:pt x="202" y="505"/>
                  <a:pt x="201" y="507"/>
                </a:cubicBezTo>
                <a:cubicBezTo>
                  <a:pt x="199" y="502"/>
                  <a:pt x="200" y="488"/>
                  <a:pt x="200" y="482"/>
                </a:cubicBezTo>
                <a:cubicBezTo>
                  <a:pt x="200" y="482"/>
                  <a:pt x="200" y="482"/>
                  <a:pt x="200" y="482"/>
                </a:cubicBezTo>
                <a:cubicBezTo>
                  <a:pt x="195" y="493"/>
                  <a:pt x="192" y="505"/>
                  <a:pt x="193" y="517"/>
                </a:cubicBezTo>
                <a:cubicBezTo>
                  <a:pt x="189" y="529"/>
                  <a:pt x="183" y="541"/>
                  <a:pt x="179" y="552"/>
                </a:cubicBezTo>
                <a:cubicBezTo>
                  <a:pt x="177" y="554"/>
                  <a:pt x="177" y="554"/>
                  <a:pt x="177" y="554"/>
                </a:cubicBezTo>
                <a:cubicBezTo>
                  <a:pt x="181" y="532"/>
                  <a:pt x="179" y="509"/>
                  <a:pt x="179" y="499"/>
                </a:cubicBezTo>
                <a:cubicBezTo>
                  <a:pt x="177" y="487"/>
                  <a:pt x="179" y="474"/>
                  <a:pt x="176" y="462"/>
                </a:cubicBezTo>
                <a:cubicBezTo>
                  <a:pt x="174" y="468"/>
                  <a:pt x="173" y="476"/>
                  <a:pt x="172" y="480"/>
                </a:cubicBezTo>
                <a:cubicBezTo>
                  <a:pt x="170" y="492"/>
                  <a:pt x="165" y="504"/>
                  <a:pt x="161" y="516"/>
                </a:cubicBezTo>
                <a:cubicBezTo>
                  <a:pt x="154" y="532"/>
                  <a:pt x="149" y="550"/>
                  <a:pt x="146" y="568"/>
                </a:cubicBezTo>
                <a:cubicBezTo>
                  <a:pt x="144" y="555"/>
                  <a:pt x="133" y="532"/>
                  <a:pt x="131" y="528"/>
                </a:cubicBezTo>
                <a:cubicBezTo>
                  <a:pt x="121" y="506"/>
                  <a:pt x="106" y="457"/>
                  <a:pt x="104" y="452"/>
                </a:cubicBezTo>
                <a:cubicBezTo>
                  <a:pt x="104" y="452"/>
                  <a:pt x="104" y="465"/>
                  <a:pt x="104" y="471"/>
                </a:cubicBezTo>
                <a:cubicBezTo>
                  <a:pt x="104" y="477"/>
                  <a:pt x="105" y="484"/>
                  <a:pt x="105" y="490"/>
                </a:cubicBezTo>
                <a:cubicBezTo>
                  <a:pt x="104" y="503"/>
                  <a:pt x="106" y="533"/>
                  <a:pt x="106" y="540"/>
                </a:cubicBezTo>
                <a:cubicBezTo>
                  <a:pt x="102" y="536"/>
                  <a:pt x="102" y="536"/>
                  <a:pt x="102" y="536"/>
                </a:cubicBezTo>
                <a:cubicBezTo>
                  <a:pt x="102" y="535"/>
                  <a:pt x="102" y="533"/>
                  <a:pt x="102" y="531"/>
                </a:cubicBezTo>
                <a:cubicBezTo>
                  <a:pt x="98" y="520"/>
                  <a:pt x="91" y="511"/>
                  <a:pt x="87" y="501"/>
                </a:cubicBezTo>
                <a:cubicBezTo>
                  <a:pt x="78" y="486"/>
                  <a:pt x="75" y="471"/>
                  <a:pt x="70" y="455"/>
                </a:cubicBezTo>
                <a:cubicBezTo>
                  <a:pt x="69" y="451"/>
                  <a:pt x="68" y="446"/>
                  <a:pt x="65" y="443"/>
                </a:cubicBezTo>
                <a:cubicBezTo>
                  <a:pt x="65" y="443"/>
                  <a:pt x="65" y="443"/>
                  <a:pt x="65" y="443"/>
                </a:cubicBezTo>
                <a:cubicBezTo>
                  <a:pt x="64" y="452"/>
                  <a:pt x="66" y="461"/>
                  <a:pt x="66" y="470"/>
                </a:cubicBezTo>
                <a:cubicBezTo>
                  <a:pt x="66" y="477"/>
                  <a:pt x="68" y="484"/>
                  <a:pt x="68" y="491"/>
                </a:cubicBezTo>
                <a:cubicBezTo>
                  <a:pt x="68" y="492"/>
                  <a:pt x="68" y="492"/>
                  <a:pt x="68" y="492"/>
                </a:cubicBezTo>
                <a:cubicBezTo>
                  <a:pt x="65" y="489"/>
                  <a:pt x="63" y="486"/>
                  <a:pt x="60" y="482"/>
                </a:cubicBezTo>
                <a:cubicBezTo>
                  <a:pt x="53" y="459"/>
                  <a:pt x="39" y="407"/>
                  <a:pt x="35" y="407"/>
                </a:cubicBezTo>
                <a:cubicBezTo>
                  <a:pt x="35" y="407"/>
                  <a:pt x="39" y="436"/>
                  <a:pt x="39" y="451"/>
                </a:cubicBezTo>
                <a:cubicBezTo>
                  <a:pt x="38" y="453"/>
                  <a:pt x="39" y="456"/>
                  <a:pt x="38" y="458"/>
                </a:cubicBezTo>
                <a:cubicBezTo>
                  <a:pt x="28" y="449"/>
                  <a:pt x="17" y="438"/>
                  <a:pt x="6" y="429"/>
                </a:cubicBezTo>
                <a:cubicBezTo>
                  <a:pt x="6" y="430"/>
                  <a:pt x="6" y="430"/>
                  <a:pt x="6" y="430"/>
                </a:cubicBezTo>
                <a:cubicBezTo>
                  <a:pt x="6" y="431"/>
                  <a:pt x="6" y="431"/>
                  <a:pt x="7" y="432"/>
                </a:cubicBezTo>
                <a:cubicBezTo>
                  <a:pt x="17" y="444"/>
                  <a:pt x="26" y="457"/>
                  <a:pt x="35" y="470"/>
                </a:cubicBezTo>
                <a:cubicBezTo>
                  <a:pt x="37" y="474"/>
                  <a:pt x="37" y="474"/>
                  <a:pt x="37" y="474"/>
                </a:cubicBezTo>
                <a:cubicBezTo>
                  <a:pt x="37" y="485"/>
                  <a:pt x="38" y="496"/>
                  <a:pt x="43" y="506"/>
                </a:cubicBezTo>
                <a:cubicBezTo>
                  <a:pt x="43" y="506"/>
                  <a:pt x="43" y="506"/>
                  <a:pt x="43" y="506"/>
                </a:cubicBezTo>
                <a:cubicBezTo>
                  <a:pt x="34" y="503"/>
                  <a:pt x="24" y="500"/>
                  <a:pt x="16" y="495"/>
                </a:cubicBezTo>
                <a:cubicBezTo>
                  <a:pt x="14" y="494"/>
                  <a:pt x="11" y="493"/>
                  <a:pt x="9" y="494"/>
                </a:cubicBezTo>
                <a:cubicBezTo>
                  <a:pt x="9" y="495"/>
                  <a:pt x="10" y="495"/>
                  <a:pt x="10" y="496"/>
                </a:cubicBezTo>
                <a:cubicBezTo>
                  <a:pt x="15" y="498"/>
                  <a:pt x="26" y="506"/>
                  <a:pt x="26" y="506"/>
                </a:cubicBezTo>
                <a:cubicBezTo>
                  <a:pt x="35" y="513"/>
                  <a:pt x="58" y="529"/>
                  <a:pt x="67" y="539"/>
                </a:cubicBezTo>
                <a:cubicBezTo>
                  <a:pt x="75" y="549"/>
                  <a:pt x="75" y="549"/>
                  <a:pt x="75" y="549"/>
                </a:cubicBezTo>
                <a:cubicBezTo>
                  <a:pt x="63" y="541"/>
                  <a:pt x="49" y="537"/>
                  <a:pt x="35" y="533"/>
                </a:cubicBezTo>
                <a:cubicBezTo>
                  <a:pt x="30" y="527"/>
                  <a:pt x="30" y="527"/>
                  <a:pt x="30" y="527"/>
                </a:cubicBezTo>
                <a:cubicBezTo>
                  <a:pt x="24" y="521"/>
                  <a:pt x="16" y="516"/>
                  <a:pt x="7" y="514"/>
                </a:cubicBezTo>
                <a:cubicBezTo>
                  <a:pt x="5" y="513"/>
                  <a:pt x="3" y="512"/>
                  <a:pt x="2" y="514"/>
                </a:cubicBezTo>
                <a:cubicBezTo>
                  <a:pt x="3" y="516"/>
                  <a:pt x="7" y="516"/>
                  <a:pt x="9" y="517"/>
                </a:cubicBezTo>
                <a:cubicBezTo>
                  <a:pt x="13" y="521"/>
                  <a:pt x="17" y="524"/>
                  <a:pt x="21" y="528"/>
                </a:cubicBezTo>
                <a:cubicBezTo>
                  <a:pt x="14" y="528"/>
                  <a:pt x="7" y="526"/>
                  <a:pt x="1" y="527"/>
                </a:cubicBezTo>
                <a:cubicBezTo>
                  <a:pt x="1" y="528"/>
                  <a:pt x="3" y="528"/>
                  <a:pt x="4" y="528"/>
                </a:cubicBezTo>
                <a:cubicBezTo>
                  <a:pt x="11" y="529"/>
                  <a:pt x="17" y="531"/>
                  <a:pt x="24" y="533"/>
                </a:cubicBezTo>
                <a:cubicBezTo>
                  <a:pt x="25" y="533"/>
                  <a:pt x="26" y="535"/>
                  <a:pt x="27" y="534"/>
                </a:cubicBezTo>
                <a:cubicBezTo>
                  <a:pt x="26" y="530"/>
                  <a:pt x="22" y="526"/>
                  <a:pt x="20" y="523"/>
                </a:cubicBezTo>
                <a:cubicBezTo>
                  <a:pt x="23" y="527"/>
                  <a:pt x="27" y="530"/>
                  <a:pt x="30" y="534"/>
                </a:cubicBezTo>
                <a:cubicBezTo>
                  <a:pt x="33" y="535"/>
                  <a:pt x="36" y="537"/>
                  <a:pt x="39" y="538"/>
                </a:cubicBezTo>
                <a:cubicBezTo>
                  <a:pt x="53" y="542"/>
                  <a:pt x="81" y="555"/>
                  <a:pt x="84" y="562"/>
                </a:cubicBezTo>
                <a:cubicBezTo>
                  <a:pt x="68" y="553"/>
                  <a:pt x="52" y="545"/>
                  <a:pt x="35" y="539"/>
                </a:cubicBezTo>
                <a:cubicBezTo>
                  <a:pt x="33" y="538"/>
                  <a:pt x="30" y="537"/>
                  <a:pt x="28" y="536"/>
                </a:cubicBezTo>
                <a:cubicBezTo>
                  <a:pt x="18" y="534"/>
                  <a:pt x="9" y="532"/>
                  <a:pt x="0" y="531"/>
                </a:cubicBezTo>
                <a:cubicBezTo>
                  <a:pt x="0" y="534"/>
                  <a:pt x="0" y="534"/>
                  <a:pt x="0" y="534"/>
                </a:cubicBezTo>
                <a:cubicBezTo>
                  <a:pt x="1" y="534"/>
                  <a:pt x="2" y="535"/>
                  <a:pt x="3" y="534"/>
                </a:cubicBezTo>
                <a:close/>
                <a:moveTo>
                  <a:pt x="373" y="119"/>
                </a:moveTo>
                <a:cubicBezTo>
                  <a:pt x="372" y="107"/>
                  <a:pt x="372" y="97"/>
                  <a:pt x="372" y="86"/>
                </a:cubicBezTo>
                <a:cubicBezTo>
                  <a:pt x="372" y="86"/>
                  <a:pt x="372" y="86"/>
                  <a:pt x="372" y="86"/>
                </a:cubicBezTo>
                <a:cubicBezTo>
                  <a:pt x="375" y="100"/>
                  <a:pt x="379" y="113"/>
                  <a:pt x="381" y="128"/>
                </a:cubicBezTo>
                <a:cubicBezTo>
                  <a:pt x="382" y="132"/>
                  <a:pt x="384" y="137"/>
                  <a:pt x="384" y="141"/>
                </a:cubicBezTo>
                <a:cubicBezTo>
                  <a:pt x="383" y="140"/>
                  <a:pt x="383" y="140"/>
                  <a:pt x="383" y="140"/>
                </a:cubicBezTo>
                <a:cubicBezTo>
                  <a:pt x="374" y="124"/>
                  <a:pt x="374" y="124"/>
                  <a:pt x="374" y="124"/>
                </a:cubicBezTo>
                <a:cubicBezTo>
                  <a:pt x="373" y="123"/>
                  <a:pt x="372" y="121"/>
                  <a:pt x="373" y="119"/>
                </a:cubicBezTo>
                <a:close/>
                <a:moveTo>
                  <a:pt x="362" y="208"/>
                </a:moveTo>
                <a:cubicBezTo>
                  <a:pt x="367" y="214"/>
                  <a:pt x="374" y="220"/>
                  <a:pt x="379" y="226"/>
                </a:cubicBezTo>
                <a:cubicBezTo>
                  <a:pt x="358" y="212"/>
                  <a:pt x="336" y="200"/>
                  <a:pt x="313" y="189"/>
                </a:cubicBezTo>
                <a:cubicBezTo>
                  <a:pt x="314" y="189"/>
                  <a:pt x="315" y="189"/>
                  <a:pt x="316" y="189"/>
                </a:cubicBezTo>
                <a:cubicBezTo>
                  <a:pt x="332" y="194"/>
                  <a:pt x="346" y="202"/>
                  <a:pt x="362" y="208"/>
                </a:cubicBezTo>
                <a:close/>
                <a:moveTo>
                  <a:pt x="328" y="89"/>
                </a:moveTo>
                <a:cubicBezTo>
                  <a:pt x="329" y="90"/>
                  <a:pt x="329" y="93"/>
                  <a:pt x="330" y="94"/>
                </a:cubicBezTo>
                <a:cubicBezTo>
                  <a:pt x="335" y="108"/>
                  <a:pt x="351" y="147"/>
                  <a:pt x="351" y="147"/>
                </a:cubicBezTo>
                <a:cubicBezTo>
                  <a:pt x="340" y="136"/>
                  <a:pt x="340" y="136"/>
                  <a:pt x="340" y="136"/>
                </a:cubicBezTo>
                <a:cubicBezTo>
                  <a:pt x="340" y="134"/>
                  <a:pt x="340" y="134"/>
                  <a:pt x="340" y="134"/>
                </a:cubicBezTo>
                <a:cubicBezTo>
                  <a:pt x="334" y="120"/>
                  <a:pt x="331" y="104"/>
                  <a:pt x="328" y="89"/>
                </a:cubicBezTo>
                <a:close/>
                <a:moveTo>
                  <a:pt x="325" y="100"/>
                </a:moveTo>
                <a:cubicBezTo>
                  <a:pt x="323" y="96"/>
                  <a:pt x="319" y="93"/>
                  <a:pt x="317" y="89"/>
                </a:cubicBezTo>
                <a:cubicBezTo>
                  <a:pt x="320" y="91"/>
                  <a:pt x="322" y="95"/>
                  <a:pt x="325" y="97"/>
                </a:cubicBezTo>
                <a:cubicBezTo>
                  <a:pt x="325" y="98"/>
                  <a:pt x="326" y="99"/>
                  <a:pt x="325" y="100"/>
                </a:cubicBezTo>
                <a:close/>
                <a:moveTo>
                  <a:pt x="360" y="157"/>
                </a:moveTo>
                <a:cubicBezTo>
                  <a:pt x="359" y="155"/>
                  <a:pt x="359" y="153"/>
                  <a:pt x="358" y="151"/>
                </a:cubicBezTo>
                <a:cubicBezTo>
                  <a:pt x="346" y="126"/>
                  <a:pt x="335" y="101"/>
                  <a:pt x="327" y="74"/>
                </a:cubicBezTo>
                <a:cubicBezTo>
                  <a:pt x="329" y="77"/>
                  <a:pt x="331" y="80"/>
                  <a:pt x="333" y="83"/>
                </a:cubicBezTo>
                <a:cubicBezTo>
                  <a:pt x="334" y="87"/>
                  <a:pt x="336" y="90"/>
                  <a:pt x="337" y="94"/>
                </a:cubicBezTo>
                <a:cubicBezTo>
                  <a:pt x="343" y="105"/>
                  <a:pt x="348" y="116"/>
                  <a:pt x="354" y="127"/>
                </a:cubicBezTo>
                <a:cubicBezTo>
                  <a:pt x="357" y="137"/>
                  <a:pt x="358" y="148"/>
                  <a:pt x="360" y="157"/>
                </a:cubicBezTo>
                <a:close/>
                <a:moveTo>
                  <a:pt x="290" y="102"/>
                </a:moveTo>
                <a:cubicBezTo>
                  <a:pt x="290" y="101"/>
                  <a:pt x="290" y="101"/>
                  <a:pt x="290" y="101"/>
                </a:cubicBezTo>
                <a:cubicBezTo>
                  <a:pt x="292" y="103"/>
                  <a:pt x="346" y="148"/>
                  <a:pt x="362" y="166"/>
                </a:cubicBezTo>
                <a:cubicBezTo>
                  <a:pt x="363" y="168"/>
                  <a:pt x="364" y="172"/>
                  <a:pt x="365" y="175"/>
                </a:cubicBezTo>
                <a:cubicBezTo>
                  <a:pt x="365" y="179"/>
                  <a:pt x="366" y="184"/>
                  <a:pt x="367" y="187"/>
                </a:cubicBezTo>
                <a:cubicBezTo>
                  <a:pt x="365" y="185"/>
                  <a:pt x="363" y="182"/>
                  <a:pt x="361" y="179"/>
                </a:cubicBezTo>
                <a:cubicBezTo>
                  <a:pt x="358" y="176"/>
                  <a:pt x="356" y="172"/>
                  <a:pt x="353" y="169"/>
                </a:cubicBezTo>
                <a:cubicBezTo>
                  <a:pt x="333" y="146"/>
                  <a:pt x="311" y="124"/>
                  <a:pt x="290" y="102"/>
                </a:cubicBezTo>
                <a:close/>
                <a:moveTo>
                  <a:pt x="284" y="102"/>
                </a:moveTo>
                <a:cubicBezTo>
                  <a:pt x="290" y="108"/>
                  <a:pt x="295" y="113"/>
                  <a:pt x="301" y="119"/>
                </a:cubicBezTo>
                <a:cubicBezTo>
                  <a:pt x="303" y="122"/>
                  <a:pt x="306" y="124"/>
                  <a:pt x="308" y="128"/>
                </a:cubicBezTo>
                <a:cubicBezTo>
                  <a:pt x="306" y="129"/>
                  <a:pt x="304" y="129"/>
                  <a:pt x="302" y="130"/>
                </a:cubicBezTo>
                <a:cubicBezTo>
                  <a:pt x="296" y="121"/>
                  <a:pt x="289" y="111"/>
                  <a:pt x="284" y="102"/>
                </a:cubicBezTo>
                <a:close/>
                <a:moveTo>
                  <a:pt x="246" y="518"/>
                </a:moveTo>
                <a:cubicBezTo>
                  <a:pt x="257" y="512"/>
                  <a:pt x="269" y="505"/>
                  <a:pt x="281" y="499"/>
                </a:cubicBezTo>
                <a:cubicBezTo>
                  <a:pt x="264" y="511"/>
                  <a:pt x="264" y="511"/>
                  <a:pt x="264" y="511"/>
                </a:cubicBezTo>
                <a:cubicBezTo>
                  <a:pt x="234" y="532"/>
                  <a:pt x="203" y="551"/>
                  <a:pt x="176" y="576"/>
                </a:cubicBezTo>
                <a:cubicBezTo>
                  <a:pt x="173" y="578"/>
                  <a:pt x="169" y="581"/>
                  <a:pt x="167" y="583"/>
                </a:cubicBezTo>
                <a:cubicBezTo>
                  <a:pt x="166" y="583"/>
                  <a:pt x="166" y="583"/>
                  <a:pt x="166" y="583"/>
                </a:cubicBezTo>
                <a:cubicBezTo>
                  <a:pt x="165" y="583"/>
                  <a:pt x="163" y="582"/>
                  <a:pt x="164" y="581"/>
                </a:cubicBezTo>
                <a:cubicBezTo>
                  <a:pt x="170" y="574"/>
                  <a:pt x="178" y="569"/>
                  <a:pt x="183" y="562"/>
                </a:cubicBezTo>
                <a:cubicBezTo>
                  <a:pt x="199" y="548"/>
                  <a:pt x="216" y="538"/>
                  <a:pt x="233" y="525"/>
                </a:cubicBezTo>
                <a:cubicBezTo>
                  <a:pt x="237" y="523"/>
                  <a:pt x="241" y="520"/>
                  <a:pt x="246" y="518"/>
                </a:cubicBezTo>
                <a:close/>
                <a:moveTo>
                  <a:pt x="269" y="705"/>
                </a:moveTo>
                <a:cubicBezTo>
                  <a:pt x="265" y="699"/>
                  <a:pt x="262" y="693"/>
                  <a:pt x="257" y="688"/>
                </a:cubicBezTo>
                <a:cubicBezTo>
                  <a:pt x="242" y="667"/>
                  <a:pt x="227" y="649"/>
                  <a:pt x="210" y="630"/>
                </a:cubicBezTo>
                <a:cubicBezTo>
                  <a:pt x="198" y="617"/>
                  <a:pt x="191" y="603"/>
                  <a:pt x="187" y="588"/>
                </a:cubicBezTo>
                <a:cubicBezTo>
                  <a:pt x="187" y="586"/>
                  <a:pt x="187" y="585"/>
                  <a:pt x="188" y="584"/>
                </a:cubicBezTo>
                <a:cubicBezTo>
                  <a:pt x="193" y="581"/>
                  <a:pt x="233" y="554"/>
                  <a:pt x="245" y="545"/>
                </a:cubicBezTo>
                <a:cubicBezTo>
                  <a:pt x="247" y="554"/>
                  <a:pt x="248" y="563"/>
                  <a:pt x="250" y="572"/>
                </a:cubicBezTo>
                <a:cubicBezTo>
                  <a:pt x="253" y="590"/>
                  <a:pt x="257" y="607"/>
                  <a:pt x="260" y="625"/>
                </a:cubicBezTo>
                <a:cubicBezTo>
                  <a:pt x="262" y="634"/>
                  <a:pt x="270" y="703"/>
                  <a:pt x="269" y="705"/>
                </a:cubicBezTo>
                <a:close/>
                <a:moveTo>
                  <a:pt x="171" y="587"/>
                </a:moveTo>
                <a:cubicBezTo>
                  <a:pt x="171" y="586"/>
                  <a:pt x="170" y="586"/>
                  <a:pt x="171" y="585"/>
                </a:cubicBezTo>
                <a:cubicBezTo>
                  <a:pt x="185" y="574"/>
                  <a:pt x="199" y="560"/>
                  <a:pt x="214" y="550"/>
                </a:cubicBezTo>
                <a:cubicBezTo>
                  <a:pt x="215" y="549"/>
                  <a:pt x="217" y="547"/>
                  <a:pt x="218" y="546"/>
                </a:cubicBezTo>
                <a:cubicBezTo>
                  <a:pt x="242" y="530"/>
                  <a:pt x="266" y="514"/>
                  <a:pt x="289" y="497"/>
                </a:cubicBezTo>
                <a:cubicBezTo>
                  <a:pt x="278" y="509"/>
                  <a:pt x="267" y="520"/>
                  <a:pt x="255" y="530"/>
                </a:cubicBezTo>
                <a:cubicBezTo>
                  <a:pt x="240" y="540"/>
                  <a:pt x="226" y="552"/>
                  <a:pt x="211" y="561"/>
                </a:cubicBezTo>
                <a:cubicBezTo>
                  <a:pt x="198" y="571"/>
                  <a:pt x="185" y="579"/>
                  <a:pt x="171" y="587"/>
                </a:cubicBezTo>
                <a:close/>
                <a:moveTo>
                  <a:pt x="249" y="505"/>
                </a:moveTo>
                <a:cubicBezTo>
                  <a:pt x="249" y="507"/>
                  <a:pt x="251" y="512"/>
                  <a:pt x="247" y="512"/>
                </a:cubicBezTo>
                <a:cubicBezTo>
                  <a:pt x="247" y="504"/>
                  <a:pt x="247" y="504"/>
                  <a:pt x="247" y="504"/>
                </a:cubicBezTo>
                <a:cubicBezTo>
                  <a:pt x="247" y="499"/>
                  <a:pt x="245" y="495"/>
                  <a:pt x="246" y="491"/>
                </a:cubicBezTo>
                <a:cubicBezTo>
                  <a:pt x="249" y="490"/>
                  <a:pt x="251" y="492"/>
                  <a:pt x="254" y="491"/>
                </a:cubicBezTo>
                <a:cubicBezTo>
                  <a:pt x="259" y="492"/>
                  <a:pt x="263" y="490"/>
                  <a:pt x="268" y="487"/>
                </a:cubicBezTo>
                <a:cubicBezTo>
                  <a:pt x="268" y="493"/>
                  <a:pt x="268" y="493"/>
                  <a:pt x="268" y="493"/>
                </a:cubicBezTo>
                <a:cubicBezTo>
                  <a:pt x="269" y="496"/>
                  <a:pt x="270" y="498"/>
                  <a:pt x="269" y="501"/>
                </a:cubicBezTo>
                <a:cubicBezTo>
                  <a:pt x="252" y="509"/>
                  <a:pt x="252" y="509"/>
                  <a:pt x="252" y="509"/>
                </a:cubicBezTo>
                <a:cubicBezTo>
                  <a:pt x="252" y="509"/>
                  <a:pt x="252" y="509"/>
                  <a:pt x="252" y="509"/>
                </a:cubicBezTo>
                <a:cubicBezTo>
                  <a:pt x="252" y="504"/>
                  <a:pt x="251" y="500"/>
                  <a:pt x="249" y="495"/>
                </a:cubicBezTo>
                <a:cubicBezTo>
                  <a:pt x="249" y="495"/>
                  <a:pt x="249" y="495"/>
                  <a:pt x="249" y="495"/>
                </a:cubicBezTo>
                <a:cubicBezTo>
                  <a:pt x="246" y="498"/>
                  <a:pt x="250" y="501"/>
                  <a:pt x="249" y="505"/>
                </a:cubicBezTo>
                <a:close/>
                <a:moveTo>
                  <a:pt x="215" y="397"/>
                </a:moveTo>
                <a:cubicBezTo>
                  <a:pt x="215" y="397"/>
                  <a:pt x="215" y="397"/>
                  <a:pt x="215" y="397"/>
                </a:cubicBezTo>
                <a:cubicBezTo>
                  <a:pt x="217" y="397"/>
                  <a:pt x="218" y="395"/>
                  <a:pt x="220" y="395"/>
                </a:cubicBezTo>
                <a:cubicBezTo>
                  <a:pt x="221" y="402"/>
                  <a:pt x="223" y="408"/>
                  <a:pt x="224" y="415"/>
                </a:cubicBezTo>
                <a:cubicBezTo>
                  <a:pt x="229" y="428"/>
                  <a:pt x="233" y="442"/>
                  <a:pt x="238" y="455"/>
                </a:cubicBezTo>
                <a:cubicBezTo>
                  <a:pt x="239" y="459"/>
                  <a:pt x="239" y="463"/>
                  <a:pt x="242" y="467"/>
                </a:cubicBezTo>
                <a:cubicBezTo>
                  <a:pt x="242" y="467"/>
                  <a:pt x="242" y="467"/>
                  <a:pt x="243" y="466"/>
                </a:cubicBezTo>
                <a:cubicBezTo>
                  <a:pt x="241" y="456"/>
                  <a:pt x="240" y="445"/>
                  <a:pt x="238" y="434"/>
                </a:cubicBezTo>
                <a:cubicBezTo>
                  <a:pt x="235" y="417"/>
                  <a:pt x="234" y="400"/>
                  <a:pt x="233" y="383"/>
                </a:cubicBezTo>
                <a:cubicBezTo>
                  <a:pt x="233" y="377"/>
                  <a:pt x="230" y="371"/>
                  <a:pt x="232" y="365"/>
                </a:cubicBezTo>
                <a:cubicBezTo>
                  <a:pt x="239" y="351"/>
                  <a:pt x="245" y="336"/>
                  <a:pt x="252" y="323"/>
                </a:cubicBezTo>
                <a:cubicBezTo>
                  <a:pt x="253" y="332"/>
                  <a:pt x="254" y="341"/>
                  <a:pt x="255" y="349"/>
                </a:cubicBezTo>
                <a:cubicBezTo>
                  <a:pt x="255" y="353"/>
                  <a:pt x="255" y="360"/>
                  <a:pt x="255" y="360"/>
                </a:cubicBezTo>
                <a:cubicBezTo>
                  <a:pt x="256" y="366"/>
                  <a:pt x="257" y="374"/>
                  <a:pt x="258" y="380"/>
                </a:cubicBezTo>
                <a:cubicBezTo>
                  <a:pt x="259" y="401"/>
                  <a:pt x="262" y="423"/>
                  <a:pt x="264" y="445"/>
                </a:cubicBezTo>
                <a:cubicBezTo>
                  <a:pt x="265" y="449"/>
                  <a:pt x="264" y="453"/>
                  <a:pt x="265" y="457"/>
                </a:cubicBezTo>
                <a:cubicBezTo>
                  <a:pt x="266" y="461"/>
                  <a:pt x="265" y="465"/>
                  <a:pt x="267" y="469"/>
                </a:cubicBezTo>
                <a:cubicBezTo>
                  <a:pt x="264" y="470"/>
                  <a:pt x="265" y="474"/>
                  <a:pt x="262" y="475"/>
                </a:cubicBezTo>
                <a:cubicBezTo>
                  <a:pt x="264" y="476"/>
                  <a:pt x="266" y="474"/>
                  <a:pt x="268" y="474"/>
                </a:cubicBezTo>
                <a:cubicBezTo>
                  <a:pt x="267" y="477"/>
                  <a:pt x="264" y="478"/>
                  <a:pt x="262" y="479"/>
                </a:cubicBezTo>
                <a:cubicBezTo>
                  <a:pt x="256" y="480"/>
                  <a:pt x="247" y="481"/>
                  <a:pt x="243" y="475"/>
                </a:cubicBezTo>
                <a:cubicBezTo>
                  <a:pt x="238" y="470"/>
                  <a:pt x="236" y="463"/>
                  <a:pt x="234" y="456"/>
                </a:cubicBezTo>
                <a:cubicBezTo>
                  <a:pt x="228" y="437"/>
                  <a:pt x="221" y="417"/>
                  <a:pt x="215" y="397"/>
                </a:cubicBezTo>
                <a:close/>
                <a:moveTo>
                  <a:pt x="225" y="383"/>
                </a:moveTo>
                <a:cubicBezTo>
                  <a:pt x="225" y="380"/>
                  <a:pt x="226" y="377"/>
                  <a:pt x="228" y="374"/>
                </a:cubicBezTo>
                <a:cubicBezTo>
                  <a:pt x="228" y="387"/>
                  <a:pt x="230" y="399"/>
                  <a:pt x="231" y="411"/>
                </a:cubicBezTo>
                <a:cubicBezTo>
                  <a:pt x="232" y="420"/>
                  <a:pt x="234" y="429"/>
                  <a:pt x="235" y="438"/>
                </a:cubicBezTo>
                <a:cubicBezTo>
                  <a:pt x="229" y="422"/>
                  <a:pt x="225" y="406"/>
                  <a:pt x="222" y="389"/>
                </a:cubicBezTo>
                <a:cubicBezTo>
                  <a:pt x="223" y="387"/>
                  <a:pt x="225" y="385"/>
                  <a:pt x="225" y="383"/>
                </a:cubicBezTo>
                <a:close/>
                <a:moveTo>
                  <a:pt x="210" y="392"/>
                </a:moveTo>
                <a:cubicBezTo>
                  <a:pt x="212" y="392"/>
                  <a:pt x="215" y="391"/>
                  <a:pt x="217" y="389"/>
                </a:cubicBezTo>
                <a:cubicBezTo>
                  <a:pt x="217" y="390"/>
                  <a:pt x="216" y="392"/>
                  <a:pt x="215" y="393"/>
                </a:cubicBezTo>
                <a:cubicBezTo>
                  <a:pt x="213" y="393"/>
                  <a:pt x="211" y="395"/>
                  <a:pt x="210" y="392"/>
                </a:cubicBezTo>
                <a:close/>
                <a:moveTo>
                  <a:pt x="161" y="259"/>
                </a:moveTo>
                <a:cubicBezTo>
                  <a:pt x="163" y="260"/>
                  <a:pt x="165" y="260"/>
                  <a:pt x="166" y="259"/>
                </a:cubicBezTo>
                <a:cubicBezTo>
                  <a:pt x="166" y="262"/>
                  <a:pt x="166" y="262"/>
                  <a:pt x="166" y="262"/>
                </a:cubicBezTo>
                <a:cubicBezTo>
                  <a:pt x="166" y="264"/>
                  <a:pt x="165" y="264"/>
                  <a:pt x="164" y="264"/>
                </a:cubicBezTo>
                <a:cubicBezTo>
                  <a:pt x="162" y="263"/>
                  <a:pt x="162" y="261"/>
                  <a:pt x="161" y="259"/>
                </a:cubicBezTo>
                <a:close/>
                <a:moveTo>
                  <a:pt x="153" y="240"/>
                </a:moveTo>
                <a:cubicBezTo>
                  <a:pt x="155" y="240"/>
                  <a:pt x="158" y="240"/>
                  <a:pt x="159" y="242"/>
                </a:cubicBezTo>
                <a:cubicBezTo>
                  <a:pt x="160" y="245"/>
                  <a:pt x="160" y="248"/>
                  <a:pt x="161" y="251"/>
                </a:cubicBezTo>
                <a:cubicBezTo>
                  <a:pt x="162" y="252"/>
                  <a:pt x="163" y="252"/>
                  <a:pt x="163" y="251"/>
                </a:cubicBezTo>
                <a:cubicBezTo>
                  <a:pt x="164" y="249"/>
                  <a:pt x="163" y="246"/>
                  <a:pt x="163" y="244"/>
                </a:cubicBezTo>
                <a:cubicBezTo>
                  <a:pt x="163" y="243"/>
                  <a:pt x="163" y="242"/>
                  <a:pt x="164" y="242"/>
                </a:cubicBezTo>
                <a:cubicBezTo>
                  <a:pt x="164" y="246"/>
                  <a:pt x="166" y="251"/>
                  <a:pt x="165" y="255"/>
                </a:cubicBezTo>
                <a:cubicBezTo>
                  <a:pt x="164" y="255"/>
                  <a:pt x="162" y="254"/>
                  <a:pt x="160" y="253"/>
                </a:cubicBezTo>
                <a:cubicBezTo>
                  <a:pt x="158" y="250"/>
                  <a:pt x="157" y="246"/>
                  <a:pt x="154" y="242"/>
                </a:cubicBezTo>
                <a:cubicBezTo>
                  <a:pt x="153" y="242"/>
                  <a:pt x="153" y="240"/>
                  <a:pt x="153" y="240"/>
                </a:cubicBezTo>
                <a:close/>
                <a:moveTo>
                  <a:pt x="58" y="278"/>
                </a:moveTo>
                <a:cubicBezTo>
                  <a:pt x="65" y="271"/>
                  <a:pt x="75" y="266"/>
                  <a:pt x="83" y="261"/>
                </a:cubicBezTo>
                <a:cubicBezTo>
                  <a:pt x="104" y="250"/>
                  <a:pt x="122" y="237"/>
                  <a:pt x="144" y="229"/>
                </a:cubicBezTo>
                <a:cubicBezTo>
                  <a:pt x="145" y="230"/>
                  <a:pt x="145" y="232"/>
                  <a:pt x="146" y="233"/>
                </a:cubicBezTo>
                <a:cubicBezTo>
                  <a:pt x="147" y="234"/>
                  <a:pt x="147" y="237"/>
                  <a:pt x="145" y="239"/>
                </a:cubicBezTo>
                <a:cubicBezTo>
                  <a:pt x="137" y="244"/>
                  <a:pt x="129" y="247"/>
                  <a:pt x="121" y="251"/>
                </a:cubicBezTo>
                <a:cubicBezTo>
                  <a:pt x="100" y="260"/>
                  <a:pt x="79" y="269"/>
                  <a:pt x="58" y="278"/>
                </a:cubicBezTo>
                <a:close/>
                <a:moveTo>
                  <a:pt x="120" y="230"/>
                </a:moveTo>
                <a:cubicBezTo>
                  <a:pt x="127" y="226"/>
                  <a:pt x="135" y="223"/>
                  <a:pt x="143" y="222"/>
                </a:cubicBezTo>
                <a:cubicBezTo>
                  <a:pt x="144" y="223"/>
                  <a:pt x="142" y="224"/>
                  <a:pt x="142" y="225"/>
                </a:cubicBezTo>
                <a:cubicBezTo>
                  <a:pt x="122" y="233"/>
                  <a:pt x="104" y="246"/>
                  <a:pt x="85" y="257"/>
                </a:cubicBezTo>
                <a:cubicBezTo>
                  <a:pt x="80" y="260"/>
                  <a:pt x="52" y="278"/>
                  <a:pt x="38" y="287"/>
                </a:cubicBezTo>
                <a:cubicBezTo>
                  <a:pt x="43" y="281"/>
                  <a:pt x="50" y="277"/>
                  <a:pt x="56" y="271"/>
                </a:cubicBezTo>
                <a:cubicBezTo>
                  <a:pt x="77" y="256"/>
                  <a:pt x="97" y="240"/>
                  <a:pt x="120" y="230"/>
                </a:cubicBezTo>
                <a:close/>
                <a:moveTo>
                  <a:pt x="60" y="166"/>
                </a:moveTo>
                <a:cubicBezTo>
                  <a:pt x="63" y="167"/>
                  <a:pt x="66" y="170"/>
                  <a:pt x="69" y="172"/>
                </a:cubicBezTo>
                <a:cubicBezTo>
                  <a:pt x="89" y="187"/>
                  <a:pt x="109" y="204"/>
                  <a:pt x="129" y="219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24" y="225"/>
                  <a:pt x="117" y="219"/>
                  <a:pt x="111" y="216"/>
                </a:cubicBezTo>
                <a:cubicBezTo>
                  <a:pt x="92" y="202"/>
                  <a:pt x="76" y="183"/>
                  <a:pt x="60" y="166"/>
                </a:cubicBezTo>
                <a:close/>
                <a:moveTo>
                  <a:pt x="128" y="203"/>
                </a:moveTo>
                <a:cubicBezTo>
                  <a:pt x="129" y="208"/>
                  <a:pt x="132" y="212"/>
                  <a:pt x="134" y="216"/>
                </a:cubicBezTo>
                <a:cubicBezTo>
                  <a:pt x="128" y="214"/>
                  <a:pt x="123" y="209"/>
                  <a:pt x="117" y="205"/>
                </a:cubicBezTo>
                <a:cubicBezTo>
                  <a:pt x="96" y="189"/>
                  <a:pt x="75" y="173"/>
                  <a:pt x="54" y="157"/>
                </a:cubicBezTo>
                <a:cubicBezTo>
                  <a:pt x="58" y="158"/>
                  <a:pt x="63" y="160"/>
                  <a:pt x="66" y="163"/>
                </a:cubicBezTo>
                <a:cubicBezTo>
                  <a:pt x="71" y="165"/>
                  <a:pt x="76" y="168"/>
                  <a:pt x="80" y="171"/>
                </a:cubicBezTo>
                <a:cubicBezTo>
                  <a:pt x="94" y="180"/>
                  <a:pt x="107" y="189"/>
                  <a:pt x="121" y="199"/>
                </a:cubicBezTo>
                <a:cubicBezTo>
                  <a:pt x="121" y="203"/>
                  <a:pt x="126" y="201"/>
                  <a:pt x="128" y="203"/>
                </a:cubicBezTo>
                <a:close/>
                <a:moveTo>
                  <a:pt x="122" y="176"/>
                </a:moveTo>
                <a:cubicBezTo>
                  <a:pt x="122" y="176"/>
                  <a:pt x="122" y="176"/>
                  <a:pt x="122" y="176"/>
                </a:cubicBezTo>
                <a:cubicBezTo>
                  <a:pt x="108" y="162"/>
                  <a:pt x="95" y="148"/>
                  <a:pt x="80" y="135"/>
                </a:cubicBezTo>
                <a:cubicBezTo>
                  <a:pt x="90" y="141"/>
                  <a:pt x="99" y="148"/>
                  <a:pt x="108" y="155"/>
                </a:cubicBezTo>
                <a:cubicBezTo>
                  <a:pt x="112" y="158"/>
                  <a:pt x="116" y="162"/>
                  <a:pt x="120" y="164"/>
                </a:cubicBezTo>
                <a:cubicBezTo>
                  <a:pt x="121" y="168"/>
                  <a:pt x="121" y="172"/>
                  <a:pt x="122" y="176"/>
                </a:cubicBezTo>
                <a:close/>
                <a:moveTo>
                  <a:pt x="138" y="194"/>
                </a:moveTo>
                <a:cubicBezTo>
                  <a:pt x="139" y="201"/>
                  <a:pt x="143" y="206"/>
                  <a:pt x="144" y="212"/>
                </a:cubicBezTo>
                <a:cubicBezTo>
                  <a:pt x="145" y="214"/>
                  <a:pt x="147" y="215"/>
                  <a:pt x="147" y="216"/>
                </a:cubicBezTo>
                <a:cubicBezTo>
                  <a:pt x="143" y="217"/>
                  <a:pt x="140" y="214"/>
                  <a:pt x="138" y="211"/>
                </a:cubicBezTo>
                <a:cubicBezTo>
                  <a:pt x="128" y="196"/>
                  <a:pt x="127" y="177"/>
                  <a:pt x="123" y="159"/>
                </a:cubicBezTo>
                <a:cubicBezTo>
                  <a:pt x="123" y="159"/>
                  <a:pt x="123" y="159"/>
                  <a:pt x="123" y="159"/>
                </a:cubicBezTo>
                <a:cubicBezTo>
                  <a:pt x="128" y="171"/>
                  <a:pt x="133" y="182"/>
                  <a:pt x="138" y="194"/>
                </a:cubicBezTo>
                <a:close/>
                <a:moveTo>
                  <a:pt x="141" y="179"/>
                </a:moveTo>
                <a:cubicBezTo>
                  <a:pt x="143" y="183"/>
                  <a:pt x="145" y="187"/>
                  <a:pt x="147" y="191"/>
                </a:cubicBezTo>
                <a:cubicBezTo>
                  <a:pt x="150" y="196"/>
                  <a:pt x="152" y="202"/>
                  <a:pt x="154" y="208"/>
                </a:cubicBezTo>
                <a:cubicBezTo>
                  <a:pt x="154" y="210"/>
                  <a:pt x="153" y="212"/>
                  <a:pt x="153" y="214"/>
                </a:cubicBezTo>
                <a:cubicBezTo>
                  <a:pt x="153" y="214"/>
                  <a:pt x="152" y="215"/>
                  <a:pt x="151" y="215"/>
                </a:cubicBezTo>
                <a:cubicBezTo>
                  <a:pt x="148" y="210"/>
                  <a:pt x="146" y="204"/>
                  <a:pt x="144" y="199"/>
                </a:cubicBezTo>
                <a:cubicBezTo>
                  <a:pt x="140" y="186"/>
                  <a:pt x="133" y="173"/>
                  <a:pt x="128" y="160"/>
                </a:cubicBezTo>
                <a:cubicBezTo>
                  <a:pt x="127" y="159"/>
                  <a:pt x="127" y="158"/>
                  <a:pt x="126" y="157"/>
                </a:cubicBezTo>
                <a:cubicBezTo>
                  <a:pt x="129" y="158"/>
                  <a:pt x="137" y="173"/>
                  <a:pt x="141" y="179"/>
                </a:cubicBezTo>
                <a:close/>
                <a:moveTo>
                  <a:pt x="134" y="160"/>
                </a:moveTo>
                <a:cubicBezTo>
                  <a:pt x="132" y="158"/>
                  <a:pt x="131" y="157"/>
                  <a:pt x="130" y="155"/>
                </a:cubicBezTo>
                <a:cubicBezTo>
                  <a:pt x="130" y="152"/>
                  <a:pt x="131" y="147"/>
                  <a:pt x="132" y="144"/>
                </a:cubicBezTo>
                <a:cubicBezTo>
                  <a:pt x="137" y="148"/>
                  <a:pt x="135" y="155"/>
                  <a:pt x="134" y="160"/>
                </a:cubicBezTo>
                <a:close/>
                <a:moveTo>
                  <a:pt x="107" y="96"/>
                </a:moveTo>
                <a:cubicBezTo>
                  <a:pt x="112" y="100"/>
                  <a:pt x="117" y="105"/>
                  <a:pt x="121" y="109"/>
                </a:cubicBezTo>
                <a:cubicBezTo>
                  <a:pt x="132" y="119"/>
                  <a:pt x="141" y="131"/>
                  <a:pt x="148" y="142"/>
                </a:cubicBezTo>
                <a:cubicBezTo>
                  <a:pt x="143" y="149"/>
                  <a:pt x="143" y="149"/>
                  <a:pt x="143" y="149"/>
                </a:cubicBezTo>
                <a:cubicBezTo>
                  <a:pt x="142" y="149"/>
                  <a:pt x="142" y="149"/>
                  <a:pt x="142" y="149"/>
                </a:cubicBezTo>
                <a:cubicBezTo>
                  <a:pt x="139" y="146"/>
                  <a:pt x="139" y="143"/>
                  <a:pt x="136" y="139"/>
                </a:cubicBezTo>
                <a:cubicBezTo>
                  <a:pt x="136" y="138"/>
                  <a:pt x="116" y="109"/>
                  <a:pt x="107" y="96"/>
                </a:cubicBezTo>
                <a:close/>
                <a:moveTo>
                  <a:pt x="94" y="46"/>
                </a:moveTo>
                <a:cubicBezTo>
                  <a:pt x="103" y="60"/>
                  <a:pt x="112" y="75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09" y="88"/>
                  <a:pt x="109" y="78"/>
                  <a:pt x="105" y="71"/>
                </a:cubicBezTo>
                <a:cubicBezTo>
                  <a:pt x="102" y="63"/>
                  <a:pt x="99" y="54"/>
                  <a:pt x="94" y="46"/>
                </a:cubicBezTo>
                <a:close/>
                <a:moveTo>
                  <a:pt x="121" y="79"/>
                </a:moveTo>
                <a:cubicBezTo>
                  <a:pt x="120" y="80"/>
                  <a:pt x="121" y="83"/>
                  <a:pt x="120" y="85"/>
                </a:cubicBezTo>
                <a:cubicBezTo>
                  <a:pt x="113" y="71"/>
                  <a:pt x="105" y="57"/>
                  <a:pt x="97" y="42"/>
                </a:cubicBezTo>
                <a:cubicBezTo>
                  <a:pt x="95" y="39"/>
                  <a:pt x="93" y="35"/>
                  <a:pt x="91" y="32"/>
                </a:cubicBezTo>
                <a:cubicBezTo>
                  <a:pt x="102" y="45"/>
                  <a:pt x="111" y="58"/>
                  <a:pt x="119" y="71"/>
                </a:cubicBezTo>
                <a:cubicBezTo>
                  <a:pt x="120" y="74"/>
                  <a:pt x="122" y="76"/>
                  <a:pt x="121" y="79"/>
                </a:cubicBezTo>
                <a:close/>
                <a:moveTo>
                  <a:pt x="133" y="48"/>
                </a:moveTo>
                <a:cubicBezTo>
                  <a:pt x="130" y="64"/>
                  <a:pt x="129" y="81"/>
                  <a:pt x="128" y="98"/>
                </a:cubicBezTo>
                <a:cubicBezTo>
                  <a:pt x="126" y="98"/>
                  <a:pt x="125" y="96"/>
                  <a:pt x="123" y="96"/>
                </a:cubicBezTo>
                <a:cubicBezTo>
                  <a:pt x="123" y="92"/>
                  <a:pt x="123" y="88"/>
                  <a:pt x="124" y="85"/>
                </a:cubicBezTo>
                <a:cubicBezTo>
                  <a:pt x="123" y="81"/>
                  <a:pt x="125" y="79"/>
                  <a:pt x="125" y="75"/>
                </a:cubicBezTo>
                <a:cubicBezTo>
                  <a:pt x="127" y="66"/>
                  <a:pt x="130" y="56"/>
                  <a:pt x="133" y="48"/>
                </a:cubicBezTo>
                <a:close/>
                <a:moveTo>
                  <a:pt x="136" y="105"/>
                </a:moveTo>
                <a:cubicBezTo>
                  <a:pt x="135" y="106"/>
                  <a:pt x="135" y="106"/>
                  <a:pt x="135" y="106"/>
                </a:cubicBezTo>
                <a:cubicBezTo>
                  <a:pt x="134" y="104"/>
                  <a:pt x="132" y="103"/>
                  <a:pt x="131" y="101"/>
                </a:cubicBezTo>
                <a:cubicBezTo>
                  <a:pt x="131" y="88"/>
                  <a:pt x="132" y="76"/>
                  <a:pt x="134" y="64"/>
                </a:cubicBezTo>
                <a:cubicBezTo>
                  <a:pt x="135" y="77"/>
                  <a:pt x="135" y="92"/>
                  <a:pt x="136" y="105"/>
                </a:cubicBezTo>
                <a:close/>
                <a:moveTo>
                  <a:pt x="162" y="82"/>
                </a:moveTo>
                <a:cubicBezTo>
                  <a:pt x="159" y="92"/>
                  <a:pt x="154" y="102"/>
                  <a:pt x="151" y="112"/>
                </a:cubicBezTo>
                <a:cubicBezTo>
                  <a:pt x="150" y="114"/>
                  <a:pt x="150" y="117"/>
                  <a:pt x="149" y="118"/>
                </a:cubicBezTo>
                <a:cubicBezTo>
                  <a:pt x="147" y="117"/>
                  <a:pt x="145" y="116"/>
                  <a:pt x="145" y="114"/>
                </a:cubicBezTo>
                <a:cubicBezTo>
                  <a:pt x="145" y="110"/>
                  <a:pt x="147" y="108"/>
                  <a:pt x="149" y="104"/>
                </a:cubicBezTo>
                <a:cubicBezTo>
                  <a:pt x="153" y="97"/>
                  <a:pt x="157" y="89"/>
                  <a:pt x="162" y="82"/>
                </a:cubicBezTo>
                <a:close/>
                <a:moveTo>
                  <a:pt x="154" y="124"/>
                </a:moveTo>
                <a:cubicBezTo>
                  <a:pt x="153" y="123"/>
                  <a:pt x="151" y="122"/>
                  <a:pt x="152" y="121"/>
                </a:cubicBezTo>
                <a:cubicBezTo>
                  <a:pt x="156" y="109"/>
                  <a:pt x="160" y="97"/>
                  <a:pt x="164" y="85"/>
                </a:cubicBezTo>
                <a:cubicBezTo>
                  <a:pt x="162" y="99"/>
                  <a:pt x="158" y="111"/>
                  <a:pt x="154" y="124"/>
                </a:cubicBezTo>
                <a:close/>
                <a:moveTo>
                  <a:pt x="156" y="134"/>
                </a:moveTo>
                <a:cubicBezTo>
                  <a:pt x="154" y="136"/>
                  <a:pt x="153" y="138"/>
                  <a:pt x="151" y="139"/>
                </a:cubicBezTo>
                <a:cubicBezTo>
                  <a:pt x="148" y="135"/>
                  <a:pt x="145" y="131"/>
                  <a:pt x="142" y="126"/>
                </a:cubicBezTo>
                <a:cubicBezTo>
                  <a:pt x="129" y="111"/>
                  <a:pt x="115" y="97"/>
                  <a:pt x="99" y="84"/>
                </a:cubicBezTo>
                <a:cubicBezTo>
                  <a:pt x="112" y="92"/>
                  <a:pt x="126" y="100"/>
                  <a:pt x="136" y="111"/>
                </a:cubicBezTo>
                <a:cubicBezTo>
                  <a:pt x="143" y="118"/>
                  <a:pt x="150" y="126"/>
                  <a:pt x="156" y="133"/>
                </a:cubicBezTo>
                <a:lnTo>
                  <a:pt x="156" y="134"/>
                </a:lnTo>
                <a:close/>
                <a:moveTo>
                  <a:pt x="205" y="95"/>
                </a:moveTo>
                <a:cubicBezTo>
                  <a:pt x="183" y="119"/>
                  <a:pt x="159" y="145"/>
                  <a:pt x="142" y="172"/>
                </a:cubicBezTo>
                <a:cubicBezTo>
                  <a:pt x="140" y="170"/>
                  <a:pt x="139" y="168"/>
                  <a:pt x="138" y="166"/>
                </a:cubicBezTo>
                <a:cubicBezTo>
                  <a:pt x="140" y="162"/>
                  <a:pt x="140" y="162"/>
                  <a:pt x="140" y="162"/>
                </a:cubicBezTo>
                <a:cubicBezTo>
                  <a:pt x="153" y="143"/>
                  <a:pt x="171" y="126"/>
                  <a:pt x="187" y="111"/>
                </a:cubicBezTo>
                <a:cubicBezTo>
                  <a:pt x="194" y="106"/>
                  <a:pt x="200" y="99"/>
                  <a:pt x="205" y="95"/>
                </a:cubicBezTo>
                <a:close/>
                <a:moveTo>
                  <a:pt x="225" y="80"/>
                </a:moveTo>
                <a:cubicBezTo>
                  <a:pt x="212" y="98"/>
                  <a:pt x="160" y="171"/>
                  <a:pt x="153" y="188"/>
                </a:cubicBezTo>
                <a:cubicBezTo>
                  <a:pt x="153" y="188"/>
                  <a:pt x="152" y="189"/>
                  <a:pt x="152" y="189"/>
                </a:cubicBezTo>
                <a:cubicBezTo>
                  <a:pt x="149" y="184"/>
                  <a:pt x="145" y="180"/>
                  <a:pt x="144" y="175"/>
                </a:cubicBezTo>
                <a:cubicBezTo>
                  <a:pt x="154" y="159"/>
                  <a:pt x="166" y="146"/>
                  <a:pt x="177" y="132"/>
                </a:cubicBezTo>
                <a:cubicBezTo>
                  <a:pt x="192" y="115"/>
                  <a:pt x="208" y="97"/>
                  <a:pt x="225" y="80"/>
                </a:cubicBezTo>
                <a:close/>
                <a:moveTo>
                  <a:pt x="232" y="125"/>
                </a:moveTo>
                <a:cubicBezTo>
                  <a:pt x="233" y="132"/>
                  <a:pt x="233" y="132"/>
                  <a:pt x="233" y="132"/>
                </a:cubicBezTo>
                <a:cubicBezTo>
                  <a:pt x="231" y="133"/>
                  <a:pt x="231" y="133"/>
                  <a:pt x="231" y="133"/>
                </a:cubicBezTo>
                <a:cubicBezTo>
                  <a:pt x="231" y="136"/>
                  <a:pt x="228" y="137"/>
                  <a:pt x="227" y="139"/>
                </a:cubicBezTo>
                <a:cubicBezTo>
                  <a:pt x="222" y="140"/>
                  <a:pt x="217" y="138"/>
                  <a:pt x="213" y="137"/>
                </a:cubicBezTo>
                <a:cubicBezTo>
                  <a:pt x="213" y="137"/>
                  <a:pt x="212" y="138"/>
                  <a:pt x="212" y="138"/>
                </a:cubicBezTo>
                <a:cubicBezTo>
                  <a:pt x="213" y="128"/>
                  <a:pt x="212" y="118"/>
                  <a:pt x="212" y="108"/>
                </a:cubicBezTo>
                <a:cubicBezTo>
                  <a:pt x="212" y="108"/>
                  <a:pt x="223" y="90"/>
                  <a:pt x="230" y="82"/>
                </a:cubicBezTo>
                <a:cubicBezTo>
                  <a:pt x="230" y="95"/>
                  <a:pt x="230" y="95"/>
                  <a:pt x="230" y="95"/>
                </a:cubicBezTo>
                <a:cubicBezTo>
                  <a:pt x="231" y="105"/>
                  <a:pt x="233" y="115"/>
                  <a:pt x="232" y="125"/>
                </a:cubicBezTo>
                <a:close/>
                <a:moveTo>
                  <a:pt x="236" y="142"/>
                </a:moveTo>
                <a:cubicBezTo>
                  <a:pt x="231" y="143"/>
                  <a:pt x="226" y="148"/>
                  <a:pt x="220" y="146"/>
                </a:cubicBezTo>
                <a:cubicBezTo>
                  <a:pt x="217" y="143"/>
                  <a:pt x="213" y="144"/>
                  <a:pt x="211" y="141"/>
                </a:cubicBezTo>
                <a:cubicBezTo>
                  <a:pt x="211" y="140"/>
                  <a:pt x="211" y="140"/>
                  <a:pt x="212" y="139"/>
                </a:cubicBezTo>
                <a:cubicBezTo>
                  <a:pt x="212" y="141"/>
                  <a:pt x="215" y="142"/>
                  <a:pt x="217" y="142"/>
                </a:cubicBezTo>
                <a:cubicBezTo>
                  <a:pt x="224" y="144"/>
                  <a:pt x="231" y="141"/>
                  <a:pt x="237" y="137"/>
                </a:cubicBezTo>
                <a:cubicBezTo>
                  <a:pt x="238" y="139"/>
                  <a:pt x="236" y="141"/>
                  <a:pt x="236" y="142"/>
                </a:cubicBezTo>
                <a:close/>
                <a:moveTo>
                  <a:pt x="233" y="153"/>
                </a:moveTo>
                <a:cubicBezTo>
                  <a:pt x="232" y="155"/>
                  <a:pt x="231" y="156"/>
                  <a:pt x="231" y="157"/>
                </a:cubicBezTo>
                <a:cubicBezTo>
                  <a:pt x="225" y="160"/>
                  <a:pt x="219" y="163"/>
                  <a:pt x="213" y="165"/>
                </a:cubicBezTo>
                <a:cubicBezTo>
                  <a:pt x="213" y="164"/>
                  <a:pt x="213" y="164"/>
                  <a:pt x="213" y="164"/>
                </a:cubicBezTo>
                <a:cubicBezTo>
                  <a:pt x="213" y="159"/>
                  <a:pt x="212" y="153"/>
                  <a:pt x="212" y="148"/>
                </a:cubicBezTo>
                <a:cubicBezTo>
                  <a:pt x="213" y="147"/>
                  <a:pt x="215" y="149"/>
                  <a:pt x="217" y="149"/>
                </a:cubicBezTo>
                <a:cubicBezTo>
                  <a:pt x="222" y="151"/>
                  <a:pt x="229" y="150"/>
                  <a:pt x="233" y="147"/>
                </a:cubicBezTo>
                <a:cubicBezTo>
                  <a:pt x="234" y="149"/>
                  <a:pt x="233" y="151"/>
                  <a:pt x="233" y="153"/>
                </a:cubicBezTo>
                <a:close/>
                <a:moveTo>
                  <a:pt x="217" y="195"/>
                </a:moveTo>
                <a:cubicBezTo>
                  <a:pt x="224" y="191"/>
                  <a:pt x="230" y="186"/>
                  <a:pt x="236" y="181"/>
                </a:cubicBezTo>
                <a:cubicBezTo>
                  <a:pt x="237" y="196"/>
                  <a:pt x="239" y="212"/>
                  <a:pt x="241" y="226"/>
                </a:cubicBezTo>
                <a:cubicBezTo>
                  <a:pt x="241" y="230"/>
                  <a:pt x="243" y="234"/>
                  <a:pt x="242" y="238"/>
                </a:cubicBezTo>
                <a:cubicBezTo>
                  <a:pt x="223" y="229"/>
                  <a:pt x="223" y="229"/>
                  <a:pt x="223" y="229"/>
                </a:cubicBezTo>
                <a:cubicBezTo>
                  <a:pt x="222" y="227"/>
                  <a:pt x="222" y="227"/>
                  <a:pt x="222" y="227"/>
                </a:cubicBezTo>
                <a:cubicBezTo>
                  <a:pt x="220" y="221"/>
                  <a:pt x="220" y="214"/>
                  <a:pt x="219" y="207"/>
                </a:cubicBezTo>
                <a:cubicBezTo>
                  <a:pt x="218" y="204"/>
                  <a:pt x="217" y="199"/>
                  <a:pt x="217" y="195"/>
                </a:cubicBezTo>
                <a:close/>
                <a:moveTo>
                  <a:pt x="188" y="215"/>
                </a:moveTo>
                <a:cubicBezTo>
                  <a:pt x="189" y="214"/>
                  <a:pt x="190" y="213"/>
                  <a:pt x="191" y="213"/>
                </a:cubicBezTo>
                <a:cubicBezTo>
                  <a:pt x="199" y="210"/>
                  <a:pt x="205" y="204"/>
                  <a:pt x="213" y="200"/>
                </a:cubicBezTo>
                <a:cubicBezTo>
                  <a:pt x="215" y="208"/>
                  <a:pt x="216" y="216"/>
                  <a:pt x="216" y="224"/>
                </a:cubicBezTo>
                <a:cubicBezTo>
                  <a:pt x="215" y="225"/>
                  <a:pt x="215" y="225"/>
                  <a:pt x="215" y="225"/>
                </a:cubicBezTo>
                <a:cubicBezTo>
                  <a:pt x="206" y="222"/>
                  <a:pt x="197" y="217"/>
                  <a:pt x="188" y="215"/>
                </a:cubicBezTo>
                <a:close/>
                <a:moveTo>
                  <a:pt x="175" y="209"/>
                </a:moveTo>
                <a:cubicBezTo>
                  <a:pt x="181" y="205"/>
                  <a:pt x="188" y="200"/>
                  <a:pt x="194" y="195"/>
                </a:cubicBezTo>
                <a:cubicBezTo>
                  <a:pt x="207" y="187"/>
                  <a:pt x="220" y="180"/>
                  <a:pt x="233" y="171"/>
                </a:cubicBezTo>
                <a:cubicBezTo>
                  <a:pt x="242" y="165"/>
                  <a:pt x="252" y="160"/>
                  <a:pt x="262" y="155"/>
                </a:cubicBezTo>
                <a:cubicBezTo>
                  <a:pt x="246" y="166"/>
                  <a:pt x="231" y="178"/>
                  <a:pt x="215" y="190"/>
                </a:cubicBezTo>
                <a:cubicBezTo>
                  <a:pt x="205" y="197"/>
                  <a:pt x="196" y="204"/>
                  <a:pt x="184" y="209"/>
                </a:cubicBezTo>
                <a:cubicBezTo>
                  <a:pt x="181" y="209"/>
                  <a:pt x="178" y="211"/>
                  <a:pt x="175" y="209"/>
                </a:cubicBezTo>
                <a:close/>
                <a:moveTo>
                  <a:pt x="167" y="200"/>
                </a:moveTo>
                <a:cubicBezTo>
                  <a:pt x="175" y="193"/>
                  <a:pt x="184" y="187"/>
                  <a:pt x="193" y="182"/>
                </a:cubicBezTo>
                <a:cubicBezTo>
                  <a:pt x="196" y="179"/>
                  <a:pt x="200" y="179"/>
                  <a:pt x="202" y="176"/>
                </a:cubicBezTo>
                <a:cubicBezTo>
                  <a:pt x="224" y="165"/>
                  <a:pt x="246" y="155"/>
                  <a:pt x="269" y="147"/>
                </a:cubicBezTo>
                <a:cubicBezTo>
                  <a:pt x="250" y="159"/>
                  <a:pt x="229" y="169"/>
                  <a:pt x="209" y="183"/>
                </a:cubicBezTo>
                <a:cubicBezTo>
                  <a:pt x="195" y="190"/>
                  <a:pt x="183" y="200"/>
                  <a:pt x="170" y="209"/>
                </a:cubicBezTo>
                <a:cubicBezTo>
                  <a:pt x="166" y="208"/>
                  <a:pt x="166" y="208"/>
                  <a:pt x="166" y="208"/>
                </a:cubicBezTo>
                <a:cubicBezTo>
                  <a:pt x="163" y="205"/>
                  <a:pt x="166" y="203"/>
                  <a:pt x="167" y="200"/>
                </a:cubicBezTo>
                <a:close/>
                <a:moveTo>
                  <a:pt x="155" y="196"/>
                </a:moveTo>
                <a:cubicBezTo>
                  <a:pt x="162" y="182"/>
                  <a:pt x="202" y="119"/>
                  <a:pt x="205" y="115"/>
                </a:cubicBezTo>
                <a:cubicBezTo>
                  <a:pt x="206" y="116"/>
                  <a:pt x="206" y="118"/>
                  <a:pt x="206" y="119"/>
                </a:cubicBezTo>
                <a:cubicBezTo>
                  <a:pt x="207" y="125"/>
                  <a:pt x="207" y="130"/>
                  <a:pt x="206" y="136"/>
                </a:cubicBezTo>
                <a:cubicBezTo>
                  <a:pt x="204" y="140"/>
                  <a:pt x="204" y="145"/>
                  <a:pt x="207" y="148"/>
                </a:cubicBezTo>
                <a:cubicBezTo>
                  <a:pt x="208" y="155"/>
                  <a:pt x="208" y="161"/>
                  <a:pt x="208" y="167"/>
                </a:cubicBezTo>
                <a:cubicBezTo>
                  <a:pt x="201" y="171"/>
                  <a:pt x="193" y="175"/>
                  <a:pt x="186" y="180"/>
                </a:cubicBezTo>
                <a:cubicBezTo>
                  <a:pt x="176" y="186"/>
                  <a:pt x="166" y="194"/>
                  <a:pt x="160" y="203"/>
                </a:cubicBezTo>
                <a:cubicBezTo>
                  <a:pt x="159" y="203"/>
                  <a:pt x="159" y="203"/>
                  <a:pt x="159" y="203"/>
                </a:cubicBezTo>
                <a:cubicBezTo>
                  <a:pt x="158" y="201"/>
                  <a:pt x="156" y="199"/>
                  <a:pt x="155" y="196"/>
                </a:cubicBezTo>
                <a:close/>
                <a:moveTo>
                  <a:pt x="246" y="253"/>
                </a:moveTo>
                <a:cubicBezTo>
                  <a:pt x="224" y="246"/>
                  <a:pt x="203" y="240"/>
                  <a:pt x="181" y="237"/>
                </a:cubicBezTo>
                <a:cubicBezTo>
                  <a:pt x="171" y="235"/>
                  <a:pt x="162" y="237"/>
                  <a:pt x="154" y="232"/>
                </a:cubicBezTo>
                <a:cubicBezTo>
                  <a:pt x="149" y="227"/>
                  <a:pt x="154" y="222"/>
                  <a:pt x="154" y="222"/>
                </a:cubicBezTo>
                <a:cubicBezTo>
                  <a:pt x="162" y="221"/>
                  <a:pt x="188" y="228"/>
                  <a:pt x="190" y="229"/>
                </a:cubicBezTo>
                <a:cubicBezTo>
                  <a:pt x="202" y="232"/>
                  <a:pt x="239" y="249"/>
                  <a:pt x="246" y="253"/>
                </a:cubicBezTo>
                <a:close/>
                <a:moveTo>
                  <a:pt x="173" y="258"/>
                </a:moveTo>
                <a:cubicBezTo>
                  <a:pt x="168" y="254"/>
                  <a:pt x="168" y="248"/>
                  <a:pt x="167" y="242"/>
                </a:cubicBezTo>
                <a:cubicBezTo>
                  <a:pt x="179" y="243"/>
                  <a:pt x="212" y="249"/>
                  <a:pt x="218" y="251"/>
                </a:cubicBezTo>
                <a:cubicBezTo>
                  <a:pt x="218" y="255"/>
                  <a:pt x="218" y="255"/>
                  <a:pt x="218" y="255"/>
                </a:cubicBezTo>
                <a:cubicBezTo>
                  <a:pt x="219" y="269"/>
                  <a:pt x="221" y="283"/>
                  <a:pt x="222" y="297"/>
                </a:cubicBezTo>
                <a:cubicBezTo>
                  <a:pt x="224" y="316"/>
                  <a:pt x="224" y="334"/>
                  <a:pt x="226" y="353"/>
                </a:cubicBezTo>
                <a:cubicBezTo>
                  <a:pt x="222" y="361"/>
                  <a:pt x="219" y="369"/>
                  <a:pt x="215" y="376"/>
                </a:cubicBezTo>
                <a:cubicBezTo>
                  <a:pt x="214" y="376"/>
                  <a:pt x="214" y="376"/>
                  <a:pt x="214" y="376"/>
                </a:cubicBezTo>
                <a:cubicBezTo>
                  <a:pt x="208" y="364"/>
                  <a:pt x="203" y="351"/>
                  <a:pt x="198" y="338"/>
                </a:cubicBezTo>
                <a:cubicBezTo>
                  <a:pt x="188" y="313"/>
                  <a:pt x="178" y="289"/>
                  <a:pt x="173" y="262"/>
                </a:cubicBezTo>
                <a:cubicBezTo>
                  <a:pt x="173" y="260"/>
                  <a:pt x="173" y="259"/>
                  <a:pt x="173" y="258"/>
                </a:cubicBezTo>
                <a:close/>
                <a:moveTo>
                  <a:pt x="250" y="307"/>
                </a:moveTo>
                <a:cubicBezTo>
                  <a:pt x="246" y="314"/>
                  <a:pt x="246" y="314"/>
                  <a:pt x="246" y="314"/>
                </a:cubicBezTo>
                <a:cubicBezTo>
                  <a:pt x="241" y="324"/>
                  <a:pt x="235" y="335"/>
                  <a:pt x="230" y="345"/>
                </a:cubicBezTo>
                <a:cubicBezTo>
                  <a:pt x="228" y="337"/>
                  <a:pt x="229" y="329"/>
                  <a:pt x="228" y="320"/>
                </a:cubicBezTo>
                <a:cubicBezTo>
                  <a:pt x="227" y="305"/>
                  <a:pt x="226" y="292"/>
                  <a:pt x="225" y="278"/>
                </a:cubicBezTo>
                <a:cubicBezTo>
                  <a:pt x="224" y="271"/>
                  <a:pt x="223" y="264"/>
                  <a:pt x="222" y="257"/>
                </a:cubicBezTo>
                <a:cubicBezTo>
                  <a:pt x="222" y="251"/>
                  <a:pt x="223" y="252"/>
                  <a:pt x="223" y="252"/>
                </a:cubicBezTo>
                <a:cubicBezTo>
                  <a:pt x="230" y="254"/>
                  <a:pt x="238" y="255"/>
                  <a:pt x="245" y="258"/>
                </a:cubicBezTo>
                <a:cubicBezTo>
                  <a:pt x="245" y="260"/>
                  <a:pt x="245" y="260"/>
                  <a:pt x="245" y="260"/>
                </a:cubicBezTo>
                <a:cubicBezTo>
                  <a:pt x="245" y="275"/>
                  <a:pt x="248" y="291"/>
                  <a:pt x="250" y="307"/>
                </a:cubicBezTo>
                <a:close/>
                <a:moveTo>
                  <a:pt x="272" y="269"/>
                </a:moveTo>
                <a:cubicBezTo>
                  <a:pt x="267" y="277"/>
                  <a:pt x="262" y="285"/>
                  <a:pt x="258" y="293"/>
                </a:cubicBezTo>
                <a:cubicBezTo>
                  <a:pt x="257" y="295"/>
                  <a:pt x="256" y="298"/>
                  <a:pt x="254" y="298"/>
                </a:cubicBezTo>
                <a:cubicBezTo>
                  <a:pt x="252" y="290"/>
                  <a:pt x="251" y="282"/>
                  <a:pt x="250" y="274"/>
                </a:cubicBezTo>
                <a:cubicBezTo>
                  <a:pt x="250" y="269"/>
                  <a:pt x="251" y="264"/>
                  <a:pt x="248" y="259"/>
                </a:cubicBezTo>
                <a:cubicBezTo>
                  <a:pt x="254" y="261"/>
                  <a:pt x="259" y="262"/>
                  <a:pt x="264" y="265"/>
                </a:cubicBezTo>
                <a:cubicBezTo>
                  <a:pt x="267" y="266"/>
                  <a:pt x="270" y="267"/>
                  <a:pt x="272" y="269"/>
                </a:cubicBezTo>
                <a:close/>
                <a:moveTo>
                  <a:pt x="278" y="272"/>
                </a:moveTo>
                <a:cubicBezTo>
                  <a:pt x="258" y="304"/>
                  <a:pt x="241" y="336"/>
                  <a:pt x="225" y="370"/>
                </a:cubicBezTo>
                <a:cubicBezTo>
                  <a:pt x="223" y="374"/>
                  <a:pt x="222" y="378"/>
                  <a:pt x="220" y="382"/>
                </a:cubicBezTo>
                <a:cubicBezTo>
                  <a:pt x="217" y="383"/>
                  <a:pt x="214" y="387"/>
                  <a:pt x="212" y="388"/>
                </a:cubicBezTo>
                <a:cubicBezTo>
                  <a:pt x="212" y="386"/>
                  <a:pt x="211" y="383"/>
                  <a:pt x="211" y="381"/>
                </a:cubicBezTo>
                <a:cubicBezTo>
                  <a:pt x="200" y="355"/>
                  <a:pt x="188" y="329"/>
                  <a:pt x="179" y="302"/>
                </a:cubicBezTo>
                <a:cubicBezTo>
                  <a:pt x="175" y="291"/>
                  <a:pt x="172" y="278"/>
                  <a:pt x="166" y="267"/>
                </a:cubicBezTo>
                <a:cubicBezTo>
                  <a:pt x="170" y="265"/>
                  <a:pt x="170" y="265"/>
                  <a:pt x="170" y="265"/>
                </a:cubicBezTo>
                <a:cubicBezTo>
                  <a:pt x="175" y="282"/>
                  <a:pt x="180" y="300"/>
                  <a:pt x="187" y="316"/>
                </a:cubicBezTo>
                <a:cubicBezTo>
                  <a:pt x="195" y="339"/>
                  <a:pt x="203" y="361"/>
                  <a:pt x="214" y="383"/>
                </a:cubicBezTo>
                <a:cubicBezTo>
                  <a:pt x="215" y="383"/>
                  <a:pt x="216" y="384"/>
                  <a:pt x="216" y="382"/>
                </a:cubicBezTo>
                <a:cubicBezTo>
                  <a:pt x="219" y="375"/>
                  <a:pt x="223" y="369"/>
                  <a:pt x="226" y="362"/>
                </a:cubicBezTo>
                <a:cubicBezTo>
                  <a:pt x="227" y="358"/>
                  <a:pt x="229" y="357"/>
                  <a:pt x="230" y="354"/>
                </a:cubicBezTo>
                <a:cubicBezTo>
                  <a:pt x="236" y="339"/>
                  <a:pt x="244" y="325"/>
                  <a:pt x="251" y="311"/>
                </a:cubicBezTo>
                <a:cubicBezTo>
                  <a:pt x="251" y="311"/>
                  <a:pt x="269" y="280"/>
                  <a:pt x="274" y="270"/>
                </a:cubicBezTo>
                <a:cubicBezTo>
                  <a:pt x="276" y="270"/>
                  <a:pt x="277" y="271"/>
                  <a:pt x="278" y="272"/>
                </a:cubicBezTo>
                <a:close/>
                <a:moveTo>
                  <a:pt x="284" y="242"/>
                </a:moveTo>
                <a:cubicBezTo>
                  <a:pt x="296" y="257"/>
                  <a:pt x="306" y="271"/>
                  <a:pt x="317" y="287"/>
                </a:cubicBezTo>
                <a:cubicBezTo>
                  <a:pt x="327" y="301"/>
                  <a:pt x="339" y="315"/>
                  <a:pt x="349" y="329"/>
                </a:cubicBezTo>
                <a:cubicBezTo>
                  <a:pt x="351" y="332"/>
                  <a:pt x="357" y="343"/>
                  <a:pt x="357" y="346"/>
                </a:cubicBezTo>
                <a:cubicBezTo>
                  <a:pt x="357" y="347"/>
                  <a:pt x="356" y="347"/>
                  <a:pt x="355" y="347"/>
                </a:cubicBezTo>
                <a:cubicBezTo>
                  <a:pt x="343" y="334"/>
                  <a:pt x="332" y="322"/>
                  <a:pt x="322" y="309"/>
                </a:cubicBezTo>
                <a:cubicBezTo>
                  <a:pt x="306" y="289"/>
                  <a:pt x="295" y="267"/>
                  <a:pt x="284" y="245"/>
                </a:cubicBezTo>
                <a:lnTo>
                  <a:pt x="284" y="242"/>
                </a:lnTo>
                <a:close/>
                <a:moveTo>
                  <a:pt x="354" y="351"/>
                </a:moveTo>
                <a:cubicBezTo>
                  <a:pt x="361" y="360"/>
                  <a:pt x="355" y="365"/>
                  <a:pt x="353" y="366"/>
                </a:cubicBezTo>
                <a:cubicBezTo>
                  <a:pt x="352" y="364"/>
                  <a:pt x="352" y="364"/>
                  <a:pt x="352" y="364"/>
                </a:cubicBezTo>
                <a:cubicBezTo>
                  <a:pt x="345" y="353"/>
                  <a:pt x="340" y="342"/>
                  <a:pt x="335" y="331"/>
                </a:cubicBezTo>
                <a:cubicBezTo>
                  <a:pt x="341" y="337"/>
                  <a:pt x="347" y="345"/>
                  <a:pt x="354" y="351"/>
                </a:cubicBezTo>
                <a:close/>
                <a:moveTo>
                  <a:pt x="342" y="302"/>
                </a:moveTo>
                <a:cubicBezTo>
                  <a:pt x="348" y="310"/>
                  <a:pt x="353" y="320"/>
                  <a:pt x="354" y="330"/>
                </a:cubicBezTo>
                <a:cubicBezTo>
                  <a:pt x="348" y="323"/>
                  <a:pt x="342" y="314"/>
                  <a:pt x="336" y="307"/>
                </a:cubicBezTo>
                <a:cubicBezTo>
                  <a:pt x="325" y="294"/>
                  <a:pt x="318" y="280"/>
                  <a:pt x="308" y="268"/>
                </a:cubicBezTo>
                <a:cubicBezTo>
                  <a:pt x="302" y="258"/>
                  <a:pt x="294" y="250"/>
                  <a:pt x="288" y="241"/>
                </a:cubicBezTo>
                <a:cubicBezTo>
                  <a:pt x="307" y="260"/>
                  <a:pt x="326" y="281"/>
                  <a:pt x="342" y="302"/>
                </a:cubicBezTo>
                <a:close/>
                <a:moveTo>
                  <a:pt x="342" y="247"/>
                </a:moveTo>
                <a:cubicBezTo>
                  <a:pt x="341" y="247"/>
                  <a:pt x="341" y="247"/>
                  <a:pt x="341" y="247"/>
                </a:cubicBezTo>
                <a:cubicBezTo>
                  <a:pt x="337" y="244"/>
                  <a:pt x="337" y="244"/>
                  <a:pt x="337" y="244"/>
                </a:cubicBezTo>
                <a:cubicBezTo>
                  <a:pt x="337" y="240"/>
                  <a:pt x="337" y="236"/>
                  <a:pt x="337" y="232"/>
                </a:cubicBezTo>
                <a:cubicBezTo>
                  <a:pt x="339" y="236"/>
                  <a:pt x="340" y="242"/>
                  <a:pt x="342" y="247"/>
                </a:cubicBezTo>
                <a:close/>
                <a:moveTo>
                  <a:pt x="345" y="251"/>
                </a:moveTo>
                <a:cubicBezTo>
                  <a:pt x="344" y="246"/>
                  <a:pt x="343" y="242"/>
                  <a:pt x="342" y="237"/>
                </a:cubicBezTo>
                <a:cubicBezTo>
                  <a:pt x="346" y="243"/>
                  <a:pt x="350" y="249"/>
                  <a:pt x="352" y="255"/>
                </a:cubicBezTo>
                <a:lnTo>
                  <a:pt x="345" y="251"/>
                </a:lnTo>
                <a:close/>
                <a:moveTo>
                  <a:pt x="354" y="310"/>
                </a:moveTo>
                <a:cubicBezTo>
                  <a:pt x="350" y="302"/>
                  <a:pt x="344" y="294"/>
                  <a:pt x="338" y="287"/>
                </a:cubicBezTo>
                <a:cubicBezTo>
                  <a:pt x="338" y="281"/>
                  <a:pt x="337" y="256"/>
                  <a:pt x="337" y="249"/>
                </a:cubicBezTo>
                <a:cubicBezTo>
                  <a:pt x="338" y="248"/>
                  <a:pt x="338" y="248"/>
                  <a:pt x="338" y="248"/>
                </a:cubicBezTo>
                <a:cubicBezTo>
                  <a:pt x="341" y="252"/>
                  <a:pt x="344" y="257"/>
                  <a:pt x="345" y="262"/>
                </a:cubicBezTo>
                <a:cubicBezTo>
                  <a:pt x="349" y="277"/>
                  <a:pt x="355" y="309"/>
                  <a:pt x="354" y="310"/>
                </a:cubicBezTo>
                <a:close/>
                <a:moveTo>
                  <a:pt x="362" y="337"/>
                </a:moveTo>
                <a:cubicBezTo>
                  <a:pt x="363" y="336"/>
                  <a:pt x="362" y="335"/>
                  <a:pt x="361" y="333"/>
                </a:cubicBezTo>
                <a:cubicBezTo>
                  <a:pt x="360" y="325"/>
                  <a:pt x="359" y="317"/>
                  <a:pt x="358" y="308"/>
                </a:cubicBezTo>
                <a:cubicBezTo>
                  <a:pt x="357" y="297"/>
                  <a:pt x="355" y="287"/>
                  <a:pt x="353" y="276"/>
                </a:cubicBezTo>
                <a:cubicBezTo>
                  <a:pt x="358" y="282"/>
                  <a:pt x="359" y="289"/>
                  <a:pt x="361" y="296"/>
                </a:cubicBezTo>
                <a:cubicBezTo>
                  <a:pt x="362" y="310"/>
                  <a:pt x="367" y="324"/>
                  <a:pt x="362" y="337"/>
                </a:cubicBezTo>
                <a:close/>
                <a:moveTo>
                  <a:pt x="357" y="372"/>
                </a:moveTo>
                <a:cubicBezTo>
                  <a:pt x="356" y="370"/>
                  <a:pt x="356" y="370"/>
                  <a:pt x="356" y="370"/>
                </a:cubicBezTo>
                <a:cubicBezTo>
                  <a:pt x="363" y="363"/>
                  <a:pt x="358" y="353"/>
                  <a:pt x="358" y="350"/>
                </a:cubicBezTo>
                <a:cubicBezTo>
                  <a:pt x="359" y="350"/>
                  <a:pt x="359" y="349"/>
                  <a:pt x="360" y="350"/>
                </a:cubicBezTo>
                <a:cubicBezTo>
                  <a:pt x="361" y="353"/>
                  <a:pt x="359" y="358"/>
                  <a:pt x="363" y="360"/>
                </a:cubicBezTo>
                <a:cubicBezTo>
                  <a:pt x="365" y="359"/>
                  <a:pt x="365" y="358"/>
                  <a:pt x="365" y="357"/>
                </a:cubicBezTo>
                <a:cubicBezTo>
                  <a:pt x="366" y="355"/>
                  <a:pt x="378" y="343"/>
                  <a:pt x="381" y="332"/>
                </a:cubicBezTo>
                <a:cubicBezTo>
                  <a:pt x="381" y="331"/>
                  <a:pt x="381" y="331"/>
                  <a:pt x="381" y="331"/>
                </a:cubicBezTo>
                <a:cubicBezTo>
                  <a:pt x="380" y="331"/>
                  <a:pt x="379" y="333"/>
                  <a:pt x="378" y="333"/>
                </a:cubicBezTo>
                <a:cubicBezTo>
                  <a:pt x="374" y="340"/>
                  <a:pt x="370" y="347"/>
                  <a:pt x="365" y="353"/>
                </a:cubicBezTo>
                <a:cubicBezTo>
                  <a:pt x="365" y="348"/>
                  <a:pt x="365" y="348"/>
                  <a:pt x="365" y="348"/>
                </a:cubicBezTo>
                <a:cubicBezTo>
                  <a:pt x="367" y="344"/>
                  <a:pt x="369" y="338"/>
                  <a:pt x="369" y="334"/>
                </a:cubicBezTo>
                <a:cubicBezTo>
                  <a:pt x="369" y="322"/>
                  <a:pt x="368" y="313"/>
                  <a:pt x="367" y="302"/>
                </a:cubicBezTo>
                <a:cubicBezTo>
                  <a:pt x="374" y="313"/>
                  <a:pt x="378" y="325"/>
                  <a:pt x="384" y="337"/>
                </a:cubicBezTo>
                <a:cubicBezTo>
                  <a:pt x="383" y="336"/>
                  <a:pt x="382" y="338"/>
                  <a:pt x="382" y="338"/>
                </a:cubicBezTo>
                <a:cubicBezTo>
                  <a:pt x="375" y="349"/>
                  <a:pt x="366" y="360"/>
                  <a:pt x="358" y="371"/>
                </a:cubicBezTo>
                <a:lnTo>
                  <a:pt x="357" y="372"/>
                </a:lnTo>
                <a:close/>
                <a:moveTo>
                  <a:pt x="365" y="443"/>
                </a:moveTo>
                <a:cubicBezTo>
                  <a:pt x="360" y="421"/>
                  <a:pt x="355" y="400"/>
                  <a:pt x="351" y="378"/>
                </a:cubicBezTo>
                <a:cubicBezTo>
                  <a:pt x="351" y="377"/>
                  <a:pt x="351" y="376"/>
                  <a:pt x="351" y="374"/>
                </a:cubicBezTo>
                <a:cubicBezTo>
                  <a:pt x="355" y="382"/>
                  <a:pt x="357" y="391"/>
                  <a:pt x="360" y="399"/>
                </a:cubicBezTo>
                <a:cubicBezTo>
                  <a:pt x="366" y="417"/>
                  <a:pt x="373" y="434"/>
                  <a:pt x="379" y="452"/>
                </a:cubicBezTo>
                <a:cubicBezTo>
                  <a:pt x="383" y="461"/>
                  <a:pt x="387" y="472"/>
                  <a:pt x="389" y="482"/>
                </a:cubicBezTo>
                <a:cubicBezTo>
                  <a:pt x="381" y="471"/>
                  <a:pt x="374" y="461"/>
                  <a:pt x="365" y="450"/>
                </a:cubicBezTo>
                <a:cubicBezTo>
                  <a:pt x="367" y="448"/>
                  <a:pt x="366" y="445"/>
                  <a:pt x="365" y="443"/>
                </a:cubicBezTo>
                <a:close/>
                <a:moveTo>
                  <a:pt x="332" y="411"/>
                </a:moveTo>
                <a:cubicBezTo>
                  <a:pt x="338" y="405"/>
                  <a:pt x="342" y="397"/>
                  <a:pt x="348" y="391"/>
                </a:cubicBezTo>
                <a:cubicBezTo>
                  <a:pt x="348" y="392"/>
                  <a:pt x="348" y="392"/>
                  <a:pt x="348" y="392"/>
                </a:cubicBezTo>
                <a:cubicBezTo>
                  <a:pt x="351" y="409"/>
                  <a:pt x="357" y="425"/>
                  <a:pt x="360" y="443"/>
                </a:cubicBezTo>
                <a:cubicBezTo>
                  <a:pt x="350" y="432"/>
                  <a:pt x="340" y="422"/>
                  <a:pt x="332" y="411"/>
                </a:cubicBezTo>
                <a:close/>
                <a:moveTo>
                  <a:pt x="327" y="406"/>
                </a:moveTo>
                <a:cubicBezTo>
                  <a:pt x="334" y="397"/>
                  <a:pt x="334" y="397"/>
                  <a:pt x="334" y="397"/>
                </a:cubicBezTo>
                <a:cubicBezTo>
                  <a:pt x="338" y="392"/>
                  <a:pt x="341" y="387"/>
                  <a:pt x="346" y="382"/>
                </a:cubicBezTo>
                <a:cubicBezTo>
                  <a:pt x="346" y="384"/>
                  <a:pt x="345" y="385"/>
                  <a:pt x="345" y="386"/>
                </a:cubicBezTo>
                <a:cubicBezTo>
                  <a:pt x="340" y="393"/>
                  <a:pt x="336" y="400"/>
                  <a:pt x="330" y="407"/>
                </a:cubicBezTo>
                <a:cubicBezTo>
                  <a:pt x="329" y="407"/>
                  <a:pt x="329" y="407"/>
                  <a:pt x="329" y="407"/>
                </a:cubicBezTo>
                <a:lnTo>
                  <a:pt x="327" y="406"/>
                </a:lnTo>
                <a:close/>
                <a:moveTo>
                  <a:pt x="268" y="344"/>
                </a:moveTo>
                <a:cubicBezTo>
                  <a:pt x="266" y="338"/>
                  <a:pt x="262" y="333"/>
                  <a:pt x="259" y="328"/>
                </a:cubicBezTo>
                <a:cubicBezTo>
                  <a:pt x="256" y="324"/>
                  <a:pt x="255" y="318"/>
                  <a:pt x="257" y="313"/>
                </a:cubicBezTo>
                <a:cubicBezTo>
                  <a:pt x="260" y="308"/>
                  <a:pt x="263" y="303"/>
                  <a:pt x="266" y="297"/>
                </a:cubicBezTo>
                <a:cubicBezTo>
                  <a:pt x="270" y="289"/>
                  <a:pt x="275" y="281"/>
                  <a:pt x="280" y="273"/>
                </a:cubicBezTo>
                <a:cubicBezTo>
                  <a:pt x="295" y="284"/>
                  <a:pt x="295" y="284"/>
                  <a:pt x="295" y="284"/>
                </a:cubicBezTo>
                <a:cubicBezTo>
                  <a:pt x="297" y="286"/>
                  <a:pt x="300" y="289"/>
                  <a:pt x="303" y="288"/>
                </a:cubicBezTo>
                <a:cubicBezTo>
                  <a:pt x="312" y="302"/>
                  <a:pt x="322" y="316"/>
                  <a:pt x="333" y="329"/>
                </a:cubicBezTo>
                <a:cubicBezTo>
                  <a:pt x="332" y="329"/>
                  <a:pt x="331" y="329"/>
                  <a:pt x="332" y="330"/>
                </a:cubicBezTo>
                <a:cubicBezTo>
                  <a:pt x="337" y="346"/>
                  <a:pt x="342" y="361"/>
                  <a:pt x="345" y="377"/>
                </a:cubicBezTo>
                <a:cubicBezTo>
                  <a:pt x="339" y="386"/>
                  <a:pt x="333" y="395"/>
                  <a:pt x="325" y="403"/>
                </a:cubicBezTo>
                <a:cubicBezTo>
                  <a:pt x="307" y="383"/>
                  <a:pt x="288" y="364"/>
                  <a:pt x="268" y="344"/>
                </a:cubicBezTo>
                <a:close/>
                <a:moveTo>
                  <a:pt x="302" y="427"/>
                </a:moveTo>
                <a:cubicBezTo>
                  <a:pt x="293" y="441"/>
                  <a:pt x="281" y="453"/>
                  <a:pt x="273" y="467"/>
                </a:cubicBezTo>
                <a:cubicBezTo>
                  <a:pt x="271" y="464"/>
                  <a:pt x="271" y="464"/>
                  <a:pt x="271" y="464"/>
                </a:cubicBezTo>
                <a:cubicBezTo>
                  <a:pt x="269" y="446"/>
                  <a:pt x="269" y="446"/>
                  <a:pt x="269" y="446"/>
                </a:cubicBezTo>
                <a:cubicBezTo>
                  <a:pt x="268" y="435"/>
                  <a:pt x="263" y="390"/>
                  <a:pt x="263" y="390"/>
                </a:cubicBezTo>
                <a:cubicBezTo>
                  <a:pt x="262" y="373"/>
                  <a:pt x="259" y="356"/>
                  <a:pt x="258" y="340"/>
                </a:cubicBezTo>
                <a:cubicBezTo>
                  <a:pt x="259" y="337"/>
                  <a:pt x="257" y="335"/>
                  <a:pt x="258" y="333"/>
                </a:cubicBezTo>
                <a:cubicBezTo>
                  <a:pt x="262" y="338"/>
                  <a:pt x="277" y="376"/>
                  <a:pt x="278" y="379"/>
                </a:cubicBezTo>
                <a:cubicBezTo>
                  <a:pt x="280" y="383"/>
                  <a:pt x="294" y="418"/>
                  <a:pt x="302" y="427"/>
                </a:cubicBezTo>
                <a:close/>
                <a:moveTo>
                  <a:pt x="306" y="434"/>
                </a:moveTo>
                <a:cubicBezTo>
                  <a:pt x="306" y="434"/>
                  <a:pt x="285" y="461"/>
                  <a:pt x="281" y="467"/>
                </a:cubicBezTo>
                <a:cubicBezTo>
                  <a:pt x="279" y="471"/>
                  <a:pt x="276" y="475"/>
                  <a:pt x="273" y="479"/>
                </a:cubicBezTo>
                <a:cubicBezTo>
                  <a:pt x="272" y="481"/>
                  <a:pt x="268" y="480"/>
                  <a:pt x="267" y="482"/>
                </a:cubicBezTo>
                <a:cubicBezTo>
                  <a:pt x="262" y="486"/>
                  <a:pt x="255" y="487"/>
                  <a:pt x="248" y="487"/>
                </a:cubicBezTo>
                <a:cubicBezTo>
                  <a:pt x="241" y="484"/>
                  <a:pt x="241" y="484"/>
                  <a:pt x="241" y="484"/>
                </a:cubicBezTo>
                <a:cubicBezTo>
                  <a:pt x="240" y="483"/>
                  <a:pt x="239" y="481"/>
                  <a:pt x="240" y="479"/>
                </a:cubicBezTo>
                <a:cubicBezTo>
                  <a:pt x="245" y="482"/>
                  <a:pt x="250" y="484"/>
                  <a:pt x="255" y="484"/>
                </a:cubicBezTo>
                <a:cubicBezTo>
                  <a:pt x="262" y="484"/>
                  <a:pt x="267" y="479"/>
                  <a:pt x="271" y="474"/>
                </a:cubicBezTo>
                <a:cubicBezTo>
                  <a:pt x="272" y="476"/>
                  <a:pt x="273" y="475"/>
                  <a:pt x="273" y="474"/>
                </a:cubicBezTo>
                <a:cubicBezTo>
                  <a:pt x="278" y="467"/>
                  <a:pt x="301" y="437"/>
                  <a:pt x="305" y="431"/>
                </a:cubicBezTo>
                <a:lnTo>
                  <a:pt x="306" y="434"/>
                </a:lnTo>
                <a:close/>
                <a:moveTo>
                  <a:pt x="352" y="591"/>
                </a:moveTo>
                <a:cubicBezTo>
                  <a:pt x="355" y="581"/>
                  <a:pt x="357" y="571"/>
                  <a:pt x="361" y="561"/>
                </a:cubicBezTo>
                <a:cubicBezTo>
                  <a:pt x="362" y="554"/>
                  <a:pt x="367" y="548"/>
                  <a:pt x="368" y="540"/>
                </a:cubicBezTo>
                <a:cubicBezTo>
                  <a:pt x="370" y="532"/>
                  <a:pt x="372" y="524"/>
                  <a:pt x="375" y="516"/>
                </a:cubicBezTo>
                <a:cubicBezTo>
                  <a:pt x="376" y="517"/>
                  <a:pt x="376" y="517"/>
                  <a:pt x="376" y="517"/>
                </a:cubicBezTo>
                <a:cubicBezTo>
                  <a:pt x="374" y="530"/>
                  <a:pt x="367" y="542"/>
                  <a:pt x="364" y="554"/>
                </a:cubicBezTo>
                <a:cubicBezTo>
                  <a:pt x="360" y="566"/>
                  <a:pt x="357" y="579"/>
                  <a:pt x="353" y="592"/>
                </a:cubicBezTo>
                <a:cubicBezTo>
                  <a:pt x="353" y="592"/>
                  <a:pt x="353" y="592"/>
                  <a:pt x="353" y="592"/>
                </a:cubicBezTo>
                <a:cubicBezTo>
                  <a:pt x="353" y="592"/>
                  <a:pt x="352" y="592"/>
                  <a:pt x="352" y="591"/>
                </a:cubicBezTo>
                <a:close/>
                <a:moveTo>
                  <a:pt x="340" y="599"/>
                </a:moveTo>
                <a:cubicBezTo>
                  <a:pt x="331" y="597"/>
                  <a:pt x="322" y="594"/>
                  <a:pt x="312" y="593"/>
                </a:cubicBezTo>
                <a:cubicBezTo>
                  <a:pt x="310" y="593"/>
                  <a:pt x="307" y="592"/>
                  <a:pt x="305" y="594"/>
                </a:cubicBezTo>
                <a:cubicBezTo>
                  <a:pt x="318" y="599"/>
                  <a:pt x="330" y="603"/>
                  <a:pt x="341" y="610"/>
                </a:cubicBezTo>
                <a:cubicBezTo>
                  <a:pt x="342" y="611"/>
                  <a:pt x="341" y="613"/>
                  <a:pt x="341" y="614"/>
                </a:cubicBezTo>
                <a:cubicBezTo>
                  <a:pt x="338" y="625"/>
                  <a:pt x="335" y="635"/>
                  <a:pt x="332" y="646"/>
                </a:cubicBezTo>
                <a:cubicBezTo>
                  <a:pt x="329" y="658"/>
                  <a:pt x="326" y="671"/>
                  <a:pt x="323" y="683"/>
                </a:cubicBezTo>
                <a:cubicBezTo>
                  <a:pt x="322" y="688"/>
                  <a:pt x="318" y="705"/>
                  <a:pt x="317" y="708"/>
                </a:cubicBezTo>
                <a:cubicBezTo>
                  <a:pt x="314" y="724"/>
                  <a:pt x="311" y="739"/>
                  <a:pt x="306" y="754"/>
                </a:cubicBezTo>
                <a:cubicBezTo>
                  <a:pt x="305" y="753"/>
                  <a:pt x="305" y="753"/>
                  <a:pt x="305" y="753"/>
                </a:cubicBezTo>
                <a:cubicBezTo>
                  <a:pt x="301" y="728"/>
                  <a:pt x="297" y="704"/>
                  <a:pt x="294" y="680"/>
                </a:cubicBezTo>
                <a:cubicBezTo>
                  <a:pt x="293" y="669"/>
                  <a:pt x="289" y="636"/>
                  <a:pt x="289" y="635"/>
                </a:cubicBezTo>
                <a:cubicBezTo>
                  <a:pt x="287" y="619"/>
                  <a:pt x="286" y="601"/>
                  <a:pt x="284" y="585"/>
                </a:cubicBezTo>
                <a:cubicBezTo>
                  <a:pt x="280" y="565"/>
                  <a:pt x="279" y="543"/>
                  <a:pt x="276" y="522"/>
                </a:cubicBezTo>
                <a:cubicBezTo>
                  <a:pt x="276" y="522"/>
                  <a:pt x="275" y="520"/>
                  <a:pt x="278" y="515"/>
                </a:cubicBezTo>
                <a:cubicBezTo>
                  <a:pt x="288" y="505"/>
                  <a:pt x="297" y="494"/>
                  <a:pt x="305" y="482"/>
                </a:cubicBezTo>
                <a:cubicBezTo>
                  <a:pt x="305" y="482"/>
                  <a:pt x="305" y="481"/>
                  <a:pt x="304" y="481"/>
                </a:cubicBezTo>
                <a:cubicBezTo>
                  <a:pt x="295" y="488"/>
                  <a:pt x="285" y="494"/>
                  <a:pt x="275" y="499"/>
                </a:cubicBezTo>
                <a:cubicBezTo>
                  <a:pt x="274" y="498"/>
                  <a:pt x="274" y="498"/>
                  <a:pt x="274" y="498"/>
                </a:cubicBezTo>
                <a:cubicBezTo>
                  <a:pt x="273" y="489"/>
                  <a:pt x="273" y="489"/>
                  <a:pt x="273" y="489"/>
                </a:cubicBezTo>
                <a:cubicBezTo>
                  <a:pt x="273" y="487"/>
                  <a:pt x="273" y="485"/>
                  <a:pt x="275" y="484"/>
                </a:cubicBezTo>
                <a:cubicBezTo>
                  <a:pt x="281" y="477"/>
                  <a:pt x="284" y="467"/>
                  <a:pt x="291" y="460"/>
                </a:cubicBezTo>
                <a:cubicBezTo>
                  <a:pt x="297" y="452"/>
                  <a:pt x="302" y="444"/>
                  <a:pt x="309" y="437"/>
                </a:cubicBezTo>
                <a:cubicBezTo>
                  <a:pt x="311" y="443"/>
                  <a:pt x="320" y="454"/>
                  <a:pt x="320" y="455"/>
                </a:cubicBezTo>
                <a:cubicBezTo>
                  <a:pt x="327" y="465"/>
                  <a:pt x="336" y="475"/>
                  <a:pt x="343" y="485"/>
                </a:cubicBezTo>
                <a:cubicBezTo>
                  <a:pt x="349" y="494"/>
                  <a:pt x="357" y="501"/>
                  <a:pt x="366" y="509"/>
                </a:cubicBezTo>
                <a:cubicBezTo>
                  <a:pt x="368" y="511"/>
                  <a:pt x="370" y="512"/>
                  <a:pt x="371" y="514"/>
                </a:cubicBezTo>
                <a:cubicBezTo>
                  <a:pt x="369" y="527"/>
                  <a:pt x="364" y="539"/>
                  <a:pt x="361" y="551"/>
                </a:cubicBezTo>
                <a:cubicBezTo>
                  <a:pt x="350" y="586"/>
                  <a:pt x="350" y="586"/>
                  <a:pt x="350" y="586"/>
                </a:cubicBezTo>
                <a:cubicBezTo>
                  <a:pt x="349" y="587"/>
                  <a:pt x="349" y="588"/>
                  <a:pt x="348" y="588"/>
                </a:cubicBezTo>
                <a:cubicBezTo>
                  <a:pt x="335" y="578"/>
                  <a:pt x="322" y="567"/>
                  <a:pt x="306" y="562"/>
                </a:cubicBezTo>
                <a:cubicBezTo>
                  <a:pt x="306" y="562"/>
                  <a:pt x="306" y="562"/>
                  <a:pt x="306" y="563"/>
                </a:cubicBezTo>
                <a:cubicBezTo>
                  <a:pt x="307" y="565"/>
                  <a:pt x="309" y="565"/>
                  <a:pt x="311" y="567"/>
                </a:cubicBezTo>
                <a:cubicBezTo>
                  <a:pt x="322" y="577"/>
                  <a:pt x="332" y="586"/>
                  <a:pt x="340" y="598"/>
                </a:cubicBezTo>
                <a:lnTo>
                  <a:pt x="340" y="599"/>
                </a:lnTo>
                <a:close/>
                <a:moveTo>
                  <a:pt x="350" y="610"/>
                </a:moveTo>
                <a:cubicBezTo>
                  <a:pt x="343" y="607"/>
                  <a:pt x="337" y="603"/>
                  <a:pt x="330" y="600"/>
                </a:cubicBezTo>
                <a:cubicBezTo>
                  <a:pt x="335" y="601"/>
                  <a:pt x="340" y="602"/>
                  <a:pt x="344" y="603"/>
                </a:cubicBezTo>
                <a:cubicBezTo>
                  <a:pt x="346" y="606"/>
                  <a:pt x="348" y="608"/>
                  <a:pt x="350" y="610"/>
                </a:cubicBezTo>
                <a:close/>
                <a:moveTo>
                  <a:pt x="272" y="671"/>
                </a:moveTo>
                <a:cubicBezTo>
                  <a:pt x="268" y="643"/>
                  <a:pt x="264" y="616"/>
                  <a:pt x="259" y="589"/>
                </a:cubicBezTo>
                <a:cubicBezTo>
                  <a:pt x="256" y="573"/>
                  <a:pt x="252" y="558"/>
                  <a:pt x="249" y="542"/>
                </a:cubicBezTo>
                <a:cubicBezTo>
                  <a:pt x="250" y="541"/>
                  <a:pt x="251" y="539"/>
                  <a:pt x="252" y="539"/>
                </a:cubicBezTo>
                <a:cubicBezTo>
                  <a:pt x="257" y="556"/>
                  <a:pt x="258" y="576"/>
                  <a:pt x="264" y="593"/>
                </a:cubicBezTo>
                <a:cubicBezTo>
                  <a:pt x="267" y="610"/>
                  <a:pt x="267" y="610"/>
                  <a:pt x="267" y="610"/>
                </a:cubicBezTo>
                <a:cubicBezTo>
                  <a:pt x="268" y="610"/>
                  <a:pt x="268" y="610"/>
                  <a:pt x="268" y="610"/>
                </a:cubicBezTo>
                <a:cubicBezTo>
                  <a:pt x="268" y="605"/>
                  <a:pt x="268" y="599"/>
                  <a:pt x="267" y="594"/>
                </a:cubicBezTo>
                <a:cubicBezTo>
                  <a:pt x="262" y="577"/>
                  <a:pt x="261" y="558"/>
                  <a:pt x="257" y="541"/>
                </a:cubicBezTo>
                <a:cubicBezTo>
                  <a:pt x="258" y="538"/>
                  <a:pt x="257" y="537"/>
                  <a:pt x="257" y="535"/>
                </a:cubicBezTo>
                <a:cubicBezTo>
                  <a:pt x="262" y="531"/>
                  <a:pt x="267" y="527"/>
                  <a:pt x="272" y="523"/>
                </a:cubicBezTo>
                <a:cubicBezTo>
                  <a:pt x="272" y="524"/>
                  <a:pt x="272" y="525"/>
                  <a:pt x="272" y="527"/>
                </a:cubicBezTo>
                <a:cubicBezTo>
                  <a:pt x="275" y="547"/>
                  <a:pt x="276" y="568"/>
                  <a:pt x="279" y="588"/>
                </a:cubicBezTo>
                <a:cubicBezTo>
                  <a:pt x="282" y="615"/>
                  <a:pt x="285" y="639"/>
                  <a:pt x="288" y="665"/>
                </a:cubicBezTo>
                <a:cubicBezTo>
                  <a:pt x="289" y="670"/>
                  <a:pt x="289" y="676"/>
                  <a:pt x="290" y="681"/>
                </a:cubicBezTo>
                <a:cubicBezTo>
                  <a:pt x="291" y="695"/>
                  <a:pt x="293" y="708"/>
                  <a:pt x="295" y="721"/>
                </a:cubicBezTo>
                <a:cubicBezTo>
                  <a:pt x="296" y="726"/>
                  <a:pt x="295" y="730"/>
                  <a:pt x="297" y="734"/>
                </a:cubicBezTo>
                <a:cubicBezTo>
                  <a:pt x="299" y="750"/>
                  <a:pt x="299" y="750"/>
                  <a:pt x="299" y="750"/>
                </a:cubicBezTo>
                <a:cubicBezTo>
                  <a:pt x="300" y="751"/>
                  <a:pt x="300" y="751"/>
                  <a:pt x="300" y="751"/>
                </a:cubicBezTo>
                <a:cubicBezTo>
                  <a:pt x="300" y="756"/>
                  <a:pt x="301" y="761"/>
                  <a:pt x="302" y="766"/>
                </a:cubicBezTo>
                <a:cubicBezTo>
                  <a:pt x="304" y="766"/>
                  <a:pt x="304" y="769"/>
                  <a:pt x="306" y="769"/>
                </a:cubicBezTo>
                <a:cubicBezTo>
                  <a:pt x="311" y="767"/>
                  <a:pt x="303" y="760"/>
                  <a:pt x="309" y="758"/>
                </a:cubicBezTo>
                <a:cubicBezTo>
                  <a:pt x="315" y="743"/>
                  <a:pt x="318" y="726"/>
                  <a:pt x="322" y="709"/>
                </a:cubicBezTo>
                <a:cubicBezTo>
                  <a:pt x="324" y="692"/>
                  <a:pt x="330" y="675"/>
                  <a:pt x="333" y="657"/>
                </a:cubicBezTo>
                <a:cubicBezTo>
                  <a:pt x="337" y="644"/>
                  <a:pt x="339" y="629"/>
                  <a:pt x="344" y="616"/>
                </a:cubicBezTo>
                <a:cubicBezTo>
                  <a:pt x="345" y="615"/>
                  <a:pt x="345" y="613"/>
                  <a:pt x="346" y="612"/>
                </a:cubicBezTo>
                <a:cubicBezTo>
                  <a:pt x="348" y="613"/>
                  <a:pt x="347" y="615"/>
                  <a:pt x="347" y="617"/>
                </a:cubicBezTo>
                <a:cubicBezTo>
                  <a:pt x="344" y="629"/>
                  <a:pt x="340" y="640"/>
                  <a:pt x="337" y="652"/>
                </a:cubicBezTo>
                <a:cubicBezTo>
                  <a:pt x="334" y="670"/>
                  <a:pt x="328" y="686"/>
                  <a:pt x="325" y="704"/>
                </a:cubicBezTo>
                <a:cubicBezTo>
                  <a:pt x="322" y="720"/>
                  <a:pt x="319" y="734"/>
                  <a:pt x="318" y="750"/>
                </a:cubicBezTo>
                <a:cubicBezTo>
                  <a:pt x="318" y="754"/>
                  <a:pt x="319" y="757"/>
                  <a:pt x="321" y="761"/>
                </a:cubicBezTo>
                <a:cubicBezTo>
                  <a:pt x="321" y="766"/>
                  <a:pt x="318" y="771"/>
                  <a:pt x="315" y="775"/>
                </a:cubicBezTo>
                <a:cubicBezTo>
                  <a:pt x="311" y="777"/>
                  <a:pt x="311" y="781"/>
                  <a:pt x="310" y="784"/>
                </a:cubicBezTo>
                <a:cubicBezTo>
                  <a:pt x="303" y="788"/>
                  <a:pt x="294" y="788"/>
                  <a:pt x="286" y="785"/>
                </a:cubicBezTo>
                <a:cubicBezTo>
                  <a:pt x="284" y="784"/>
                  <a:pt x="283" y="784"/>
                  <a:pt x="281" y="783"/>
                </a:cubicBezTo>
                <a:cubicBezTo>
                  <a:pt x="280" y="783"/>
                  <a:pt x="280" y="782"/>
                  <a:pt x="280" y="782"/>
                </a:cubicBezTo>
                <a:cubicBezTo>
                  <a:pt x="282" y="781"/>
                  <a:pt x="282" y="779"/>
                  <a:pt x="283" y="777"/>
                </a:cubicBezTo>
                <a:cubicBezTo>
                  <a:pt x="284" y="769"/>
                  <a:pt x="282" y="760"/>
                  <a:pt x="281" y="751"/>
                </a:cubicBezTo>
                <a:cubicBezTo>
                  <a:pt x="280" y="740"/>
                  <a:pt x="276" y="698"/>
                  <a:pt x="275" y="694"/>
                </a:cubicBezTo>
                <a:cubicBezTo>
                  <a:pt x="274" y="686"/>
                  <a:pt x="273" y="678"/>
                  <a:pt x="272" y="671"/>
                </a:cubicBezTo>
                <a:close/>
                <a:moveTo>
                  <a:pt x="208" y="635"/>
                </a:moveTo>
                <a:cubicBezTo>
                  <a:pt x="211" y="636"/>
                  <a:pt x="212" y="638"/>
                  <a:pt x="214" y="641"/>
                </a:cubicBezTo>
                <a:cubicBezTo>
                  <a:pt x="234" y="663"/>
                  <a:pt x="253" y="688"/>
                  <a:pt x="271" y="713"/>
                </a:cubicBezTo>
                <a:cubicBezTo>
                  <a:pt x="271" y="717"/>
                  <a:pt x="272" y="718"/>
                  <a:pt x="272" y="720"/>
                </a:cubicBezTo>
                <a:cubicBezTo>
                  <a:pt x="263" y="707"/>
                  <a:pt x="253" y="696"/>
                  <a:pt x="243" y="683"/>
                </a:cubicBezTo>
                <a:cubicBezTo>
                  <a:pt x="231" y="665"/>
                  <a:pt x="208" y="641"/>
                  <a:pt x="208" y="641"/>
                </a:cubicBezTo>
                <a:cubicBezTo>
                  <a:pt x="205" y="639"/>
                  <a:pt x="208" y="636"/>
                  <a:pt x="208" y="635"/>
                </a:cubicBezTo>
                <a:close/>
                <a:moveTo>
                  <a:pt x="199" y="631"/>
                </a:moveTo>
                <a:cubicBezTo>
                  <a:pt x="200" y="629"/>
                  <a:pt x="201" y="629"/>
                  <a:pt x="202" y="628"/>
                </a:cubicBezTo>
                <a:cubicBezTo>
                  <a:pt x="204" y="629"/>
                  <a:pt x="205" y="631"/>
                  <a:pt x="206" y="632"/>
                </a:cubicBezTo>
                <a:cubicBezTo>
                  <a:pt x="205" y="633"/>
                  <a:pt x="204" y="635"/>
                  <a:pt x="203" y="635"/>
                </a:cubicBezTo>
                <a:cubicBezTo>
                  <a:pt x="201" y="634"/>
                  <a:pt x="200" y="632"/>
                  <a:pt x="199" y="631"/>
                </a:cubicBezTo>
                <a:close/>
                <a:moveTo>
                  <a:pt x="175" y="593"/>
                </a:moveTo>
                <a:cubicBezTo>
                  <a:pt x="177" y="590"/>
                  <a:pt x="181" y="590"/>
                  <a:pt x="183" y="587"/>
                </a:cubicBezTo>
                <a:cubicBezTo>
                  <a:pt x="185" y="592"/>
                  <a:pt x="187" y="596"/>
                  <a:pt x="188" y="600"/>
                </a:cubicBezTo>
                <a:cubicBezTo>
                  <a:pt x="188" y="603"/>
                  <a:pt x="191" y="605"/>
                  <a:pt x="191" y="607"/>
                </a:cubicBezTo>
                <a:cubicBezTo>
                  <a:pt x="193" y="613"/>
                  <a:pt x="197" y="619"/>
                  <a:pt x="199" y="625"/>
                </a:cubicBezTo>
                <a:cubicBezTo>
                  <a:pt x="199" y="626"/>
                  <a:pt x="199" y="626"/>
                  <a:pt x="199" y="626"/>
                </a:cubicBezTo>
                <a:cubicBezTo>
                  <a:pt x="194" y="631"/>
                  <a:pt x="192" y="623"/>
                  <a:pt x="188" y="622"/>
                </a:cubicBezTo>
                <a:cubicBezTo>
                  <a:pt x="185" y="619"/>
                  <a:pt x="178" y="618"/>
                  <a:pt x="178" y="612"/>
                </a:cubicBezTo>
                <a:cubicBezTo>
                  <a:pt x="179" y="606"/>
                  <a:pt x="178" y="599"/>
                  <a:pt x="175" y="593"/>
                </a:cubicBezTo>
                <a:close/>
                <a:moveTo>
                  <a:pt x="51" y="689"/>
                </a:moveTo>
                <a:cubicBezTo>
                  <a:pt x="65" y="674"/>
                  <a:pt x="82" y="663"/>
                  <a:pt x="99" y="651"/>
                </a:cubicBezTo>
                <a:cubicBezTo>
                  <a:pt x="113" y="643"/>
                  <a:pt x="126" y="635"/>
                  <a:pt x="140" y="626"/>
                </a:cubicBezTo>
                <a:cubicBezTo>
                  <a:pt x="140" y="627"/>
                  <a:pt x="139" y="628"/>
                  <a:pt x="139" y="629"/>
                </a:cubicBezTo>
                <a:cubicBezTo>
                  <a:pt x="138" y="634"/>
                  <a:pt x="135" y="638"/>
                  <a:pt x="132" y="642"/>
                </a:cubicBezTo>
                <a:cubicBezTo>
                  <a:pt x="123" y="652"/>
                  <a:pt x="74" y="675"/>
                  <a:pt x="51" y="689"/>
                </a:cubicBezTo>
                <a:close/>
                <a:moveTo>
                  <a:pt x="100" y="630"/>
                </a:moveTo>
                <a:cubicBezTo>
                  <a:pt x="95" y="635"/>
                  <a:pt x="95" y="635"/>
                  <a:pt x="95" y="635"/>
                </a:cubicBezTo>
                <a:cubicBezTo>
                  <a:pt x="83" y="642"/>
                  <a:pt x="71" y="647"/>
                  <a:pt x="58" y="652"/>
                </a:cubicBezTo>
                <a:cubicBezTo>
                  <a:pt x="75" y="640"/>
                  <a:pt x="100" y="630"/>
                  <a:pt x="100" y="630"/>
                </a:cubicBezTo>
                <a:close/>
                <a:moveTo>
                  <a:pt x="119" y="621"/>
                </a:moveTo>
                <a:cubicBezTo>
                  <a:pt x="127" y="616"/>
                  <a:pt x="134" y="608"/>
                  <a:pt x="144" y="607"/>
                </a:cubicBezTo>
                <a:cubicBezTo>
                  <a:pt x="146" y="608"/>
                  <a:pt x="146" y="608"/>
                  <a:pt x="146" y="608"/>
                </a:cubicBezTo>
                <a:cubicBezTo>
                  <a:pt x="144" y="611"/>
                  <a:pt x="144" y="614"/>
                  <a:pt x="142" y="617"/>
                </a:cubicBezTo>
                <a:cubicBezTo>
                  <a:pt x="135" y="625"/>
                  <a:pt x="124" y="630"/>
                  <a:pt x="116" y="637"/>
                </a:cubicBezTo>
                <a:cubicBezTo>
                  <a:pt x="106" y="643"/>
                  <a:pt x="96" y="650"/>
                  <a:pt x="86" y="657"/>
                </a:cubicBezTo>
                <a:cubicBezTo>
                  <a:pt x="76" y="664"/>
                  <a:pt x="64" y="673"/>
                  <a:pt x="55" y="681"/>
                </a:cubicBezTo>
                <a:cubicBezTo>
                  <a:pt x="62" y="673"/>
                  <a:pt x="62" y="673"/>
                  <a:pt x="62" y="673"/>
                </a:cubicBezTo>
                <a:cubicBezTo>
                  <a:pt x="71" y="664"/>
                  <a:pt x="80" y="655"/>
                  <a:pt x="90" y="646"/>
                </a:cubicBezTo>
                <a:cubicBezTo>
                  <a:pt x="99" y="637"/>
                  <a:pt x="108" y="629"/>
                  <a:pt x="119" y="621"/>
                </a:cubicBezTo>
                <a:close/>
                <a:moveTo>
                  <a:pt x="26" y="622"/>
                </a:moveTo>
                <a:cubicBezTo>
                  <a:pt x="29" y="619"/>
                  <a:pt x="61" y="612"/>
                  <a:pt x="75" y="610"/>
                </a:cubicBezTo>
                <a:cubicBezTo>
                  <a:pt x="81" y="609"/>
                  <a:pt x="81" y="609"/>
                  <a:pt x="81" y="609"/>
                </a:cubicBezTo>
                <a:cubicBezTo>
                  <a:pt x="96" y="608"/>
                  <a:pt x="110" y="606"/>
                  <a:pt x="124" y="607"/>
                </a:cubicBezTo>
                <a:cubicBezTo>
                  <a:pt x="125" y="607"/>
                  <a:pt x="126" y="606"/>
                  <a:pt x="127" y="607"/>
                </a:cubicBezTo>
                <a:cubicBezTo>
                  <a:pt x="123" y="610"/>
                  <a:pt x="118" y="613"/>
                  <a:pt x="113" y="615"/>
                </a:cubicBezTo>
                <a:cubicBezTo>
                  <a:pt x="98" y="620"/>
                  <a:pt x="79" y="621"/>
                  <a:pt x="63" y="621"/>
                </a:cubicBezTo>
                <a:cubicBezTo>
                  <a:pt x="50" y="621"/>
                  <a:pt x="38" y="622"/>
                  <a:pt x="26" y="622"/>
                </a:cubicBezTo>
                <a:close/>
                <a:moveTo>
                  <a:pt x="99" y="595"/>
                </a:moveTo>
                <a:cubicBezTo>
                  <a:pt x="105" y="597"/>
                  <a:pt x="112" y="599"/>
                  <a:pt x="117" y="601"/>
                </a:cubicBezTo>
                <a:cubicBezTo>
                  <a:pt x="113" y="601"/>
                  <a:pt x="113" y="601"/>
                  <a:pt x="113" y="601"/>
                </a:cubicBezTo>
                <a:cubicBezTo>
                  <a:pt x="84" y="604"/>
                  <a:pt x="55" y="609"/>
                  <a:pt x="28" y="618"/>
                </a:cubicBezTo>
                <a:cubicBezTo>
                  <a:pt x="30" y="617"/>
                  <a:pt x="30" y="617"/>
                  <a:pt x="30" y="617"/>
                </a:cubicBezTo>
                <a:cubicBezTo>
                  <a:pt x="40" y="612"/>
                  <a:pt x="50" y="606"/>
                  <a:pt x="60" y="602"/>
                </a:cubicBezTo>
                <a:cubicBezTo>
                  <a:pt x="72" y="598"/>
                  <a:pt x="85" y="594"/>
                  <a:pt x="99" y="595"/>
                </a:cubicBezTo>
                <a:close/>
                <a:moveTo>
                  <a:pt x="155" y="595"/>
                </a:moveTo>
                <a:cubicBezTo>
                  <a:pt x="153" y="597"/>
                  <a:pt x="151" y="600"/>
                  <a:pt x="149" y="602"/>
                </a:cubicBezTo>
                <a:cubicBezTo>
                  <a:pt x="142" y="602"/>
                  <a:pt x="114" y="594"/>
                  <a:pt x="109" y="593"/>
                </a:cubicBezTo>
                <a:cubicBezTo>
                  <a:pt x="84" y="585"/>
                  <a:pt x="59" y="578"/>
                  <a:pt x="33" y="571"/>
                </a:cubicBezTo>
                <a:cubicBezTo>
                  <a:pt x="39" y="570"/>
                  <a:pt x="46" y="572"/>
                  <a:pt x="53" y="572"/>
                </a:cubicBezTo>
                <a:cubicBezTo>
                  <a:pt x="88" y="576"/>
                  <a:pt x="123" y="583"/>
                  <a:pt x="155" y="594"/>
                </a:cubicBezTo>
                <a:lnTo>
                  <a:pt x="155" y="595"/>
                </a:lnTo>
                <a:close/>
                <a:moveTo>
                  <a:pt x="161" y="599"/>
                </a:moveTo>
                <a:cubicBezTo>
                  <a:pt x="160" y="607"/>
                  <a:pt x="156" y="614"/>
                  <a:pt x="155" y="622"/>
                </a:cubicBezTo>
                <a:cubicBezTo>
                  <a:pt x="152" y="631"/>
                  <a:pt x="149" y="641"/>
                  <a:pt x="148" y="652"/>
                </a:cubicBezTo>
                <a:cubicBezTo>
                  <a:pt x="142" y="670"/>
                  <a:pt x="139" y="689"/>
                  <a:pt x="136" y="708"/>
                </a:cubicBezTo>
                <a:cubicBezTo>
                  <a:pt x="135" y="705"/>
                  <a:pt x="135" y="701"/>
                  <a:pt x="135" y="697"/>
                </a:cubicBezTo>
                <a:cubicBezTo>
                  <a:pt x="136" y="682"/>
                  <a:pt x="138" y="668"/>
                  <a:pt x="140" y="653"/>
                </a:cubicBezTo>
                <a:cubicBezTo>
                  <a:pt x="140" y="644"/>
                  <a:pt x="143" y="636"/>
                  <a:pt x="145" y="627"/>
                </a:cubicBezTo>
                <a:cubicBezTo>
                  <a:pt x="146" y="621"/>
                  <a:pt x="149" y="616"/>
                  <a:pt x="150" y="610"/>
                </a:cubicBezTo>
                <a:cubicBezTo>
                  <a:pt x="153" y="605"/>
                  <a:pt x="156" y="601"/>
                  <a:pt x="161" y="599"/>
                </a:cubicBezTo>
                <a:close/>
                <a:moveTo>
                  <a:pt x="169" y="597"/>
                </a:moveTo>
                <a:cubicBezTo>
                  <a:pt x="173" y="601"/>
                  <a:pt x="172" y="606"/>
                  <a:pt x="172" y="612"/>
                </a:cubicBezTo>
                <a:cubicBezTo>
                  <a:pt x="164" y="641"/>
                  <a:pt x="152" y="668"/>
                  <a:pt x="141" y="696"/>
                </a:cubicBezTo>
                <a:cubicBezTo>
                  <a:pt x="141" y="696"/>
                  <a:pt x="141" y="696"/>
                  <a:pt x="141" y="696"/>
                </a:cubicBezTo>
                <a:cubicBezTo>
                  <a:pt x="143" y="685"/>
                  <a:pt x="147" y="673"/>
                  <a:pt x="149" y="661"/>
                </a:cubicBezTo>
                <a:cubicBezTo>
                  <a:pt x="153" y="650"/>
                  <a:pt x="155" y="637"/>
                  <a:pt x="158" y="625"/>
                </a:cubicBezTo>
                <a:cubicBezTo>
                  <a:pt x="159" y="622"/>
                  <a:pt x="160" y="619"/>
                  <a:pt x="162" y="616"/>
                </a:cubicBezTo>
                <a:cubicBezTo>
                  <a:pt x="164" y="609"/>
                  <a:pt x="164" y="601"/>
                  <a:pt x="169" y="597"/>
                </a:cubicBezTo>
                <a:close/>
                <a:moveTo>
                  <a:pt x="162" y="567"/>
                </a:moveTo>
                <a:cubicBezTo>
                  <a:pt x="166" y="543"/>
                  <a:pt x="170" y="521"/>
                  <a:pt x="174" y="498"/>
                </a:cubicBezTo>
                <a:cubicBezTo>
                  <a:pt x="174" y="504"/>
                  <a:pt x="174" y="512"/>
                  <a:pt x="174" y="518"/>
                </a:cubicBezTo>
                <a:cubicBezTo>
                  <a:pt x="173" y="536"/>
                  <a:pt x="172" y="551"/>
                  <a:pt x="171" y="568"/>
                </a:cubicBezTo>
                <a:cubicBezTo>
                  <a:pt x="161" y="578"/>
                  <a:pt x="161" y="578"/>
                  <a:pt x="161" y="578"/>
                </a:cubicBezTo>
                <a:cubicBezTo>
                  <a:pt x="160" y="574"/>
                  <a:pt x="162" y="570"/>
                  <a:pt x="162" y="567"/>
                </a:cubicBezTo>
                <a:close/>
                <a:moveTo>
                  <a:pt x="150" y="575"/>
                </a:moveTo>
                <a:cubicBezTo>
                  <a:pt x="151" y="553"/>
                  <a:pt x="159" y="532"/>
                  <a:pt x="167" y="511"/>
                </a:cubicBezTo>
                <a:cubicBezTo>
                  <a:pt x="166" y="532"/>
                  <a:pt x="160" y="552"/>
                  <a:pt x="157" y="573"/>
                </a:cubicBezTo>
                <a:cubicBezTo>
                  <a:pt x="157" y="575"/>
                  <a:pt x="158" y="577"/>
                  <a:pt x="158" y="579"/>
                </a:cubicBezTo>
                <a:cubicBezTo>
                  <a:pt x="155" y="577"/>
                  <a:pt x="152" y="577"/>
                  <a:pt x="150" y="575"/>
                </a:cubicBezTo>
                <a:close/>
                <a:moveTo>
                  <a:pt x="42" y="482"/>
                </a:moveTo>
                <a:cubicBezTo>
                  <a:pt x="47" y="490"/>
                  <a:pt x="51" y="500"/>
                  <a:pt x="55" y="508"/>
                </a:cubicBezTo>
                <a:cubicBezTo>
                  <a:pt x="55" y="509"/>
                  <a:pt x="56" y="510"/>
                  <a:pt x="55" y="510"/>
                </a:cubicBezTo>
                <a:cubicBezTo>
                  <a:pt x="54" y="510"/>
                  <a:pt x="52" y="510"/>
                  <a:pt x="50" y="509"/>
                </a:cubicBezTo>
                <a:cubicBezTo>
                  <a:pt x="45" y="501"/>
                  <a:pt x="42" y="491"/>
                  <a:pt x="42" y="482"/>
                </a:cubicBezTo>
                <a:close/>
                <a:moveTo>
                  <a:pt x="44" y="465"/>
                </a:moveTo>
                <a:cubicBezTo>
                  <a:pt x="40" y="463"/>
                  <a:pt x="42" y="458"/>
                  <a:pt x="42" y="454"/>
                </a:cubicBezTo>
                <a:cubicBezTo>
                  <a:pt x="43" y="454"/>
                  <a:pt x="43" y="454"/>
                  <a:pt x="43" y="454"/>
                </a:cubicBezTo>
                <a:cubicBezTo>
                  <a:pt x="43" y="458"/>
                  <a:pt x="44" y="462"/>
                  <a:pt x="44" y="465"/>
                </a:cubicBezTo>
                <a:close/>
                <a:moveTo>
                  <a:pt x="53" y="474"/>
                </a:moveTo>
                <a:cubicBezTo>
                  <a:pt x="52" y="472"/>
                  <a:pt x="50" y="471"/>
                  <a:pt x="49" y="469"/>
                </a:cubicBezTo>
                <a:cubicBezTo>
                  <a:pt x="48" y="463"/>
                  <a:pt x="46" y="455"/>
                  <a:pt x="46" y="448"/>
                </a:cubicBezTo>
                <a:cubicBezTo>
                  <a:pt x="48" y="454"/>
                  <a:pt x="49" y="460"/>
                  <a:pt x="51" y="465"/>
                </a:cubicBezTo>
                <a:cubicBezTo>
                  <a:pt x="51" y="468"/>
                  <a:pt x="53" y="471"/>
                  <a:pt x="53" y="474"/>
                </a:cubicBezTo>
                <a:close/>
                <a:moveTo>
                  <a:pt x="70" y="501"/>
                </a:moveTo>
                <a:cubicBezTo>
                  <a:pt x="71" y="507"/>
                  <a:pt x="72" y="513"/>
                  <a:pt x="74" y="518"/>
                </a:cubicBezTo>
                <a:cubicBezTo>
                  <a:pt x="73" y="518"/>
                  <a:pt x="73" y="518"/>
                  <a:pt x="73" y="518"/>
                </a:cubicBezTo>
                <a:cubicBezTo>
                  <a:pt x="72" y="518"/>
                  <a:pt x="56" y="493"/>
                  <a:pt x="49" y="482"/>
                </a:cubicBezTo>
                <a:cubicBezTo>
                  <a:pt x="43" y="474"/>
                  <a:pt x="37" y="466"/>
                  <a:pt x="31" y="457"/>
                </a:cubicBezTo>
                <a:cubicBezTo>
                  <a:pt x="37" y="462"/>
                  <a:pt x="42" y="468"/>
                  <a:pt x="47" y="473"/>
                </a:cubicBezTo>
                <a:cubicBezTo>
                  <a:pt x="55" y="482"/>
                  <a:pt x="62" y="492"/>
                  <a:pt x="70" y="501"/>
                </a:cubicBezTo>
                <a:close/>
                <a:moveTo>
                  <a:pt x="66" y="515"/>
                </a:moveTo>
                <a:cubicBezTo>
                  <a:pt x="61" y="513"/>
                  <a:pt x="61" y="513"/>
                  <a:pt x="61" y="513"/>
                </a:cubicBezTo>
                <a:cubicBezTo>
                  <a:pt x="60" y="509"/>
                  <a:pt x="57" y="505"/>
                  <a:pt x="57" y="501"/>
                </a:cubicBezTo>
                <a:cubicBezTo>
                  <a:pt x="60" y="506"/>
                  <a:pt x="64" y="510"/>
                  <a:pt x="66" y="515"/>
                </a:cubicBezTo>
                <a:close/>
                <a:moveTo>
                  <a:pt x="77" y="502"/>
                </a:moveTo>
                <a:cubicBezTo>
                  <a:pt x="78" y="510"/>
                  <a:pt x="82" y="517"/>
                  <a:pt x="84" y="524"/>
                </a:cubicBezTo>
                <a:cubicBezTo>
                  <a:pt x="81" y="522"/>
                  <a:pt x="76" y="521"/>
                  <a:pt x="77" y="517"/>
                </a:cubicBezTo>
                <a:cubicBezTo>
                  <a:pt x="74" y="503"/>
                  <a:pt x="70" y="488"/>
                  <a:pt x="70" y="474"/>
                </a:cubicBezTo>
                <a:cubicBezTo>
                  <a:pt x="72" y="479"/>
                  <a:pt x="72" y="486"/>
                  <a:pt x="74" y="491"/>
                </a:cubicBezTo>
                <a:cubicBezTo>
                  <a:pt x="74" y="495"/>
                  <a:pt x="76" y="499"/>
                  <a:pt x="77" y="502"/>
                </a:cubicBezTo>
                <a:close/>
                <a:moveTo>
                  <a:pt x="98" y="533"/>
                </a:moveTo>
                <a:cubicBezTo>
                  <a:pt x="95" y="532"/>
                  <a:pt x="93" y="529"/>
                  <a:pt x="90" y="528"/>
                </a:cubicBezTo>
                <a:cubicBezTo>
                  <a:pt x="86" y="516"/>
                  <a:pt x="81" y="505"/>
                  <a:pt x="79" y="493"/>
                </a:cubicBezTo>
                <a:cubicBezTo>
                  <a:pt x="84" y="501"/>
                  <a:pt x="87" y="511"/>
                  <a:pt x="92" y="519"/>
                </a:cubicBezTo>
                <a:cubicBezTo>
                  <a:pt x="94" y="524"/>
                  <a:pt x="97" y="528"/>
                  <a:pt x="98" y="533"/>
                </a:cubicBezTo>
                <a:close/>
                <a:moveTo>
                  <a:pt x="108" y="545"/>
                </a:moveTo>
                <a:cubicBezTo>
                  <a:pt x="108" y="550"/>
                  <a:pt x="109" y="554"/>
                  <a:pt x="111" y="557"/>
                </a:cubicBezTo>
                <a:cubicBezTo>
                  <a:pt x="106" y="553"/>
                  <a:pt x="100" y="548"/>
                  <a:pt x="95" y="543"/>
                </a:cubicBezTo>
                <a:cubicBezTo>
                  <a:pt x="81" y="533"/>
                  <a:pt x="66" y="522"/>
                  <a:pt x="51" y="514"/>
                </a:cubicBezTo>
                <a:cubicBezTo>
                  <a:pt x="51" y="513"/>
                  <a:pt x="51" y="513"/>
                  <a:pt x="51" y="513"/>
                </a:cubicBezTo>
                <a:cubicBezTo>
                  <a:pt x="72" y="520"/>
                  <a:pt x="91" y="532"/>
                  <a:pt x="108" y="545"/>
                </a:cubicBezTo>
                <a:close/>
                <a:moveTo>
                  <a:pt x="113" y="504"/>
                </a:moveTo>
                <a:cubicBezTo>
                  <a:pt x="113" y="502"/>
                  <a:pt x="113" y="502"/>
                  <a:pt x="113" y="502"/>
                </a:cubicBezTo>
                <a:cubicBezTo>
                  <a:pt x="114" y="503"/>
                  <a:pt x="139" y="562"/>
                  <a:pt x="142" y="573"/>
                </a:cubicBezTo>
                <a:cubicBezTo>
                  <a:pt x="139" y="572"/>
                  <a:pt x="136" y="572"/>
                  <a:pt x="133" y="570"/>
                </a:cubicBezTo>
                <a:cubicBezTo>
                  <a:pt x="124" y="549"/>
                  <a:pt x="116" y="527"/>
                  <a:pt x="113" y="504"/>
                </a:cubicBezTo>
                <a:close/>
                <a:moveTo>
                  <a:pt x="111" y="534"/>
                </a:moveTo>
                <a:cubicBezTo>
                  <a:pt x="110" y="525"/>
                  <a:pt x="109" y="517"/>
                  <a:pt x="110" y="509"/>
                </a:cubicBezTo>
                <a:cubicBezTo>
                  <a:pt x="111" y="515"/>
                  <a:pt x="111" y="515"/>
                  <a:pt x="111" y="515"/>
                </a:cubicBezTo>
                <a:cubicBezTo>
                  <a:pt x="115" y="534"/>
                  <a:pt x="120" y="553"/>
                  <a:pt x="129" y="569"/>
                </a:cubicBezTo>
                <a:cubicBezTo>
                  <a:pt x="129" y="569"/>
                  <a:pt x="122" y="568"/>
                  <a:pt x="119" y="567"/>
                </a:cubicBezTo>
                <a:cubicBezTo>
                  <a:pt x="114" y="556"/>
                  <a:pt x="113" y="545"/>
                  <a:pt x="111" y="534"/>
                </a:cubicBezTo>
                <a:close/>
                <a:moveTo>
                  <a:pt x="83" y="549"/>
                </a:moveTo>
                <a:cubicBezTo>
                  <a:pt x="71" y="535"/>
                  <a:pt x="46" y="516"/>
                  <a:pt x="42" y="512"/>
                </a:cubicBezTo>
                <a:cubicBezTo>
                  <a:pt x="65" y="525"/>
                  <a:pt x="89" y="542"/>
                  <a:pt x="109" y="560"/>
                </a:cubicBezTo>
                <a:cubicBezTo>
                  <a:pt x="111" y="562"/>
                  <a:pt x="114" y="563"/>
                  <a:pt x="114" y="566"/>
                </a:cubicBezTo>
                <a:cubicBezTo>
                  <a:pt x="91" y="563"/>
                  <a:pt x="91" y="563"/>
                  <a:pt x="91" y="563"/>
                </a:cubicBezTo>
                <a:cubicBezTo>
                  <a:pt x="91" y="562"/>
                  <a:pt x="86" y="553"/>
                  <a:pt x="83" y="549"/>
                </a:cubicBezTo>
                <a:close/>
                <a:moveTo>
                  <a:pt x="185" y="601"/>
                </a:moveTo>
                <a:cubicBezTo>
                  <a:pt x="187" y="608"/>
                  <a:pt x="189" y="615"/>
                  <a:pt x="190" y="622"/>
                </a:cubicBezTo>
                <a:cubicBezTo>
                  <a:pt x="191" y="623"/>
                  <a:pt x="193" y="625"/>
                  <a:pt x="194" y="624"/>
                </a:cubicBezTo>
                <a:cubicBezTo>
                  <a:pt x="196" y="623"/>
                  <a:pt x="194" y="621"/>
                  <a:pt x="194" y="621"/>
                </a:cubicBezTo>
                <a:cubicBezTo>
                  <a:pt x="192" y="616"/>
                  <a:pt x="191" y="612"/>
                  <a:pt x="189" y="607"/>
                </a:cubicBezTo>
                <a:cubicBezTo>
                  <a:pt x="188" y="604"/>
                  <a:pt x="186" y="601"/>
                  <a:pt x="185" y="598"/>
                </a:cubicBezTo>
                <a:cubicBezTo>
                  <a:pt x="184" y="599"/>
                  <a:pt x="186" y="600"/>
                  <a:pt x="185" y="601"/>
                </a:cubicBezTo>
                <a:close/>
                <a:moveTo>
                  <a:pt x="250" y="343"/>
                </a:moveTo>
                <a:cubicBezTo>
                  <a:pt x="250" y="346"/>
                  <a:pt x="250" y="350"/>
                  <a:pt x="251" y="353"/>
                </a:cubicBezTo>
                <a:cubicBezTo>
                  <a:pt x="252" y="353"/>
                  <a:pt x="253" y="352"/>
                  <a:pt x="253" y="351"/>
                </a:cubicBezTo>
                <a:cubicBezTo>
                  <a:pt x="253" y="348"/>
                  <a:pt x="251" y="346"/>
                  <a:pt x="251" y="342"/>
                </a:cubicBezTo>
                <a:cubicBezTo>
                  <a:pt x="251" y="342"/>
                  <a:pt x="250" y="342"/>
                  <a:pt x="250" y="343"/>
                </a:cubicBezTo>
                <a:close/>
                <a:moveTo>
                  <a:pt x="288" y="781"/>
                </a:moveTo>
                <a:cubicBezTo>
                  <a:pt x="287" y="781"/>
                  <a:pt x="288" y="782"/>
                  <a:pt x="288" y="782"/>
                </a:cubicBezTo>
                <a:cubicBezTo>
                  <a:pt x="294" y="785"/>
                  <a:pt x="302" y="786"/>
                  <a:pt x="308" y="784"/>
                </a:cubicBezTo>
                <a:cubicBezTo>
                  <a:pt x="309" y="783"/>
                  <a:pt x="310" y="782"/>
                  <a:pt x="309" y="782"/>
                </a:cubicBezTo>
                <a:cubicBezTo>
                  <a:pt x="308" y="781"/>
                  <a:pt x="308" y="781"/>
                  <a:pt x="308" y="781"/>
                </a:cubicBezTo>
                <a:cubicBezTo>
                  <a:pt x="302" y="784"/>
                  <a:pt x="294" y="782"/>
                  <a:pt x="288" y="781"/>
                </a:cubicBezTo>
                <a:close/>
                <a:moveTo>
                  <a:pt x="250" y="366"/>
                </a:moveTo>
                <a:cubicBezTo>
                  <a:pt x="252" y="369"/>
                  <a:pt x="250" y="372"/>
                  <a:pt x="251" y="375"/>
                </a:cubicBezTo>
                <a:cubicBezTo>
                  <a:pt x="251" y="384"/>
                  <a:pt x="251" y="392"/>
                  <a:pt x="252" y="400"/>
                </a:cubicBezTo>
                <a:cubicBezTo>
                  <a:pt x="253" y="408"/>
                  <a:pt x="253" y="416"/>
                  <a:pt x="254" y="424"/>
                </a:cubicBezTo>
                <a:cubicBezTo>
                  <a:pt x="254" y="432"/>
                  <a:pt x="255" y="440"/>
                  <a:pt x="257" y="448"/>
                </a:cubicBezTo>
                <a:cubicBezTo>
                  <a:pt x="256" y="451"/>
                  <a:pt x="257" y="454"/>
                  <a:pt x="258" y="456"/>
                </a:cubicBezTo>
                <a:cubicBezTo>
                  <a:pt x="259" y="457"/>
                  <a:pt x="260" y="459"/>
                  <a:pt x="262" y="459"/>
                </a:cubicBezTo>
                <a:cubicBezTo>
                  <a:pt x="258" y="424"/>
                  <a:pt x="252" y="391"/>
                  <a:pt x="253" y="356"/>
                </a:cubicBezTo>
                <a:cubicBezTo>
                  <a:pt x="252" y="355"/>
                  <a:pt x="252" y="355"/>
                  <a:pt x="252" y="355"/>
                </a:cubicBezTo>
                <a:cubicBezTo>
                  <a:pt x="251" y="357"/>
                  <a:pt x="251" y="358"/>
                  <a:pt x="250" y="360"/>
                </a:cubicBezTo>
                <a:cubicBezTo>
                  <a:pt x="251" y="362"/>
                  <a:pt x="251" y="365"/>
                  <a:pt x="250" y="3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6" name="矩形 515"/>
          <p:cNvSpPr/>
          <p:nvPr/>
        </p:nvSpPr>
        <p:spPr>
          <a:xfrm>
            <a:off x="3833816" y="3061207"/>
            <a:ext cx="57853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这里是你的精彩文本，尽情添加。这里是你的精彩文本，尽情添加。这里是你的精彩文本，尽情添加。这里是你的精彩文本，尽情</a:t>
            </a:r>
            <a:r>
              <a:rPr lang="zh-CN" altLang="en-US" sz="160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添加。这里是你的精彩文本，尽情添加。这里是你的精彩文本，尽情添加。</a:t>
            </a:r>
            <a:endParaRPr lang="en-US" altLang="zh-CN" sz="1600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7" name="文本框 516"/>
          <p:cNvSpPr txBox="1"/>
          <p:nvPr/>
        </p:nvSpPr>
        <p:spPr>
          <a:xfrm>
            <a:off x="3833815" y="2406679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添加您的文本</a:t>
            </a:r>
          </a:p>
        </p:txBody>
      </p:sp>
      <p:grpSp>
        <p:nvGrpSpPr>
          <p:cNvPr id="518" name="组合 517"/>
          <p:cNvGrpSpPr/>
          <p:nvPr/>
        </p:nvGrpSpPr>
        <p:grpSpPr>
          <a:xfrm>
            <a:off x="230858" y="3646423"/>
            <a:ext cx="1828417" cy="532706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519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0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1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2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3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" grpId="0" animBg="1"/>
      <p:bldP spid="516" grpId="0"/>
      <p:bldP spid="5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7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6492" y="0"/>
            <a:ext cx="1959015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4679086" y="521142"/>
            <a:ext cx="2833826" cy="2833826"/>
            <a:chOff x="4344363" y="620719"/>
            <a:chExt cx="3503272" cy="3503272"/>
          </a:xfrm>
        </p:grpSpPr>
        <p:sp>
          <p:nvSpPr>
            <p:cNvPr id="3" name="椭圆 2"/>
            <p:cNvSpPr/>
            <p:nvPr/>
          </p:nvSpPr>
          <p:spPr>
            <a:xfrm>
              <a:off x="4475999" y="752355"/>
              <a:ext cx="3240000" cy="3240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/>
          </p:nvSpPr>
          <p:spPr>
            <a:xfrm>
              <a:off x="4344363" y="620719"/>
              <a:ext cx="3503272" cy="3503272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884358" y="755248"/>
            <a:ext cx="1460005" cy="425370"/>
            <a:chOff x="6496050" y="4775201"/>
            <a:chExt cx="2495551" cy="727075"/>
          </a:xfrm>
          <a:solidFill>
            <a:schemeClr val="bg1"/>
          </a:solidFill>
        </p:grpSpPr>
        <p:sp>
          <p:nvSpPr>
            <p:cNvPr id="72" name="Freeform 9"/>
            <p:cNvSpPr>
              <a:spLocks noEditPoints="1"/>
            </p:cNvSpPr>
            <p:nvPr/>
          </p:nvSpPr>
          <p:spPr bwMode="auto">
            <a:xfrm>
              <a:off x="6538913" y="4921251"/>
              <a:ext cx="2452688" cy="581025"/>
            </a:xfrm>
            <a:custGeom>
              <a:avLst/>
              <a:gdLst>
                <a:gd name="T0" fmla="*/ 172 w 172"/>
                <a:gd name="T1" fmla="*/ 33 h 40"/>
                <a:gd name="T2" fmla="*/ 139 w 172"/>
                <a:gd name="T3" fmla="*/ 35 h 40"/>
                <a:gd name="T4" fmla="*/ 108 w 172"/>
                <a:gd name="T5" fmla="*/ 38 h 40"/>
                <a:gd name="T6" fmla="*/ 58 w 172"/>
                <a:gd name="T7" fmla="*/ 23 h 40"/>
                <a:gd name="T8" fmla="*/ 27 w 172"/>
                <a:gd name="T9" fmla="*/ 12 h 40"/>
                <a:gd name="T10" fmla="*/ 11 w 172"/>
                <a:gd name="T11" fmla="*/ 21 h 40"/>
                <a:gd name="T12" fmla="*/ 14 w 172"/>
                <a:gd name="T13" fmla="*/ 26 h 40"/>
                <a:gd name="T14" fmla="*/ 19 w 172"/>
                <a:gd name="T15" fmla="*/ 21 h 40"/>
                <a:gd name="T16" fmla="*/ 24 w 172"/>
                <a:gd name="T17" fmla="*/ 25 h 40"/>
                <a:gd name="T18" fmla="*/ 18 w 172"/>
                <a:gd name="T19" fmla="*/ 32 h 40"/>
                <a:gd name="T20" fmla="*/ 5 w 172"/>
                <a:gd name="T21" fmla="*/ 26 h 40"/>
                <a:gd name="T22" fmla="*/ 15 w 172"/>
                <a:gd name="T23" fmla="*/ 9 h 40"/>
                <a:gd name="T24" fmla="*/ 57 w 172"/>
                <a:gd name="T25" fmla="*/ 21 h 40"/>
                <a:gd name="T26" fmla="*/ 94 w 172"/>
                <a:gd name="T27" fmla="*/ 35 h 40"/>
                <a:gd name="T28" fmla="*/ 112 w 172"/>
                <a:gd name="T29" fmla="*/ 36 h 40"/>
                <a:gd name="T30" fmla="*/ 94 w 172"/>
                <a:gd name="T31" fmla="*/ 34 h 40"/>
                <a:gd name="T32" fmla="*/ 69 w 172"/>
                <a:gd name="T33" fmla="*/ 25 h 40"/>
                <a:gd name="T34" fmla="*/ 50 w 172"/>
                <a:gd name="T35" fmla="*/ 15 h 40"/>
                <a:gd name="T36" fmla="*/ 7 w 172"/>
                <a:gd name="T37" fmla="*/ 11 h 40"/>
                <a:gd name="T38" fmla="*/ 2 w 172"/>
                <a:gd name="T39" fmla="*/ 27 h 40"/>
                <a:gd name="T40" fmla="*/ 24 w 172"/>
                <a:gd name="T41" fmla="*/ 30 h 40"/>
                <a:gd name="T42" fmla="*/ 26 w 172"/>
                <a:gd name="T43" fmla="*/ 22 h 40"/>
                <a:gd name="T44" fmla="*/ 22 w 172"/>
                <a:gd name="T45" fmla="*/ 22 h 40"/>
                <a:gd name="T46" fmla="*/ 28 w 172"/>
                <a:gd name="T47" fmla="*/ 15 h 40"/>
                <a:gd name="T48" fmla="*/ 57 w 172"/>
                <a:gd name="T49" fmla="*/ 24 h 40"/>
                <a:gd name="T50" fmla="*/ 108 w 172"/>
                <a:gd name="T51" fmla="*/ 40 h 40"/>
                <a:gd name="T52" fmla="*/ 140 w 172"/>
                <a:gd name="T53" fmla="*/ 36 h 40"/>
                <a:gd name="T54" fmla="*/ 172 w 172"/>
                <a:gd name="T55" fmla="*/ 33 h 40"/>
                <a:gd name="T56" fmla="*/ 16 w 172"/>
                <a:gd name="T57" fmla="*/ 21 h 40"/>
                <a:gd name="T58" fmla="*/ 13 w 172"/>
                <a:gd name="T59" fmla="*/ 21 h 40"/>
                <a:gd name="T60" fmla="*/ 22 w 172"/>
                <a:gd name="T61" fmla="*/ 14 h 40"/>
                <a:gd name="T62" fmla="*/ 16 w 172"/>
                <a:gd name="T63" fmla="*/ 2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2" h="40">
                  <a:moveTo>
                    <a:pt x="172" y="33"/>
                  </a:moveTo>
                  <a:cubicBezTo>
                    <a:pt x="172" y="33"/>
                    <a:pt x="151" y="31"/>
                    <a:pt x="139" y="35"/>
                  </a:cubicBezTo>
                  <a:cubicBezTo>
                    <a:pt x="130" y="38"/>
                    <a:pt x="112" y="38"/>
                    <a:pt x="108" y="38"/>
                  </a:cubicBezTo>
                  <a:cubicBezTo>
                    <a:pt x="104" y="38"/>
                    <a:pt x="87" y="36"/>
                    <a:pt x="58" y="23"/>
                  </a:cubicBezTo>
                  <a:cubicBezTo>
                    <a:pt x="58" y="23"/>
                    <a:pt x="44" y="13"/>
                    <a:pt x="27" y="12"/>
                  </a:cubicBezTo>
                  <a:cubicBezTo>
                    <a:pt x="27" y="12"/>
                    <a:pt x="13" y="10"/>
                    <a:pt x="11" y="21"/>
                  </a:cubicBezTo>
                  <a:cubicBezTo>
                    <a:pt x="11" y="21"/>
                    <a:pt x="10" y="26"/>
                    <a:pt x="14" y="26"/>
                  </a:cubicBezTo>
                  <a:cubicBezTo>
                    <a:pt x="18" y="26"/>
                    <a:pt x="19" y="21"/>
                    <a:pt x="19" y="21"/>
                  </a:cubicBezTo>
                  <a:cubicBezTo>
                    <a:pt x="19" y="21"/>
                    <a:pt x="20" y="25"/>
                    <a:pt x="24" y="25"/>
                  </a:cubicBezTo>
                  <a:cubicBezTo>
                    <a:pt x="24" y="25"/>
                    <a:pt x="22" y="31"/>
                    <a:pt x="18" y="32"/>
                  </a:cubicBezTo>
                  <a:cubicBezTo>
                    <a:pt x="13" y="32"/>
                    <a:pt x="7" y="32"/>
                    <a:pt x="5" y="26"/>
                  </a:cubicBezTo>
                  <a:cubicBezTo>
                    <a:pt x="3" y="19"/>
                    <a:pt x="9" y="11"/>
                    <a:pt x="15" y="9"/>
                  </a:cubicBezTo>
                  <a:cubicBezTo>
                    <a:pt x="21" y="8"/>
                    <a:pt x="34" y="7"/>
                    <a:pt x="57" y="21"/>
                  </a:cubicBezTo>
                  <a:cubicBezTo>
                    <a:pt x="57" y="21"/>
                    <a:pt x="79" y="32"/>
                    <a:pt x="94" y="35"/>
                  </a:cubicBezTo>
                  <a:cubicBezTo>
                    <a:pt x="109" y="38"/>
                    <a:pt x="111" y="37"/>
                    <a:pt x="112" y="36"/>
                  </a:cubicBezTo>
                  <a:cubicBezTo>
                    <a:pt x="112" y="36"/>
                    <a:pt x="100" y="35"/>
                    <a:pt x="94" y="34"/>
                  </a:cubicBezTo>
                  <a:cubicBezTo>
                    <a:pt x="86" y="31"/>
                    <a:pt x="77" y="29"/>
                    <a:pt x="69" y="25"/>
                  </a:cubicBezTo>
                  <a:cubicBezTo>
                    <a:pt x="69" y="25"/>
                    <a:pt x="59" y="20"/>
                    <a:pt x="50" y="15"/>
                  </a:cubicBezTo>
                  <a:cubicBezTo>
                    <a:pt x="40" y="9"/>
                    <a:pt x="18" y="0"/>
                    <a:pt x="7" y="11"/>
                  </a:cubicBezTo>
                  <a:cubicBezTo>
                    <a:pt x="7" y="11"/>
                    <a:pt x="0" y="19"/>
                    <a:pt x="2" y="27"/>
                  </a:cubicBezTo>
                  <a:cubicBezTo>
                    <a:pt x="5" y="35"/>
                    <a:pt x="18" y="38"/>
                    <a:pt x="24" y="30"/>
                  </a:cubicBezTo>
                  <a:cubicBezTo>
                    <a:pt x="24" y="30"/>
                    <a:pt x="27" y="28"/>
                    <a:pt x="26" y="22"/>
                  </a:cubicBezTo>
                  <a:cubicBezTo>
                    <a:pt x="26" y="22"/>
                    <a:pt x="24" y="24"/>
                    <a:pt x="22" y="22"/>
                  </a:cubicBezTo>
                  <a:cubicBezTo>
                    <a:pt x="21" y="20"/>
                    <a:pt x="21" y="15"/>
                    <a:pt x="28" y="15"/>
                  </a:cubicBezTo>
                  <a:cubicBezTo>
                    <a:pt x="34" y="15"/>
                    <a:pt x="41" y="16"/>
                    <a:pt x="57" y="24"/>
                  </a:cubicBezTo>
                  <a:cubicBezTo>
                    <a:pt x="76" y="35"/>
                    <a:pt x="100" y="40"/>
                    <a:pt x="108" y="40"/>
                  </a:cubicBezTo>
                  <a:cubicBezTo>
                    <a:pt x="112" y="40"/>
                    <a:pt x="127" y="40"/>
                    <a:pt x="140" y="36"/>
                  </a:cubicBezTo>
                  <a:cubicBezTo>
                    <a:pt x="153" y="32"/>
                    <a:pt x="172" y="33"/>
                    <a:pt x="172" y="33"/>
                  </a:cubicBezTo>
                  <a:close/>
                  <a:moveTo>
                    <a:pt x="16" y="21"/>
                  </a:moveTo>
                  <a:cubicBezTo>
                    <a:pt x="16" y="24"/>
                    <a:pt x="14" y="22"/>
                    <a:pt x="13" y="21"/>
                  </a:cubicBezTo>
                  <a:cubicBezTo>
                    <a:pt x="13" y="20"/>
                    <a:pt x="16" y="15"/>
                    <a:pt x="22" y="14"/>
                  </a:cubicBezTo>
                  <a:cubicBezTo>
                    <a:pt x="22" y="14"/>
                    <a:pt x="18" y="17"/>
                    <a:pt x="1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0"/>
            <p:cNvSpPr/>
            <p:nvPr/>
          </p:nvSpPr>
          <p:spPr bwMode="auto">
            <a:xfrm>
              <a:off x="6865938" y="540067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1"/>
            <p:cNvSpPr/>
            <p:nvPr/>
          </p:nvSpPr>
          <p:spPr bwMode="auto">
            <a:xfrm>
              <a:off x="6496050" y="4949826"/>
              <a:ext cx="784225" cy="552450"/>
            </a:xfrm>
            <a:custGeom>
              <a:avLst/>
              <a:gdLst>
                <a:gd name="T0" fmla="*/ 11 w 55"/>
                <a:gd name="T1" fmla="*/ 35 h 38"/>
                <a:gd name="T2" fmla="*/ 26 w 55"/>
                <a:gd name="T3" fmla="*/ 31 h 38"/>
                <a:gd name="T4" fmla="*/ 12 w 55"/>
                <a:gd name="T5" fmla="*/ 34 h 38"/>
                <a:gd name="T6" fmla="*/ 4 w 55"/>
                <a:gd name="T7" fmla="*/ 16 h 38"/>
                <a:gd name="T8" fmla="*/ 25 w 55"/>
                <a:gd name="T9" fmla="*/ 2 h 38"/>
                <a:gd name="T10" fmla="*/ 55 w 55"/>
                <a:gd name="T11" fmla="*/ 13 h 38"/>
                <a:gd name="T12" fmla="*/ 24 w 55"/>
                <a:gd name="T13" fmla="*/ 1 h 38"/>
                <a:gd name="T14" fmla="*/ 2 w 55"/>
                <a:gd name="T15" fmla="*/ 17 h 38"/>
                <a:gd name="T16" fmla="*/ 11 w 55"/>
                <a:gd name="T17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" h="38">
                  <a:moveTo>
                    <a:pt x="11" y="35"/>
                  </a:moveTo>
                  <a:cubicBezTo>
                    <a:pt x="11" y="35"/>
                    <a:pt x="20" y="38"/>
                    <a:pt x="26" y="31"/>
                  </a:cubicBezTo>
                  <a:cubicBezTo>
                    <a:pt x="25" y="32"/>
                    <a:pt x="20" y="37"/>
                    <a:pt x="12" y="34"/>
                  </a:cubicBezTo>
                  <a:cubicBezTo>
                    <a:pt x="3" y="30"/>
                    <a:pt x="2" y="21"/>
                    <a:pt x="4" y="16"/>
                  </a:cubicBezTo>
                  <a:cubicBezTo>
                    <a:pt x="6" y="11"/>
                    <a:pt x="10" y="1"/>
                    <a:pt x="25" y="2"/>
                  </a:cubicBezTo>
                  <a:cubicBezTo>
                    <a:pt x="25" y="2"/>
                    <a:pt x="37" y="1"/>
                    <a:pt x="55" y="13"/>
                  </a:cubicBezTo>
                  <a:cubicBezTo>
                    <a:pt x="55" y="13"/>
                    <a:pt x="40" y="1"/>
                    <a:pt x="24" y="1"/>
                  </a:cubicBezTo>
                  <a:cubicBezTo>
                    <a:pt x="7" y="0"/>
                    <a:pt x="3" y="13"/>
                    <a:pt x="2" y="17"/>
                  </a:cubicBezTo>
                  <a:cubicBezTo>
                    <a:pt x="1" y="21"/>
                    <a:pt x="0" y="30"/>
                    <a:pt x="11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12"/>
            <p:cNvSpPr/>
            <p:nvPr/>
          </p:nvSpPr>
          <p:spPr bwMode="auto">
            <a:xfrm>
              <a:off x="7694613" y="5327651"/>
              <a:ext cx="28575" cy="14288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13"/>
            <p:cNvSpPr/>
            <p:nvPr/>
          </p:nvSpPr>
          <p:spPr bwMode="auto">
            <a:xfrm>
              <a:off x="7123113" y="4775201"/>
              <a:ext cx="1570038" cy="684213"/>
            </a:xfrm>
            <a:custGeom>
              <a:avLst/>
              <a:gdLst>
                <a:gd name="T0" fmla="*/ 3 w 110"/>
                <a:gd name="T1" fmla="*/ 11 h 47"/>
                <a:gd name="T2" fmla="*/ 14 w 110"/>
                <a:gd name="T3" fmla="*/ 13 h 47"/>
                <a:gd name="T4" fmla="*/ 12 w 110"/>
                <a:gd name="T5" fmla="*/ 19 h 47"/>
                <a:gd name="T6" fmla="*/ 24 w 110"/>
                <a:gd name="T7" fmla="*/ 31 h 47"/>
                <a:gd name="T8" fmla="*/ 40 w 110"/>
                <a:gd name="T9" fmla="*/ 38 h 47"/>
                <a:gd name="T10" fmla="*/ 18 w 110"/>
                <a:gd name="T11" fmla="*/ 25 h 47"/>
                <a:gd name="T12" fmla="*/ 18 w 110"/>
                <a:gd name="T13" fmla="*/ 14 h 47"/>
                <a:gd name="T14" fmla="*/ 9 w 110"/>
                <a:gd name="T15" fmla="*/ 10 h 47"/>
                <a:gd name="T16" fmla="*/ 8 w 110"/>
                <a:gd name="T17" fmla="*/ 5 h 47"/>
                <a:gd name="T18" fmla="*/ 19 w 110"/>
                <a:gd name="T19" fmla="*/ 10 h 47"/>
                <a:gd name="T20" fmla="*/ 27 w 110"/>
                <a:gd name="T21" fmla="*/ 13 h 47"/>
                <a:gd name="T22" fmla="*/ 33 w 110"/>
                <a:gd name="T23" fmla="*/ 17 h 47"/>
                <a:gd name="T24" fmla="*/ 27 w 110"/>
                <a:gd name="T25" fmla="*/ 26 h 47"/>
                <a:gd name="T26" fmla="*/ 56 w 110"/>
                <a:gd name="T27" fmla="*/ 42 h 47"/>
                <a:gd name="T28" fmla="*/ 87 w 110"/>
                <a:gd name="T29" fmla="*/ 43 h 47"/>
                <a:gd name="T30" fmla="*/ 110 w 110"/>
                <a:gd name="T31" fmla="*/ 39 h 47"/>
                <a:gd name="T32" fmla="*/ 78 w 110"/>
                <a:gd name="T33" fmla="*/ 43 h 47"/>
                <a:gd name="T34" fmla="*/ 41 w 110"/>
                <a:gd name="T35" fmla="*/ 35 h 47"/>
                <a:gd name="T36" fmla="*/ 29 w 110"/>
                <a:gd name="T37" fmla="*/ 21 h 47"/>
                <a:gd name="T38" fmla="*/ 34 w 110"/>
                <a:gd name="T39" fmla="*/ 22 h 47"/>
                <a:gd name="T40" fmla="*/ 29 w 110"/>
                <a:gd name="T41" fmla="*/ 10 h 47"/>
                <a:gd name="T42" fmla="*/ 20 w 110"/>
                <a:gd name="T43" fmla="*/ 7 h 47"/>
                <a:gd name="T44" fmla="*/ 11 w 110"/>
                <a:gd name="T45" fmla="*/ 2 h 47"/>
                <a:gd name="T46" fmla="*/ 3 w 110"/>
                <a:gd name="T47" fmla="*/ 1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" h="47">
                  <a:moveTo>
                    <a:pt x="3" y="11"/>
                  </a:moveTo>
                  <a:cubicBezTo>
                    <a:pt x="5" y="13"/>
                    <a:pt x="12" y="12"/>
                    <a:pt x="14" y="13"/>
                  </a:cubicBezTo>
                  <a:cubicBezTo>
                    <a:pt x="16" y="13"/>
                    <a:pt x="13" y="15"/>
                    <a:pt x="12" y="19"/>
                  </a:cubicBezTo>
                  <a:cubicBezTo>
                    <a:pt x="10" y="22"/>
                    <a:pt x="17" y="27"/>
                    <a:pt x="24" y="31"/>
                  </a:cubicBezTo>
                  <a:cubicBezTo>
                    <a:pt x="28" y="34"/>
                    <a:pt x="36" y="36"/>
                    <a:pt x="40" y="38"/>
                  </a:cubicBezTo>
                  <a:cubicBezTo>
                    <a:pt x="35" y="36"/>
                    <a:pt x="24" y="30"/>
                    <a:pt x="18" y="25"/>
                  </a:cubicBezTo>
                  <a:cubicBezTo>
                    <a:pt x="10" y="19"/>
                    <a:pt x="18" y="14"/>
                    <a:pt x="18" y="14"/>
                  </a:cubicBezTo>
                  <a:cubicBezTo>
                    <a:pt x="22" y="8"/>
                    <a:pt x="10" y="9"/>
                    <a:pt x="9" y="10"/>
                  </a:cubicBezTo>
                  <a:cubicBezTo>
                    <a:pt x="7" y="10"/>
                    <a:pt x="3" y="7"/>
                    <a:pt x="8" y="5"/>
                  </a:cubicBezTo>
                  <a:cubicBezTo>
                    <a:pt x="14" y="3"/>
                    <a:pt x="19" y="10"/>
                    <a:pt x="19" y="10"/>
                  </a:cubicBezTo>
                  <a:cubicBezTo>
                    <a:pt x="28" y="7"/>
                    <a:pt x="27" y="13"/>
                    <a:pt x="27" y="13"/>
                  </a:cubicBezTo>
                  <a:cubicBezTo>
                    <a:pt x="34" y="13"/>
                    <a:pt x="33" y="17"/>
                    <a:pt x="33" y="17"/>
                  </a:cubicBezTo>
                  <a:cubicBezTo>
                    <a:pt x="22" y="15"/>
                    <a:pt x="27" y="26"/>
                    <a:pt x="27" y="26"/>
                  </a:cubicBezTo>
                  <a:cubicBezTo>
                    <a:pt x="33" y="36"/>
                    <a:pt x="56" y="42"/>
                    <a:pt x="56" y="42"/>
                  </a:cubicBezTo>
                  <a:cubicBezTo>
                    <a:pt x="72" y="47"/>
                    <a:pt x="87" y="43"/>
                    <a:pt x="87" y="43"/>
                  </a:cubicBezTo>
                  <a:cubicBezTo>
                    <a:pt x="98" y="40"/>
                    <a:pt x="110" y="39"/>
                    <a:pt x="110" y="39"/>
                  </a:cubicBezTo>
                  <a:cubicBezTo>
                    <a:pt x="107" y="37"/>
                    <a:pt x="92" y="42"/>
                    <a:pt x="78" y="43"/>
                  </a:cubicBezTo>
                  <a:cubicBezTo>
                    <a:pt x="63" y="44"/>
                    <a:pt x="47" y="38"/>
                    <a:pt x="41" y="35"/>
                  </a:cubicBezTo>
                  <a:cubicBezTo>
                    <a:pt x="35" y="32"/>
                    <a:pt x="27" y="24"/>
                    <a:pt x="29" y="21"/>
                  </a:cubicBezTo>
                  <a:cubicBezTo>
                    <a:pt x="30" y="17"/>
                    <a:pt x="34" y="22"/>
                    <a:pt x="34" y="22"/>
                  </a:cubicBezTo>
                  <a:cubicBezTo>
                    <a:pt x="40" y="11"/>
                    <a:pt x="29" y="10"/>
                    <a:pt x="29" y="10"/>
                  </a:cubicBezTo>
                  <a:cubicBezTo>
                    <a:pt x="26" y="4"/>
                    <a:pt x="20" y="7"/>
                    <a:pt x="20" y="7"/>
                  </a:cubicBezTo>
                  <a:cubicBezTo>
                    <a:pt x="20" y="7"/>
                    <a:pt x="17" y="4"/>
                    <a:pt x="11" y="2"/>
                  </a:cubicBezTo>
                  <a:cubicBezTo>
                    <a:pt x="0" y="0"/>
                    <a:pt x="0" y="9"/>
                    <a:pt x="3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7" name="组合 76"/>
          <p:cNvGrpSpPr/>
          <p:nvPr/>
        </p:nvGrpSpPr>
        <p:grpSpPr>
          <a:xfrm flipH="1">
            <a:off x="7662109" y="2897379"/>
            <a:ext cx="1358032" cy="482006"/>
            <a:chOff x="7694621" y="4265616"/>
            <a:chExt cx="2254252" cy="800100"/>
          </a:xfrm>
          <a:solidFill>
            <a:schemeClr val="bg1"/>
          </a:solidFill>
        </p:grpSpPr>
        <p:sp>
          <p:nvSpPr>
            <p:cNvPr id="78" name="Freeform 14"/>
            <p:cNvSpPr/>
            <p:nvPr/>
          </p:nvSpPr>
          <p:spPr bwMode="auto">
            <a:xfrm>
              <a:off x="8478838" y="4338638"/>
              <a:ext cx="1298575" cy="334963"/>
            </a:xfrm>
            <a:custGeom>
              <a:avLst/>
              <a:gdLst>
                <a:gd name="T0" fmla="*/ 11 w 91"/>
                <a:gd name="T1" fmla="*/ 21 h 23"/>
                <a:gd name="T2" fmla="*/ 30 w 91"/>
                <a:gd name="T3" fmla="*/ 12 h 23"/>
                <a:gd name="T4" fmla="*/ 91 w 91"/>
                <a:gd name="T5" fmla="*/ 11 h 23"/>
                <a:gd name="T6" fmla="*/ 30 w 91"/>
                <a:gd name="T7" fmla="*/ 11 h 23"/>
                <a:gd name="T8" fmla="*/ 11 w 91"/>
                <a:gd name="T9" fmla="*/ 19 h 23"/>
                <a:gd name="T10" fmla="*/ 3 w 91"/>
                <a:gd name="T11" fmla="*/ 17 h 23"/>
                <a:gd name="T12" fmla="*/ 6 w 91"/>
                <a:gd name="T13" fmla="*/ 14 h 23"/>
                <a:gd name="T14" fmla="*/ 8 w 91"/>
                <a:gd name="T15" fmla="*/ 16 h 23"/>
                <a:gd name="T16" fmla="*/ 7 w 91"/>
                <a:gd name="T17" fmla="*/ 12 h 23"/>
                <a:gd name="T18" fmla="*/ 1 w 91"/>
                <a:gd name="T19" fmla="*/ 17 h 23"/>
                <a:gd name="T20" fmla="*/ 11 w 91"/>
                <a:gd name="T21" fmla="*/ 2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23">
                  <a:moveTo>
                    <a:pt x="11" y="21"/>
                  </a:moveTo>
                  <a:cubicBezTo>
                    <a:pt x="14" y="20"/>
                    <a:pt x="24" y="15"/>
                    <a:pt x="30" y="12"/>
                  </a:cubicBezTo>
                  <a:cubicBezTo>
                    <a:pt x="39" y="9"/>
                    <a:pt x="64" y="3"/>
                    <a:pt x="91" y="11"/>
                  </a:cubicBezTo>
                  <a:cubicBezTo>
                    <a:pt x="91" y="11"/>
                    <a:pt x="60" y="0"/>
                    <a:pt x="30" y="11"/>
                  </a:cubicBezTo>
                  <a:cubicBezTo>
                    <a:pt x="30" y="11"/>
                    <a:pt x="16" y="17"/>
                    <a:pt x="11" y="19"/>
                  </a:cubicBezTo>
                  <a:cubicBezTo>
                    <a:pt x="11" y="19"/>
                    <a:pt x="5" y="22"/>
                    <a:pt x="3" y="17"/>
                  </a:cubicBezTo>
                  <a:cubicBezTo>
                    <a:pt x="3" y="17"/>
                    <a:pt x="2" y="13"/>
                    <a:pt x="6" y="14"/>
                  </a:cubicBezTo>
                  <a:cubicBezTo>
                    <a:pt x="6" y="14"/>
                    <a:pt x="5" y="17"/>
                    <a:pt x="8" y="16"/>
                  </a:cubicBezTo>
                  <a:cubicBezTo>
                    <a:pt x="9" y="15"/>
                    <a:pt x="8" y="13"/>
                    <a:pt x="7" y="12"/>
                  </a:cubicBezTo>
                  <a:cubicBezTo>
                    <a:pt x="5" y="11"/>
                    <a:pt x="0" y="12"/>
                    <a:pt x="1" y="17"/>
                  </a:cubicBezTo>
                  <a:cubicBezTo>
                    <a:pt x="2" y="22"/>
                    <a:pt x="8" y="23"/>
                    <a:pt x="1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15"/>
            <p:cNvSpPr/>
            <p:nvPr/>
          </p:nvSpPr>
          <p:spPr bwMode="auto">
            <a:xfrm>
              <a:off x="8250241" y="4468811"/>
              <a:ext cx="1298576" cy="334964"/>
            </a:xfrm>
            <a:custGeom>
              <a:avLst/>
              <a:gdLst>
                <a:gd name="T0" fmla="*/ 21 w 91"/>
                <a:gd name="T1" fmla="*/ 20 h 23"/>
                <a:gd name="T2" fmla="*/ 41 w 91"/>
                <a:gd name="T3" fmla="*/ 11 h 23"/>
                <a:gd name="T4" fmla="*/ 74 w 91"/>
                <a:gd name="T5" fmla="*/ 1 h 23"/>
                <a:gd name="T6" fmla="*/ 91 w 91"/>
                <a:gd name="T7" fmla="*/ 2 h 23"/>
                <a:gd name="T8" fmla="*/ 74 w 91"/>
                <a:gd name="T9" fmla="*/ 1 h 23"/>
                <a:gd name="T10" fmla="*/ 41 w 91"/>
                <a:gd name="T11" fmla="*/ 9 h 23"/>
                <a:gd name="T12" fmla="*/ 18 w 91"/>
                <a:gd name="T13" fmla="*/ 19 h 23"/>
                <a:gd name="T14" fmla="*/ 5 w 91"/>
                <a:gd name="T15" fmla="*/ 12 h 23"/>
                <a:gd name="T16" fmla="*/ 6 w 91"/>
                <a:gd name="T17" fmla="*/ 8 h 23"/>
                <a:gd name="T18" fmla="*/ 10 w 91"/>
                <a:gd name="T19" fmla="*/ 7 h 23"/>
                <a:gd name="T20" fmla="*/ 10 w 91"/>
                <a:gd name="T21" fmla="*/ 9 h 23"/>
                <a:gd name="T22" fmla="*/ 7 w 91"/>
                <a:gd name="T23" fmla="*/ 11 h 23"/>
                <a:gd name="T24" fmla="*/ 11 w 91"/>
                <a:gd name="T25" fmla="*/ 12 h 23"/>
                <a:gd name="T26" fmla="*/ 10 w 91"/>
                <a:gd name="T27" fmla="*/ 5 h 23"/>
                <a:gd name="T28" fmla="*/ 3 w 91"/>
                <a:gd name="T29" fmla="*/ 13 h 23"/>
                <a:gd name="T30" fmla="*/ 21 w 91"/>
                <a:gd name="T31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23">
                  <a:moveTo>
                    <a:pt x="21" y="20"/>
                  </a:moveTo>
                  <a:cubicBezTo>
                    <a:pt x="31" y="18"/>
                    <a:pt x="34" y="15"/>
                    <a:pt x="41" y="11"/>
                  </a:cubicBezTo>
                  <a:cubicBezTo>
                    <a:pt x="45" y="9"/>
                    <a:pt x="60" y="1"/>
                    <a:pt x="74" y="1"/>
                  </a:cubicBezTo>
                  <a:cubicBezTo>
                    <a:pt x="89" y="2"/>
                    <a:pt x="91" y="2"/>
                    <a:pt x="91" y="2"/>
                  </a:cubicBezTo>
                  <a:cubicBezTo>
                    <a:pt x="91" y="2"/>
                    <a:pt x="81" y="0"/>
                    <a:pt x="74" y="1"/>
                  </a:cubicBezTo>
                  <a:cubicBezTo>
                    <a:pt x="67" y="1"/>
                    <a:pt x="56" y="1"/>
                    <a:pt x="41" y="9"/>
                  </a:cubicBezTo>
                  <a:cubicBezTo>
                    <a:pt x="24" y="18"/>
                    <a:pt x="22" y="18"/>
                    <a:pt x="18" y="19"/>
                  </a:cubicBezTo>
                  <a:cubicBezTo>
                    <a:pt x="15" y="19"/>
                    <a:pt x="9" y="20"/>
                    <a:pt x="5" y="12"/>
                  </a:cubicBezTo>
                  <a:cubicBezTo>
                    <a:pt x="5" y="12"/>
                    <a:pt x="3" y="9"/>
                    <a:pt x="6" y="8"/>
                  </a:cubicBezTo>
                  <a:cubicBezTo>
                    <a:pt x="7" y="7"/>
                    <a:pt x="8" y="6"/>
                    <a:pt x="10" y="7"/>
                  </a:cubicBezTo>
                  <a:cubicBezTo>
                    <a:pt x="10" y="7"/>
                    <a:pt x="11" y="8"/>
                    <a:pt x="10" y="9"/>
                  </a:cubicBezTo>
                  <a:cubicBezTo>
                    <a:pt x="10" y="9"/>
                    <a:pt x="6" y="8"/>
                    <a:pt x="7" y="11"/>
                  </a:cubicBezTo>
                  <a:cubicBezTo>
                    <a:pt x="8" y="13"/>
                    <a:pt x="10" y="13"/>
                    <a:pt x="11" y="12"/>
                  </a:cubicBezTo>
                  <a:cubicBezTo>
                    <a:pt x="12" y="11"/>
                    <a:pt x="14" y="6"/>
                    <a:pt x="10" y="5"/>
                  </a:cubicBezTo>
                  <a:cubicBezTo>
                    <a:pt x="6" y="3"/>
                    <a:pt x="0" y="7"/>
                    <a:pt x="3" y="13"/>
                  </a:cubicBezTo>
                  <a:cubicBezTo>
                    <a:pt x="5" y="18"/>
                    <a:pt x="11" y="23"/>
                    <a:pt x="21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6"/>
            <p:cNvSpPr/>
            <p:nvPr/>
          </p:nvSpPr>
          <p:spPr bwMode="auto">
            <a:xfrm>
              <a:off x="7694621" y="4265616"/>
              <a:ext cx="2254252" cy="800100"/>
            </a:xfrm>
            <a:custGeom>
              <a:avLst/>
              <a:gdLst>
                <a:gd name="T0" fmla="*/ 20 w 158"/>
                <a:gd name="T1" fmla="*/ 48 h 55"/>
                <a:gd name="T2" fmla="*/ 53 w 158"/>
                <a:gd name="T3" fmla="*/ 54 h 55"/>
                <a:gd name="T4" fmla="*/ 85 w 158"/>
                <a:gd name="T5" fmla="*/ 38 h 55"/>
                <a:gd name="T6" fmla="*/ 102 w 158"/>
                <a:gd name="T7" fmla="*/ 29 h 55"/>
                <a:gd name="T8" fmla="*/ 85 w 158"/>
                <a:gd name="T9" fmla="*/ 37 h 55"/>
                <a:gd name="T10" fmla="*/ 53 w 158"/>
                <a:gd name="T11" fmla="*/ 52 h 55"/>
                <a:gd name="T12" fmla="*/ 22 w 158"/>
                <a:gd name="T13" fmla="*/ 46 h 55"/>
                <a:gd name="T14" fmla="*/ 6 w 158"/>
                <a:gd name="T15" fmla="*/ 31 h 55"/>
                <a:gd name="T16" fmla="*/ 7 w 158"/>
                <a:gd name="T17" fmla="*/ 25 h 55"/>
                <a:gd name="T18" fmla="*/ 10 w 158"/>
                <a:gd name="T19" fmla="*/ 26 h 55"/>
                <a:gd name="T20" fmla="*/ 19 w 158"/>
                <a:gd name="T21" fmla="*/ 42 h 55"/>
                <a:gd name="T22" fmla="*/ 51 w 158"/>
                <a:gd name="T23" fmla="*/ 51 h 55"/>
                <a:gd name="T24" fmla="*/ 72 w 158"/>
                <a:gd name="T25" fmla="*/ 43 h 55"/>
                <a:gd name="T26" fmla="*/ 101 w 158"/>
                <a:gd name="T27" fmla="*/ 26 h 55"/>
                <a:gd name="T28" fmla="*/ 158 w 158"/>
                <a:gd name="T29" fmla="*/ 31 h 55"/>
                <a:gd name="T30" fmla="*/ 100 w 158"/>
                <a:gd name="T31" fmla="*/ 25 h 55"/>
                <a:gd name="T32" fmla="*/ 76 w 158"/>
                <a:gd name="T33" fmla="*/ 38 h 55"/>
                <a:gd name="T34" fmla="*/ 67 w 158"/>
                <a:gd name="T35" fmla="*/ 44 h 55"/>
                <a:gd name="T36" fmla="*/ 50 w 158"/>
                <a:gd name="T37" fmla="*/ 49 h 55"/>
                <a:gd name="T38" fmla="*/ 20 w 158"/>
                <a:gd name="T39" fmla="*/ 40 h 55"/>
                <a:gd name="T40" fmla="*/ 16 w 158"/>
                <a:gd name="T41" fmla="*/ 27 h 55"/>
                <a:gd name="T42" fmla="*/ 24 w 158"/>
                <a:gd name="T43" fmla="*/ 21 h 55"/>
                <a:gd name="T44" fmla="*/ 11 w 158"/>
                <a:gd name="T45" fmla="*/ 16 h 55"/>
                <a:gd name="T46" fmla="*/ 10 w 158"/>
                <a:gd name="T47" fmla="*/ 9 h 55"/>
                <a:gd name="T48" fmla="*/ 19 w 158"/>
                <a:gd name="T49" fmla="*/ 13 h 55"/>
                <a:gd name="T50" fmla="*/ 30 w 158"/>
                <a:gd name="T51" fmla="*/ 12 h 55"/>
                <a:gd name="T52" fmla="*/ 29 w 158"/>
                <a:gd name="T53" fmla="*/ 18 h 55"/>
                <a:gd name="T54" fmla="*/ 36 w 158"/>
                <a:gd name="T55" fmla="*/ 24 h 55"/>
                <a:gd name="T56" fmla="*/ 26 w 158"/>
                <a:gd name="T57" fmla="*/ 27 h 55"/>
                <a:gd name="T58" fmla="*/ 29 w 158"/>
                <a:gd name="T59" fmla="*/ 40 h 55"/>
                <a:gd name="T60" fmla="*/ 55 w 158"/>
                <a:gd name="T61" fmla="*/ 45 h 55"/>
                <a:gd name="T62" fmla="*/ 83 w 158"/>
                <a:gd name="T63" fmla="*/ 29 h 55"/>
                <a:gd name="T64" fmla="*/ 141 w 158"/>
                <a:gd name="T65" fmla="*/ 22 h 55"/>
                <a:gd name="T66" fmla="*/ 82 w 158"/>
                <a:gd name="T67" fmla="*/ 28 h 55"/>
                <a:gd name="T68" fmla="*/ 55 w 158"/>
                <a:gd name="T69" fmla="*/ 42 h 55"/>
                <a:gd name="T70" fmla="*/ 31 w 158"/>
                <a:gd name="T71" fmla="*/ 35 h 55"/>
                <a:gd name="T72" fmla="*/ 35 w 158"/>
                <a:gd name="T73" fmla="*/ 33 h 55"/>
                <a:gd name="T74" fmla="*/ 35 w 158"/>
                <a:gd name="T75" fmla="*/ 35 h 55"/>
                <a:gd name="T76" fmla="*/ 37 w 158"/>
                <a:gd name="T77" fmla="*/ 30 h 55"/>
                <a:gd name="T78" fmla="*/ 30 w 158"/>
                <a:gd name="T79" fmla="*/ 30 h 55"/>
                <a:gd name="T80" fmla="*/ 29 w 158"/>
                <a:gd name="T81" fmla="*/ 36 h 55"/>
                <a:gd name="T82" fmla="*/ 28 w 158"/>
                <a:gd name="T83" fmla="*/ 28 h 55"/>
                <a:gd name="T84" fmla="*/ 38 w 158"/>
                <a:gd name="T85" fmla="*/ 28 h 55"/>
                <a:gd name="T86" fmla="*/ 33 w 158"/>
                <a:gd name="T87" fmla="*/ 17 h 55"/>
                <a:gd name="T88" fmla="*/ 20 w 158"/>
                <a:gd name="T89" fmla="*/ 11 h 55"/>
                <a:gd name="T90" fmla="*/ 5 w 158"/>
                <a:gd name="T91" fmla="*/ 9 h 55"/>
                <a:gd name="T92" fmla="*/ 9 w 158"/>
                <a:gd name="T93" fmla="*/ 18 h 55"/>
                <a:gd name="T94" fmla="*/ 19 w 158"/>
                <a:gd name="T95" fmla="*/ 24 h 55"/>
                <a:gd name="T96" fmla="*/ 12 w 158"/>
                <a:gd name="T97" fmla="*/ 26 h 55"/>
                <a:gd name="T98" fmla="*/ 3 w 158"/>
                <a:gd name="T99" fmla="*/ 24 h 55"/>
                <a:gd name="T100" fmla="*/ 20 w 158"/>
                <a:gd name="T101" fmla="*/ 4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8" h="55">
                  <a:moveTo>
                    <a:pt x="20" y="48"/>
                  </a:moveTo>
                  <a:cubicBezTo>
                    <a:pt x="34" y="54"/>
                    <a:pt x="46" y="55"/>
                    <a:pt x="53" y="54"/>
                  </a:cubicBezTo>
                  <a:cubicBezTo>
                    <a:pt x="60" y="53"/>
                    <a:pt x="76" y="46"/>
                    <a:pt x="85" y="38"/>
                  </a:cubicBezTo>
                  <a:cubicBezTo>
                    <a:pt x="85" y="38"/>
                    <a:pt x="98" y="28"/>
                    <a:pt x="102" y="29"/>
                  </a:cubicBezTo>
                  <a:cubicBezTo>
                    <a:pt x="102" y="29"/>
                    <a:pt x="97" y="28"/>
                    <a:pt x="85" y="37"/>
                  </a:cubicBezTo>
                  <a:cubicBezTo>
                    <a:pt x="85" y="37"/>
                    <a:pt x="72" y="49"/>
                    <a:pt x="53" y="52"/>
                  </a:cubicBezTo>
                  <a:cubicBezTo>
                    <a:pt x="53" y="52"/>
                    <a:pt x="38" y="55"/>
                    <a:pt x="22" y="46"/>
                  </a:cubicBezTo>
                  <a:cubicBezTo>
                    <a:pt x="11" y="40"/>
                    <a:pt x="6" y="31"/>
                    <a:pt x="6" y="31"/>
                  </a:cubicBezTo>
                  <a:cubicBezTo>
                    <a:pt x="6" y="31"/>
                    <a:pt x="3" y="24"/>
                    <a:pt x="7" y="25"/>
                  </a:cubicBezTo>
                  <a:cubicBezTo>
                    <a:pt x="7" y="25"/>
                    <a:pt x="9" y="25"/>
                    <a:pt x="10" y="26"/>
                  </a:cubicBezTo>
                  <a:cubicBezTo>
                    <a:pt x="10" y="26"/>
                    <a:pt x="11" y="35"/>
                    <a:pt x="19" y="42"/>
                  </a:cubicBezTo>
                  <a:cubicBezTo>
                    <a:pt x="27" y="48"/>
                    <a:pt x="43" y="52"/>
                    <a:pt x="51" y="51"/>
                  </a:cubicBezTo>
                  <a:cubicBezTo>
                    <a:pt x="58" y="49"/>
                    <a:pt x="65" y="47"/>
                    <a:pt x="72" y="43"/>
                  </a:cubicBezTo>
                  <a:cubicBezTo>
                    <a:pt x="79" y="39"/>
                    <a:pt x="87" y="29"/>
                    <a:pt x="101" y="26"/>
                  </a:cubicBezTo>
                  <a:cubicBezTo>
                    <a:pt x="101" y="26"/>
                    <a:pt x="127" y="21"/>
                    <a:pt x="158" y="31"/>
                  </a:cubicBezTo>
                  <a:cubicBezTo>
                    <a:pt x="158" y="31"/>
                    <a:pt x="129" y="20"/>
                    <a:pt x="100" y="25"/>
                  </a:cubicBezTo>
                  <a:cubicBezTo>
                    <a:pt x="100" y="25"/>
                    <a:pt x="93" y="25"/>
                    <a:pt x="76" y="38"/>
                  </a:cubicBezTo>
                  <a:cubicBezTo>
                    <a:pt x="76" y="38"/>
                    <a:pt x="72" y="41"/>
                    <a:pt x="67" y="44"/>
                  </a:cubicBezTo>
                  <a:cubicBezTo>
                    <a:pt x="61" y="46"/>
                    <a:pt x="55" y="48"/>
                    <a:pt x="50" y="49"/>
                  </a:cubicBezTo>
                  <a:cubicBezTo>
                    <a:pt x="39" y="49"/>
                    <a:pt x="27" y="45"/>
                    <a:pt x="20" y="40"/>
                  </a:cubicBezTo>
                  <a:cubicBezTo>
                    <a:pt x="13" y="35"/>
                    <a:pt x="14" y="28"/>
                    <a:pt x="16" y="27"/>
                  </a:cubicBezTo>
                  <a:cubicBezTo>
                    <a:pt x="18" y="27"/>
                    <a:pt x="27" y="28"/>
                    <a:pt x="24" y="21"/>
                  </a:cubicBezTo>
                  <a:cubicBezTo>
                    <a:pt x="24" y="21"/>
                    <a:pt x="21" y="17"/>
                    <a:pt x="11" y="16"/>
                  </a:cubicBezTo>
                  <a:cubicBezTo>
                    <a:pt x="11" y="16"/>
                    <a:pt x="4" y="13"/>
                    <a:pt x="10" y="9"/>
                  </a:cubicBezTo>
                  <a:cubicBezTo>
                    <a:pt x="15" y="5"/>
                    <a:pt x="19" y="11"/>
                    <a:pt x="19" y="13"/>
                  </a:cubicBezTo>
                  <a:cubicBezTo>
                    <a:pt x="19" y="13"/>
                    <a:pt x="26" y="9"/>
                    <a:pt x="30" y="12"/>
                  </a:cubicBezTo>
                  <a:cubicBezTo>
                    <a:pt x="32" y="14"/>
                    <a:pt x="29" y="18"/>
                    <a:pt x="29" y="18"/>
                  </a:cubicBezTo>
                  <a:cubicBezTo>
                    <a:pt x="29" y="18"/>
                    <a:pt x="35" y="18"/>
                    <a:pt x="36" y="24"/>
                  </a:cubicBezTo>
                  <a:cubicBezTo>
                    <a:pt x="36" y="24"/>
                    <a:pt x="29" y="22"/>
                    <a:pt x="26" y="27"/>
                  </a:cubicBezTo>
                  <a:cubicBezTo>
                    <a:pt x="22" y="32"/>
                    <a:pt x="23" y="36"/>
                    <a:pt x="29" y="40"/>
                  </a:cubicBezTo>
                  <a:cubicBezTo>
                    <a:pt x="35" y="43"/>
                    <a:pt x="42" y="47"/>
                    <a:pt x="55" y="45"/>
                  </a:cubicBezTo>
                  <a:cubicBezTo>
                    <a:pt x="68" y="42"/>
                    <a:pt x="79" y="32"/>
                    <a:pt x="83" y="29"/>
                  </a:cubicBezTo>
                  <a:cubicBezTo>
                    <a:pt x="83" y="29"/>
                    <a:pt x="96" y="15"/>
                    <a:pt x="141" y="22"/>
                  </a:cubicBezTo>
                  <a:cubicBezTo>
                    <a:pt x="141" y="22"/>
                    <a:pt x="104" y="12"/>
                    <a:pt x="82" y="28"/>
                  </a:cubicBezTo>
                  <a:cubicBezTo>
                    <a:pt x="82" y="28"/>
                    <a:pt x="65" y="41"/>
                    <a:pt x="55" y="42"/>
                  </a:cubicBezTo>
                  <a:cubicBezTo>
                    <a:pt x="44" y="44"/>
                    <a:pt x="31" y="41"/>
                    <a:pt x="31" y="35"/>
                  </a:cubicBezTo>
                  <a:cubicBezTo>
                    <a:pt x="31" y="28"/>
                    <a:pt x="36" y="31"/>
                    <a:pt x="35" y="33"/>
                  </a:cubicBezTo>
                  <a:cubicBezTo>
                    <a:pt x="35" y="33"/>
                    <a:pt x="33" y="34"/>
                    <a:pt x="35" y="35"/>
                  </a:cubicBezTo>
                  <a:cubicBezTo>
                    <a:pt x="37" y="35"/>
                    <a:pt x="38" y="32"/>
                    <a:pt x="37" y="30"/>
                  </a:cubicBezTo>
                  <a:cubicBezTo>
                    <a:pt x="35" y="28"/>
                    <a:pt x="31" y="29"/>
                    <a:pt x="30" y="30"/>
                  </a:cubicBezTo>
                  <a:cubicBezTo>
                    <a:pt x="28" y="32"/>
                    <a:pt x="28" y="34"/>
                    <a:pt x="29" y="36"/>
                  </a:cubicBezTo>
                  <a:cubicBezTo>
                    <a:pt x="29" y="38"/>
                    <a:pt x="24" y="31"/>
                    <a:pt x="28" y="28"/>
                  </a:cubicBezTo>
                  <a:cubicBezTo>
                    <a:pt x="28" y="28"/>
                    <a:pt x="32" y="22"/>
                    <a:pt x="38" y="28"/>
                  </a:cubicBezTo>
                  <a:cubicBezTo>
                    <a:pt x="38" y="28"/>
                    <a:pt x="42" y="20"/>
                    <a:pt x="33" y="17"/>
                  </a:cubicBezTo>
                  <a:cubicBezTo>
                    <a:pt x="33" y="17"/>
                    <a:pt x="37" y="5"/>
                    <a:pt x="20" y="11"/>
                  </a:cubicBezTo>
                  <a:cubicBezTo>
                    <a:pt x="20" y="11"/>
                    <a:pt x="15" y="0"/>
                    <a:pt x="5" y="9"/>
                  </a:cubicBezTo>
                  <a:cubicBezTo>
                    <a:pt x="5" y="9"/>
                    <a:pt x="0" y="15"/>
                    <a:pt x="9" y="18"/>
                  </a:cubicBezTo>
                  <a:cubicBezTo>
                    <a:pt x="9" y="18"/>
                    <a:pt x="23" y="18"/>
                    <a:pt x="19" y="24"/>
                  </a:cubicBezTo>
                  <a:cubicBezTo>
                    <a:pt x="19" y="24"/>
                    <a:pt x="14" y="22"/>
                    <a:pt x="12" y="26"/>
                  </a:cubicBezTo>
                  <a:cubicBezTo>
                    <a:pt x="12" y="26"/>
                    <a:pt x="5" y="19"/>
                    <a:pt x="3" y="24"/>
                  </a:cubicBezTo>
                  <a:cubicBezTo>
                    <a:pt x="1" y="29"/>
                    <a:pt x="7" y="41"/>
                    <a:pt x="2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81" name="文本框 80"/>
          <p:cNvSpPr txBox="1"/>
          <p:nvPr/>
        </p:nvSpPr>
        <p:spPr>
          <a:xfrm>
            <a:off x="5578975" y="737725"/>
            <a:ext cx="1107996" cy="2400657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第</a:t>
            </a:r>
            <a:r>
              <a:rPr lang="zh-CN" altLang="en-US" sz="6000">
                <a:solidFill>
                  <a:srgbClr val="B0171F"/>
                </a:solidFill>
                <a:latin typeface="李旭科书法" panose="02000603000000000000" pitchFamily="2" charset="-122"/>
                <a:ea typeface="李旭科书法" panose="02000603000000000000" pitchFamily="2" charset="-122"/>
              </a:rPr>
              <a:t>二</a:t>
            </a:r>
            <a:r>
              <a:rPr lang="zh-CN" altLang="en-US" sz="6000">
                <a:latin typeface="李旭科书法" panose="02000603000000000000" pitchFamily="2" charset="-122"/>
                <a:ea typeface="李旭科书法" panose="02000603000000000000" pitchFamily="2" charset="-122"/>
              </a:rPr>
              <a:t>章</a:t>
            </a:r>
            <a:endParaRPr lang="zh-CN" altLang="en-US" sz="6000" dirty="0">
              <a:latin typeface="李旭科书法" panose="02000603000000000000" pitchFamily="2" charset="-122"/>
              <a:ea typeface="李旭科书法" panose="02000603000000000000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839429" y="385345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圆角矩形 83"/>
          <p:cNvSpPr/>
          <p:nvPr/>
        </p:nvSpPr>
        <p:spPr>
          <a:xfrm>
            <a:off x="5848840" y="461199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圆角矩形 84"/>
          <p:cNvSpPr/>
          <p:nvPr/>
        </p:nvSpPr>
        <p:spPr>
          <a:xfrm>
            <a:off x="5848840" y="5341395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圆角矩形 85"/>
          <p:cNvSpPr/>
          <p:nvPr/>
        </p:nvSpPr>
        <p:spPr>
          <a:xfrm>
            <a:off x="5858251" y="6099934"/>
            <a:ext cx="494316" cy="494485"/>
          </a:xfrm>
          <a:prstGeom prst="roundRect">
            <a:avLst/>
          </a:prstGeom>
          <a:solidFill>
            <a:srgbClr val="B017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文本框 86"/>
          <p:cNvSpPr txBox="1"/>
          <p:nvPr/>
        </p:nvSpPr>
        <p:spPr>
          <a:xfrm>
            <a:off x="5778810" y="3895849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添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5788221" y="4655074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加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5773565" y="5377503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文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5797632" y="6121102"/>
            <a:ext cx="615553" cy="451406"/>
          </a:xfrm>
          <a:prstGeom prst="rect">
            <a:avLst/>
          </a:prstGeom>
          <a:noFill/>
        </p:spPr>
        <p:txBody>
          <a:bodyPr vert="eaVert" wrap="none" rtlCol="0" anchor="b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本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1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3"/>
          <a:srcRect t="35058" b="22701"/>
          <a:stretch>
            <a:fillRect/>
          </a:stretch>
        </p:blipFill>
        <p:spPr>
          <a:xfrm>
            <a:off x="4836" y="0"/>
            <a:ext cx="12187164" cy="3480179"/>
          </a:xfrm>
          <a:prstGeom prst="rect">
            <a:avLst/>
          </a:prstGeom>
        </p:spPr>
      </p:pic>
      <p:sp>
        <p:nvSpPr>
          <p:cNvPr id="8" name="PA_矩形 1"/>
          <p:cNvSpPr/>
          <p:nvPr>
            <p:custDataLst>
              <p:tags r:id="rId2"/>
            </p:custDataLst>
          </p:nvPr>
        </p:nvSpPr>
        <p:spPr>
          <a:xfrm>
            <a:off x="0" y="-2765"/>
            <a:ext cx="12192000" cy="3480179"/>
          </a:xfrm>
          <a:prstGeom prst="rect">
            <a:avLst/>
          </a:prstGeom>
          <a:solidFill>
            <a:srgbClr val="B0171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PA_文本框 15"/>
          <p:cNvSpPr txBox="1"/>
          <p:nvPr>
            <p:custDataLst>
              <p:tags r:id="rId3"/>
            </p:custDataLst>
          </p:nvPr>
        </p:nvSpPr>
        <p:spPr>
          <a:xfrm>
            <a:off x="863621" y="571639"/>
            <a:ext cx="74892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国</a:t>
            </a:r>
            <a:endParaRPr lang="zh-CN" altLang="en-US" sz="66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0" name="PA_L-Shape 19"/>
          <p:cNvSpPr/>
          <p:nvPr>
            <p:custDataLst>
              <p:tags r:id="rId4"/>
            </p:custDataLst>
          </p:nvPr>
        </p:nvSpPr>
        <p:spPr>
          <a:xfrm rot="5400000">
            <a:off x="883457" y="579955"/>
            <a:ext cx="163932" cy="163932"/>
          </a:xfrm>
          <a:prstGeom prst="corner">
            <a:avLst>
              <a:gd name="adj1" fmla="val 13303"/>
              <a:gd name="adj2" fmla="val 1230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PA_矩形 21"/>
          <p:cNvSpPr/>
          <p:nvPr>
            <p:custDataLst>
              <p:tags r:id="rId5"/>
            </p:custDataLst>
          </p:nvPr>
        </p:nvSpPr>
        <p:spPr>
          <a:xfrm>
            <a:off x="2332102" y="1113385"/>
            <a:ext cx="32216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流莺悄飞近船侧  伴桨声低语浅说</a:t>
            </a:r>
          </a:p>
        </p:txBody>
      </p:sp>
      <p:sp>
        <p:nvSpPr>
          <p:cNvPr id="12" name="PA_文本框 23"/>
          <p:cNvSpPr txBox="1"/>
          <p:nvPr>
            <p:custDataLst>
              <p:tags r:id="rId6"/>
            </p:custDataLst>
          </p:nvPr>
        </p:nvSpPr>
        <p:spPr>
          <a:xfrm>
            <a:off x="2332102" y="1429548"/>
            <a:ext cx="5115041" cy="307777"/>
          </a:xfrm>
          <a:prstGeom prst="rect">
            <a:avLst/>
          </a:prstGeom>
          <a:noFill/>
        </p:spPr>
        <p:txBody>
          <a:bodyPr vert="horz" wrap="square" rtlCol="0" anchor="b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rPr>
              <a:t>Truth is the lifeblood of life, is the foundation of all values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方正清刻本悦宋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3" name="PA_文本框 15"/>
          <p:cNvSpPr txBox="1"/>
          <p:nvPr>
            <p:custDataLst>
              <p:tags r:id="rId7"/>
            </p:custDataLst>
          </p:nvPr>
        </p:nvSpPr>
        <p:spPr>
          <a:xfrm>
            <a:off x="1514076" y="92871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风</a:t>
            </a:r>
            <a:endParaRPr lang="zh-CN" altLang="en-US" sz="2800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4" name="PA_图片 5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91" y="2425928"/>
            <a:ext cx="2363482" cy="23288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A_图片 6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243" y="2425928"/>
            <a:ext cx="2411900" cy="23288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A_图片 7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095" y="2425928"/>
            <a:ext cx="2447054" cy="2328863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/>
          <p:cNvSpPr txBox="1"/>
          <p:nvPr/>
        </p:nvSpPr>
        <p:spPr>
          <a:xfrm>
            <a:off x="1493215" y="5383494"/>
            <a:ext cx="26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57815" y="490696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835310" y="5398361"/>
            <a:ext cx="26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399910" y="4921829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453095" y="5383494"/>
            <a:ext cx="261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请在此处添加您的文本请在此处添加您</a:t>
            </a:r>
            <a:r>
              <a:rPr lang="zh-CN" altLang="en-US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的文本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9017695" y="4906962"/>
            <a:ext cx="166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添加文本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1412</Words>
  <Application>Microsoft Office PowerPoint</Application>
  <PresentationFormat>宽屏</PresentationFormat>
  <Paragraphs>168</Paragraphs>
  <Slides>23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方正清刻本悦宋简体</vt:lpstr>
      <vt:lpstr>楷体</vt:lpstr>
      <vt:lpstr>李旭科书法</vt:lpstr>
      <vt:lpstr>微软雅黑</vt:lpstr>
      <vt:lpstr>微软雅黑 Light</vt:lpstr>
      <vt:lpstr>禹卫书法行书简体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天 下</cp:lastModifiedBy>
  <cp:revision>52</cp:revision>
  <dcterms:created xsi:type="dcterms:W3CDTF">2017-11-13T11:06:00Z</dcterms:created>
  <dcterms:modified xsi:type="dcterms:W3CDTF">2021-01-06T03:37:40Z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